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5.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6.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6" r:id="rId2"/>
    <p:sldMasterId id="2147483664" r:id="rId3"/>
    <p:sldMasterId id="2147483672" r:id="rId4"/>
    <p:sldMasterId id="2147483674" r:id="rId5"/>
    <p:sldMasterId id="2147483682" r:id="rId6"/>
    <p:sldMasterId id="2147483690" r:id="rId7"/>
  </p:sldMasterIdLst>
  <p:notesMasterIdLst>
    <p:notesMasterId r:id="rId47"/>
  </p:notesMasterIdLst>
  <p:sldIdLst>
    <p:sldId id="256" r:id="rId8"/>
    <p:sldId id="310" r:id="rId9"/>
    <p:sldId id="257" r:id="rId10"/>
    <p:sldId id="258" r:id="rId11"/>
    <p:sldId id="296" r:id="rId12"/>
    <p:sldId id="297" r:id="rId13"/>
    <p:sldId id="304" r:id="rId14"/>
    <p:sldId id="305" r:id="rId15"/>
    <p:sldId id="298" r:id="rId16"/>
    <p:sldId id="263" r:id="rId17"/>
    <p:sldId id="300" r:id="rId18"/>
    <p:sldId id="306" r:id="rId19"/>
    <p:sldId id="266" r:id="rId20"/>
    <p:sldId id="267" r:id="rId21"/>
    <p:sldId id="268" r:id="rId22"/>
    <p:sldId id="269" r:id="rId23"/>
    <p:sldId id="307" r:id="rId24"/>
    <p:sldId id="308" r:id="rId25"/>
    <p:sldId id="271" r:id="rId26"/>
    <p:sldId id="299" r:id="rId27"/>
    <p:sldId id="309" r:id="rId28"/>
    <p:sldId id="274" r:id="rId29"/>
    <p:sldId id="275" r:id="rId30"/>
    <p:sldId id="276" r:id="rId31"/>
    <p:sldId id="277" r:id="rId32"/>
    <p:sldId id="278" r:id="rId33"/>
    <p:sldId id="279" r:id="rId34"/>
    <p:sldId id="285" r:id="rId35"/>
    <p:sldId id="286" r:id="rId36"/>
    <p:sldId id="287" r:id="rId37"/>
    <p:sldId id="288" r:id="rId38"/>
    <p:sldId id="289" r:id="rId39"/>
    <p:sldId id="290" r:id="rId40"/>
    <p:sldId id="291" r:id="rId41"/>
    <p:sldId id="292" r:id="rId42"/>
    <p:sldId id="293" r:id="rId43"/>
    <p:sldId id="303" r:id="rId44"/>
    <p:sldId id="294" r:id="rId45"/>
    <p:sldId id="295" r:id="rId46"/>
  </p:sldIdLst>
  <p:sldSz cx="12192000" cy="6858000"/>
  <p:notesSz cx="6858000" cy="9144000"/>
  <p:embeddedFontLst>
    <p:embeddedFont>
      <p:font typeface="Abadi Extra Light" panose="020B0604020202020204" charset="0"/>
      <p:regular r:id="rId48"/>
    </p:embeddedFont>
    <p:embeddedFont>
      <p:font typeface="Calibri" panose="020F0502020204030204" pitchFamily="34" charset="0"/>
      <p:regular r:id="rId49"/>
      <p:bold r:id="rId50"/>
      <p:italic r:id="rId51"/>
      <p:boldItalic r:id="rId52"/>
    </p:embeddedFont>
    <p:embeddedFont>
      <p:font typeface="Roboto" panose="02000000000000000000" pitchFamily="2" charset="0"/>
      <p:regular r:id="rId53"/>
      <p:bold r:id="rId54"/>
      <p:italic r:id="rId55"/>
      <p:boldItalic r:id="rId56"/>
    </p:embeddedFont>
    <p:embeddedFont>
      <p:font typeface="Calibri Light" panose="020F0302020204030204" pitchFamily="34" charset="0"/>
      <p:regular r:id="rId57"/>
      <p:italic r:id="rId58"/>
    </p:embeddedFont>
    <p:embeddedFont>
      <p:font typeface="Impact" panose="020B0806030902050204" pitchFamily="34" charset="0"/>
      <p:regular r:id="rId59"/>
    </p:embeddedFont>
    <p:embeddedFont>
      <p:font typeface="Gill Sans" panose="020B0604020202020204" charset="0"/>
      <p:regular r:id="rId60"/>
      <p:bold r:id="rId61"/>
    </p:embeddedFont>
    <p:embeddedFont>
      <p:font typeface="Gill Sans Nova" panose="020B0602020104020203" pitchFamily="34" charset="0"/>
      <p:regular r:id="rId62"/>
      <p:bold r:id="rId63"/>
      <p:italic r:id="rId64"/>
      <p:boldItalic r:id="rId65"/>
    </p:embeddedFont>
    <p:embeddedFont>
      <p:font typeface="MS PGothic" panose="020B0600070205080204" pitchFamily="34" charset="-128"/>
      <p:regular r:id="rId66"/>
    </p:embeddedFont>
  </p:embeddedFontLst>
  <p:custDataLst>
    <p:tags r:id="rId67"/>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8" roundtripDataSignature="AMtx7mhlo/FoD5U7ytmfVX1YrtjWEvYrm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1ACC8A-4407-43A6-9E2C-15038F86F7B3}" v="4" dt="2024-06-07T11:42:15.721"/>
  </p1510:revLst>
</p1510:revInfo>
</file>

<file path=ppt/tableStyles.xml><?xml version="1.0" encoding="utf-8"?>
<a:tblStyleLst xmlns:a="http://schemas.openxmlformats.org/drawingml/2006/main" def="{13E629D2-7A52-4FDC-9301-1478C4611319}">
  <a:tblStyle styleId="{13E629D2-7A52-4FDC-9301-1478C4611319}"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34"/>
    <p:restoredTop sz="94648"/>
  </p:normalViewPr>
  <p:slideViewPr>
    <p:cSldViewPr snapToGrid="0">
      <p:cViewPr varScale="1">
        <p:scale>
          <a:sx n="96" d="100"/>
          <a:sy n="96" d="100"/>
        </p:scale>
        <p:origin x="16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notesMaster" Target="notesMasters/notesMaster1.xml"/><Relationship Id="rId63" Type="http://schemas.openxmlformats.org/officeDocument/2006/relationships/font" Target="fonts/font16.fntdata"/><Relationship Id="rId68"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font" Target="fonts/font6.fntdata"/><Relationship Id="rId58" Type="http://schemas.openxmlformats.org/officeDocument/2006/relationships/font" Target="fonts/font11.fntdata"/><Relationship Id="rId66" Type="http://schemas.openxmlformats.org/officeDocument/2006/relationships/font" Target="fonts/font19.fntdata"/><Relationship Id="rId74" Type="http://schemas.microsoft.com/office/2015/10/relationships/revisionInfo" Target="revisionInfo.xml"/><Relationship Id="rId5" Type="http://schemas.openxmlformats.org/officeDocument/2006/relationships/slideMaster" Target="slideMasters/slideMaster5.xml"/><Relationship Id="rId61" Type="http://schemas.openxmlformats.org/officeDocument/2006/relationships/font" Target="fonts/font14.fntdata"/><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font" Target="fonts/font17.fntdata"/><Relationship Id="rId69"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font" Target="fonts/font4.fntdata"/><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font" Target="fonts/font12.fntdata"/><Relationship Id="rId67" Type="http://schemas.openxmlformats.org/officeDocument/2006/relationships/tags" Target="tags/tag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font" Target="fonts/font7.fntdata"/><Relationship Id="rId62" Type="http://schemas.openxmlformats.org/officeDocument/2006/relationships/font" Target="fonts/font15.fntdata"/><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font" Target="fonts/font5.fntdata"/><Relationship Id="rId60" Type="http://schemas.openxmlformats.org/officeDocument/2006/relationships/font" Target="fonts/font13.fntdata"/><Relationship Id="rId65" Type="http://schemas.openxmlformats.org/officeDocument/2006/relationships/font" Target="fonts/font18.fntdata"/><Relationship Id="rId73"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font" Target="fonts/font3.fntdata"/><Relationship Id="rId55" Type="http://schemas.openxmlformats.org/officeDocument/2006/relationships/font" Target="fonts/font8.fntdata"/><Relationship Id="rId7" Type="http://schemas.openxmlformats.org/officeDocument/2006/relationships/slideMaster" Target="slideMasters/slideMaster7.xml"/><Relationship Id="rId7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telis balaouras" userId="25e8755020fc1734" providerId="LiveId" clId="{70ACE0CA-AF66-4E13-A07F-2BBEEFD8C7F5}"/>
    <pc:docChg chg="undo custSel modSld">
      <pc:chgData name="pantelis balaouras" userId="25e8755020fc1734" providerId="LiveId" clId="{70ACE0CA-AF66-4E13-A07F-2BBEEFD8C7F5}" dt="2024-05-02T09:32:40.038" v="96" actId="2711"/>
      <pc:docMkLst>
        <pc:docMk/>
      </pc:docMkLst>
      <pc:sldChg chg="modSp mod">
        <pc:chgData name="pantelis balaouras" userId="25e8755020fc1734" providerId="LiveId" clId="{70ACE0CA-AF66-4E13-A07F-2BBEEFD8C7F5}" dt="2024-05-02T09:32:40.038" v="96" actId="2711"/>
        <pc:sldMkLst>
          <pc:docMk/>
          <pc:sldMk cId="0" sldId="256"/>
        </pc:sldMkLst>
        <pc:spChg chg="mod">
          <ac:chgData name="pantelis balaouras" userId="25e8755020fc1734" providerId="LiveId" clId="{70ACE0CA-AF66-4E13-A07F-2BBEEFD8C7F5}" dt="2024-05-02T09:32:40.038" v="96" actId="2711"/>
          <ac:spMkLst>
            <pc:docMk/>
            <pc:sldMk cId="0" sldId="256"/>
            <ac:spMk id="159" creationId="{00000000-0000-0000-0000-000000000000}"/>
          </ac:spMkLst>
        </pc:spChg>
      </pc:sldChg>
      <pc:sldChg chg="modSp mod">
        <pc:chgData name="pantelis balaouras" userId="25e8755020fc1734" providerId="LiveId" clId="{70ACE0CA-AF66-4E13-A07F-2BBEEFD8C7F5}" dt="2024-05-02T08:30:03.970" v="67" actId="14100"/>
        <pc:sldMkLst>
          <pc:docMk/>
          <pc:sldMk cId="0" sldId="287"/>
        </pc:sldMkLst>
        <pc:picChg chg="mod">
          <ac:chgData name="pantelis balaouras" userId="25e8755020fc1734" providerId="LiveId" clId="{70ACE0CA-AF66-4E13-A07F-2BBEEFD8C7F5}" dt="2024-05-02T08:29:31.673" v="61" actId="1076"/>
          <ac:picMkLst>
            <pc:docMk/>
            <pc:sldMk cId="0" sldId="287"/>
            <ac:picMk id="617" creationId="{00000000-0000-0000-0000-000000000000}"/>
          </ac:picMkLst>
        </pc:picChg>
        <pc:picChg chg="mod">
          <ac:chgData name="pantelis balaouras" userId="25e8755020fc1734" providerId="LiveId" clId="{70ACE0CA-AF66-4E13-A07F-2BBEEFD8C7F5}" dt="2024-05-02T08:29:43.751" v="64" actId="14100"/>
          <ac:picMkLst>
            <pc:docMk/>
            <pc:sldMk cId="0" sldId="287"/>
            <ac:picMk id="618" creationId="{00000000-0000-0000-0000-000000000000}"/>
          </ac:picMkLst>
        </pc:picChg>
        <pc:cxnChg chg="mod">
          <ac:chgData name="pantelis balaouras" userId="25e8755020fc1734" providerId="LiveId" clId="{70ACE0CA-AF66-4E13-A07F-2BBEEFD8C7F5}" dt="2024-05-02T08:30:03.970" v="67" actId="14100"/>
          <ac:cxnSpMkLst>
            <pc:docMk/>
            <pc:sldMk cId="0" sldId="287"/>
            <ac:cxnSpMk id="620" creationId="{00000000-0000-0000-0000-000000000000}"/>
          </ac:cxnSpMkLst>
        </pc:cxnChg>
      </pc:sldChg>
      <pc:sldChg chg="modSp mod">
        <pc:chgData name="pantelis balaouras" userId="25e8755020fc1734" providerId="LiveId" clId="{70ACE0CA-AF66-4E13-A07F-2BBEEFD8C7F5}" dt="2024-05-02T08:31:07.825" v="93" actId="14100"/>
        <pc:sldMkLst>
          <pc:docMk/>
          <pc:sldMk cId="0" sldId="288"/>
        </pc:sldMkLst>
        <pc:spChg chg="mod">
          <ac:chgData name="pantelis balaouras" userId="25e8755020fc1734" providerId="LiveId" clId="{70ACE0CA-AF66-4E13-A07F-2BBEEFD8C7F5}" dt="2024-05-02T08:30:44.522" v="89" actId="1038"/>
          <ac:spMkLst>
            <pc:docMk/>
            <pc:sldMk cId="0" sldId="288"/>
            <ac:spMk id="637" creationId="{00000000-0000-0000-0000-000000000000}"/>
          </ac:spMkLst>
        </pc:spChg>
        <pc:picChg chg="mod">
          <ac:chgData name="pantelis balaouras" userId="25e8755020fc1734" providerId="LiveId" clId="{70ACE0CA-AF66-4E13-A07F-2BBEEFD8C7F5}" dt="2024-05-02T08:30:36.189" v="73" actId="1076"/>
          <ac:picMkLst>
            <pc:docMk/>
            <pc:sldMk cId="0" sldId="288"/>
            <ac:picMk id="635" creationId="{00000000-0000-0000-0000-000000000000}"/>
          </ac:picMkLst>
        </pc:picChg>
        <pc:picChg chg="mod">
          <ac:chgData name="pantelis balaouras" userId="25e8755020fc1734" providerId="LiveId" clId="{70ACE0CA-AF66-4E13-A07F-2BBEEFD8C7F5}" dt="2024-05-02T08:31:07.825" v="93" actId="14100"/>
          <ac:picMkLst>
            <pc:docMk/>
            <pc:sldMk cId="0" sldId="288"/>
            <ac:picMk id="636" creationId="{00000000-0000-0000-0000-000000000000}"/>
          </ac:picMkLst>
        </pc:picChg>
        <pc:cxnChg chg="mod">
          <ac:chgData name="pantelis balaouras" userId="25e8755020fc1734" providerId="LiveId" clId="{70ACE0CA-AF66-4E13-A07F-2BBEEFD8C7F5}" dt="2024-05-02T08:30:29.673" v="71" actId="1076"/>
          <ac:cxnSpMkLst>
            <pc:docMk/>
            <pc:sldMk cId="0" sldId="288"/>
            <ac:cxnSpMk id="638" creationId="{00000000-0000-0000-0000-000000000000}"/>
          </ac:cxnSpMkLst>
        </pc:cxnChg>
      </pc:sldChg>
      <pc:sldChg chg="addSp delSp modSp mod">
        <pc:chgData name="pantelis balaouras" userId="25e8755020fc1734" providerId="LiveId" clId="{70ACE0CA-AF66-4E13-A07F-2BBEEFD8C7F5}" dt="2024-05-02T09:31:43.392" v="95" actId="20577"/>
        <pc:sldMkLst>
          <pc:docMk/>
          <pc:sldMk cId="1680057842" sldId="296"/>
        </pc:sldMkLst>
        <pc:spChg chg="add mod">
          <ac:chgData name="pantelis balaouras" userId="25e8755020fc1734" providerId="LiveId" clId="{70ACE0CA-AF66-4E13-A07F-2BBEEFD8C7F5}" dt="2024-05-02T08:26:22.064" v="1"/>
          <ac:spMkLst>
            <pc:docMk/>
            <pc:sldMk cId="1680057842" sldId="296"/>
            <ac:spMk id="3" creationId="{5CF5F86E-862A-ECD7-7C87-700BE0321A02}"/>
          </ac:spMkLst>
        </pc:spChg>
        <pc:spChg chg="mod">
          <ac:chgData name="pantelis balaouras" userId="25e8755020fc1734" providerId="LiveId" clId="{70ACE0CA-AF66-4E13-A07F-2BBEEFD8C7F5}" dt="2024-05-02T09:31:43.392" v="95" actId="20577"/>
          <ac:spMkLst>
            <pc:docMk/>
            <pc:sldMk cId="1680057842" sldId="296"/>
            <ac:spMk id="8" creationId="{00000000-0000-0000-0000-000000000000}"/>
          </ac:spMkLst>
        </pc:spChg>
        <pc:picChg chg="del">
          <ac:chgData name="pantelis balaouras" userId="25e8755020fc1734" providerId="LiveId" clId="{70ACE0CA-AF66-4E13-A07F-2BBEEFD8C7F5}" dt="2024-05-02T08:26:21.111" v="0" actId="478"/>
          <ac:picMkLst>
            <pc:docMk/>
            <pc:sldMk cId="1680057842" sldId="296"/>
            <ac:picMk id="2" creationId="{22E70B03-7126-1B0C-05F9-2C1895BCD0C5}"/>
          </ac:picMkLst>
        </pc:picChg>
        <pc:picChg chg="add mod">
          <ac:chgData name="pantelis balaouras" userId="25e8755020fc1734" providerId="LiveId" clId="{70ACE0CA-AF66-4E13-A07F-2BBEEFD8C7F5}" dt="2024-05-02T08:26:22.064" v="1"/>
          <ac:picMkLst>
            <pc:docMk/>
            <pc:sldMk cId="1680057842" sldId="296"/>
            <ac:picMk id="4" creationId="{8DA5FBAE-11F6-C05E-3520-34EEBC179C90}"/>
          </ac:picMkLst>
        </pc:picChg>
      </pc:sldChg>
      <pc:sldChg chg="addSp delSp modSp mod">
        <pc:chgData name="pantelis balaouras" userId="25e8755020fc1734" providerId="LiveId" clId="{70ACE0CA-AF66-4E13-A07F-2BBEEFD8C7F5}" dt="2024-05-02T09:31:39.126" v="94" actId="20577"/>
        <pc:sldMkLst>
          <pc:docMk/>
          <pc:sldMk cId="1948418176" sldId="297"/>
        </pc:sldMkLst>
        <pc:spChg chg="add mod">
          <ac:chgData name="pantelis balaouras" userId="25e8755020fc1734" providerId="LiveId" clId="{70ACE0CA-AF66-4E13-A07F-2BBEEFD8C7F5}" dt="2024-05-02T08:27:28.135" v="39"/>
          <ac:spMkLst>
            <pc:docMk/>
            <pc:sldMk cId="1948418176" sldId="297"/>
            <ac:spMk id="2" creationId="{C8471FEE-0015-D00F-955A-6C6E4AA5FC77}"/>
          </ac:spMkLst>
        </pc:spChg>
        <pc:spChg chg="mod">
          <ac:chgData name="pantelis balaouras" userId="25e8755020fc1734" providerId="LiveId" clId="{70ACE0CA-AF66-4E13-A07F-2BBEEFD8C7F5}" dt="2024-05-02T09:31:39.126" v="94" actId="20577"/>
          <ac:spMkLst>
            <pc:docMk/>
            <pc:sldMk cId="1948418176" sldId="297"/>
            <ac:spMk id="8" creationId="{00000000-0000-0000-0000-000000000000}"/>
          </ac:spMkLst>
        </pc:spChg>
        <pc:spChg chg="mod">
          <ac:chgData name="pantelis balaouras" userId="25e8755020fc1734" providerId="LiveId" clId="{70ACE0CA-AF66-4E13-A07F-2BBEEFD8C7F5}" dt="2024-05-02T08:27:14.108" v="35" actId="1076"/>
          <ac:spMkLst>
            <pc:docMk/>
            <pc:sldMk cId="1948418176" sldId="297"/>
            <ac:spMk id="10" creationId="{00000000-0000-0000-0000-000000000000}"/>
          </ac:spMkLst>
        </pc:spChg>
        <pc:spChg chg="del">
          <ac:chgData name="pantelis balaouras" userId="25e8755020fc1734" providerId="LiveId" clId="{70ACE0CA-AF66-4E13-A07F-2BBEEFD8C7F5}" dt="2024-05-02T08:27:17.955" v="38" actId="478"/>
          <ac:spMkLst>
            <pc:docMk/>
            <pc:sldMk cId="1948418176" sldId="297"/>
            <ac:spMk id="16" creationId="{00000000-0000-0000-0000-000000000000}"/>
          </ac:spMkLst>
        </pc:spChg>
        <pc:picChg chg="add mod">
          <ac:chgData name="pantelis balaouras" userId="25e8755020fc1734" providerId="LiveId" clId="{70ACE0CA-AF66-4E13-A07F-2BBEEFD8C7F5}" dt="2024-05-02T08:27:28.135" v="39"/>
          <ac:picMkLst>
            <pc:docMk/>
            <pc:sldMk cId="1948418176" sldId="297"/>
            <ac:picMk id="3" creationId="{31AFD657-C18F-0972-62FE-2247E9A362AE}"/>
          </ac:picMkLst>
        </pc:picChg>
        <pc:picChg chg="del mod">
          <ac:chgData name="pantelis balaouras" userId="25e8755020fc1734" providerId="LiveId" clId="{70ACE0CA-AF66-4E13-A07F-2BBEEFD8C7F5}" dt="2024-05-02T08:27:16.029" v="37" actId="478"/>
          <ac:picMkLst>
            <pc:docMk/>
            <pc:sldMk cId="1948418176" sldId="297"/>
            <ac:picMk id="13" creationId="{00000000-0000-0000-0000-000000000000}"/>
          </ac:picMkLst>
        </pc:picChg>
      </pc:sldChg>
      <pc:sldChg chg="addSp delSp modSp mod">
        <pc:chgData name="pantelis balaouras" userId="25e8755020fc1734" providerId="LiveId" clId="{70ACE0CA-AF66-4E13-A07F-2BBEEFD8C7F5}" dt="2024-05-02T08:29:01.720" v="58" actId="14100"/>
        <pc:sldMkLst>
          <pc:docMk/>
          <pc:sldMk cId="2841098490" sldId="299"/>
        </pc:sldMkLst>
        <pc:spChg chg="del">
          <ac:chgData name="pantelis balaouras" userId="25e8755020fc1734" providerId="LiveId" clId="{70ACE0CA-AF66-4E13-A07F-2BBEEFD8C7F5}" dt="2024-05-02T08:28:48.439" v="55" actId="478"/>
          <ac:spMkLst>
            <pc:docMk/>
            <pc:sldMk cId="2841098490" sldId="299"/>
            <ac:spMk id="3" creationId="{EA9363C4-D47D-BD9C-4A8E-EF038C4C1F39}"/>
          </ac:spMkLst>
        </pc:spChg>
        <pc:spChg chg="add mod">
          <ac:chgData name="pantelis balaouras" userId="25e8755020fc1734" providerId="LiveId" clId="{70ACE0CA-AF66-4E13-A07F-2BBEEFD8C7F5}" dt="2024-05-02T08:28:54.267" v="57" actId="167"/>
          <ac:spMkLst>
            <pc:docMk/>
            <pc:sldMk cId="2841098490" sldId="299"/>
            <ac:spMk id="7" creationId="{F90C6FAC-F123-3F77-C6DF-29B3F0C3027F}"/>
          </ac:spMkLst>
        </pc:spChg>
        <pc:spChg chg="mod">
          <ac:chgData name="pantelis balaouras" userId="25e8755020fc1734" providerId="LiveId" clId="{70ACE0CA-AF66-4E13-A07F-2BBEEFD8C7F5}" dt="2024-05-02T08:29:01.720" v="58" actId="14100"/>
          <ac:spMkLst>
            <pc:docMk/>
            <pc:sldMk cId="2841098490" sldId="299"/>
            <ac:spMk id="8" creationId="{00000000-0000-0000-0000-000000000000}"/>
          </ac:spMkLst>
        </pc:spChg>
        <pc:picChg chg="del mod">
          <ac:chgData name="pantelis balaouras" userId="25e8755020fc1734" providerId="LiveId" clId="{70ACE0CA-AF66-4E13-A07F-2BBEEFD8C7F5}" dt="2024-05-02T08:28:46.376" v="54" actId="478"/>
          <ac:picMkLst>
            <pc:docMk/>
            <pc:sldMk cId="2841098490" sldId="299"/>
            <ac:picMk id="2" creationId="{455843D4-F9E9-C853-57A2-27AC7B2C3889}"/>
          </ac:picMkLst>
        </pc:picChg>
        <pc:picChg chg="add mod">
          <ac:chgData name="pantelis balaouras" userId="25e8755020fc1734" providerId="LiveId" clId="{70ACE0CA-AF66-4E13-A07F-2BBEEFD8C7F5}" dt="2024-05-02T08:28:54.267" v="57" actId="167"/>
          <ac:picMkLst>
            <pc:docMk/>
            <pc:sldMk cId="2841098490" sldId="299"/>
            <ac:picMk id="6" creationId="{37C30715-0C5E-F962-37BC-8C60151230F8}"/>
          </ac:picMkLst>
        </pc:picChg>
      </pc:sldChg>
      <pc:sldChg chg="addSp delSp modSp mod">
        <pc:chgData name="pantelis balaouras" userId="25e8755020fc1734" providerId="LiveId" clId="{70ACE0CA-AF66-4E13-A07F-2BBEEFD8C7F5}" dt="2024-05-02T08:28:22.289" v="48"/>
        <pc:sldMkLst>
          <pc:docMk/>
          <pc:sldMk cId="1937707932" sldId="300"/>
        </pc:sldMkLst>
        <pc:spChg chg="del">
          <ac:chgData name="pantelis balaouras" userId="25e8755020fc1734" providerId="LiveId" clId="{70ACE0CA-AF66-4E13-A07F-2BBEEFD8C7F5}" dt="2024-05-02T08:28:20.704" v="47" actId="478"/>
          <ac:spMkLst>
            <pc:docMk/>
            <pc:sldMk cId="1937707932" sldId="300"/>
            <ac:spMk id="3" creationId="{EA9363C4-D47D-BD9C-4A8E-EF038C4C1F39}"/>
          </ac:spMkLst>
        </pc:spChg>
        <pc:spChg chg="add mod">
          <ac:chgData name="pantelis balaouras" userId="25e8755020fc1734" providerId="LiveId" clId="{70ACE0CA-AF66-4E13-A07F-2BBEEFD8C7F5}" dt="2024-05-02T08:28:22.289" v="48"/>
          <ac:spMkLst>
            <pc:docMk/>
            <pc:sldMk cId="1937707932" sldId="300"/>
            <ac:spMk id="8" creationId="{B6B025DC-1B37-D447-1297-C09B07AF24ED}"/>
          </ac:spMkLst>
        </pc:spChg>
        <pc:picChg chg="del">
          <ac:chgData name="pantelis balaouras" userId="25e8755020fc1734" providerId="LiveId" clId="{70ACE0CA-AF66-4E13-A07F-2BBEEFD8C7F5}" dt="2024-05-02T08:28:17.838" v="46" actId="478"/>
          <ac:picMkLst>
            <pc:docMk/>
            <pc:sldMk cId="1937707932" sldId="300"/>
            <ac:picMk id="2" creationId="{455843D4-F9E9-C853-57A2-27AC7B2C3889}"/>
          </ac:picMkLst>
        </pc:picChg>
        <pc:picChg chg="add mod">
          <ac:chgData name="pantelis balaouras" userId="25e8755020fc1734" providerId="LiveId" clId="{70ACE0CA-AF66-4E13-A07F-2BBEEFD8C7F5}" dt="2024-05-02T08:28:22.289" v="48"/>
          <ac:picMkLst>
            <pc:docMk/>
            <pc:sldMk cId="1937707932" sldId="300"/>
            <ac:picMk id="6" creationId="{AB70EBA8-F80D-4DB6-0738-E8D5DC83B903}"/>
          </ac:picMkLst>
        </pc:picChg>
      </pc:sldChg>
      <pc:sldChg chg="addSp delSp modSp mod">
        <pc:chgData name="pantelis balaouras" userId="25e8755020fc1734" providerId="LiveId" clId="{70ACE0CA-AF66-4E13-A07F-2BBEEFD8C7F5}" dt="2024-05-02T08:28:09.558" v="45" actId="1076"/>
        <pc:sldMkLst>
          <pc:docMk/>
          <pc:sldMk cId="1946061813" sldId="304"/>
        </pc:sldMkLst>
        <pc:spChg chg="del">
          <ac:chgData name="pantelis balaouras" userId="25e8755020fc1734" providerId="LiveId" clId="{70ACE0CA-AF66-4E13-A07F-2BBEEFD8C7F5}" dt="2024-05-02T08:28:00.056" v="42" actId="478"/>
          <ac:spMkLst>
            <pc:docMk/>
            <pc:sldMk cId="1946061813" sldId="304"/>
            <ac:spMk id="3" creationId="{EA9363C4-D47D-BD9C-4A8E-EF038C4C1F39}"/>
          </ac:spMkLst>
        </pc:spChg>
        <pc:spChg chg="mod">
          <ac:chgData name="pantelis balaouras" userId="25e8755020fc1734" providerId="LiveId" clId="{70ACE0CA-AF66-4E13-A07F-2BBEEFD8C7F5}" dt="2024-05-02T08:28:09.558" v="45" actId="1076"/>
          <ac:spMkLst>
            <pc:docMk/>
            <pc:sldMk cId="1946061813" sldId="304"/>
            <ac:spMk id="7" creationId="{00000000-0000-0000-0000-000000000000}"/>
          </ac:spMkLst>
        </pc:spChg>
        <pc:spChg chg="add mod">
          <ac:chgData name="pantelis balaouras" userId="25e8755020fc1734" providerId="LiveId" clId="{70ACE0CA-AF66-4E13-A07F-2BBEEFD8C7F5}" dt="2024-05-02T08:28:08.361" v="44" actId="167"/>
          <ac:spMkLst>
            <pc:docMk/>
            <pc:sldMk cId="1946061813" sldId="304"/>
            <ac:spMk id="8" creationId="{B3D1D7E8-BA70-8D27-BBF6-B8DB40FD60FF}"/>
          </ac:spMkLst>
        </pc:spChg>
        <pc:picChg chg="del">
          <ac:chgData name="pantelis balaouras" userId="25e8755020fc1734" providerId="LiveId" clId="{70ACE0CA-AF66-4E13-A07F-2BBEEFD8C7F5}" dt="2024-05-02T08:27:58.673" v="41" actId="478"/>
          <ac:picMkLst>
            <pc:docMk/>
            <pc:sldMk cId="1946061813" sldId="304"/>
            <ac:picMk id="2" creationId="{455843D4-F9E9-C853-57A2-27AC7B2C3889}"/>
          </ac:picMkLst>
        </pc:picChg>
        <pc:picChg chg="add mod">
          <ac:chgData name="pantelis balaouras" userId="25e8755020fc1734" providerId="LiveId" clId="{70ACE0CA-AF66-4E13-A07F-2BBEEFD8C7F5}" dt="2024-05-02T08:28:08.361" v="44" actId="167"/>
          <ac:picMkLst>
            <pc:docMk/>
            <pc:sldMk cId="1946061813" sldId="304"/>
            <ac:picMk id="6" creationId="{7FD42362-6BB0-2810-08B7-D41025E6811B}"/>
          </ac:picMkLst>
        </pc:picChg>
      </pc:sldChg>
      <pc:sldChg chg="addSp delSp modSp mod">
        <pc:chgData name="pantelis balaouras" userId="25e8755020fc1734" providerId="LiveId" clId="{70ACE0CA-AF66-4E13-A07F-2BBEEFD8C7F5}" dt="2024-05-02T08:28:37.657" v="52"/>
        <pc:sldMkLst>
          <pc:docMk/>
          <pc:sldMk cId="1320941103" sldId="307"/>
        </pc:sldMkLst>
        <pc:spChg chg="del">
          <ac:chgData name="pantelis balaouras" userId="25e8755020fc1734" providerId="LiveId" clId="{70ACE0CA-AF66-4E13-A07F-2BBEEFD8C7F5}" dt="2024-05-02T08:28:36.345" v="51" actId="478"/>
          <ac:spMkLst>
            <pc:docMk/>
            <pc:sldMk cId="1320941103" sldId="307"/>
            <ac:spMk id="3" creationId="{EA9363C4-D47D-BD9C-4A8E-EF038C4C1F39}"/>
          </ac:spMkLst>
        </pc:spChg>
        <pc:spChg chg="add mod">
          <ac:chgData name="pantelis balaouras" userId="25e8755020fc1734" providerId="LiveId" clId="{70ACE0CA-AF66-4E13-A07F-2BBEEFD8C7F5}" dt="2024-05-02T08:28:37.657" v="52"/>
          <ac:spMkLst>
            <pc:docMk/>
            <pc:sldMk cId="1320941103" sldId="307"/>
            <ac:spMk id="8" creationId="{861B1D21-1794-720B-99ED-CD195E1B2216}"/>
          </ac:spMkLst>
        </pc:spChg>
        <pc:picChg chg="del mod">
          <ac:chgData name="pantelis balaouras" userId="25e8755020fc1734" providerId="LiveId" clId="{70ACE0CA-AF66-4E13-A07F-2BBEEFD8C7F5}" dt="2024-05-02T08:28:32.954" v="50" actId="478"/>
          <ac:picMkLst>
            <pc:docMk/>
            <pc:sldMk cId="1320941103" sldId="307"/>
            <ac:picMk id="2" creationId="{455843D4-F9E9-C853-57A2-27AC7B2C3889}"/>
          </ac:picMkLst>
        </pc:picChg>
        <pc:picChg chg="add mod">
          <ac:chgData name="pantelis balaouras" userId="25e8755020fc1734" providerId="LiveId" clId="{70ACE0CA-AF66-4E13-A07F-2BBEEFD8C7F5}" dt="2024-05-02T08:28:37.657" v="52"/>
          <ac:picMkLst>
            <pc:docMk/>
            <pc:sldMk cId="1320941103" sldId="307"/>
            <ac:picMk id="6" creationId="{52A887C3-861B-93F7-7C96-C031E83C8250}"/>
          </ac:picMkLst>
        </pc:picChg>
      </pc:sldChg>
    </pc:docChg>
  </pc:docChgLst>
  <pc:docChgLst>
    <pc:chgData name="pantelis balaouras" userId="25e8755020fc1734" providerId="LiveId" clId="{59C60493-C39C-4FC7-8114-41AB81183EB7}"/>
    <pc:docChg chg="undo custSel addSld delSld modSld sldOrd modMainMaster">
      <pc:chgData name="pantelis balaouras" userId="25e8755020fc1734" providerId="LiveId" clId="{59C60493-C39C-4FC7-8114-41AB81183EB7}" dt="2024-04-29T12:20:21.966" v="601"/>
      <pc:docMkLst>
        <pc:docMk/>
      </pc:docMkLst>
      <pc:sldChg chg="addSp delSp modSp mod">
        <pc:chgData name="pantelis balaouras" userId="25e8755020fc1734" providerId="LiveId" clId="{59C60493-C39C-4FC7-8114-41AB81183EB7}" dt="2024-04-29T11:48:53.723" v="471" actId="255"/>
        <pc:sldMkLst>
          <pc:docMk/>
          <pc:sldMk cId="0" sldId="256"/>
        </pc:sldMkLst>
        <pc:spChg chg="add del mod">
          <ac:chgData name="pantelis balaouras" userId="25e8755020fc1734" providerId="LiveId" clId="{59C60493-C39C-4FC7-8114-41AB81183EB7}" dt="2024-04-28T20:49:05.822" v="31" actId="478"/>
          <ac:spMkLst>
            <pc:docMk/>
            <pc:sldMk cId="0" sldId="256"/>
            <ac:spMk id="6" creationId="{B08BEF3B-FE1E-25A6-3F33-143C084FFE63}"/>
          </ac:spMkLst>
        </pc:spChg>
        <pc:spChg chg="add mod">
          <ac:chgData name="pantelis balaouras" userId="25e8755020fc1734" providerId="LiveId" clId="{59C60493-C39C-4FC7-8114-41AB81183EB7}" dt="2024-04-28T20:49:39.239" v="39" actId="1035"/>
          <ac:spMkLst>
            <pc:docMk/>
            <pc:sldMk cId="0" sldId="256"/>
            <ac:spMk id="9" creationId="{3F8D46CC-FC4E-6596-802D-63D9E9588D06}"/>
          </ac:spMkLst>
        </pc:spChg>
        <pc:spChg chg="mod">
          <ac:chgData name="pantelis balaouras" userId="25e8755020fc1734" providerId="LiveId" clId="{59C60493-C39C-4FC7-8114-41AB81183EB7}" dt="2024-04-29T11:48:53.723" v="471" actId="255"/>
          <ac:spMkLst>
            <pc:docMk/>
            <pc:sldMk cId="0" sldId="256"/>
            <ac:spMk id="159" creationId="{00000000-0000-0000-0000-000000000000}"/>
          </ac:spMkLst>
        </pc:spChg>
        <pc:spChg chg="mod">
          <ac:chgData name="pantelis balaouras" userId="25e8755020fc1734" providerId="LiveId" clId="{59C60493-C39C-4FC7-8114-41AB81183EB7}" dt="2024-04-28T20:50:47.397" v="43" actId="108"/>
          <ac:spMkLst>
            <pc:docMk/>
            <pc:sldMk cId="0" sldId="256"/>
            <ac:spMk id="160" creationId="{00000000-0000-0000-0000-000000000000}"/>
          </ac:spMkLst>
        </pc:spChg>
        <pc:spChg chg="mod">
          <ac:chgData name="pantelis balaouras" userId="25e8755020fc1734" providerId="LiveId" clId="{59C60493-C39C-4FC7-8114-41AB81183EB7}" dt="2024-04-28T20:46:56.865" v="0" actId="108"/>
          <ac:spMkLst>
            <pc:docMk/>
            <pc:sldMk cId="0" sldId="256"/>
            <ac:spMk id="177" creationId="{00000000-0000-0000-0000-000000000000}"/>
          </ac:spMkLst>
        </pc:spChg>
        <pc:picChg chg="add del mod">
          <ac:chgData name="pantelis balaouras" userId="25e8755020fc1734" providerId="LiveId" clId="{59C60493-C39C-4FC7-8114-41AB81183EB7}" dt="2024-04-28T20:47:48.497" v="3" actId="478"/>
          <ac:picMkLst>
            <pc:docMk/>
            <pc:sldMk cId="0" sldId="256"/>
            <ac:picMk id="2" creationId="{D7AF30A2-AD4C-0015-8B91-62AF1697B88D}"/>
          </ac:picMkLst>
        </pc:picChg>
        <pc:picChg chg="add del mod">
          <ac:chgData name="pantelis balaouras" userId="25e8755020fc1734" providerId="LiveId" clId="{59C60493-C39C-4FC7-8114-41AB81183EB7}" dt="2024-04-28T20:47:48.497" v="3" actId="478"/>
          <ac:picMkLst>
            <pc:docMk/>
            <pc:sldMk cId="0" sldId="256"/>
            <ac:picMk id="3" creationId="{BD7BFA23-689D-77BB-A121-159AE6B067A4}"/>
          </ac:picMkLst>
        </pc:picChg>
        <pc:picChg chg="add del mod">
          <ac:chgData name="pantelis balaouras" userId="25e8755020fc1734" providerId="LiveId" clId="{59C60493-C39C-4FC7-8114-41AB81183EB7}" dt="2024-04-28T20:47:58.016" v="7" actId="478"/>
          <ac:picMkLst>
            <pc:docMk/>
            <pc:sldMk cId="0" sldId="256"/>
            <ac:picMk id="4" creationId="{7E18737A-6036-2323-0A61-38FF060268E8}"/>
          </ac:picMkLst>
        </pc:picChg>
        <pc:picChg chg="add del mod">
          <ac:chgData name="pantelis balaouras" userId="25e8755020fc1734" providerId="LiveId" clId="{59C60493-C39C-4FC7-8114-41AB81183EB7}" dt="2024-04-28T20:49:07.393" v="32" actId="478"/>
          <ac:picMkLst>
            <pc:docMk/>
            <pc:sldMk cId="0" sldId="256"/>
            <ac:picMk id="5" creationId="{CDFA2C6E-BCD9-2FAC-2E48-41ECED8FED85}"/>
          </ac:picMkLst>
        </pc:picChg>
        <pc:picChg chg="add mod">
          <ac:chgData name="pantelis balaouras" userId="25e8755020fc1734" providerId="LiveId" clId="{59C60493-C39C-4FC7-8114-41AB81183EB7}" dt="2024-04-28T20:49:30.027" v="35" actId="14100"/>
          <ac:picMkLst>
            <pc:docMk/>
            <pc:sldMk cId="0" sldId="256"/>
            <ac:picMk id="7" creationId="{0E5C5C4E-EE89-3F27-6EE3-97A8C47ABFC1}"/>
          </ac:picMkLst>
        </pc:picChg>
        <pc:picChg chg="add mod">
          <ac:chgData name="pantelis balaouras" userId="25e8755020fc1734" providerId="LiveId" clId="{59C60493-C39C-4FC7-8114-41AB81183EB7}" dt="2024-04-28T20:49:30.027" v="35" actId="14100"/>
          <ac:picMkLst>
            <pc:docMk/>
            <pc:sldMk cId="0" sldId="256"/>
            <ac:picMk id="8" creationId="{EAB9EF40-7012-CD39-1D8D-A634202B71A9}"/>
          </ac:picMkLst>
        </pc:picChg>
        <pc:picChg chg="add mod">
          <ac:chgData name="pantelis balaouras" userId="25e8755020fc1734" providerId="LiveId" clId="{59C60493-C39C-4FC7-8114-41AB81183EB7}" dt="2024-04-28T20:49:30.027" v="35" actId="14100"/>
          <ac:picMkLst>
            <pc:docMk/>
            <pc:sldMk cId="0" sldId="256"/>
            <ac:picMk id="10" creationId="{772674E7-9337-8BAC-7FB5-D6DDEB6136EB}"/>
          </ac:picMkLst>
        </pc:picChg>
        <pc:picChg chg="del">
          <ac:chgData name="pantelis balaouras" userId="25e8755020fc1734" providerId="LiveId" clId="{59C60493-C39C-4FC7-8114-41AB81183EB7}" dt="2024-04-28T20:49:03.299" v="30" actId="478"/>
          <ac:picMkLst>
            <pc:docMk/>
            <pc:sldMk cId="0" sldId="256"/>
            <ac:picMk id="167" creationId="{00000000-0000-0000-0000-000000000000}"/>
          </ac:picMkLst>
        </pc:picChg>
        <pc:picChg chg="del mod">
          <ac:chgData name="pantelis balaouras" userId="25e8755020fc1734" providerId="LiveId" clId="{59C60493-C39C-4FC7-8114-41AB81183EB7}" dt="2024-04-28T20:49:01.418" v="29" actId="478"/>
          <ac:picMkLst>
            <pc:docMk/>
            <pc:sldMk cId="0" sldId="256"/>
            <ac:picMk id="168" creationId="{00000000-0000-0000-0000-000000000000}"/>
          </ac:picMkLst>
        </pc:picChg>
        <pc:picChg chg="del">
          <ac:chgData name="pantelis balaouras" userId="25e8755020fc1734" providerId="LiveId" clId="{59C60493-C39C-4FC7-8114-41AB81183EB7}" dt="2024-04-28T20:47:44.129" v="1" actId="478"/>
          <ac:picMkLst>
            <pc:docMk/>
            <pc:sldMk cId="0" sldId="256"/>
            <ac:picMk id="169" creationId="{00000000-0000-0000-0000-000000000000}"/>
          </ac:picMkLst>
        </pc:picChg>
        <pc:picChg chg="mod">
          <ac:chgData name="pantelis balaouras" userId="25e8755020fc1734" providerId="LiveId" clId="{59C60493-C39C-4FC7-8114-41AB81183EB7}" dt="2024-04-28T20:50:41.646" v="42" actId="108"/>
          <ac:picMkLst>
            <pc:docMk/>
            <pc:sldMk cId="0" sldId="256"/>
            <ac:picMk id="170" creationId="{00000000-0000-0000-0000-000000000000}"/>
          </ac:picMkLst>
        </pc:picChg>
      </pc:sldChg>
      <pc:sldChg chg="delSp modSp mod">
        <pc:chgData name="pantelis balaouras" userId="25e8755020fc1734" providerId="LiveId" clId="{59C60493-C39C-4FC7-8114-41AB81183EB7}" dt="2024-04-28T21:29:59.191" v="451" actId="20577"/>
        <pc:sldMkLst>
          <pc:docMk/>
          <pc:sldMk cId="0" sldId="258"/>
        </pc:sldMkLst>
        <pc:spChg chg="mod">
          <ac:chgData name="pantelis balaouras" userId="25e8755020fc1734" providerId="LiveId" clId="{59C60493-C39C-4FC7-8114-41AB81183EB7}" dt="2024-04-28T21:29:59.191" v="451" actId="20577"/>
          <ac:spMkLst>
            <pc:docMk/>
            <pc:sldMk cId="0" sldId="258"/>
            <ac:spMk id="218" creationId="{00000000-0000-0000-0000-000000000000}"/>
          </ac:spMkLst>
        </pc:spChg>
        <pc:spChg chg="mod">
          <ac:chgData name="pantelis balaouras" userId="25e8755020fc1734" providerId="LiveId" clId="{59C60493-C39C-4FC7-8114-41AB81183EB7}" dt="2024-04-28T21:29:45.921" v="429" actId="6549"/>
          <ac:spMkLst>
            <pc:docMk/>
            <pc:sldMk cId="0" sldId="258"/>
            <ac:spMk id="219" creationId="{00000000-0000-0000-0000-000000000000}"/>
          </ac:spMkLst>
        </pc:spChg>
        <pc:spChg chg="del">
          <ac:chgData name="pantelis balaouras" userId="25e8755020fc1734" providerId="LiveId" clId="{59C60493-C39C-4FC7-8114-41AB81183EB7}" dt="2024-04-28T21:29:41.672" v="428" actId="478"/>
          <ac:spMkLst>
            <pc:docMk/>
            <pc:sldMk cId="0" sldId="258"/>
            <ac:spMk id="220" creationId="{00000000-0000-0000-0000-000000000000}"/>
          </ac:spMkLst>
        </pc:spChg>
      </pc:sldChg>
      <pc:sldChg chg="addSp delSp modSp del mod chgLayout">
        <pc:chgData name="pantelis balaouras" userId="25e8755020fc1734" providerId="LiveId" clId="{59C60493-C39C-4FC7-8114-41AB81183EB7}" dt="2024-04-28T21:00:50.732" v="155" actId="47"/>
        <pc:sldMkLst>
          <pc:docMk/>
          <pc:sldMk cId="0" sldId="262"/>
        </pc:sldMkLst>
        <pc:spChg chg="add mod ord">
          <ac:chgData name="pantelis balaouras" userId="25e8755020fc1734" providerId="LiveId" clId="{59C60493-C39C-4FC7-8114-41AB81183EB7}" dt="2024-04-28T20:59:50.133" v="145" actId="700"/>
          <ac:spMkLst>
            <pc:docMk/>
            <pc:sldMk cId="0" sldId="262"/>
            <ac:spMk id="2" creationId="{4702F960-234C-303F-E79F-BF7975DC7141}"/>
          </ac:spMkLst>
        </pc:spChg>
        <pc:spChg chg="mod ord">
          <ac:chgData name="pantelis balaouras" userId="25e8755020fc1734" providerId="LiveId" clId="{59C60493-C39C-4FC7-8114-41AB81183EB7}" dt="2024-04-28T20:59:50.152" v="146" actId="27636"/>
          <ac:spMkLst>
            <pc:docMk/>
            <pc:sldMk cId="0" sldId="262"/>
            <ac:spMk id="20" creationId="{00000000-0000-0000-0000-000000000000}"/>
          </ac:spMkLst>
        </pc:spChg>
        <pc:spChg chg="mod">
          <ac:chgData name="pantelis balaouras" userId="25e8755020fc1734" providerId="LiveId" clId="{59C60493-C39C-4FC7-8114-41AB81183EB7}" dt="2024-04-28T20:58:44.858" v="138" actId="1076"/>
          <ac:spMkLst>
            <pc:docMk/>
            <pc:sldMk cId="0" sldId="262"/>
            <ac:spMk id="21" creationId="{00000000-0000-0000-0000-000000000000}"/>
          </ac:spMkLst>
        </pc:spChg>
        <pc:spChg chg="mod">
          <ac:chgData name="pantelis balaouras" userId="25e8755020fc1734" providerId="LiveId" clId="{59C60493-C39C-4FC7-8114-41AB81183EB7}" dt="2024-04-28T20:58:57.100" v="139" actId="14100"/>
          <ac:spMkLst>
            <pc:docMk/>
            <pc:sldMk cId="0" sldId="262"/>
            <ac:spMk id="23" creationId="{00000000-0000-0000-0000-000000000000}"/>
          </ac:spMkLst>
        </pc:spChg>
        <pc:spChg chg="del mod">
          <ac:chgData name="pantelis balaouras" userId="25e8755020fc1734" providerId="LiveId" clId="{59C60493-C39C-4FC7-8114-41AB81183EB7}" dt="2024-04-28T20:59:30.233" v="142" actId="478"/>
          <ac:spMkLst>
            <pc:docMk/>
            <pc:sldMk cId="0" sldId="262"/>
            <ac:spMk id="261" creationId="{00000000-0000-0000-0000-000000000000}"/>
          </ac:spMkLst>
        </pc:spChg>
        <pc:grpChg chg="del">
          <ac:chgData name="pantelis balaouras" userId="25e8755020fc1734" providerId="LiveId" clId="{59C60493-C39C-4FC7-8114-41AB81183EB7}" dt="2024-04-28T20:51:03.162" v="44" actId="478"/>
          <ac:grpSpMkLst>
            <pc:docMk/>
            <pc:sldMk cId="0" sldId="262"/>
            <ac:grpSpMk id="264" creationId="{00000000-0000-0000-0000-000000000000}"/>
          </ac:grpSpMkLst>
        </pc:grpChg>
      </pc:sldChg>
      <pc:sldChg chg="delSp modSp mod">
        <pc:chgData name="pantelis balaouras" userId="25e8755020fc1734" providerId="LiveId" clId="{59C60493-C39C-4FC7-8114-41AB81183EB7}" dt="2024-04-29T12:11:45.023" v="504" actId="20577"/>
        <pc:sldMkLst>
          <pc:docMk/>
          <pc:sldMk cId="0" sldId="263"/>
        </pc:sldMkLst>
        <pc:spChg chg="mod">
          <ac:chgData name="pantelis balaouras" userId="25e8755020fc1734" providerId="LiveId" clId="{59C60493-C39C-4FC7-8114-41AB81183EB7}" dt="2024-04-29T12:11:45.023" v="504" actId="20577"/>
          <ac:spMkLst>
            <pc:docMk/>
            <pc:sldMk cId="0" sldId="263"/>
            <ac:spMk id="284" creationId="{00000000-0000-0000-0000-000000000000}"/>
          </ac:spMkLst>
        </pc:spChg>
        <pc:grpChg chg="del">
          <ac:chgData name="pantelis balaouras" userId="25e8755020fc1734" providerId="LiveId" clId="{59C60493-C39C-4FC7-8114-41AB81183EB7}" dt="2024-04-28T20:51:07.539" v="46" actId="478"/>
          <ac:grpSpMkLst>
            <pc:docMk/>
            <pc:sldMk cId="0" sldId="263"/>
            <ac:grpSpMk id="285" creationId="{00000000-0000-0000-0000-000000000000}"/>
          </ac:grpSpMkLst>
        </pc:grpChg>
      </pc:sldChg>
      <pc:sldChg chg="delSp modSp mod">
        <pc:chgData name="pantelis balaouras" userId="25e8755020fc1734" providerId="LiveId" clId="{59C60493-C39C-4FC7-8114-41AB81183EB7}" dt="2024-04-29T12:10:25.502" v="489" actId="20577"/>
        <pc:sldMkLst>
          <pc:docMk/>
          <pc:sldMk cId="0" sldId="266"/>
        </pc:sldMkLst>
        <pc:spChg chg="mod">
          <ac:chgData name="pantelis balaouras" userId="25e8755020fc1734" providerId="LiveId" clId="{59C60493-C39C-4FC7-8114-41AB81183EB7}" dt="2024-04-29T12:10:25.502" v="489" actId="20577"/>
          <ac:spMkLst>
            <pc:docMk/>
            <pc:sldMk cId="0" sldId="266"/>
            <ac:spMk id="316" creationId="{00000000-0000-0000-0000-000000000000}"/>
          </ac:spMkLst>
        </pc:spChg>
        <pc:spChg chg="mod">
          <ac:chgData name="pantelis balaouras" userId="25e8755020fc1734" providerId="LiveId" clId="{59C60493-C39C-4FC7-8114-41AB81183EB7}" dt="2024-04-28T21:05:50.278" v="279" actId="255"/>
          <ac:spMkLst>
            <pc:docMk/>
            <pc:sldMk cId="0" sldId="266"/>
            <ac:spMk id="320" creationId="{00000000-0000-0000-0000-000000000000}"/>
          </ac:spMkLst>
        </pc:spChg>
        <pc:grpChg chg="del">
          <ac:chgData name="pantelis balaouras" userId="25e8755020fc1734" providerId="LiveId" clId="{59C60493-C39C-4FC7-8114-41AB81183EB7}" dt="2024-04-28T20:51:11.306" v="47" actId="478"/>
          <ac:grpSpMkLst>
            <pc:docMk/>
            <pc:sldMk cId="0" sldId="266"/>
            <ac:grpSpMk id="317" creationId="{00000000-0000-0000-0000-000000000000}"/>
          </ac:grpSpMkLst>
        </pc:grpChg>
      </pc:sldChg>
      <pc:sldChg chg="delSp modSp mod">
        <pc:chgData name="pantelis balaouras" userId="25e8755020fc1734" providerId="LiveId" clId="{59C60493-C39C-4FC7-8114-41AB81183EB7}" dt="2024-04-29T12:10:30.269" v="491" actId="20577"/>
        <pc:sldMkLst>
          <pc:docMk/>
          <pc:sldMk cId="0" sldId="267"/>
        </pc:sldMkLst>
        <pc:spChg chg="mod">
          <ac:chgData name="pantelis balaouras" userId="25e8755020fc1734" providerId="LiveId" clId="{59C60493-C39C-4FC7-8114-41AB81183EB7}" dt="2024-04-29T12:10:30.269" v="491" actId="20577"/>
          <ac:spMkLst>
            <pc:docMk/>
            <pc:sldMk cId="0" sldId="267"/>
            <ac:spMk id="330" creationId="{00000000-0000-0000-0000-000000000000}"/>
          </ac:spMkLst>
        </pc:spChg>
        <pc:grpChg chg="del">
          <ac:chgData name="pantelis balaouras" userId="25e8755020fc1734" providerId="LiveId" clId="{59C60493-C39C-4FC7-8114-41AB81183EB7}" dt="2024-04-28T20:51:13.235" v="48" actId="478"/>
          <ac:grpSpMkLst>
            <pc:docMk/>
            <pc:sldMk cId="0" sldId="267"/>
            <ac:grpSpMk id="331" creationId="{00000000-0000-0000-0000-000000000000}"/>
          </ac:grpSpMkLst>
        </pc:grpChg>
      </pc:sldChg>
      <pc:sldChg chg="delSp modSp mod">
        <pc:chgData name="pantelis balaouras" userId="25e8755020fc1734" providerId="LiveId" clId="{59C60493-C39C-4FC7-8114-41AB81183EB7}" dt="2024-04-29T12:10:34.494" v="493" actId="20577"/>
        <pc:sldMkLst>
          <pc:docMk/>
          <pc:sldMk cId="0" sldId="268"/>
        </pc:sldMkLst>
        <pc:spChg chg="mod">
          <ac:chgData name="pantelis balaouras" userId="25e8755020fc1734" providerId="LiveId" clId="{59C60493-C39C-4FC7-8114-41AB81183EB7}" dt="2024-04-29T12:10:34.494" v="493" actId="20577"/>
          <ac:spMkLst>
            <pc:docMk/>
            <pc:sldMk cId="0" sldId="268"/>
            <ac:spMk id="346" creationId="{00000000-0000-0000-0000-000000000000}"/>
          </ac:spMkLst>
        </pc:spChg>
        <pc:spChg chg="mod">
          <ac:chgData name="pantelis balaouras" userId="25e8755020fc1734" providerId="LiveId" clId="{59C60493-C39C-4FC7-8114-41AB81183EB7}" dt="2024-04-28T21:06:13.681" v="280" actId="12"/>
          <ac:spMkLst>
            <pc:docMk/>
            <pc:sldMk cId="0" sldId="268"/>
            <ac:spMk id="350" creationId="{00000000-0000-0000-0000-000000000000}"/>
          </ac:spMkLst>
        </pc:spChg>
        <pc:grpChg chg="del">
          <ac:chgData name="pantelis balaouras" userId="25e8755020fc1734" providerId="LiveId" clId="{59C60493-C39C-4FC7-8114-41AB81183EB7}" dt="2024-04-28T20:51:15.107" v="49" actId="478"/>
          <ac:grpSpMkLst>
            <pc:docMk/>
            <pc:sldMk cId="0" sldId="268"/>
            <ac:grpSpMk id="347" creationId="{00000000-0000-0000-0000-000000000000}"/>
          </ac:grpSpMkLst>
        </pc:grpChg>
      </pc:sldChg>
      <pc:sldChg chg="delSp modSp mod">
        <pc:chgData name="pantelis balaouras" userId="25e8755020fc1734" providerId="LiveId" clId="{59C60493-C39C-4FC7-8114-41AB81183EB7}" dt="2024-04-29T12:10:40.060" v="495" actId="20577"/>
        <pc:sldMkLst>
          <pc:docMk/>
          <pc:sldMk cId="0" sldId="269"/>
        </pc:sldMkLst>
        <pc:spChg chg="mod">
          <ac:chgData name="pantelis balaouras" userId="25e8755020fc1734" providerId="LiveId" clId="{59C60493-C39C-4FC7-8114-41AB81183EB7}" dt="2024-04-29T12:10:40.060" v="495" actId="20577"/>
          <ac:spMkLst>
            <pc:docMk/>
            <pc:sldMk cId="0" sldId="269"/>
            <ac:spMk id="360" creationId="{00000000-0000-0000-0000-000000000000}"/>
          </ac:spMkLst>
        </pc:spChg>
        <pc:spChg chg="mod">
          <ac:chgData name="pantelis balaouras" userId="25e8755020fc1734" providerId="LiveId" clId="{59C60493-C39C-4FC7-8114-41AB81183EB7}" dt="2024-04-28T21:06:22.439" v="282" actId="12"/>
          <ac:spMkLst>
            <pc:docMk/>
            <pc:sldMk cId="0" sldId="269"/>
            <ac:spMk id="365" creationId="{00000000-0000-0000-0000-000000000000}"/>
          </ac:spMkLst>
        </pc:spChg>
        <pc:spChg chg="mod">
          <ac:chgData name="pantelis balaouras" userId="25e8755020fc1734" providerId="LiveId" clId="{59C60493-C39C-4FC7-8114-41AB81183EB7}" dt="2024-04-28T21:06:51.033" v="285" actId="255"/>
          <ac:spMkLst>
            <pc:docMk/>
            <pc:sldMk cId="0" sldId="269"/>
            <ac:spMk id="366" creationId="{00000000-0000-0000-0000-000000000000}"/>
          </ac:spMkLst>
        </pc:spChg>
        <pc:spChg chg="mod">
          <ac:chgData name="pantelis balaouras" userId="25e8755020fc1734" providerId="LiveId" clId="{59C60493-C39C-4FC7-8114-41AB81183EB7}" dt="2024-04-28T21:12:36.451" v="290" actId="1076"/>
          <ac:spMkLst>
            <pc:docMk/>
            <pc:sldMk cId="0" sldId="269"/>
            <ac:spMk id="367" creationId="{00000000-0000-0000-0000-000000000000}"/>
          </ac:spMkLst>
        </pc:spChg>
        <pc:grpChg chg="del">
          <ac:chgData name="pantelis balaouras" userId="25e8755020fc1734" providerId="LiveId" clId="{59C60493-C39C-4FC7-8114-41AB81183EB7}" dt="2024-04-28T20:51:16.870" v="50" actId="478"/>
          <ac:grpSpMkLst>
            <pc:docMk/>
            <pc:sldMk cId="0" sldId="269"/>
            <ac:grpSpMk id="361" creationId="{00000000-0000-0000-0000-000000000000}"/>
          </ac:grpSpMkLst>
        </pc:grpChg>
      </pc:sldChg>
      <pc:sldChg chg="modSp del mod modClrScheme chgLayout">
        <pc:chgData name="pantelis balaouras" userId="25e8755020fc1734" providerId="LiveId" clId="{59C60493-C39C-4FC7-8114-41AB81183EB7}" dt="2024-04-28T21:18:17.771" v="347" actId="47"/>
        <pc:sldMkLst>
          <pc:docMk/>
          <pc:sldMk cId="0" sldId="270"/>
        </pc:sldMkLst>
        <pc:spChg chg="mod ord">
          <ac:chgData name="pantelis balaouras" userId="25e8755020fc1734" providerId="LiveId" clId="{59C60493-C39C-4FC7-8114-41AB81183EB7}" dt="2024-04-28T21:17:12.445" v="335" actId="700"/>
          <ac:spMkLst>
            <pc:docMk/>
            <pc:sldMk cId="0" sldId="270"/>
            <ac:spMk id="373" creationId="{00000000-0000-0000-0000-000000000000}"/>
          </ac:spMkLst>
        </pc:spChg>
        <pc:spChg chg="mod ord">
          <ac:chgData name="pantelis balaouras" userId="25e8755020fc1734" providerId="LiveId" clId="{59C60493-C39C-4FC7-8114-41AB81183EB7}" dt="2024-04-28T21:17:12.445" v="335" actId="700"/>
          <ac:spMkLst>
            <pc:docMk/>
            <pc:sldMk cId="0" sldId="270"/>
            <ac:spMk id="374" creationId="{00000000-0000-0000-0000-000000000000}"/>
          </ac:spMkLst>
        </pc:spChg>
        <pc:spChg chg="mod ord">
          <ac:chgData name="pantelis balaouras" userId="25e8755020fc1734" providerId="LiveId" clId="{59C60493-C39C-4FC7-8114-41AB81183EB7}" dt="2024-04-28T21:17:12.445" v="335" actId="700"/>
          <ac:spMkLst>
            <pc:docMk/>
            <pc:sldMk cId="0" sldId="270"/>
            <ac:spMk id="376" creationId="{00000000-0000-0000-0000-000000000000}"/>
          </ac:spMkLst>
        </pc:spChg>
      </pc:sldChg>
      <pc:sldChg chg="addSp delSp modSp mod">
        <pc:chgData name="pantelis balaouras" userId="25e8755020fc1734" providerId="LiveId" clId="{59C60493-C39C-4FC7-8114-41AB81183EB7}" dt="2024-04-29T12:12:04.553" v="506"/>
        <pc:sldMkLst>
          <pc:docMk/>
          <pc:sldMk cId="0" sldId="271"/>
        </pc:sldMkLst>
        <pc:spChg chg="add del mod">
          <ac:chgData name="pantelis balaouras" userId="25e8755020fc1734" providerId="LiveId" clId="{59C60493-C39C-4FC7-8114-41AB81183EB7}" dt="2024-04-29T12:12:03.948" v="505" actId="478"/>
          <ac:spMkLst>
            <pc:docMk/>
            <pc:sldMk cId="0" sldId="271"/>
            <ac:spMk id="2" creationId="{283B4B35-B55F-0748-4784-41F171E78425}"/>
          </ac:spMkLst>
        </pc:spChg>
        <pc:spChg chg="add mod">
          <ac:chgData name="pantelis balaouras" userId="25e8755020fc1734" providerId="LiveId" clId="{59C60493-C39C-4FC7-8114-41AB81183EB7}" dt="2024-04-29T12:12:04.553" v="506"/>
          <ac:spMkLst>
            <pc:docMk/>
            <pc:sldMk cId="0" sldId="271"/>
            <ac:spMk id="3" creationId="{14C5E737-D6CC-F852-893C-B6A9F3F9480F}"/>
          </ac:spMkLst>
        </pc:spChg>
        <pc:spChg chg="del">
          <ac:chgData name="pantelis balaouras" userId="25e8755020fc1734" providerId="LiveId" clId="{59C60493-C39C-4FC7-8114-41AB81183EB7}" dt="2024-04-28T21:29:28.327" v="426" actId="478"/>
          <ac:spMkLst>
            <pc:docMk/>
            <pc:sldMk cId="0" sldId="271"/>
            <ac:spMk id="383" creationId="{00000000-0000-0000-0000-000000000000}"/>
          </ac:spMkLst>
        </pc:spChg>
        <pc:spChg chg="mod">
          <ac:chgData name="pantelis balaouras" userId="25e8755020fc1734" providerId="LiveId" clId="{59C60493-C39C-4FC7-8114-41AB81183EB7}" dt="2024-04-28T21:18:39.393" v="349" actId="122"/>
          <ac:spMkLst>
            <pc:docMk/>
            <pc:sldMk cId="0" sldId="271"/>
            <ac:spMk id="391" creationId="{00000000-0000-0000-0000-000000000000}"/>
          </ac:spMkLst>
        </pc:spChg>
        <pc:grpChg chg="del mod">
          <ac:chgData name="pantelis balaouras" userId="25e8755020fc1734" providerId="LiveId" clId="{59C60493-C39C-4FC7-8114-41AB81183EB7}" dt="2024-04-28T20:51:20.007" v="52" actId="478"/>
          <ac:grpSpMkLst>
            <pc:docMk/>
            <pc:sldMk cId="0" sldId="271"/>
            <ac:grpSpMk id="384" creationId="{00000000-0000-0000-0000-000000000000}"/>
          </ac:grpSpMkLst>
        </pc:grpChg>
        <pc:graphicFrameChg chg="mod">
          <ac:chgData name="pantelis balaouras" userId="25e8755020fc1734" providerId="LiveId" clId="{59C60493-C39C-4FC7-8114-41AB81183EB7}" dt="2024-04-28T21:31:56.648" v="452" actId="1076"/>
          <ac:graphicFrameMkLst>
            <pc:docMk/>
            <pc:sldMk cId="0" sldId="271"/>
            <ac:graphicFrameMk id="390" creationId="{00000000-0000-0000-0000-000000000000}"/>
          </ac:graphicFrameMkLst>
        </pc:graphicFrameChg>
      </pc:sldChg>
      <pc:sldChg chg="addSp delSp modSp mod">
        <pc:chgData name="pantelis balaouras" userId="25e8755020fc1734" providerId="LiveId" clId="{59C60493-C39C-4FC7-8114-41AB81183EB7}" dt="2024-04-29T12:12:30.226" v="514"/>
        <pc:sldMkLst>
          <pc:docMk/>
          <pc:sldMk cId="0" sldId="274"/>
        </pc:sldMkLst>
        <pc:spChg chg="add mod">
          <ac:chgData name="pantelis balaouras" userId="25e8755020fc1734" providerId="LiveId" clId="{59C60493-C39C-4FC7-8114-41AB81183EB7}" dt="2024-04-29T12:12:30.226" v="514"/>
          <ac:spMkLst>
            <pc:docMk/>
            <pc:sldMk cId="0" sldId="274"/>
            <ac:spMk id="2" creationId="{F79F2C42-0356-51E9-2AAC-C188D584A380}"/>
          </ac:spMkLst>
        </pc:spChg>
        <pc:spChg chg="del">
          <ac:chgData name="pantelis balaouras" userId="25e8755020fc1734" providerId="LiveId" clId="{59C60493-C39C-4FC7-8114-41AB81183EB7}" dt="2024-04-29T12:12:29.615" v="513" actId="478"/>
          <ac:spMkLst>
            <pc:docMk/>
            <pc:sldMk cId="0" sldId="274"/>
            <ac:spMk id="418" creationId="{00000000-0000-0000-0000-000000000000}"/>
          </ac:spMkLst>
        </pc:spChg>
        <pc:spChg chg="mod">
          <ac:chgData name="pantelis balaouras" userId="25e8755020fc1734" providerId="LiveId" clId="{59C60493-C39C-4FC7-8114-41AB81183EB7}" dt="2024-04-28T20:56:00.595" v="120" actId="15"/>
          <ac:spMkLst>
            <pc:docMk/>
            <pc:sldMk cId="0" sldId="274"/>
            <ac:spMk id="423" creationId="{00000000-0000-0000-0000-000000000000}"/>
          </ac:spMkLst>
        </pc:spChg>
        <pc:grpChg chg="del">
          <ac:chgData name="pantelis balaouras" userId="25e8755020fc1734" providerId="LiveId" clId="{59C60493-C39C-4FC7-8114-41AB81183EB7}" dt="2024-04-28T20:51:23.890" v="53" actId="478"/>
          <ac:grpSpMkLst>
            <pc:docMk/>
            <pc:sldMk cId="0" sldId="274"/>
            <ac:grpSpMk id="419" creationId="{00000000-0000-0000-0000-000000000000}"/>
          </ac:grpSpMkLst>
        </pc:grpChg>
      </pc:sldChg>
      <pc:sldChg chg="addSp delSp modSp mod">
        <pc:chgData name="pantelis balaouras" userId="25e8755020fc1734" providerId="LiveId" clId="{59C60493-C39C-4FC7-8114-41AB81183EB7}" dt="2024-04-29T12:12:35.501" v="516"/>
        <pc:sldMkLst>
          <pc:docMk/>
          <pc:sldMk cId="0" sldId="275"/>
        </pc:sldMkLst>
        <pc:spChg chg="add mod">
          <ac:chgData name="pantelis balaouras" userId="25e8755020fc1734" providerId="LiveId" clId="{59C60493-C39C-4FC7-8114-41AB81183EB7}" dt="2024-04-29T12:12:35.501" v="516"/>
          <ac:spMkLst>
            <pc:docMk/>
            <pc:sldMk cId="0" sldId="275"/>
            <ac:spMk id="2" creationId="{39F8A8A2-B06E-4EEA-8217-C4E186962EDB}"/>
          </ac:spMkLst>
        </pc:spChg>
        <pc:spChg chg="del">
          <ac:chgData name="pantelis balaouras" userId="25e8755020fc1734" providerId="LiveId" clId="{59C60493-C39C-4FC7-8114-41AB81183EB7}" dt="2024-04-29T12:12:34.896" v="515" actId="478"/>
          <ac:spMkLst>
            <pc:docMk/>
            <pc:sldMk cId="0" sldId="275"/>
            <ac:spMk id="431" creationId="{00000000-0000-0000-0000-000000000000}"/>
          </ac:spMkLst>
        </pc:spChg>
        <pc:spChg chg="mod">
          <ac:chgData name="pantelis balaouras" userId="25e8755020fc1734" providerId="LiveId" clId="{59C60493-C39C-4FC7-8114-41AB81183EB7}" dt="2024-04-28T20:55:51.241" v="119" actId="20577"/>
          <ac:spMkLst>
            <pc:docMk/>
            <pc:sldMk cId="0" sldId="275"/>
            <ac:spMk id="436" creationId="{00000000-0000-0000-0000-000000000000}"/>
          </ac:spMkLst>
        </pc:spChg>
        <pc:grpChg chg="del">
          <ac:chgData name="pantelis balaouras" userId="25e8755020fc1734" providerId="LiveId" clId="{59C60493-C39C-4FC7-8114-41AB81183EB7}" dt="2024-04-28T20:51:25.700" v="54" actId="478"/>
          <ac:grpSpMkLst>
            <pc:docMk/>
            <pc:sldMk cId="0" sldId="275"/>
            <ac:grpSpMk id="432" creationId="{00000000-0000-0000-0000-000000000000}"/>
          </ac:grpSpMkLst>
        </pc:grpChg>
      </pc:sldChg>
      <pc:sldChg chg="addSp delSp modSp mod">
        <pc:chgData name="pantelis balaouras" userId="25e8755020fc1734" providerId="LiveId" clId="{59C60493-C39C-4FC7-8114-41AB81183EB7}" dt="2024-04-29T12:12:41.972" v="518"/>
        <pc:sldMkLst>
          <pc:docMk/>
          <pc:sldMk cId="0" sldId="276"/>
        </pc:sldMkLst>
        <pc:spChg chg="add mod">
          <ac:chgData name="pantelis balaouras" userId="25e8755020fc1734" providerId="LiveId" clId="{59C60493-C39C-4FC7-8114-41AB81183EB7}" dt="2024-04-29T12:12:41.972" v="518"/>
          <ac:spMkLst>
            <pc:docMk/>
            <pc:sldMk cId="0" sldId="276"/>
            <ac:spMk id="2" creationId="{1E72BCCD-7B21-BB6B-B827-7BD55CFFBCDD}"/>
          </ac:spMkLst>
        </pc:spChg>
        <pc:spChg chg="del">
          <ac:chgData name="pantelis balaouras" userId="25e8755020fc1734" providerId="LiveId" clId="{59C60493-C39C-4FC7-8114-41AB81183EB7}" dt="2024-04-29T12:12:41.258" v="517" actId="478"/>
          <ac:spMkLst>
            <pc:docMk/>
            <pc:sldMk cId="0" sldId="276"/>
            <ac:spMk id="443" creationId="{00000000-0000-0000-0000-000000000000}"/>
          </ac:spMkLst>
        </pc:spChg>
        <pc:grpChg chg="del">
          <ac:chgData name="pantelis balaouras" userId="25e8755020fc1734" providerId="LiveId" clId="{59C60493-C39C-4FC7-8114-41AB81183EB7}" dt="2024-04-28T20:51:27.638" v="55" actId="478"/>
          <ac:grpSpMkLst>
            <pc:docMk/>
            <pc:sldMk cId="0" sldId="276"/>
            <ac:grpSpMk id="444" creationId="{00000000-0000-0000-0000-000000000000}"/>
          </ac:grpSpMkLst>
        </pc:grpChg>
      </pc:sldChg>
      <pc:sldChg chg="addSp delSp modSp mod">
        <pc:chgData name="pantelis balaouras" userId="25e8755020fc1734" providerId="LiveId" clId="{59C60493-C39C-4FC7-8114-41AB81183EB7}" dt="2024-04-29T12:12:47.429" v="520"/>
        <pc:sldMkLst>
          <pc:docMk/>
          <pc:sldMk cId="0" sldId="277"/>
        </pc:sldMkLst>
        <pc:spChg chg="add mod">
          <ac:chgData name="pantelis balaouras" userId="25e8755020fc1734" providerId="LiveId" clId="{59C60493-C39C-4FC7-8114-41AB81183EB7}" dt="2024-04-29T12:12:47.429" v="520"/>
          <ac:spMkLst>
            <pc:docMk/>
            <pc:sldMk cId="0" sldId="277"/>
            <ac:spMk id="2" creationId="{D2F46CB6-AD96-EA1B-D350-F256D4123692}"/>
          </ac:spMkLst>
        </pc:spChg>
        <pc:spChg chg="del">
          <ac:chgData name="pantelis balaouras" userId="25e8755020fc1734" providerId="LiveId" clId="{59C60493-C39C-4FC7-8114-41AB81183EB7}" dt="2024-04-29T12:12:46.536" v="519" actId="478"/>
          <ac:spMkLst>
            <pc:docMk/>
            <pc:sldMk cId="0" sldId="277"/>
            <ac:spMk id="456" creationId="{00000000-0000-0000-0000-000000000000}"/>
          </ac:spMkLst>
        </pc:spChg>
        <pc:grpChg chg="del">
          <ac:chgData name="pantelis balaouras" userId="25e8755020fc1734" providerId="LiveId" clId="{59C60493-C39C-4FC7-8114-41AB81183EB7}" dt="2024-04-28T20:51:29.611" v="56" actId="478"/>
          <ac:grpSpMkLst>
            <pc:docMk/>
            <pc:sldMk cId="0" sldId="277"/>
            <ac:grpSpMk id="457" creationId="{00000000-0000-0000-0000-000000000000}"/>
          </ac:grpSpMkLst>
        </pc:grpChg>
      </pc:sldChg>
      <pc:sldChg chg="addSp delSp modSp mod">
        <pc:chgData name="pantelis balaouras" userId="25e8755020fc1734" providerId="LiveId" clId="{59C60493-C39C-4FC7-8114-41AB81183EB7}" dt="2024-04-29T12:12:51.620" v="522"/>
        <pc:sldMkLst>
          <pc:docMk/>
          <pc:sldMk cId="0" sldId="278"/>
        </pc:sldMkLst>
        <pc:spChg chg="add mod">
          <ac:chgData name="pantelis balaouras" userId="25e8755020fc1734" providerId="LiveId" clId="{59C60493-C39C-4FC7-8114-41AB81183EB7}" dt="2024-04-29T12:12:51.620" v="522"/>
          <ac:spMkLst>
            <pc:docMk/>
            <pc:sldMk cId="0" sldId="278"/>
            <ac:spMk id="2" creationId="{AA7429BE-747A-DC18-C179-B810EF2829BE}"/>
          </ac:spMkLst>
        </pc:spChg>
        <pc:spChg chg="del">
          <ac:chgData name="pantelis balaouras" userId="25e8755020fc1734" providerId="LiveId" clId="{59C60493-C39C-4FC7-8114-41AB81183EB7}" dt="2024-04-29T12:12:50.976" v="521" actId="478"/>
          <ac:spMkLst>
            <pc:docMk/>
            <pc:sldMk cId="0" sldId="278"/>
            <ac:spMk id="471" creationId="{00000000-0000-0000-0000-000000000000}"/>
          </ac:spMkLst>
        </pc:spChg>
        <pc:grpChg chg="del">
          <ac:chgData name="pantelis balaouras" userId="25e8755020fc1734" providerId="LiveId" clId="{59C60493-C39C-4FC7-8114-41AB81183EB7}" dt="2024-04-28T20:51:31.717" v="57" actId="478"/>
          <ac:grpSpMkLst>
            <pc:docMk/>
            <pc:sldMk cId="0" sldId="278"/>
            <ac:grpSpMk id="472" creationId="{00000000-0000-0000-0000-000000000000}"/>
          </ac:grpSpMkLst>
        </pc:grpChg>
      </pc:sldChg>
      <pc:sldChg chg="addSp delSp modSp mod">
        <pc:chgData name="pantelis balaouras" userId="25e8755020fc1734" providerId="LiveId" clId="{59C60493-C39C-4FC7-8114-41AB81183EB7}" dt="2024-04-29T12:12:59.852" v="525"/>
        <pc:sldMkLst>
          <pc:docMk/>
          <pc:sldMk cId="0" sldId="279"/>
        </pc:sldMkLst>
        <pc:spChg chg="add mod">
          <ac:chgData name="pantelis balaouras" userId="25e8755020fc1734" providerId="LiveId" clId="{59C60493-C39C-4FC7-8114-41AB81183EB7}" dt="2024-04-29T12:12:59.852" v="525"/>
          <ac:spMkLst>
            <pc:docMk/>
            <pc:sldMk cId="0" sldId="279"/>
            <ac:spMk id="2" creationId="{2F33EA05-E2E3-3A58-0403-D2B9DF1BF2FB}"/>
          </ac:spMkLst>
        </pc:spChg>
        <pc:spChg chg="del mod">
          <ac:chgData name="pantelis balaouras" userId="25e8755020fc1734" providerId="LiveId" clId="{59C60493-C39C-4FC7-8114-41AB81183EB7}" dt="2024-04-29T12:12:59.258" v="524" actId="478"/>
          <ac:spMkLst>
            <pc:docMk/>
            <pc:sldMk cId="0" sldId="279"/>
            <ac:spMk id="487" creationId="{00000000-0000-0000-0000-000000000000}"/>
          </ac:spMkLst>
        </pc:spChg>
        <pc:grpChg chg="del">
          <ac:chgData name="pantelis balaouras" userId="25e8755020fc1734" providerId="LiveId" clId="{59C60493-C39C-4FC7-8114-41AB81183EB7}" dt="2024-04-28T20:51:33.557" v="58" actId="478"/>
          <ac:grpSpMkLst>
            <pc:docMk/>
            <pc:sldMk cId="0" sldId="279"/>
            <ac:grpSpMk id="488" creationId="{00000000-0000-0000-0000-000000000000}"/>
          </ac:grpSpMkLst>
        </pc:grpChg>
      </pc:sldChg>
      <pc:sldChg chg="addSp delSp modSp mod">
        <pc:chgData name="pantelis balaouras" userId="25e8755020fc1734" providerId="LiveId" clId="{59C60493-C39C-4FC7-8114-41AB81183EB7}" dt="2024-04-29T12:13:03.733" v="527"/>
        <pc:sldMkLst>
          <pc:docMk/>
          <pc:sldMk cId="0" sldId="280"/>
        </pc:sldMkLst>
        <pc:spChg chg="add mod">
          <ac:chgData name="pantelis balaouras" userId="25e8755020fc1734" providerId="LiveId" clId="{59C60493-C39C-4FC7-8114-41AB81183EB7}" dt="2024-04-29T12:13:03.733" v="527"/>
          <ac:spMkLst>
            <pc:docMk/>
            <pc:sldMk cId="0" sldId="280"/>
            <ac:spMk id="2" creationId="{C0CA3BA9-E3F5-46FB-F05A-D648A5771524}"/>
          </ac:spMkLst>
        </pc:spChg>
        <pc:spChg chg="del">
          <ac:chgData name="pantelis balaouras" userId="25e8755020fc1734" providerId="LiveId" clId="{59C60493-C39C-4FC7-8114-41AB81183EB7}" dt="2024-04-29T12:13:03.148" v="526" actId="478"/>
          <ac:spMkLst>
            <pc:docMk/>
            <pc:sldMk cId="0" sldId="280"/>
            <ac:spMk id="505" creationId="{00000000-0000-0000-0000-000000000000}"/>
          </ac:spMkLst>
        </pc:spChg>
        <pc:spChg chg="mod">
          <ac:chgData name="pantelis balaouras" userId="25e8755020fc1734" providerId="LiveId" clId="{59C60493-C39C-4FC7-8114-41AB81183EB7}" dt="2024-04-28T20:55:38.683" v="117" actId="20577"/>
          <ac:spMkLst>
            <pc:docMk/>
            <pc:sldMk cId="0" sldId="280"/>
            <ac:spMk id="510" creationId="{00000000-0000-0000-0000-000000000000}"/>
          </ac:spMkLst>
        </pc:spChg>
        <pc:grpChg chg="del">
          <ac:chgData name="pantelis balaouras" userId="25e8755020fc1734" providerId="LiveId" clId="{59C60493-C39C-4FC7-8114-41AB81183EB7}" dt="2024-04-28T20:51:35.558" v="59" actId="478"/>
          <ac:grpSpMkLst>
            <pc:docMk/>
            <pc:sldMk cId="0" sldId="280"/>
            <ac:grpSpMk id="506" creationId="{00000000-0000-0000-0000-000000000000}"/>
          </ac:grpSpMkLst>
        </pc:grpChg>
      </pc:sldChg>
      <pc:sldChg chg="addSp delSp modSp mod">
        <pc:chgData name="pantelis balaouras" userId="25e8755020fc1734" providerId="LiveId" clId="{59C60493-C39C-4FC7-8114-41AB81183EB7}" dt="2024-04-29T12:13:08.853" v="529"/>
        <pc:sldMkLst>
          <pc:docMk/>
          <pc:sldMk cId="0" sldId="281"/>
        </pc:sldMkLst>
        <pc:spChg chg="add mod">
          <ac:chgData name="pantelis balaouras" userId="25e8755020fc1734" providerId="LiveId" clId="{59C60493-C39C-4FC7-8114-41AB81183EB7}" dt="2024-04-29T12:13:08.853" v="529"/>
          <ac:spMkLst>
            <pc:docMk/>
            <pc:sldMk cId="0" sldId="281"/>
            <ac:spMk id="2" creationId="{CDF3B745-1BDF-11B4-05D4-2B8E4C1909B8}"/>
          </ac:spMkLst>
        </pc:spChg>
        <pc:spChg chg="del">
          <ac:chgData name="pantelis balaouras" userId="25e8755020fc1734" providerId="LiveId" clId="{59C60493-C39C-4FC7-8114-41AB81183EB7}" dt="2024-04-29T12:13:08.259" v="528" actId="478"/>
          <ac:spMkLst>
            <pc:docMk/>
            <pc:sldMk cId="0" sldId="281"/>
            <ac:spMk id="517" creationId="{00000000-0000-0000-0000-000000000000}"/>
          </ac:spMkLst>
        </pc:spChg>
        <pc:spChg chg="mod">
          <ac:chgData name="pantelis balaouras" userId="25e8755020fc1734" providerId="LiveId" clId="{59C60493-C39C-4FC7-8114-41AB81183EB7}" dt="2024-04-28T21:26:42.229" v="421" actId="20577"/>
          <ac:spMkLst>
            <pc:docMk/>
            <pc:sldMk cId="0" sldId="281"/>
            <ac:spMk id="523" creationId="{00000000-0000-0000-0000-000000000000}"/>
          </ac:spMkLst>
        </pc:spChg>
        <pc:grpChg chg="del">
          <ac:chgData name="pantelis balaouras" userId="25e8755020fc1734" providerId="LiveId" clId="{59C60493-C39C-4FC7-8114-41AB81183EB7}" dt="2024-04-28T20:51:37.415" v="60" actId="478"/>
          <ac:grpSpMkLst>
            <pc:docMk/>
            <pc:sldMk cId="0" sldId="281"/>
            <ac:grpSpMk id="518" creationId="{00000000-0000-0000-0000-000000000000}"/>
          </ac:grpSpMkLst>
        </pc:grpChg>
      </pc:sldChg>
      <pc:sldChg chg="addSp delSp modSp mod">
        <pc:chgData name="pantelis balaouras" userId="25e8755020fc1734" providerId="LiveId" clId="{59C60493-C39C-4FC7-8114-41AB81183EB7}" dt="2024-04-29T12:13:12.997" v="531"/>
        <pc:sldMkLst>
          <pc:docMk/>
          <pc:sldMk cId="0" sldId="282"/>
        </pc:sldMkLst>
        <pc:spChg chg="add mod">
          <ac:chgData name="pantelis balaouras" userId="25e8755020fc1734" providerId="LiveId" clId="{59C60493-C39C-4FC7-8114-41AB81183EB7}" dt="2024-04-29T12:13:12.997" v="531"/>
          <ac:spMkLst>
            <pc:docMk/>
            <pc:sldMk cId="0" sldId="282"/>
            <ac:spMk id="2" creationId="{A1B2A49B-1E68-A436-4AB2-297205451554}"/>
          </ac:spMkLst>
        </pc:spChg>
        <pc:spChg chg="del">
          <ac:chgData name="pantelis balaouras" userId="25e8755020fc1734" providerId="LiveId" clId="{59C60493-C39C-4FC7-8114-41AB81183EB7}" dt="2024-04-29T12:13:12.457" v="530" actId="478"/>
          <ac:spMkLst>
            <pc:docMk/>
            <pc:sldMk cId="0" sldId="282"/>
            <ac:spMk id="530" creationId="{00000000-0000-0000-0000-000000000000}"/>
          </ac:spMkLst>
        </pc:spChg>
        <pc:grpChg chg="del">
          <ac:chgData name="pantelis balaouras" userId="25e8755020fc1734" providerId="LiveId" clId="{59C60493-C39C-4FC7-8114-41AB81183EB7}" dt="2024-04-28T20:51:39.386" v="61" actId="478"/>
          <ac:grpSpMkLst>
            <pc:docMk/>
            <pc:sldMk cId="0" sldId="282"/>
            <ac:grpSpMk id="531" creationId="{00000000-0000-0000-0000-000000000000}"/>
          </ac:grpSpMkLst>
        </pc:grpChg>
        <pc:picChg chg="mod">
          <ac:chgData name="pantelis balaouras" userId="25e8755020fc1734" providerId="LiveId" clId="{59C60493-C39C-4FC7-8114-41AB81183EB7}" dt="2024-04-28T21:27:27.417" v="423" actId="1440"/>
          <ac:picMkLst>
            <pc:docMk/>
            <pc:sldMk cId="0" sldId="282"/>
            <ac:picMk id="538" creationId="{00000000-0000-0000-0000-000000000000}"/>
          </ac:picMkLst>
        </pc:picChg>
      </pc:sldChg>
      <pc:sldChg chg="addSp delSp modSp mod">
        <pc:chgData name="pantelis balaouras" userId="25e8755020fc1734" providerId="LiveId" clId="{59C60493-C39C-4FC7-8114-41AB81183EB7}" dt="2024-04-29T12:13:17.111" v="533"/>
        <pc:sldMkLst>
          <pc:docMk/>
          <pc:sldMk cId="0" sldId="283"/>
        </pc:sldMkLst>
        <pc:spChg chg="add mod">
          <ac:chgData name="pantelis balaouras" userId="25e8755020fc1734" providerId="LiveId" clId="{59C60493-C39C-4FC7-8114-41AB81183EB7}" dt="2024-04-29T12:13:17.111" v="533"/>
          <ac:spMkLst>
            <pc:docMk/>
            <pc:sldMk cId="0" sldId="283"/>
            <ac:spMk id="2" creationId="{B7AB0BF7-AC8D-F154-2622-75F049DED07C}"/>
          </ac:spMkLst>
        </pc:spChg>
        <pc:spChg chg="del">
          <ac:chgData name="pantelis balaouras" userId="25e8755020fc1734" providerId="LiveId" clId="{59C60493-C39C-4FC7-8114-41AB81183EB7}" dt="2024-04-29T12:13:16.457" v="532" actId="478"/>
          <ac:spMkLst>
            <pc:docMk/>
            <pc:sldMk cId="0" sldId="283"/>
            <ac:spMk id="545" creationId="{00000000-0000-0000-0000-000000000000}"/>
          </ac:spMkLst>
        </pc:spChg>
        <pc:spChg chg="mod">
          <ac:chgData name="pantelis balaouras" userId="25e8755020fc1734" providerId="LiveId" clId="{59C60493-C39C-4FC7-8114-41AB81183EB7}" dt="2024-04-28T21:24:34.756" v="419" actId="20577"/>
          <ac:spMkLst>
            <pc:docMk/>
            <pc:sldMk cId="0" sldId="283"/>
            <ac:spMk id="549" creationId="{00000000-0000-0000-0000-000000000000}"/>
          </ac:spMkLst>
        </pc:spChg>
        <pc:spChg chg="mod">
          <ac:chgData name="pantelis balaouras" userId="25e8755020fc1734" providerId="LiveId" clId="{59C60493-C39C-4FC7-8114-41AB81183EB7}" dt="2024-04-28T21:24:16.779" v="418" actId="1037"/>
          <ac:spMkLst>
            <pc:docMk/>
            <pc:sldMk cId="0" sldId="283"/>
            <ac:spMk id="554" creationId="{00000000-0000-0000-0000-000000000000}"/>
          </ac:spMkLst>
        </pc:spChg>
        <pc:spChg chg="mod">
          <ac:chgData name="pantelis balaouras" userId="25e8755020fc1734" providerId="LiveId" clId="{59C60493-C39C-4FC7-8114-41AB81183EB7}" dt="2024-04-28T21:27:15.810" v="422" actId="1076"/>
          <ac:spMkLst>
            <pc:docMk/>
            <pc:sldMk cId="0" sldId="283"/>
            <ac:spMk id="557" creationId="{00000000-0000-0000-0000-000000000000}"/>
          </ac:spMkLst>
        </pc:spChg>
        <pc:grpChg chg="del">
          <ac:chgData name="pantelis balaouras" userId="25e8755020fc1734" providerId="LiveId" clId="{59C60493-C39C-4FC7-8114-41AB81183EB7}" dt="2024-04-28T20:51:41.430" v="62" actId="478"/>
          <ac:grpSpMkLst>
            <pc:docMk/>
            <pc:sldMk cId="0" sldId="283"/>
            <ac:grpSpMk id="546" creationId="{00000000-0000-0000-0000-000000000000}"/>
          </ac:grpSpMkLst>
        </pc:grpChg>
        <pc:picChg chg="mod">
          <ac:chgData name="pantelis balaouras" userId="25e8755020fc1734" providerId="LiveId" clId="{59C60493-C39C-4FC7-8114-41AB81183EB7}" dt="2024-04-28T21:24:16.779" v="418" actId="1037"/>
          <ac:picMkLst>
            <pc:docMk/>
            <pc:sldMk cId="0" sldId="283"/>
            <ac:picMk id="553" creationId="{00000000-0000-0000-0000-000000000000}"/>
          </ac:picMkLst>
        </pc:picChg>
        <pc:picChg chg="mod">
          <ac:chgData name="pantelis balaouras" userId="25e8755020fc1734" providerId="LiveId" clId="{59C60493-C39C-4FC7-8114-41AB81183EB7}" dt="2024-04-28T21:24:16.779" v="418" actId="1037"/>
          <ac:picMkLst>
            <pc:docMk/>
            <pc:sldMk cId="0" sldId="283"/>
            <ac:picMk id="555" creationId="{00000000-0000-0000-0000-000000000000}"/>
          </ac:picMkLst>
        </pc:picChg>
        <pc:picChg chg="mod">
          <ac:chgData name="pantelis balaouras" userId="25e8755020fc1734" providerId="LiveId" clId="{59C60493-C39C-4FC7-8114-41AB81183EB7}" dt="2024-04-28T21:24:16.779" v="418" actId="1037"/>
          <ac:picMkLst>
            <pc:docMk/>
            <pc:sldMk cId="0" sldId="283"/>
            <ac:picMk id="556" creationId="{00000000-0000-0000-0000-000000000000}"/>
          </ac:picMkLst>
        </pc:picChg>
      </pc:sldChg>
      <pc:sldChg chg="addSp delSp modSp mod">
        <pc:chgData name="pantelis balaouras" userId="25e8755020fc1734" providerId="LiveId" clId="{59C60493-C39C-4FC7-8114-41AB81183EB7}" dt="2024-04-29T12:13:23.365" v="535"/>
        <pc:sldMkLst>
          <pc:docMk/>
          <pc:sldMk cId="0" sldId="284"/>
        </pc:sldMkLst>
        <pc:spChg chg="add mod">
          <ac:chgData name="pantelis balaouras" userId="25e8755020fc1734" providerId="LiveId" clId="{59C60493-C39C-4FC7-8114-41AB81183EB7}" dt="2024-04-29T12:13:23.365" v="535"/>
          <ac:spMkLst>
            <pc:docMk/>
            <pc:sldMk cId="0" sldId="284"/>
            <ac:spMk id="2" creationId="{DB870A50-ED8D-14C1-4A27-204B975BA397}"/>
          </ac:spMkLst>
        </pc:spChg>
        <pc:spChg chg="del">
          <ac:chgData name="pantelis balaouras" userId="25e8755020fc1734" providerId="LiveId" clId="{59C60493-C39C-4FC7-8114-41AB81183EB7}" dt="2024-04-29T12:13:22.822" v="534" actId="478"/>
          <ac:spMkLst>
            <pc:docMk/>
            <pc:sldMk cId="0" sldId="284"/>
            <ac:spMk id="564" creationId="{00000000-0000-0000-0000-000000000000}"/>
          </ac:spMkLst>
        </pc:spChg>
        <pc:grpChg chg="del">
          <ac:chgData name="pantelis balaouras" userId="25e8755020fc1734" providerId="LiveId" clId="{59C60493-C39C-4FC7-8114-41AB81183EB7}" dt="2024-04-28T20:51:43.421" v="63" actId="478"/>
          <ac:grpSpMkLst>
            <pc:docMk/>
            <pc:sldMk cId="0" sldId="284"/>
            <ac:grpSpMk id="565" creationId="{00000000-0000-0000-0000-000000000000}"/>
          </ac:grpSpMkLst>
        </pc:grpChg>
        <pc:picChg chg="mod">
          <ac:chgData name="pantelis balaouras" userId="25e8755020fc1734" providerId="LiveId" clId="{59C60493-C39C-4FC7-8114-41AB81183EB7}" dt="2024-04-28T21:22:37.668" v="401" actId="1440"/>
          <ac:picMkLst>
            <pc:docMk/>
            <pc:sldMk cId="0" sldId="284"/>
            <ac:picMk id="572" creationId="{00000000-0000-0000-0000-000000000000}"/>
          </ac:picMkLst>
        </pc:picChg>
        <pc:picChg chg="mod">
          <ac:chgData name="pantelis balaouras" userId="25e8755020fc1734" providerId="LiveId" clId="{59C60493-C39C-4FC7-8114-41AB81183EB7}" dt="2024-04-28T21:22:34.626" v="400" actId="1440"/>
          <ac:picMkLst>
            <pc:docMk/>
            <pc:sldMk cId="0" sldId="284"/>
            <ac:picMk id="573" creationId="{00000000-0000-0000-0000-000000000000}"/>
          </ac:picMkLst>
        </pc:picChg>
        <pc:picChg chg="mod">
          <ac:chgData name="pantelis balaouras" userId="25e8755020fc1734" providerId="LiveId" clId="{59C60493-C39C-4FC7-8114-41AB81183EB7}" dt="2024-04-28T21:22:32.757" v="399" actId="1440"/>
          <ac:picMkLst>
            <pc:docMk/>
            <pc:sldMk cId="0" sldId="284"/>
            <ac:picMk id="574" creationId="{00000000-0000-0000-0000-000000000000}"/>
          </ac:picMkLst>
        </pc:picChg>
      </pc:sldChg>
      <pc:sldChg chg="addSp delSp modSp mod">
        <pc:chgData name="pantelis balaouras" userId="25e8755020fc1734" providerId="LiveId" clId="{59C60493-C39C-4FC7-8114-41AB81183EB7}" dt="2024-04-29T12:13:27.461" v="537"/>
        <pc:sldMkLst>
          <pc:docMk/>
          <pc:sldMk cId="0" sldId="285"/>
        </pc:sldMkLst>
        <pc:spChg chg="add mod">
          <ac:chgData name="pantelis balaouras" userId="25e8755020fc1734" providerId="LiveId" clId="{59C60493-C39C-4FC7-8114-41AB81183EB7}" dt="2024-04-29T12:13:27.461" v="537"/>
          <ac:spMkLst>
            <pc:docMk/>
            <pc:sldMk cId="0" sldId="285"/>
            <ac:spMk id="2" creationId="{7CDB835C-C691-BD1D-5F62-69401608A695}"/>
          </ac:spMkLst>
        </pc:spChg>
        <pc:spChg chg="del">
          <ac:chgData name="pantelis balaouras" userId="25e8755020fc1734" providerId="LiveId" clId="{59C60493-C39C-4FC7-8114-41AB81183EB7}" dt="2024-04-29T12:13:26.861" v="536" actId="478"/>
          <ac:spMkLst>
            <pc:docMk/>
            <pc:sldMk cId="0" sldId="285"/>
            <ac:spMk id="585" creationId="{00000000-0000-0000-0000-000000000000}"/>
          </ac:spMkLst>
        </pc:spChg>
        <pc:spChg chg="mod">
          <ac:chgData name="pantelis balaouras" userId="25e8755020fc1734" providerId="LiveId" clId="{59C60493-C39C-4FC7-8114-41AB81183EB7}" dt="2024-04-28T21:21:14.735" v="383" actId="20577"/>
          <ac:spMkLst>
            <pc:docMk/>
            <pc:sldMk cId="0" sldId="285"/>
            <ac:spMk id="590" creationId="{00000000-0000-0000-0000-000000000000}"/>
          </ac:spMkLst>
        </pc:spChg>
        <pc:grpChg chg="del">
          <ac:chgData name="pantelis balaouras" userId="25e8755020fc1734" providerId="LiveId" clId="{59C60493-C39C-4FC7-8114-41AB81183EB7}" dt="2024-04-28T20:51:45.456" v="64" actId="478"/>
          <ac:grpSpMkLst>
            <pc:docMk/>
            <pc:sldMk cId="0" sldId="285"/>
            <ac:grpSpMk id="586" creationId="{00000000-0000-0000-0000-000000000000}"/>
          </ac:grpSpMkLst>
        </pc:grpChg>
      </pc:sldChg>
      <pc:sldChg chg="addSp delSp modSp mod">
        <pc:chgData name="pantelis balaouras" userId="25e8755020fc1734" providerId="LiveId" clId="{59C60493-C39C-4FC7-8114-41AB81183EB7}" dt="2024-04-29T12:13:31.203" v="539"/>
        <pc:sldMkLst>
          <pc:docMk/>
          <pc:sldMk cId="0" sldId="286"/>
        </pc:sldMkLst>
        <pc:spChg chg="add mod">
          <ac:chgData name="pantelis balaouras" userId="25e8755020fc1734" providerId="LiveId" clId="{59C60493-C39C-4FC7-8114-41AB81183EB7}" dt="2024-04-29T12:13:31.203" v="539"/>
          <ac:spMkLst>
            <pc:docMk/>
            <pc:sldMk cId="0" sldId="286"/>
            <ac:spMk id="3" creationId="{FC43FD0E-6520-E8CA-4B19-603242D36939}"/>
          </ac:spMkLst>
        </pc:spChg>
        <pc:spChg chg="del">
          <ac:chgData name="pantelis balaouras" userId="25e8755020fc1734" providerId="LiveId" clId="{59C60493-C39C-4FC7-8114-41AB81183EB7}" dt="2024-04-29T12:13:30.617" v="538" actId="478"/>
          <ac:spMkLst>
            <pc:docMk/>
            <pc:sldMk cId="0" sldId="286"/>
            <ac:spMk id="597" creationId="{00000000-0000-0000-0000-000000000000}"/>
          </ac:spMkLst>
        </pc:spChg>
        <pc:grpChg chg="del">
          <ac:chgData name="pantelis balaouras" userId="25e8755020fc1734" providerId="LiveId" clId="{59C60493-C39C-4FC7-8114-41AB81183EB7}" dt="2024-04-28T20:51:47.369" v="65" actId="478"/>
          <ac:grpSpMkLst>
            <pc:docMk/>
            <pc:sldMk cId="0" sldId="286"/>
            <ac:grpSpMk id="598" creationId="{00000000-0000-0000-0000-000000000000}"/>
          </ac:grpSpMkLst>
        </pc:grpChg>
      </pc:sldChg>
      <pc:sldChg chg="addSp delSp modSp mod">
        <pc:chgData name="pantelis balaouras" userId="25e8755020fc1734" providerId="LiveId" clId="{59C60493-C39C-4FC7-8114-41AB81183EB7}" dt="2024-04-29T12:13:36.228" v="541"/>
        <pc:sldMkLst>
          <pc:docMk/>
          <pc:sldMk cId="0" sldId="287"/>
        </pc:sldMkLst>
        <pc:spChg chg="add mod">
          <ac:chgData name="pantelis balaouras" userId="25e8755020fc1734" providerId="LiveId" clId="{59C60493-C39C-4FC7-8114-41AB81183EB7}" dt="2024-04-29T12:13:36.228" v="541"/>
          <ac:spMkLst>
            <pc:docMk/>
            <pc:sldMk cId="0" sldId="287"/>
            <ac:spMk id="2" creationId="{EBD095D7-700C-97B0-AA28-BF92291F8514}"/>
          </ac:spMkLst>
        </pc:spChg>
        <pc:spChg chg="del">
          <ac:chgData name="pantelis balaouras" userId="25e8755020fc1734" providerId="LiveId" clId="{59C60493-C39C-4FC7-8114-41AB81183EB7}" dt="2024-04-29T12:13:35.520" v="540" actId="478"/>
          <ac:spMkLst>
            <pc:docMk/>
            <pc:sldMk cId="0" sldId="287"/>
            <ac:spMk id="609" creationId="{00000000-0000-0000-0000-000000000000}"/>
          </ac:spMkLst>
        </pc:spChg>
        <pc:grpChg chg="del">
          <ac:chgData name="pantelis balaouras" userId="25e8755020fc1734" providerId="LiveId" clId="{59C60493-C39C-4FC7-8114-41AB81183EB7}" dt="2024-04-28T20:51:49.331" v="66" actId="478"/>
          <ac:grpSpMkLst>
            <pc:docMk/>
            <pc:sldMk cId="0" sldId="287"/>
            <ac:grpSpMk id="610" creationId="{00000000-0000-0000-0000-000000000000}"/>
          </ac:grpSpMkLst>
        </pc:grpChg>
        <pc:picChg chg="mod">
          <ac:chgData name="pantelis balaouras" userId="25e8755020fc1734" providerId="LiveId" clId="{59C60493-C39C-4FC7-8114-41AB81183EB7}" dt="2024-04-28T21:22:19.784" v="396" actId="1440"/>
          <ac:picMkLst>
            <pc:docMk/>
            <pc:sldMk cId="0" sldId="287"/>
            <ac:picMk id="617" creationId="{00000000-0000-0000-0000-000000000000}"/>
          </ac:picMkLst>
        </pc:picChg>
        <pc:picChg chg="mod">
          <ac:chgData name="pantelis balaouras" userId="25e8755020fc1734" providerId="LiveId" clId="{59C60493-C39C-4FC7-8114-41AB81183EB7}" dt="2024-04-28T21:22:22.677" v="397" actId="1440"/>
          <ac:picMkLst>
            <pc:docMk/>
            <pc:sldMk cId="0" sldId="287"/>
            <ac:picMk id="618" creationId="{00000000-0000-0000-0000-000000000000}"/>
          </ac:picMkLst>
        </pc:picChg>
      </pc:sldChg>
      <pc:sldChg chg="addSp delSp modSp mod">
        <pc:chgData name="pantelis balaouras" userId="25e8755020fc1734" providerId="LiveId" clId="{59C60493-C39C-4FC7-8114-41AB81183EB7}" dt="2024-04-29T12:13:40.073" v="543"/>
        <pc:sldMkLst>
          <pc:docMk/>
          <pc:sldMk cId="0" sldId="288"/>
        </pc:sldMkLst>
        <pc:spChg chg="add mod">
          <ac:chgData name="pantelis balaouras" userId="25e8755020fc1734" providerId="LiveId" clId="{59C60493-C39C-4FC7-8114-41AB81183EB7}" dt="2024-04-29T12:13:40.073" v="543"/>
          <ac:spMkLst>
            <pc:docMk/>
            <pc:sldMk cId="0" sldId="288"/>
            <ac:spMk id="2" creationId="{1F0DC17A-DA49-805B-1229-052B06599CD8}"/>
          </ac:spMkLst>
        </pc:spChg>
        <pc:spChg chg="del">
          <ac:chgData name="pantelis balaouras" userId="25e8755020fc1734" providerId="LiveId" clId="{59C60493-C39C-4FC7-8114-41AB81183EB7}" dt="2024-04-29T12:13:39.504" v="542" actId="478"/>
          <ac:spMkLst>
            <pc:docMk/>
            <pc:sldMk cId="0" sldId="288"/>
            <ac:spMk id="627" creationId="{00000000-0000-0000-0000-000000000000}"/>
          </ac:spMkLst>
        </pc:spChg>
        <pc:grpChg chg="del">
          <ac:chgData name="pantelis balaouras" userId="25e8755020fc1734" providerId="LiveId" clId="{59C60493-C39C-4FC7-8114-41AB81183EB7}" dt="2024-04-28T20:51:51.269" v="67" actId="478"/>
          <ac:grpSpMkLst>
            <pc:docMk/>
            <pc:sldMk cId="0" sldId="288"/>
            <ac:grpSpMk id="628" creationId="{00000000-0000-0000-0000-000000000000}"/>
          </ac:grpSpMkLst>
        </pc:grpChg>
        <pc:picChg chg="mod">
          <ac:chgData name="pantelis balaouras" userId="25e8755020fc1734" providerId="LiveId" clId="{59C60493-C39C-4FC7-8114-41AB81183EB7}" dt="2024-04-28T21:22:15.920" v="395" actId="1440"/>
          <ac:picMkLst>
            <pc:docMk/>
            <pc:sldMk cId="0" sldId="288"/>
            <ac:picMk id="635" creationId="{00000000-0000-0000-0000-000000000000}"/>
          </ac:picMkLst>
        </pc:picChg>
        <pc:picChg chg="mod">
          <ac:chgData name="pantelis balaouras" userId="25e8755020fc1734" providerId="LiveId" clId="{59C60493-C39C-4FC7-8114-41AB81183EB7}" dt="2024-04-28T21:22:13.059" v="394" actId="1440"/>
          <ac:picMkLst>
            <pc:docMk/>
            <pc:sldMk cId="0" sldId="288"/>
            <ac:picMk id="636" creationId="{00000000-0000-0000-0000-000000000000}"/>
          </ac:picMkLst>
        </pc:picChg>
      </pc:sldChg>
      <pc:sldChg chg="addSp delSp modSp mod">
        <pc:chgData name="pantelis balaouras" userId="25e8755020fc1734" providerId="LiveId" clId="{59C60493-C39C-4FC7-8114-41AB81183EB7}" dt="2024-04-29T12:13:43.419" v="545"/>
        <pc:sldMkLst>
          <pc:docMk/>
          <pc:sldMk cId="0" sldId="289"/>
        </pc:sldMkLst>
        <pc:spChg chg="add mod">
          <ac:chgData name="pantelis balaouras" userId="25e8755020fc1734" providerId="LiveId" clId="{59C60493-C39C-4FC7-8114-41AB81183EB7}" dt="2024-04-29T12:13:43.419" v="545"/>
          <ac:spMkLst>
            <pc:docMk/>
            <pc:sldMk cId="0" sldId="289"/>
            <ac:spMk id="2" creationId="{B4590F30-4938-2C91-1478-FC2D312E3ED8}"/>
          </ac:spMkLst>
        </pc:spChg>
        <pc:spChg chg="del">
          <ac:chgData name="pantelis balaouras" userId="25e8755020fc1734" providerId="LiveId" clId="{59C60493-C39C-4FC7-8114-41AB81183EB7}" dt="2024-04-29T12:13:42.945" v="544" actId="478"/>
          <ac:spMkLst>
            <pc:docMk/>
            <pc:sldMk cId="0" sldId="289"/>
            <ac:spMk id="645" creationId="{00000000-0000-0000-0000-000000000000}"/>
          </ac:spMkLst>
        </pc:spChg>
        <pc:grpChg chg="del">
          <ac:chgData name="pantelis balaouras" userId="25e8755020fc1734" providerId="LiveId" clId="{59C60493-C39C-4FC7-8114-41AB81183EB7}" dt="2024-04-28T20:51:53.332" v="68" actId="478"/>
          <ac:grpSpMkLst>
            <pc:docMk/>
            <pc:sldMk cId="0" sldId="289"/>
            <ac:grpSpMk id="646" creationId="{00000000-0000-0000-0000-000000000000}"/>
          </ac:grpSpMkLst>
        </pc:grpChg>
        <pc:picChg chg="mod">
          <ac:chgData name="pantelis balaouras" userId="25e8755020fc1734" providerId="LiveId" clId="{59C60493-C39C-4FC7-8114-41AB81183EB7}" dt="2024-04-28T21:22:05.891" v="392" actId="1440"/>
          <ac:picMkLst>
            <pc:docMk/>
            <pc:sldMk cId="0" sldId="289"/>
            <ac:picMk id="651" creationId="{00000000-0000-0000-0000-000000000000}"/>
          </ac:picMkLst>
        </pc:picChg>
        <pc:picChg chg="mod">
          <ac:chgData name="pantelis balaouras" userId="25e8755020fc1734" providerId="LiveId" clId="{59C60493-C39C-4FC7-8114-41AB81183EB7}" dt="2024-04-28T21:22:09.025" v="393" actId="1440"/>
          <ac:picMkLst>
            <pc:docMk/>
            <pc:sldMk cId="0" sldId="289"/>
            <ac:picMk id="654" creationId="{00000000-0000-0000-0000-000000000000}"/>
          </ac:picMkLst>
        </pc:picChg>
      </pc:sldChg>
      <pc:sldChg chg="addSp delSp modSp mod">
        <pc:chgData name="pantelis balaouras" userId="25e8755020fc1734" providerId="LiveId" clId="{59C60493-C39C-4FC7-8114-41AB81183EB7}" dt="2024-04-29T12:13:47.206" v="547"/>
        <pc:sldMkLst>
          <pc:docMk/>
          <pc:sldMk cId="0" sldId="290"/>
        </pc:sldMkLst>
        <pc:spChg chg="add mod">
          <ac:chgData name="pantelis balaouras" userId="25e8755020fc1734" providerId="LiveId" clId="{59C60493-C39C-4FC7-8114-41AB81183EB7}" dt="2024-04-29T12:13:47.206" v="547"/>
          <ac:spMkLst>
            <pc:docMk/>
            <pc:sldMk cId="0" sldId="290"/>
            <ac:spMk id="2" creationId="{A56076F7-62EF-958A-3517-4912EC29B952}"/>
          </ac:spMkLst>
        </pc:spChg>
        <pc:spChg chg="del">
          <ac:chgData name="pantelis balaouras" userId="25e8755020fc1734" providerId="LiveId" clId="{59C60493-C39C-4FC7-8114-41AB81183EB7}" dt="2024-04-29T12:13:46.657" v="546" actId="478"/>
          <ac:spMkLst>
            <pc:docMk/>
            <pc:sldMk cId="0" sldId="290"/>
            <ac:spMk id="661" creationId="{00000000-0000-0000-0000-000000000000}"/>
          </ac:spMkLst>
        </pc:spChg>
        <pc:spChg chg="mod">
          <ac:chgData name="pantelis balaouras" userId="25e8755020fc1734" providerId="LiveId" clId="{59C60493-C39C-4FC7-8114-41AB81183EB7}" dt="2024-04-28T21:21:23.875" v="385" actId="20577"/>
          <ac:spMkLst>
            <pc:docMk/>
            <pc:sldMk cId="0" sldId="290"/>
            <ac:spMk id="666" creationId="{00000000-0000-0000-0000-000000000000}"/>
          </ac:spMkLst>
        </pc:spChg>
        <pc:grpChg chg="del">
          <ac:chgData name="pantelis balaouras" userId="25e8755020fc1734" providerId="LiveId" clId="{59C60493-C39C-4FC7-8114-41AB81183EB7}" dt="2024-04-28T20:51:55.415" v="69" actId="478"/>
          <ac:grpSpMkLst>
            <pc:docMk/>
            <pc:sldMk cId="0" sldId="290"/>
            <ac:grpSpMk id="662" creationId="{00000000-0000-0000-0000-000000000000}"/>
          </ac:grpSpMkLst>
        </pc:grpChg>
      </pc:sldChg>
      <pc:sldChg chg="addSp delSp modSp mod">
        <pc:chgData name="pantelis balaouras" userId="25e8755020fc1734" providerId="LiveId" clId="{59C60493-C39C-4FC7-8114-41AB81183EB7}" dt="2024-04-29T12:13:52.355" v="549"/>
        <pc:sldMkLst>
          <pc:docMk/>
          <pc:sldMk cId="0" sldId="291"/>
        </pc:sldMkLst>
        <pc:spChg chg="add mod">
          <ac:chgData name="pantelis balaouras" userId="25e8755020fc1734" providerId="LiveId" clId="{59C60493-C39C-4FC7-8114-41AB81183EB7}" dt="2024-04-29T12:13:52.355" v="549"/>
          <ac:spMkLst>
            <pc:docMk/>
            <pc:sldMk cId="0" sldId="291"/>
            <ac:spMk id="3" creationId="{5832CD1F-EB14-92CD-4D3E-7C87311F2B06}"/>
          </ac:spMkLst>
        </pc:spChg>
        <pc:spChg chg="del">
          <ac:chgData name="pantelis balaouras" userId="25e8755020fc1734" providerId="LiveId" clId="{59C60493-C39C-4FC7-8114-41AB81183EB7}" dt="2024-04-29T12:13:51.747" v="548" actId="478"/>
          <ac:spMkLst>
            <pc:docMk/>
            <pc:sldMk cId="0" sldId="291"/>
            <ac:spMk id="673" creationId="{00000000-0000-0000-0000-000000000000}"/>
          </ac:spMkLst>
        </pc:spChg>
        <pc:grpChg chg="del">
          <ac:chgData name="pantelis balaouras" userId="25e8755020fc1734" providerId="LiveId" clId="{59C60493-C39C-4FC7-8114-41AB81183EB7}" dt="2024-04-28T20:51:57.458" v="70" actId="478"/>
          <ac:grpSpMkLst>
            <pc:docMk/>
            <pc:sldMk cId="0" sldId="291"/>
            <ac:grpSpMk id="674" creationId="{00000000-0000-0000-0000-000000000000}"/>
          </ac:grpSpMkLst>
        </pc:grpChg>
      </pc:sldChg>
      <pc:sldChg chg="addSp delSp modSp mod">
        <pc:chgData name="pantelis balaouras" userId="25e8755020fc1734" providerId="LiveId" clId="{59C60493-C39C-4FC7-8114-41AB81183EB7}" dt="2024-04-29T12:13:56.502" v="551"/>
        <pc:sldMkLst>
          <pc:docMk/>
          <pc:sldMk cId="0" sldId="292"/>
        </pc:sldMkLst>
        <pc:spChg chg="add mod">
          <ac:chgData name="pantelis balaouras" userId="25e8755020fc1734" providerId="LiveId" clId="{59C60493-C39C-4FC7-8114-41AB81183EB7}" dt="2024-04-29T12:13:56.502" v="551"/>
          <ac:spMkLst>
            <pc:docMk/>
            <pc:sldMk cId="0" sldId="292"/>
            <ac:spMk id="2" creationId="{714D5D74-7AB9-3A38-2F84-B08F8EFC80C5}"/>
          </ac:spMkLst>
        </pc:spChg>
        <pc:spChg chg="del">
          <ac:chgData name="pantelis balaouras" userId="25e8755020fc1734" providerId="LiveId" clId="{59C60493-C39C-4FC7-8114-41AB81183EB7}" dt="2024-04-29T12:13:55.900" v="550" actId="478"/>
          <ac:spMkLst>
            <pc:docMk/>
            <pc:sldMk cId="0" sldId="292"/>
            <ac:spMk id="685" creationId="{00000000-0000-0000-0000-000000000000}"/>
          </ac:spMkLst>
        </pc:spChg>
        <pc:grpChg chg="del">
          <ac:chgData name="pantelis balaouras" userId="25e8755020fc1734" providerId="LiveId" clId="{59C60493-C39C-4FC7-8114-41AB81183EB7}" dt="2024-04-28T20:51:59.509" v="71" actId="478"/>
          <ac:grpSpMkLst>
            <pc:docMk/>
            <pc:sldMk cId="0" sldId="292"/>
            <ac:grpSpMk id="686" creationId="{00000000-0000-0000-0000-000000000000}"/>
          </ac:grpSpMkLst>
        </pc:grpChg>
        <pc:picChg chg="mod">
          <ac:chgData name="pantelis balaouras" userId="25e8755020fc1734" providerId="LiveId" clId="{59C60493-C39C-4FC7-8114-41AB81183EB7}" dt="2024-04-28T21:21:58.196" v="390" actId="1440"/>
          <ac:picMkLst>
            <pc:docMk/>
            <pc:sldMk cId="0" sldId="292"/>
            <ac:picMk id="693" creationId="{00000000-0000-0000-0000-000000000000}"/>
          </ac:picMkLst>
        </pc:picChg>
        <pc:picChg chg="mod">
          <ac:chgData name="pantelis balaouras" userId="25e8755020fc1734" providerId="LiveId" clId="{59C60493-C39C-4FC7-8114-41AB81183EB7}" dt="2024-04-28T21:22:00.372" v="391" actId="1440"/>
          <ac:picMkLst>
            <pc:docMk/>
            <pc:sldMk cId="0" sldId="292"/>
            <ac:picMk id="694" creationId="{00000000-0000-0000-0000-000000000000}"/>
          </ac:picMkLst>
        </pc:picChg>
      </pc:sldChg>
      <pc:sldChg chg="addSp delSp modSp mod">
        <pc:chgData name="pantelis balaouras" userId="25e8755020fc1734" providerId="LiveId" clId="{59C60493-C39C-4FC7-8114-41AB81183EB7}" dt="2024-04-29T12:14:00.461" v="553"/>
        <pc:sldMkLst>
          <pc:docMk/>
          <pc:sldMk cId="0" sldId="293"/>
        </pc:sldMkLst>
        <pc:spChg chg="add mod">
          <ac:chgData name="pantelis balaouras" userId="25e8755020fc1734" providerId="LiveId" clId="{59C60493-C39C-4FC7-8114-41AB81183EB7}" dt="2024-04-29T12:14:00.461" v="553"/>
          <ac:spMkLst>
            <pc:docMk/>
            <pc:sldMk cId="0" sldId="293"/>
            <ac:spMk id="2" creationId="{8032B821-7CA7-6765-8436-0F3D5DBDE1F8}"/>
          </ac:spMkLst>
        </pc:spChg>
        <pc:spChg chg="del">
          <ac:chgData name="pantelis balaouras" userId="25e8755020fc1734" providerId="LiveId" clId="{59C60493-C39C-4FC7-8114-41AB81183EB7}" dt="2024-04-29T12:13:59.978" v="552" actId="478"/>
          <ac:spMkLst>
            <pc:docMk/>
            <pc:sldMk cId="0" sldId="293"/>
            <ac:spMk id="702" creationId="{00000000-0000-0000-0000-000000000000}"/>
          </ac:spMkLst>
        </pc:spChg>
        <pc:grpChg chg="del">
          <ac:chgData name="pantelis balaouras" userId="25e8755020fc1734" providerId="LiveId" clId="{59C60493-C39C-4FC7-8114-41AB81183EB7}" dt="2024-04-28T20:52:01.604" v="72" actId="478"/>
          <ac:grpSpMkLst>
            <pc:docMk/>
            <pc:sldMk cId="0" sldId="293"/>
            <ac:grpSpMk id="703" creationId="{00000000-0000-0000-0000-000000000000}"/>
          </ac:grpSpMkLst>
        </pc:grpChg>
        <pc:picChg chg="mod">
          <ac:chgData name="pantelis balaouras" userId="25e8755020fc1734" providerId="LiveId" clId="{59C60493-C39C-4FC7-8114-41AB81183EB7}" dt="2024-04-28T21:21:43.878" v="387" actId="1440"/>
          <ac:picMkLst>
            <pc:docMk/>
            <pc:sldMk cId="0" sldId="293"/>
            <ac:picMk id="710" creationId="{00000000-0000-0000-0000-000000000000}"/>
          </ac:picMkLst>
        </pc:picChg>
        <pc:picChg chg="mod">
          <ac:chgData name="pantelis balaouras" userId="25e8755020fc1734" providerId="LiveId" clId="{59C60493-C39C-4FC7-8114-41AB81183EB7}" dt="2024-04-28T21:21:41.756" v="386" actId="1440"/>
          <ac:picMkLst>
            <pc:docMk/>
            <pc:sldMk cId="0" sldId="293"/>
            <ac:picMk id="711" creationId="{00000000-0000-0000-0000-000000000000}"/>
          </ac:picMkLst>
        </pc:picChg>
      </pc:sldChg>
      <pc:sldChg chg="delSp mod">
        <pc:chgData name="pantelis balaouras" userId="25e8755020fc1734" providerId="LiveId" clId="{59C60493-C39C-4FC7-8114-41AB81183EB7}" dt="2024-04-28T20:52:05.301" v="74" actId="478"/>
        <pc:sldMkLst>
          <pc:docMk/>
          <pc:sldMk cId="0" sldId="294"/>
        </pc:sldMkLst>
        <pc:grpChg chg="del">
          <ac:chgData name="pantelis balaouras" userId="25e8755020fc1734" providerId="LiveId" clId="{59C60493-C39C-4FC7-8114-41AB81183EB7}" dt="2024-04-28T20:52:05.301" v="74" actId="478"/>
          <ac:grpSpMkLst>
            <pc:docMk/>
            <pc:sldMk cId="0" sldId="294"/>
            <ac:grpSpMk id="719" creationId="{00000000-0000-0000-0000-000000000000}"/>
          </ac:grpSpMkLst>
        </pc:grpChg>
      </pc:sldChg>
      <pc:sldChg chg="addSp delSp modSp mod">
        <pc:chgData name="pantelis balaouras" userId="25e8755020fc1734" providerId="LiveId" clId="{59C60493-C39C-4FC7-8114-41AB81183EB7}" dt="2024-04-28T20:50:14.138" v="41"/>
        <pc:sldMkLst>
          <pc:docMk/>
          <pc:sldMk cId="0" sldId="295"/>
        </pc:sldMkLst>
        <pc:picChg chg="add mod">
          <ac:chgData name="pantelis balaouras" userId="25e8755020fc1734" providerId="LiveId" clId="{59C60493-C39C-4FC7-8114-41AB81183EB7}" dt="2024-04-28T20:50:14.138" v="41"/>
          <ac:picMkLst>
            <pc:docMk/>
            <pc:sldMk cId="0" sldId="295"/>
            <ac:picMk id="2" creationId="{D1338DB7-6532-2A0D-4896-ED299C2BB89C}"/>
          </ac:picMkLst>
        </pc:picChg>
        <pc:picChg chg="del">
          <ac:chgData name="pantelis balaouras" userId="25e8755020fc1734" providerId="LiveId" clId="{59C60493-C39C-4FC7-8114-41AB81183EB7}" dt="2024-04-28T20:50:13.411" v="40" actId="478"/>
          <ac:picMkLst>
            <pc:docMk/>
            <pc:sldMk cId="0" sldId="295"/>
            <ac:picMk id="736" creationId="{00000000-0000-0000-0000-000000000000}"/>
          </ac:picMkLst>
        </pc:picChg>
      </pc:sldChg>
      <pc:sldChg chg="modSp mod">
        <pc:chgData name="pantelis balaouras" userId="25e8755020fc1734" providerId="LiveId" clId="{59C60493-C39C-4FC7-8114-41AB81183EB7}" dt="2024-04-29T12:18:10.620" v="582" actId="14100"/>
        <pc:sldMkLst>
          <pc:docMk/>
          <pc:sldMk cId="1680057842" sldId="296"/>
        </pc:sldMkLst>
        <pc:spChg chg="mod">
          <ac:chgData name="pantelis balaouras" userId="25e8755020fc1734" providerId="LiveId" clId="{59C60493-C39C-4FC7-8114-41AB81183EB7}" dt="2024-04-29T12:18:10.620" v="582" actId="14100"/>
          <ac:spMkLst>
            <pc:docMk/>
            <pc:sldMk cId="1680057842" sldId="296"/>
            <ac:spMk id="6" creationId="{00000000-0000-0000-0000-000000000000}"/>
          </ac:spMkLst>
        </pc:spChg>
        <pc:spChg chg="mod">
          <ac:chgData name="pantelis balaouras" userId="25e8755020fc1734" providerId="LiveId" clId="{59C60493-C39C-4FC7-8114-41AB81183EB7}" dt="2024-04-28T20:57:28.901" v="126" actId="120"/>
          <ac:spMkLst>
            <pc:docMk/>
            <pc:sldMk cId="1680057842" sldId="296"/>
            <ac:spMk id="9" creationId="{00000000-0000-0000-0000-000000000000}"/>
          </ac:spMkLst>
        </pc:spChg>
        <pc:spChg chg="mod">
          <ac:chgData name="pantelis balaouras" userId="25e8755020fc1734" providerId="LiveId" clId="{59C60493-C39C-4FC7-8114-41AB81183EB7}" dt="2024-04-28T20:57:47.449" v="133" actId="1038"/>
          <ac:spMkLst>
            <pc:docMk/>
            <pc:sldMk cId="1680057842" sldId="296"/>
            <ac:spMk id="15" creationId="{00000000-0000-0000-0000-000000000000}"/>
          </ac:spMkLst>
        </pc:spChg>
      </pc:sldChg>
      <pc:sldChg chg="modSp mod">
        <pc:chgData name="pantelis balaouras" userId="25e8755020fc1734" providerId="LiveId" clId="{59C60493-C39C-4FC7-8114-41AB81183EB7}" dt="2024-04-28T20:57:17.977" v="125" actId="1076"/>
        <pc:sldMkLst>
          <pc:docMk/>
          <pc:sldMk cId="1948418176" sldId="297"/>
        </pc:sldMkLst>
        <pc:spChg chg="mod">
          <ac:chgData name="pantelis balaouras" userId="25e8755020fc1734" providerId="LiveId" clId="{59C60493-C39C-4FC7-8114-41AB81183EB7}" dt="2024-04-28T20:57:17.977" v="125" actId="1076"/>
          <ac:spMkLst>
            <pc:docMk/>
            <pc:sldMk cId="1948418176" sldId="297"/>
            <ac:spMk id="12" creationId="{00000000-0000-0000-0000-000000000000}"/>
          </ac:spMkLst>
        </pc:spChg>
        <pc:picChg chg="mod">
          <ac:chgData name="pantelis balaouras" userId="25e8755020fc1734" providerId="LiveId" clId="{59C60493-C39C-4FC7-8114-41AB81183EB7}" dt="2024-04-28T20:57:10.286" v="124" actId="1076"/>
          <ac:picMkLst>
            <pc:docMk/>
            <pc:sldMk cId="1948418176" sldId="297"/>
            <ac:picMk id="13" creationId="{00000000-0000-0000-0000-000000000000}"/>
          </ac:picMkLst>
        </pc:picChg>
      </pc:sldChg>
      <pc:sldChg chg="addSp delSp modSp mod">
        <pc:chgData name="pantelis balaouras" userId="25e8755020fc1734" providerId="LiveId" clId="{59C60493-C39C-4FC7-8114-41AB81183EB7}" dt="2024-04-29T12:11:24.355" v="502" actId="20577"/>
        <pc:sldMkLst>
          <pc:docMk/>
          <pc:sldMk cId="996944882" sldId="298"/>
        </pc:sldMkLst>
        <pc:spChg chg="add mod">
          <ac:chgData name="pantelis balaouras" userId="25e8755020fc1734" providerId="LiveId" clId="{59C60493-C39C-4FC7-8114-41AB81183EB7}" dt="2024-04-28T21:03:29.712" v="241" actId="478"/>
          <ac:spMkLst>
            <pc:docMk/>
            <pc:sldMk cId="996944882" sldId="298"/>
            <ac:spMk id="3" creationId="{044EB334-CCA1-486A-FF98-3076F2C61D3B}"/>
          </ac:spMkLst>
        </pc:spChg>
        <pc:spChg chg="del">
          <ac:chgData name="pantelis balaouras" userId="25e8755020fc1734" providerId="LiveId" clId="{59C60493-C39C-4FC7-8114-41AB81183EB7}" dt="2024-04-28T21:03:29.712" v="241" actId="478"/>
          <ac:spMkLst>
            <pc:docMk/>
            <pc:sldMk cId="996944882" sldId="298"/>
            <ac:spMk id="261" creationId="{00000000-0000-0000-0000-000000000000}"/>
          </ac:spMkLst>
        </pc:spChg>
        <pc:spChg chg="mod">
          <ac:chgData name="pantelis balaouras" userId="25e8755020fc1734" providerId="LiveId" clId="{59C60493-C39C-4FC7-8114-41AB81183EB7}" dt="2024-04-29T12:11:24.355" v="502" actId="20577"/>
          <ac:spMkLst>
            <pc:docMk/>
            <pc:sldMk cId="996944882" sldId="298"/>
            <ac:spMk id="262" creationId="{00000000-0000-0000-0000-000000000000}"/>
          </ac:spMkLst>
        </pc:spChg>
        <pc:spChg chg="mod">
          <ac:chgData name="pantelis balaouras" userId="25e8755020fc1734" providerId="LiveId" clId="{59C60493-C39C-4FC7-8114-41AB81183EB7}" dt="2024-04-28T21:03:39.694" v="244" actId="14100"/>
          <ac:spMkLst>
            <pc:docMk/>
            <pc:sldMk cId="996944882" sldId="298"/>
            <ac:spMk id="267" creationId="{00000000-0000-0000-0000-000000000000}"/>
          </ac:spMkLst>
        </pc:spChg>
        <pc:grpChg chg="del">
          <ac:chgData name="pantelis balaouras" userId="25e8755020fc1734" providerId="LiveId" clId="{59C60493-C39C-4FC7-8114-41AB81183EB7}" dt="2024-04-28T20:51:05.505" v="45" actId="478"/>
          <ac:grpSpMkLst>
            <pc:docMk/>
            <pc:sldMk cId="996944882" sldId="298"/>
            <ac:grpSpMk id="264" creationId="{00000000-0000-0000-0000-000000000000}"/>
          </ac:grpSpMkLst>
        </pc:grpChg>
      </pc:sldChg>
      <pc:sldChg chg="modSp mod">
        <pc:chgData name="pantelis balaouras" userId="25e8755020fc1734" providerId="LiveId" clId="{59C60493-C39C-4FC7-8114-41AB81183EB7}" dt="2024-04-29T12:12:09.471" v="508" actId="20577"/>
        <pc:sldMkLst>
          <pc:docMk/>
          <pc:sldMk cId="2841098490" sldId="299"/>
        </pc:sldMkLst>
        <pc:spChg chg="mod">
          <ac:chgData name="pantelis balaouras" userId="25e8755020fc1734" providerId="LiveId" clId="{59C60493-C39C-4FC7-8114-41AB81183EB7}" dt="2024-04-29T12:12:09.471" v="508" actId="20577"/>
          <ac:spMkLst>
            <pc:docMk/>
            <pc:sldMk cId="2841098490" sldId="299"/>
            <ac:spMk id="4" creationId="{E47D0821-8573-4002-9B33-F43C68A1D403}"/>
          </ac:spMkLst>
        </pc:spChg>
        <pc:spChg chg="mod">
          <ac:chgData name="pantelis balaouras" userId="25e8755020fc1734" providerId="LiveId" clId="{59C60493-C39C-4FC7-8114-41AB81183EB7}" dt="2024-04-28T21:20:39.229" v="380"/>
          <ac:spMkLst>
            <pc:docMk/>
            <pc:sldMk cId="2841098490" sldId="299"/>
            <ac:spMk id="8" creationId="{00000000-0000-0000-0000-000000000000}"/>
          </ac:spMkLst>
        </pc:spChg>
      </pc:sldChg>
      <pc:sldChg chg="modSp mod">
        <pc:chgData name="pantelis balaouras" userId="25e8755020fc1734" providerId="LiveId" clId="{59C60493-C39C-4FC7-8114-41AB81183EB7}" dt="2024-04-29T12:10:12.589" v="487" actId="20577"/>
        <pc:sldMkLst>
          <pc:docMk/>
          <pc:sldMk cId="1937707932" sldId="300"/>
        </pc:sldMkLst>
        <pc:spChg chg="mod">
          <ac:chgData name="pantelis balaouras" userId="25e8755020fc1734" providerId="LiveId" clId="{59C60493-C39C-4FC7-8114-41AB81183EB7}" dt="2024-04-29T12:10:12.589" v="487" actId="20577"/>
          <ac:spMkLst>
            <pc:docMk/>
            <pc:sldMk cId="1937707932" sldId="300"/>
            <ac:spMk id="4" creationId="{E47D0821-8573-4002-9B33-F43C68A1D403}"/>
          </ac:spMkLst>
        </pc:spChg>
        <pc:spChg chg="mod">
          <ac:chgData name="pantelis balaouras" userId="25e8755020fc1734" providerId="LiveId" clId="{59C60493-C39C-4FC7-8114-41AB81183EB7}" dt="2024-04-28T21:05:13.080" v="275" actId="12"/>
          <ac:spMkLst>
            <pc:docMk/>
            <pc:sldMk cId="1937707932" sldId="300"/>
            <ac:spMk id="7" creationId="{00000000-0000-0000-0000-000000000000}"/>
          </ac:spMkLst>
        </pc:spChg>
      </pc:sldChg>
      <pc:sldChg chg="del">
        <pc:chgData name="pantelis balaouras" userId="25e8755020fc1734" providerId="LiveId" clId="{59C60493-C39C-4FC7-8114-41AB81183EB7}" dt="2024-04-28T21:05:17.990" v="276" actId="47"/>
        <pc:sldMkLst>
          <pc:docMk/>
          <pc:sldMk cId="3737374072" sldId="301"/>
        </pc:sldMkLst>
      </pc:sldChg>
      <pc:sldChg chg="modSp del mod">
        <pc:chgData name="pantelis balaouras" userId="25e8755020fc1734" providerId="LiveId" clId="{59C60493-C39C-4FC7-8114-41AB81183EB7}" dt="2024-04-28T21:20:48.422" v="381" actId="47"/>
        <pc:sldMkLst>
          <pc:docMk/>
          <pc:sldMk cId="2433615225" sldId="302"/>
        </pc:sldMkLst>
        <pc:spChg chg="mod">
          <ac:chgData name="pantelis balaouras" userId="25e8755020fc1734" providerId="LiveId" clId="{59C60493-C39C-4FC7-8114-41AB81183EB7}" dt="2024-04-28T21:20:19.261" v="379" actId="6549"/>
          <ac:spMkLst>
            <pc:docMk/>
            <pc:sldMk cId="2433615225" sldId="302"/>
            <ac:spMk id="15" creationId="{00000000-0000-0000-0000-000000000000}"/>
          </ac:spMkLst>
        </pc:spChg>
      </pc:sldChg>
      <pc:sldChg chg="delSp mod">
        <pc:chgData name="pantelis balaouras" userId="25e8755020fc1734" providerId="LiveId" clId="{59C60493-C39C-4FC7-8114-41AB81183EB7}" dt="2024-04-28T20:52:03.510" v="73" actId="478"/>
        <pc:sldMkLst>
          <pc:docMk/>
          <pc:sldMk cId="1570183671" sldId="303"/>
        </pc:sldMkLst>
        <pc:grpChg chg="del">
          <ac:chgData name="pantelis balaouras" userId="25e8755020fc1734" providerId="LiveId" clId="{59C60493-C39C-4FC7-8114-41AB81183EB7}" dt="2024-04-28T20:52:03.510" v="73" actId="478"/>
          <ac:grpSpMkLst>
            <pc:docMk/>
            <pc:sldMk cId="1570183671" sldId="303"/>
            <ac:grpSpMk id="15" creationId="{00000000-0000-0000-0000-000000000000}"/>
          </ac:grpSpMkLst>
        </pc:grpChg>
      </pc:sldChg>
      <pc:sldChg chg="modSp add mod ord">
        <pc:chgData name="pantelis balaouras" userId="25e8755020fc1734" providerId="LiveId" clId="{59C60493-C39C-4FC7-8114-41AB81183EB7}" dt="2024-04-29T11:49:49.777" v="473" actId="20577"/>
        <pc:sldMkLst>
          <pc:docMk/>
          <pc:sldMk cId="1946061813" sldId="304"/>
        </pc:sldMkLst>
        <pc:spChg chg="mod">
          <ac:chgData name="pantelis balaouras" userId="25e8755020fc1734" providerId="LiveId" clId="{59C60493-C39C-4FC7-8114-41AB81183EB7}" dt="2024-04-29T11:49:49.777" v="473" actId="20577"/>
          <ac:spMkLst>
            <pc:docMk/>
            <pc:sldMk cId="1946061813" sldId="304"/>
            <ac:spMk id="4" creationId="{E47D0821-8573-4002-9B33-F43C68A1D403}"/>
          </ac:spMkLst>
        </pc:spChg>
        <pc:spChg chg="mod">
          <ac:chgData name="pantelis balaouras" userId="25e8755020fc1734" providerId="LiveId" clId="{59C60493-C39C-4FC7-8114-41AB81183EB7}" dt="2024-04-28T21:03:01.374" v="238" actId="20577"/>
          <ac:spMkLst>
            <pc:docMk/>
            <pc:sldMk cId="1946061813" sldId="304"/>
            <ac:spMk id="7" creationId="{00000000-0000-0000-0000-000000000000}"/>
          </ac:spMkLst>
        </pc:spChg>
      </pc:sldChg>
      <pc:sldChg chg="addSp modSp new mod">
        <pc:chgData name="pantelis balaouras" userId="25e8755020fc1734" providerId="LiveId" clId="{59C60493-C39C-4FC7-8114-41AB81183EB7}" dt="2024-04-29T12:11:34.469" v="503" actId="6549"/>
        <pc:sldMkLst>
          <pc:docMk/>
          <pc:sldMk cId="481342185" sldId="305"/>
        </pc:sldMkLst>
        <pc:spChg chg="mod">
          <ac:chgData name="pantelis balaouras" userId="25e8755020fc1734" providerId="LiveId" clId="{59C60493-C39C-4FC7-8114-41AB81183EB7}" dt="2024-04-28T21:00:14.991" v="151" actId="27636"/>
          <ac:spMkLst>
            <pc:docMk/>
            <pc:sldMk cId="481342185" sldId="305"/>
            <ac:spMk id="2" creationId="{6DA93C2B-71DF-EA23-81FF-D610C3C56C67}"/>
          </ac:spMkLst>
        </pc:spChg>
        <pc:spChg chg="mod">
          <ac:chgData name="pantelis balaouras" userId="25e8755020fc1734" providerId="LiveId" clId="{59C60493-C39C-4FC7-8114-41AB81183EB7}" dt="2024-04-28T21:00:57.199" v="157" actId="14100"/>
          <ac:spMkLst>
            <pc:docMk/>
            <pc:sldMk cId="481342185" sldId="305"/>
            <ac:spMk id="3" creationId="{F7138A2E-4F28-748D-C439-F32B9FF3FC2A}"/>
          </ac:spMkLst>
        </pc:spChg>
        <pc:spChg chg="add mod">
          <ac:chgData name="pantelis balaouras" userId="25e8755020fc1734" providerId="LiveId" clId="{59C60493-C39C-4FC7-8114-41AB81183EB7}" dt="2024-04-28T21:00:35.125" v="153"/>
          <ac:spMkLst>
            <pc:docMk/>
            <pc:sldMk cId="481342185" sldId="305"/>
            <ac:spMk id="5" creationId="{3B83DE84-C811-ABA1-4D5D-A5BD82144DA8}"/>
          </ac:spMkLst>
        </pc:spChg>
        <pc:spChg chg="add mod">
          <ac:chgData name="pantelis balaouras" userId="25e8755020fc1734" providerId="LiveId" clId="{59C60493-C39C-4FC7-8114-41AB81183EB7}" dt="2024-04-29T12:11:34.469" v="503" actId="6549"/>
          <ac:spMkLst>
            <pc:docMk/>
            <pc:sldMk cId="481342185" sldId="305"/>
            <ac:spMk id="6" creationId="{061F629F-BCFE-7F7B-9F97-D91C717C9A4B}"/>
          </ac:spMkLst>
        </pc:spChg>
        <pc:picChg chg="add mod">
          <ac:chgData name="pantelis balaouras" userId="25e8755020fc1734" providerId="LiveId" clId="{59C60493-C39C-4FC7-8114-41AB81183EB7}" dt="2024-04-28T21:00:59.146" v="158" actId="1076"/>
          <ac:picMkLst>
            <pc:docMk/>
            <pc:sldMk cId="481342185" sldId="305"/>
            <ac:picMk id="4" creationId="{AC595F20-9F7A-EF4D-F01A-142A97C58677}"/>
          </ac:picMkLst>
        </pc:picChg>
      </pc:sldChg>
      <pc:sldChg chg="addSp delSp modSp new mod modClrScheme chgLayout">
        <pc:chgData name="pantelis balaouras" userId="25e8755020fc1734" providerId="LiveId" clId="{59C60493-C39C-4FC7-8114-41AB81183EB7}" dt="2024-04-28T21:05:38.803" v="277" actId="20577"/>
        <pc:sldMkLst>
          <pc:docMk/>
          <pc:sldMk cId="3040597215" sldId="306"/>
        </pc:sldMkLst>
        <pc:spChg chg="del mod ord">
          <ac:chgData name="pantelis balaouras" userId="25e8755020fc1734" providerId="LiveId" clId="{59C60493-C39C-4FC7-8114-41AB81183EB7}" dt="2024-04-28T21:04:05.779" v="246" actId="700"/>
          <ac:spMkLst>
            <pc:docMk/>
            <pc:sldMk cId="3040597215" sldId="306"/>
            <ac:spMk id="2" creationId="{EC1D0D66-81CB-A76F-DCFB-18168E11E1F2}"/>
          </ac:spMkLst>
        </pc:spChg>
        <pc:spChg chg="del">
          <ac:chgData name="pantelis balaouras" userId="25e8755020fc1734" providerId="LiveId" clId="{59C60493-C39C-4FC7-8114-41AB81183EB7}" dt="2024-04-28T21:04:05.779" v="246" actId="700"/>
          <ac:spMkLst>
            <pc:docMk/>
            <pc:sldMk cId="3040597215" sldId="306"/>
            <ac:spMk id="3" creationId="{300B18EE-C506-7E37-56BD-1CA13BC93C08}"/>
          </ac:spMkLst>
        </pc:spChg>
        <pc:spChg chg="del mod ord">
          <ac:chgData name="pantelis balaouras" userId="25e8755020fc1734" providerId="LiveId" clId="{59C60493-C39C-4FC7-8114-41AB81183EB7}" dt="2024-04-28T21:04:05.779" v="246" actId="700"/>
          <ac:spMkLst>
            <pc:docMk/>
            <pc:sldMk cId="3040597215" sldId="306"/>
            <ac:spMk id="4" creationId="{8A24BDA9-EB2B-D003-B1A0-B1AF2401A277}"/>
          </ac:spMkLst>
        </pc:spChg>
        <pc:spChg chg="add mod ord">
          <ac:chgData name="pantelis balaouras" userId="25e8755020fc1734" providerId="LiveId" clId="{59C60493-C39C-4FC7-8114-41AB81183EB7}" dt="2024-04-28T21:04:15.590" v="266" actId="20577"/>
          <ac:spMkLst>
            <pc:docMk/>
            <pc:sldMk cId="3040597215" sldId="306"/>
            <ac:spMk id="5" creationId="{CE127B01-4FE4-E001-0C8C-F5BE542EAF23}"/>
          </ac:spMkLst>
        </pc:spChg>
        <pc:spChg chg="add mod ord">
          <ac:chgData name="pantelis balaouras" userId="25e8755020fc1734" providerId="LiveId" clId="{59C60493-C39C-4FC7-8114-41AB81183EB7}" dt="2024-04-28T21:05:38.803" v="277" actId="20577"/>
          <ac:spMkLst>
            <pc:docMk/>
            <pc:sldMk cId="3040597215" sldId="306"/>
            <ac:spMk id="6" creationId="{5F4D999C-B698-68E6-C1EC-A91D90718957}"/>
          </ac:spMkLst>
        </pc:spChg>
      </pc:sldChg>
      <pc:sldChg chg="modSp add mod ord">
        <pc:chgData name="pantelis balaouras" userId="25e8755020fc1734" providerId="LiveId" clId="{59C60493-C39C-4FC7-8114-41AB81183EB7}" dt="2024-04-29T12:10:45.997" v="497" actId="20577"/>
        <pc:sldMkLst>
          <pc:docMk/>
          <pc:sldMk cId="1320941103" sldId="307"/>
        </pc:sldMkLst>
        <pc:spChg chg="mod">
          <ac:chgData name="pantelis balaouras" userId="25e8755020fc1734" providerId="LiveId" clId="{59C60493-C39C-4FC7-8114-41AB81183EB7}" dt="2024-04-29T12:10:45.997" v="497" actId="20577"/>
          <ac:spMkLst>
            <pc:docMk/>
            <pc:sldMk cId="1320941103" sldId="307"/>
            <ac:spMk id="4" creationId="{E47D0821-8573-4002-9B33-F43C68A1D403}"/>
          </ac:spMkLst>
        </pc:spChg>
        <pc:spChg chg="mod">
          <ac:chgData name="pantelis balaouras" userId="25e8755020fc1734" providerId="LiveId" clId="{59C60493-C39C-4FC7-8114-41AB81183EB7}" dt="2024-04-28T21:18:13.736" v="346" actId="404"/>
          <ac:spMkLst>
            <pc:docMk/>
            <pc:sldMk cId="1320941103" sldId="307"/>
            <ac:spMk id="7" creationId="{00000000-0000-0000-0000-000000000000}"/>
          </ac:spMkLst>
        </pc:spChg>
      </pc:sldChg>
      <pc:sldChg chg="addSp delSp modSp new mod modClrScheme chgLayout">
        <pc:chgData name="pantelis balaouras" userId="25e8755020fc1734" providerId="LiveId" clId="{59C60493-C39C-4FC7-8114-41AB81183EB7}" dt="2024-04-29T12:11:12.800" v="501" actId="20577"/>
        <pc:sldMkLst>
          <pc:docMk/>
          <pc:sldMk cId="116065538" sldId="308"/>
        </pc:sldMkLst>
        <pc:spChg chg="mod ord">
          <ac:chgData name="pantelis balaouras" userId="25e8755020fc1734" providerId="LiveId" clId="{59C60493-C39C-4FC7-8114-41AB81183EB7}" dt="2024-04-28T21:17:48.644" v="340" actId="700"/>
          <ac:spMkLst>
            <pc:docMk/>
            <pc:sldMk cId="116065538" sldId="308"/>
            <ac:spMk id="2" creationId="{56448A1F-04D6-7B14-19AE-5A9692667208}"/>
          </ac:spMkLst>
        </pc:spChg>
        <pc:spChg chg="del mod ord">
          <ac:chgData name="pantelis balaouras" userId="25e8755020fc1734" providerId="LiveId" clId="{59C60493-C39C-4FC7-8114-41AB81183EB7}" dt="2024-04-28T21:17:48.644" v="340" actId="700"/>
          <ac:spMkLst>
            <pc:docMk/>
            <pc:sldMk cId="116065538" sldId="308"/>
            <ac:spMk id="3" creationId="{5897A94C-AEF8-EDDE-C3F3-C4786BA256BF}"/>
          </ac:spMkLst>
        </pc:spChg>
        <pc:spChg chg="del">
          <ac:chgData name="pantelis balaouras" userId="25e8755020fc1734" providerId="LiveId" clId="{59C60493-C39C-4FC7-8114-41AB81183EB7}" dt="2024-04-28T21:17:48.644" v="340" actId="700"/>
          <ac:spMkLst>
            <pc:docMk/>
            <pc:sldMk cId="116065538" sldId="308"/>
            <ac:spMk id="4" creationId="{0E797406-80C6-8C9D-8882-BB4EA26D9D26}"/>
          </ac:spMkLst>
        </pc:spChg>
        <pc:spChg chg="add mod ord">
          <ac:chgData name="pantelis balaouras" userId="25e8755020fc1734" providerId="LiveId" clId="{59C60493-C39C-4FC7-8114-41AB81183EB7}" dt="2024-04-28T21:18:00.894" v="345" actId="14100"/>
          <ac:spMkLst>
            <pc:docMk/>
            <pc:sldMk cId="116065538" sldId="308"/>
            <ac:spMk id="5" creationId="{73884338-3D3A-D4DF-D68C-5AF01B982921}"/>
          </ac:spMkLst>
        </pc:spChg>
        <pc:spChg chg="add mod">
          <ac:chgData name="pantelis balaouras" userId="25e8755020fc1734" providerId="LiveId" clId="{59C60493-C39C-4FC7-8114-41AB81183EB7}" dt="2024-04-29T12:11:12.800" v="501" actId="20577"/>
          <ac:spMkLst>
            <pc:docMk/>
            <pc:sldMk cId="116065538" sldId="308"/>
            <ac:spMk id="6" creationId="{99AEF492-0A38-99C7-29C5-32D7E102CDA7}"/>
          </ac:spMkLst>
        </pc:spChg>
      </pc:sldChg>
      <pc:sldChg chg="addSp modSp new mod ord">
        <pc:chgData name="pantelis balaouras" userId="25e8755020fc1734" providerId="LiveId" clId="{59C60493-C39C-4FC7-8114-41AB81183EB7}" dt="2024-04-29T12:12:22.324" v="512" actId="14100"/>
        <pc:sldMkLst>
          <pc:docMk/>
          <pc:sldMk cId="854707295" sldId="309"/>
        </pc:sldMkLst>
        <pc:spChg chg="mod">
          <ac:chgData name="pantelis balaouras" userId="25e8755020fc1734" providerId="LiveId" clId="{59C60493-C39C-4FC7-8114-41AB81183EB7}" dt="2024-04-28T21:19:46.661" v="373" actId="20577"/>
          <ac:spMkLst>
            <pc:docMk/>
            <pc:sldMk cId="854707295" sldId="309"/>
            <ac:spMk id="2" creationId="{DD668452-91ED-94D3-BBAE-D9D2DD5C3526}"/>
          </ac:spMkLst>
        </pc:spChg>
        <pc:spChg chg="mod">
          <ac:chgData name="pantelis balaouras" userId="25e8755020fc1734" providerId="LiveId" clId="{59C60493-C39C-4FC7-8114-41AB81183EB7}" dt="2024-04-28T21:19:38.746" v="357" actId="14100"/>
          <ac:spMkLst>
            <pc:docMk/>
            <pc:sldMk cId="854707295" sldId="309"/>
            <ac:spMk id="3" creationId="{9C71394B-CC2D-BB71-895D-9B212BB19575}"/>
          </ac:spMkLst>
        </pc:spChg>
        <pc:spChg chg="add mod">
          <ac:chgData name="pantelis balaouras" userId="25e8755020fc1734" providerId="LiveId" clId="{59C60493-C39C-4FC7-8114-41AB81183EB7}" dt="2024-04-29T12:12:22.324" v="512" actId="14100"/>
          <ac:spMkLst>
            <pc:docMk/>
            <pc:sldMk cId="854707295" sldId="309"/>
            <ac:spMk id="4" creationId="{D5D14915-C27B-DE94-D2E4-B9CCA7F6D6D2}"/>
          </ac:spMkLst>
        </pc:spChg>
      </pc:sldChg>
      <pc:sldMasterChg chg="delSldLayout modSldLayout">
        <pc:chgData name="pantelis balaouras" userId="25e8755020fc1734" providerId="LiveId" clId="{59C60493-C39C-4FC7-8114-41AB81183EB7}" dt="2024-04-29T12:20:21.966" v="601"/>
        <pc:sldMasterMkLst>
          <pc:docMk/>
          <pc:sldMasterMk cId="0" sldId="2147483648"/>
        </pc:sldMasterMkLst>
        <pc:sldLayoutChg chg="addSp delSp modSp mod">
          <pc:chgData name="pantelis balaouras" userId="25e8755020fc1734" providerId="LiveId" clId="{59C60493-C39C-4FC7-8114-41AB81183EB7}" dt="2024-04-29T12:20:21.966" v="601"/>
          <pc:sldLayoutMkLst>
            <pc:docMk/>
            <pc:sldMasterMk cId="0" sldId="2147483648"/>
            <pc:sldLayoutMk cId="0" sldId="2147483651"/>
          </pc:sldLayoutMkLst>
          <pc:spChg chg="add del mod">
            <ac:chgData name="pantelis balaouras" userId="25e8755020fc1734" providerId="LiveId" clId="{59C60493-C39C-4FC7-8114-41AB81183EB7}" dt="2024-04-29T12:20:21.372" v="600" actId="478"/>
            <ac:spMkLst>
              <pc:docMk/>
              <pc:sldMasterMk cId="0" sldId="2147483648"/>
              <pc:sldLayoutMk cId="0" sldId="2147483651"/>
              <ac:spMk id="2" creationId="{A3EE8F54-4184-76E6-6CBD-43D8D2B84252}"/>
            </ac:spMkLst>
          </pc:spChg>
          <pc:spChg chg="add mod">
            <ac:chgData name="pantelis balaouras" userId="25e8755020fc1734" providerId="LiveId" clId="{59C60493-C39C-4FC7-8114-41AB81183EB7}" dt="2024-04-29T12:20:21.966" v="601"/>
            <ac:spMkLst>
              <pc:docMk/>
              <pc:sldMasterMk cId="0" sldId="2147483648"/>
              <pc:sldLayoutMk cId="0" sldId="2147483651"/>
              <ac:spMk id="3" creationId="{7FF22610-F894-22C8-F50B-5F90C0B9CD3D}"/>
            </ac:spMkLst>
          </pc:spChg>
          <pc:spChg chg="del">
            <ac:chgData name="pantelis balaouras" userId="25e8755020fc1734" providerId="LiveId" clId="{59C60493-C39C-4FC7-8114-41AB81183EB7}" dt="2024-04-28T20:52:49.685" v="79" actId="478"/>
            <ac:spMkLst>
              <pc:docMk/>
              <pc:sldMasterMk cId="0" sldId="2147483648"/>
              <pc:sldLayoutMk cId="0" sldId="2147483651"/>
              <ac:spMk id="29" creationId="{00000000-0000-0000-0000-000000000000}"/>
            </ac:spMkLst>
          </pc:spChg>
        </pc:sldLayoutChg>
        <pc:sldLayoutChg chg="del">
          <pc:chgData name="pantelis balaouras" userId="25e8755020fc1734" providerId="LiveId" clId="{59C60493-C39C-4FC7-8114-41AB81183EB7}" dt="2024-04-28T21:18:17.771" v="347" actId="47"/>
          <pc:sldLayoutMkLst>
            <pc:docMk/>
            <pc:sldMasterMk cId="0" sldId="2147483648"/>
            <pc:sldLayoutMk cId="0" sldId="2147483653"/>
          </pc:sldLayoutMkLst>
        </pc:sldLayoutChg>
        <pc:sldLayoutChg chg="addSp delSp modSp mod">
          <pc:chgData name="pantelis balaouras" userId="25e8755020fc1734" providerId="LiveId" clId="{59C60493-C39C-4FC7-8114-41AB81183EB7}" dt="2024-04-29T12:20:17.741" v="599"/>
          <pc:sldLayoutMkLst>
            <pc:docMk/>
            <pc:sldMasterMk cId="0" sldId="2147483648"/>
            <pc:sldLayoutMk cId="0" sldId="2147483654"/>
          </pc:sldLayoutMkLst>
          <pc:spChg chg="add del mod">
            <ac:chgData name="pantelis balaouras" userId="25e8755020fc1734" providerId="LiveId" clId="{59C60493-C39C-4FC7-8114-41AB81183EB7}" dt="2024-04-29T12:20:17.020" v="598" actId="478"/>
            <ac:spMkLst>
              <pc:docMk/>
              <pc:sldMasterMk cId="0" sldId="2147483648"/>
              <pc:sldLayoutMk cId="0" sldId="2147483654"/>
              <ac:spMk id="2" creationId="{50EB68BF-1DAD-61C1-128A-F2388FBDB5D3}"/>
            </ac:spMkLst>
          </pc:spChg>
          <pc:spChg chg="add mod">
            <ac:chgData name="pantelis balaouras" userId="25e8755020fc1734" providerId="LiveId" clId="{59C60493-C39C-4FC7-8114-41AB81183EB7}" dt="2024-04-29T12:20:17.741" v="599"/>
            <ac:spMkLst>
              <pc:docMk/>
              <pc:sldMasterMk cId="0" sldId="2147483648"/>
              <pc:sldLayoutMk cId="0" sldId="2147483654"/>
              <ac:spMk id="3" creationId="{64C78F1B-227C-A2A1-25C7-1184FDE5B917}"/>
            </ac:spMkLst>
          </pc:spChg>
          <pc:spChg chg="del">
            <ac:chgData name="pantelis balaouras" userId="25e8755020fc1734" providerId="LiveId" clId="{59C60493-C39C-4FC7-8114-41AB81183EB7}" dt="2024-04-28T20:52:55.049" v="81" actId="478"/>
            <ac:spMkLst>
              <pc:docMk/>
              <pc:sldMasterMk cId="0" sldId="2147483648"/>
              <pc:sldLayoutMk cId="0" sldId="2147483654"/>
              <ac:spMk id="50" creationId="{00000000-0000-0000-0000-000000000000}"/>
            </ac:spMkLst>
          </pc:spChg>
        </pc:sldLayoutChg>
        <pc:sldLayoutChg chg="addSp delSp modSp mod">
          <pc:chgData name="pantelis balaouras" userId="25e8755020fc1734" providerId="LiveId" clId="{59C60493-C39C-4FC7-8114-41AB81183EB7}" dt="2024-04-29T12:20:12.820" v="597"/>
          <pc:sldLayoutMkLst>
            <pc:docMk/>
            <pc:sldMasterMk cId="0" sldId="2147483648"/>
            <pc:sldLayoutMk cId="0" sldId="2147483655"/>
          </pc:sldLayoutMkLst>
          <pc:spChg chg="add del mod">
            <ac:chgData name="pantelis balaouras" userId="25e8755020fc1734" providerId="LiveId" clId="{59C60493-C39C-4FC7-8114-41AB81183EB7}" dt="2024-04-29T12:20:12.227" v="596" actId="478"/>
            <ac:spMkLst>
              <pc:docMk/>
              <pc:sldMasterMk cId="0" sldId="2147483648"/>
              <pc:sldLayoutMk cId="0" sldId="2147483655"/>
              <ac:spMk id="2" creationId="{30B85E0C-F829-AA53-B587-06E5CCD310F3}"/>
            </ac:spMkLst>
          </pc:spChg>
          <pc:spChg chg="add mod">
            <ac:chgData name="pantelis balaouras" userId="25e8755020fc1734" providerId="LiveId" clId="{59C60493-C39C-4FC7-8114-41AB81183EB7}" dt="2024-04-29T12:20:12.820" v="597"/>
            <ac:spMkLst>
              <pc:docMk/>
              <pc:sldMasterMk cId="0" sldId="2147483648"/>
              <pc:sldLayoutMk cId="0" sldId="2147483655"/>
              <ac:spMk id="3" creationId="{76E9F40F-D735-D5D3-007A-59D534FFEDC5}"/>
            </ac:spMkLst>
          </pc:spChg>
          <pc:spChg chg="del">
            <ac:chgData name="pantelis balaouras" userId="25e8755020fc1734" providerId="LiveId" clId="{59C60493-C39C-4FC7-8114-41AB81183EB7}" dt="2024-04-28T20:53:00.390" v="83" actId="478"/>
            <ac:spMkLst>
              <pc:docMk/>
              <pc:sldMasterMk cId="0" sldId="2147483648"/>
              <pc:sldLayoutMk cId="0" sldId="2147483655"/>
              <ac:spMk id="54" creationId="{00000000-0000-0000-0000-000000000000}"/>
            </ac:spMkLst>
          </pc:spChg>
        </pc:sldLayoutChg>
      </pc:sldMasterChg>
      <pc:sldMasterChg chg="modSldLayout">
        <pc:chgData name="pantelis balaouras" userId="25e8755020fc1734" providerId="LiveId" clId="{59C60493-C39C-4FC7-8114-41AB81183EB7}" dt="2024-04-29T12:20:05.022" v="595"/>
        <pc:sldMasterMkLst>
          <pc:docMk/>
          <pc:sldMasterMk cId="0" sldId="2147483656"/>
        </pc:sldMasterMkLst>
        <pc:sldLayoutChg chg="addSp delSp modSp mod">
          <pc:chgData name="pantelis balaouras" userId="25e8755020fc1734" providerId="LiveId" clId="{59C60493-C39C-4FC7-8114-41AB81183EB7}" dt="2024-04-29T12:20:05.022" v="595"/>
          <pc:sldLayoutMkLst>
            <pc:docMk/>
            <pc:sldMasterMk cId="0" sldId="2147483656"/>
            <pc:sldLayoutMk cId="0" sldId="2147483659"/>
          </pc:sldLayoutMkLst>
          <pc:spChg chg="add del mod">
            <ac:chgData name="pantelis balaouras" userId="25e8755020fc1734" providerId="LiveId" clId="{59C60493-C39C-4FC7-8114-41AB81183EB7}" dt="2024-04-29T12:20:04.443" v="594" actId="478"/>
            <ac:spMkLst>
              <pc:docMk/>
              <pc:sldMasterMk cId="0" sldId="2147483656"/>
              <pc:sldLayoutMk cId="0" sldId="2147483659"/>
              <ac:spMk id="2" creationId="{FC26CB43-AAF0-881C-E6E1-F3EAA576A70C}"/>
            </ac:spMkLst>
          </pc:spChg>
          <pc:spChg chg="add mod">
            <ac:chgData name="pantelis balaouras" userId="25e8755020fc1734" providerId="LiveId" clId="{59C60493-C39C-4FC7-8114-41AB81183EB7}" dt="2024-04-29T12:20:05.022" v="595"/>
            <ac:spMkLst>
              <pc:docMk/>
              <pc:sldMasterMk cId="0" sldId="2147483656"/>
              <pc:sldLayoutMk cId="0" sldId="2147483659"/>
              <ac:spMk id="3" creationId="{3E199D49-522C-9AA5-EAEA-99B6EBC37540}"/>
            </ac:spMkLst>
          </pc:spChg>
          <pc:spChg chg="del">
            <ac:chgData name="pantelis balaouras" userId="25e8755020fc1734" providerId="LiveId" clId="{59C60493-C39C-4FC7-8114-41AB81183EB7}" dt="2024-04-28T20:53:06.534" v="85" actId="478"/>
            <ac:spMkLst>
              <pc:docMk/>
              <pc:sldMasterMk cId="0" sldId="2147483656"/>
              <pc:sldLayoutMk cId="0" sldId="2147483659"/>
              <ac:spMk id="75" creationId="{00000000-0000-0000-0000-000000000000}"/>
            </ac:spMkLst>
          </pc:spChg>
        </pc:sldLayoutChg>
        <pc:sldLayoutChg chg="addSp delSp modSp mod">
          <pc:chgData name="pantelis balaouras" userId="25e8755020fc1734" providerId="LiveId" clId="{59C60493-C39C-4FC7-8114-41AB81183EB7}" dt="2024-04-29T12:19:58.062" v="593"/>
          <pc:sldLayoutMkLst>
            <pc:docMk/>
            <pc:sldMasterMk cId="0" sldId="2147483656"/>
            <pc:sldLayoutMk cId="0" sldId="2147483662"/>
          </pc:sldLayoutMkLst>
          <pc:spChg chg="add del mod">
            <ac:chgData name="pantelis balaouras" userId="25e8755020fc1734" providerId="LiveId" clId="{59C60493-C39C-4FC7-8114-41AB81183EB7}" dt="2024-04-29T12:19:57.456" v="592" actId="478"/>
            <ac:spMkLst>
              <pc:docMk/>
              <pc:sldMasterMk cId="0" sldId="2147483656"/>
              <pc:sldLayoutMk cId="0" sldId="2147483662"/>
              <ac:spMk id="2" creationId="{F8FFB2A9-387F-F919-124C-A4C94E529953}"/>
            </ac:spMkLst>
          </pc:spChg>
          <pc:spChg chg="add mod">
            <ac:chgData name="pantelis balaouras" userId="25e8755020fc1734" providerId="LiveId" clId="{59C60493-C39C-4FC7-8114-41AB81183EB7}" dt="2024-04-29T12:19:58.062" v="593"/>
            <ac:spMkLst>
              <pc:docMk/>
              <pc:sldMasterMk cId="0" sldId="2147483656"/>
              <pc:sldLayoutMk cId="0" sldId="2147483662"/>
              <ac:spMk id="3" creationId="{FF8878B3-4EAE-C775-0E21-0218A68E8C8B}"/>
            </ac:spMkLst>
          </pc:spChg>
          <pc:spChg chg="del">
            <ac:chgData name="pantelis balaouras" userId="25e8755020fc1734" providerId="LiveId" clId="{59C60493-C39C-4FC7-8114-41AB81183EB7}" dt="2024-04-28T20:53:12.168" v="87" actId="478"/>
            <ac:spMkLst>
              <pc:docMk/>
              <pc:sldMasterMk cId="0" sldId="2147483656"/>
              <pc:sldLayoutMk cId="0" sldId="2147483662"/>
              <ac:spMk id="96" creationId="{00000000-0000-0000-0000-000000000000}"/>
            </ac:spMkLst>
          </pc:spChg>
        </pc:sldLayoutChg>
        <pc:sldLayoutChg chg="addSp delSp modSp mod">
          <pc:chgData name="pantelis balaouras" userId="25e8755020fc1734" providerId="LiveId" clId="{59C60493-C39C-4FC7-8114-41AB81183EB7}" dt="2024-04-29T12:19:52.442" v="590"/>
          <pc:sldLayoutMkLst>
            <pc:docMk/>
            <pc:sldMasterMk cId="0" sldId="2147483656"/>
            <pc:sldLayoutMk cId="0" sldId="2147483663"/>
          </pc:sldLayoutMkLst>
          <pc:spChg chg="add del mod">
            <ac:chgData name="pantelis balaouras" userId="25e8755020fc1734" providerId="LiveId" clId="{59C60493-C39C-4FC7-8114-41AB81183EB7}" dt="2024-04-29T12:19:51.867" v="589" actId="478"/>
            <ac:spMkLst>
              <pc:docMk/>
              <pc:sldMasterMk cId="0" sldId="2147483656"/>
              <pc:sldLayoutMk cId="0" sldId="2147483663"/>
              <ac:spMk id="2" creationId="{C528EE4B-4487-1AC7-544D-D4EC7AE6D695}"/>
            </ac:spMkLst>
          </pc:spChg>
          <pc:spChg chg="add mod">
            <ac:chgData name="pantelis balaouras" userId="25e8755020fc1734" providerId="LiveId" clId="{59C60493-C39C-4FC7-8114-41AB81183EB7}" dt="2024-04-29T12:19:52.442" v="590"/>
            <ac:spMkLst>
              <pc:docMk/>
              <pc:sldMasterMk cId="0" sldId="2147483656"/>
              <pc:sldLayoutMk cId="0" sldId="2147483663"/>
              <ac:spMk id="3" creationId="{C5507D52-A557-4A93-EE73-902CB4975B62}"/>
            </ac:spMkLst>
          </pc:spChg>
          <pc:spChg chg="del">
            <ac:chgData name="pantelis balaouras" userId="25e8755020fc1734" providerId="LiveId" clId="{59C60493-C39C-4FC7-8114-41AB81183EB7}" dt="2024-04-28T20:53:16.313" v="89" actId="478"/>
            <ac:spMkLst>
              <pc:docMk/>
              <pc:sldMasterMk cId="0" sldId="2147483656"/>
              <pc:sldLayoutMk cId="0" sldId="2147483663"/>
              <ac:spMk id="100" creationId="{00000000-0000-0000-0000-000000000000}"/>
            </ac:spMkLst>
          </pc:spChg>
        </pc:sldLayoutChg>
      </pc:sldMasterChg>
      <pc:sldMasterChg chg="modSldLayout">
        <pc:chgData name="pantelis balaouras" userId="25e8755020fc1734" providerId="LiveId" clId="{59C60493-C39C-4FC7-8114-41AB81183EB7}" dt="2024-04-29T12:19:43.909" v="588"/>
        <pc:sldMasterMkLst>
          <pc:docMk/>
          <pc:sldMasterMk cId="0" sldId="2147483664"/>
        </pc:sldMasterMkLst>
        <pc:sldLayoutChg chg="addSp delSp modSp mod">
          <pc:chgData name="pantelis balaouras" userId="25e8755020fc1734" providerId="LiveId" clId="{59C60493-C39C-4FC7-8114-41AB81183EB7}" dt="2024-04-29T12:19:35.564" v="584"/>
          <pc:sldLayoutMkLst>
            <pc:docMk/>
            <pc:sldMasterMk cId="0" sldId="2147483664"/>
            <pc:sldLayoutMk cId="0" sldId="2147483669"/>
          </pc:sldLayoutMkLst>
          <pc:spChg chg="add mod">
            <ac:chgData name="pantelis balaouras" userId="25e8755020fc1734" providerId="LiveId" clId="{59C60493-C39C-4FC7-8114-41AB81183EB7}" dt="2024-04-29T12:19:35.564" v="584"/>
            <ac:spMkLst>
              <pc:docMk/>
              <pc:sldMasterMk cId="0" sldId="2147483664"/>
              <pc:sldLayoutMk cId="0" sldId="2147483669"/>
              <ac:spMk id="2" creationId="{65E2349B-D06F-EBFA-E230-6899FE1342CB}"/>
            </ac:spMkLst>
          </pc:spChg>
          <pc:spChg chg="del mod">
            <ac:chgData name="pantelis balaouras" userId="25e8755020fc1734" providerId="LiveId" clId="{59C60493-C39C-4FC7-8114-41AB81183EB7}" dt="2024-04-29T12:19:34.297" v="583" actId="478"/>
            <ac:spMkLst>
              <pc:docMk/>
              <pc:sldMasterMk cId="0" sldId="2147483664"/>
              <pc:sldLayoutMk cId="0" sldId="2147483669"/>
              <ac:spMk id="135" creationId="{00000000-0000-0000-0000-000000000000}"/>
            </ac:spMkLst>
          </pc:spChg>
        </pc:sldLayoutChg>
        <pc:sldLayoutChg chg="addSp delSp modSp mod">
          <pc:chgData name="pantelis balaouras" userId="25e8755020fc1734" providerId="LiveId" clId="{59C60493-C39C-4FC7-8114-41AB81183EB7}" dt="2024-04-29T12:19:39.498" v="586"/>
          <pc:sldLayoutMkLst>
            <pc:docMk/>
            <pc:sldMasterMk cId="0" sldId="2147483664"/>
            <pc:sldLayoutMk cId="0" sldId="2147483670"/>
          </pc:sldLayoutMkLst>
          <pc:spChg chg="add del mod">
            <ac:chgData name="pantelis balaouras" userId="25e8755020fc1734" providerId="LiveId" clId="{59C60493-C39C-4FC7-8114-41AB81183EB7}" dt="2024-04-28T21:32:38.538" v="454" actId="478"/>
            <ac:spMkLst>
              <pc:docMk/>
              <pc:sldMasterMk cId="0" sldId="2147483664"/>
              <pc:sldLayoutMk cId="0" sldId="2147483670"/>
              <ac:spMk id="2" creationId="{5F29A175-19F7-E6E6-2983-E3F555E28ADF}"/>
            </ac:spMkLst>
          </pc:spChg>
          <pc:spChg chg="add mod">
            <ac:chgData name="pantelis balaouras" userId="25e8755020fc1734" providerId="LiveId" clId="{59C60493-C39C-4FC7-8114-41AB81183EB7}" dt="2024-04-29T12:19:39.498" v="586"/>
            <ac:spMkLst>
              <pc:docMk/>
              <pc:sldMasterMk cId="0" sldId="2147483664"/>
              <pc:sldLayoutMk cId="0" sldId="2147483670"/>
              <ac:spMk id="2" creationId="{91A934E0-0507-6BD1-55C5-8CCE105B9494}"/>
            </ac:spMkLst>
          </pc:spChg>
          <pc:spChg chg="add del mod">
            <ac:chgData name="pantelis balaouras" userId="25e8755020fc1734" providerId="LiveId" clId="{59C60493-C39C-4FC7-8114-41AB81183EB7}" dt="2024-04-29T12:19:38.906" v="585" actId="478"/>
            <ac:spMkLst>
              <pc:docMk/>
              <pc:sldMasterMk cId="0" sldId="2147483664"/>
              <pc:sldLayoutMk cId="0" sldId="2147483670"/>
              <ac:spMk id="3" creationId="{0C02F81C-B6C8-B83C-29CD-886AF3714AB9}"/>
            </ac:spMkLst>
          </pc:spChg>
          <pc:spChg chg="del">
            <ac:chgData name="pantelis balaouras" userId="25e8755020fc1734" providerId="LiveId" clId="{59C60493-C39C-4FC7-8114-41AB81183EB7}" dt="2024-04-28T20:53:27.288" v="91" actId="478"/>
            <ac:spMkLst>
              <pc:docMk/>
              <pc:sldMasterMk cId="0" sldId="2147483664"/>
              <pc:sldLayoutMk cId="0" sldId="2147483670"/>
              <ac:spMk id="142" creationId="{00000000-0000-0000-0000-000000000000}"/>
            </ac:spMkLst>
          </pc:spChg>
        </pc:sldLayoutChg>
        <pc:sldLayoutChg chg="addSp delSp modSp mod">
          <pc:chgData name="pantelis balaouras" userId="25e8755020fc1734" providerId="LiveId" clId="{59C60493-C39C-4FC7-8114-41AB81183EB7}" dt="2024-04-29T12:19:43.909" v="588"/>
          <pc:sldLayoutMkLst>
            <pc:docMk/>
            <pc:sldMasterMk cId="0" sldId="2147483664"/>
            <pc:sldLayoutMk cId="0" sldId="2147483671"/>
          </pc:sldLayoutMkLst>
          <pc:spChg chg="add del mod">
            <ac:chgData name="pantelis balaouras" userId="25e8755020fc1734" providerId="LiveId" clId="{59C60493-C39C-4FC7-8114-41AB81183EB7}" dt="2024-04-28T21:32:44.076" v="456" actId="478"/>
            <ac:spMkLst>
              <pc:docMk/>
              <pc:sldMasterMk cId="0" sldId="2147483664"/>
              <pc:sldLayoutMk cId="0" sldId="2147483671"/>
              <ac:spMk id="2" creationId="{57D4A1BD-345F-4667-55A6-F52478DCF870}"/>
            </ac:spMkLst>
          </pc:spChg>
          <pc:spChg chg="add mod">
            <ac:chgData name="pantelis balaouras" userId="25e8755020fc1734" providerId="LiveId" clId="{59C60493-C39C-4FC7-8114-41AB81183EB7}" dt="2024-04-29T12:19:43.909" v="588"/>
            <ac:spMkLst>
              <pc:docMk/>
              <pc:sldMasterMk cId="0" sldId="2147483664"/>
              <pc:sldLayoutMk cId="0" sldId="2147483671"/>
              <ac:spMk id="2" creationId="{B1F698DE-F3CE-4825-9603-B5F1EF282BE9}"/>
            </ac:spMkLst>
          </pc:spChg>
          <pc:spChg chg="add del mod">
            <ac:chgData name="pantelis balaouras" userId="25e8755020fc1734" providerId="LiveId" clId="{59C60493-C39C-4FC7-8114-41AB81183EB7}" dt="2024-04-29T12:19:43.338" v="587" actId="478"/>
            <ac:spMkLst>
              <pc:docMk/>
              <pc:sldMasterMk cId="0" sldId="2147483664"/>
              <pc:sldLayoutMk cId="0" sldId="2147483671"/>
              <ac:spMk id="3" creationId="{2752E7B0-A3B4-4FA5-975E-3C9DE17717C2}"/>
            </ac:spMkLst>
          </pc:spChg>
          <pc:spChg chg="del">
            <ac:chgData name="pantelis balaouras" userId="25e8755020fc1734" providerId="LiveId" clId="{59C60493-C39C-4FC7-8114-41AB81183EB7}" dt="2024-04-28T20:53:31.128" v="93" actId="478"/>
            <ac:spMkLst>
              <pc:docMk/>
              <pc:sldMasterMk cId="0" sldId="2147483664"/>
              <pc:sldLayoutMk cId="0" sldId="2147483671"/>
              <ac:spMk id="146" creationId="{00000000-0000-0000-0000-000000000000}"/>
            </ac:spMkLst>
          </pc:spChg>
        </pc:sldLayoutChg>
      </pc:sldMasterChg>
      <pc:sldMasterChg chg="modSldLayout">
        <pc:chgData name="pantelis balaouras" userId="25e8755020fc1734" providerId="LiveId" clId="{59C60493-C39C-4FC7-8114-41AB81183EB7}" dt="2024-04-29T12:15:05.025" v="560"/>
        <pc:sldMasterMkLst>
          <pc:docMk/>
          <pc:sldMasterMk cId="725708955" sldId="2147483674"/>
        </pc:sldMasterMkLst>
        <pc:sldLayoutChg chg="addSp delSp modSp mod">
          <pc:chgData name="pantelis balaouras" userId="25e8755020fc1734" providerId="LiveId" clId="{59C60493-C39C-4FC7-8114-41AB81183EB7}" dt="2024-04-29T12:14:47.960" v="556" actId="2711"/>
          <pc:sldLayoutMkLst>
            <pc:docMk/>
            <pc:sldMasterMk cId="725708955" sldId="2147483674"/>
            <pc:sldLayoutMk cId="3620245299" sldId="2147483679"/>
          </pc:sldLayoutMkLst>
          <pc:spChg chg="add del mod">
            <ac:chgData name="pantelis balaouras" userId="25e8755020fc1734" providerId="LiveId" clId="{59C60493-C39C-4FC7-8114-41AB81183EB7}" dt="2024-04-28T21:32:54.460" v="458" actId="478"/>
            <ac:spMkLst>
              <pc:docMk/>
              <pc:sldMasterMk cId="725708955" sldId="2147483674"/>
              <pc:sldLayoutMk cId="3620245299" sldId="2147483679"/>
              <ac:spMk id="5" creationId="{F6834D9E-B96F-4291-C582-00928B59D70B}"/>
            </ac:spMkLst>
          </pc:spChg>
          <pc:spChg chg="add mod">
            <ac:chgData name="pantelis balaouras" userId="25e8755020fc1734" providerId="LiveId" clId="{59C60493-C39C-4FC7-8114-41AB81183EB7}" dt="2024-04-29T12:14:47.960" v="556" actId="2711"/>
            <ac:spMkLst>
              <pc:docMk/>
              <pc:sldMasterMk cId="725708955" sldId="2147483674"/>
              <pc:sldLayoutMk cId="3620245299" sldId="2147483679"/>
              <ac:spMk id="6" creationId="{50CE8715-72CF-4989-300E-51668192526F}"/>
            </ac:spMkLst>
          </pc:spChg>
          <pc:spChg chg="del mod">
            <ac:chgData name="pantelis balaouras" userId="25e8755020fc1734" providerId="LiveId" clId="{59C60493-C39C-4FC7-8114-41AB81183EB7}" dt="2024-04-28T20:53:44.472" v="96" actId="478"/>
            <ac:spMkLst>
              <pc:docMk/>
              <pc:sldMasterMk cId="725708955" sldId="2147483674"/>
              <pc:sldLayoutMk cId="3620245299" sldId="2147483679"/>
              <ac:spMk id="11" creationId="{2B11A1E7-A92D-4ADD-A414-173299287A7B}"/>
            </ac:spMkLst>
          </pc:spChg>
        </pc:sldLayoutChg>
        <pc:sldLayoutChg chg="addSp delSp modSp mod">
          <pc:chgData name="pantelis balaouras" userId="25e8755020fc1734" providerId="LiveId" clId="{59C60493-C39C-4FC7-8114-41AB81183EB7}" dt="2024-04-29T12:15:00.514" v="558"/>
          <pc:sldLayoutMkLst>
            <pc:docMk/>
            <pc:sldMasterMk cId="725708955" sldId="2147483674"/>
            <pc:sldLayoutMk cId="2273406906" sldId="2147483680"/>
          </pc:sldLayoutMkLst>
          <pc:spChg chg="del">
            <ac:chgData name="pantelis balaouras" userId="25e8755020fc1734" providerId="LiveId" clId="{59C60493-C39C-4FC7-8114-41AB81183EB7}" dt="2024-04-28T20:53:48.360" v="98" actId="478"/>
            <ac:spMkLst>
              <pc:docMk/>
              <pc:sldMasterMk cId="725708955" sldId="2147483674"/>
              <pc:sldLayoutMk cId="2273406906" sldId="2147483680"/>
              <ac:spMk id="6" creationId="{CA3CB49D-6037-D654-139D-27D28DCF05C0}"/>
            </ac:spMkLst>
          </pc:spChg>
          <pc:spChg chg="add mod">
            <ac:chgData name="pantelis balaouras" userId="25e8755020fc1734" providerId="LiveId" clId="{59C60493-C39C-4FC7-8114-41AB81183EB7}" dt="2024-04-29T12:15:00.514" v="558"/>
            <ac:spMkLst>
              <pc:docMk/>
              <pc:sldMasterMk cId="725708955" sldId="2147483674"/>
              <pc:sldLayoutMk cId="2273406906" sldId="2147483680"/>
              <ac:spMk id="6" creationId="{D2F7E968-65E1-D30F-3BF8-B23F2365D954}"/>
            </ac:spMkLst>
          </pc:spChg>
          <pc:spChg chg="add del mod">
            <ac:chgData name="pantelis balaouras" userId="25e8755020fc1734" providerId="LiveId" clId="{59C60493-C39C-4FC7-8114-41AB81183EB7}" dt="2024-04-28T21:33:00.016" v="460" actId="478"/>
            <ac:spMkLst>
              <pc:docMk/>
              <pc:sldMasterMk cId="725708955" sldId="2147483674"/>
              <pc:sldLayoutMk cId="2273406906" sldId="2147483680"/>
              <ac:spMk id="7" creationId="{19794428-7FBB-515D-5A1D-DAEAA2D88CA9}"/>
            </ac:spMkLst>
          </pc:spChg>
          <pc:spChg chg="add del mod">
            <ac:chgData name="pantelis balaouras" userId="25e8755020fc1734" providerId="LiveId" clId="{59C60493-C39C-4FC7-8114-41AB81183EB7}" dt="2024-04-29T12:14:59.739" v="557" actId="478"/>
            <ac:spMkLst>
              <pc:docMk/>
              <pc:sldMasterMk cId="725708955" sldId="2147483674"/>
              <pc:sldLayoutMk cId="2273406906" sldId="2147483680"/>
              <ac:spMk id="8" creationId="{4D811699-82E4-2B02-BDF7-316FB095DBCB}"/>
            </ac:spMkLst>
          </pc:spChg>
        </pc:sldLayoutChg>
        <pc:sldLayoutChg chg="addSp delSp modSp mod">
          <pc:chgData name="pantelis balaouras" userId="25e8755020fc1734" providerId="LiveId" clId="{59C60493-C39C-4FC7-8114-41AB81183EB7}" dt="2024-04-29T12:15:05.025" v="560"/>
          <pc:sldLayoutMkLst>
            <pc:docMk/>
            <pc:sldMasterMk cId="725708955" sldId="2147483674"/>
            <pc:sldLayoutMk cId="1122286707" sldId="2147483681"/>
          </pc:sldLayoutMkLst>
          <pc:spChg chg="del">
            <ac:chgData name="pantelis balaouras" userId="25e8755020fc1734" providerId="LiveId" clId="{59C60493-C39C-4FC7-8114-41AB81183EB7}" dt="2024-04-28T20:53:53.433" v="100" actId="478"/>
            <ac:spMkLst>
              <pc:docMk/>
              <pc:sldMasterMk cId="725708955" sldId="2147483674"/>
              <pc:sldLayoutMk cId="1122286707" sldId="2147483681"/>
              <ac:spMk id="4" creationId="{28198CF2-91B3-6C1C-0A93-DC5CB01069DA}"/>
            </ac:spMkLst>
          </pc:spChg>
          <pc:spChg chg="add mod">
            <ac:chgData name="pantelis balaouras" userId="25e8755020fc1734" providerId="LiveId" clId="{59C60493-C39C-4FC7-8114-41AB81183EB7}" dt="2024-04-29T12:15:05.025" v="560"/>
            <ac:spMkLst>
              <pc:docMk/>
              <pc:sldMasterMk cId="725708955" sldId="2147483674"/>
              <pc:sldLayoutMk cId="1122286707" sldId="2147483681"/>
              <ac:spMk id="4" creationId="{97B4DC04-A091-19F5-0C44-C280D4509C09}"/>
            </ac:spMkLst>
          </pc:spChg>
          <pc:spChg chg="add del mod">
            <ac:chgData name="pantelis balaouras" userId="25e8755020fc1734" providerId="LiveId" clId="{59C60493-C39C-4FC7-8114-41AB81183EB7}" dt="2024-04-28T21:33:04.066" v="462" actId="478"/>
            <ac:spMkLst>
              <pc:docMk/>
              <pc:sldMasterMk cId="725708955" sldId="2147483674"/>
              <pc:sldLayoutMk cId="1122286707" sldId="2147483681"/>
              <ac:spMk id="5" creationId="{07D1C692-2C57-83D8-1F10-EACD48B858E9}"/>
            </ac:spMkLst>
          </pc:spChg>
          <pc:spChg chg="add del mod">
            <ac:chgData name="pantelis balaouras" userId="25e8755020fc1734" providerId="LiveId" clId="{59C60493-C39C-4FC7-8114-41AB81183EB7}" dt="2024-04-29T12:15:04.472" v="559" actId="478"/>
            <ac:spMkLst>
              <pc:docMk/>
              <pc:sldMasterMk cId="725708955" sldId="2147483674"/>
              <pc:sldLayoutMk cId="1122286707" sldId="2147483681"/>
              <ac:spMk id="6" creationId="{84241EF6-85E5-2A00-9751-711BDAD26A26}"/>
            </ac:spMkLst>
          </pc:spChg>
        </pc:sldLayoutChg>
      </pc:sldMasterChg>
      <pc:sldMasterChg chg="modSldLayout">
        <pc:chgData name="pantelis balaouras" userId="25e8755020fc1734" providerId="LiveId" clId="{59C60493-C39C-4FC7-8114-41AB81183EB7}" dt="2024-04-29T12:15:24.120" v="566"/>
        <pc:sldMasterMkLst>
          <pc:docMk/>
          <pc:sldMasterMk cId="4070574212" sldId="2147483682"/>
        </pc:sldMasterMkLst>
        <pc:sldLayoutChg chg="addSp delSp modSp mod">
          <pc:chgData name="pantelis balaouras" userId="25e8755020fc1734" providerId="LiveId" clId="{59C60493-C39C-4FC7-8114-41AB81183EB7}" dt="2024-04-29T12:15:14.726" v="562"/>
          <pc:sldLayoutMkLst>
            <pc:docMk/>
            <pc:sldMasterMk cId="4070574212" sldId="2147483682"/>
            <pc:sldLayoutMk cId="2476853129" sldId="2147483687"/>
          </pc:sldLayoutMkLst>
          <pc:spChg chg="add del mod">
            <ac:chgData name="pantelis balaouras" userId="25e8755020fc1734" providerId="LiveId" clId="{59C60493-C39C-4FC7-8114-41AB81183EB7}" dt="2024-04-29T12:15:14.039" v="561" actId="478"/>
            <ac:spMkLst>
              <pc:docMk/>
              <pc:sldMasterMk cId="4070574212" sldId="2147483682"/>
              <pc:sldLayoutMk cId="2476853129" sldId="2147483687"/>
              <ac:spMk id="5" creationId="{56A77785-299B-A803-53FB-0F68227C643B}"/>
            </ac:spMkLst>
          </pc:spChg>
          <pc:spChg chg="add mod">
            <ac:chgData name="pantelis balaouras" userId="25e8755020fc1734" providerId="LiveId" clId="{59C60493-C39C-4FC7-8114-41AB81183EB7}" dt="2024-04-29T12:15:14.726" v="562"/>
            <ac:spMkLst>
              <pc:docMk/>
              <pc:sldMasterMk cId="4070574212" sldId="2147483682"/>
              <pc:sldLayoutMk cId="2476853129" sldId="2147483687"/>
              <ac:spMk id="6" creationId="{87A343D0-751A-7A82-A052-1A292059117A}"/>
            </ac:spMkLst>
          </pc:spChg>
          <pc:spChg chg="del">
            <ac:chgData name="pantelis balaouras" userId="25e8755020fc1734" providerId="LiveId" clId="{59C60493-C39C-4FC7-8114-41AB81183EB7}" dt="2024-04-28T20:54:00.791" v="102" actId="478"/>
            <ac:spMkLst>
              <pc:docMk/>
              <pc:sldMasterMk cId="4070574212" sldId="2147483682"/>
              <pc:sldLayoutMk cId="2476853129" sldId="2147483687"/>
              <ac:spMk id="11" creationId="{2B11A1E7-A92D-4ADD-A414-173299287A7B}"/>
            </ac:spMkLst>
          </pc:spChg>
        </pc:sldLayoutChg>
        <pc:sldLayoutChg chg="addSp delSp modSp mod">
          <pc:chgData name="pantelis balaouras" userId="25e8755020fc1734" providerId="LiveId" clId="{59C60493-C39C-4FC7-8114-41AB81183EB7}" dt="2024-04-29T12:15:19.366" v="564"/>
          <pc:sldLayoutMkLst>
            <pc:docMk/>
            <pc:sldMasterMk cId="4070574212" sldId="2147483682"/>
            <pc:sldLayoutMk cId="416548023" sldId="2147483688"/>
          </pc:sldLayoutMkLst>
          <pc:spChg chg="add mod">
            <ac:chgData name="pantelis balaouras" userId="25e8755020fc1734" providerId="LiveId" clId="{59C60493-C39C-4FC7-8114-41AB81183EB7}" dt="2024-04-29T12:15:19.366" v="564"/>
            <ac:spMkLst>
              <pc:docMk/>
              <pc:sldMasterMk cId="4070574212" sldId="2147483682"/>
              <pc:sldLayoutMk cId="416548023" sldId="2147483688"/>
              <ac:spMk id="6" creationId="{5A137207-BE0F-3531-2FCE-1D432B559724}"/>
            </ac:spMkLst>
          </pc:spChg>
          <pc:spChg chg="del mod">
            <ac:chgData name="pantelis balaouras" userId="25e8755020fc1734" providerId="LiveId" clId="{59C60493-C39C-4FC7-8114-41AB81183EB7}" dt="2024-04-28T20:54:08.506" v="105" actId="478"/>
            <ac:spMkLst>
              <pc:docMk/>
              <pc:sldMasterMk cId="4070574212" sldId="2147483682"/>
              <pc:sldLayoutMk cId="416548023" sldId="2147483688"/>
              <ac:spMk id="6" creationId="{CA3CB49D-6037-D654-139D-27D28DCF05C0}"/>
            </ac:spMkLst>
          </pc:spChg>
          <pc:spChg chg="add del mod">
            <ac:chgData name="pantelis balaouras" userId="25e8755020fc1734" providerId="LiveId" clId="{59C60493-C39C-4FC7-8114-41AB81183EB7}" dt="2024-04-29T12:15:18.817" v="563" actId="478"/>
            <ac:spMkLst>
              <pc:docMk/>
              <pc:sldMasterMk cId="4070574212" sldId="2147483682"/>
              <pc:sldLayoutMk cId="416548023" sldId="2147483688"/>
              <ac:spMk id="7" creationId="{6F9C59F4-617B-20BA-F4AD-0D32CEF24E73}"/>
            </ac:spMkLst>
          </pc:spChg>
        </pc:sldLayoutChg>
        <pc:sldLayoutChg chg="addSp delSp modSp mod">
          <pc:chgData name="pantelis balaouras" userId="25e8755020fc1734" providerId="LiveId" clId="{59C60493-C39C-4FC7-8114-41AB81183EB7}" dt="2024-04-29T12:15:24.120" v="566"/>
          <pc:sldLayoutMkLst>
            <pc:docMk/>
            <pc:sldMasterMk cId="4070574212" sldId="2147483682"/>
            <pc:sldLayoutMk cId="2365336610" sldId="2147483689"/>
          </pc:sldLayoutMkLst>
          <pc:spChg chg="del">
            <ac:chgData name="pantelis balaouras" userId="25e8755020fc1734" providerId="LiveId" clId="{59C60493-C39C-4FC7-8114-41AB81183EB7}" dt="2024-04-28T20:54:13.046" v="107" actId="478"/>
            <ac:spMkLst>
              <pc:docMk/>
              <pc:sldMasterMk cId="4070574212" sldId="2147483682"/>
              <pc:sldLayoutMk cId="2365336610" sldId="2147483689"/>
              <ac:spMk id="4" creationId="{28198CF2-91B3-6C1C-0A93-DC5CB01069DA}"/>
            </ac:spMkLst>
          </pc:spChg>
          <pc:spChg chg="add mod">
            <ac:chgData name="pantelis balaouras" userId="25e8755020fc1734" providerId="LiveId" clId="{59C60493-C39C-4FC7-8114-41AB81183EB7}" dt="2024-04-29T12:15:24.120" v="566"/>
            <ac:spMkLst>
              <pc:docMk/>
              <pc:sldMasterMk cId="4070574212" sldId="2147483682"/>
              <pc:sldLayoutMk cId="2365336610" sldId="2147483689"/>
              <ac:spMk id="4" creationId="{C66F1CD6-4C25-1A15-A024-97BABE9838AD}"/>
            </ac:spMkLst>
          </pc:spChg>
          <pc:spChg chg="add del mod">
            <ac:chgData name="pantelis balaouras" userId="25e8755020fc1734" providerId="LiveId" clId="{59C60493-C39C-4FC7-8114-41AB81183EB7}" dt="2024-04-29T12:15:23.520" v="565" actId="478"/>
            <ac:spMkLst>
              <pc:docMk/>
              <pc:sldMasterMk cId="4070574212" sldId="2147483682"/>
              <pc:sldLayoutMk cId="2365336610" sldId="2147483689"/>
              <ac:spMk id="5" creationId="{7F1D7A7C-FCC4-9809-A695-DD2B7406309A}"/>
            </ac:spMkLst>
          </pc:spChg>
        </pc:sldLayoutChg>
      </pc:sldMasterChg>
      <pc:sldMasterChg chg="modSldLayout">
        <pc:chgData name="pantelis balaouras" userId="25e8755020fc1734" providerId="LiveId" clId="{59C60493-C39C-4FC7-8114-41AB81183EB7}" dt="2024-04-29T12:15:43.127" v="572"/>
        <pc:sldMasterMkLst>
          <pc:docMk/>
          <pc:sldMasterMk cId="3739438780" sldId="2147483690"/>
        </pc:sldMasterMkLst>
        <pc:sldLayoutChg chg="addSp delSp modSp mod">
          <pc:chgData name="pantelis balaouras" userId="25e8755020fc1734" providerId="LiveId" clId="{59C60493-C39C-4FC7-8114-41AB81183EB7}" dt="2024-04-29T12:15:32.983" v="568"/>
          <pc:sldLayoutMkLst>
            <pc:docMk/>
            <pc:sldMasterMk cId="3739438780" sldId="2147483690"/>
            <pc:sldLayoutMk cId="1105144749" sldId="2147483694"/>
          </pc:sldLayoutMkLst>
          <pc:spChg chg="add del mod">
            <ac:chgData name="pantelis balaouras" userId="25e8755020fc1734" providerId="LiveId" clId="{59C60493-C39C-4FC7-8114-41AB81183EB7}" dt="2024-04-29T12:15:32.376" v="567" actId="478"/>
            <ac:spMkLst>
              <pc:docMk/>
              <pc:sldMasterMk cId="3739438780" sldId="2147483690"/>
              <pc:sldLayoutMk cId="1105144749" sldId="2147483694"/>
              <ac:spMk id="2" creationId="{D39DA630-63E7-8F73-3E37-C735318E29AB}"/>
            </ac:spMkLst>
          </pc:spChg>
          <pc:spChg chg="add mod">
            <ac:chgData name="pantelis balaouras" userId="25e8755020fc1734" providerId="LiveId" clId="{59C60493-C39C-4FC7-8114-41AB81183EB7}" dt="2024-04-29T12:15:32.983" v="568"/>
            <ac:spMkLst>
              <pc:docMk/>
              <pc:sldMasterMk cId="3739438780" sldId="2147483690"/>
              <pc:sldLayoutMk cId="1105144749" sldId="2147483694"/>
              <ac:spMk id="3" creationId="{330F29D4-3BED-8B03-2AEC-3569D46C51EB}"/>
            </ac:spMkLst>
          </pc:spChg>
          <pc:spChg chg="del">
            <ac:chgData name="pantelis balaouras" userId="25e8755020fc1734" providerId="LiveId" clId="{59C60493-C39C-4FC7-8114-41AB81183EB7}" dt="2024-04-28T20:54:19.848" v="109" actId="478"/>
            <ac:spMkLst>
              <pc:docMk/>
              <pc:sldMasterMk cId="3739438780" sldId="2147483690"/>
              <pc:sldLayoutMk cId="1105144749" sldId="2147483694"/>
              <ac:spMk id="104" creationId="{00000000-0000-0000-0000-000000000000}"/>
            </ac:spMkLst>
          </pc:spChg>
        </pc:sldLayoutChg>
        <pc:sldLayoutChg chg="addSp delSp modSp mod">
          <pc:chgData name="pantelis balaouras" userId="25e8755020fc1734" providerId="LiveId" clId="{59C60493-C39C-4FC7-8114-41AB81183EB7}" dt="2024-04-29T12:15:37.543" v="570"/>
          <pc:sldLayoutMkLst>
            <pc:docMk/>
            <pc:sldMasterMk cId="3739438780" sldId="2147483690"/>
            <pc:sldLayoutMk cId="3882455206" sldId="2147483695"/>
          </pc:sldLayoutMkLst>
          <pc:spChg chg="add del mod">
            <ac:chgData name="pantelis balaouras" userId="25e8755020fc1734" providerId="LiveId" clId="{59C60493-C39C-4FC7-8114-41AB81183EB7}" dt="2024-04-29T12:15:36.936" v="569" actId="478"/>
            <ac:spMkLst>
              <pc:docMk/>
              <pc:sldMasterMk cId="3739438780" sldId="2147483690"/>
              <pc:sldLayoutMk cId="3882455206" sldId="2147483695"/>
              <ac:spMk id="2" creationId="{B3166AA0-BFBA-B6A3-5E44-B56C394F7744}"/>
            </ac:spMkLst>
          </pc:spChg>
          <pc:spChg chg="add mod">
            <ac:chgData name="pantelis balaouras" userId="25e8755020fc1734" providerId="LiveId" clId="{59C60493-C39C-4FC7-8114-41AB81183EB7}" dt="2024-04-29T12:15:37.543" v="570"/>
            <ac:spMkLst>
              <pc:docMk/>
              <pc:sldMasterMk cId="3739438780" sldId="2147483690"/>
              <pc:sldLayoutMk cId="3882455206" sldId="2147483695"/>
              <ac:spMk id="3" creationId="{3D4AB916-16F6-EC86-2376-BBB3C7D16666}"/>
            </ac:spMkLst>
          </pc:spChg>
          <pc:spChg chg="del">
            <ac:chgData name="pantelis balaouras" userId="25e8755020fc1734" providerId="LiveId" clId="{59C60493-C39C-4FC7-8114-41AB81183EB7}" dt="2024-04-28T20:54:24.825" v="111" actId="478"/>
            <ac:spMkLst>
              <pc:docMk/>
              <pc:sldMasterMk cId="3739438780" sldId="2147483690"/>
              <pc:sldLayoutMk cId="3882455206" sldId="2147483695"/>
              <ac:spMk id="111" creationId="{00000000-0000-0000-0000-000000000000}"/>
            </ac:spMkLst>
          </pc:spChg>
        </pc:sldLayoutChg>
        <pc:sldLayoutChg chg="addSp delSp modSp mod">
          <pc:chgData name="pantelis balaouras" userId="25e8755020fc1734" providerId="LiveId" clId="{59C60493-C39C-4FC7-8114-41AB81183EB7}" dt="2024-04-29T12:15:43.127" v="572"/>
          <pc:sldLayoutMkLst>
            <pc:docMk/>
            <pc:sldMasterMk cId="3739438780" sldId="2147483690"/>
            <pc:sldLayoutMk cId="895278822" sldId="2147483696"/>
          </pc:sldLayoutMkLst>
          <pc:spChg chg="add del mod">
            <ac:chgData name="pantelis balaouras" userId="25e8755020fc1734" providerId="LiveId" clId="{59C60493-C39C-4FC7-8114-41AB81183EB7}" dt="2024-04-29T12:15:42.382" v="571" actId="478"/>
            <ac:spMkLst>
              <pc:docMk/>
              <pc:sldMasterMk cId="3739438780" sldId="2147483690"/>
              <pc:sldLayoutMk cId="895278822" sldId="2147483696"/>
              <ac:spMk id="2" creationId="{9C111B76-1006-EB01-D300-6DAE53308F94}"/>
            </ac:spMkLst>
          </pc:spChg>
          <pc:spChg chg="add mod">
            <ac:chgData name="pantelis balaouras" userId="25e8755020fc1734" providerId="LiveId" clId="{59C60493-C39C-4FC7-8114-41AB81183EB7}" dt="2024-04-29T12:15:43.127" v="572"/>
            <ac:spMkLst>
              <pc:docMk/>
              <pc:sldMasterMk cId="3739438780" sldId="2147483690"/>
              <pc:sldLayoutMk cId="895278822" sldId="2147483696"/>
              <ac:spMk id="3" creationId="{A5DBB203-13F6-81D8-6556-E74EFDD0669C}"/>
            </ac:spMkLst>
          </pc:spChg>
          <pc:spChg chg="del">
            <ac:chgData name="pantelis balaouras" userId="25e8755020fc1734" providerId="LiveId" clId="{59C60493-C39C-4FC7-8114-41AB81183EB7}" dt="2024-04-28T20:54:28.711" v="113" actId="478"/>
            <ac:spMkLst>
              <pc:docMk/>
              <pc:sldMasterMk cId="3739438780" sldId="2147483690"/>
              <pc:sldLayoutMk cId="895278822" sldId="2147483696"/>
              <ac:spMk id="115" creationId="{00000000-0000-0000-0000-000000000000}"/>
            </ac:spMkLst>
          </pc:spChg>
        </pc:sldLayoutChg>
      </pc:sldMasterChg>
    </pc:docChg>
  </pc:docChgLst>
  <pc:docChgLst>
    <pc:chgData name="Ioanna Zygouri" userId="e39f6a80f86403a0" providerId="LiveId" clId="{AF1ACC8A-4407-43A6-9E2C-15038F86F7B3}"/>
    <pc:docChg chg="undo custSel modSld modMainMaster">
      <pc:chgData name="Ioanna Zygouri" userId="e39f6a80f86403a0" providerId="LiveId" clId="{AF1ACC8A-4407-43A6-9E2C-15038F86F7B3}" dt="2024-06-07T12:10:42.886" v="160" actId="20577"/>
      <pc:docMkLst>
        <pc:docMk/>
      </pc:docMkLst>
      <pc:sldChg chg="addSp delSp modSp mod">
        <pc:chgData name="Ioanna Zygouri" userId="e39f6a80f86403a0" providerId="LiveId" clId="{AF1ACC8A-4407-43A6-9E2C-15038F86F7B3}" dt="2024-06-07T11:42:44.525" v="35" actId="14100"/>
        <pc:sldMkLst>
          <pc:docMk/>
          <pc:sldMk cId="0" sldId="256"/>
        </pc:sldMkLst>
        <pc:picChg chg="add mod">
          <ac:chgData name="Ioanna Zygouri" userId="e39f6a80f86403a0" providerId="LiveId" clId="{AF1ACC8A-4407-43A6-9E2C-15038F86F7B3}" dt="2024-06-07T11:42:44.525" v="35" actId="14100"/>
          <ac:picMkLst>
            <pc:docMk/>
            <pc:sldMk cId="0" sldId="256"/>
            <ac:picMk id="2" creationId="{5D242560-E071-A0F7-A8F3-636CB935B352}"/>
          </ac:picMkLst>
        </pc:picChg>
        <pc:picChg chg="del">
          <ac:chgData name="Ioanna Zygouri" userId="e39f6a80f86403a0" providerId="LiveId" clId="{AF1ACC8A-4407-43A6-9E2C-15038F86F7B3}" dt="2024-06-07T11:39:47.342" v="0" actId="478"/>
          <ac:picMkLst>
            <pc:docMk/>
            <pc:sldMk cId="0" sldId="256"/>
            <ac:picMk id="10" creationId="{772674E7-9337-8BAC-7FB5-D6DDEB6136EB}"/>
          </ac:picMkLst>
        </pc:picChg>
      </pc:sldChg>
      <pc:sldChg chg="addSp modSp mod">
        <pc:chgData name="Ioanna Zygouri" userId="e39f6a80f86403a0" providerId="LiveId" clId="{AF1ACC8A-4407-43A6-9E2C-15038F86F7B3}" dt="2024-06-07T11:42:00.439" v="26" actId="1076"/>
        <pc:sldMkLst>
          <pc:docMk/>
          <pc:sldMk cId="0" sldId="258"/>
        </pc:sldMkLst>
        <pc:spChg chg="mod">
          <ac:chgData name="Ioanna Zygouri" userId="e39f6a80f86403a0" providerId="LiveId" clId="{AF1ACC8A-4407-43A6-9E2C-15038F86F7B3}" dt="2024-06-07T11:41:46.635" v="23" actId="27636"/>
          <ac:spMkLst>
            <pc:docMk/>
            <pc:sldMk cId="0" sldId="258"/>
            <ac:spMk id="214" creationId="{00000000-0000-0000-0000-000000000000}"/>
          </ac:spMkLst>
        </pc:spChg>
        <pc:picChg chg="add mod">
          <ac:chgData name="Ioanna Zygouri" userId="e39f6a80f86403a0" providerId="LiveId" clId="{AF1ACC8A-4407-43A6-9E2C-15038F86F7B3}" dt="2024-06-07T11:42:00.439" v="26" actId="1076"/>
          <ac:picMkLst>
            <pc:docMk/>
            <pc:sldMk cId="0" sldId="258"/>
            <ac:picMk id="2" creationId="{8FA23659-E559-7151-6786-66928F634DE9}"/>
          </ac:picMkLst>
        </pc:picChg>
      </pc:sldChg>
      <pc:sldChg chg="modSp mod">
        <pc:chgData name="Ioanna Zygouri" userId="e39f6a80f86403a0" providerId="LiveId" clId="{AF1ACC8A-4407-43A6-9E2C-15038F86F7B3}" dt="2024-06-07T11:44:26.392" v="54" actId="20577"/>
        <pc:sldMkLst>
          <pc:docMk/>
          <pc:sldMk cId="0" sldId="266"/>
        </pc:sldMkLst>
        <pc:spChg chg="mod">
          <ac:chgData name="Ioanna Zygouri" userId="e39f6a80f86403a0" providerId="LiveId" clId="{AF1ACC8A-4407-43A6-9E2C-15038F86F7B3}" dt="2024-06-07T11:44:26.392" v="54" actId="20577"/>
          <ac:spMkLst>
            <pc:docMk/>
            <pc:sldMk cId="0" sldId="266"/>
            <ac:spMk id="320" creationId="{00000000-0000-0000-0000-000000000000}"/>
          </ac:spMkLst>
        </pc:spChg>
      </pc:sldChg>
      <pc:sldChg chg="modSp mod">
        <pc:chgData name="Ioanna Zygouri" userId="e39f6a80f86403a0" providerId="LiveId" clId="{AF1ACC8A-4407-43A6-9E2C-15038F86F7B3}" dt="2024-06-07T11:44:46.745" v="71" actId="20577"/>
        <pc:sldMkLst>
          <pc:docMk/>
          <pc:sldMk cId="0" sldId="267"/>
        </pc:sldMkLst>
        <pc:spChg chg="mod">
          <ac:chgData name="Ioanna Zygouri" userId="e39f6a80f86403a0" providerId="LiveId" clId="{AF1ACC8A-4407-43A6-9E2C-15038F86F7B3}" dt="2024-06-07T11:44:41.740" v="60" actId="20577"/>
          <ac:spMkLst>
            <pc:docMk/>
            <pc:sldMk cId="0" sldId="267"/>
            <ac:spMk id="335" creationId="{00000000-0000-0000-0000-000000000000}"/>
          </ac:spMkLst>
        </pc:spChg>
        <pc:spChg chg="mod">
          <ac:chgData name="Ioanna Zygouri" userId="e39f6a80f86403a0" providerId="LiveId" clId="{AF1ACC8A-4407-43A6-9E2C-15038F86F7B3}" dt="2024-06-07T11:44:46.745" v="71" actId="20577"/>
          <ac:spMkLst>
            <pc:docMk/>
            <pc:sldMk cId="0" sldId="267"/>
            <ac:spMk id="337" creationId="{00000000-0000-0000-0000-000000000000}"/>
          </ac:spMkLst>
        </pc:spChg>
      </pc:sldChg>
      <pc:sldChg chg="modSp mod">
        <pc:chgData name="Ioanna Zygouri" userId="e39f6a80f86403a0" providerId="LiveId" clId="{AF1ACC8A-4407-43A6-9E2C-15038F86F7B3}" dt="2024-06-07T11:45:23.874" v="120" actId="20577"/>
        <pc:sldMkLst>
          <pc:docMk/>
          <pc:sldMk cId="0" sldId="268"/>
        </pc:sldMkLst>
        <pc:spChg chg="mod">
          <ac:chgData name="Ioanna Zygouri" userId="e39f6a80f86403a0" providerId="LiveId" clId="{AF1ACC8A-4407-43A6-9E2C-15038F86F7B3}" dt="2024-06-07T11:45:23.874" v="120" actId="20577"/>
          <ac:spMkLst>
            <pc:docMk/>
            <pc:sldMk cId="0" sldId="268"/>
            <ac:spMk id="350" creationId="{00000000-0000-0000-0000-000000000000}"/>
          </ac:spMkLst>
        </pc:spChg>
      </pc:sldChg>
      <pc:sldChg chg="modSp mod">
        <pc:chgData name="Ioanna Zygouri" userId="e39f6a80f86403a0" providerId="LiveId" clId="{AF1ACC8A-4407-43A6-9E2C-15038F86F7B3}" dt="2024-06-07T12:08:42.540" v="153" actId="20577"/>
        <pc:sldMkLst>
          <pc:docMk/>
          <pc:sldMk cId="0" sldId="277"/>
        </pc:sldMkLst>
        <pc:spChg chg="mod">
          <ac:chgData name="Ioanna Zygouri" userId="e39f6a80f86403a0" providerId="LiveId" clId="{AF1ACC8A-4407-43A6-9E2C-15038F86F7B3}" dt="2024-06-07T12:08:42.540" v="153" actId="20577"/>
          <ac:spMkLst>
            <pc:docMk/>
            <pc:sldMk cId="0" sldId="277"/>
            <ac:spMk id="461" creationId="{00000000-0000-0000-0000-000000000000}"/>
          </ac:spMkLst>
        </pc:spChg>
      </pc:sldChg>
      <pc:sldChg chg="addSp delSp modSp mod">
        <pc:chgData name="Ioanna Zygouri" userId="e39f6a80f86403a0" providerId="LiveId" clId="{AF1ACC8A-4407-43A6-9E2C-15038F86F7B3}" dt="2024-06-07T12:10:42.886" v="160" actId="20577"/>
        <pc:sldMkLst>
          <pc:docMk/>
          <pc:sldMk cId="0" sldId="295"/>
        </pc:sldMkLst>
        <pc:spChg chg="mod">
          <ac:chgData name="Ioanna Zygouri" userId="e39f6a80f86403a0" providerId="LiveId" clId="{AF1ACC8A-4407-43A6-9E2C-15038F86F7B3}" dt="2024-06-07T12:10:42.886" v="160" actId="20577"/>
          <ac:spMkLst>
            <pc:docMk/>
            <pc:sldMk cId="0" sldId="295"/>
            <ac:spMk id="733" creationId="{00000000-0000-0000-0000-000000000000}"/>
          </ac:spMkLst>
        </pc:spChg>
        <pc:picChg chg="del">
          <ac:chgData name="Ioanna Zygouri" userId="e39f6a80f86403a0" providerId="LiveId" clId="{AF1ACC8A-4407-43A6-9E2C-15038F86F7B3}" dt="2024-06-07T11:42:13.875" v="29" actId="478"/>
          <ac:picMkLst>
            <pc:docMk/>
            <pc:sldMk cId="0" sldId="295"/>
            <ac:picMk id="2" creationId="{D1338DB7-6532-2A0D-4896-ED299C2BB89C}"/>
          </ac:picMkLst>
        </pc:picChg>
        <pc:picChg chg="add mod">
          <ac:chgData name="Ioanna Zygouri" userId="e39f6a80f86403a0" providerId="LiveId" clId="{AF1ACC8A-4407-43A6-9E2C-15038F86F7B3}" dt="2024-06-07T11:42:22.796" v="32" actId="1076"/>
          <ac:picMkLst>
            <pc:docMk/>
            <pc:sldMk cId="0" sldId="295"/>
            <ac:picMk id="3" creationId="{B656442D-FC25-CDB0-F645-BD1C9D144E67}"/>
          </ac:picMkLst>
        </pc:picChg>
      </pc:sldChg>
      <pc:sldChg chg="addSp modSp mod">
        <pc:chgData name="Ioanna Zygouri" userId="e39f6a80f86403a0" providerId="LiveId" clId="{AF1ACC8A-4407-43A6-9E2C-15038F86F7B3}" dt="2024-06-07T11:42:08.230" v="28" actId="1076"/>
        <pc:sldMkLst>
          <pc:docMk/>
          <pc:sldMk cId="1680057842" sldId="296"/>
        </pc:sldMkLst>
        <pc:picChg chg="add mod">
          <ac:chgData name="Ioanna Zygouri" userId="e39f6a80f86403a0" providerId="LiveId" clId="{AF1ACC8A-4407-43A6-9E2C-15038F86F7B3}" dt="2024-06-07T11:42:08.230" v="28" actId="1076"/>
          <ac:picMkLst>
            <pc:docMk/>
            <pc:sldMk cId="1680057842" sldId="296"/>
            <ac:picMk id="2" creationId="{494693D1-F519-220C-0262-9106A8A70182}"/>
          </ac:picMkLst>
        </pc:picChg>
      </pc:sldChg>
      <pc:sldChg chg="modSp mod">
        <pc:chgData name="Ioanna Zygouri" userId="e39f6a80f86403a0" providerId="LiveId" clId="{AF1ACC8A-4407-43A6-9E2C-15038F86F7B3}" dt="2024-06-07T11:43:25.876" v="43" actId="20577"/>
        <pc:sldMkLst>
          <pc:docMk/>
          <pc:sldMk cId="996944882" sldId="298"/>
        </pc:sldMkLst>
        <pc:spChg chg="mod">
          <ac:chgData name="Ioanna Zygouri" userId="e39f6a80f86403a0" providerId="LiveId" clId="{AF1ACC8A-4407-43A6-9E2C-15038F86F7B3}" dt="2024-06-07T11:43:21.166" v="41" actId="20577"/>
          <ac:spMkLst>
            <pc:docMk/>
            <pc:sldMk cId="996944882" sldId="298"/>
            <ac:spMk id="271" creationId="{00000000-0000-0000-0000-000000000000}"/>
          </ac:spMkLst>
        </pc:spChg>
        <pc:spChg chg="mod">
          <ac:chgData name="Ioanna Zygouri" userId="e39f6a80f86403a0" providerId="LiveId" clId="{AF1ACC8A-4407-43A6-9E2C-15038F86F7B3}" dt="2024-06-07T11:43:25.876" v="43" actId="20577"/>
          <ac:spMkLst>
            <pc:docMk/>
            <pc:sldMk cId="996944882" sldId="298"/>
            <ac:spMk id="274" creationId="{00000000-0000-0000-0000-000000000000}"/>
          </ac:spMkLst>
        </pc:spChg>
      </pc:sldChg>
      <pc:sldChg chg="modSp mod">
        <pc:chgData name="Ioanna Zygouri" userId="e39f6a80f86403a0" providerId="LiveId" clId="{AF1ACC8A-4407-43A6-9E2C-15038F86F7B3}" dt="2024-06-07T11:43:08.546" v="39" actId="20577"/>
        <pc:sldMkLst>
          <pc:docMk/>
          <pc:sldMk cId="481342185" sldId="305"/>
        </pc:sldMkLst>
        <pc:spChg chg="mod">
          <ac:chgData name="Ioanna Zygouri" userId="e39f6a80f86403a0" providerId="LiveId" clId="{AF1ACC8A-4407-43A6-9E2C-15038F86F7B3}" dt="2024-06-07T11:43:08.546" v="39" actId="20577"/>
          <ac:spMkLst>
            <pc:docMk/>
            <pc:sldMk cId="481342185" sldId="305"/>
            <ac:spMk id="3" creationId="{F7138A2E-4F28-748D-C439-F32B9FF3FC2A}"/>
          </ac:spMkLst>
        </pc:spChg>
      </pc:sldChg>
      <pc:sldChg chg="modSp mod">
        <pc:chgData name="Ioanna Zygouri" userId="e39f6a80f86403a0" providerId="LiveId" clId="{AF1ACC8A-4407-43A6-9E2C-15038F86F7B3}" dt="2024-06-07T11:45:45.979" v="151" actId="20577"/>
        <pc:sldMkLst>
          <pc:docMk/>
          <pc:sldMk cId="116065538" sldId="308"/>
        </pc:sldMkLst>
        <pc:spChg chg="mod">
          <ac:chgData name="Ioanna Zygouri" userId="e39f6a80f86403a0" providerId="LiveId" clId="{AF1ACC8A-4407-43A6-9E2C-15038F86F7B3}" dt="2024-06-07T11:45:45.979" v="151" actId="20577"/>
          <ac:spMkLst>
            <pc:docMk/>
            <pc:sldMk cId="116065538" sldId="308"/>
            <ac:spMk id="5" creationId="{73884338-3D3A-D4DF-D68C-5AF01B982921}"/>
          </ac:spMkLst>
        </pc:spChg>
      </pc:sldChg>
      <pc:sldMasterChg chg="modSldLayout">
        <pc:chgData name="Ioanna Zygouri" userId="e39f6a80f86403a0" providerId="LiveId" clId="{AF1ACC8A-4407-43A6-9E2C-15038F86F7B3}" dt="2024-06-07T11:40:27.140" v="4" actId="478"/>
        <pc:sldMasterMkLst>
          <pc:docMk/>
          <pc:sldMasterMk cId="0" sldId="2147483656"/>
        </pc:sldMasterMkLst>
        <pc:sldLayoutChg chg="delSp mod">
          <pc:chgData name="Ioanna Zygouri" userId="e39f6a80f86403a0" providerId="LiveId" clId="{AF1ACC8A-4407-43A6-9E2C-15038F86F7B3}" dt="2024-06-07T11:40:16.321" v="1" actId="478"/>
          <pc:sldLayoutMkLst>
            <pc:docMk/>
            <pc:sldMasterMk cId="0" sldId="2147483656"/>
            <pc:sldLayoutMk cId="0" sldId="2147483657"/>
          </pc:sldLayoutMkLst>
          <pc:picChg chg="del">
            <ac:chgData name="Ioanna Zygouri" userId="e39f6a80f86403a0" providerId="LiveId" clId="{AF1ACC8A-4407-43A6-9E2C-15038F86F7B3}" dt="2024-06-07T11:40:16.321" v="1" actId="478"/>
            <ac:picMkLst>
              <pc:docMk/>
              <pc:sldMasterMk cId="0" sldId="2147483656"/>
              <pc:sldLayoutMk cId="0" sldId="2147483657"/>
              <ac:picMk id="62" creationId="{00000000-0000-0000-0000-000000000000}"/>
            </ac:picMkLst>
          </pc:picChg>
        </pc:sldLayoutChg>
        <pc:sldLayoutChg chg="delSp mod">
          <pc:chgData name="Ioanna Zygouri" userId="e39f6a80f86403a0" providerId="LiveId" clId="{AF1ACC8A-4407-43A6-9E2C-15038F86F7B3}" dt="2024-06-07T11:40:19.529" v="2" actId="478"/>
          <pc:sldLayoutMkLst>
            <pc:docMk/>
            <pc:sldMasterMk cId="0" sldId="2147483656"/>
            <pc:sldLayoutMk cId="0" sldId="2147483658"/>
          </pc:sldLayoutMkLst>
          <pc:picChg chg="del">
            <ac:chgData name="Ioanna Zygouri" userId="e39f6a80f86403a0" providerId="LiveId" clId="{AF1ACC8A-4407-43A6-9E2C-15038F86F7B3}" dt="2024-06-07T11:40:19.529" v="2" actId="478"/>
            <ac:picMkLst>
              <pc:docMk/>
              <pc:sldMasterMk cId="0" sldId="2147483656"/>
              <pc:sldLayoutMk cId="0" sldId="2147483658"/>
              <ac:picMk id="69" creationId="{00000000-0000-0000-0000-000000000000}"/>
            </ac:picMkLst>
          </pc:picChg>
        </pc:sldLayoutChg>
        <pc:sldLayoutChg chg="delSp mod">
          <pc:chgData name="Ioanna Zygouri" userId="e39f6a80f86403a0" providerId="LiveId" clId="{AF1ACC8A-4407-43A6-9E2C-15038F86F7B3}" dt="2024-06-07T11:40:24.565" v="3" actId="478"/>
          <pc:sldLayoutMkLst>
            <pc:docMk/>
            <pc:sldMasterMk cId="0" sldId="2147483656"/>
            <pc:sldLayoutMk cId="0" sldId="2147483660"/>
          </pc:sldLayoutMkLst>
          <pc:picChg chg="del">
            <ac:chgData name="Ioanna Zygouri" userId="e39f6a80f86403a0" providerId="LiveId" clId="{AF1ACC8A-4407-43A6-9E2C-15038F86F7B3}" dt="2024-06-07T11:40:24.565" v="3" actId="478"/>
            <ac:picMkLst>
              <pc:docMk/>
              <pc:sldMasterMk cId="0" sldId="2147483656"/>
              <pc:sldLayoutMk cId="0" sldId="2147483660"/>
              <ac:picMk id="83" creationId="{00000000-0000-0000-0000-000000000000}"/>
            </ac:picMkLst>
          </pc:picChg>
        </pc:sldLayoutChg>
        <pc:sldLayoutChg chg="delSp mod">
          <pc:chgData name="Ioanna Zygouri" userId="e39f6a80f86403a0" providerId="LiveId" clId="{AF1ACC8A-4407-43A6-9E2C-15038F86F7B3}" dt="2024-06-07T11:40:27.140" v="4" actId="478"/>
          <pc:sldLayoutMkLst>
            <pc:docMk/>
            <pc:sldMasterMk cId="0" sldId="2147483656"/>
            <pc:sldLayoutMk cId="0" sldId="2147483661"/>
          </pc:sldLayoutMkLst>
          <pc:picChg chg="del">
            <ac:chgData name="Ioanna Zygouri" userId="e39f6a80f86403a0" providerId="LiveId" clId="{AF1ACC8A-4407-43A6-9E2C-15038F86F7B3}" dt="2024-06-07T11:40:27.140" v="4" actId="478"/>
            <ac:picMkLst>
              <pc:docMk/>
              <pc:sldMasterMk cId="0" sldId="2147483656"/>
              <pc:sldLayoutMk cId="0" sldId="2147483661"/>
              <ac:picMk id="90" creationId="{00000000-0000-0000-0000-000000000000}"/>
            </ac:picMkLst>
          </pc:picChg>
        </pc:sldLayoutChg>
      </pc:sldMasterChg>
      <pc:sldMasterChg chg="modSldLayout">
        <pc:chgData name="Ioanna Zygouri" userId="e39f6a80f86403a0" providerId="LiveId" clId="{AF1ACC8A-4407-43A6-9E2C-15038F86F7B3}" dt="2024-06-07T11:40:47.421" v="9" actId="478"/>
        <pc:sldMasterMkLst>
          <pc:docMk/>
          <pc:sldMasterMk cId="0" sldId="2147483664"/>
        </pc:sldMasterMkLst>
        <pc:sldLayoutChg chg="delSp mod">
          <pc:chgData name="Ioanna Zygouri" userId="e39f6a80f86403a0" providerId="LiveId" clId="{AF1ACC8A-4407-43A6-9E2C-15038F86F7B3}" dt="2024-06-07T11:40:33.742" v="5" actId="478"/>
          <pc:sldLayoutMkLst>
            <pc:docMk/>
            <pc:sldMasterMk cId="0" sldId="2147483664"/>
            <pc:sldLayoutMk cId="0" sldId="2147483665"/>
          </pc:sldLayoutMkLst>
          <pc:picChg chg="del">
            <ac:chgData name="Ioanna Zygouri" userId="e39f6a80f86403a0" providerId="LiveId" clId="{AF1ACC8A-4407-43A6-9E2C-15038F86F7B3}" dt="2024-06-07T11:40:33.742" v="5" actId="478"/>
            <ac:picMkLst>
              <pc:docMk/>
              <pc:sldMasterMk cId="0" sldId="2147483664"/>
              <pc:sldLayoutMk cId="0" sldId="2147483665"/>
              <ac:picMk id="108" creationId="{00000000-0000-0000-0000-000000000000}"/>
            </ac:picMkLst>
          </pc:picChg>
        </pc:sldLayoutChg>
        <pc:sldLayoutChg chg="delSp mod">
          <pc:chgData name="Ioanna Zygouri" userId="e39f6a80f86403a0" providerId="LiveId" clId="{AF1ACC8A-4407-43A6-9E2C-15038F86F7B3}" dt="2024-06-07T11:40:35.481" v="6" actId="478"/>
          <pc:sldLayoutMkLst>
            <pc:docMk/>
            <pc:sldMasterMk cId="0" sldId="2147483664"/>
            <pc:sldLayoutMk cId="0" sldId="2147483666"/>
          </pc:sldLayoutMkLst>
          <pc:picChg chg="del">
            <ac:chgData name="Ioanna Zygouri" userId="e39f6a80f86403a0" providerId="LiveId" clId="{AF1ACC8A-4407-43A6-9E2C-15038F86F7B3}" dt="2024-06-07T11:40:35.481" v="6" actId="478"/>
            <ac:picMkLst>
              <pc:docMk/>
              <pc:sldMasterMk cId="0" sldId="2147483664"/>
              <pc:sldLayoutMk cId="0" sldId="2147483666"/>
              <ac:picMk id="117" creationId="{00000000-0000-0000-0000-000000000000}"/>
            </ac:picMkLst>
          </pc:picChg>
        </pc:sldLayoutChg>
        <pc:sldLayoutChg chg="delSp mod">
          <pc:chgData name="Ioanna Zygouri" userId="e39f6a80f86403a0" providerId="LiveId" clId="{AF1ACC8A-4407-43A6-9E2C-15038F86F7B3}" dt="2024-06-07T11:40:37.379" v="7" actId="478"/>
          <pc:sldLayoutMkLst>
            <pc:docMk/>
            <pc:sldMasterMk cId="0" sldId="2147483664"/>
            <pc:sldLayoutMk cId="0" sldId="2147483667"/>
          </pc:sldLayoutMkLst>
          <pc:picChg chg="del">
            <ac:chgData name="Ioanna Zygouri" userId="e39f6a80f86403a0" providerId="LiveId" clId="{AF1ACC8A-4407-43A6-9E2C-15038F86F7B3}" dt="2024-06-07T11:40:37.379" v="7" actId="478"/>
            <ac:picMkLst>
              <pc:docMk/>
              <pc:sldMasterMk cId="0" sldId="2147483664"/>
              <pc:sldLayoutMk cId="0" sldId="2147483667"/>
              <ac:picMk id="124" creationId="{00000000-0000-0000-0000-000000000000}"/>
            </ac:picMkLst>
          </pc:picChg>
        </pc:sldLayoutChg>
        <pc:sldLayoutChg chg="delSp mod">
          <pc:chgData name="Ioanna Zygouri" userId="e39f6a80f86403a0" providerId="LiveId" clId="{AF1ACC8A-4407-43A6-9E2C-15038F86F7B3}" dt="2024-06-07T11:40:42.533" v="8" actId="478"/>
          <pc:sldLayoutMkLst>
            <pc:docMk/>
            <pc:sldMasterMk cId="0" sldId="2147483664"/>
            <pc:sldLayoutMk cId="0" sldId="2147483668"/>
          </pc:sldLayoutMkLst>
          <pc:picChg chg="del">
            <ac:chgData name="Ioanna Zygouri" userId="e39f6a80f86403a0" providerId="LiveId" clId="{AF1ACC8A-4407-43A6-9E2C-15038F86F7B3}" dt="2024-06-07T11:40:42.533" v="8" actId="478"/>
            <ac:picMkLst>
              <pc:docMk/>
              <pc:sldMasterMk cId="0" sldId="2147483664"/>
              <pc:sldLayoutMk cId="0" sldId="2147483668"/>
              <ac:picMk id="131" creationId="{00000000-0000-0000-0000-000000000000}"/>
            </ac:picMkLst>
          </pc:picChg>
        </pc:sldLayoutChg>
        <pc:sldLayoutChg chg="delSp mod">
          <pc:chgData name="Ioanna Zygouri" userId="e39f6a80f86403a0" providerId="LiveId" clId="{AF1ACC8A-4407-43A6-9E2C-15038F86F7B3}" dt="2024-06-07T11:40:47.421" v="9" actId="478"/>
          <pc:sldLayoutMkLst>
            <pc:docMk/>
            <pc:sldMasterMk cId="0" sldId="2147483664"/>
            <pc:sldLayoutMk cId="3032917293" sldId="2147483697"/>
          </pc:sldLayoutMkLst>
          <pc:picChg chg="del">
            <ac:chgData name="Ioanna Zygouri" userId="e39f6a80f86403a0" providerId="LiveId" clId="{AF1ACC8A-4407-43A6-9E2C-15038F86F7B3}" dt="2024-06-07T11:40:47.421" v="9" actId="478"/>
            <ac:picMkLst>
              <pc:docMk/>
              <pc:sldMasterMk cId="0" sldId="2147483664"/>
              <pc:sldLayoutMk cId="3032917293" sldId="2147483697"/>
              <ac:picMk id="8" creationId="{883C3956-61FA-889B-7643-4B8AC324F0CE}"/>
            </ac:picMkLst>
          </pc:picChg>
        </pc:sldLayoutChg>
      </pc:sldMasterChg>
      <pc:sldMasterChg chg="modSldLayout">
        <pc:chgData name="Ioanna Zygouri" userId="e39f6a80f86403a0" providerId="LiveId" clId="{AF1ACC8A-4407-43A6-9E2C-15038F86F7B3}" dt="2024-06-07T11:40:57.189" v="13" actId="478"/>
        <pc:sldMasterMkLst>
          <pc:docMk/>
          <pc:sldMasterMk cId="725708955" sldId="2147483674"/>
        </pc:sldMasterMkLst>
        <pc:sldLayoutChg chg="delSp mod">
          <pc:chgData name="Ioanna Zygouri" userId="e39f6a80f86403a0" providerId="LiveId" clId="{AF1ACC8A-4407-43A6-9E2C-15038F86F7B3}" dt="2024-06-07T11:40:52.243" v="10" actId="478"/>
          <pc:sldLayoutMkLst>
            <pc:docMk/>
            <pc:sldMasterMk cId="725708955" sldId="2147483674"/>
            <pc:sldLayoutMk cId="2578561986" sldId="2147483675"/>
          </pc:sldLayoutMkLst>
          <pc:picChg chg="del">
            <ac:chgData name="Ioanna Zygouri" userId="e39f6a80f86403a0" providerId="LiveId" clId="{AF1ACC8A-4407-43A6-9E2C-15038F86F7B3}" dt="2024-06-07T11:40:52.243" v="10" actId="478"/>
            <ac:picMkLst>
              <pc:docMk/>
              <pc:sldMasterMk cId="725708955" sldId="2147483674"/>
              <pc:sldLayoutMk cId="2578561986" sldId="2147483675"/>
              <ac:picMk id="2" creationId="{C84ABD09-047E-D5B3-10E0-1421F08D7718}"/>
            </ac:picMkLst>
          </pc:picChg>
        </pc:sldLayoutChg>
        <pc:sldLayoutChg chg="delSp mod">
          <pc:chgData name="Ioanna Zygouri" userId="e39f6a80f86403a0" providerId="LiveId" clId="{AF1ACC8A-4407-43A6-9E2C-15038F86F7B3}" dt="2024-06-07T11:40:53.613" v="11" actId="478"/>
          <pc:sldLayoutMkLst>
            <pc:docMk/>
            <pc:sldMasterMk cId="725708955" sldId="2147483674"/>
            <pc:sldLayoutMk cId="3044708315" sldId="2147483676"/>
          </pc:sldLayoutMkLst>
          <pc:picChg chg="del">
            <ac:chgData name="Ioanna Zygouri" userId="e39f6a80f86403a0" providerId="LiveId" clId="{AF1ACC8A-4407-43A6-9E2C-15038F86F7B3}" dt="2024-06-07T11:40:53.613" v="11" actId="478"/>
            <ac:picMkLst>
              <pc:docMk/>
              <pc:sldMasterMk cId="725708955" sldId="2147483674"/>
              <pc:sldLayoutMk cId="3044708315" sldId="2147483676"/>
              <ac:picMk id="10" creationId="{1C64525D-B8CE-6572-E8A4-458CB9AD5213}"/>
            </ac:picMkLst>
          </pc:picChg>
        </pc:sldLayoutChg>
        <pc:sldLayoutChg chg="delSp mod">
          <pc:chgData name="Ioanna Zygouri" userId="e39f6a80f86403a0" providerId="LiveId" clId="{AF1ACC8A-4407-43A6-9E2C-15038F86F7B3}" dt="2024-06-07T11:40:55.364" v="12" actId="478"/>
          <pc:sldLayoutMkLst>
            <pc:docMk/>
            <pc:sldMasterMk cId="725708955" sldId="2147483674"/>
            <pc:sldLayoutMk cId="3942719810" sldId="2147483677"/>
          </pc:sldLayoutMkLst>
          <pc:picChg chg="del">
            <ac:chgData name="Ioanna Zygouri" userId="e39f6a80f86403a0" providerId="LiveId" clId="{AF1ACC8A-4407-43A6-9E2C-15038F86F7B3}" dt="2024-06-07T11:40:55.364" v="12" actId="478"/>
            <ac:picMkLst>
              <pc:docMk/>
              <pc:sldMasterMk cId="725708955" sldId="2147483674"/>
              <pc:sldLayoutMk cId="3942719810" sldId="2147483677"/>
              <ac:picMk id="9" creationId="{EDD59B1A-2A54-1204-19F3-2F962558168B}"/>
            </ac:picMkLst>
          </pc:picChg>
        </pc:sldLayoutChg>
        <pc:sldLayoutChg chg="delSp mod">
          <pc:chgData name="Ioanna Zygouri" userId="e39f6a80f86403a0" providerId="LiveId" clId="{AF1ACC8A-4407-43A6-9E2C-15038F86F7B3}" dt="2024-06-07T11:40:57.189" v="13" actId="478"/>
          <pc:sldLayoutMkLst>
            <pc:docMk/>
            <pc:sldMasterMk cId="725708955" sldId="2147483674"/>
            <pc:sldLayoutMk cId="3615848039" sldId="2147483678"/>
          </pc:sldLayoutMkLst>
          <pc:picChg chg="del">
            <ac:chgData name="Ioanna Zygouri" userId="e39f6a80f86403a0" providerId="LiveId" clId="{AF1ACC8A-4407-43A6-9E2C-15038F86F7B3}" dt="2024-06-07T11:40:57.189" v="13" actId="478"/>
            <ac:picMkLst>
              <pc:docMk/>
              <pc:sldMasterMk cId="725708955" sldId="2147483674"/>
              <pc:sldLayoutMk cId="3615848039" sldId="2147483678"/>
              <ac:picMk id="8" creationId="{883C3956-61FA-889B-7643-4B8AC324F0CE}"/>
            </ac:picMkLst>
          </pc:picChg>
        </pc:sldLayoutChg>
      </pc:sldMasterChg>
      <pc:sldMasterChg chg="modSldLayout">
        <pc:chgData name="Ioanna Zygouri" userId="e39f6a80f86403a0" providerId="LiveId" clId="{AF1ACC8A-4407-43A6-9E2C-15038F86F7B3}" dt="2024-06-07T11:41:11.451" v="17" actId="478"/>
        <pc:sldMasterMkLst>
          <pc:docMk/>
          <pc:sldMasterMk cId="4070574212" sldId="2147483682"/>
        </pc:sldMasterMkLst>
        <pc:sldLayoutChg chg="delSp mod">
          <pc:chgData name="Ioanna Zygouri" userId="e39f6a80f86403a0" providerId="LiveId" clId="{AF1ACC8A-4407-43A6-9E2C-15038F86F7B3}" dt="2024-06-07T11:41:05.269" v="14" actId="478"/>
          <pc:sldLayoutMkLst>
            <pc:docMk/>
            <pc:sldMasterMk cId="4070574212" sldId="2147483682"/>
            <pc:sldLayoutMk cId="356002159" sldId="2147483683"/>
          </pc:sldLayoutMkLst>
          <pc:picChg chg="del">
            <ac:chgData name="Ioanna Zygouri" userId="e39f6a80f86403a0" providerId="LiveId" clId="{AF1ACC8A-4407-43A6-9E2C-15038F86F7B3}" dt="2024-06-07T11:41:05.269" v="14" actId="478"/>
            <ac:picMkLst>
              <pc:docMk/>
              <pc:sldMasterMk cId="4070574212" sldId="2147483682"/>
              <pc:sldLayoutMk cId="356002159" sldId="2147483683"/>
              <ac:picMk id="2" creationId="{C84ABD09-047E-D5B3-10E0-1421F08D7718}"/>
            </ac:picMkLst>
          </pc:picChg>
        </pc:sldLayoutChg>
        <pc:sldLayoutChg chg="delSp mod">
          <pc:chgData name="Ioanna Zygouri" userId="e39f6a80f86403a0" providerId="LiveId" clId="{AF1ACC8A-4407-43A6-9E2C-15038F86F7B3}" dt="2024-06-07T11:41:07.434" v="15" actId="478"/>
          <pc:sldLayoutMkLst>
            <pc:docMk/>
            <pc:sldMasterMk cId="4070574212" sldId="2147483682"/>
            <pc:sldLayoutMk cId="1261910125" sldId="2147483684"/>
          </pc:sldLayoutMkLst>
          <pc:picChg chg="del">
            <ac:chgData name="Ioanna Zygouri" userId="e39f6a80f86403a0" providerId="LiveId" clId="{AF1ACC8A-4407-43A6-9E2C-15038F86F7B3}" dt="2024-06-07T11:41:07.434" v="15" actId="478"/>
            <ac:picMkLst>
              <pc:docMk/>
              <pc:sldMasterMk cId="4070574212" sldId="2147483682"/>
              <pc:sldLayoutMk cId="1261910125" sldId="2147483684"/>
              <ac:picMk id="10" creationId="{1C64525D-B8CE-6572-E8A4-458CB9AD5213}"/>
            </ac:picMkLst>
          </pc:picChg>
        </pc:sldLayoutChg>
        <pc:sldLayoutChg chg="delSp mod">
          <pc:chgData name="Ioanna Zygouri" userId="e39f6a80f86403a0" providerId="LiveId" clId="{AF1ACC8A-4407-43A6-9E2C-15038F86F7B3}" dt="2024-06-07T11:41:09.154" v="16" actId="478"/>
          <pc:sldLayoutMkLst>
            <pc:docMk/>
            <pc:sldMasterMk cId="4070574212" sldId="2147483682"/>
            <pc:sldLayoutMk cId="2428880160" sldId="2147483685"/>
          </pc:sldLayoutMkLst>
          <pc:picChg chg="del">
            <ac:chgData name="Ioanna Zygouri" userId="e39f6a80f86403a0" providerId="LiveId" clId="{AF1ACC8A-4407-43A6-9E2C-15038F86F7B3}" dt="2024-06-07T11:41:09.154" v="16" actId="478"/>
            <ac:picMkLst>
              <pc:docMk/>
              <pc:sldMasterMk cId="4070574212" sldId="2147483682"/>
              <pc:sldLayoutMk cId="2428880160" sldId="2147483685"/>
              <ac:picMk id="9" creationId="{EDD59B1A-2A54-1204-19F3-2F962558168B}"/>
            </ac:picMkLst>
          </pc:picChg>
        </pc:sldLayoutChg>
        <pc:sldLayoutChg chg="delSp mod">
          <pc:chgData name="Ioanna Zygouri" userId="e39f6a80f86403a0" providerId="LiveId" clId="{AF1ACC8A-4407-43A6-9E2C-15038F86F7B3}" dt="2024-06-07T11:41:11.451" v="17" actId="478"/>
          <pc:sldLayoutMkLst>
            <pc:docMk/>
            <pc:sldMasterMk cId="4070574212" sldId="2147483682"/>
            <pc:sldLayoutMk cId="3583859966" sldId="2147483686"/>
          </pc:sldLayoutMkLst>
          <pc:picChg chg="del">
            <ac:chgData name="Ioanna Zygouri" userId="e39f6a80f86403a0" providerId="LiveId" clId="{AF1ACC8A-4407-43A6-9E2C-15038F86F7B3}" dt="2024-06-07T11:41:11.451" v="17" actId="478"/>
            <ac:picMkLst>
              <pc:docMk/>
              <pc:sldMasterMk cId="4070574212" sldId="2147483682"/>
              <pc:sldLayoutMk cId="3583859966" sldId="2147483686"/>
              <ac:picMk id="8" creationId="{883C3956-61FA-889B-7643-4B8AC324F0CE}"/>
            </ac:picMkLst>
          </pc:picChg>
        </pc:sldLayoutChg>
      </pc:sldMasterChg>
      <pc:sldMasterChg chg="modSldLayout sldLayoutOrd">
        <pc:chgData name="Ioanna Zygouri" userId="e39f6a80f86403a0" providerId="LiveId" clId="{AF1ACC8A-4407-43A6-9E2C-15038F86F7B3}" dt="2024-06-07T11:41:23.142" v="21" actId="20578"/>
        <pc:sldMasterMkLst>
          <pc:docMk/>
          <pc:sldMasterMk cId="3739438780" sldId="2147483690"/>
        </pc:sldMasterMkLst>
        <pc:sldLayoutChg chg="delSp mod">
          <pc:chgData name="Ioanna Zygouri" userId="e39f6a80f86403a0" providerId="LiveId" clId="{AF1ACC8A-4407-43A6-9E2C-15038F86F7B3}" dt="2024-06-07T11:41:18.336" v="18" actId="478"/>
          <pc:sldLayoutMkLst>
            <pc:docMk/>
            <pc:sldMasterMk cId="3739438780" sldId="2147483690"/>
            <pc:sldLayoutMk cId="127024804" sldId="2147483691"/>
          </pc:sldLayoutMkLst>
          <pc:picChg chg="del">
            <ac:chgData name="Ioanna Zygouri" userId="e39f6a80f86403a0" providerId="LiveId" clId="{AF1ACC8A-4407-43A6-9E2C-15038F86F7B3}" dt="2024-06-07T11:41:18.336" v="18" actId="478"/>
            <ac:picMkLst>
              <pc:docMk/>
              <pc:sldMasterMk cId="3739438780" sldId="2147483690"/>
              <pc:sldLayoutMk cId="127024804" sldId="2147483691"/>
              <ac:picMk id="77" creationId="{00000000-0000-0000-0000-000000000000}"/>
            </ac:picMkLst>
          </pc:picChg>
        </pc:sldLayoutChg>
        <pc:sldLayoutChg chg="delSp mod">
          <pc:chgData name="Ioanna Zygouri" userId="e39f6a80f86403a0" providerId="LiveId" clId="{AF1ACC8A-4407-43A6-9E2C-15038F86F7B3}" dt="2024-06-07T11:41:19.725" v="19" actId="478"/>
          <pc:sldLayoutMkLst>
            <pc:docMk/>
            <pc:sldMasterMk cId="3739438780" sldId="2147483690"/>
            <pc:sldLayoutMk cId="1364624860" sldId="2147483692"/>
          </pc:sldLayoutMkLst>
          <pc:picChg chg="del">
            <ac:chgData name="Ioanna Zygouri" userId="e39f6a80f86403a0" providerId="LiveId" clId="{AF1ACC8A-4407-43A6-9E2C-15038F86F7B3}" dt="2024-06-07T11:41:19.725" v="19" actId="478"/>
            <ac:picMkLst>
              <pc:docMk/>
              <pc:sldMasterMk cId="3739438780" sldId="2147483690"/>
              <pc:sldLayoutMk cId="1364624860" sldId="2147483692"/>
              <ac:picMk id="86" creationId="{00000000-0000-0000-0000-000000000000}"/>
            </ac:picMkLst>
          </pc:picChg>
        </pc:sldLayoutChg>
        <pc:sldLayoutChg chg="delSp mod ord">
          <pc:chgData name="Ioanna Zygouri" userId="e39f6a80f86403a0" providerId="LiveId" clId="{AF1ACC8A-4407-43A6-9E2C-15038F86F7B3}" dt="2024-06-07T11:41:23.142" v="21" actId="20578"/>
          <pc:sldLayoutMkLst>
            <pc:docMk/>
            <pc:sldMasterMk cId="3739438780" sldId="2147483690"/>
            <pc:sldLayoutMk cId="1367690630" sldId="2147483693"/>
          </pc:sldLayoutMkLst>
          <pc:picChg chg="del">
            <ac:chgData name="Ioanna Zygouri" userId="e39f6a80f86403a0" providerId="LiveId" clId="{AF1ACC8A-4407-43A6-9E2C-15038F86F7B3}" dt="2024-06-07T11:41:21.130" v="20" actId="478"/>
            <ac:picMkLst>
              <pc:docMk/>
              <pc:sldMasterMk cId="3739438780" sldId="2147483690"/>
              <pc:sldLayoutMk cId="1367690630" sldId="2147483693"/>
              <ac:picMk id="93" creationId="{00000000-0000-0000-0000-000000000000}"/>
            </ac:picMkLst>
          </pc:picChg>
        </pc:sldLayoutChg>
      </pc:sldMasterChg>
    </pc:docChg>
  </pc:docChgLst>
  <pc:docChgLst>
    <pc:chgData name="Guillem Part López" userId="39f5615f-54c3-4dde-9b55-95608137fd0d" providerId="ADAL" clId="{1F28DBBD-3583-493B-829D-D297FD457B20}"/>
    <pc:docChg chg="undo custSel modSld">
      <pc:chgData name="Guillem Part López" userId="39f5615f-54c3-4dde-9b55-95608137fd0d" providerId="ADAL" clId="{1F28DBBD-3583-493B-829D-D297FD457B20}" dt="2024-03-26T09:46:41.195" v="235" actId="478"/>
      <pc:docMkLst>
        <pc:docMk/>
      </pc:docMkLst>
      <pc:sldChg chg="modSp mod">
        <pc:chgData name="Guillem Part López" userId="39f5615f-54c3-4dde-9b55-95608137fd0d" providerId="ADAL" clId="{1F28DBBD-3583-493B-829D-D297FD457B20}" dt="2024-03-26T09:21:21.150" v="10" actId="20577"/>
        <pc:sldMkLst>
          <pc:docMk/>
          <pc:sldMk cId="0" sldId="258"/>
        </pc:sldMkLst>
        <pc:spChg chg="mod">
          <ac:chgData name="Guillem Part López" userId="39f5615f-54c3-4dde-9b55-95608137fd0d" providerId="ADAL" clId="{1F28DBBD-3583-493B-829D-D297FD457B20}" dt="2024-03-26T09:21:12.660" v="0" actId="20577"/>
          <ac:spMkLst>
            <pc:docMk/>
            <pc:sldMk cId="0" sldId="258"/>
            <ac:spMk id="218" creationId="{00000000-0000-0000-0000-000000000000}"/>
          </ac:spMkLst>
        </pc:spChg>
        <pc:spChg chg="mod">
          <ac:chgData name="Guillem Part López" userId="39f5615f-54c3-4dde-9b55-95608137fd0d" providerId="ADAL" clId="{1F28DBBD-3583-493B-829D-D297FD457B20}" dt="2024-03-26T09:21:14.999" v="1" actId="20577"/>
          <ac:spMkLst>
            <pc:docMk/>
            <pc:sldMk cId="0" sldId="258"/>
            <ac:spMk id="219" creationId="{00000000-0000-0000-0000-000000000000}"/>
          </ac:spMkLst>
        </pc:spChg>
        <pc:spChg chg="mod">
          <ac:chgData name="Guillem Part López" userId="39f5615f-54c3-4dde-9b55-95608137fd0d" providerId="ADAL" clId="{1F28DBBD-3583-493B-829D-D297FD457B20}" dt="2024-03-26T09:21:21.150" v="10" actId="20577"/>
          <ac:spMkLst>
            <pc:docMk/>
            <pc:sldMk cId="0" sldId="258"/>
            <ac:spMk id="220" creationId="{00000000-0000-0000-0000-000000000000}"/>
          </ac:spMkLst>
        </pc:spChg>
      </pc:sldChg>
      <pc:sldChg chg="modSp mod">
        <pc:chgData name="Guillem Part López" userId="39f5615f-54c3-4dde-9b55-95608137fd0d" providerId="ADAL" clId="{1F28DBBD-3583-493B-829D-D297FD457B20}" dt="2024-03-26T09:21:30.266" v="11" actId="20577"/>
        <pc:sldMkLst>
          <pc:docMk/>
          <pc:sldMk cId="0" sldId="259"/>
        </pc:sldMkLst>
        <pc:spChg chg="mod">
          <ac:chgData name="Guillem Part López" userId="39f5615f-54c3-4dde-9b55-95608137fd0d" providerId="ADAL" clId="{1F28DBBD-3583-493B-829D-D297FD457B20}" dt="2024-03-26T09:21:30.266" v="11" actId="20577"/>
          <ac:spMkLst>
            <pc:docMk/>
            <pc:sldMk cId="0" sldId="259"/>
            <ac:spMk id="231" creationId="{00000000-0000-0000-0000-000000000000}"/>
          </ac:spMkLst>
        </pc:spChg>
      </pc:sldChg>
      <pc:sldChg chg="delSp modSp mod">
        <pc:chgData name="Guillem Part López" userId="39f5615f-54c3-4dde-9b55-95608137fd0d" providerId="ADAL" clId="{1F28DBBD-3583-493B-829D-D297FD457B20}" dt="2024-03-26T09:27:02.880" v="54" actId="20577"/>
        <pc:sldMkLst>
          <pc:docMk/>
          <pc:sldMk cId="0" sldId="262"/>
        </pc:sldMkLst>
        <pc:spChg chg="mod">
          <ac:chgData name="Guillem Part López" userId="39f5615f-54c3-4dde-9b55-95608137fd0d" providerId="ADAL" clId="{1F28DBBD-3583-493B-829D-D297FD457B20}" dt="2024-03-26T09:22:19.335" v="33" actId="20577"/>
          <ac:spMkLst>
            <pc:docMk/>
            <pc:sldMk cId="0" sldId="262"/>
            <ac:spMk id="267" creationId="{00000000-0000-0000-0000-000000000000}"/>
          </ac:spMkLst>
        </pc:spChg>
        <pc:spChg chg="del">
          <ac:chgData name="Guillem Part López" userId="39f5615f-54c3-4dde-9b55-95608137fd0d" providerId="ADAL" clId="{1F28DBBD-3583-493B-829D-D297FD457B20}" dt="2024-03-26T09:24:11.275" v="38" actId="478"/>
          <ac:spMkLst>
            <pc:docMk/>
            <pc:sldMk cId="0" sldId="262"/>
            <ac:spMk id="268" creationId="{00000000-0000-0000-0000-000000000000}"/>
          </ac:spMkLst>
        </pc:spChg>
        <pc:spChg chg="mod">
          <ac:chgData name="Guillem Part López" userId="39f5615f-54c3-4dde-9b55-95608137fd0d" providerId="ADAL" clId="{1F28DBBD-3583-493B-829D-D297FD457B20}" dt="2024-03-26T09:26:52.475" v="49" actId="20577"/>
          <ac:spMkLst>
            <pc:docMk/>
            <pc:sldMk cId="0" sldId="262"/>
            <ac:spMk id="270" creationId="{00000000-0000-0000-0000-000000000000}"/>
          </ac:spMkLst>
        </pc:spChg>
        <pc:spChg chg="mod">
          <ac:chgData name="Guillem Part López" userId="39f5615f-54c3-4dde-9b55-95608137fd0d" providerId="ADAL" clId="{1F28DBBD-3583-493B-829D-D297FD457B20}" dt="2024-03-26T09:26:23.556" v="45" actId="20577"/>
          <ac:spMkLst>
            <pc:docMk/>
            <pc:sldMk cId="0" sldId="262"/>
            <ac:spMk id="271" creationId="{00000000-0000-0000-0000-000000000000}"/>
          </ac:spMkLst>
        </pc:spChg>
        <pc:spChg chg="mod">
          <ac:chgData name="Guillem Part López" userId="39f5615f-54c3-4dde-9b55-95608137fd0d" providerId="ADAL" clId="{1F28DBBD-3583-493B-829D-D297FD457B20}" dt="2024-03-26T09:27:02.880" v="54" actId="20577"/>
          <ac:spMkLst>
            <pc:docMk/>
            <pc:sldMk cId="0" sldId="262"/>
            <ac:spMk id="274" creationId="{00000000-0000-0000-0000-000000000000}"/>
          </ac:spMkLst>
        </pc:spChg>
        <pc:picChg chg="mod">
          <ac:chgData name="Guillem Part López" userId="39f5615f-54c3-4dde-9b55-95608137fd0d" providerId="ADAL" clId="{1F28DBBD-3583-493B-829D-D297FD457B20}" dt="2024-03-26T09:25:41.997" v="40" actId="1076"/>
          <ac:picMkLst>
            <pc:docMk/>
            <pc:sldMk cId="0" sldId="262"/>
            <ac:picMk id="269" creationId="{00000000-0000-0000-0000-000000000000}"/>
          </ac:picMkLst>
        </pc:picChg>
      </pc:sldChg>
      <pc:sldChg chg="modSp mod">
        <pc:chgData name="Guillem Part López" userId="39f5615f-54c3-4dde-9b55-95608137fd0d" providerId="ADAL" clId="{1F28DBBD-3583-493B-829D-D297FD457B20}" dt="2024-03-26T09:22:46.179" v="37" actId="20577"/>
        <pc:sldMkLst>
          <pc:docMk/>
          <pc:sldMk cId="0" sldId="263"/>
        </pc:sldMkLst>
        <pc:spChg chg="mod">
          <ac:chgData name="Guillem Part López" userId="39f5615f-54c3-4dde-9b55-95608137fd0d" providerId="ADAL" clId="{1F28DBBD-3583-493B-829D-D297FD457B20}" dt="2024-03-26T09:22:46.179" v="37" actId="20577"/>
          <ac:spMkLst>
            <pc:docMk/>
            <pc:sldMk cId="0" sldId="263"/>
            <ac:spMk id="288" creationId="{00000000-0000-0000-0000-000000000000}"/>
          </ac:spMkLst>
        </pc:spChg>
      </pc:sldChg>
      <pc:sldChg chg="addSp delSp modSp mod">
        <pc:chgData name="Guillem Part López" userId="39f5615f-54c3-4dde-9b55-95608137fd0d" providerId="ADAL" clId="{1F28DBBD-3583-493B-829D-D297FD457B20}" dt="2024-03-26T09:29:41.481" v="59" actId="14100"/>
        <pc:sldMkLst>
          <pc:docMk/>
          <pc:sldMk cId="0" sldId="266"/>
        </pc:sldMkLst>
        <pc:picChg chg="del">
          <ac:chgData name="Guillem Part López" userId="39f5615f-54c3-4dde-9b55-95608137fd0d" providerId="ADAL" clId="{1F28DBBD-3583-493B-829D-D297FD457B20}" dt="2024-03-26T09:29:34.326" v="55" actId="478"/>
          <ac:picMkLst>
            <pc:docMk/>
            <pc:sldMk cId="0" sldId="266"/>
            <ac:picMk id="322" creationId="{00000000-0000-0000-0000-000000000000}"/>
          </ac:picMkLst>
        </pc:picChg>
        <pc:picChg chg="add mod">
          <ac:chgData name="Guillem Part López" userId="39f5615f-54c3-4dde-9b55-95608137fd0d" providerId="ADAL" clId="{1F28DBBD-3583-493B-829D-D297FD457B20}" dt="2024-03-26T09:29:41.481" v="59" actId="14100"/>
          <ac:picMkLst>
            <pc:docMk/>
            <pc:sldMk cId="0" sldId="266"/>
            <ac:picMk id="1026" creationId="{3058BB83-6FB1-70AD-ABF4-BC3075A0C0A4}"/>
          </ac:picMkLst>
        </pc:picChg>
      </pc:sldChg>
      <pc:sldChg chg="modSp mod">
        <pc:chgData name="Guillem Part López" userId="39f5615f-54c3-4dde-9b55-95608137fd0d" providerId="ADAL" clId="{1F28DBBD-3583-493B-829D-D297FD457B20}" dt="2024-03-26T09:30:55.373" v="68" actId="20577"/>
        <pc:sldMkLst>
          <pc:docMk/>
          <pc:sldMk cId="0" sldId="267"/>
        </pc:sldMkLst>
        <pc:spChg chg="mod">
          <ac:chgData name="Guillem Part López" userId="39f5615f-54c3-4dde-9b55-95608137fd0d" providerId="ADAL" clId="{1F28DBBD-3583-493B-829D-D297FD457B20}" dt="2024-03-26T09:30:55.373" v="68" actId="20577"/>
          <ac:spMkLst>
            <pc:docMk/>
            <pc:sldMk cId="0" sldId="267"/>
            <ac:spMk id="334" creationId="{00000000-0000-0000-0000-000000000000}"/>
          </ac:spMkLst>
        </pc:spChg>
        <pc:spChg chg="mod">
          <ac:chgData name="Guillem Part López" userId="39f5615f-54c3-4dde-9b55-95608137fd0d" providerId="ADAL" clId="{1F28DBBD-3583-493B-829D-D297FD457B20}" dt="2024-03-26T09:30:08.974" v="67" actId="20577"/>
          <ac:spMkLst>
            <pc:docMk/>
            <pc:sldMk cId="0" sldId="267"/>
            <ac:spMk id="339" creationId="{00000000-0000-0000-0000-000000000000}"/>
          </ac:spMkLst>
        </pc:spChg>
      </pc:sldChg>
      <pc:sldChg chg="delSp modSp mod">
        <pc:chgData name="Guillem Part López" userId="39f5615f-54c3-4dde-9b55-95608137fd0d" providerId="ADAL" clId="{1F28DBBD-3583-493B-829D-D297FD457B20}" dt="2024-03-26T09:33:28.585" v="83" actId="478"/>
        <pc:sldMkLst>
          <pc:docMk/>
          <pc:sldMk cId="0" sldId="268"/>
        </pc:sldMkLst>
        <pc:spChg chg="mod">
          <ac:chgData name="Guillem Part López" userId="39f5615f-54c3-4dde-9b55-95608137fd0d" providerId="ADAL" clId="{1F28DBBD-3583-493B-829D-D297FD457B20}" dt="2024-03-26T09:31:38.086" v="80" actId="20577"/>
          <ac:spMkLst>
            <pc:docMk/>
            <pc:sldMk cId="0" sldId="268"/>
            <ac:spMk id="350" creationId="{00000000-0000-0000-0000-000000000000}"/>
          </ac:spMkLst>
        </pc:spChg>
        <pc:spChg chg="del">
          <ac:chgData name="Guillem Part López" userId="39f5615f-54c3-4dde-9b55-95608137fd0d" providerId="ADAL" clId="{1F28DBBD-3583-493B-829D-D297FD457B20}" dt="2024-03-26T09:33:28.585" v="83" actId="478"/>
          <ac:spMkLst>
            <pc:docMk/>
            <pc:sldMk cId="0" sldId="268"/>
            <ac:spMk id="351" creationId="{00000000-0000-0000-0000-000000000000}"/>
          </ac:spMkLst>
        </pc:spChg>
        <pc:picChg chg="del mod">
          <ac:chgData name="Guillem Part López" userId="39f5615f-54c3-4dde-9b55-95608137fd0d" providerId="ADAL" clId="{1F28DBBD-3583-493B-829D-D297FD457B20}" dt="2024-03-26T09:33:24.463" v="82" actId="478"/>
          <ac:picMkLst>
            <pc:docMk/>
            <pc:sldMk cId="0" sldId="268"/>
            <ac:picMk id="352" creationId="{00000000-0000-0000-0000-000000000000}"/>
          </ac:picMkLst>
        </pc:picChg>
      </pc:sldChg>
      <pc:sldChg chg="delSp modSp mod">
        <pc:chgData name="Guillem Part López" userId="39f5615f-54c3-4dde-9b55-95608137fd0d" providerId="ADAL" clId="{1F28DBBD-3583-493B-829D-D297FD457B20}" dt="2024-03-26T09:34:19.477" v="150" actId="20577"/>
        <pc:sldMkLst>
          <pc:docMk/>
          <pc:sldMk cId="0" sldId="269"/>
        </pc:sldMkLst>
        <pc:spChg chg="del">
          <ac:chgData name="Guillem Part López" userId="39f5615f-54c3-4dde-9b55-95608137fd0d" providerId="ADAL" clId="{1F28DBBD-3583-493B-829D-D297FD457B20}" dt="2024-03-26T09:33:33.609" v="84" actId="478"/>
          <ac:spMkLst>
            <pc:docMk/>
            <pc:sldMk cId="0" sldId="269"/>
            <ac:spMk id="364" creationId="{00000000-0000-0000-0000-000000000000}"/>
          </ac:spMkLst>
        </pc:spChg>
        <pc:spChg chg="mod">
          <ac:chgData name="Guillem Part López" userId="39f5615f-54c3-4dde-9b55-95608137fd0d" providerId="ADAL" clId="{1F28DBBD-3583-493B-829D-D297FD457B20}" dt="2024-03-26T09:34:19.477" v="150" actId="20577"/>
          <ac:spMkLst>
            <pc:docMk/>
            <pc:sldMk cId="0" sldId="269"/>
            <ac:spMk id="365" creationId="{00000000-0000-0000-0000-000000000000}"/>
          </ac:spMkLst>
        </pc:spChg>
      </pc:sldChg>
      <pc:sldChg chg="delSp modSp mod">
        <pc:chgData name="Guillem Part López" userId="39f5615f-54c3-4dde-9b55-95608137fd0d" providerId="ADAL" clId="{1F28DBBD-3583-493B-829D-D297FD457B20}" dt="2024-03-26T09:37:09.724" v="196" actId="478"/>
        <pc:sldMkLst>
          <pc:docMk/>
          <pc:sldMk cId="0" sldId="270"/>
        </pc:sldMkLst>
        <pc:spChg chg="del">
          <ac:chgData name="Guillem Part López" userId="39f5615f-54c3-4dde-9b55-95608137fd0d" providerId="ADAL" clId="{1F28DBBD-3583-493B-829D-D297FD457B20}" dt="2024-03-26T09:37:09.724" v="196" actId="478"/>
          <ac:spMkLst>
            <pc:docMk/>
            <pc:sldMk cId="0" sldId="270"/>
            <ac:spMk id="375" creationId="{00000000-0000-0000-0000-000000000000}"/>
          </ac:spMkLst>
        </pc:spChg>
        <pc:spChg chg="mod">
          <ac:chgData name="Guillem Part López" userId="39f5615f-54c3-4dde-9b55-95608137fd0d" providerId="ADAL" clId="{1F28DBBD-3583-493B-829D-D297FD457B20}" dt="2024-03-26T09:35:07.281" v="177" actId="20577"/>
          <ac:spMkLst>
            <pc:docMk/>
            <pc:sldMk cId="0" sldId="270"/>
            <ac:spMk id="376" creationId="{00000000-0000-0000-0000-000000000000}"/>
          </ac:spMkLst>
        </pc:spChg>
      </pc:sldChg>
      <pc:sldChg chg="delSp modSp mod">
        <pc:chgData name="Guillem Part López" userId="39f5615f-54c3-4dde-9b55-95608137fd0d" providerId="ADAL" clId="{1F28DBBD-3583-493B-829D-D297FD457B20}" dt="2024-03-26T09:36:31.247" v="194" actId="478"/>
        <pc:sldMkLst>
          <pc:docMk/>
          <pc:sldMk cId="0" sldId="271"/>
        </pc:sldMkLst>
        <pc:spChg chg="mod">
          <ac:chgData name="Guillem Part López" userId="39f5615f-54c3-4dde-9b55-95608137fd0d" providerId="ADAL" clId="{1F28DBBD-3583-493B-829D-D297FD457B20}" dt="2024-03-26T09:36:22.316" v="193" actId="20577"/>
          <ac:spMkLst>
            <pc:docMk/>
            <pc:sldMk cId="0" sldId="271"/>
            <ac:spMk id="387" creationId="{00000000-0000-0000-0000-000000000000}"/>
          </ac:spMkLst>
        </pc:spChg>
        <pc:spChg chg="del">
          <ac:chgData name="Guillem Part López" userId="39f5615f-54c3-4dde-9b55-95608137fd0d" providerId="ADAL" clId="{1F28DBBD-3583-493B-829D-D297FD457B20}" dt="2024-03-26T09:36:31.247" v="194" actId="478"/>
          <ac:spMkLst>
            <pc:docMk/>
            <pc:sldMk cId="0" sldId="271"/>
            <ac:spMk id="388" creationId="{00000000-0000-0000-0000-000000000000}"/>
          </ac:spMkLst>
        </pc:spChg>
      </pc:sldChg>
      <pc:sldChg chg="modSp mod">
        <pc:chgData name="Guillem Part López" userId="39f5615f-54c3-4dde-9b55-95608137fd0d" providerId="ADAL" clId="{1F28DBBD-3583-493B-829D-D297FD457B20}" dt="2024-03-26T09:36:47.221" v="195" actId="20577"/>
        <pc:sldMkLst>
          <pc:docMk/>
          <pc:sldMk cId="0" sldId="272"/>
        </pc:sldMkLst>
        <pc:spChg chg="mod">
          <ac:chgData name="Guillem Part López" userId="39f5615f-54c3-4dde-9b55-95608137fd0d" providerId="ADAL" clId="{1F28DBBD-3583-493B-829D-D297FD457B20}" dt="2024-03-26T09:36:47.221" v="195" actId="20577"/>
          <ac:spMkLst>
            <pc:docMk/>
            <pc:sldMk cId="0" sldId="272"/>
            <ac:spMk id="397" creationId="{00000000-0000-0000-0000-000000000000}"/>
          </ac:spMkLst>
        </pc:spChg>
      </pc:sldChg>
      <pc:sldChg chg="delSp modSp mod">
        <pc:chgData name="Guillem Part López" userId="39f5615f-54c3-4dde-9b55-95608137fd0d" providerId="ADAL" clId="{1F28DBBD-3583-493B-829D-D297FD457B20}" dt="2024-03-26T09:38:20.293" v="204" actId="20577"/>
        <pc:sldMkLst>
          <pc:docMk/>
          <pc:sldMk cId="0" sldId="274"/>
        </pc:sldMkLst>
        <pc:spChg chg="del">
          <ac:chgData name="Guillem Part López" userId="39f5615f-54c3-4dde-9b55-95608137fd0d" providerId="ADAL" clId="{1F28DBBD-3583-493B-829D-D297FD457B20}" dt="2024-03-26T09:37:47.772" v="197" actId="478"/>
          <ac:spMkLst>
            <pc:docMk/>
            <pc:sldMk cId="0" sldId="274"/>
            <ac:spMk id="422" creationId="{00000000-0000-0000-0000-000000000000}"/>
          </ac:spMkLst>
        </pc:spChg>
        <pc:spChg chg="mod">
          <ac:chgData name="Guillem Part López" userId="39f5615f-54c3-4dde-9b55-95608137fd0d" providerId="ADAL" clId="{1F28DBBD-3583-493B-829D-D297FD457B20}" dt="2024-03-26T09:38:03.346" v="200" actId="20577"/>
          <ac:spMkLst>
            <pc:docMk/>
            <pc:sldMk cId="0" sldId="274"/>
            <ac:spMk id="423" creationId="{00000000-0000-0000-0000-000000000000}"/>
          </ac:spMkLst>
        </pc:spChg>
        <pc:spChg chg="mod">
          <ac:chgData name="Guillem Part López" userId="39f5615f-54c3-4dde-9b55-95608137fd0d" providerId="ADAL" clId="{1F28DBBD-3583-493B-829D-D297FD457B20}" dt="2024-03-26T09:38:20.293" v="204" actId="20577"/>
          <ac:spMkLst>
            <pc:docMk/>
            <pc:sldMk cId="0" sldId="274"/>
            <ac:spMk id="424" creationId="{00000000-0000-0000-0000-000000000000}"/>
          </ac:spMkLst>
        </pc:spChg>
      </pc:sldChg>
      <pc:sldChg chg="delSp mod">
        <pc:chgData name="Guillem Part López" userId="39f5615f-54c3-4dde-9b55-95608137fd0d" providerId="ADAL" clId="{1F28DBBD-3583-493B-829D-D297FD457B20}" dt="2024-03-26T09:38:26.031" v="205" actId="478"/>
        <pc:sldMkLst>
          <pc:docMk/>
          <pc:sldMk cId="0" sldId="275"/>
        </pc:sldMkLst>
        <pc:spChg chg="del">
          <ac:chgData name="Guillem Part López" userId="39f5615f-54c3-4dde-9b55-95608137fd0d" providerId="ADAL" clId="{1F28DBBD-3583-493B-829D-D297FD457B20}" dt="2024-03-26T09:38:26.031" v="205" actId="478"/>
          <ac:spMkLst>
            <pc:docMk/>
            <pc:sldMk cId="0" sldId="275"/>
            <ac:spMk id="435" creationId="{00000000-0000-0000-0000-000000000000}"/>
          </ac:spMkLst>
        </pc:spChg>
      </pc:sldChg>
      <pc:sldChg chg="modSp mod">
        <pc:chgData name="Guillem Part López" userId="39f5615f-54c3-4dde-9b55-95608137fd0d" providerId="ADAL" clId="{1F28DBBD-3583-493B-829D-D297FD457B20}" dt="2024-03-26T09:39:35.782" v="207" actId="20577"/>
        <pc:sldMkLst>
          <pc:docMk/>
          <pc:sldMk cId="0" sldId="276"/>
        </pc:sldMkLst>
        <pc:spChg chg="mod">
          <ac:chgData name="Guillem Part López" userId="39f5615f-54c3-4dde-9b55-95608137fd0d" providerId="ADAL" clId="{1F28DBBD-3583-493B-829D-D297FD457B20}" dt="2024-03-26T09:39:35.782" v="207" actId="20577"/>
          <ac:spMkLst>
            <pc:docMk/>
            <pc:sldMk cId="0" sldId="276"/>
            <ac:spMk id="447" creationId="{00000000-0000-0000-0000-000000000000}"/>
          </ac:spMkLst>
        </pc:spChg>
      </pc:sldChg>
      <pc:sldChg chg="delSp mod">
        <pc:chgData name="Guillem Part López" userId="39f5615f-54c3-4dde-9b55-95608137fd0d" providerId="ADAL" clId="{1F28DBBD-3583-493B-829D-D297FD457B20}" dt="2024-03-26T09:40:54.212" v="208" actId="478"/>
        <pc:sldMkLst>
          <pc:docMk/>
          <pc:sldMk cId="0" sldId="277"/>
        </pc:sldMkLst>
        <pc:spChg chg="del">
          <ac:chgData name="Guillem Part López" userId="39f5615f-54c3-4dde-9b55-95608137fd0d" providerId="ADAL" clId="{1F28DBBD-3583-493B-829D-D297FD457B20}" dt="2024-03-26T09:40:54.212" v="208" actId="478"/>
          <ac:spMkLst>
            <pc:docMk/>
            <pc:sldMk cId="0" sldId="277"/>
            <ac:spMk id="460" creationId="{00000000-0000-0000-0000-000000000000}"/>
          </ac:spMkLst>
        </pc:spChg>
      </pc:sldChg>
      <pc:sldChg chg="delSp mod">
        <pc:chgData name="Guillem Part López" userId="39f5615f-54c3-4dde-9b55-95608137fd0d" providerId="ADAL" clId="{1F28DBBD-3583-493B-829D-D297FD457B20}" dt="2024-03-26T09:40:58.999" v="209" actId="478"/>
        <pc:sldMkLst>
          <pc:docMk/>
          <pc:sldMk cId="0" sldId="278"/>
        </pc:sldMkLst>
        <pc:spChg chg="del">
          <ac:chgData name="Guillem Part López" userId="39f5615f-54c3-4dde-9b55-95608137fd0d" providerId="ADAL" clId="{1F28DBBD-3583-493B-829D-D297FD457B20}" dt="2024-03-26T09:40:58.999" v="209" actId="478"/>
          <ac:spMkLst>
            <pc:docMk/>
            <pc:sldMk cId="0" sldId="278"/>
            <ac:spMk id="475" creationId="{00000000-0000-0000-0000-000000000000}"/>
          </ac:spMkLst>
        </pc:spChg>
      </pc:sldChg>
      <pc:sldChg chg="delSp modSp mod">
        <pc:chgData name="Guillem Part López" userId="39f5615f-54c3-4dde-9b55-95608137fd0d" providerId="ADAL" clId="{1F28DBBD-3583-493B-829D-D297FD457B20}" dt="2024-03-26T09:42:01.420" v="216" actId="20577"/>
        <pc:sldMkLst>
          <pc:docMk/>
          <pc:sldMk cId="0" sldId="279"/>
        </pc:sldMkLst>
        <pc:spChg chg="del">
          <ac:chgData name="Guillem Part López" userId="39f5615f-54c3-4dde-9b55-95608137fd0d" providerId="ADAL" clId="{1F28DBBD-3583-493B-829D-D297FD457B20}" dt="2024-03-26T09:41:02.397" v="210" actId="478"/>
          <ac:spMkLst>
            <pc:docMk/>
            <pc:sldMk cId="0" sldId="279"/>
            <ac:spMk id="491" creationId="{00000000-0000-0000-0000-000000000000}"/>
          </ac:spMkLst>
        </pc:spChg>
        <pc:spChg chg="mod">
          <ac:chgData name="Guillem Part López" userId="39f5615f-54c3-4dde-9b55-95608137fd0d" providerId="ADAL" clId="{1F28DBBD-3583-493B-829D-D297FD457B20}" dt="2024-03-26T09:42:01.420" v="216" actId="20577"/>
          <ac:spMkLst>
            <pc:docMk/>
            <pc:sldMk cId="0" sldId="279"/>
            <ac:spMk id="492" creationId="{00000000-0000-0000-0000-000000000000}"/>
          </ac:spMkLst>
        </pc:spChg>
      </pc:sldChg>
      <pc:sldChg chg="delSp mod">
        <pc:chgData name="Guillem Part López" userId="39f5615f-54c3-4dde-9b55-95608137fd0d" providerId="ADAL" clId="{1F28DBBD-3583-493B-829D-D297FD457B20}" dt="2024-03-26T09:42:12.734" v="217" actId="478"/>
        <pc:sldMkLst>
          <pc:docMk/>
          <pc:sldMk cId="0" sldId="280"/>
        </pc:sldMkLst>
        <pc:spChg chg="del">
          <ac:chgData name="Guillem Part López" userId="39f5615f-54c3-4dde-9b55-95608137fd0d" providerId="ADAL" clId="{1F28DBBD-3583-493B-829D-D297FD457B20}" dt="2024-03-26T09:42:12.734" v="217" actId="478"/>
          <ac:spMkLst>
            <pc:docMk/>
            <pc:sldMk cId="0" sldId="280"/>
            <ac:spMk id="509" creationId="{00000000-0000-0000-0000-000000000000}"/>
          </ac:spMkLst>
        </pc:spChg>
      </pc:sldChg>
      <pc:sldChg chg="modSp mod">
        <pc:chgData name="Guillem Part López" userId="39f5615f-54c3-4dde-9b55-95608137fd0d" providerId="ADAL" clId="{1F28DBBD-3583-493B-829D-D297FD457B20}" dt="2024-03-26T09:42:48.233" v="219" actId="20577"/>
        <pc:sldMkLst>
          <pc:docMk/>
          <pc:sldMk cId="0" sldId="281"/>
        </pc:sldMkLst>
        <pc:spChg chg="mod">
          <ac:chgData name="Guillem Part López" userId="39f5615f-54c3-4dde-9b55-95608137fd0d" providerId="ADAL" clId="{1F28DBBD-3583-493B-829D-D297FD457B20}" dt="2024-03-26T09:42:48.233" v="219" actId="20577"/>
          <ac:spMkLst>
            <pc:docMk/>
            <pc:sldMk cId="0" sldId="281"/>
            <ac:spMk id="521" creationId="{00000000-0000-0000-0000-000000000000}"/>
          </ac:spMkLst>
        </pc:spChg>
        <pc:spChg chg="mod">
          <ac:chgData name="Guillem Part López" userId="39f5615f-54c3-4dde-9b55-95608137fd0d" providerId="ADAL" clId="{1F28DBBD-3583-493B-829D-D297FD457B20}" dt="2024-03-26T09:42:20.660" v="218"/>
          <ac:spMkLst>
            <pc:docMk/>
            <pc:sldMk cId="0" sldId="281"/>
            <ac:spMk id="523" creationId="{00000000-0000-0000-0000-000000000000}"/>
          </ac:spMkLst>
        </pc:spChg>
      </pc:sldChg>
      <pc:sldChg chg="delSp mod">
        <pc:chgData name="Guillem Part López" userId="39f5615f-54c3-4dde-9b55-95608137fd0d" providerId="ADAL" clId="{1F28DBBD-3583-493B-829D-D297FD457B20}" dt="2024-03-26T09:43:08.584" v="220" actId="478"/>
        <pc:sldMkLst>
          <pc:docMk/>
          <pc:sldMk cId="0" sldId="282"/>
        </pc:sldMkLst>
        <pc:spChg chg="del">
          <ac:chgData name="Guillem Part López" userId="39f5615f-54c3-4dde-9b55-95608137fd0d" providerId="ADAL" clId="{1F28DBBD-3583-493B-829D-D297FD457B20}" dt="2024-03-26T09:43:08.584" v="220" actId="478"/>
          <ac:spMkLst>
            <pc:docMk/>
            <pc:sldMk cId="0" sldId="282"/>
            <ac:spMk id="534" creationId="{00000000-0000-0000-0000-000000000000}"/>
          </ac:spMkLst>
        </pc:spChg>
      </pc:sldChg>
      <pc:sldChg chg="delSp mod">
        <pc:chgData name="Guillem Part López" userId="39f5615f-54c3-4dde-9b55-95608137fd0d" providerId="ADAL" clId="{1F28DBBD-3583-493B-829D-D297FD457B20}" dt="2024-03-26T09:43:20.640" v="221" actId="478"/>
        <pc:sldMkLst>
          <pc:docMk/>
          <pc:sldMk cId="0" sldId="283"/>
        </pc:sldMkLst>
        <pc:spChg chg="del">
          <ac:chgData name="Guillem Part López" userId="39f5615f-54c3-4dde-9b55-95608137fd0d" providerId="ADAL" clId="{1F28DBBD-3583-493B-829D-D297FD457B20}" dt="2024-03-26T09:43:20.640" v="221" actId="478"/>
          <ac:spMkLst>
            <pc:docMk/>
            <pc:sldMk cId="0" sldId="283"/>
            <ac:spMk id="550" creationId="{00000000-0000-0000-0000-000000000000}"/>
          </ac:spMkLst>
        </pc:spChg>
      </pc:sldChg>
      <pc:sldChg chg="delSp mod">
        <pc:chgData name="Guillem Part López" userId="39f5615f-54c3-4dde-9b55-95608137fd0d" providerId="ADAL" clId="{1F28DBBD-3583-493B-829D-D297FD457B20}" dt="2024-03-26T09:43:34.783" v="222" actId="478"/>
        <pc:sldMkLst>
          <pc:docMk/>
          <pc:sldMk cId="0" sldId="284"/>
        </pc:sldMkLst>
        <pc:spChg chg="del">
          <ac:chgData name="Guillem Part López" userId="39f5615f-54c3-4dde-9b55-95608137fd0d" providerId="ADAL" clId="{1F28DBBD-3583-493B-829D-D297FD457B20}" dt="2024-03-26T09:43:34.783" v="222" actId="478"/>
          <ac:spMkLst>
            <pc:docMk/>
            <pc:sldMk cId="0" sldId="284"/>
            <ac:spMk id="569" creationId="{00000000-0000-0000-0000-000000000000}"/>
          </ac:spMkLst>
        </pc:spChg>
      </pc:sldChg>
      <pc:sldChg chg="addSp delSp mod">
        <pc:chgData name="Guillem Part López" userId="39f5615f-54c3-4dde-9b55-95608137fd0d" providerId="ADAL" clId="{1F28DBBD-3583-493B-829D-D297FD457B20}" dt="2024-03-26T09:44:03.916" v="226" actId="478"/>
        <pc:sldMkLst>
          <pc:docMk/>
          <pc:sldMk cId="0" sldId="285"/>
        </pc:sldMkLst>
        <pc:spChg chg="add del">
          <ac:chgData name="Guillem Part López" userId="39f5615f-54c3-4dde-9b55-95608137fd0d" providerId="ADAL" clId="{1F28DBBD-3583-493B-829D-D297FD457B20}" dt="2024-03-26T09:44:03.916" v="226" actId="478"/>
          <ac:spMkLst>
            <pc:docMk/>
            <pc:sldMk cId="0" sldId="285"/>
            <ac:spMk id="589" creationId="{00000000-0000-0000-0000-000000000000}"/>
          </ac:spMkLst>
        </pc:spChg>
      </pc:sldChg>
      <pc:sldChg chg="addSp modSp mod">
        <pc:chgData name="Guillem Part López" userId="39f5615f-54c3-4dde-9b55-95608137fd0d" providerId="ADAL" clId="{1F28DBBD-3583-493B-829D-D297FD457B20}" dt="2024-03-26T09:44:31.050" v="227" actId="20577"/>
        <pc:sldMkLst>
          <pc:docMk/>
          <pc:sldMk cId="0" sldId="286"/>
        </pc:sldMkLst>
        <pc:spChg chg="add mod">
          <ac:chgData name="Guillem Part López" userId="39f5615f-54c3-4dde-9b55-95608137fd0d" providerId="ADAL" clId="{1F28DBBD-3583-493B-829D-D297FD457B20}" dt="2024-03-26T09:44:31.050" v="227" actId="20577"/>
          <ac:spMkLst>
            <pc:docMk/>
            <pc:sldMk cId="0" sldId="286"/>
            <ac:spMk id="2" creationId="{7F94893E-5006-A5EE-C533-435FBAFB16D0}"/>
          </ac:spMkLst>
        </pc:spChg>
      </pc:sldChg>
      <pc:sldChg chg="delSp modSp mod">
        <pc:chgData name="Guillem Part López" userId="39f5615f-54c3-4dde-9b55-95608137fd0d" providerId="ADAL" clId="{1F28DBBD-3583-493B-829D-D297FD457B20}" dt="2024-03-26T09:44:44.236" v="229" actId="20577"/>
        <pc:sldMkLst>
          <pc:docMk/>
          <pc:sldMk cId="0" sldId="287"/>
        </pc:sldMkLst>
        <pc:spChg chg="mod">
          <ac:chgData name="Guillem Part López" userId="39f5615f-54c3-4dde-9b55-95608137fd0d" providerId="ADAL" clId="{1F28DBBD-3583-493B-829D-D297FD457B20}" dt="2024-03-26T09:44:44.236" v="229" actId="20577"/>
          <ac:spMkLst>
            <pc:docMk/>
            <pc:sldMk cId="0" sldId="287"/>
            <ac:spMk id="613" creationId="{00000000-0000-0000-0000-000000000000}"/>
          </ac:spMkLst>
        </pc:spChg>
        <pc:spChg chg="del">
          <ac:chgData name="Guillem Part López" userId="39f5615f-54c3-4dde-9b55-95608137fd0d" providerId="ADAL" clId="{1F28DBBD-3583-493B-829D-D297FD457B20}" dt="2024-03-26T09:44:42.523" v="228" actId="478"/>
          <ac:spMkLst>
            <pc:docMk/>
            <pc:sldMk cId="0" sldId="287"/>
            <ac:spMk id="614" creationId="{00000000-0000-0000-0000-000000000000}"/>
          </ac:spMkLst>
        </pc:spChg>
      </pc:sldChg>
      <pc:sldChg chg="delSp mod">
        <pc:chgData name="Guillem Part López" userId="39f5615f-54c3-4dde-9b55-95608137fd0d" providerId="ADAL" clId="{1F28DBBD-3583-493B-829D-D297FD457B20}" dt="2024-03-26T09:44:59.502" v="230" actId="478"/>
        <pc:sldMkLst>
          <pc:docMk/>
          <pc:sldMk cId="0" sldId="288"/>
        </pc:sldMkLst>
        <pc:spChg chg="del">
          <ac:chgData name="Guillem Part López" userId="39f5615f-54c3-4dde-9b55-95608137fd0d" providerId="ADAL" clId="{1F28DBBD-3583-493B-829D-D297FD457B20}" dt="2024-03-26T09:44:59.502" v="230" actId="478"/>
          <ac:spMkLst>
            <pc:docMk/>
            <pc:sldMk cId="0" sldId="288"/>
            <ac:spMk id="632" creationId="{00000000-0000-0000-0000-000000000000}"/>
          </ac:spMkLst>
        </pc:spChg>
      </pc:sldChg>
      <pc:sldChg chg="delSp mod">
        <pc:chgData name="Guillem Part López" userId="39f5615f-54c3-4dde-9b55-95608137fd0d" providerId="ADAL" clId="{1F28DBBD-3583-493B-829D-D297FD457B20}" dt="2024-03-26T09:45:14.587" v="231" actId="478"/>
        <pc:sldMkLst>
          <pc:docMk/>
          <pc:sldMk cId="0" sldId="289"/>
        </pc:sldMkLst>
        <pc:spChg chg="del">
          <ac:chgData name="Guillem Part López" userId="39f5615f-54c3-4dde-9b55-95608137fd0d" providerId="ADAL" clId="{1F28DBBD-3583-493B-829D-D297FD457B20}" dt="2024-03-26T09:45:14.587" v="231" actId="478"/>
          <ac:spMkLst>
            <pc:docMk/>
            <pc:sldMk cId="0" sldId="289"/>
            <ac:spMk id="650" creationId="{00000000-0000-0000-0000-000000000000}"/>
          </ac:spMkLst>
        </pc:spChg>
      </pc:sldChg>
      <pc:sldChg chg="delSp mod">
        <pc:chgData name="Guillem Part López" userId="39f5615f-54c3-4dde-9b55-95608137fd0d" providerId="ADAL" clId="{1F28DBBD-3583-493B-829D-D297FD457B20}" dt="2024-03-26T09:45:18.765" v="232" actId="478"/>
        <pc:sldMkLst>
          <pc:docMk/>
          <pc:sldMk cId="0" sldId="290"/>
        </pc:sldMkLst>
        <pc:spChg chg="del">
          <ac:chgData name="Guillem Part López" userId="39f5615f-54c3-4dde-9b55-95608137fd0d" providerId="ADAL" clId="{1F28DBBD-3583-493B-829D-D297FD457B20}" dt="2024-03-26T09:45:18.765" v="232" actId="478"/>
          <ac:spMkLst>
            <pc:docMk/>
            <pc:sldMk cId="0" sldId="290"/>
            <ac:spMk id="665" creationId="{00000000-0000-0000-0000-000000000000}"/>
          </ac:spMkLst>
        </pc:spChg>
      </pc:sldChg>
      <pc:sldChg chg="addSp modSp">
        <pc:chgData name="Guillem Part López" userId="39f5615f-54c3-4dde-9b55-95608137fd0d" providerId="ADAL" clId="{1F28DBBD-3583-493B-829D-D297FD457B20}" dt="2024-03-26T09:45:57.057" v="233"/>
        <pc:sldMkLst>
          <pc:docMk/>
          <pc:sldMk cId="0" sldId="291"/>
        </pc:sldMkLst>
        <pc:spChg chg="add mod">
          <ac:chgData name="Guillem Part López" userId="39f5615f-54c3-4dde-9b55-95608137fd0d" providerId="ADAL" clId="{1F28DBBD-3583-493B-829D-D297FD457B20}" dt="2024-03-26T09:45:57.057" v="233"/>
          <ac:spMkLst>
            <pc:docMk/>
            <pc:sldMk cId="0" sldId="291"/>
            <ac:spMk id="2" creationId="{CCDDA975-7F64-A16F-3B76-0755593491D1}"/>
          </ac:spMkLst>
        </pc:spChg>
      </pc:sldChg>
      <pc:sldChg chg="delSp mod">
        <pc:chgData name="Guillem Part López" userId="39f5615f-54c3-4dde-9b55-95608137fd0d" providerId="ADAL" clId="{1F28DBBD-3583-493B-829D-D297FD457B20}" dt="2024-03-26T09:46:29.208" v="234" actId="478"/>
        <pc:sldMkLst>
          <pc:docMk/>
          <pc:sldMk cId="0" sldId="292"/>
        </pc:sldMkLst>
        <pc:spChg chg="del">
          <ac:chgData name="Guillem Part López" userId="39f5615f-54c3-4dde-9b55-95608137fd0d" providerId="ADAL" clId="{1F28DBBD-3583-493B-829D-D297FD457B20}" dt="2024-03-26T09:46:29.208" v="234" actId="478"/>
          <ac:spMkLst>
            <pc:docMk/>
            <pc:sldMk cId="0" sldId="292"/>
            <ac:spMk id="690" creationId="{00000000-0000-0000-0000-000000000000}"/>
          </ac:spMkLst>
        </pc:spChg>
      </pc:sldChg>
      <pc:sldChg chg="delSp mod">
        <pc:chgData name="Guillem Part López" userId="39f5615f-54c3-4dde-9b55-95608137fd0d" providerId="ADAL" clId="{1F28DBBD-3583-493B-829D-D297FD457B20}" dt="2024-03-26T09:46:41.195" v="235" actId="478"/>
        <pc:sldMkLst>
          <pc:docMk/>
          <pc:sldMk cId="0" sldId="293"/>
        </pc:sldMkLst>
        <pc:spChg chg="del">
          <ac:chgData name="Guillem Part López" userId="39f5615f-54c3-4dde-9b55-95608137fd0d" providerId="ADAL" clId="{1F28DBBD-3583-493B-829D-D297FD457B20}" dt="2024-03-26T09:46:41.195" v="235" actId="478"/>
          <ac:spMkLst>
            <pc:docMk/>
            <pc:sldMk cId="0" sldId="293"/>
            <ac:spMk id="70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bb2862943f_0_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7" name="Google Shape;157;g2bb2862943f_0_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2bb2862943f_0_6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g2bb2862943f_0_69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g2bb2862943f_0_69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890C62-02BA-4B64-96F1-99D7E3BEEE56}"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106648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69109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2bb2862943f_0_7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g2bb2862943f_0_7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g2bb2862943f_0_77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2bb2862943f_0_7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g2bb2862943f_0_78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g2bb2862943f_0_78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2bb2862943f_0_8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g2bb2862943f_0_80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3" name="Google Shape;343;g2bb2862943f_0_80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2bb2862943f_0_8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g2bb2862943f_0_8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7" name="Google Shape;357;g2bb2862943f_0_8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890C62-02BA-4B64-96F1-99D7E3BEEE56}"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40059397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839869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2bb2862943f_0_8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 name="Google Shape;379;g2bb2862943f_0_8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0" name="Google Shape;380;g2bb2862943f_0_84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a:t>
            </a:fld>
            <a:endParaRPr lang="el-GR"/>
          </a:p>
        </p:txBody>
      </p:sp>
    </p:spTree>
    <p:extLst>
      <p:ext uri="{BB962C8B-B14F-4D97-AF65-F5344CB8AC3E}">
        <p14:creationId xmlns:p14="http://schemas.microsoft.com/office/powerpoint/2010/main" val="21305563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890C62-02BA-4B64-96F1-99D7E3BEEE56}"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60961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515898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2bb2862943f_0_8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4" name="Google Shape;414;g2bb2862943f_0_8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5" name="Google Shape;415;g2bb2862943f_0_8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2bb2862943f_0_9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g2bb2862943f_0_9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8" name="Google Shape;428;g2bb2862943f_0_9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2bb2862943f_0_9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9" name="Google Shape;439;g2bb2862943f_0_9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0" name="Google Shape;440;g2bb2862943f_0_9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2bb2862943f_0_9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2" name="Google Shape;452;g2bb2862943f_0_9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3" name="Google Shape;453;g2bb2862943f_0_94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2bb2862943f_0_9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7" name="Google Shape;467;g2bb2862943f_0_96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8" name="Google Shape;468;g2bb2862943f_0_96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2bb2862943f_0_9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3" name="Google Shape;483;g2bb2862943f_0_9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4" name="Google Shape;484;g2bb2862943f_0_98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2bb2862943f_0_11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1" name="Google Shape;581;g2bb2862943f_0_110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2" name="Google Shape;582;g2bb2862943f_0_110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2bb2862943f_0_11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3" name="Google Shape;593;g2bb2862943f_0_11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4" name="Google Shape;594;g2bb2862943f_0_11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bb2862943f_0_1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g2bb2862943f_0_1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1" name="Google Shape;181;g2bb2862943f_0_1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g2bb2862943f_0_11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5" name="Google Shape;605;g2bb2862943f_0_11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6" name="Google Shape;606;g2bb2862943f_0_114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g2bb2862943f_0_11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3" name="Google Shape;623;g2bb2862943f_0_116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4" name="Google Shape;624;g2bb2862943f_0_116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2bb2862943f_0_11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1" name="Google Shape;641;g2bb2862943f_0_118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2" name="Google Shape;642;g2bb2862943f_0_118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g2bb2862943f_0_12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7" name="Google Shape;657;g2bb2862943f_0_12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8" name="Google Shape;658;g2bb2862943f_0_12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g2bb2862943f_0_12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9" name="Google Shape;669;g2bb2862943f_0_12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0" name="Google Shape;670;g2bb2862943f_0_123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g2bb2862943f_0_12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1" name="Google Shape;681;g2bb2862943f_0_12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2" name="Google Shape;682;g2bb2862943f_0_12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g2bb2862943f_0_12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8" name="Google Shape;698;g2bb2862943f_0_12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9" name="Google Shape;699;g2bb2862943f_0_127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1f204218ebb_0_4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g1f204218ebb_0_4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0" name="Google Shape;320;g1f204218ebb_0_47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8583420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g2bb2862943f_0_13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6" name="Google Shape;716;g2bb2862943f_0_13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7" name="Google Shape;717;g2bb2862943f_0_138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g2bb2862943f_0_13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6" name="Google Shape;726;g2bb2862943f_0_13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7" name="Google Shape;727;g2bb2862943f_0_13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bb2862943f_0_2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g2bb2862943f_0_2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g2bb2862943f_0_26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dirty="0"/>
              <a:t>https://www. dshs.wa.gov/altsa/program-services/nutrition-education</a:t>
            </a:r>
            <a:r>
              <a:rPr lang="el-GR" dirty="0"/>
              <a:t> </a:t>
            </a:r>
            <a:endParaRPr lang="hr-HR" dirty="0"/>
          </a:p>
          <a:p>
            <a:endParaRPr lang="en-GB" dirty="0"/>
          </a:p>
          <a:p>
            <a:r>
              <a:rPr lang="en-GB" i="1" dirty="0">
                <a:solidFill>
                  <a:srgbClr val="FF0000"/>
                </a:solidFill>
              </a:rPr>
              <a:t>To</a:t>
            </a:r>
            <a:r>
              <a:rPr lang="en-GB" i="1" baseline="0" dirty="0">
                <a:solidFill>
                  <a:srgbClr val="FF0000"/>
                </a:solidFill>
              </a:rPr>
              <a:t> </a:t>
            </a:r>
            <a:r>
              <a:rPr lang="en-GB" i="1" dirty="0">
                <a:solidFill>
                  <a:srgbClr val="FF0000"/>
                </a:solidFill>
              </a:rPr>
              <a:t>gain general knowledge on nutrition</a:t>
            </a:r>
          </a:p>
          <a:p>
            <a:r>
              <a:rPr lang="en-US" i="1" dirty="0">
                <a:solidFill>
                  <a:srgbClr val="FF0000"/>
                </a:solidFill>
              </a:rPr>
              <a:t>To provide adequate knowledge and skills necessary for critical thinking regarding diet and health so the individual can make healthy food choices from an increasingly complex food supply. </a:t>
            </a:r>
            <a:r>
              <a:rPr lang="el-GR" i="1" dirty="0">
                <a:solidFill>
                  <a:srgbClr val="FF0000"/>
                </a:solidFill>
              </a:rPr>
              <a:t>ΤΡΟΠΟΠΟΙΗΣΕ ΤΟ </a:t>
            </a:r>
            <a:endParaRPr lang="en-US" i="1" dirty="0">
              <a:solidFill>
                <a:srgbClr val="FF0000"/>
              </a:solidFill>
            </a:endParaRPr>
          </a:p>
        </p:txBody>
      </p:sp>
      <p:sp>
        <p:nvSpPr>
          <p:cNvPr id="4" name="Rezervirano mjesto broja slajd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890C62-02BA-4B64-96F1-99D7E3BEEE56}"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5420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dirty="0"/>
              <a:t>https://www. dshs.wa.gov/altsa/program-services/nutrition-education</a:t>
            </a:r>
            <a:r>
              <a:rPr lang="el-GR" dirty="0"/>
              <a:t> </a:t>
            </a:r>
            <a:endParaRPr lang="hr-HR" dirty="0"/>
          </a:p>
          <a:p>
            <a:endParaRPr lang="en-GB" dirty="0"/>
          </a:p>
          <a:p>
            <a:r>
              <a:rPr lang="en-GB" i="1" dirty="0">
                <a:solidFill>
                  <a:srgbClr val="FF0000"/>
                </a:solidFill>
              </a:rPr>
              <a:t>To</a:t>
            </a:r>
            <a:r>
              <a:rPr lang="en-GB" i="1" baseline="0" dirty="0">
                <a:solidFill>
                  <a:srgbClr val="FF0000"/>
                </a:solidFill>
              </a:rPr>
              <a:t> </a:t>
            </a:r>
            <a:r>
              <a:rPr lang="en-GB" i="1" dirty="0">
                <a:solidFill>
                  <a:srgbClr val="FF0000"/>
                </a:solidFill>
              </a:rPr>
              <a:t>gain general knowledge on nutrition</a:t>
            </a:r>
          </a:p>
          <a:p>
            <a:r>
              <a:rPr lang="en-US" i="1" dirty="0">
                <a:solidFill>
                  <a:srgbClr val="FF0000"/>
                </a:solidFill>
              </a:rPr>
              <a:t>To provide adequate knowledge and skills necessary for critical thinking regarding diet and health so the individual can make healthy food choices from an increasingly complex food supply. </a:t>
            </a:r>
            <a:r>
              <a:rPr lang="el-GR" i="1" dirty="0">
                <a:solidFill>
                  <a:srgbClr val="FF0000"/>
                </a:solidFill>
              </a:rPr>
              <a:t>ΤΡΟΠΟΠΟΙΗΣΕ ΤΟ </a:t>
            </a:r>
            <a:endParaRPr lang="en-US" i="1" dirty="0">
              <a:solidFill>
                <a:srgbClr val="FF0000"/>
              </a:solidFill>
            </a:endParaRPr>
          </a:p>
        </p:txBody>
      </p:sp>
      <p:sp>
        <p:nvSpPr>
          <p:cNvPr id="4" name="Rezervirano mjesto broja slajd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890C62-02BA-4B64-96F1-99D7E3BEEE56}"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9438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890C62-02BA-4B64-96F1-99D7E3BEEE56}"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513617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16154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2bb2862943f_0_6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g2bb2862943f_0_6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g2bb2862943f_0_6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40963557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9.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9.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7.xml"/><Relationship Id="rId4" Type="http://schemas.openxmlformats.org/officeDocument/2006/relationships/image" Target="../media/image9.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Master" Target="../slideMasters/slideMaster7.xml"/><Relationship Id="rId4" Type="http://schemas.openxmlformats.org/officeDocument/2006/relationships/image" Target="../media/image4.png"/></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15"/>
        <p:cNvGrpSpPr/>
        <p:nvPr/>
      </p:nvGrpSpPr>
      <p:grpSpPr>
        <a:xfrm>
          <a:off x="0" y="0"/>
          <a:ext cx="0" cy="0"/>
          <a:chOff x="0" y="0"/>
          <a:chExt cx="0" cy="0"/>
        </a:xfrm>
      </p:grpSpPr>
      <p:pic>
        <p:nvPicPr>
          <p:cNvPr id="16" name="Google Shape;16;p34"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84"/>
        <p:cNvGrpSpPr/>
        <p:nvPr/>
      </p:nvGrpSpPr>
      <p:grpSpPr>
        <a:xfrm>
          <a:off x="0" y="0"/>
          <a:ext cx="0" cy="0"/>
          <a:chOff x="0" y="0"/>
          <a:chExt cx="0" cy="0"/>
        </a:xfrm>
      </p:grpSpPr>
      <p:sp>
        <p:nvSpPr>
          <p:cNvPr id="85" name="Google Shape;85;g2bb2862943f_0_119"/>
          <p:cNvSpPr txBox="1">
            <a:spLocks noGrp="1"/>
          </p:cNvSpPr>
          <p:nvPr>
            <p:ph type="title"/>
          </p:nvPr>
        </p:nvSpPr>
        <p:spPr>
          <a:xfrm>
            <a:off x="558000" y="1079999"/>
            <a:ext cx="10515600" cy="893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3600"/>
              <a:buFont typeface="Calibri"/>
              <a:buNone/>
              <a:defRPr sz="3600" b="1">
                <a:solidFill>
                  <a:srgbClr val="203864"/>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6" name="Google Shape;86;g2bb2862943f_0_119"/>
          <p:cNvSpPr txBox="1">
            <a:spLocks noGrp="1"/>
          </p:cNvSpPr>
          <p:nvPr>
            <p:ph type="body" idx="1"/>
          </p:nvPr>
        </p:nvSpPr>
        <p:spPr>
          <a:xfrm>
            <a:off x="558000" y="2160000"/>
            <a:ext cx="5157900" cy="503100"/>
          </a:xfrm>
          <a:prstGeom prst="rect">
            <a:avLst/>
          </a:prstGeom>
          <a:noFill/>
          <a:ln>
            <a:noFill/>
          </a:ln>
        </p:spPr>
        <p:txBody>
          <a:bodyPr spcFirstLastPara="1" wrap="square" lIns="91425" tIns="45700" rIns="91425" bIns="45700" anchor="b" anchorCtr="0">
            <a:normAutofit/>
          </a:bodyPr>
          <a:lstStyle>
            <a:lvl1pPr marL="457200" lvl="0" indent="-228600" algn="l" rtl="0">
              <a:lnSpc>
                <a:spcPct val="100000"/>
              </a:lnSpc>
              <a:spcBef>
                <a:spcPts val="600"/>
              </a:spcBef>
              <a:spcAft>
                <a:spcPts val="0"/>
              </a:spcAft>
              <a:buSzPts val="1800"/>
              <a:buNone/>
              <a:defRPr sz="1800" b="1">
                <a:solidFill>
                  <a:srgbClr val="000000"/>
                </a:solidFill>
                <a:latin typeface="Arial"/>
                <a:ea typeface="Arial"/>
                <a:cs typeface="Arial"/>
                <a:sym typeface="Arial"/>
              </a:defRPr>
            </a:lvl1pPr>
            <a:lvl2pPr marL="914400" lvl="1" indent="-228600" algn="l" rtl="0">
              <a:lnSpc>
                <a:spcPct val="100000"/>
              </a:lnSpc>
              <a:spcBef>
                <a:spcPts val="600"/>
              </a:spcBef>
              <a:spcAft>
                <a:spcPts val="0"/>
              </a:spcAft>
              <a:buSzPts val="2400"/>
              <a:buNone/>
              <a:defRPr sz="2000" b="1"/>
            </a:lvl2pPr>
            <a:lvl3pPr marL="1371600" lvl="2" indent="-228600" algn="l" rtl="0">
              <a:lnSpc>
                <a:spcPct val="100000"/>
              </a:lnSpc>
              <a:spcBef>
                <a:spcPts val="600"/>
              </a:spcBef>
              <a:spcAft>
                <a:spcPts val="0"/>
              </a:spcAft>
              <a:buSzPts val="1800"/>
              <a:buNone/>
              <a:defRPr sz="1800" b="1"/>
            </a:lvl3pPr>
            <a:lvl4pPr marL="1828800" lvl="3" indent="-228600" algn="l" rtl="0">
              <a:lnSpc>
                <a:spcPct val="100000"/>
              </a:lnSpc>
              <a:spcBef>
                <a:spcPts val="600"/>
              </a:spcBef>
              <a:spcAft>
                <a:spcPts val="0"/>
              </a:spcAft>
              <a:buSzPts val="1600"/>
              <a:buNone/>
              <a:defRPr sz="1600" b="1"/>
            </a:lvl4pPr>
            <a:lvl5pPr marL="2286000" lvl="4" indent="-228600" algn="l" rtl="0">
              <a:lnSpc>
                <a:spcPct val="100000"/>
              </a:lnSpc>
              <a:spcBef>
                <a:spcPts val="600"/>
              </a:spcBef>
              <a:spcAft>
                <a:spcPts val="0"/>
              </a:spcAft>
              <a:buSzPts val="1600"/>
              <a:buNone/>
              <a:defRPr sz="1600" b="1"/>
            </a:lvl5pPr>
            <a:lvl6pPr marL="2743200" lvl="5" indent="-228600" algn="l" rtl="0">
              <a:lnSpc>
                <a:spcPct val="90000"/>
              </a:lnSpc>
              <a:spcBef>
                <a:spcPts val="6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87" name="Google Shape;87;g2bb2862943f_0_119"/>
          <p:cNvSpPr txBox="1">
            <a:spLocks noGrp="1"/>
          </p:cNvSpPr>
          <p:nvPr>
            <p:ph type="body" idx="2"/>
          </p:nvPr>
        </p:nvSpPr>
        <p:spPr>
          <a:xfrm>
            <a:off x="558000" y="2687950"/>
            <a:ext cx="10515600" cy="3684600"/>
          </a:xfrm>
          <a:prstGeom prst="rect">
            <a:avLst/>
          </a:prstGeom>
          <a:noFill/>
          <a:ln>
            <a:noFill/>
          </a:ln>
        </p:spPr>
        <p:txBody>
          <a:bodyPr spcFirstLastPara="1" wrap="square" lIns="91425" tIns="45700" rIns="91425" bIns="45700" anchor="t" anchorCtr="0">
            <a:normAutofit/>
          </a:bodyPr>
          <a:lstStyle>
            <a:lvl1pPr marL="457200" lvl="0" indent="-368300" algn="l" rtl="0">
              <a:lnSpc>
                <a:spcPct val="150000"/>
              </a:lnSpc>
              <a:spcBef>
                <a:spcPts val="600"/>
              </a:spcBef>
              <a:spcAft>
                <a:spcPts val="0"/>
              </a:spcAft>
              <a:buClr>
                <a:srgbClr val="C01E24"/>
              </a:buClr>
              <a:buSzPts val="2200"/>
              <a:buChar char="▪"/>
              <a:defRPr>
                <a:latin typeface="Calibri"/>
                <a:ea typeface="Calibri"/>
                <a:cs typeface="Calibri"/>
                <a:sym typeface="Calibri"/>
              </a:defRPr>
            </a:lvl1pPr>
            <a:lvl2pPr marL="914400" lvl="1" indent="-396240" algn="l" rtl="0">
              <a:lnSpc>
                <a:spcPct val="150000"/>
              </a:lnSpc>
              <a:spcBef>
                <a:spcPts val="600"/>
              </a:spcBef>
              <a:spcAft>
                <a:spcPts val="0"/>
              </a:spcAft>
              <a:buClr>
                <a:srgbClr val="C01E24"/>
              </a:buClr>
              <a:buSzPts val="2640"/>
              <a:buChar char="▪"/>
              <a:defRPr>
                <a:latin typeface="Calibri"/>
                <a:ea typeface="Calibri"/>
                <a:cs typeface="Calibri"/>
                <a:sym typeface="Calibri"/>
              </a:defRPr>
            </a:lvl2pPr>
            <a:lvl3pPr marL="1371600" lvl="2" indent="-355600" algn="l" rtl="0">
              <a:lnSpc>
                <a:spcPct val="150000"/>
              </a:lnSpc>
              <a:spcBef>
                <a:spcPts val="600"/>
              </a:spcBef>
              <a:spcAft>
                <a:spcPts val="0"/>
              </a:spcAft>
              <a:buClr>
                <a:srgbClr val="C01E24"/>
              </a:buClr>
              <a:buSzPts val="2000"/>
              <a:buChar char="▪"/>
              <a:defRPr>
                <a:latin typeface="Calibri"/>
                <a:ea typeface="Calibri"/>
                <a:cs typeface="Calibri"/>
                <a:sym typeface="Calibri"/>
              </a:defRPr>
            </a:lvl3pPr>
            <a:lvl4pPr marL="1828800" lvl="3" indent="-355600" algn="l" rtl="0">
              <a:lnSpc>
                <a:spcPct val="150000"/>
              </a:lnSpc>
              <a:spcBef>
                <a:spcPts val="600"/>
              </a:spcBef>
              <a:spcAft>
                <a:spcPts val="0"/>
              </a:spcAft>
              <a:buClr>
                <a:srgbClr val="C01E24"/>
              </a:buClr>
              <a:buSzPts val="2000"/>
              <a:buChar char="▪"/>
              <a:defRPr>
                <a:latin typeface="Calibri"/>
                <a:ea typeface="Calibri"/>
                <a:cs typeface="Calibri"/>
                <a:sym typeface="Calibri"/>
              </a:defRPr>
            </a:lvl4pPr>
            <a:lvl5pPr marL="2286000" lvl="4" indent="-355600" algn="l" rtl="0">
              <a:lnSpc>
                <a:spcPct val="150000"/>
              </a:lnSpc>
              <a:spcBef>
                <a:spcPts val="600"/>
              </a:spcBef>
              <a:spcAft>
                <a:spcPts val="0"/>
              </a:spcAft>
              <a:buClr>
                <a:srgbClr val="C01E24"/>
              </a:buClr>
              <a:buSzPts val="2000"/>
              <a:buChar char="▪"/>
              <a:defRPr>
                <a:latin typeface="Calibri"/>
                <a:ea typeface="Calibri"/>
                <a:cs typeface="Calibri"/>
                <a:sym typeface="Calibri"/>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88" name="Google Shape;88;g2bb2862943f_0_119"/>
          <p:cNvPicPr preferRelativeResize="0"/>
          <p:nvPr/>
        </p:nvPicPr>
        <p:blipFill rotWithShape="1">
          <a:blip r:embed="rId2">
            <a:alphaModFix/>
          </a:blip>
          <a:srcRect b="59834"/>
          <a:stretch/>
        </p:blipFill>
        <p:spPr>
          <a:xfrm>
            <a:off x="4903" y="6508739"/>
            <a:ext cx="12191695" cy="349261"/>
          </a:xfrm>
          <a:prstGeom prst="rect">
            <a:avLst/>
          </a:prstGeom>
          <a:noFill/>
          <a:ln>
            <a:noFill/>
          </a:ln>
        </p:spPr>
      </p:pic>
      <p:pic>
        <p:nvPicPr>
          <p:cNvPr id="89" name="Google Shape;89;g2bb2862943f_0_119"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7" name="Εικόνα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477312"/>
            <a:ext cx="2085654" cy="391566"/>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Unit slide with 2 columns" type="twoObj">
  <p:cSld name="TWO_OBJECTS">
    <p:spTree>
      <p:nvGrpSpPr>
        <p:cNvPr id="1" name="Shape 91"/>
        <p:cNvGrpSpPr/>
        <p:nvPr/>
      </p:nvGrpSpPr>
      <p:grpSpPr>
        <a:xfrm>
          <a:off x="0" y="0"/>
          <a:ext cx="0" cy="0"/>
          <a:chOff x="0" y="0"/>
          <a:chExt cx="0" cy="0"/>
        </a:xfrm>
      </p:grpSpPr>
      <p:sp>
        <p:nvSpPr>
          <p:cNvPr id="92" name="Google Shape;92;g2bb2862943f_0_126"/>
          <p:cNvSpPr txBox="1">
            <a:spLocks noGrp="1"/>
          </p:cNvSpPr>
          <p:nvPr>
            <p:ph type="title"/>
          </p:nvPr>
        </p:nvSpPr>
        <p:spPr>
          <a:xfrm>
            <a:off x="558000" y="1080000"/>
            <a:ext cx="11396700" cy="599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3" name="Google Shape;93;g2bb2862943f_0_126"/>
          <p:cNvSpPr txBox="1">
            <a:spLocks noGrp="1"/>
          </p:cNvSpPr>
          <p:nvPr>
            <p:ph type="body" idx="1"/>
          </p:nvPr>
        </p:nvSpPr>
        <p:spPr>
          <a:xfrm>
            <a:off x="557999" y="1800000"/>
            <a:ext cx="5409600" cy="48933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600"/>
              </a:spcBef>
              <a:spcAft>
                <a:spcPts val="0"/>
              </a:spcAft>
              <a:buSzPts val="1800"/>
              <a:buChar char="▪"/>
              <a:defRPr/>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4" name="Google Shape;94;g2bb2862943f_0_126"/>
          <p:cNvSpPr txBox="1">
            <a:spLocks noGrp="1"/>
          </p:cNvSpPr>
          <p:nvPr>
            <p:ph type="body" idx="2"/>
          </p:nvPr>
        </p:nvSpPr>
        <p:spPr>
          <a:xfrm>
            <a:off x="6172199" y="1800000"/>
            <a:ext cx="5782500" cy="48933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600"/>
              </a:spcBef>
              <a:spcAft>
                <a:spcPts val="0"/>
              </a:spcAft>
              <a:buSzPts val="1800"/>
              <a:buChar char="▪"/>
              <a:defRPr/>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95" name="Google Shape;95;g2bb2862943f_0_126"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3" name="Google Shape;135;g2bb2862943f_0_667">
            <a:extLst>
              <a:ext uri="{FF2B5EF4-FFF2-40B4-BE49-F238E27FC236}">
                <a16:creationId xmlns:a16="http://schemas.microsoft.com/office/drawing/2014/main" id="{FF8878B3-4EAE-C775-0E21-0218A68E8C8B}"/>
              </a:ext>
            </a:extLst>
          </p:cNvPr>
          <p:cNvSpPr txBox="1"/>
          <p:nvPr userDrawn="1"/>
        </p:nvSpPr>
        <p:spPr>
          <a:xfrm>
            <a:off x="0" y="81370"/>
            <a:ext cx="2524259" cy="75709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dirty="0">
                <a:solidFill>
                  <a:schemeClr val="lt1"/>
                </a:solidFill>
                <a:highlight>
                  <a:srgbClr val="C01E24"/>
                </a:highlight>
                <a:latin typeface="Arial"/>
                <a:ea typeface="Arial"/>
                <a:cs typeface="Arial"/>
                <a:sym typeface="Arial"/>
              </a:rPr>
              <a:t> </a:t>
            </a:r>
            <a:r>
              <a:rPr lang="en-US" sz="1800" b="1" dirty="0">
                <a:solidFill>
                  <a:schemeClr val="lt1"/>
                </a:solidFill>
                <a:highlight>
                  <a:srgbClr val="C01E24"/>
                </a:highlight>
                <a:latin typeface="Calibri" panose="020F0502020204030204" pitchFamily="34" charset="0"/>
                <a:ea typeface="Arial"/>
                <a:cs typeface="Calibri" panose="020F0502020204030204" pitchFamily="34" charset="0"/>
                <a:sym typeface="Arial"/>
              </a:rPr>
              <a:t>8.1 </a:t>
            </a:r>
            <a:r>
              <a:rPr lang="en-US" sz="1800" dirty="0">
                <a:solidFill>
                  <a:srgbClr val="7F7F7F"/>
                </a:solidFill>
                <a:latin typeface="Calibri" panose="020F0502020204030204" pitchFamily="34" charset="0"/>
                <a:ea typeface="Arial"/>
                <a:cs typeface="Calibri" panose="020F0502020204030204" pitchFamily="34" charset="0"/>
                <a:sym typeface="Arial"/>
              </a:rPr>
              <a:t> </a:t>
            </a:r>
            <a:r>
              <a:rPr lang="el-GR" sz="1800" dirty="0">
                <a:solidFill>
                  <a:srgbClr val="7F7F7F"/>
                </a:solidFill>
                <a:latin typeface="Abadi Extra Light" panose="020B0204020104020204" pitchFamily="34" charset="0"/>
                <a:ea typeface="Arial"/>
                <a:cs typeface="Calibri" panose="020F0502020204030204" pitchFamily="34" charset="0"/>
                <a:sym typeface="Arial"/>
              </a:rPr>
              <a:t>Εφαρμογές για τη φροντίδα των νεογέννητων</a:t>
            </a:r>
            <a:r>
              <a:rPr lang="en-US" sz="1800" dirty="0">
                <a:solidFill>
                  <a:srgbClr val="7F7F7F"/>
                </a:solidFill>
                <a:latin typeface="Abadi Extra Light" panose="020B0204020104020204" pitchFamily="34" charset="0"/>
                <a:ea typeface="Arial"/>
                <a:cs typeface="Calibri" panose="020F0502020204030204" pitchFamily="34" charset="0"/>
                <a:sym typeface="Arial"/>
              </a:rPr>
              <a:t> </a:t>
            </a:r>
            <a:endParaRPr sz="1800" dirty="0">
              <a:solidFill>
                <a:srgbClr val="7F7F7F"/>
              </a:solidFill>
              <a:latin typeface="Abadi Extra Light" panose="020B0204020104020204" pitchFamily="34" charset="0"/>
              <a:ea typeface="Calibri"/>
              <a:cs typeface="Calibri" panose="020F0502020204030204" pitchFamily="34" charset="0"/>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ubmodule other slide 1 column">
  <p:cSld name="Submodule other slide 1 column">
    <p:spTree>
      <p:nvGrpSpPr>
        <p:cNvPr id="1" name="Shape 97"/>
        <p:cNvGrpSpPr/>
        <p:nvPr/>
      </p:nvGrpSpPr>
      <p:grpSpPr>
        <a:xfrm>
          <a:off x="0" y="0"/>
          <a:ext cx="0" cy="0"/>
          <a:chOff x="0" y="0"/>
          <a:chExt cx="0" cy="0"/>
        </a:xfrm>
      </p:grpSpPr>
      <p:sp>
        <p:nvSpPr>
          <p:cNvPr id="98" name="Google Shape;98;g2bb2862943f_0_132"/>
          <p:cNvSpPr txBox="1">
            <a:spLocks noGrp="1"/>
          </p:cNvSpPr>
          <p:nvPr>
            <p:ph type="title"/>
          </p:nvPr>
        </p:nvSpPr>
        <p:spPr>
          <a:xfrm>
            <a:off x="558000" y="1080000"/>
            <a:ext cx="11059800" cy="728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2400"/>
              <a:buFont typeface="Calibri"/>
              <a:buNone/>
              <a:defRPr sz="2400" b="1">
                <a:solidFill>
                  <a:srgbClr val="203864"/>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9" name="Google Shape;99;g2bb2862943f_0_132"/>
          <p:cNvSpPr txBox="1">
            <a:spLocks noGrp="1"/>
          </p:cNvSpPr>
          <p:nvPr>
            <p:ph type="body" idx="1"/>
          </p:nvPr>
        </p:nvSpPr>
        <p:spPr>
          <a:xfrm>
            <a:off x="557999" y="2459736"/>
            <a:ext cx="11059800" cy="39414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600"/>
              </a:spcBef>
              <a:spcAft>
                <a:spcPts val="0"/>
              </a:spcAft>
              <a:buSzPts val="1800"/>
              <a:buChar char="▪"/>
              <a:defRPr/>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 name="Google Shape;135;g2bb2862943f_0_667">
            <a:extLst>
              <a:ext uri="{FF2B5EF4-FFF2-40B4-BE49-F238E27FC236}">
                <a16:creationId xmlns:a16="http://schemas.microsoft.com/office/drawing/2014/main" id="{C5507D52-A557-4A93-EE73-902CB4975B62}"/>
              </a:ext>
            </a:extLst>
          </p:cNvPr>
          <p:cNvSpPr txBox="1"/>
          <p:nvPr userDrawn="1"/>
        </p:nvSpPr>
        <p:spPr>
          <a:xfrm>
            <a:off x="0" y="81370"/>
            <a:ext cx="2524259" cy="75709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dirty="0">
                <a:solidFill>
                  <a:schemeClr val="lt1"/>
                </a:solidFill>
                <a:highlight>
                  <a:srgbClr val="C01E24"/>
                </a:highlight>
                <a:latin typeface="Arial"/>
                <a:ea typeface="Arial"/>
                <a:cs typeface="Arial"/>
                <a:sym typeface="Arial"/>
              </a:rPr>
              <a:t> </a:t>
            </a:r>
            <a:r>
              <a:rPr lang="en-US" sz="1800" b="1" dirty="0">
                <a:solidFill>
                  <a:schemeClr val="lt1"/>
                </a:solidFill>
                <a:highlight>
                  <a:srgbClr val="C01E24"/>
                </a:highlight>
                <a:latin typeface="Calibri" panose="020F0502020204030204" pitchFamily="34" charset="0"/>
                <a:ea typeface="Arial"/>
                <a:cs typeface="Calibri" panose="020F0502020204030204" pitchFamily="34" charset="0"/>
                <a:sym typeface="Arial"/>
              </a:rPr>
              <a:t>8.1 </a:t>
            </a:r>
            <a:r>
              <a:rPr lang="en-US" sz="1800" dirty="0">
                <a:solidFill>
                  <a:srgbClr val="7F7F7F"/>
                </a:solidFill>
                <a:latin typeface="Calibri" panose="020F0502020204030204" pitchFamily="34" charset="0"/>
                <a:ea typeface="Arial"/>
                <a:cs typeface="Calibri" panose="020F0502020204030204" pitchFamily="34" charset="0"/>
                <a:sym typeface="Arial"/>
              </a:rPr>
              <a:t> </a:t>
            </a:r>
            <a:r>
              <a:rPr lang="el-GR" sz="1800" dirty="0">
                <a:solidFill>
                  <a:srgbClr val="7F7F7F"/>
                </a:solidFill>
                <a:latin typeface="Abadi Extra Light" panose="020B0204020104020204" pitchFamily="34" charset="0"/>
                <a:ea typeface="Arial"/>
                <a:cs typeface="Calibri" panose="020F0502020204030204" pitchFamily="34" charset="0"/>
                <a:sym typeface="Arial"/>
              </a:rPr>
              <a:t>Εφαρμογές για τη φροντίδα των νεογέννητων</a:t>
            </a:r>
            <a:r>
              <a:rPr lang="en-US" sz="1800" dirty="0">
                <a:solidFill>
                  <a:srgbClr val="7F7F7F"/>
                </a:solidFill>
                <a:latin typeface="Abadi Extra Light" panose="020B0204020104020204" pitchFamily="34" charset="0"/>
                <a:ea typeface="Arial"/>
                <a:cs typeface="Calibri" panose="020F0502020204030204" pitchFamily="34" charset="0"/>
                <a:sym typeface="Arial"/>
              </a:rPr>
              <a:t> </a:t>
            </a:r>
            <a:endParaRPr sz="1800" dirty="0">
              <a:solidFill>
                <a:srgbClr val="7F7F7F"/>
              </a:solidFill>
              <a:latin typeface="Abadi Extra Light" panose="020B0204020104020204" pitchFamily="34" charset="0"/>
              <a:ea typeface="Calibri"/>
              <a:cs typeface="Calibri" panose="020F0502020204030204" pitchFamily="34" charset="0"/>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107"/>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109"/>
        <p:cNvGrpSpPr/>
        <p:nvPr/>
      </p:nvGrpSpPr>
      <p:grpSpPr>
        <a:xfrm>
          <a:off x="0" y="0"/>
          <a:ext cx="0" cy="0"/>
          <a:chOff x="0" y="0"/>
          <a:chExt cx="0" cy="0"/>
        </a:xfrm>
      </p:grpSpPr>
      <p:sp>
        <p:nvSpPr>
          <p:cNvPr id="110" name="Google Shape;110;g2bb2862943f_0_64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ctr" rtl="0">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1" name="Google Shape;111;g2bb2862943f_0_644"/>
          <p:cNvSpPr txBox="1"/>
          <p:nvPr/>
        </p:nvSpPr>
        <p:spPr>
          <a:xfrm>
            <a:off x="361999" y="5260932"/>
            <a:ext cx="2562300" cy="461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FFFFFF"/>
                </a:solidFill>
                <a:latin typeface="Impact"/>
                <a:ea typeface="Impact"/>
                <a:cs typeface="Impact"/>
                <a:sym typeface="Impact"/>
              </a:rPr>
              <a:t>2. Empower</a:t>
            </a:r>
            <a:endParaRPr/>
          </a:p>
        </p:txBody>
      </p:sp>
      <p:sp>
        <p:nvSpPr>
          <p:cNvPr id="112" name="Google Shape;112;g2bb2862943f_0_644"/>
          <p:cNvSpPr txBox="1"/>
          <p:nvPr/>
        </p:nvSpPr>
        <p:spPr>
          <a:xfrm>
            <a:off x="6112132" y="5231422"/>
            <a:ext cx="2466000" cy="461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FFFFFF"/>
                </a:solidFill>
                <a:latin typeface="Impact"/>
                <a:ea typeface="Impact"/>
                <a:cs typeface="Impact"/>
                <a:sym typeface="Impact"/>
              </a:rPr>
              <a:t>3. Participate</a:t>
            </a:r>
            <a:endParaRPr/>
          </a:p>
        </p:txBody>
      </p:sp>
      <p:sp>
        <p:nvSpPr>
          <p:cNvPr id="113" name="Google Shape;113;g2bb2862943f_0_644"/>
          <p:cNvSpPr txBox="1"/>
          <p:nvPr/>
        </p:nvSpPr>
        <p:spPr>
          <a:xfrm>
            <a:off x="381260" y="2409476"/>
            <a:ext cx="2509500" cy="523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rgbClr val="FFFFFF"/>
                </a:solidFill>
                <a:latin typeface="Impact"/>
                <a:ea typeface="Impact"/>
                <a:cs typeface="Impact"/>
                <a:sym typeface="Impact"/>
              </a:rPr>
              <a:t>1. Prevent</a:t>
            </a:r>
            <a:endParaRPr/>
          </a:p>
        </p:txBody>
      </p:sp>
      <p:pic>
        <p:nvPicPr>
          <p:cNvPr id="114" name="Google Shape;114;g2bb2862943f_0_644"/>
          <p:cNvPicPr preferRelativeResize="0"/>
          <p:nvPr/>
        </p:nvPicPr>
        <p:blipFill rotWithShape="1">
          <a:blip r:embed="rId2">
            <a:alphaModFix/>
          </a:blip>
          <a:srcRect b="59834"/>
          <a:stretch/>
        </p:blipFill>
        <p:spPr>
          <a:xfrm>
            <a:off x="4903" y="6508739"/>
            <a:ext cx="12191695" cy="349261"/>
          </a:xfrm>
          <a:prstGeom prst="rect">
            <a:avLst/>
          </a:prstGeom>
          <a:noFill/>
          <a:ln>
            <a:noFill/>
          </a:ln>
        </p:spPr>
      </p:pic>
      <p:pic>
        <p:nvPicPr>
          <p:cNvPr id="115" name="Google Shape;115;g2bb2862943f_0_644"/>
          <p:cNvPicPr preferRelativeResize="0"/>
          <p:nvPr/>
        </p:nvPicPr>
        <p:blipFill rotWithShape="1">
          <a:blip r:embed="rId2">
            <a:alphaModFix/>
          </a:blip>
          <a:srcRect b="59834"/>
          <a:stretch/>
        </p:blipFill>
        <p:spPr>
          <a:xfrm rot="10800000">
            <a:off x="-8250" y="-4107"/>
            <a:ext cx="12191695" cy="349261"/>
          </a:xfrm>
          <a:prstGeom prst="rect">
            <a:avLst/>
          </a:prstGeom>
          <a:noFill/>
          <a:ln>
            <a:noFill/>
          </a:ln>
        </p:spPr>
      </p:pic>
      <p:pic>
        <p:nvPicPr>
          <p:cNvPr id="116" name="Google Shape;116;g2bb2862943f_0_644"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31635" y="365125"/>
            <a:ext cx="591924" cy="1059378"/>
          </a:xfrm>
          <a:prstGeom prst="rect">
            <a:avLst/>
          </a:prstGeom>
          <a:noFill/>
          <a:ln>
            <a:noFill/>
          </a:ln>
        </p:spPr>
      </p:pic>
      <p:pic>
        <p:nvPicPr>
          <p:cNvPr id="9" name="Εικόνα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477312"/>
            <a:ext cx="2085654" cy="391566"/>
          </a:xfrm>
          <a:prstGeom prst="rect">
            <a:avLst/>
          </a:prstGeom>
        </p:spPr>
      </p:pic>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ubmodule Intro" type="obj">
  <p:cSld name="OBJECT">
    <p:spTree>
      <p:nvGrpSpPr>
        <p:cNvPr id="1" name="Shape 118"/>
        <p:cNvGrpSpPr/>
        <p:nvPr/>
      </p:nvGrpSpPr>
      <p:grpSpPr>
        <a:xfrm>
          <a:off x="0" y="0"/>
          <a:ext cx="0" cy="0"/>
          <a:chOff x="0" y="0"/>
          <a:chExt cx="0" cy="0"/>
        </a:xfrm>
      </p:grpSpPr>
      <p:sp>
        <p:nvSpPr>
          <p:cNvPr id="119" name="Google Shape;119;g2bb2862943f_0_653"/>
          <p:cNvSpPr/>
          <p:nvPr/>
        </p:nvSpPr>
        <p:spPr>
          <a:xfrm>
            <a:off x="0" y="2218305"/>
            <a:ext cx="12192001" cy="3787362"/>
          </a:xfrm>
          <a:custGeom>
            <a:avLst/>
            <a:gdLst/>
            <a:ahLst/>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a:noFill/>
          </a:ln>
          <a:effectLst>
            <a:outerShdw blurRad="40000" dist="23000" dir="5400000" rotWithShape="0">
              <a:srgbClr val="808080">
                <a:alpha val="34900"/>
              </a:srgbClr>
            </a:outerShdw>
          </a:effectLst>
        </p:spPr>
        <p:txBody>
          <a:bodyPr spcFirstLastPara="1" wrap="square" lIns="91425" tIns="45700" rIns="91425" bIns="45700" anchor="ctr" anchorCtr="0">
            <a:noAutofit/>
          </a:bodyPr>
          <a:lstStyle/>
          <a:p>
            <a:pPr marL="285750" marR="0" lvl="0" indent="-171450" algn="ctr" rtl="0">
              <a:spcBef>
                <a:spcPts val="0"/>
              </a:spcBef>
              <a:spcAft>
                <a:spcPts val="0"/>
              </a:spcAft>
              <a:buClr>
                <a:schemeClr val="dk1"/>
              </a:buClr>
              <a:buSzPts val="1800"/>
              <a:buFont typeface="Noto Sans Symbols"/>
              <a:buNone/>
            </a:pPr>
            <a:endParaRPr sz="1800">
              <a:solidFill>
                <a:schemeClr val="dk1"/>
              </a:solidFill>
              <a:latin typeface="Calibri"/>
              <a:ea typeface="Calibri"/>
              <a:cs typeface="Calibri"/>
              <a:sym typeface="Calibri"/>
            </a:endParaRPr>
          </a:p>
        </p:txBody>
      </p:sp>
      <p:sp>
        <p:nvSpPr>
          <p:cNvPr id="120" name="Google Shape;120;g2bb2862943f_0_653"/>
          <p:cNvSpPr txBox="1">
            <a:spLocks noGrp="1"/>
          </p:cNvSpPr>
          <p:nvPr>
            <p:ph type="title"/>
          </p:nvPr>
        </p:nvSpPr>
        <p:spPr>
          <a:xfrm>
            <a:off x="558000" y="1080000"/>
            <a:ext cx="10515600" cy="6183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C01E24"/>
              </a:buClr>
              <a:buSzPts val="2200"/>
              <a:buFont typeface="Calibri"/>
              <a:buNone/>
              <a:defRPr sz="2200">
                <a:solidFill>
                  <a:srgbClr val="C01E2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1" name="Google Shape;121;g2bb2862943f_0_653"/>
          <p:cNvSpPr txBox="1">
            <a:spLocks noGrp="1"/>
          </p:cNvSpPr>
          <p:nvPr>
            <p:ph type="body" idx="1"/>
          </p:nvPr>
        </p:nvSpPr>
        <p:spPr>
          <a:xfrm>
            <a:off x="558000" y="2218304"/>
            <a:ext cx="7872900" cy="3787500"/>
          </a:xfrm>
          <a:prstGeom prst="rect">
            <a:avLst/>
          </a:prstGeom>
          <a:noFill/>
          <a:ln>
            <a:noFill/>
          </a:ln>
        </p:spPr>
        <p:txBody>
          <a:bodyPr spcFirstLastPara="1" wrap="square" lIns="91425" tIns="45700" rIns="91425" bIns="45700" anchor="t" anchorCtr="0">
            <a:normAutofit/>
          </a:bodyPr>
          <a:lstStyle>
            <a:lvl1pPr marL="457200" lvl="0" indent="-368300" algn="l" rtl="0">
              <a:lnSpc>
                <a:spcPct val="100000"/>
              </a:lnSpc>
              <a:spcBef>
                <a:spcPts val="600"/>
              </a:spcBef>
              <a:spcAft>
                <a:spcPts val="0"/>
              </a:spcAft>
              <a:buClr>
                <a:srgbClr val="C00000"/>
              </a:buClr>
              <a:buSzPts val="2200"/>
              <a:buFont typeface="Noto Sans Symbols"/>
              <a:buChar char="✔"/>
              <a:defRPr>
                <a:solidFill>
                  <a:schemeClr val="dk1"/>
                </a:solidFill>
                <a:latin typeface="Calibri"/>
                <a:ea typeface="Calibri"/>
                <a:cs typeface="Calibri"/>
                <a:sym typeface="Calibri"/>
              </a:defRPr>
            </a:lvl1pPr>
            <a:lvl2pPr marL="914400" lvl="1" indent="-396240" algn="l" rtl="0">
              <a:lnSpc>
                <a:spcPct val="100000"/>
              </a:lnSpc>
              <a:spcBef>
                <a:spcPts val="600"/>
              </a:spcBef>
              <a:spcAft>
                <a:spcPts val="0"/>
              </a:spcAft>
              <a:buClr>
                <a:srgbClr val="C00000"/>
              </a:buClr>
              <a:buSzPts val="2640"/>
              <a:buFont typeface="Noto Sans Symbols"/>
              <a:buChar char="✔"/>
              <a:defRPr>
                <a:solidFill>
                  <a:schemeClr val="dk1"/>
                </a:solidFill>
                <a:latin typeface="Calibri"/>
                <a:ea typeface="Calibri"/>
                <a:cs typeface="Calibri"/>
                <a:sym typeface="Calibri"/>
              </a:defRPr>
            </a:lvl2pPr>
            <a:lvl3pPr marL="1371600" lvl="2"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3pPr>
            <a:lvl4pPr marL="1828800" lvl="3"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4pPr>
            <a:lvl5pPr marL="2286000" lvl="4"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22" name="Google Shape;122;g2bb2862943f_0_653"/>
          <p:cNvPicPr preferRelativeResize="0"/>
          <p:nvPr/>
        </p:nvPicPr>
        <p:blipFill rotWithShape="1">
          <a:blip r:embed="rId2">
            <a:alphaModFix/>
          </a:blip>
          <a:srcRect b="59834"/>
          <a:stretch/>
        </p:blipFill>
        <p:spPr>
          <a:xfrm>
            <a:off x="4903" y="6508739"/>
            <a:ext cx="12191695" cy="349261"/>
          </a:xfrm>
          <a:prstGeom prst="rect">
            <a:avLst/>
          </a:prstGeom>
          <a:noFill/>
          <a:ln>
            <a:noFill/>
          </a:ln>
        </p:spPr>
      </p:pic>
      <p:pic>
        <p:nvPicPr>
          <p:cNvPr id="123" name="Google Shape;123;g2bb2862943f_0_653"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7" name="Εικόνα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477312"/>
            <a:ext cx="2085654" cy="391566"/>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125"/>
        <p:cNvGrpSpPr/>
        <p:nvPr/>
      </p:nvGrpSpPr>
      <p:grpSpPr>
        <a:xfrm>
          <a:off x="0" y="0"/>
          <a:ext cx="0" cy="0"/>
          <a:chOff x="0" y="0"/>
          <a:chExt cx="0" cy="0"/>
        </a:xfrm>
      </p:grpSpPr>
      <p:sp>
        <p:nvSpPr>
          <p:cNvPr id="126" name="Google Shape;126;g2bb2862943f_0_660"/>
          <p:cNvSpPr txBox="1">
            <a:spLocks noGrp="1"/>
          </p:cNvSpPr>
          <p:nvPr>
            <p:ph type="title"/>
          </p:nvPr>
        </p:nvSpPr>
        <p:spPr>
          <a:xfrm>
            <a:off x="558000" y="1079999"/>
            <a:ext cx="10515600" cy="893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3600"/>
              <a:buFont typeface="Calibri"/>
              <a:buNone/>
              <a:defRPr sz="36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7" name="Google Shape;127;g2bb2862943f_0_660"/>
          <p:cNvSpPr txBox="1">
            <a:spLocks noGrp="1"/>
          </p:cNvSpPr>
          <p:nvPr>
            <p:ph type="body" idx="1"/>
          </p:nvPr>
        </p:nvSpPr>
        <p:spPr>
          <a:xfrm>
            <a:off x="558000" y="2160000"/>
            <a:ext cx="5157900" cy="503100"/>
          </a:xfrm>
          <a:prstGeom prst="rect">
            <a:avLst/>
          </a:prstGeom>
          <a:noFill/>
          <a:ln>
            <a:noFill/>
          </a:ln>
        </p:spPr>
        <p:txBody>
          <a:bodyPr spcFirstLastPara="1" wrap="square" lIns="91425" tIns="45700" rIns="91425" bIns="45700" anchor="b" anchorCtr="0">
            <a:normAutofit/>
          </a:bodyPr>
          <a:lstStyle>
            <a:lvl1pPr marL="457200" lvl="0" indent="-228600" algn="l" rtl="0">
              <a:lnSpc>
                <a:spcPct val="100000"/>
              </a:lnSpc>
              <a:spcBef>
                <a:spcPts val="600"/>
              </a:spcBef>
              <a:spcAft>
                <a:spcPts val="0"/>
              </a:spcAft>
              <a:buSzPts val="1800"/>
              <a:buNone/>
              <a:defRPr sz="1800" b="1">
                <a:solidFill>
                  <a:srgbClr val="000000"/>
                </a:solidFill>
                <a:latin typeface="Arial"/>
                <a:ea typeface="Arial"/>
                <a:cs typeface="Arial"/>
                <a:sym typeface="Arial"/>
              </a:defRPr>
            </a:lvl1pPr>
            <a:lvl2pPr marL="914400" lvl="1" indent="-228600" algn="l" rtl="0">
              <a:lnSpc>
                <a:spcPct val="100000"/>
              </a:lnSpc>
              <a:spcBef>
                <a:spcPts val="600"/>
              </a:spcBef>
              <a:spcAft>
                <a:spcPts val="0"/>
              </a:spcAft>
              <a:buSzPts val="2400"/>
              <a:buNone/>
              <a:defRPr sz="2000" b="1"/>
            </a:lvl2pPr>
            <a:lvl3pPr marL="1371600" lvl="2" indent="-228600" algn="l" rtl="0">
              <a:lnSpc>
                <a:spcPct val="100000"/>
              </a:lnSpc>
              <a:spcBef>
                <a:spcPts val="600"/>
              </a:spcBef>
              <a:spcAft>
                <a:spcPts val="0"/>
              </a:spcAft>
              <a:buSzPts val="1800"/>
              <a:buNone/>
              <a:defRPr sz="1800" b="1"/>
            </a:lvl3pPr>
            <a:lvl4pPr marL="1828800" lvl="3" indent="-228600" algn="l" rtl="0">
              <a:lnSpc>
                <a:spcPct val="100000"/>
              </a:lnSpc>
              <a:spcBef>
                <a:spcPts val="600"/>
              </a:spcBef>
              <a:spcAft>
                <a:spcPts val="0"/>
              </a:spcAft>
              <a:buSzPts val="1600"/>
              <a:buNone/>
              <a:defRPr sz="1600" b="1"/>
            </a:lvl4pPr>
            <a:lvl5pPr marL="2286000" lvl="4" indent="-228600" algn="l" rtl="0">
              <a:lnSpc>
                <a:spcPct val="100000"/>
              </a:lnSpc>
              <a:spcBef>
                <a:spcPts val="600"/>
              </a:spcBef>
              <a:spcAft>
                <a:spcPts val="0"/>
              </a:spcAft>
              <a:buSzPts val="1600"/>
              <a:buNone/>
              <a:defRPr sz="1600" b="1"/>
            </a:lvl5pPr>
            <a:lvl6pPr marL="2743200" lvl="5" indent="-228600" algn="l" rtl="0">
              <a:lnSpc>
                <a:spcPct val="90000"/>
              </a:lnSpc>
              <a:spcBef>
                <a:spcPts val="6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28" name="Google Shape;128;g2bb2862943f_0_660"/>
          <p:cNvSpPr txBox="1">
            <a:spLocks noGrp="1"/>
          </p:cNvSpPr>
          <p:nvPr>
            <p:ph type="body" idx="2"/>
          </p:nvPr>
        </p:nvSpPr>
        <p:spPr>
          <a:xfrm>
            <a:off x="558000" y="2687950"/>
            <a:ext cx="10515600" cy="3684600"/>
          </a:xfrm>
          <a:prstGeom prst="rect">
            <a:avLst/>
          </a:prstGeom>
          <a:noFill/>
          <a:ln>
            <a:noFill/>
          </a:ln>
        </p:spPr>
        <p:txBody>
          <a:bodyPr spcFirstLastPara="1" wrap="square" lIns="91425" tIns="45700" rIns="91425" bIns="45700" anchor="t" anchorCtr="0">
            <a:normAutofit/>
          </a:bodyPr>
          <a:lstStyle>
            <a:lvl1pPr marL="457200" lvl="0" indent="-368300" algn="l" rtl="0">
              <a:lnSpc>
                <a:spcPct val="150000"/>
              </a:lnSpc>
              <a:spcBef>
                <a:spcPts val="600"/>
              </a:spcBef>
              <a:spcAft>
                <a:spcPts val="0"/>
              </a:spcAft>
              <a:buClr>
                <a:srgbClr val="C01E24"/>
              </a:buClr>
              <a:buSzPts val="2200"/>
              <a:buChar char="▪"/>
              <a:defRPr>
                <a:latin typeface="Calibri"/>
                <a:ea typeface="Calibri"/>
                <a:cs typeface="Calibri"/>
                <a:sym typeface="Calibri"/>
              </a:defRPr>
            </a:lvl1pPr>
            <a:lvl2pPr marL="914400" lvl="1" indent="-396240" algn="l" rtl="0">
              <a:lnSpc>
                <a:spcPct val="150000"/>
              </a:lnSpc>
              <a:spcBef>
                <a:spcPts val="600"/>
              </a:spcBef>
              <a:spcAft>
                <a:spcPts val="0"/>
              </a:spcAft>
              <a:buClr>
                <a:srgbClr val="C01E24"/>
              </a:buClr>
              <a:buSzPts val="2640"/>
              <a:buChar char="▪"/>
              <a:defRPr>
                <a:latin typeface="Calibri"/>
                <a:ea typeface="Calibri"/>
                <a:cs typeface="Calibri"/>
                <a:sym typeface="Calibri"/>
              </a:defRPr>
            </a:lvl2pPr>
            <a:lvl3pPr marL="1371600" lvl="2" indent="-355600" algn="l" rtl="0">
              <a:lnSpc>
                <a:spcPct val="150000"/>
              </a:lnSpc>
              <a:spcBef>
                <a:spcPts val="600"/>
              </a:spcBef>
              <a:spcAft>
                <a:spcPts val="0"/>
              </a:spcAft>
              <a:buClr>
                <a:srgbClr val="C01E24"/>
              </a:buClr>
              <a:buSzPts val="2000"/>
              <a:buChar char="▪"/>
              <a:defRPr>
                <a:latin typeface="Calibri"/>
                <a:ea typeface="Calibri"/>
                <a:cs typeface="Calibri"/>
                <a:sym typeface="Calibri"/>
              </a:defRPr>
            </a:lvl3pPr>
            <a:lvl4pPr marL="1828800" lvl="3" indent="-355600" algn="l" rtl="0">
              <a:lnSpc>
                <a:spcPct val="150000"/>
              </a:lnSpc>
              <a:spcBef>
                <a:spcPts val="600"/>
              </a:spcBef>
              <a:spcAft>
                <a:spcPts val="0"/>
              </a:spcAft>
              <a:buClr>
                <a:srgbClr val="C01E24"/>
              </a:buClr>
              <a:buSzPts val="2000"/>
              <a:buChar char="▪"/>
              <a:defRPr>
                <a:latin typeface="Calibri"/>
                <a:ea typeface="Calibri"/>
                <a:cs typeface="Calibri"/>
                <a:sym typeface="Calibri"/>
              </a:defRPr>
            </a:lvl4pPr>
            <a:lvl5pPr marL="2286000" lvl="4" indent="-355600" algn="l" rtl="0">
              <a:lnSpc>
                <a:spcPct val="150000"/>
              </a:lnSpc>
              <a:spcBef>
                <a:spcPts val="600"/>
              </a:spcBef>
              <a:spcAft>
                <a:spcPts val="0"/>
              </a:spcAft>
              <a:buClr>
                <a:srgbClr val="C01E24"/>
              </a:buClr>
              <a:buSzPts val="2000"/>
              <a:buChar char="▪"/>
              <a:defRPr>
                <a:latin typeface="Calibri"/>
                <a:ea typeface="Calibri"/>
                <a:cs typeface="Calibri"/>
                <a:sym typeface="Calibri"/>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29" name="Google Shape;129;g2bb2862943f_0_660"/>
          <p:cNvPicPr preferRelativeResize="0"/>
          <p:nvPr/>
        </p:nvPicPr>
        <p:blipFill rotWithShape="1">
          <a:blip r:embed="rId2">
            <a:alphaModFix/>
          </a:blip>
          <a:srcRect b="59834"/>
          <a:stretch/>
        </p:blipFill>
        <p:spPr>
          <a:xfrm>
            <a:off x="4903" y="6508739"/>
            <a:ext cx="12191695" cy="349261"/>
          </a:xfrm>
          <a:prstGeom prst="rect">
            <a:avLst/>
          </a:prstGeom>
          <a:noFill/>
          <a:ln>
            <a:noFill/>
          </a:ln>
        </p:spPr>
      </p:pic>
      <p:pic>
        <p:nvPicPr>
          <p:cNvPr id="130" name="Google Shape;130;g2bb2862943f_0_660"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7" name="Εικόνα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477312"/>
            <a:ext cx="2085654" cy="391566"/>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Unit slide single column">
  <p:cSld name="Unit slide single column">
    <p:spTree>
      <p:nvGrpSpPr>
        <p:cNvPr id="1" name="Shape 132"/>
        <p:cNvGrpSpPr/>
        <p:nvPr/>
      </p:nvGrpSpPr>
      <p:grpSpPr>
        <a:xfrm>
          <a:off x="0" y="0"/>
          <a:ext cx="0" cy="0"/>
          <a:chOff x="0" y="0"/>
          <a:chExt cx="0" cy="0"/>
        </a:xfrm>
      </p:grpSpPr>
      <p:sp>
        <p:nvSpPr>
          <p:cNvPr id="133" name="Google Shape;133;g2bb2862943f_0_667"/>
          <p:cNvSpPr txBox="1">
            <a:spLocks noGrp="1"/>
          </p:cNvSpPr>
          <p:nvPr>
            <p:ph type="title"/>
          </p:nvPr>
        </p:nvSpPr>
        <p:spPr>
          <a:xfrm>
            <a:off x="558000" y="1080000"/>
            <a:ext cx="11059800" cy="605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4" name="Google Shape;134;g2bb2862943f_0_667"/>
          <p:cNvSpPr txBox="1">
            <a:spLocks noGrp="1"/>
          </p:cNvSpPr>
          <p:nvPr>
            <p:ph type="body" idx="1"/>
          </p:nvPr>
        </p:nvSpPr>
        <p:spPr>
          <a:xfrm>
            <a:off x="557999" y="1799999"/>
            <a:ext cx="5852100" cy="4866000"/>
          </a:xfrm>
          <a:prstGeom prst="rect">
            <a:avLst/>
          </a:prstGeom>
          <a:noFill/>
          <a:ln>
            <a:noFill/>
          </a:ln>
        </p:spPr>
        <p:txBody>
          <a:bodyPr spcFirstLastPara="1" wrap="square" lIns="91425" tIns="45700" rIns="91425" bIns="45700" anchor="t" anchorCtr="0">
            <a:normAutofit/>
          </a:bodyPr>
          <a:lstStyle>
            <a:lvl1pPr marL="457200" lvl="0" indent="-381000" algn="l" rtl="0">
              <a:lnSpc>
                <a:spcPct val="100000"/>
              </a:lnSpc>
              <a:spcBef>
                <a:spcPts val="600"/>
              </a:spcBef>
              <a:spcAft>
                <a:spcPts val="0"/>
              </a:spcAft>
              <a:buSzPts val="2400"/>
              <a:buChar char="▪"/>
              <a:defRPr sz="2400"/>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36" name="Google Shape;136;g2bb2862943f_0_667"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2" name="Google Shape;135;g2bb2862943f_0_667">
            <a:extLst>
              <a:ext uri="{FF2B5EF4-FFF2-40B4-BE49-F238E27FC236}">
                <a16:creationId xmlns:a16="http://schemas.microsoft.com/office/drawing/2014/main" id="{65E2349B-D06F-EBFA-E230-6899FE1342CB}"/>
              </a:ext>
            </a:extLst>
          </p:cNvPr>
          <p:cNvSpPr txBox="1"/>
          <p:nvPr userDrawn="1"/>
        </p:nvSpPr>
        <p:spPr>
          <a:xfrm>
            <a:off x="0" y="81370"/>
            <a:ext cx="5188688" cy="313892"/>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dirty="0">
                <a:solidFill>
                  <a:schemeClr val="lt1"/>
                </a:solidFill>
                <a:highlight>
                  <a:srgbClr val="C01E24"/>
                </a:highlight>
                <a:latin typeface="Arial"/>
                <a:ea typeface="Arial"/>
                <a:cs typeface="Arial"/>
                <a:sym typeface="Arial"/>
              </a:rPr>
              <a:t> </a:t>
            </a:r>
            <a:r>
              <a:rPr lang="en-US" sz="1800" b="1" dirty="0">
                <a:solidFill>
                  <a:schemeClr val="lt1"/>
                </a:solidFill>
                <a:highlight>
                  <a:srgbClr val="C01E24"/>
                </a:highlight>
                <a:latin typeface="Calibri" panose="020F0502020204030204" pitchFamily="34" charset="0"/>
                <a:ea typeface="Arial"/>
                <a:cs typeface="Calibri" panose="020F0502020204030204" pitchFamily="34" charset="0"/>
                <a:sym typeface="Arial"/>
              </a:rPr>
              <a:t>8.1 </a:t>
            </a:r>
            <a:r>
              <a:rPr lang="en-US" sz="1800" dirty="0">
                <a:solidFill>
                  <a:srgbClr val="7F7F7F"/>
                </a:solidFill>
                <a:latin typeface="Calibri" panose="020F0502020204030204" pitchFamily="34" charset="0"/>
                <a:ea typeface="Arial"/>
                <a:cs typeface="Calibri" panose="020F0502020204030204" pitchFamily="34" charset="0"/>
                <a:sym typeface="Arial"/>
              </a:rPr>
              <a:t> </a:t>
            </a:r>
            <a:r>
              <a:rPr lang="el-GR" sz="1800" dirty="0">
                <a:solidFill>
                  <a:srgbClr val="7F7F7F"/>
                </a:solidFill>
                <a:latin typeface="Abadi Extra Light" panose="020B0204020104020204" pitchFamily="34" charset="0"/>
                <a:ea typeface="Arial"/>
                <a:cs typeface="Calibri" panose="020F0502020204030204" pitchFamily="34" charset="0"/>
                <a:sym typeface="Arial"/>
              </a:rPr>
              <a:t>Εφαρμογές για τη φροντίδα των νεογέννητων</a:t>
            </a:r>
            <a:r>
              <a:rPr lang="en-US" sz="1800" dirty="0">
                <a:solidFill>
                  <a:srgbClr val="7F7F7F"/>
                </a:solidFill>
                <a:latin typeface="Abadi Extra Light" panose="020B0204020104020204" pitchFamily="34" charset="0"/>
                <a:ea typeface="Arial"/>
                <a:cs typeface="Calibri" panose="020F0502020204030204" pitchFamily="34" charset="0"/>
                <a:sym typeface="Arial"/>
              </a:rPr>
              <a:t> </a:t>
            </a:r>
            <a:endParaRPr sz="1800" dirty="0">
              <a:solidFill>
                <a:srgbClr val="7F7F7F"/>
              </a:solidFill>
              <a:latin typeface="Abadi Extra Light" panose="020B0204020104020204" pitchFamily="34" charset="0"/>
              <a:ea typeface="Calibri"/>
              <a:cs typeface="Calibri" panose="020F0502020204030204" pitchFamily="34" charset="0"/>
              <a:sym typeface="Calibri"/>
            </a:endParaRPr>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Unit slide with 2 columns" type="twoObj">
  <p:cSld name="TWO_OBJECTS">
    <p:spTree>
      <p:nvGrpSpPr>
        <p:cNvPr id="1" name="Shape 137"/>
        <p:cNvGrpSpPr/>
        <p:nvPr/>
      </p:nvGrpSpPr>
      <p:grpSpPr>
        <a:xfrm>
          <a:off x="0" y="0"/>
          <a:ext cx="0" cy="0"/>
          <a:chOff x="0" y="0"/>
          <a:chExt cx="0" cy="0"/>
        </a:xfrm>
      </p:grpSpPr>
      <p:sp>
        <p:nvSpPr>
          <p:cNvPr id="138" name="Google Shape;138;g2bb2862943f_0_672"/>
          <p:cNvSpPr txBox="1">
            <a:spLocks noGrp="1"/>
          </p:cNvSpPr>
          <p:nvPr>
            <p:ph type="title"/>
          </p:nvPr>
        </p:nvSpPr>
        <p:spPr>
          <a:xfrm>
            <a:off x="558000" y="1080000"/>
            <a:ext cx="11396700" cy="599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9" name="Google Shape;139;g2bb2862943f_0_672"/>
          <p:cNvSpPr txBox="1">
            <a:spLocks noGrp="1"/>
          </p:cNvSpPr>
          <p:nvPr>
            <p:ph type="body" idx="1"/>
          </p:nvPr>
        </p:nvSpPr>
        <p:spPr>
          <a:xfrm>
            <a:off x="557999" y="1800000"/>
            <a:ext cx="5409600" cy="48933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600"/>
              </a:spcBef>
              <a:spcAft>
                <a:spcPts val="0"/>
              </a:spcAft>
              <a:buSzPts val="1800"/>
              <a:buChar char="▪"/>
              <a:defRPr/>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40" name="Google Shape;140;g2bb2862943f_0_672"/>
          <p:cNvSpPr txBox="1">
            <a:spLocks noGrp="1"/>
          </p:cNvSpPr>
          <p:nvPr>
            <p:ph type="body" idx="2"/>
          </p:nvPr>
        </p:nvSpPr>
        <p:spPr>
          <a:xfrm>
            <a:off x="6172199" y="1800000"/>
            <a:ext cx="5782500" cy="48933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600"/>
              </a:spcBef>
              <a:spcAft>
                <a:spcPts val="0"/>
              </a:spcAft>
              <a:buSzPts val="1800"/>
              <a:buChar char="▪"/>
              <a:defRPr/>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41" name="Google Shape;141;g2bb2862943f_0_672"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2" name="Google Shape;135;g2bb2862943f_0_667">
            <a:extLst>
              <a:ext uri="{FF2B5EF4-FFF2-40B4-BE49-F238E27FC236}">
                <a16:creationId xmlns:a16="http://schemas.microsoft.com/office/drawing/2014/main" id="{91A934E0-0507-6BD1-55C5-8CCE105B9494}"/>
              </a:ext>
            </a:extLst>
          </p:cNvPr>
          <p:cNvSpPr txBox="1"/>
          <p:nvPr userDrawn="1"/>
        </p:nvSpPr>
        <p:spPr>
          <a:xfrm>
            <a:off x="0" y="81370"/>
            <a:ext cx="2524259" cy="75709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dirty="0">
                <a:solidFill>
                  <a:schemeClr val="lt1"/>
                </a:solidFill>
                <a:highlight>
                  <a:srgbClr val="C01E24"/>
                </a:highlight>
                <a:latin typeface="Arial"/>
                <a:ea typeface="Arial"/>
                <a:cs typeface="Arial"/>
                <a:sym typeface="Arial"/>
              </a:rPr>
              <a:t> </a:t>
            </a:r>
            <a:r>
              <a:rPr lang="en-US" sz="1800" b="1" dirty="0">
                <a:solidFill>
                  <a:schemeClr val="lt1"/>
                </a:solidFill>
                <a:highlight>
                  <a:srgbClr val="C01E24"/>
                </a:highlight>
                <a:latin typeface="Calibri" panose="020F0502020204030204" pitchFamily="34" charset="0"/>
                <a:ea typeface="Arial"/>
                <a:cs typeface="Calibri" panose="020F0502020204030204" pitchFamily="34" charset="0"/>
                <a:sym typeface="Arial"/>
              </a:rPr>
              <a:t>8.1 </a:t>
            </a:r>
            <a:r>
              <a:rPr lang="en-US" sz="1800" dirty="0">
                <a:solidFill>
                  <a:srgbClr val="7F7F7F"/>
                </a:solidFill>
                <a:latin typeface="Calibri" panose="020F0502020204030204" pitchFamily="34" charset="0"/>
                <a:ea typeface="Arial"/>
                <a:cs typeface="Calibri" panose="020F0502020204030204" pitchFamily="34" charset="0"/>
                <a:sym typeface="Arial"/>
              </a:rPr>
              <a:t> </a:t>
            </a:r>
            <a:r>
              <a:rPr lang="el-GR" sz="1800" dirty="0">
                <a:solidFill>
                  <a:srgbClr val="7F7F7F"/>
                </a:solidFill>
                <a:latin typeface="Abadi Extra Light" panose="020B0204020104020204" pitchFamily="34" charset="0"/>
                <a:ea typeface="Arial"/>
                <a:cs typeface="Calibri" panose="020F0502020204030204" pitchFamily="34" charset="0"/>
                <a:sym typeface="Arial"/>
              </a:rPr>
              <a:t>Εφαρμογές για τη φροντίδα των νεογέννητων</a:t>
            </a:r>
            <a:r>
              <a:rPr lang="en-US" sz="1800" dirty="0">
                <a:solidFill>
                  <a:srgbClr val="7F7F7F"/>
                </a:solidFill>
                <a:latin typeface="Abadi Extra Light" panose="020B0204020104020204" pitchFamily="34" charset="0"/>
                <a:ea typeface="Arial"/>
                <a:cs typeface="Calibri" panose="020F0502020204030204" pitchFamily="34" charset="0"/>
                <a:sym typeface="Arial"/>
              </a:rPr>
              <a:t> </a:t>
            </a:r>
            <a:endParaRPr sz="1800" dirty="0">
              <a:solidFill>
                <a:srgbClr val="7F7F7F"/>
              </a:solidFill>
              <a:latin typeface="Abadi Extra Light" panose="020B0204020104020204" pitchFamily="34" charset="0"/>
              <a:ea typeface="Calibri"/>
              <a:cs typeface="Calibri" panose="020F0502020204030204" pitchFamily="34" charset="0"/>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ubmodule other slide 1 column">
  <p:cSld name="Submodule other slide 1 column">
    <p:spTree>
      <p:nvGrpSpPr>
        <p:cNvPr id="1" name="Shape 143"/>
        <p:cNvGrpSpPr/>
        <p:nvPr/>
      </p:nvGrpSpPr>
      <p:grpSpPr>
        <a:xfrm>
          <a:off x="0" y="0"/>
          <a:ext cx="0" cy="0"/>
          <a:chOff x="0" y="0"/>
          <a:chExt cx="0" cy="0"/>
        </a:xfrm>
      </p:grpSpPr>
      <p:sp>
        <p:nvSpPr>
          <p:cNvPr id="144" name="Google Shape;144;g2bb2862943f_0_678"/>
          <p:cNvSpPr txBox="1">
            <a:spLocks noGrp="1"/>
          </p:cNvSpPr>
          <p:nvPr>
            <p:ph type="title"/>
          </p:nvPr>
        </p:nvSpPr>
        <p:spPr>
          <a:xfrm>
            <a:off x="558000" y="1080000"/>
            <a:ext cx="11059800" cy="728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2400"/>
              <a:buFont typeface="Calibri"/>
              <a:buNone/>
              <a:defRPr sz="24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5" name="Google Shape;145;g2bb2862943f_0_678"/>
          <p:cNvSpPr txBox="1">
            <a:spLocks noGrp="1"/>
          </p:cNvSpPr>
          <p:nvPr>
            <p:ph type="body" idx="1"/>
          </p:nvPr>
        </p:nvSpPr>
        <p:spPr>
          <a:xfrm>
            <a:off x="557999" y="2459736"/>
            <a:ext cx="11059800" cy="39414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600"/>
              </a:spcBef>
              <a:spcAft>
                <a:spcPts val="0"/>
              </a:spcAft>
              <a:buSzPts val="1800"/>
              <a:buChar char="▪"/>
              <a:defRPr/>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 name="Google Shape;135;g2bb2862943f_0_667">
            <a:extLst>
              <a:ext uri="{FF2B5EF4-FFF2-40B4-BE49-F238E27FC236}">
                <a16:creationId xmlns:a16="http://schemas.microsoft.com/office/drawing/2014/main" id="{B1F698DE-F3CE-4825-9603-B5F1EF282BE9}"/>
              </a:ext>
            </a:extLst>
          </p:cNvPr>
          <p:cNvSpPr txBox="1"/>
          <p:nvPr userDrawn="1"/>
        </p:nvSpPr>
        <p:spPr>
          <a:xfrm>
            <a:off x="0" y="81370"/>
            <a:ext cx="2524259" cy="75709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dirty="0">
                <a:solidFill>
                  <a:schemeClr val="lt1"/>
                </a:solidFill>
                <a:highlight>
                  <a:srgbClr val="C01E24"/>
                </a:highlight>
                <a:latin typeface="Arial"/>
                <a:ea typeface="Arial"/>
                <a:cs typeface="Arial"/>
                <a:sym typeface="Arial"/>
              </a:rPr>
              <a:t> </a:t>
            </a:r>
            <a:r>
              <a:rPr lang="en-US" sz="1800" b="1" dirty="0">
                <a:solidFill>
                  <a:schemeClr val="lt1"/>
                </a:solidFill>
                <a:highlight>
                  <a:srgbClr val="C01E24"/>
                </a:highlight>
                <a:latin typeface="Calibri" panose="020F0502020204030204" pitchFamily="34" charset="0"/>
                <a:ea typeface="Arial"/>
                <a:cs typeface="Calibri" panose="020F0502020204030204" pitchFamily="34" charset="0"/>
                <a:sym typeface="Arial"/>
              </a:rPr>
              <a:t>8.1 </a:t>
            </a:r>
            <a:r>
              <a:rPr lang="en-US" sz="1800" dirty="0">
                <a:solidFill>
                  <a:srgbClr val="7F7F7F"/>
                </a:solidFill>
                <a:latin typeface="Calibri" panose="020F0502020204030204" pitchFamily="34" charset="0"/>
                <a:ea typeface="Arial"/>
                <a:cs typeface="Calibri" panose="020F0502020204030204" pitchFamily="34" charset="0"/>
                <a:sym typeface="Arial"/>
              </a:rPr>
              <a:t> </a:t>
            </a:r>
            <a:r>
              <a:rPr lang="el-GR" sz="1800" dirty="0">
                <a:solidFill>
                  <a:srgbClr val="7F7F7F"/>
                </a:solidFill>
                <a:latin typeface="Abadi Extra Light" panose="020B0204020104020204" pitchFamily="34" charset="0"/>
                <a:ea typeface="Arial"/>
                <a:cs typeface="Calibri" panose="020F0502020204030204" pitchFamily="34" charset="0"/>
                <a:sym typeface="Arial"/>
              </a:rPr>
              <a:t>Εφαρμογές για τη φροντίδα των νεογέννητων</a:t>
            </a:r>
            <a:r>
              <a:rPr lang="en-US" sz="1800" dirty="0">
                <a:solidFill>
                  <a:srgbClr val="7F7F7F"/>
                </a:solidFill>
                <a:latin typeface="Abadi Extra Light" panose="020B0204020104020204" pitchFamily="34" charset="0"/>
                <a:ea typeface="Arial"/>
                <a:cs typeface="Calibri" panose="020F0502020204030204" pitchFamily="34" charset="0"/>
                <a:sym typeface="Arial"/>
              </a:rPr>
              <a:t> </a:t>
            </a:r>
            <a:endParaRPr sz="1800" dirty="0">
              <a:solidFill>
                <a:srgbClr val="7F7F7F"/>
              </a:solidFill>
              <a:latin typeface="Abadi Extra Light" panose="020B0204020104020204" pitchFamily="34" charset="0"/>
              <a:ea typeface="Calibri"/>
              <a:cs typeface="Calibri" panose="020F0502020204030204" pitchFamily="34" charset="0"/>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17"/>
        <p:cNvGrpSpPr/>
        <p:nvPr/>
      </p:nvGrpSpPr>
      <p:grpSpPr>
        <a:xfrm>
          <a:off x="0" y="0"/>
          <a:ext cx="0" cy="0"/>
          <a:chOff x="0" y="0"/>
          <a:chExt cx="0" cy="0"/>
        </a:xfrm>
      </p:grpSpPr>
      <p:sp>
        <p:nvSpPr>
          <p:cNvPr id="18" name="Google Shape;18;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5"/>
          <p:cNvSpPr txBox="1"/>
          <p:nvPr/>
        </p:nvSpPr>
        <p:spPr>
          <a:xfrm>
            <a:off x="361999" y="5260932"/>
            <a:ext cx="2562438"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FFFFF"/>
                </a:solidFill>
                <a:latin typeface="Impact"/>
                <a:ea typeface="Impact"/>
                <a:cs typeface="Impact"/>
                <a:sym typeface="Impact"/>
              </a:rPr>
              <a:t>2. Empower</a:t>
            </a:r>
            <a:endParaRPr sz="1400" b="0" i="0" u="none" strike="noStrike" cap="none">
              <a:solidFill>
                <a:srgbClr val="000000"/>
              </a:solidFill>
              <a:latin typeface="Arial"/>
              <a:ea typeface="Arial"/>
              <a:cs typeface="Arial"/>
              <a:sym typeface="Arial"/>
            </a:endParaRPr>
          </a:p>
        </p:txBody>
      </p:sp>
      <p:sp>
        <p:nvSpPr>
          <p:cNvPr id="20" name="Google Shape;20;p35"/>
          <p:cNvSpPr txBox="1"/>
          <p:nvPr/>
        </p:nvSpPr>
        <p:spPr>
          <a:xfrm>
            <a:off x="6112132" y="5231422"/>
            <a:ext cx="2465863"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FFFFF"/>
                </a:solidFill>
                <a:latin typeface="Impact"/>
                <a:ea typeface="Impact"/>
                <a:cs typeface="Impact"/>
                <a:sym typeface="Impact"/>
              </a:rPr>
              <a:t>3. Participate</a:t>
            </a:r>
            <a:endParaRPr sz="1400" b="0" i="0" u="none" strike="noStrike" cap="none">
              <a:solidFill>
                <a:srgbClr val="000000"/>
              </a:solidFill>
              <a:latin typeface="Arial"/>
              <a:ea typeface="Arial"/>
              <a:cs typeface="Arial"/>
              <a:sym typeface="Arial"/>
            </a:endParaRPr>
          </a:p>
        </p:txBody>
      </p:sp>
      <p:sp>
        <p:nvSpPr>
          <p:cNvPr id="21" name="Google Shape;21;p35"/>
          <p:cNvSpPr txBox="1"/>
          <p:nvPr/>
        </p:nvSpPr>
        <p:spPr>
          <a:xfrm>
            <a:off x="381260" y="2409476"/>
            <a:ext cx="250962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FFFFFF"/>
                </a:solidFill>
                <a:latin typeface="Impact"/>
                <a:ea typeface="Impact"/>
                <a:cs typeface="Impact"/>
                <a:sym typeface="Impact"/>
              </a:rPr>
              <a:t>1. Prevent</a:t>
            </a:r>
            <a:endParaRPr sz="1400" b="0" i="0" u="none" strike="noStrike" cap="none">
              <a:solidFill>
                <a:srgbClr val="000000"/>
              </a:solidFill>
              <a:latin typeface="Arial"/>
              <a:ea typeface="Arial"/>
              <a:cs typeface="Arial"/>
              <a:sym typeface="Arial"/>
            </a:endParaRPr>
          </a:p>
        </p:txBody>
      </p:sp>
      <p:pic>
        <p:nvPicPr>
          <p:cNvPr id="22" name="Google Shape;22;p35"/>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23" name="Google Shape;23;p35" descr="C:\Users\Georgia-Work\AppData\Roaming\Skype\georgia.aristidou\media_messaging\media_cache\^DD49E969C8C275A0BF0095F3F01442BBA23C6B6D6D2A977CE4^pimgpsh_fullsize_distr.jpg"/>
          <p:cNvPicPr preferRelativeResize="0"/>
          <p:nvPr/>
        </p:nvPicPr>
        <p:blipFill rotWithShape="1">
          <a:blip r:embed="rId3">
            <a:alphaModFix/>
          </a:blip>
          <a:srcRect/>
          <a:stretch/>
        </p:blipFill>
        <p:spPr>
          <a:xfrm>
            <a:off x="10507980" y="6374858"/>
            <a:ext cx="1684020" cy="495300"/>
          </a:xfrm>
          <a:prstGeom prst="rect">
            <a:avLst/>
          </a:prstGeom>
          <a:noFill/>
          <a:ln>
            <a:noFill/>
          </a:ln>
        </p:spPr>
      </p:pic>
      <p:pic>
        <p:nvPicPr>
          <p:cNvPr id="24" name="Google Shape;24;p35"/>
          <p:cNvPicPr preferRelativeResize="0"/>
          <p:nvPr/>
        </p:nvPicPr>
        <p:blipFill rotWithShape="1">
          <a:blip r:embed="rId2">
            <a:alphaModFix/>
          </a:blip>
          <a:srcRect b="59835"/>
          <a:stretch/>
        </p:blipFill>
        <p:spPr>
          <a:xfrm rot="10800000">
            <a:off x="-8250" y="-4107"/>
            <a:ext cx="12191695" cy="349261"/>
          </a:xfrm>
          <a:prstGeom prst="rect">
            <a:avLst/>
          </a:prstGeom>
          <a:noFill/>
          <a:ln>
            <a:noFill/>
          </a:ln>
        </p:spPr>
      </p:pic>
      <p:pic>
        <p:nvPicPr>
          <p:cNvPr id="25" name="Google Shape;25;p35" descr="Εικόνα που περιέχει clipart, σύμβολο, καρτούν, λογότυπο&#10;&#10;Περιγραφή που δημιουργήθηκε αυτόματα"/>
          <p:cNvPicPr preferRelativeResize="0"/>
          <p:nvPr/>
        </p:nvPicPr>
        <p:blipFill rotWithShape="1">
          <a:blip r:embed="rId4">
            <a:alphaModFix/>
          </a:blip>
          <a:srcRect/>
          <a:stretch/>
        </p:blipFill>
        <p:spPr>
          <a:xfrm flipH="1">
            <a:off x="131635" y="365125"/>
            <a:ext cx="591924" cy="1059378"/>
          </a:xfrm>
          <a:prstGeom prst="rect">
            <a:avLst/>
          </a:prstGeom>
          <a:noFill/>
          <a:ln>
            <a:noFill/>
          </a:ln>
        </p:spPr>
      </p:pic>
      <p:pic>
        <p:nvPicPr>
          <p:cNvPr id="10" name="Εικόνα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6477312"/>
            <a:ext cx="2085654" cy="391566"/>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203864"/>
                </a:solidFill>
                <a:effectLst/>
                <a:latin typeface="+mn-lt"/>
                <a:ea typeface="Adobe Gothic Std B" panose="020B0800000000000000" pitchFamily="34" charset="-128"/>
                <a:cs typeface="+mj-cs"/>
              </a:defRPr>
            </a:lvl1pPr>
          </a:lstStyle>
          <a:p>
            <a:r>
              <a:rPr lang="en-US"/>
              <a:t>Unit 1</a:t>
            </a:r>
            <a:br>
              <a:rPr lang="en-US"/>
            </a:br>
            <a:r>
              <a:rPr lang="el-GR"/>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C01E24"/>
              </a:buClr>
              <a:defRPr>
                <a:latin typeface="+mn-lt"/>
              </a:defRPr>
            </a:lvl1pPr>
            <a:lvl2pPr>
              <a:lnSpc>
                <a:spcPct val="150000"/>
              </a:lnSpc>
              <a:buClr>
                <a:srgbClr val="C01E24"/>
              </a:buClr>
              <a:defRPr>
                <a:latin typeface="+mn-lt"/>
              </a:defRPr>
            </a:lvl2pPr>
            <a:lvl3pPr>
              <a:lnSpc>
                <a:spcPct val="150000"/>
              </a:lnSpc>
              <a:buClr>
                <a:srgbClr val="C01E24"/>
              </a:buClr>
              <a:defRPr>
                <a:latin typeface="+mn-lt"/>
              </a:defRPr>
            </a:lvl3pPr>
            <a:lvl4pPr>
              <a:lnSpc>
                <a:spcPct val="150000"/>
              </a:lnSpc>
              <a:buClr>
                <a:srgbClr val="C01E24"/>
              </a:buClr>
              <a:defRPr>
                <a:latin typeface="+mn-lt"/>
              </a:defRPr>
            </a:lvl4pPr>
            <a:lvl5pPr>
              <a:lnSpc>
                <a:spcPct val="150000"/>
              </a:lnSpc>
              <a:buClr>
                <a:srgbClr val="C01E24"/>
              </a:buClr>
              <a:defRPr>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6" name="Εικόνα 5">
            <a:extLst>
              <a:ext uri="{FF2B5EF4-FFF2-40B4-BE49-F238E27FC236}">
                <a16:creationId xmlns:a16="http://schemas.microsoft.com/office/drawing/2014/main" id="{32D2C6E2-DA3C-03C5-4B1D-9DB2EFCDEC7A}"/>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B601D7AC-22F9-68D2-2485-EF228EEDE2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spTree>
    <p:extLst>
      <p:ext uri="{BB962C8B-B14F-4D97-AF65-F5344CB8AC3E}">
        <p14:creationId xmlns:p14="http://schemas.microsoft.com/office/powerpoint/2010/main" val="303291729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153"/>
        <p:cNvGrpSpPr/>
        <p:nvPr/>
      </p:nvGrpSpPr>
      <p:grpSpPr>
        <a:xfrm>
          <a:off x="0" y="0"/>
          <a:ext cx="0" cy="0"/>
          <a:chOff x="0" y="0"/>
          <a:chExt cx="0" cy="0"/>
        </a:xfrm>
      </p:grpSpPr>
      <p:pic>
        <p:nvPicPr>
          <p:cNvPr id="154" name="Google Shape;154;g2bb2862943f_0_1332" descr="Blue text on a black background&#10;&#10;Description automatically generated"/>
          <p:cNvPicPr preferRelativeResize="0"/>
          <p:nvPr/>
        </p:nvPicPr>
        <p:blipFill rotWithShape="1">
          <a:blip r:embed="rId2">
            <a:alphaModFix/>
          </a:blip>
          <a:srcRect/>
          <a:stretch/>
        </p:blipFill>
        <p:spPr>
          <a:xfrm>
            <a:off x="0" y="6446746"/>
            <a:ext cx="1843259" cy="411254"/>
          </a:xfrm>
          <a:prstGeom prst="rect">
            <a:avLst/>
          </a:prstGeom>
          <a:noFill/>
          <a:ln>
            <a:noFill/>
          </a:ln>
        </p:spPr>
      </p:pic>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tarting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85619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Submodule Intro">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85AC0203-B144-4B95-B9C1-17443F665396}"/>
              </a:ext>
            </a:extLst>
          </p:cNvPr>
          <p:cNvSpPr/>
          <p:nvPr userDrawn="1"/>
        </p:nvSpPr>
        <p:spPr>
          <a:xfrm>
            <a:off x="0" y="2218305"/>
            <a:ext cx="12192001" cy="3787362"/>
          </a:xfrm>
          <a:custGeom>
            <a:avLst/>
            <a:gdLst>
              <a:gd name="connsiteX0" fmla="*/ 0 w 12192001"/>
              <a:gd name="connsiteY0" fmla="*/ 0 h 3787362"/>
              <a:gd name="connsiteX1" fmla="*/ 12192001 w 12192001"/>
              <a:gd name="connsiteY1" fmla="*/ 0 h 3787362"/>
              <a:gd name="connsiteX2" fmla="*/ 12192001 w 12192001"/>
              <a:gd name="connsiteY2" fmla="*/ 3787362 h 3787362"/>
              <a:gd name="connsiteX3" fmla="*/ 0 w 12192001"/>
              <a:gd name="connsiteY3" fmla="*/ 3787362 h 3787362"/>
              <a:gd name="connsiteX4" fmla="*/ 0 w 12192001"/>
              <a:gd name="connsiteY4" fmla="*/ 0 h 378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stroke="0"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w="9525">
            <a:noFill/>
            <a:miter lim="800000"/>
            <a:headEnd/>
            <a:tailEnd/>
            <a:extLst>
              <a:ext uri="{C807C97D-BFC1-408E-A445-0C87EB9F89A2}">
                <ask:lineSketchStyleProps xmlns="" xmlns:ask="http://schemas.microsoft.com/office/drawing/2018/sketchyshapes" sd="943183522">
                  <a:prstGeom prst="rect">
                    <a:avLst/>
                  </a:prstGeom>
                  <ask:type>
                    <ask:lineSketchCurved/>
                  </ask:type>
                </ask:lineSketchStyleProps>
              </a:ext>
            </a:extLst>
          </a:ln>
          <a:effectLst>
            <a:outerShdw blurRad="40000" dist="23000" dir="5400000" rotWithShape="0">
              <a:srgbClr val="808080">
                <a:alpha val="34998"/>
              </a:srgbClr>
            </a:outerShdw>
          </a:effectLst>
        </p:spPr>
        <p:txBody>
          <a:bodyPr anchor="ctr"/>
          <a:lstStyle/>
          <a:p>
            <a:pPr marL="285750" marR="0" lvl="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l-G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0515600" cy="618346"/>
          </a:xfrm>
        </p:spPr>
        <p:txBody>
          <a:bodyPr>
            <a:noAutofit/>
          </a:bodyPr>
          <a:lstStyle>
            <a:lvl1pPr>
              <a:defRPr lang="el-GR" sz="2200" kern="1200" dirty="0">
                <a:solidFill>
                  <a:srgbClr val="C01E24"/>
                </a:solidFill>
                <a:latin typeface="+mn-lt"/>
                <a:ea typeface="+mj-ea"/>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8000" y="2218304"/>
            <a:ext cx="7872768" cy="3787361"/>
          </a:xfrm>
        </p:spPr>
        <p:txBody>
          <a:bodyPr/>
          <a:lstStyle>
            <a:lvl1pPr marL="228600" indent="-228600">
              <a:buClr>
                <a:srgbClr val="C00000"/>
              </a:buClr>
              <a:buFont typeface="Wingdings" panose="05000000000000000000" pitchFamily="2" charset="2"/>
              <a:buChar char="ü"/>
              <a:defRPr>
                <a:solidFill>
                  <a:schemeClr val="tx1"/>
                </a:solidFill>
                <a:effectLst/>
                <a:latin typeface="+mn-lt"/>
              </a:defRPr>
            </a:lvl1pPr>
            <a:lvl2pPr marL="685800" indent="-228600">
              <a:buClr>
                <a:srgbClr val="C00000"/>
              </a:buClr>
              <a:buFont typeface="Wingdings" panose="05000000000000000000" pitchFamily="2" charset="2"/>
              <a:buChar char="ü"/>
              <a:defRPr>
                <a:solidFill>
                  <a:schemeClr val="tx1"/>
                </a:solidFill>
                <a:effectLst/>
                <a:latin typeface="+mn-lt"/>
              </a:defRPr>
            </a:lvl2pPr>
            <a:lvl3pPr marL="1143000" indent="-228600">
              <a:buClr>
                <a:srgbClr val="C00000"/>
              </a:buClr>
              <a:buFont typeface="Wingdings" panose="05000000000000000000" pitchFamily="2" charset="2"/>
              <a:buChar char="ü"/>
              <a:defRPr>
                <a:solidFill>
                  <a:schemeClr val="tx1"/>
                </a:solidFill>
                <a:effectLst/>
                <a:latin typeface="+mn-lt"/>
              </a:defRPr>
            </a:lvl3pPr>
            <a:lvl4pPr marL="1600200" indent="-228600">
              <a:buClr>
                <a:srgbClr val="C00000"/>
              </a:buClr>
              <a:buFont typeface="Wingdings" panose="05000000000000000000" pitchFamily="2" charset="2"/>
              <a:buChar char="ü"/>
              <a:defRPr>
                <a:solidFill>
                  <a:schemeClr val="tx1"/>
                </a:solidFill>
                <a:effectLst/>
                <a:latin typeface="+mn-lt"/>
              </a:defRPr>
            </a:lvl4pPr>
            <a:lvl5pPr marL="2057400" indent="-228600">
              <a:buClr>
                <a:srgbClr val="C00000"/>
              </a:buClr>
              <a:buFont typeface="Wingdings" panose="05000000000000000000" pitchFamily="2" charset="2"/>
              <a:buChar char="ü"/>
              <a:defRPr>
                <a:solidFill>
                  <a:schemeClr val="tx1"/>
                </a:solidFill>
                <a:effectLst/>
                <a:latin typeface="+mn-lt"/>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5" name="Εικόνα 4">
            <a:extLst>
              <a:ext uri="{FF2B5EF4-FFF2-40B4-BE49-F238E27FC236}">
                <a16:creationId xmlns:a16="http://schemas.microsoft.com/office/drawing/2014/main" id="{315B9CD0-664A-1A57-5482-64081E3C8776}"/>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6" name="Εικόνα 5"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8AD8DA09-CA51-90FC-C37F-AA4EB941D2E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7" name="Εικόνα 6"/>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0" y="6477312"/>
            <a:ext cx="2085654" cy="391566"/>
          </a:xfrm>
          <a:prstGeom prst="rect">
            <a:avLst/>
          </a:prstGeom>
        </p:spPr>
      </p:pic>
    </p:spTree>
    <p:extLst>
      <p:ext uri="{BB962C8B-B14F-4D97-AF65-F5344CB8AC3E}">
        <p14:creationId xmlns:p14="http://schemas.microsoft.com/office/powerpoint/2010/main" val="304470831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verall outline">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C282D51-334C-492B-9A39-B63B0DF2D66D}"/>
              </a:ext>
            </a:extLst>
          </p:cNvPr>
          <p:cNvSpPr>
            <a:spLocks noGrp="1"/>
          </p:cNvSpPr>
          <p:nvPr>
            <p:ph type="title"/>
          </p:nvPr>
        </p:nvSpPr>
        <p:spPr/>
        <p:txBody>
          <a:bodyPr>
            <a:normAutofit/>
          </a:bodyPr>
          <a:lstStyle>
            <a:lvl1pPr algn="ctr">
              <a:defRPr lang="el-GR" sz="4000" b="0" kern="1200" dirty="0" smtClean="0">
                <a:solidFill>
                  <a:schemeClr val="tx1"/>
                </a:solidFill>
                <a:latin typeface="Gill Sans Nova" panose="020B0602020104020203" pitchFamily="34" charset="0"/>
                <a:ea typeface="Adobe Gothic Std B" panose="020B0800000000000000" pitchFamily="34" charset="-128"/>
                <a:cs typeface="+mj-cs"/>
              </a:defRPr>
            </a:lvl1pPr>
          </a:lstStyle>
          <a:p>
            <a:r>
              <a:rPr lang="el-GR"/>
              <a:t>Στυλ κύριου τίτλου</a:t>
            </a:r>
          </a:p>
        </p:txBody>
      </p:sp>
      <p:sp>
        <p:nvSpPr>
          <p:cNvPr id="10" name="TextBox 80">
            <a:extLst>
              <a:ext uri="{FF2B5EF4-FFF2-40B4-BE49-F238E27FC236}">
                <a16:creationId xmlns:a16="http://schemas.microsoft.com/office/drawing/2014/main" id="{79C9303C-96F0-47F7-8FD2-205DF32B61F9}"/>
              </a:ext>
            </a:extLst>
          </p:cNvPr>
          <p:cNvSpPr txBox="1">
            <a:spLocks noChangeArrowheads="1"/>
          </p:cNvSpPr>
          <p:nvPr userDrawn="1"/>
        </p:nvSpPr>
        <p:spPr bwMode="auto">
          <a:xfrm>
            <a:off x="361999" y="5260932"/>
            <a:ext cx="2562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l-GR" sz="2400" b="0" i="0" u="none" strike="noStrike" kern="1200" cap="none" spc="0" normalizeH="0" baseline="0" noProof="0">
                <a:ln>
                  <a:noFill/>
                </a:ln>
                <a:solidFill>
                  <a:srgbClr val="FFFFFF"/>
                </a:solidFill>
                <a:effectLst/>
                <a:uLnTx/>
                <a:uFillTx/>
                <a:latin typeface="Impact" panose="020B0806030902050204" pitchFamily="34" charset="0"/>
                <a:ea typeface="MS PGothic" panose="020B0600070205080204" pitchFamily="34" charset="-128"/>
                <a:cs typeface="+mn-cs"/>
              </a:rPr>
              <a:t>2. Empower</a:t>
            </a:r>
          </a:p>
        </p:txBody>
      </p:sp>
      <p:sp>
        <p:nvSpPr>
          <p:cNvPr id="11" name="TextBox 81">
            <a:extLst>
              <a:ext uri="{FF2B5EF4-FFF2-40B4-BE49-F238E27FC236}">
                <a16:creationId xmlns:a16="http://schemas.microsoft.com/office/drawing/2014/main" id="{DA09FF50-0927-454B-AFBE-BC816B37A0E3}"/>
              </a:ext>
            </a:extLst>
          </p:cNvPr>
          <p:cNvSpPr txBox="1">
            <a:spLocks noChangeArrowheads="1"/>
          </p:cNvSpPr>
          <p:nvPr userDrawn="1"/>
        </p:nvSpPr>
        <p:spPr bwMode="auto">
          <a:xfrm>
            <a:off x="6112132" y="5231422"/>
            <a:ext cx="2465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l-GR" sz="2400" b="0" i="0" u="none" strike="noStrike" kern="1200" cap="none" spc="0" normalizeH="0" baseline="0" noProof="0">
                <a:ln>
                  <a:noFill/>
                </a:ln>
                <a:solidFill>
                  <a:srgbClr val="FFFFFF"/>
                </a:solidFill>
                <a:effectLst/>
                <a:uLnTx/>
                <a:uFillTx/>
                <a:latin typeface="Impact" panose="020B0806030902050204" pitchFamily="34" charset="0"/>
                <a:ea typeface="MS PGothic" panose="020B0600070205080204" pitchFamily="34" charset="-128"/>
                <a:cs typeface="+mn-cs"/>
              </a:rPr>
              <a:t>3. Participate</a:t>
            </a:r>
          </a:p>
        </p:txBody>
      </p:sp>
      <p:sp>
        <p:nvSpPr>
          <p:cNvPr id="13" name="TextBox 80">
            <a:extLst>
              <a:ext uri="{FF2B5EF4-FFF2-40B4-BE49-F238E27FC236}">
                <a16:creationId xmlns:a16="http://schemas.microsoft.com/office/drawing/2014/main" id="{D64053F3-B864-46DB-814C-6742DA12C851}"/>
              </a:ext>
            </a:extLst>
          </p:cNvPr>
          <p:cNvSpPr txBox="1">
            <a:spLocks noChangeArrowheads="1"/>
          </p:cNvSpPr>
          <p:nvPr userDrawn="1"/>
        </p:nvSpPr>
        <p:spPr bwMode="auto">
          <a:xfrm>
            <a:off x="381260" y="2409476"/>
            <a:ext cx="2509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l-GR" sz="2800" b="0" i="0" u="none" strike="noStrike" kern="1200" cap="none" spc="0" normalizeH="0" baseline="0" noProof="0">
                <a:ln>
                  <a:noFill/>
                </a:ln>
                <a:solidFill>
                  <a:srgbClr val="FFFFFF"/>
                </a:solidFill>
                <a:effectLst/>
                <a:uLnTx/>
                <a:uFillTx/>
                <a:latin typeface="Impact" panose="020B0806030902050204" pitchFamily="34" charset="0"/>
                <a:ea typeface="MS PGothic" panose="020B0600070205080204" pitchFamily="34" charset="-128"/>
                <a:cs typeface="+mn-cs"/>
              </a:rPr>
              <a:t>1. Prevent</a:t>
            </a:r>
          </a:p>
        </p:txBody>
      </p:sp>
      <p:pic>
        <p:nvPicPr>
          <p:cNvPr id="4" name="Εικόνα 3">
            <a:extLst>
              <a:ext uri="{FF2B5EF4-FFF2-40B4-BE49-F238E27FC236}">
                <a16:creationId xmlns:a16="http://schemas.microsoft.com/office/drawing/2014/main" id="{2422E4BA-8C61-60DE-25F8-335B91431FA3}"/>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7" name="Εικόνα 6">
            <a:extLst>
              <a:ext uri="{FF2B5EF4-FFF2-40B4-BE49-F238E27FC236}">
                <a16:creationId xmlns:a16="http://schemas.microsoft.com/office/drawing/2014/main" id="{79E7C37E-A457-1396-C30F-E6C37DEB4963}"/>
              </a:ext>
            </a:extLst>
          </p:cNvPr>
          <p:cNvPicPr>
            <a:picLocks noChangeAspect="1"/>
          </p:cNvPicPr>
          <p:nvPr userDrawn="1"/>
        </p:nvPicPr>
        <p:blipFill rotWithShape="1">
          <a:blip r:embed="rId2"/>
          <a:srcRect b="59835"/>
          <a:stretch/>
        </p:blipFill>
        <p:spPr>
          <a:xfrm rot="10800000">
            <a:off x="-8250" y="-4107"/>
            <a:ext cx="12191695" cy="349261"/>
          </a:xfrm>
          <a:prstGeom prst="rect">
            <a:avLst/>
          </a:prstGeom>
        </p:spPr>
      </p:pic>
      <p:pic>
        <p:nvPicPr>
          <p:cNvPr id="2" name="Εικόνα 1"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0974A85F-3A88-CEEA-7639-BFA4470EC4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31635" y="365125"/>
            <a:ext cx="591924" cy="1059378"/>
          </a:xfrm>
          <a:prstGeom prst="rect">
            <a:avLst/>
          </a:prstGeom>
        </p:spPr>
      </p:pic>
      <p:pic>
        <p:nvPicPr>
          <p:cNvPr id="9" name="Εικόνα 8"/>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0" y="6477312"/>
            <a:ext cx="2085654" cy="391566"/>
          </a:xfrm>
          <a:prstGeom prst="rect">
            <a:avLst/>
          </a:prstGeom>
        </p:spPr>
      </p:pic>
    </p:spTree>
    <p:extLst>
      <p:ext uri="{BB962C8B-B14F-4D97-AF65-F5344CB8AC3E}">
        <p14:creationId xmlns:p14="http://schemas.microsoft.com/office/powerpoint/2010/main" val="39427198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203864"/>
                </a:solidFill>
                <a:effectLst/>
                <a:latin typeface="+mn-lt"/>
                <a:ea typeface="Adobe Gothic Std B" panose="020B0800000000000000" pitchFamily="34" charset="-128"/>
                <a:cs typeface="+mj-cs"/>
              </a:defRPr>
            </a:lvl1pPr>
          </a:lstStyle>
          <a:p>
            <a:r>
              <a:rPr lang="en-US"/>
              <a:t>Unit 1</a:t>
            </a:r>
            <a:br>
              <a:rPr lang="en-US"/>
            </a:br>
            <a:r>
              <a:rPr lang="el-GR"/>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C01E24"/>
              </a:buClr>
              <a:defRPr>
                <a:latin typeface="+mn-lt"/>
              </a:defRPr>
            </a:lvl1pPr>
            <a:lvl2pPr>
              <a:lnSpc>
                <a:spcPct val="150000"/>
              </a:lnSpc>
              <a:buClr>
                <a:srgbClr val="C01E24"/>
              </a:buClr>
              <a:defRPr>
                <a:latin typeface="+mn-lt"/>
              </a:defRPr>
            </a:lvl2pPr>
            <a:lvl3pPr>
              <a:lnSpc>
                <a:spcPct val="150000"/>
              </a:lnSpc>
              <a:buClr>
                <a:srgbClr val="C01E24"/>
              </a:buClr>
              <a:defRPr>
                <a:latin typeface="+mn-lt"/>
              </a:defRPr>
            </a:lvl3pPr>
            <a:lvl4pPr>
              <a:lnSpc>
                <a:spcPct val="150000"/>
              </a:lnSpc>
              <a:buClr>
                <a:srgbClr val="C01E24"/>
              </a:buClr>
              <a:defRPr>
                <a:latin typeface="+mn-lt"/>
              </a:defRPr>
            </a:lvl4pPr>
            <a:lvl5pPr>
              <a:lnSpc>
                <a:spcPct val="150000"/>
              </a:lnSpc>
              <a:buClr>
                <a:srgbClr val="C01E24"/>
              </a:buClr>
              <a:defRPr>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6" name="Εικόνα 5">
            <a:extLst>
              <a:ext uri="{FF2B5EF4-FFF2-40B4-BE49-F238E27FC236}">
                <a16:creationId xmlns:a16="http://schemas.microsoft.com/office/drawing/2014/main" id="{32D2C6E2-DA3C-03C5-4B1D-9DB2EFCDEC7A}"/>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B601D7AC-22F9-68D2-2485-EF228EEDE2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7" name="Εικόνα 6"/>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0" y="6477312"/>
            <a:ext cx="2085654" cy="391566"/>
          </a:xfrm>
          <a:prstGeom prst="rect">
            <a:avLst/>
          </a:prstGeom>
        </p:spPr>
      </p:pic>
    </p:spTree>
    <p:extLst>
      <p:ext uri="{BB962C8B-B14F-4D97-AF65-F5344CB8AC3E}">
        <p14:creationId xmlns:p14="http://schemas.microsoft.com/office/powerpoint/2010/main" val="361584803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Unit slide single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605096"/>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1799999"/>
            <a:ext cx="5852132" cy="4865977"/>
          </a:xfrm>
        </p:spPr>
        <p:txBody>
          <a:bodyPr/>
          <a:lstStyle>
            <a:lvl1pPr>
              <a:defRPr sz="2400"/>
            </a:lvl1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4" name="Εικόνα 3"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A36E9AEE-CF4B-71A4-5EBB-574F1E021C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
        <p:nvSpPr>
          <p:cNvPr id="6" name="Google Shape;135;g2bb2862943f_0_667">
            <a:extLst>
              <a:ext uri="{FF2B5EF4-FFF2-40B4-BE49-F238E27FC236}">
                <a16:creationId xmlns:a16="http://schemas.microsoft.com/office/drawing/2014/main" id="{50CE8715-72CF-4989-300E-51668192526F}"/>
              </a:ext>
            </a:extLst>
          </p:cNvPr>
          <p:cNvSpPr txBox="1"/>
          <p:nvPr userDrawn="1"/>
        </p:nvSpPr>
        <p:spPr>
          <a:xfrm>
            <a:off x="0" y="81370"/>
            <a:ext cx="5071730" cy="313892"/>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dirty="0">
                <a:solidFill>
                  <a:schemeClr val="lt1"/>
                </a:solidFill>
                <a:highlight>
                  <a:srgbClr val="C01E24"/>
                </a:highlight>
                <a:latin typeface="Arial"/>
                <a:ea typeface="Arial"/>
                <a:cs typeface="Arial"/>
                <a:sym typeface="Arial"/>
              </a:rPr>
              <a:t> </a:t>
            </a:r>
            <a:r>
              <a:rPr lang="en-US" sz="1800" b="1" dirty="0">
                <a:solidFill>
                  <a:schemeClr val="lt1"/>
                </a:solidFill>
                <a:highlight>
                  <a:srgbClr val="C01E24"/>
                </a:highlight>
                <a:latin typeface="Calibri" panose="020F0502020204030204" pitchFamily="34" charset="0"/>
                <a:ea typeface="Arial"/>
                <a:cs typeface="Calibri" panose="020F0502020204030204" pitchFamily="34" charset="0"/>
                <a:sym typeface="Arial"/>
              </a:rPr>
              <a:t>8.1 </a:t>
            </a:r>
            <a:r>
              <a:rPr lang="en-US" sz="1800" dirty="0">
                <a:solidFill>
                  <a:srgbClr val="7F7F7F"/>
                </a:solidFill>
                <a:latin typeface="Calibri" panose="020F0502020204030204" pitchFamily="34" charset="0"/>
                <a:ea typeface="Arial"/>
                <a:cs typeface="Calibri" panose="020F0502020204030204" pitchFamily="34" charset="0"/>
                <a:sym typeface="Arial"/>
              </a:rPr>
              <a:t> </a:t>
            </a:r>
            <a:r>
              <a:rPr lang="el-GR" sz="1800" dirty="0">
                <a:solidFill>
                  <a:srgbClr val="7F7F7F"/>
                </a:solidFill>
                <a:latin typeface="Abadi Extra Light" panose="020B0204020104020204" pitchFamily="34" charset="0"/>
                <a:ea typeface="Arial"/>
                <a:cs typeface="Calibri" panose="020F0502020204030204" pitchFamily="34" charset="0"/>
                <a:sym typeface="Arial"/>
              </a:rPr>
              <a:t>Εφαρμογές για τη φροντίδα των νεογέννητων</a:t>
            </a:r>
            <a:r>
              <a:rPr lang="en-US" sz="1800" dirty="0">
                <a:solidFill>
                  <a:srgbClr val="7F7F7F"/>
                </a:solidFill>
                <a:latin typeface="Abadi Extra Light" panose="020B0204020104020204" pitchFamily="34" charset="0"/>
                <a:ea typeface="Arial"/>
                <a:cs typeface="Calibri" panose="020F0502020204030204" pitchFamily="34" charset="0"/>
                <a:sym typeface="Arial"/>
              </a:rPr>
              <a:t> </a:t>
            </a:r>
            <a:endParaRPr sz="1800" dirty="0">
              <a:solidFill>
                <a:srgbClr val="7F7F7F"/>
              </a:solidFill>
              <a:latin typeface="Abadi Extra Light" panose="020B020402010402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362024529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Unit slide with 2 columns">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508F4D-74CD-4DC9-8CC6-A32508E7E132}"/>
              </a:ext>
            </a:extLst>
          </p:cNvPr>
          <p:cNvSpPr>
            <a:spLocks noGrp="1"/>
          </p:cNvSpPr>
          <p:nvPr>
            <p:ph type="title"/>
          </p:nvPr>
        </p:nvSpPr>
        <p:spPr>
          <a:xfrm>
            <a:off x="558000" y="1080000"/>
            <a:ext cx="11396576" cy="599188"/>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E983499B-D787-4204-9DCD-5D794F92BB3F}"/>
              </a:ext>
            </a:extLst>
          </p:cNvPr>
          <p:cNvSpPr>
            <a:spLocks noGrp="1"/>
          </p:cNvSpPr>
          <p:nvPr>
            <p:ph sz="half" idx="1"/>
          </p:nvPr>
        </p:nvSpPr>
        <p:spPr>
          <a:xfrm>
            <a:off x="557999" y="1800000"/>
            <a:ext cx="5409663" cy="4893408"/>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περιεχομένου 3">
            <a:extLst>
              <a:ext uri="{FF2B5EF4-FFF2-40B4-BE49-F238E27FC236}">
                <a16:creationId xmlns:a16="http://schemas.microsoft.com/office/drawing/2014/main" id="{CCB6C04F-453F-4B55-9704-E13D0B2BC950}"/>
              </a:ext>
            </a:extLst>
          </p:cNvPr>
          <p:cNvSpPr>
            <a:spLocks noGrp="1"/>
          </p:cNvSpPr>
          <p:nvPr>
            <p:ph sz="half" idx="2"/>
          </p:nvPr>
        </p:nvSpPr>
        <p:spPr>
          <a:xfrm>
            <a:off x="6172199" y="1800000"/>
            <a:ext cx="5782377" cy="489340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2E2C5BC-041B-E0DB-5C32-C01D4FD312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
        <p:nvSpPr>
          <p:cNvPr id="6" name="Google Shape;135;g2bb2862943f_0_667">
            <a:extLst>
              <a:ext uri="{FF2B5EF4-FFF2-40B4-BE49-F238E27FC236}">
                <a16:creationId xmlns:a16="http://schemas.microsoft.com/office/drawing/2014/main" id="{D2F7E968-65E1-D30F-3BF8-B23F2365D954}"/>
              </a:ext>
            </a:extLst>
          </p:cNvPr>
          <p:cNvSpPr txBox="1"/>
          <p:nvPr userDrawn="1"/>
        </p:nvSpPr>
        <p:spPr>
          <a:xfrm>
            <a:off x="0" y="81370"/>
            <a:ext cx="2524259" cy="75709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dirty="0">
                <a:solidFill>
                  <a:schemeClr val="lt1"/>
                </a:solidFill>
                <a:highlight>
                  <a:srgbClr val="C01E24"/>
                </a:highlight>
                <a:latin typeface="Arial"/>
                <a:ea typeface="Arial"/>
                <a:cs typeface="Arial"/>
                <a:sym typeface="Arial"/>
              </a:rPr>
              <a:t> </a:t>
            </a:r>
            <a:r>
              <a:rPr lang="en-US" sz="1800" b="1" dirty="0">
                <a:solidFill>
                  <a:schemeClr val="lt1"/>
                </a:solidFill>
                <a:highlight>
                  <a:srgbClr val="C01E24"/>
                </a:highlight>
                <a:latin typeface="Calibri" panose="020F0502020204030204" pitchFamily="34" charset="0"/>
                <a:ea typeface="Arial"/>
                <a:cs typeface="Calibri" panose="020F0502020204030204" pitchFamily="34" charset="0"/>
                <a:sym typeface="Arial"/>
              </a:rPr>
              <a:t>8.1 </a:t>
            </a:r>
            <a:r>
              <a:rPr lang="en-US" sz="1800" dirty="0">
                <a:solidFill>
                  <a:srgbClr val="7F7F7F"/>
                </a:solidFill>
                <a:latin typeface="Calibri" panose="020F0502020204030204" pitchFamily="34" charset="0"/>
                <a:ea typeface="Arial"/>
                <a:cs typeface="Calibri" panose="020F0502020204030204" pitchFamily="34" charset="0"/>
                <a:sym typeface="Arial"/>
              </a:rPr>
              <a:t> </a:t>
            </a:r>
            <a:r>
              <a:rPr lang="el-GR" sz="1800" dirty="0">
                <a:solidFill>
                  <a:srgbClr val="7F7F7F"/>
                </a:solidFill>
                <a:latin typeface="Abadi Extra Light" panose="020B0204020104020204" pitchFamily="34" charset="0"/>
                <a:ea typeface="Arial"/>
                <a:cs typeface="Calibri" panose="020F0502020204030204" pitchFamily="34" charset="0"/>
                <a:sym typeface="Arial"/>
              </a:rPr>
              <a:t>Εφαρμογές για τη φροντίδα των νεογέννητων</a:t>
            </a:r>
            <a:r>
              <a:rPr lang="en-US" sz="1800" dirty="0">
                <a:solidFill>
                  <a:srgbClr val="7F7F7F"/>
                </a:solidFill>
                <a:latin typeface="Abadi Extra Light" panose="020B0204020104020204" pitchFamily="34" charset="0"/>
                <a:ea typeface="Arial"/>
                <a:cs typeface="Calibri" panose="020F0502020204030204" pitchFamily="34" charset="0"/>
                <a:sym typeface="Arial"/>
              </a:rPr>
              <a:t> </a:t>
            </a:r>
            <a:endParaRPr sz="1800" dirty="0">
              <a:solidFill>
                <a:srgbClr val="7F7F7F"/>
              </a:solidFill>
              <a:latin typeface="Abadi Extra Light" panose="020B020402010402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22734069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Submodule other slide 1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728162"/>
          </a:xfrm>
        </p:spPr>
        <p:txBody>
          <a:bodyPr>
            <a:normAutofit/>
          </a:bodyPr>
          <a:lstStyle>
            <a:lvl1pPr>
              <a:defRPr lang="el-GR" sz="24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2459736"/>
            <a:ext cx="11059693" cy="3941326"/>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Google Shape;135;g2bb2862943f_0_667">
            <a:extLst>
              <a:ext uri="{FF2B5EF4-FFF2-40B4-BE49-F238E27FC236}">
                <a16:creationId xmlns:a16="http://schemas.microsoft.com/office/drawing/2014/main" id="{97B4DC04-A091-19F5-0C44-C280D4509C09}"/>
              </a:ext>
            </a:extLst>
          </p:cNvPr>
          <p:cNvSpPr txBox="1"/>
          <p:nvPr userDrawn="1"/>
        </p:nvSpPr>
        <p:spPr>
          <a:xfrm>
            <a:off x="0" y="81370"/>
            <a:ext cx="2524259" cy="75709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dirty="0">
                <a:solidFill>
                  <a:schemeClr val="lt1"/>
                </a:solidFill>
                <a:highlight>
                  <a:srgbClr val="C01E24"/>
                </a:highlight>
                <a:latin typeface="Arial"/>
                <a:ea typeface="Arial"/>
                <a:cs typeface="Arial"/>
                <a:sym typeface="Arial"/>
              </a:rPr>
              <a:t> </a:t>
            </a:r>
            <a:r>
              <a:rPr lang="en-US" sz="1800" b="1" dirty="0">
                <a:solidFill>
                  <a:schemeClr val="lt1"/>
                </a:solidFill>
                <a:highlight>
                  <a:srgbClr val="C01E24"/>
                </a:highlight>
                <a:latin typeface="Calibri" panose="020F0502020204030204" pitchFamily="34" charset="0"/>
                <a:ea typeface="Arial"/>
                <a:cs typeface="Calibri" panose="020F0502020204030204" pitchFamily="34" charset="0"/>
                <a:sym typeface="Arial"/>
              </a:rPr>
              <a:t>8.1 </a:t>
            </a:r>
            <a:r>
              <a:rPr lang="en-US" sz="1800" dirty="0">
                <a:solidFill>
                  <a:srgbClr val="7F7F7F"/>
                </a:solidFill>
                <a:latin typeface="Calibri" panose="020F0502020204030204" pitchFamily="34" charset="0"/>
                <a:ea typeface="Arial"/>
                <a:cs typeface="Calibri" panose="020F0502020204030204" pitchFamily="34" charset="0"/>
                <a:sym typeface="Arial"/>
              </a:rPr>
              <a:t> </a:t>
            </a:r>
            <a:r>
              <a:rPr lang="el-GR" sz="1800" dirty="0">
                <a:solidFill>
                  <a:srgbClr val="7F7F7F"/>
                </a:solidFill>
                <a:latin typeface="Abadi Extra Light" panose="020B0204020104020204" pitchFamily="34" charset="0"/>
                <a:ea typeface="Arial"/>
                <a:cs typeface="Calibri" panose="020F0502020204030204" pitchFamily="34" charset="0"/>
                <a:sym typeface="Arial"/>
              </a:rPr>
              <a:t>Εφαρμογές για τη φροντίδα των νεογέννητων</a:t>
            </a:r>
            <a:r>
              <a:rPr lang="en-US" sz="1800" dirty="0">
                <a:solidFill>
                  <a:srgbClr val="7F7F7F"/>
                </a:solidFill>
                <a:latin typeface="Abadi Extra Light" panose="020B0204020104020204" pitchFamily="34" charset="0"/>
                <a:ea typeface="Arial"/>
                <a:cs typeface="Calibri" panose="020F0502020204030204" pitchFamily="34" charset="0"/>
                <a:sym typeface="Arial"/>
              </a:rPr>
              <a:t> </a:t>
            </a:r>
            <a:endParaRPr sz="1800" dirty="0">
              <a:solidFill>
                <a:srgbClr val="7F7F7F"/>
              </a:solidFill>
              <a:latin typeface="Abadi Extra Light" panose="020B020402010402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11222867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tarting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002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Unit slide single column" type="obj">
  <p:cSld name="OBJECT">
    <p:spTree>
      <p:nvGrpSpPr>
        <p:cNvPr id="1" name="Shape 26"/>
        <p:cNvGrpSpPr/>
        <p:nvPr/>
      </p:nvGrpSpPr>
      <p:grpSpPr>
        <a:xfrm>
          <a:off x="0" y="0"/>
          <a:ext cx="0" cy="0"/>
          <a:chOff x="0" y="0"/>
          <a:chExt cx="0" cy="0"/>
        </a:xfrm>
      </p:grpSpPr>
      <p:sp>
        <p:nvSpPr>
          <p:cNvPr id="27" name="Google Shape;27;p36"/>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36"/>
          <p:cNvSpPr txBox="1">
            <a:spLocks noGrp="1"/>
          </p:cNvSpPr>
          <p:nvPr>
            <p:ph type="body" idx="1"/>
          </p:nvPr>
        </p:nvSpPr>
        <p:spPr>
          <a:xfrm>
            <a:off x="557999" y="1799999"/>
            <a:ext cx="5852132" cy="4865977"/>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SzPts val="2400"/>
              <a:buChar char="▪"/>
              <a:defRPr sz="2400"/>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0" name="Google Shape;30;p36"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3" name="Google Shape;135;g2bb2862943f_0_667">
            <a:extLst>
              <a:ext uri="{FF2B5EF4-FFF2-40B4-BE49-F238E27FC236}">
                <a16:creationId xmlns:a16="http://schemas.microsoft.com/office/drawing/2014/main" id="{7FF22610-F894-22C8-F50B-5F90C0B9CD3D}"/>
              </a:ext>
            </a:extLst>
          </p:cNvPr>
          <p:cNvSpPr txBox="1"/>
          <p:nvPr userDrawn="1"/>
        </p:nvSpPr>
        <p:spPr>
          <a:xfrm>
            <a:off x="0" y="81370"/>
            <a:ext cx="5007935" cy="313892"/>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dirty="0">
                <a:solidFill>
                  <a:schemeClr val="lt1"/>
                </a:solidFill>
                <a:highlight>
                  <a:srgbClr val="C01E24"/>
                </a:highlight>
                <a:latin typeface="Arial"/>
                <a:ea typeface="Arial"/>
                <a:cs typeface="Arial"/>
                <a:sym typeface="Arial"/>
              </a:rPr>
              <a:t> </a:t>
            </a:r>
            <a:r>
              <a:rPr lang="en-US" sz="1800" b="1" dirty="0">
                <a:solidFill>
                  <a:schemeClr val="lt1"/>
                </a:solidFill>
                <a:highlight>
                  <a:srgbClr val="C01E24"/>
                </a:highlight>
                <a:latin typeface="Calibri" panose="020F0502020204030204" pitchFamily="34" charset="0"/>
                <a:ea typeface="Arial"/>
                <a:cs typeface="Calibri" panose="020F0502020204030204" pitchFamily="34" charset="0"/>
                <a:sym typeface="Arial"/>
              </a:rPr>
              <a:t>8.1 </a:t>
            </a:r>
            <a:r>
              <a:rPr lang="en-US" sz="1800" dirty="0">
                <a:solidFill>
                  <a:srgbClr val="7F7F7F"/>
                </a:solidFill>
                <a:latin typeface="Calibri" panose="020F0502020204030204" pitchFamily="34" charset="0"/>
                <a:ea typeface="Arial"/>
                <a:cs typeface="Calibri" panose="020F0502020204030204" pitchFamily="34" charset="0"/>
                <a:sym typeface="Arial"/>
              </a:rPr>
              <a:t> </a:t>
            </a:r>
            <a:r>
              <a:rPr lang="el-GR" sz="1800" dirty="0">
                <a:solidFill>
                  <a:srgbClr val="7F7F7F"/>
                </a:solidFill>
                <a:latin typeface="Abadi Extra Light" panose="020B0204020104020204" pitchFamily="34" charset="0"/>
                <a:ea typeface="Arial"/>
                <a:cs typeface="Calibri" panose="020F0502020204030204" pitchFamily="34" charset="0"/>
                <a:sym typeface="Arial"/>
              </a:rPr>
              <a:t>Εφαρμογές για τη φροντίδα των νεογέννητων</a:t>
            </a:r>
            <a:r>
              <a:rPr lang="en-US" sz="1800" dirty="0">
                <a:solidFill>
                  <a:srgbClr val="7F7F7F"/>
                </a:solidFill>
                <a:latin typeface="Abadi Extra Light" panose="020B0204020104020204" pitchFamily="34" charset="0"/>
                <a:ea typeface="Arial"/>
                <a:cs typeface="Calibri" panose="020F0502020204030204" pitchFamily="34" charset="0"/>
                <a:sym typeface="Arial"/>
              </a:rPr>
              <a:t> </a:t>
            </a:r>
            <a:endParaRPr sz="1800" dirty="0">
              <a:solidFill>
                <a:srgbClr val="7F7F7F"/>
              </a:solidFill>
              <a:latin typeface="Abadi Extra Light" panose="020B0204020104020204" pitchFamily="34" charset="0"/>
              <a:ea typeface="Calibri"/>
              <a:cs typeface="Calibri" panose="020F0502020204030204" pitchFamily="34" charset="0"/>
              <a:sym typeface="Calibri"/>
            </a:endParaRPr>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Submodule Intro">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85AC0203-B144-4B95-B9C1-17443F665396}"/>
              </a:ext>
            </a:extLst>
          </p:cNvPr>
          <p:cNvSpPr/>
          <p:nvPr userDrawn="1"/>
        </p:nvSpPr>
        <p:spPr>
          <a:xfrm>
            <a:off x="0" y="2218305"/>
            <a:ext cx="12192001" cy="3787362"/>
          </a:xfrm>
          <a:custGeom>
            <a:avLst/>
            <a:gdLst>
              <a:gd name="connsiteX0" fmla="*/ 0 w 12192001"/>
              <a:gd name="connsiteY0" fmla="*/ 0 h 3787362"/>
              <a:gd name="connsiteX1" fmla="*/ 12192001 w 12192001"/>
              <a:gd name="connsiteY1" fmla="*/ 0 h 3787362"/>
              <a:gd name="connsiteX2" fmla="*/ 12192001 w 12192001"/>
              <a:gd name="connsiteY2" fmla="*/ 3787362 h 3787362"/>
              <a:gd name="connsiteX3" fmla="*/ 0 w 12192001"/>
              <a:gd name="connsiteY3" fmla="*/ 3787362 h 3787362"/>
              <a:gd name="connsiteX4" fmla="*/ 0 w 12192001"/>
              <a:gd name="connsiteY4" fmla="*/ 0 h 378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stroke="0"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w="9525">
            <a:noFill/>
            <a:miter lim="800000"/>
            <a:headEnd/>
            <a:tailEnd/>
            <a:extLst>
              <a:ext uri="{C807C97D-BFC1-408E-A445-0C87EB9F89A2}">
                <ask:lineSketchStyleProps xmlns="" xmlns:ask="http://schemas.microsoft.com/office/drawing/2018/sketchyshapes" sd="943183522">
                  <a:prstGeom prst="rect">
                    <a:avLst/>
                  </a:prstGeom>
                  <ask:type>
                    <ask:lineSketchCurved/>
                  </ask:type>
                </ask:lineSketchStyleProps>
              </a:ext>
            </a:extLst>
          </a:ln>
          <a:effectLst>
            <a:outerShdw blurRad="40000" dist="23000" dir="5400000" rotWithShape="0">
              <a:srgbClr val="808080">
                <a:alpha val="34998"/>
              </a:srgbClr>
            </a:outerShdw>
          </a:effectLst>
        </p:spPr>
        <p:txBody>
          <a:bodyPr anchor="ctr"/>
          <a:lstStyle/>
          <a:p>
            <a:pPr marL="285750" marR="0" lvl="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l-G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0515600" cy="618346"/>
          </a:xfrm>
        </p:spPr>
        <p:txBody>
          <a:bodyPr>
            <a:noAutofit/>
          </a:bodyPr>
          <a:lstStyle>
            <a:lvl1pPr>
              <a:defRPr lang="el-GR" sz="2200" kern="1200" dirty="0">
                <a:solidFill>
                  <a:srgbClr val="C01E24"/>
                </a:solidFill>
                <a:latin typeface="+mn-lt"/>
                <a:ea typeface="+mj-ea"/>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8000" y="2218304"/>
            <a:ext cx="7872768" cy="3787361"/>
          </a:xfrm>
        </p:spPr>
        <p:txBody>
          <a:bodyPr/>
          <a:lstStyle>
            <a:lvl1pPr marL="228600" indent="-228600">
              <a:buClr>
                <a:srgbClr val="C00000"/>
              </a:buClr>
              <a:buFont typeface="Wingdings" panose="05000000000000000000" pitchFamily="2" charset="2"/>
              <a:buChar char="ü"/>
              <a:defRPr>
                <a:solidFill>
                  <a:schemeClr val="tx1"/>
                </a:solidFill>
                <a:effectLst/>
                <a:latin typeface="+mn-lt"/>
              </a:defRPr>
            </a:lvl1pPr>
            <a:lvl2pPr marL="685800" indent="-228600">
              <a:buClr>
                <a:srgbClr val="C00000"/>
              </a:buClr>
              <a:buFont typeface="Wingdings" panose="05000000000000000000" pitchFamily="2" charset="2"/>
              <a:buChar char="ü"/>
              <a:defRPr>
                <a:solidFill>
                  <a:schemeClr val="tx1"/>
                </a:solidFill>
                <a:effectLst/>
                <a:latin typeface="+mn-lt"/>
              </a:defRPr>
            </a:lvl2pPr>
            <a:lvl3pPr marL="1143000" indent="-228600">
              <a:buClr>
                <a:srgbClr val="C00000"/>
              </a:buClr>
              <a:buFont typeface="Wingdings" panose="05000000000000000000" pitchFamily="2" charset="2"/>
              <a:buChar char="ü"/>
              <a:defRPr>
                <a:solidFill>
                  <a:schemeClr val="tx1"/>
                </a:solidFill>
                <a:effectLst/>
                <a:latin typeface="+mn-lt"/>
              </a:defRPr>
            </a:lvl3pPr>
            <a:lvl4pPr marL="1600200" indent="-228600">
              <a:buClr>
                <a:srgbClr val="C00000"/>
              </a:buClr>
              <a:buFont typeface="Wingdings" panose="05000000000000000000" pitchFamily="2" charset="2"/>
              <a:buChar char="ü"/>
              <a:defRPr>
                <a:solidFill>
                  <a:schemeClr val="tx1"/>
                </a:solidFill>
                <a:effectLst/>
                <a:latin typeface="+mn-lt"/>
              </a:defRPr>
            </a:lvl4pPr>
            <a:lvl5pPr marL="2057400" indent="-228600">
              <a:buClr>
                <a:srgbClr val="C00000"/>
              </a:buClr>
              <a:buFont typeface="Wingdings" panose="05000000000000000000" pitchFamily="2" charset="2"/>
              <a:buChar char="ü"/>
              <a:defRPr>
                <a:solidFill>
                  <a:schemeClr val="tx1"/>
                </a:solidFill>
                <a:effectLst/>
                <a:latin typeface="+mn-lt"/>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5" name="Εικόνα 4">
            <a:extLst>
              <a:ext uri="{FF2B5EF4-FFF2-40B4-BE49-F238E27FC236}">
                <a16:creationId xmlns:a16="http://schemas.microsoft.com/office/drawing/2014/main" id="{315B9CD0-664A-1A57-5482-64081E3C8776}"/>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6" name="Εικόνα 5"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8AD8DA09-CA51-90FC-C37F-AA4EB941D2E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7" name="Εικόνα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477312"/>
            <a:ext cx="2085654" cy="391566"/>
          </a:xfrm>
          <a:prstGeom prst="rect">
            <a:avLst/>
          </a:prstGeom>
        </p:spPr>
      </p:pic>
    </p:spTree>
    <p:extLst>
      <p:ext uri="{BB962C8B-B14F-4D97-AF65-F5344CB8AC3E}">
        <p14:creationId xmlns:p14="http://schemas.microsoft.com/office/powerpoint/2010/main" val="12619101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verall outline">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C282D51-334C-492B-9A39-B63B0DF2D66D}"/>
              </a:ext>
            </a:extLst>
          </p:cNvPr>
          <p:cNvSpPr>
            <a:spLocks noGrp="1"/>
          </p:cNvSpPr>
          <p:nvPr>
            <p:ph type="title"/>
          </p:nvPr>
        </p:nvSpPr>
        <p:spPr/>
        <p:txBody>
          <a:bodyPr>
            <a:normAutofit/>
          </a:bodyPr>
          <a:lstStyle>
            <a:lvl1pPr algn="ctr">
              <a:defRPr lang="el-GR" sz="4000" b="0" kern="1200" dirty="0" smtClean="0">
                <a:solidFill>
                  <a:schemeClr val="tx1"/>
                </a:solidFill>
                <a:latin typeface="Gill Sans Nova" panose="020B0602020104020203" pitchFamily="34" charset="0"/>
                <a:ea typeface="Adobe Gothic Std B" panose="020B0800000000000000" pitchFamily="34" charset="-128"/>
                <a:cs typeface="+mj-cs"/>
              </a:defRPr>
            </a:lvl1pPr>
          </a:lstStyle>
          <a:p>
            <a:r>
              <a:rPr lang="el-GR"/>
              <a:t>Στυλ κύριου τίτλου</a:t>
            </a:r>
          </a:p>
        </p:txBody>
      </p:sp>
      <p:sp>
        <p:nvSpPr>
          <p:cNvPr id="10" name="TextBox 80">
            <a:extLst>
              <a:ext uri="{FF2B5EF4-FFF2-40B4-BE49-F238E27FC236}">
                <a16:creationId xmlns:a16="http://schemas.microsoft.com/office/drawing/2014/main" id="{79C9303C-96F0-47F7-8FD2-205DF32B61F9}"/>
              </a:ext>
            </a:extLst>
          </p:cNvPr>
          <p:cNvSpPr txBox="1">
            <a:spLocks noChangeArrowheads="1"/>
          </p:cNvSpPr>
          <p:nvPr userDrawn="1"/>
        </p:nvSpPr>
        <p:spPr bwMode="auto">
          <a:xfrm>
            <a:off x="361999" y="5260932"/>
            <a:ext cx="2562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l-GR" sz="2400" b="0" i="0" u="none" strike="noStrike" kern="1200" cap="none" spc="0" normalizeH="0" baseline="0" noProof="0">
                <a:ln>
                  <a:noFill/>
                </a:ln>
                <a:solidFill>
                  <a:srgbClr val="FFFFFF"/>
                </a:solidFill>
                <a:effectLst/>
                <a:uLnTx/>
                <a:uFillTx/>
                <a:latin typeface="Impact" panose="020B0806030902050204" pitchFamily="34" charset="0"/>
                <a:ea typeface="MS PGothic" panose="020B0600070205080204" pitchFamily="34" charset="-128"/>
                <a:cs typeface="+mn-cs"/>
              </a:rPr>
              <a:t>2. Empower</a:t>
            </a:r>
          </a:p>
        </p:txBody>
      </p:sp>
      <p:sp>
        <p:nvSpPr>
          <p:cNvPr id="11" name="TextBox 81">
            <a:extLst>
              <a:ext uri="{FF2B5EF4-FFF2-40B4-BE49-F238E27FC236}">
                <a16:creationId xmlns:a16="http://schemas.microsoft.com/office/drawing/2014/main" id="{DA09FF50-0927-454B-AFBE-BC816B37A0E3}"/>
              </a:ext>
            </a:extLst>
          </p:cNvPr>
          <p:cNvSpPr txBox="1">
            <a:spLocks noChangeArrowheads="1"/>
          </p:cNvSpPr>
          <p:nvPr userDrawn="1"/>
        </p:nvSpPr>
        <p:spPr bwMode="auto">
          <a:xfrm>
            <a:off x="6112132" y="5231422"/>
            <a:ext cx="2465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l-GR" sz="2400" b="0" i="0" u="none" strike="noStrike" kern="1200" cap="none" spc="0" normalizeH="0" baseline="0" noProof="0">
                <a:ln>
                  <a:noFill/>
                </a:ln>
                <a:solidFill>
                  <a:srgbClr val="FFFFFF"/>
                </a:solidFill>
                <a:effectLst/>
                <a:uLnTx/>
                <a:uFillTx/>
                <a:latin typeface="Impact" panose="020B0806030902050204" pitchFamily="34" charset="0"/>
                <a:ea typeface="MS PGothic" panose="020B0600070205080204" pitchFamily="34" charset="-128"/>
                <a:cs typeface="+mn-cs"/>
              </a:rPr>
              <a:t>3. Participate</a:t>
            </a:r>
          </a:p>
        </p:txBody>
      </p:sp>
      <p:sp>
        <p:nvSpPr>
          <p:cNvPr id="13" name="TextBox 80">
            <a:extLst>
              <a:ext uri="{FF2B5EF4-FFF2-40B4-BE49-F238E27FC236}">
                <a16:creationId xmlns:a16="http://schemas.microsoft.com/office/drawing/2014/main" id="{D64053F3-B864-46DB-814C-6742DA12C851}"/>
              </a:ext>
            </a:extLst>
          </p:cNvPr>
          <p:cNvSpPr txBox="1">
            <a:spLocks noChangeArrowheads="1"/>
          </p:cNvSpPr>
          <p:nvPr userDrawn="1"/>
        </p:nvSpPr>
        <p:spPr bwMode="auto">
          <a:xfrm>
            <a:off x="381260" y="2409476"/>
            <a:ext cx="2509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l-GR" sz="2800" b="0" i="0" u="none" strike="noStrike" kern="1200" cap="none" spc="0" normalizeH="0" baseline="0" noProof="0">
                <a:ln>
                  <a:noFill/>
                </a:ln>
                <a:solidFill>
                  <a:srgbClr val="FFFFFF"/>
                </a:solidFill>
                <a:effectLst/>
                <a:uLnTx/>
                <a:uFillTx/>
                <a:latin typeface="Impact" panose="020B0806030902050204" pitchFamily="34" charset="0"/>
                <a:ea typeface="MS PGothic" panose="020B0600070205080204" pitchFamily="34" charset="-128"/>
                <a:cs typeface="+mn-cs"/>
              </a:rPr>
              <a:t>1. Prevent</a:t>
            </a:r>
          </a:p>
        </p:txBody>
      </p:sp>
      <p:pic>
        <p:nvPicPr>
          <p:cNvPr id="4" name="Εικόνα 3">
            <a:extLst>
              <a:ext uri="{FF2B5EF4-FFF2-40B4-BE49-F238E27FC236}">
                <a16:creationId xmlns:a16="http://schemas.microsoft.com/office/drawing/2014/main" id="{2422E4BA-8C61-60DE-25F8-335B91431FA3}"/>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7" name="Εικόνα 6">
            <a:extLst>
              <a:ext uri="{FF2B5EF4-FFF2-40B4-BE49-F238E27FC236}">
                <a16:creationId xmlns:a16="http://schemas.microsoft.com/office/drawing/2014/main" id="{79E7C37E-A457-1396-C30F-E6C37DEB4963}"/>
              </a:ext>
            </a:extLst>
          </p:cNvPr>
          <p:cNvPicPr>
            <a:picLocks noChangeAspect="1"/>
          </p:cNvPicPr>
          <p:nvPr userDrawn="1"/>
        </p:nvPicPr>
        <p:blipFill rotWithShape="1">
          <a:blip r:embed="rId2"/>
          <a:srcRect b="59835"/>
          <a:stretch/>
        </p:blipFill>
        <p:spPr>
          <a:xfrm rot="10800000">
            <a:off x="-8250" y="-4107"/>
            <a:ext cx="12191695" cy="349261"/>
          </a:xfrm>
          <a:prstGeom prst="rect">
            <a:avLst/>
          </a:prstGeom>
        </p:spPr>
      </p:pic>
      <p:pic>
        <p:nvPicPr>
          <p:cNvPr id="2" name="Εικόνα 1"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0974A85F-3A88-CEEA-7639-BFA4470EC4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31635" y="365125"/>
            <a:ext cx="591924" cy="1059378"/>
          </a:xfrm>
          <a:prstGeom prst="rect">
            <a:avLst/>
          </a:prstGeom>
        </p:spPr>
      </p:pic>
      <p:pic>
        <p:nvPicPr>
          <p:cNvPr id="9" name="Εικόνα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477312"/>
            <a:ext cx="2085654" cy="391566"/>
          </a:xfrm>
          <a:prstGeom prst="rect">
            <a:avLst/>
          </a:prstGeom>
        </p:spPr>
      </p:pic>
    </p:spTree>
    <p:extLst>
      <p:ext uri="{BB962C8B-B14F-4D97-AF65-F5344CB8AC3E}">
        <p14:creationId xmlns:p14="http://schemas.microsoft.com/office/powerpoint/2010/main" val="24288801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203864"/>
                </a:solidFill>
                <a:effectLst/>
                <a:latin typeface="+mn-lt"/>
                <a:ea typeface="Adobe Gothic Std B" panose="020B0800000000000000" pitchFamily="34" charset="-128"/>
                <a:cs typeface="+mj-cs"/>
              </a:defRPr>
            </a:lvl1pPr>
          </a:lstStyle>
          <a:p>
            <a:r>
              <a:rPr lang="en-US"/>
              <a:t>Unit 1</a:t>
            </a:r>
            <a:br>
              <a:rPr lang="en-US"/>
            </a:br>
            <a:r>
              <a:rPr lang="el-GR"/>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C01E24"/>
              </a:buClr>
              <a:defRPr>
                <a:latin typeface="+mn-lt"/>
              </a:defRPr>
            </a:lvl1pPr>
            <a:lvl2pPr>
              <a:lnSpc>
                <a:spcPct val="150000"/>
              </a:lnSpc>
              <a:buClr>
                <a:srgbClr val="C01E24"/>
              </a:buClr>
              <a:defRPr>
                <a:latin typeface="+mn-lt"/>
              </a:defRPr>
            </a:lvl2pPr>
            <a:lvl3pPr>
              <a:lnSpc>
                <a:spcPct val="150000"/>
              </a:lnSpc>
              <a:buClr>
                <a:srgbClr val="C01E24"/>
              </a:buClr>
              <a:defRPr>
                <a:latin typeface="+mn-lt"/>
              </a:defRPr>
            </a:lvl3pPr>
            <a:lvl4pPr>
              <a:lnSpc>
                <a:spcPct val="150000"/>
              </a:lnSpc>
              <a:buClr>
                <a:srgbClr val="C01E24"/>
              </a:buClr>
              <a:defRPr>
                <a:latin typeface="+mn-lt"/>
              </a:defRPr>
            </a:lvl4pPr>
            <a:lvl5pPr>
              <a:lnSpc>
                <a:spcPct val="150000"/>
              </a:lnSpc>
              <a:buClr>
                <a:srgbClr val="C01E24"/>
              </a:buClr>
              <a:defRPr>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6" name="Εικόνα 5">
            <a:extLst>
              <a:ext uri="{FF2B5EF4-FFF2-40B4-BE49-F238E27FC236}">
                <a16:creationId xmlns:a16="http://schemas.microsoft.com/office/drawing/2014/main" id="{32D2C6E2-DA3C-03C5-4B1D-9DB2EFCDEC7A}"/>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B601D7AC-22F9-68D2-2485-EF228EEDE2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7" name="Εικόνα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477312"/>
            <a:ext cx="2085654" cy="391566"/>
          </a:xfrm>
          <a:prstGeom prst="rect">
            <a:avLst/>
          </a:prstGeom>
        </p:spPr>
      </p:pic>
    </p:spTree>
    <p:extLst>
      <p:ext uri="{BB962C8B-B14F-4D97-AF65-F5344CB8AC3E}">
        <p14:creationId xmlns:p14="http://schemas.microsoft.com/office/powerpoint/2010/main" val="358385996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Unit slide single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605096"/>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1799999"/>
            <a:ext cx="5852132" cy="4865977"/>
          </a:xfrm>
        </p:spPr>
        <p:txBody>
          <a:bodyPr/>
          <a:lstStyle>
            <a:lvl1pPr>
              <a:defRPr sz="2400"/>
            </a:lvl1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4" name="Εικόνα 3"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A36E9AEE-CF4B-71A4-5EBB-574F1E021C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
        <p:nvSpPr>
          <p:cNvPr id="6" name="Google Shape;135;g2bb2862943f_0_667">
            <a:extLst>
              <a:ext uri="{FF2B5EF4-FFF2-40B4-BE49-F238E27FC236}">
                <a16:creationId xmlns:a16="http://schemas.microsoft.com/office/drawing/2014/main" id="{87A343D0-751A-7A82-A052-1A292059117A}"/>
              </a:ext>
            </a:extLst>
          </p:cNvPr>
          <p:cNvSpPr txBox="1"/>
          <p:nvPr userDrawn="1"/>
        </p:nvSpPr>
        <p:spPr>
          <a:xfrm>
            <a:off x="0" y="81370"/>
            <a:ext cx="6322142" cy="313892"/>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dirty="0">
                <a:solidFill>
                  <a:schemeClr val="lt1"/>
                </a:solidFill>
                <a:highlight>
                  <a:srgbClr val="C01E24"/>
                </a:highlight>
                <a:latin typeface="Arial"/>
                <a:ea typeface="Arial"/>
                <a:cs typeface="Arial"/>
                <a:sym typeface="Arial"/>
              </a:rPr>
              <a:t> </a:t>
            </a:r>
            <a:r>
              <a:rPr lang="en-US" sz="1800" b="1" dirty="0">
                <a:solidFill>
                  <a:schemeClr val="lt1"/>
                </a:solidFill>
                <a:highlight>
                  <a:srgbClr val="C01E24"/>
                </a:highlight>
                <a:latin typeface="Calibri" panose="020F0502020204030204" pitchFamily="34" charset="0"/>
                <a:ea typeface="Arial"/>
                <a:cs typeface="Calibri" panose="020F0502020204030204" pitchFamily="34" charset="0"/>
                <a:sym typeface="Arial"/>
              </a:rPr>
              <a:t>8.1 </a:t>
            </a:r>
            <a:r>
              <a:rPr lang="en-US" sz="1800" dirty="0">
                <a:solidFill>
                  <a:srgbClr val="7F7F7F"/>
                </a:solidFill>
                <a:latin typeface="Calibri" panose="020F0502020204030204" pitchFamily="34" charset="0"/>
                <a:ea typeface="Arial"/>
                <a:cs typeface="Calibri" panose="020F0502020204030204" pitchFamily="34" charset="0"/>
                <a:sym typeface="Arial"/>
              </a:rPr>
              <a:t> </a:t>
            </a:r>
            <a:r>
              <a:rPr lang="el-GR" sz="1800" dirty="0">
                <a:solidFill>
                  <a:srgbClr val="7F7F7F"/>
                </a:solidFill>
                <a:latin typeface="Abadi Extra Light" panose="020B0204020104020204" pitchFamily="34" charset="0"/>
                <a:ea typeface="Arial"/>
                <a:cs typeface="Calibri" panose="020F0502020204030204" pitchFamily="34" charset="0"/>
                <a:sym typeface="Arial"/>
              </a:rPr>
              <a:t>Εφαρμογές για τη φροντίδα των νεογέννητων</a:t>
            </a:r>
            <a:r>
              <a:rPr lang="en-US" sz="1800" dirty="0">
                <a:solidFill>
                  <a:srgbClr val="7F7F7F"/>
                </a:solidFill>
                <a:latin typeface="Abadi Extra Light" panose="020B0204020104020204" pitchFamily="34" charset="0"/>
                <a:ea typeface="Arial"/>
                <a:cs typeface="Calibri" panose="020F0502020204030204" pitchFamily="34" charset="0"/>
                <a:sym typeface="Arial"/>
              </a:rPr>
              <a:t> </a:t>
            </a:r>
            <a:endParaRPr sz="1800" dirty="0">
              <a:solidFill>
                <a:srgbClr val="7F7F7F"/>
              </a:solidFill>
              <a:latin typeface="Abadi Extra Light" panose="020B020402010402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24768531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Unit slide with 2 columns">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508F4D-74CD-4DC9-8CC6-A32508E7E132}"/>
              </a:ext>
            </a:extLst>
          </p:cNvPr>
          <p:cNvSpPr>
            <a:spLocks noGrp="1"/>
          </p:cNvSpPr>
          <p:nvPr>
            <p:ph type="title"/>
          </p:nvPr>
        </p:nvSpPr>
        <p:spPr>
          <a:xfrm>
            <a:off x="558000" y="1080000"/>
            <a:ext cx="11396576" cy="599188"/>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E983499B-D787-4204-9DCD-5D794F92BB3F}"/>
              </a:ext>
            </a:extLst>
          </p:cNvPr>
          <p:cNvSpPr>
            <a:spLocks noGrp="1"/>
          </p:cNvSpPr>
          <p:nvPr>
            <p:ph sz="half" idx="1"/>
          </p:nvPr>
        </p:nvSpPr>
        <p:spPr>
          <a:xfrm>
            <a:off x="557999" y="1800000"/>
            <a:ext cx="5409663" cy="4893408"/>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περιεχομένου 3">
            <a:extLst>
              <a:ext uri="{FF2B5EF4-FFF2-40B4-BE49-F238E27FC236}">
                <a16:creationId xmlns:a16="http://schemas.microsoft.com/office/drawing/2014/main" id="{CCB6C04F-453F-4B55-9704-E13D0B2BC950}"/>
              </a:ext>
            </a:extLst>
          </p:cNvPr>
          <p:cNvSpPr>
            <a:spLocks noGrp="1"/>
          </p:cNvSpPr>
          <p:nvPr>
            <p:ph sz="half" idx="2"/>
          </p:nvPr>
        </p:nvSpPr>
        <p:spPr>
          <a:xfrm>
            <a:off x="6172199" y="1800000"/>
            <a:ext cx="5782377" cy="489340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2E2C5BC-041B-E0DB-5C32-C01D4FD312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
        <p:nvSpPr>
          <p:cNvPr id="6" name="Google Shape;135;g2bb2862943f_0_667">
            <a:extLst>
              <a:ext uri="{FF2B5EF4-FFF2-40B4-BE49-F238E27FC236}">
                <a16:creationId xmlns:a16="http://schemas.microsoft.com/office/drawing/2014/main" id="{5A137207-BE0F-3531-2FCE-1D432B559724}"/>
              </a:ext>
            </a:extLst>
          </p:cNvPr>
          <p:cNvSpPr txBox="1"/>
          <p:nvPr userDrawn="1"/>
        </p:nvSpPr>
        <p:spPr>
          <a:xfrm>
            <a:off x="0" y="81370"/>
            <a:ext cx="5967662" cy="313892"/>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dirty="0">
                <a:solidFill>
                  <a:schemeClr val="lt1"/>
                </a:solidFill>
                <a:highlight>
                  <a:srgbClr val="C01E24"/>
                </a:highlight>
                <a:latin typeface="Arial"/>
                <a:ea typeface="Arial"/>
                <a:cs typeface="Arial"/>
                <a:sym typeface="Arial"/>
              </a:rPr>
              <a:t> </a:t>
            </a:r>
            <a:r>
              <a:rPr lang="en-US" sz="1800" b="1" dirty="0">
                <a:solidFill>
                  <a:schemeClr val="lt1"/>
                </a:solidFill>
                <a:highlight>
                  <a:srgbClr val="C01E24"/>
                </a:highlight>
                <a:latin typeface="Calibri" panose="020F0502020204030204" pitchFamily="34" charset="0"/>
                <a:ea typeface="Arial"/>
                <a:cs typeface="Calibri" panose="020F0502020204030204" pitchFamily="34" charset="0"/>
                <a:sym typeface="Arial"/>
              </a:rPr>
              <a:t>8.1 </a:t>
            </a:r>
            <a:r>
              <a:rPr lang="en-US" sz="1800" dirty="0">
                <a:solidFill>
                  <a:srgbClr val="7F7F7F"/>
                </a:solidFill>
                <a:latin typeface="Calibri" panose="020F0502020204030204" pitchFamily="34" charset="0"/>
                <a:ea typeface="Arial"/>
                <a:cs typeface="Calibri" panose="020F0502020204030204" pitchFamily="34" charset="0"/>
                <a:sym typeface="Arial"/>
              </a:rPr>
              <a:t> </a:t>
            </a:r>
            <a:r>
              <a:rPr lang="el-GR" sz="1800" dirty="0">
                <a:solidFill>
                  <a:srgbClr val="7F7F7F"/>
                </a:solidFill>
                <a:latin typeface="Abadi Extra Light" panose="020B0204020104020204" pitchFamily="34" charset="0"/>
                <a:ea typeface="Arial"/>
                <a:cs typeface="Calibri" panose="020F0502020204030204" pitchFamily="34" charset="0"/>
                <a:sym typeface="Arial"/>
              </a:rPr>
              <a:t>Εφαρμογές για τη φροντίδα των νεογέννητων</a:t>
            </a:r>
            <a:r>
              <a:rPr lang="en-US" sz="1800" dirty="0">
                <a:solidFill>
                  <a:srgbClr val="7F7F7F"/>
                </a:solidFill>
                <a:latin typeface="Abadi Extra Light" panose="020B0204020104020204" pitchFamily="34" charset="0"/>
                <a:ea typeface="Arial"/>
                <a:cs typeface="Calibri" panose="020F0502020204030204" pitchFamily="34" charset="0"/>
                <a:sym typeface="Arial"/>
              </a:rPr>
              <a:t> </a:t>
            </a:r>
            <a:endParaRPr sz="1800" dirty="0">
              <a:solidFill>
                <a:srgbClr val="7F7F7F"/>
              </a:solidFill>
              <a:latin typeface="Abadi Extra Light" panose="020B020402010402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4165480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Submodule other slide 1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728162"/>
          </a:xfrm>
        </p:spPr>
        <p:txBody>
          <a:bodyPr>
            <a:normAutofit/>
          </a:bodyPr>
          <a:lstStyle>
            <a:lvl1pPr>
              <a:defRPr lang="el-GR" sz="24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2459736"/>
            <a:ext cx="11059693" cy="3941326"/>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Google Shape;135;g2bb2862943f_0_667">
            <a:extLst>
              <a:ext uri="{FF2B5EF4-FFF2-40B4-BE49-F238E27FC236}">
                <a16:creationId xmlns:a16="http://schemas.microsoft.com/office/drawing/2014/main" id="{C66F1CD6-4C25-1A15-A024-97BABE9838AD}"/>
              </a:ext>
            </a:extLst>
          </p:cNvPr>
          <p:cNvSpPr txBox="1"/>
          <p:nvPr userDrawn="1"/>
        </p:nvSpPr>
        <p:spPr>
          <a:xfrm>
            <a:off x="0" y="81370"/>
            <a:ext cx="6302477" cy="313892"/>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dirty="0">
                <a:solidFill>
                  <a:schemeClr val="lt1"/>
                </a:solidFill>
                <a:highlight>
                  <a:srgbClr val="C01E24"/>
                </a:highlight>
                <a:latin typeface="Arial"/>
                <a:ea typeface="Arial"/>
                <a:cs typeface="Arial"/>
                <a:sym typeface="Arial"/>
              </a:rPr>
              <a:t> </a:t>
            </a:r>
            <a:r>
              <a:rPr lang="en-US" sz="1800" b="1" dirty="0">
                <a:solidFill>
                  <a:schemeClr val="lt1"/>
                </a:solidFill>
                <a:highlight>
                  <a:srgbClr val="C01E24"/>
                </a:highlight>
                <a:latin typeface="Calibri" panose="020F0502020204030204" pitchFamily="34" charset="0"/>
                <a:ea typeface="Arial"/>
                <a:cs typeface="Calibri" panose="020F0502020204030204" pitchFamily="34" charset="0"/>
                <a:sym typeface="Arial"/>
              </a:rPr>
              <a:t>8.1 </a:t>
            </a:r>
            <a:r>
              <a:rPr lang="en-US" sz="1800" dirty="0">
                <a:solidFill>
                  <a:srgbClr val="7F7F7F"/>
                </a:solidFill>
                <a:latin typeface="Calibri" panose="020F0502020204030204" pitchFamily="34" charset="0"/>
                <a:ea typeface="Arial"/>
                <a:cs typeface="Calibri" panose="020F0502020204030204" pitchFamily="34" charset="0"/>
                <a:sym typeface="Arial"/>
              </a:rPr>
              <a:t> </a:t>
            </a:r>
            <a:r>
              <a:rPr lang="el-GR" sz="1800" dirty="0">
                <a:solidFill>
                  <a:srgbClr val="7F7F7F"/>
                </a:solidFill>
                <a:latin typeface="Abadi Extra Light" panose="020B0204020104020204" pitchFamily="34" charset="0"/>
                <a:ea typeface="Arial"/>
                <a:cs typeface="Calibri" panose="020F0502020204030204" pitchFamily="34" charset="0"/>
                <a:sym typeface="Arial"/>
              </a:rPr>
              <a:t>Εφαρμογές για τη φροντίδα των νεογέννητων</a:t>
            </a:r>
            <a:r>
              <a:rPr lang="en-US" sz="1800" dirty="0">
                <a:solidFill>
                  <a:srgbClr val="7F7F7F"/>
                </a:solidFill>
                <a:latin typeface="Abadi Extra Light" panose="020B0204020104020204" pitchFamily="34" charset="0"/>
                <a:ea typeface="Arial"/>
                <a:cs typeface="Calibri" panose="020F0502020204030204" pitchFamily="34" charset="0"/>
                <a:sym typeface="Arial"/>
              </a:rPr>
              <a:t> </a:t>
            </a:r>
            <a:endParaRPr sz="1800" dirty="0">
              <a:solidFill>
                <a:srgbClr val="7F7F7F"/>
              </a:solidFill>
              <a:latin typeface="Abadi Extra Light" panose="020B020402010402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23653366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76"/>
        <p:cNvGrpSpPr/>
        <p:nvPr/>
      </p:nvGrpSpPr>
      <p:grpSpPr>
        <a:xfrm>
          <a:off x="0" y="0"/>
          <a:ext cx="0" cy="0"/>
          <a:chOff x="0" y="0"/>
          <a:chExt cx="0" cy="0"/>
        </a:xfrm>
      </p:grpSpPr>
    </p:spTree>
    <p:extLst>
      <p:ext uri="{BB962C8B-B14F-4D97-AF65-F5344CB8AC3E}">
        <p14:creationId xmlns:p14="http://schemas.microsoft.com/office/powerpoint/2010/main" val="1270248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78"/>
        <p:cNvGrpSpPr/>
        <p:nvPr/>
      </p:nvGrpSpPr>
      <p:grpSpPr>
        <a:xfrm>
          <a:off x="0" y="0"/>
          <a:ext cx="0" cy="0"/>
          <a:chOff x="0" y="0"/>
          <a:chExt cx="0" cy="0"/>
        </a:xfrm>
      </p:grpSpPr>
      <p:sp>
        <p:nvSpPr>
          <p:cNvPr id="79" name="Google Shape;79;g1f204218ebb_0_33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ctr" rtl="0">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0" name="Google Shape;80;g1f204218ebb_0_333"/>
          <p:cNvSpPr txBox="1"/>
          <p:nvPr/>
        </p:nvSpPr>
        <p:spPr>
          <a:xfrm>
            <a:off x="361999" y="5260932"/>
            <a:ext cx="2562300" cy="4617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FFFFFF"/>
                </a:solidFill>
                <a:effectLst/>
                <a:uLnTx/>
                <a:uFillTx/>
                <a:latin typeface="Impact"/>
                <a:ea typeface="Impact"/>
                <a:cs typeface="Impact"/>
                <a:sym typeface="Impact"/>
              </a:rPr>
              <a:t>2. Empower</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81;g1f204218ebb_0_333"/>
          <p:cNvSpPr txBox="1"/>
          <p:nvPr/>
        </p:nvSpPr>
        <p:spPr>
          <a:xfrm>
            <a:off x="6112132" y="5231422"/>
            <a:ext cx="2466000" cy="4617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FFFFFF"/>
                </a:solidFill>
                <a:effectLst/>
                <a:uLnTx/>
                <a:uFillTx/>
                <a:latin typeface="Impact"/>
                <a:ea typeface="Impact"/>
                <a:cs typeface="Impact"/>
                <a:sym typeface="Impact"/>
              </a:rPr>
              <a:t>3. Participate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82;g1f204218ebb_0_333"/>
          <p:cNvSpPr txBox="1"/>
          <p:nvPr/>
        </p:nvSpPr>
        <p:spPr>
          <a:xfrm>
            <a:off x="381260" y="2409476"/>
            <a:ext cx="2509500" cy="5232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a:ln>
                  <a:noFill/>
                </a:ln>
                <a:solidFill>
                  <a:srgbClr val="FFFFFF"/>
                </a:solidFill>
                <a:effectLst/>
                <a:uLnTx/>
                <a:uFillTx/>
                <a:latin typeface="Impact"/>
                <a:ea typeface="Impact"/>
                <a:cs typeface="Impact"/>
                <a:sym typeface="Impact"/>
              </a:rPr>
              <a:t>1. Prevent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83" name="Google Shape;83;g1f204218ebb_0_333"/>
          <p:cNvPicPr preferRelativeResize="0"/>
          <p:nvPr/>
        </p:nvPicPr>
        <p:blipFill rotWithShape="1">
          <a:blip r:embed="rId2">
            <a:alphaModFix/>
          </a:blip>
          <a:srcRect b="59834"/>
          <a:stretch/>
        </p:blipFill>
        <p:spPr>
          <a:xfrm>
            <a:off x="4903" y="6508739"/>
            <a:ext cx="12191695" cy="349261"/>
          </a:xfrm>
          <a:prstGeom prst="rect">
            <a:avLst/>
          </a:prstGeom>
          <a:noFill/>
          <a:ln>
            <a:noFill/>
          </a:ln>
        </p:spPr>
      </p:pic>
      <p:pic>
        <p:nvPicPr>
          <p:cNvPr id="84" name="Google Shape;84;g1f204218ebb_0_333"/>
          <p:cNvPicPr preferRelativeResize="0"/>
          <p:nvPr/>
        </p:nvPicPr>
        <p:blipFill rotWithShape="1">
          <a:blip r:embed="rId2">
            <a:alphaModFix/>
          </a:blip>
          <a:srcRect b="59834"/>
          <a:stretch/>
        </p:blipFill>
        <p:spPr>
          <a:xfrm rot="10800000">
            <a:off x="-8250" y="-4107"/>
            <a:ext cx="12191695" cy="349261"/>
          </a:xfrm>
          <a:prstGeom prst="rect">
            <a:avLst/>
          </a:prstGeom>
          <a:noFill/>
          <a:ln>
            <a:noFill/>
          </a:ln>
        </p:spPr>
      </p:pic>
      <p:pic>
        <p:nvPicPr>
          <p:cNvPr id="85" name="Google Shape;85;g1f204218ebb_0_333"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31635" y="365125"/>
            <a:ext cx="591924" cy="1059378"/>
          </a:xfrm>
          <a:prstGeom prst="rect">
            <a:avLst/>
          </a:prstGeom>
          <a:noFill/>
          <a:ln>
            <a:noFill/>
          </a:ln>
        </p:spPr>
      </p:pic>
      <p:pic>
        <p:nvPicPr>
          <p:cNvPr id="9" name="Εικόνα 8"/>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0" y="6477312"/>
            <a:ext cx="2085654" cy="391566"/>
          </a:xfrm>
          <a:prstGeom prst="rect">
            <a:avLst/>
          </a:prstGeom>
        </p:spPr>
      </p:pic>
    </p:spTree>
    <p:extLst>
      <p:ext uri="{BB962C8B-B14F-4D97-AF65-F5344CB8AC3E}">
        <p14:creationId xmlns:p14="http://schemas.microsoft.com/office/powerpoint/2010/main" val="13646248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ubmodule Intro" type="obj">
  <p:cSld name="Submodule Intro">
    <p:spTree>
      <p:nvGrpSpPr>
        <p:cNvPr id="1" name="Shape 87"/>
        <p:cNvGrpSpPr/>
        <p:nvPr/>
      </p:nvGrpSpPr>
      <p:grpSpPr>
        <a:xfrm>
          <a:off x="0" y="0"/>
          <a:ext cx="0" cy="0"/>
          <a:chOff x="0" y="0"/>
          <a:chExt cx="0" cy="0"/>
        </a:xfrm>
      </p:grpSpPr>
      <p:sp>
        <p:nvSpPr>
          <p:cNvPr id="88" name="Google Shape;88;g1f204218ebb_0_342"/>
          <p:cNvSpPr/>
          <p:nvPr/>
        </p:nvSpPr>
        <p:spPr>
          <a:xfrm>
            <a:off x="0" y="2218305"/>
            <a:ext cx="12192001" cy="3787362"/>
          </a:xfrm>
          <a:custGeom>
            <a:avLst/>
            <a:gdLst/>
            <a:ahLst/>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a:noFill/>
          </a:ln>
          <a:effectLst>
            <a:outerShdw blurRad="40000" dist="23000" dir="5400000" rotWithShape="0">
              <a:srgbClr val="808080">
                <a:alpha val="34900"/>
              </a:srgbClr>
            </a:outerShdw>
          </a:effectLst>
        </p:spPr>
        <p:txBody>
          <a:bodyPr spcFirstLastPara="1" wrap="square" lIns="91425" tIns="45700" rIns="91425" bIns="45700" anchor="ctr" anchorCtr="0">
            <a:noAutofit/>
          </a:bodyPr>
          <a:lstStyle/>
          <a:p>
            <a:pPr marL="285750" marR="0" lvl="0" indent="-171450" algn="ctr" defTabSz="914400" rtl="0" eaLnBrk="1" fontAlgn="auto" latinLnBrk="0" hangingPunct="1">
              <a:lnSpc>
                <a:spcPct val="100000"/>
              </a:lnSpc>
              <a:spcBef>
                <a:spcPts val="0"/>
              </a:spcBef>
              <a:spcAft>
                <a:spcPts val="0"/>
              </a:spcAft>
              <a:buClr>
                <a:srgbClr val="000000"/>
              </a:buClr>
              <a:buSzPts val="1800"/>
              <a:buFont typeface="Noto Sans Symbols"/>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9" name="Google Shape;89;g1f204218ebb_0_342"/>
          <p:cNvSpPr txBox="1">
            <a:spLocks noGrp="1"/>
          </p:cNvSpPr>
          <p:nvPr>
            <p:ph type="title"/>
          </p:nvPr>
        </p:nvSpPr>
        <p:spPr>
          <a:xfrm>
            <a:off x="558000" y="1080000"/>
            <a:ext cx="10515600" cy="6183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C01E24"/>
              </a:buClr>
              <a:buSzPts val="2200"/>
              <a:buFont typeface="Calibri"/>
              <a:buNone/>
              <a:defRPr sz="2200">
                <a:solidFill>
                  <a:srgbClr val="C01E2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0" name="Google Shape;90;g1f204218ebb_0_342"/>
          <p:cNvSpPr txBox="1">
            <a:spLocks noGrp="1"/>
          </p:cNvSpPr>
          <p:nvPr>
            <p:ph type="body" idx="1"/>
          </p:nvPr>
        </p:nvSpPr>
        <p:spPr>
          <a:xfrm>
            <a:off x="558000" y="2218304"/>
            <a:ext cx="7872900" cy="3787500"/>
          </a:xfrm>
          <a:prstGeom prst="rect">
            <a:avLst/>
          </a:prstGeom>
          <a:noFill/>
          <a:ln>
            <a:noFill/>
          </a:ln>
        </p:spPr>
        <p:txBody>
          <a:bodyPr spcFirstLastPara="1" wrap="square" lIns="91425" tIns="45700" rIns="91425" bIns="45700" anchor="t" anchorCtr="0">
            <a:normAutofit/>
          </a:bodyPr>
          <a:lstStyle>
            <a:lvl1pPr marL="457200" lvl="0" indent="-368300" algn="l" rtl="0">
              <a:lnSpc>
                <a:spcPct val="100000"/>
              </a:lnSpc>
              <a:spcBef>
                <a:spcPts val="600"/>
              </a:spcBef>
              <a:spcAft>
                <a:spcPts val="0"/>
              </a:spcAft>
              <a:buClr>
                <a:srgbClr val="C00000"/>
              </a:buClr>
              <a:buSzPts val="2200"/>
              <a:buFont typeface="Noto Sans Symbols"/>
              <a:buChar char="✔"/>
              <a:defRPr>
                <a:solidFill>
                  <a:schemeClr val="dk1"/>
                </a:solidFill>
                <a:latin typeface="Calibri"/>
                <a:ea typeface="Calibri"/>
                <a:cs typeface="Calibri"/>
                <a:sym typeface="Calibri"/>
              </a:defRPr>
            </a:lvl1pPr>
            <a:lvl2pPr marL="914400" lvl="1" indent="-396240" algn="l" rtl="0">
              <a:lnSpc>
                <a:spcPct val="100000"/>
              </a:lnSpc>
              <a:spcBef>
                <a:spcPts val="600"/>
              </a:spcBef>
              <a:spcAft>
                <a:spcPts val="0"/>
              </a:spcAft>
              <a:buClr>
                <a:srgbClr val="C00000"/>
              </a:buClr>
              <a:buSzPts val="2640"/>
              <a:buFont typeface="Noto Sans Symbols"/>
              <a:buChar char="✔"/>
              <a:defRPr>
                <a:solidFill>
                  <a:schemeClr val="dk1"/>
                </a:solidFill>
                <a:latin typeface="Calibri"/>
                <a:ea typeface="Calibri"/>
                <a:cs typeface="Calibri"/>
                <a:sym typeface="Calibri"/>
              </a:defRPr>
            </a:lvl2pPr>
            <a:lvl3pPr marL="1371600" lvl="2"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3pPr>
            <a:lvl4pPr marL="1828800" lvl="3"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4pPr>
            <a:lvl5pPr marL="2286000" lvl="4"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91" name="Google Shape;91;g1f204218ebb_0_342"/>
          <p:cNvPicPr preferRelativeResize="0"/>
          <p:nvPr/>
        </p:nvPicPr>
        <p:blipFill rotWithShape="1">
          <a:blip r:embed="rId2">
            <a:alphaModFix/>
          </a:blip>
          <a:srcRect b="59834"/>
          <a:stretch/>
        </p:blipFill>
        <p:spPr>
          <a:xfrm>
            <a:off x="4903" y="6508739"/>
            <a:ext cx="12191695" cy="349261"/>
          </a:xfrm>
          <a:prstGeom prst="rect">
            <a:avLst/>
          </a:prstGeom>
          <a:noFill/>
          <a:ln>
            <a:noFill/>
          </a:ln>
        </p:spPr>
      </p:pic>
      <p:pic>
        <p:nvPicPr>
          <p:cNvPr id="92" name="Google Shape;92;g1f204218ebb_0_342"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7" name="Εικόνα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477312"/>
            <a:ext cx="2085654" cy="391566"/>
          </a:xfrm>
          <a:prstGeom prst="rect">
            <a:avLst/>
          </a:prstGeom>
        </p:spPr>
      </p:pic>
    </p:spTree>
    <p:extLst>
      <p:ext uri="{BB962C8B-B14F-4D97-AF65-F5344CB8AC3E}">
        <p14:creationId xmlns:p14="http://schemas.microsoft.com/office/powerpoint/2010/main" val="13676906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Unit slide single column">
  <p:cSld name="Unit slide single column">
    <p:spTree>
      <p:nvGrpSpPr>
        <p:cNvPr id="1" name="Shape 101"/>
        <p:cNvGrpSpPr/>
        <p:nvPr/>
      </p:nvGrpSpPr>
      <p:grpSpPr>
        <a:xfrm>
          <a:off x="0" y="0"/>
          <a:ext cx="0" cy="0"/>
          <a:chOff x="0" y="0"/>
          <a:chExt cx="0" cy="0"/>
        </a:xfrm>
      </p:grpSpPr>
      <p:sp>
        <p:nvSpPr>
          <p:cNvPr id="102" name="Google Shape;102;g1f204218ebb_0_356"/>
          <p:cNvSpPr txBox="1">
            <a:spLocks noGrp="1"/>
          </p:cNvSpPr>
          <p:nvPr>
            <p:ph type="title"/>
          </p:nvPr>
        </p:nvSpPr>
        <p:spPr>
          <a:xfrm>
            <a:off x="558000" y="1080000"/>
            <a:ext cx="11059800" cy="605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3" name="Google Shape;103;g1f204218ebb_0_356"/>
          <p:cNvSpPr txBox="1">
            <a:spLocks noGrp="1"/>
          </p:cNvSpPr>
          <p:nvPr>
            <p:ph type="body" idx="1"/>
          </p:nvPr>
        </p:nvSpPr>
        <p:spPr>
          <a:xfrm>
            <a:off x="557999" y="1799999"/>
            <a:ext cx="5852100" cy="4866000"/>
          </a:xfrm>
          <a:prstGeom prst="rect">
            <a:avLst/>
          </a:prstGeom>
          <a:noFill/>
          <a:ln>
            <a:noFill/>
          </a:ln>
        </p:spPr>
        <p:txBody>
          <a:bodyPr spcFirstLastPara="1" wrap="square" lIns="91425" tIns="45700" rIns="91425" bIns="45700" anchor="t" anchorCtr="0">
            <a:normAutofit/>
          </a:bodyPr>
          <a:lstStyle>
            <a:lvl1pPr marL="457200" lvl="0" indent="-381000" algn="l" rtl="0">
              <a:lnSpc>
                <a:spcPct val="100000"/>
              </a:lnSpc>
              <a:spcBef>
                <a:spcPts val="600"/>
              </a:spcBef>
              <a:spcAft>
                <a:spcPts val="0"/>
              </a:spcAft>
              <a:buSzPts val="2400"/>
              <a:buChar char="▪"/>
              <a:defRPr sz="2400"/>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05" name="Google Shape;105;g1f204218ebb_0_356"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3" name="Google Shape;135;g2bb2862943f_0_667">
            <a:extLst>
              <a:ext uri="{FF2B5EF4-FFF2-40B4-BE49-F238E27FC236}">
                <a16:creationId xmlns:a16="http://schemas.microsoft.com/office/drawing/2014/main" id="{330F29D4-3BED-8B03-2AEC-3569D46C51EB}"/>
              </a:ext>
            </a:extLst>
          </p:cNvPr>
          <p:cNvSpPr txBox="1"/>
          <p:nvPr userDrawn="1"/>
        </p:nvSpPr>
        <p:spPr>
          <a:xfrm>
            <a:off x="0" y="81370"/>
            <a:ext cx="5422605" cy="313892"/>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dirty="0">
                <a:solidFill>
                  <a:schemeClr val="lt1"/>
                </a:solidFill>
                <a:highlight>
                  <a:srgbClr val="C01E24"/>
                </a:highlight>
                <a:latin typeface="Arial"/>
                <a:ea typeface="Arial"/>
                <a:cs typeface="Arial"/>
                <a:sym typeface="Arial"/>
              </a:rPr>
              <a:t> </a:t>
            </a:r>
            <a:r>
              <a:rPr lang="en-US" sz="1800" b="1" dirty="0">
                <a:solidFill>
                  <a:schemeClr val="lt1"/>
                </a:solidFill>
                <a:highlight>
                  <a:srgbClr val="C01E24"/>
                </a:highlight>
                <a:latin typeface="Calibri" panose="020F0502020204030204" pitchFamily="34" charset="0"/>
                <a:ea typeface="Arial"/>
                <a:cs typeface="Calibri" panose="020F0502020204030204" pitchFamily="34" charset="0"/>
                <a:sym typeface="Arial"/>
              </a:rPr>
              <a:t>8.1 </a:t>
            </a:r>
            <a:r>
              <a:rPr lang="en-US" sz="1800" dirty="0">
                <a:solidFill>
                  <a:srgbClr val="7F7F7F"/>
                </a:solidFill>
                <a:latin typeface="Calibri" panose="020F0502020204030204" pitchFamily="34" charset="0"/>
                <a:ea typeface="Arial"/>
                <a:cs typeface="Calibri" panose="020F0502020204030204" pitchFamily="34" charset="0"/>
                <a:sym typeface="Arial"/>
              </a:rPr>
              <a:t> </a:t>
            </a:r>
            <a:r>
              <a:rPr lang="el-GR" sz="1800" dirty="0">
                <a:solidFill>
                  <a:srgbClr val="7F7F7F"/>
                </a:solidFill>
                <a:latin typeface="Abadi Extra Light" panose="020B0204020104020204" pitchFamily="34" charset="0"/>
                <a:ea typeface="Arial"/>
                <a:cs typeface="Calibri" panose="020F0502020204030204" pitchFamily="34" charset="0"/>
                <a:sym typeface="Arial"/>
              </a:rPr>
              <a:t>Εφαρμογές για τη φροντίδα των νεογέννητων</a:t>
            </a:r>
            <a:r>
              <a:rPr lang="en-US" sz="1800" dirty="0">
                <a:solidFill>
                  <a:srgbClr val="7F7F7F"/>
                </a:solidFill>
                <a:latin typeface="Abadi Extra Light" panose="020B0204020104020204" pitchFamily="34" charset="0"/>
                <a:ea typeface="Arial"/>
                <a:cs typeface="Calibri" panose="020F0502020204030204" pitchFamily="34" charset="0"/>
                <a:sym typeface="Arial"/>
              </a:rPr>
              <a:t> </a:t>
            </a:r>
            <a:endParaRPr sz="1800" dirty="0">
              <a:solidFill>
                <a:srgbClr val="7F7F7F"/>
              </a:solidFill>
              <a:latin typeface="Abadi Extra Light" panose="020B020402010402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110514474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Unit slide with 2 columns" type="twoObj">
  <p:cSld name="TWO_OBJECTS">
    <p:spTree>
      <p:nvGrpSpPr>
        <p:cNvPr id="1" name="Shape 45"/>
        <p:cNvGrpSpPr/>
        <p:nvPr/>
      </p:nvGrpSpPr>
      <p:grpSpPr>
        <a:xfrm>
          <a:off x="0" y="0"/>
          <a:ext cx="0" cy="0"/>
          <a:chOff x="0" y="0"/>
          <a:chExt cx="0" cy="0"/>
        </a:xfrm>
      </p:grpSpPr>
      <p:sp>
        <p:nvSpPr>
          <p:cNvPr id="46" name="Google Shape;46;p39"/>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9"/>
          <p:cNvSpPr txBox="1">
            <a:spLocks noGrp="1"/>
          </p:cNvSpPr>
          <p:nvPr>
            <p:ph type="body" idx="1"/>
          </p:nvPr>
        </p:nvSpPr>
        <p:spPr>
          <a:xfrm>
            <a:off x="557999" y="1800000"/>
            <a:ext cx="5409663" cy="48934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9"/>
          <p:cNvSpPr txBox="1">
            <a:spLocks noGrp="1"/>
          </p:cNvSpPr>
          <p:nvPr>
            <p:ph type="body" idx="2"/>
          </p:nvPr>
        </p:nvSpPr>
        <p:spPr>
          <a:xfrm>
            <a:off x="6172199" y="1800000"/>
            <a:ext cx="5782377" cy="48934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9" name="Google Shape;49;p39"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3" name="Google Shape;135;g2bb2862943f_0_667">
            <a:extLst>
              <a:ext uri="{FF2B5EF4-FFF2-40B4-BE49-F238E27FC236}">
                <a16:creationId xmlns:a16="http://schemas.microsoft.com/office/drawing/2014/main" id="{64C78F1B-227C-A2A1-25C7-1184FDE5B917}"/>
              </a:ext>
            </a:extLst>
          </p:cNvPr>
          <p:cNvSpPr txBox="1"/>
          <p:nvPr userDrawn="1"/>
        </p:nvSpPr>
        <p:spPr>
          <a:xfrm>
            <a:off x="0" y="81370"/>
            <a:ext cx="2524259" cy="75709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dirty="0">
                <a:solidFill>
                  <a:schemeClr val="lt1"/>
                </a:solidFill>
                <a:highlight>
                  <a:srgbClr val="C01E24"/>
                </a:highlight>
                <a:latin typeface="Arial"/>
                <a:ea typeface="Arial"/>
                <a:cs typeface="Arial"/>
                <a:sym typeface="Arial"/>
              </a:rPr>
              <a:t> </a:t>
            </a:r>
            <a:r>
              <a:rPr lang="en-US" sz="1800" b="1" dirty="0">
                <a:solidFill>
                  <a:schemeClr val="lt1"/>
                </a:solidFill>
                <a:highlight>
                  <a:srgbClr val="C01E24"/>
                </a:highlight>
                <a:latin typeface="Calibri" panose="020F0502020204030204" pitchFamily="34" charset="0"/>
                <a:ea typeface="Arial"/>
                <a:cs typeface="Calibri" panose="020F0502020204030204" pitchFamily="34" charset="0"/>
                <a:sym typeface="Arial"/>
              </a:rPr>
              <a:t>8.1 </a:t>
            </a:r>
            <a:r>
              <a:rPr lang="en-US" sz="1800" dirty="0">
                <a:solidFill>
                  <a:srgbClr val="7F7F7F"/>
                </a:solidFill>
                <a:latin typeface="Calibri" panose="020F0502020204030204" pitchFamily="34" charset="0"/>
                <a:ea typeface="Arial"/>
                <a:cs typeface="Calibri" panose="020F0502020204030204" pitchFamily="34" charset="0"/>
                <a:sym typeface="Arial"/>
              </a:rPr>
              <a:t> </a:t>
            </a:r>
            <a:r>
              <a:rPr lang="el-GR" sz="1800" dirty="0">
                <a:solidFill>
                  <a:srgbClr val="7F7F7F"/>
                </a:solidFill>
                <a:latin typeface="Abadi Extra Light" panose="020B0204020104020204" pitchFamily="34" charset="0"/>
                <a:ea typeface="Arial"/>
                <a:cs typeface="Calibri" panose="020F0502020204030204" pitchFamily="34" charset="0"/>
                <a:sym typeface="Arial"/>
              </a:rPr>
              <a:t>Εφαρμογές για τη φροντίδα των νεογέννητων</a:t>
            </a:r>
            <a:r>
              <a:rPr lang="en-US" sz="1800" dirty="0">
                <a:solidFill>
                  <a:srgbClr val="7F7F7F"/>
                </a:solidFill>
                <a:latin typeface="Abadi Extra Light" panose="020B0204020104020204" pitchFamily="34" charset="0"/>
                <a:ea typeface="Arial"/>
                <a:cs typeface="Calibri" panose="020F0502020204030204" pitchFamily="34" charset="0"/>
                <a:sym typeface="Arial"/>
              </a:rPr>
              <a:t> </a:t>
            </a:r>
            <a:endParaRPr sz="1800" dirty="0">
              <a:solidFill>
                <a:srgbClr val="7F7F7F"/>
              </a:solidFill>
              <a:latin typeface="Abadi Extra Light" panose="020B0204020104020204" pitchFamily="34" charset="0"/>
              <a:ea typeface="Calibri"/>
              <a:cs typeface="Calibri" panose="020F0502020204030204" pitchFamily="34" charset="0"/>
              <a:sym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Unit slide with 2 columns" type="twoObj">
  <p:cSld name="Unit slide with 2 columns">
    <p:spTree>
      <p:nvGrpSpPr>
        <p:cNvPr id="1" name="Shape 106"/>
        <p:cNvGrpSpPr/>
        <p:nvPr/>
      </p:nvGrpSpPr>
      <p:grpSpPr>
        <a:xfrm>
          <a:off x="0" y="0"/>
          <a:ext cx="0" cy="0"/>
          <a:chOff x="0" y="0"/>
          <a:chExt cx="0" cy="0"/>
        </a:xfrm>
      </p:grpSpPr>
      <p:sp>
        <p:nvSpPr>
          <p:cNvPr id="107" name="Google Shape;107;g1f204218ebb_0_361"/>
          <p:cNvSpPr txBox="1">
            <a:spLocks noGrp="1"/>
          </p:cNvSpPr>
          <p:nvPr>
            <p:ph type="title"/>
          </p:nvPr>
        </p:nvSpPr>
        <p:spPr>
          <a:xfrm>
            <a:off x="558000" y="1080000"/>
            <a:ext cx="11396700" cy="599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8" name="Google Shape;108;g1f204218ebb_0_361"/>
          <p:cNvSpPr txBox="1">
            <a:spLocks noGrp="1"/>
          </p:cNvSpPr>
          <p:nvPr>
            <p:ph type="body" idx="1"/>
          </p:nvPr>
        </p:nvSpPr>
        <p:spPr>
          <a:xfrm>
            <a:off x="557999" y="1800000"/>
            <a:ext cx="5409600" cy="48933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600"/>
              </a:spcBef>
              <a:spcAft>
                <a:spcPts val="0"/>
              </a:spcAft>
              <a:buSzPts val="1800"/>
              <a:buChar char="▪"/>
              <a:defRPr/>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9" name="Google Shape;109;g1f204218ebb_0_361"/>
          <p:cNvSpPr txBox="1">
            <a:spLocks noGrp="1"/>
          </p:cNvSpPr>
          <p:nvPr>
            <p:ph type="body" idx="2"/>
          </p:nvPr>
        </p:nvSpPr>
        <p:spPr>
          <a:xfrm>
            <a:off x="6172199" y="1800000"/>
            <a:ext cx="5782500" cy="48933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600"/>
              </a:spcBef>
              <a:spcAft>
                <a:spcPts val="0"/>
              </a:spcAft>
              <a:buSzPts val="1800"/>
              <a:buChar char="▪"/>
              <a:defRPr/>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10" name="Google Shape;110;g1f204218ebb_0_361"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3" name="Google Shape;135;g2bb2862943f_0_667">
            <a:extLst>
              <a:ext uri="{FF2B5EF4-FFF2-40B4-BE49-F238E27FC236}">
                <a16:creationId xmlns:a16="http://schemas.microsoft.com/office/drawing/2014/main" id="{3D4AB916-16F6-EC86-2376-BBB3C7D16666}"/>
              </a:ext>
            </a:extLst>
          </p:cNvPr>
          <p:cNvSpPr txBox="1"/>
          <p:nvPr userDrawn="1"/>
        </p:nvSpPr>
        <p:spPr>
          <a:xfrm>
            <a:off x="0" y="81370"/>
            <a:ext cx="8249265" cy="313892"/>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dirty="0">
                <a:solidFill>
                  <a:schemeClr val="lt1"/>
                </a:solidFill>
                <a:highlight>
                  <a:srgbClr val="C01E24"/>
                </a:highlight>
                <a:latin typeface="Arial"/>
                <a:ea typeface="Arial"/>
                <a:cs typeface="Arial"/>
                <a:sym typeface="Arial"/>
              </a:rPr>
              <a:t> </a:t>
            </a:r>
            <a:r>
              <a:rPr lang="en-US" sz="1800" b="1" dirty="0">
                <a:solidFill>
                  <a:schemeClr val="lt1"/>
                </a:solidFill>
                <a:highlight>
                  <a:srgbClr val="C01E24"/>
                </a:highlight>
                <a:latin typeface="Calibri" panose="020F0502020204030204" pitchFamily="34" charset="0"/>
                <a:ea typeface="Arial"/>
                <a:cs typeface="Calibri" panose="020F0502020204030204" pitchFamily="34" charset="0"/>
                <a:sym typeface="Arial"/>
              </a:rPr>
              <a:t>8.1 </a:t>
            </a:r>
            <a:r>
              <a:rPr lang="en-US" sz="1800" dirty="0">
                <a:solidFill>
                  <a:srgbClr val="7F7F7F"/>
                </a:solidFill>
                <a:latin typeface="Calibri" panose="020F0502020204030204" pitchFamily="34" charset="0"/>
                <a:ea typeface="Arial"/>
                <a:cs typeface="Calibri" panose="020F0502020204030204" pitchFamily="34" charset="0"/>
                <a:sym typeface="Arial"/>
              </a:rPr>
              <a:t> </a:t>
            </a:r>
            <a:r>
              <a:rPr lang="el-GR" sz="1800" dirty="0">
                <a:solidFill>
                  <a:srgbClr val="7F7F7F"/>
                </a:solidFill>
                <a:latin typeface="Abadi Extra Light" panose="020B0204020104020204" pitchFamily="34" charset="0"/>
                <a:ea typeface="Arial"/>
                <a:cs typeface="Calibri" panose="020F0502020204030204" pitchFamily="34" charset="0"/>
                <a:sym typeface="Arial"/>
              </a:rPr>
              <a:t>Εφαρμογές για τη φροντίδα των νεογέννητων</a:t>
            </a:r>
            <a:r>
              <a:rPr lang="en-US" sz="1800" dirty="0">
                <a:solidFill>
                  <a:srgbClr val="7F7F7F"/>
                </a:solidFill>
                <a:latin typeface="Abadi Extra Light" panose="020B0204020104020204" pitchFamily="34" charset="0"/>
                <a:ea typeface="Arial"/>
                <a:cs typeface="Calibri" panose="020F0502020204030204" pitchFamily="34" charset="0"/>
                <a:sym typeface="Arial"/>
              </a:rPr>
              <a:t> </a:t>
            </a:r>
            <a:endParaRPr sz="1800" dirty="0">
              <a:solidFill>
                <a:srgbClr val="7F7F7F"/>
              </a:solidFill>
              <a:latin typeface="Abadi Extra Light" panose="020B020402010402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38824552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ubmodule other slide 1 column">
  <p:cSld name="Submodule other slide 1 column">
    <p:spTree>
      <p:nvGrpSpPr>
        <p:cNvPr id="1" name="Shape 112"/>
        <p:cNvGrpSpPr/>
        <p:nvPr/>
      </p:nvGrpSpPr>
      <p:grpSpPr>
        <a:xfrm>
          <a:off x="0" y="0"/>
          <a:ext cx="0" cy="0"/>
          <a:chOff x="0" y="0"/>
          <a:chExt cx="0" cy="0"/>
        </a:xfrm>
      </p:grpSpPr>
      <p:sp>
        <p:nvSpPr>
          <p:cNvPr id="113" name="Google Shape;113;g1f204218ebb_0_367"/>
          <p:cNvSpPr txBox="1">
            <a:spLocks noGrp="1"/>
          </p:cNvSpPr>
          <p:nvPr>
            <p:ph type="title"/>
          </p:nvPr>
        </p:nvSpPr>
        <p:spPr>
          <a:xfrm>
            <a:off x="558000" y="1080000"/>
            <a:ext cx="11059800" cy="728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2400"/>
              <a:buFont typeface="Calibri"/>
              <a:buNone/>
              <a:defRPr sz="24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4" name="Google Shape;114;g1f204218ebb_0_367"/>
          <p:cNvSpPr txBox="1">
            <a:spLocks noGrp="1"/>
          </p:cNvSpPr>
          <p:nvPr>
            <p:ph type="body" idx="1"/>
          </p:nvPr>
        </p:nvSpPr>
        <p:spPr>
          <a:xfrm>
            <a:off x="557999" y="2459736"/>
            <a:ext cx="11059800" cy="39414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600"/>
              </a:spcBef>
              <a:spcAft>
                <a:spcPts val="0"/>
              </a:spcAft>
              <a:buSzPts val="1800"/>
              <a:buChar char="▪"/>
              <a:defRPr/>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 name="Google Shape;135;g2bb2862943f_0_667">
            <a:extLst>
              <a:ext uri="{FF2B5EF4-FFF2-40B4-BE49-F238E27FC236}">
                <a16:creationId xmlns:a16="http://schemas.microsoft.com/office/drawing/2014/main" id="{A5DBB203-13F6-81D8-6556-E74EFDD0669C}"/>
              </a:ext>
            </a:extLst>
          </p:cNvPr>
          <p:cNvSpPr txBox="1"/>
          <p:nvPr userDrawn="1"/>
        </p:nvSpPr>
        <p:spPr>
          <a:xfrm>
            <a:off x="0" y="81370"/>
            <a:ext cx="7059561" cy="313892"/>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dirty="0">
                <a:solidFill>
                  <a:schemeClr val="lt1"/>
                </a:solidFill>
                <a:highlight>
                  <a:srgbClr val="C01E24"/>
                </a:highlight>
                <a:latin typeface="Arial"/>
                <a:ea typeface="Arial"/>
                <a:cs typeface="Arial"/>
                <a:sym typeface="Arial"/>
              </a:rPr>
              <a:t> </a:t>
            </a:r>
            <a:r>
              <a:rPr lang="en-US" sz="1800" b="1" dirty="0">
                <a:solidFill>
                  <a:schemeClr val="lt1"/>
                </a:solidFill>
                <a:highlight>
                  <a:srgbClr val="C01E24"/>
                </a:highlight>
                <a:latin typeface="Calibri" panose="020F0502020204030204" pitchFamily="34" charset="0"/>
                <a:ea typeface="Arial"/>
                <a:cs typeface="Calibri" panose="020F0502020204030204" pitchFamily="34" charset="0"/>
                <a:sym typeface="Arial"/>
              </a:rPr>
              <a:t>8.1 </a:t>
            </a:r>
            <a:r>
              <a:rPr lang="en-US" sz="1800" dirty="0">
                <a:solidFill>
                  <a:srgbClr val="7F7F7F"/>
                </a:solidFill>
                <a:latin typeface="Calibri" panose="020F0502020204030204" pitchFamily="34" charset="0"/>
                <a:ea typeface="Arial"/>
                <a:cs typeface="Calibri" panose="020F0502020204030204" pitchFamily="34" charset="0"/>
                <a:sym typeface="Arial"/>
              </a:rPr>
              <a:t> </a:t>
            </a:r>
            <a:r>
              <a:rPr lang="el-GR" sz="1800" dirty="0">
                <a:solidFill>
                  <a:srgbClr val="7F7F7F"/>
                </a:solidFill>
                <a:latin typeface="Abadi Extra Light" panose="020B0204020104020204" pitchFamily="34" charset="0"/>
                <a:ea typeface="Arial"/>
                <a:cs typeface="Calibri" panose="020F0502020204030204" pitchFamily="34" charset="0"/>
                <a:sym typeface="Arial"/>
              </a:rPr>
              <a:t>Εφαρμογές για τη φροντίδα των νεογέννητων</a:t>
            </a:r>
            <a:r>
              <a:rPr lang="en-US" sz="1800" dirty="0">
                <a:solidFill>
                  <a:srgbClr val="7F7F7F"/>
                </a:solidFill>
                <a:latin typeface="Abadi Extra Light" panose="020B0204020104020204" pitchFamily="34" charset="0"/>
                <a:ea typeface="Arial"/>
                <a:cs typeface="Calibri" panose="020F0502020204030204" pitchFamily="34" charset="0"/>
                <a:sym typeface="Arial"/>
              </a:rPr>
              <a:t> </a:t>
            </a:r>
            <a:endParaRPr sz="1800" dirty="0">
              <a:solidFill>
                <a:srgbClr val="7F7F7F"/>
              </a:solidFill>
              <a:latin typeface="Abadi Extra Light" panose="020B020402010402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895278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ubmodule other slide 1 column">
  <p:cSld name="Submodule other slide 1 column">
    <p:spTree>
      <p:nvGrpSpPr>
        <p:cNvPr id="1" name="Shape 51"/>
        <p:cNvGrpSpPr/>
        <p:nvPr/>
      </p:nvGrpSpPr>
      <p:grpSpPr>
        <a:xfrm>
          <a:off x="0" y="0"/>
          <a:ext cx="0" cy="0"/>
          <a:chOff x="0" y="0"/>
          <a:chExt cx="0" cy="0"/>
        </a:xfrm>
      </p:grpSpPr>
      <p:sp>
        <p:nvSpPr>
          <p:cNvPr id="52" name="Google Shape;52;p40"/>
          <p:cNvSpPr txBox="1">
            <a:spLocks noGrp="1"/>
          </p:cNvSpPr>
          <p:nvPr>
            <p:ph type="title"/>
          </p:nvPr>
        </p:nvSpPr>
        <p:spPr>
          <a:xfrm>
            <a:off x="558000" y="1080000"/>
            <a:ext cx="11059692" cy="7281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400"/>
              <a:buFont typeface="Calibri"/>
              <a:buNone/>
              <a:defRPr sz="24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0"/>
          <p:cNvSpPr txBox="1">
            <a:spLocks noGrp="1"/>
          </p:cNvSpPr>
          <p:nvPr>
            <p:ph type="body" idx="1"/>
          </p:nvPr>
        </p:nvSpPr>
        <p:spPr>
          <a:xfrm>
            <a:off x="557999" y="2459736"/>
            <a:ext cx="11059693" cy="394132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 name="Google Shape;135;g2bb2862943f_0_667">
            <a:extLst>
              <a:ext uri="{FF2B5EF4-FFF2-40B4-BE49-F238E27FC236}">
                <a16:creationId xmlns:a16="http://schemas.microsoft.com/office/drawing/2014/main" id="{76E9F40F-D735-D5D3-007A-59D534FFEDC5}"/>
              </a:ext>
            </a:extLst>
          </p:cNvPr>
          <p:cNvSpPr txBox="1"/>
          <p:nvPr userDrawn="1"/>
        </p:nvSpPr>
        <p:spPr>
          <a:xfrm>
            <a:off x="0" y="81370"/>
            <a:ext cx="2524259" cy="75709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dirty="0">
                <a:solidFill>
                  <a:schemeClr val="lt1"/>
                </a:solidFill>
                <a:highlight>
                  <a:srgbClr val="C01E24"/>
                </a:highlight>
                <a:latin typeface="Arial"/>
                <a:ea typeface="Arial"/>
                <a:cs typeface="Arial"/>
                <a:sym typeface="Arial"/>
              </a:rPr>
              <a:t> </a:t>
            </a:r>
            <a:r>
              <a:rPr lang="en-US" sz="1800" b="1" dirty="0">
                <a:solidFill>
                  <a:schemeClr val="lt1"/>
                </a:solidFill>
                <a:highlight>
                  <a:srgbClr val="C01E24"/>
                </a:highlight>
                <a:latin typeface="Calibri" panose="020F0502020204030204" pitchFamily="34" charset="0"/>
                <a:ea typeface="Arial"/>
                <a:cs typeface="Calibri" panose="020F0502020204030204" pitchFamily="34" charset="0"/>
                <a:sym typeface="Arial"/>
              </a:rPr>
              <a:t>8.1 </a:t>
            </a:r>
            <a:r>
              <a:rPr lang="en-US" sz="1800" dirty="0">
                <a:solidFill>
                  <a:srgbClr val="7F7F7F"/>
                </a:solidFill>
                <a:latin typeface="Calibri" panose="020F0502020204030204" pitchFamily="34" charset="0"/>
                <a:ea typeface="Arial"/>
                <a:cs typeface="Calibri" panose="020F0502020204030204" pitchFamily="34" charset="0"/>
                <a:sym typeface="Arial"/>
              </a:rPr>
              <a:t> </a:t>
            </a:r>
            <a:r>
              <a:rPr lang="el-GR" sz="1800" dirty="0">
                <a:solidFill>
                  <a:srgbClr val="7F7F7F"/>
                </a:solidFill>
                <a:latin typeface="Abadi Extra Light" panose="020B0204020104020204" pitchFamily="34" charset="0"/>
                <a:ea typeface="Arial"/>
                <a:cs typeface="Calibri" panose="020F0502020204030204" pitchFamily="34" charset="0"/>
                <a:sym typeface="Arial"/>
              </a:rPr>
              <a:t>Εφαρμογές για τη φροντίδα των νεογέννητων</a:t>
            </a:r>
            <a:r>
              <a:rPr lang="en-US" sz="1800" dirty="0">
                <a:solidFill>
                  <a:srgbClr val="7F7F7F"/>
                </a:solidFill>
                <a:latin typeface="Abadi Extra Light" panose="020B0204020104020204" pitchFamily="34" charset="0"/>
                <a:ea typeface="Arial"/>
                <a:cs typeface="Calibri" panose="020F0502020204030204" pitchFamily="34" charset="0"/>
                <a:sym typeface="Arial"/>
              </a:rPr>
              <a:t> </a:t>
            </a:r>
            <a:endParaRPr sz="1800" dirty="0">
              <a:solidFill>
                <a:srgbClr val="7F7F7F"/>
              </a:solidFill>
              <a:latin typeface="Abadi Extra Light" panose="020B0204020104020204" pitchFamily="34" charset="0"/>
              <a:ea typeface="Calibri"/>
              <a:cs typeface="Calibri" panose="020F0502020204030204" pitchFamily="34" charset="0"/>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61"/>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63"/>
        <p:cNvGrpSpPr/>
        <p:nvPr/>
      </p:nvGrpSpPr>
      <p:grpSpPr>
        <a:xfrm>
          <a:off x="0" y="0"/>
          <a:ext cx="0" cy="0"/>
          <a:chOff x="0" y="0"/>
          <a:chExt cx="0" cy="0"/>
        </a:xfrm>
      </p:grpSpPr>
      <p:sp>
        <p:nvSpPr>
          <p:cNvPr id="64" name="Google Shape;64;g2bb2862943f_0_9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ctr" rtl="0">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5" name="Google Shape;65;g2bb2862943f_0_98"/>
          <p:cNvSpPr txBox="1"/>
          <p:nvPr/>
        </p:nvSpPr>
        <p:spPr>
          <a:xfrm>
            <a:off x="361999" y="5260932"/>
            <a:ext cx="25623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FFFFF"/>
                </a:solidFill>
                <a:latin typeface="Impact"/>
                <a:ea typeface="Impact"/>
                <a:cs typeface="Impact"/>
                <a:sym typeface="Impact"/>
              </a:rPr>
              <a:t>2. Empower</a:t>
            </a:r>
            <a:endParaRPr sz="1400" b="0" i="0" u="none" strike="noStrike" cap="none">
              <a:solidFill>
                <a:srgbClr val="000000"/>
              </a:solidFill>
              <a:latin typeface="Arial"/>
              <a:ea typeface="Arial"/>
              <a:cs typeface="Arial"/>
              <a:sym typeface="Arial"/>
            </a:endParaRPr>
          </a:p>
        </p:txBody>
      </p:sp>
      <p:sp>
        <p:nvSpPr>
          <p:cNvPr id="66" name="Google Shape;66;g2bb2862943f_0_98"/>
          <p:cNvSpPr txBox="1"/>
          <p:nvPr/>
        </p:nvSpPr>
        <p:spPr>
          <a:xfrm>
            <a:off x="6112132" y="5231422"/>
            <a:ext cx="24660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FFFFF"/>
                </a:solidFill>
                <a:latin typeface="Impact"/>
                <a:ea typeface="Impact"/>
                <a:cs typeface="Impact"/>
                <a:sym typeface="Impact"/>
              </a:rPr>
              <a:t>3. Participate</a:t>
            </a:r>
            <a:endParaRPr sz="1400" b="0" i="0" u="none" strike="noStrike" cap="none">
              <a:solidFill>
                <a:srgbClr val="000000"/>
              </a:solidFill>
              <a:latin typeface="Arial"/>
              <a:ea typeface="Arial"/>
              <a:cs typeface="Arial"/>
              <a:sym typeface="Arial"/>
            </a:endParaRPr>
          </a:p>
        </p:txBody>
      </p:sp>
      <p:sp>
        <p:nvSpPr>
          <p:cNvPr id="67" name="Google Shape;67;g2bb2862943f_0_98"/>
          <p:cNvSpPr txBox="1"/>
          <p:nvPr/>
        </p:nvSpPr>
        <p:spPr>
          <a:xfrm>
            <a:off x="381260" y="2409476"/>
            <a:ext cx="2509500" cy="52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FFFFFF"/>
                </a:solidFill>
                <a:latin typeface="Impact"/>
                <a:ea typeface="Impact"/>
                <a:cs typeface="Impact"/>
                <a:sym typeface="Impact"/>
              </a:rPr>
              <a:t>1. Prevent</a:t>
            </a:r>
            <a:endParaRPr sz="1400" b="0" i="0" u="none" strike="noStrike" cap="none">
              <a:solidFill>
                <a:srgbClr val="000000"/>
              </a:solidFill>
              <a:latin typeface="Arial"/>
              <a:ea typeface="Arial"/>
              <a:cs typeface="Arial"/>
              <a:sym typeface="Arial"/>
            </a:endParaRPr>
          </a:p>
        </p:txBody>
      </p:sp>
      <p:pic>
        <p:nvPicPr>
          <p:cNvPr id="68" name="Google Shape;68;g2bb2862943f_0_98"/>
          <p:cNvPicPr preferRelativeResize="0"/>
          <p:nvPr/>
        </p:nvPicPr>
        <p:blipFill rotWithShape="1">
          <a:blip r:embed="rId2">
            <a:alphaModFix/>
          </a:blip>
          <a:srcRect b="59834"/>
          <a:stretch/>
        </p:blipFill>
        <p:spPr>
          <a:xfrm>
            <a:off x="4903" y="6508739"/>
            <a:ext cx="12191695" cy="349261"/>
          </a:xfrm>
          <a:prstGeom prst="rect">
            <a:avLst/>
          </a:prstGeom>
          <a:noFill/>
          <a:ln>
            <a:noFill/>
          </a:ln>
        </p:spPr>
      </p:pic>
      <p:pic>
        <p:nvPicPr>
          <p:cNvPr id="70" name="Google Shape;70;g2bb2862943f_0_98"/>
          <p:cNvPicPr preferRelativeResize="0"/>
          <p:nvPr/>
        </p:nvPicPr>
        <p:blipFill rotWithShape="1">
          <a:blip r:embed="rId2">
            <a:alphaModFix/>
          </a:blip>
          <a:srcRect b="59834"/>
          <a:stretch/>
        </p:blipFill>
        <p:spPr>
          <a:xfrm rot="10800000">
            <a:off x="-8250" y="-4107"/>
            <a:ext cx="12191695" cy="349261"/>
          </a:xfrm>
          <a:prstGeom prst="rect">
            <a:avLst/>
          </a:prstGeom>
          <a:noFill/>
          <a:ln>
            <a:noFill/>
          </a:ln>
        </p:spPr>
      </p:pic>
      <p:pic>
        <p:nvPicPr>
          <p:cNvPr id="71" name="Google Shape;71;g2bb2862943f_0_98"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31635" y="365125"/>
            <a:ext cx="591924" cy="1059378"/>
          </a:xfrm>
          <a:prstGeom prst="rect">
            <a:avLst/>
          </a:prstGeom>
          <a:noFill/>
          <a:ln>
            <a:noFill/>
          </a:ln>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Unit slide single column" type="obj">
  <p:cSld name="OBJECT">
    <p:spTree>
      <p:nvGrpSpPr>
        <p:cNvPr id="1" name="Shape 72"/>
        <p:cNvGrpSpPr/>
        <p:nvPr/>
      </p:nvGrpSpPr>
      <p:grpSpPr>
        <a:xfrm>
          <a:off x="0" y="0"/>
          <a:ext cx="0" cy="0"/>
          <a:chOff x="0" y="0"/>
          <a:chExt cx="0" cy="0"/>
        </a:xfrm>
      </p:grpSpPr>
      <p:sp>
        <p:nvSpPr>
          <p:cNvPr id="73" name="Google Shape;73;g2bb2862943f_0_107"/>
          <p:cNvSpPr txBox="1">
            <a:spLocks noGrp="1"/>
          </p:cNvSpPr>
          <p:nvPr>
            <p:ph type="title"/>
          </p:nvPr>
        </p:nvSpPr>
        <p:spPr>
          <a:xfrm>
            <a:off x="558000" y="1080000"/>
            <a:ext cx="11059800" cy="605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4" name="Google Shape;74;g2bb2862943f_0_107"/>
          <p:cNvSpPr txBox="1">
            <a:spLocks noGrp="1"/>
          </p:cNvSpPr>
          <p:nvPr>
            <p:ph type="body" idx="1"/>
          </p:nvPr>
        </p:nvSpPr>
        <p:spPr>
          <a:xfrm>
            <a:off x="557999" y="1799999"/>
            <a:ext cx="5852100" cy="4866000"/>
          </a:xfrm>
          <a:prstGeom prst="rect">
            <a:avLst/>
          </a:prstGeom>
          <a:noFill/>
          <a:ln>
            <a:noFill/>
          </a:ln>
        </p:spPr>
        <p:txBody>
          <a:bodyPr spcFirstLastPara="1" wrap="square" lIns="91425" tIns="45700" rIns="91425" bIns="45700" anchor="t" anchorCtr="0">
            <a:normAutofit/>
          </a:bodyPr>
          <a:lstStyle>
            <a:lvl1pPr marL="457200" lvl="0" indent="-381000" algn="l" rtl="0">
              <a:lnSpc>
                <a:spcPct val="100000"/>
              </a:lnSpc>
              <a:spcBef>
                <a:spcPts val="600"/>
              </a:spcBef>
              <a:spcAft>
                <a:spcPts val="0"/>
              </a:spcAft>
              <a:buSzPts val="2400"/>
              <a:buChar char="▪"/>
              <a:defRPr sz="2400"/>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76" name="Google Shape;76;g2bb2862943f_0_107"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3" name="Google Shape;135;g2bb2862943f_0_667">
            <a:extLst>
              <a:ext uri="{FF2B5EF4-FFF2-40B4-BE49-F238E27FC236}">
                <a16:creationId xmlns:a16="http://schemas.microsoft.com/office/drawing/2014/main" id="{3E199D49-522C-9AA5-EAEA-99B6EBC37540}"/>
              </a:ext>
            </a:extLst>
          </p:cNvPr>
          <p:cNvSpPr txBox="1"/>
          <p:nvPr userDrawn="1"/>
        </p:nvSpPr>
        <p:spPr>
          <a:xfrm>
            <a:off x="0" y="81370"/>
            <a:ext cx="2524259" cy="75709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dirty="0">
                <a:solidFill>
                  <a:schemeClr val="lt1"/>
                </a:solidFill>
                <a:highlight>
                  <a:srgbClr val="C01E24"/>
                </a:highlight>
                <a:latin typeface="Arial"/>
                <a:ea typeface="Arial"/>
                <a:cs typeface="Arial"/>
                <a:sym typeface="Arial"/>
              </a:rPr>
              <a:t> </a:t>
            </a:r>
            <a:r>
              <a:rPr lang="en-US" sz="1800" b="1" dirty="0">
                <a:solidFill>
                  <a:schemeClr val="lt1"/>
                </a:solidFill>
                <a:highlight>
                  <a:srgbClr val="C01E24"/>
                </a:highlight>
                <a:latin typeface="Calibri" panose="020F0502020204030204" pitchFamily="34" charset="0"/>
                <a:ea typeface="Arial"/>
                <a:cs typeface="Calibri" panose="020F0502020204030204" pitchFamily="34" charset="0"/>
                <a:sym typeface="Arial"/>
              </a:rPr>
              <a:t>8.1 </a:t>
            </a:r>
            <a:r>
              <a:rPr lang="en-US" sz="1800" dirty="0">
                <a:solidFill>
                  <a:srgbClr val="7F7F7F"/>
                </a:solidFill>
                <a:latin typeface="Calibri" panose="020F0502020204030204" pitchFamily="34" charset="0"/>
                <a:ea typeface="Arial"/>
                <a:cs typeface="Calibri" panose="020F0502020204030204" pitchFamily="34" charset="0"/>
                <a:sym typeface="Arial"/>
              </a:rPr>
              <a:t> </a:t>
            </a:r>
            <a:r>
              <a:rPr lang="el-GR" sz="1800" dirty="0">
                <a:solidFill>
                  <a:srgbClr val="7F7F7F"/>
                </a:solidFill>
                <a:latin typeface="Abadi Extra Light" panose="020B0204020104020204" pitchFamily="34" charset="0"/>
                <a:ea typeface="Arial"/>
                <a:cs typeface="Calibri" panose="020F0502020204030204" pitchFamily="34" charset="0"/>
                <a:sym typeface="Arial"/>
              </a:rPr>
              <a:t>Εφαρμογές για τη φροντίδα των νεογέννητων</a:t>
            </a:r>
            <a:r>
              <a:rPr lang="en-US" sz="1800" dirty="0">
                <a:solidFill>
                  <a:srgbClr val="7F7F7F"/>
                </a:solidFill>
                <a:latin typeface="Abadi Extra Light" panose="020B0204020104020204" pitchFamily="34" charset="0"/>
                <a:ea typeface="Arial"/>
                <a:cs typeface="Calibri" panose="020F0502020204030204" pitchFamily="34" charset="0"/>
                <a:sym typeface="Arial"/>
              </a:rPr>
              <a:t> </a:t>
            </a:r>
            <a:endParaRPr sz="1800" dirty="0">
              <a:solidFill>
                <a:srgbClr val="7F7F7F"/>
              </a:solidFill>
              <a:latin typeface="Abadi Extra Light" panose="020B0204020104020204" pitchFamily="34" charset="0"/>
              <a:ea typeface="Calibri"/>
              <a:cs typeface="Calibri" panose="020F0502020204030204" pitchFamily="34" charset="0"/>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ubmodule Intro">
  <p:cSld name="Submodule Intro">
    <p:spTree>
      <p:nvGrpSpPr>
        <p:cNvPr id="1" name="Shape 77"/>
        <p:cNvGrpSpPr/>
        <p:nvPr/>
      </p:nvGrpSpPr>
      <p:grpSpPr>
        <a:xfrm>
          <a:off x="0" y="0"/>
          <a:ext cx="0" cy="0"/>
          <a:chOff x="0" y="0"/>
          <a:chExt cx="0" cy="0"/>
        </a:xfrm>
      </p:grpSpPr>
      <p:sp>
        <p:nvSpPr>
          <p:cNvPr id="78" name="Google Shape;78;g2bb2862943f_0_112"/>
          <p:cNvSpPr/>
          <p:nvPr/>
        </p:nvSpPr>
        <p:spPr>
          <a:xfrm>
            <a:off x="0" y="2218305"/>
            <a:ext cx="12192001" cy="3787362"/>
          </a:xfrm>
          <a:custGeom>
            <a:avLst/>
            <a:gdLst/>
            <a:ahLst/>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a:noFill/>
          </a:ln>
          <a:effectLst>
            <a:outerShdw blurRad="40000" dist="23000" dir="5400000" rotWithShape="0">
              <a:srgbClr val="808080">
                <a:alpha val="33730"/>
              </a:srgbClr>
            </a:outerShdw>
          </a:effectLst>
        </p:spPr>
        <p:txBody>
          <a:bodyPr spcFirstLastPara="1" wrap="square" lIns="91425" tIns="45700" rIns="91425" bIns="45700" anchor="ctr" anchorCtr="0">
            <a:noAutofit/>
          </a:bodyPr>
          <a:lstStyle/>
          <a:p>
            <a:pPr marL="285750" marR="0" lvl="0" indent="-171450" algn="ctr" rtl="0">
              <a:lnSpc>
                <a:spcPct val="100000"/>
              </a:lnSpc>
              <a:spcBef>
                <a:spcPts val="0"/>
              </a:spcBef>
              <a:spcAft>
                <a:spcPts val="0"/>
              </a:spcAft>
              <a:buClr>
                <a:schemeClr val="dk1"/>
              </a:buClr>
              <a:buSzPts val="1800"/>
              <a:buFont typeface="Noto Sans Symbols"/>
              <a:buNone/>
            </a:pPr>
            <a:endParaRPr sz="1800" b="0" i="0" u="none" strike="noStrike" cap="none">
              <a:solidFill>
                <a:schemeClr val="dk1"/>
              </a:solidFill>
              <a:latin typeface="Calibri"/>
              <a:ea typeface="Calibri"/>
              <a:cs typeface="Calibri"/>
              <a:sym typeface="Calibri"/>
            </a:endParaRPr>
          </a:p>
        </p:txBody>
      </p:sp>
      <p:sp>
        <p:nvSpPr>
          <p:cNvPr id="79" name="Google Shape;79;g2bb2862943f_0_112"/>
          <p:cNvSpPr txBox="1">
            <a:spLocks noGrp="1"/>
          </p:cNvSpPr>
          <p:nvPr>
            <p:ph type="title"/>
          </p:nvPr>
        </p:nvSpPr>
        <p:spPr>
          <a:xfrm>
            <a:off x="558000" y="1080000"/>
            <a:ext cx="10515600" cy="6183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C01E24"/>
              </a:buClr>
              <a:buSzPts val="2200"/>
              <a:buFont typeface="Calibri"/>
              <a:buNone/>
              <a:defRPr sz="2200">
                <a:solidFill>
                  <a:srgbClr val="C01E24"/>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0" name="Google Shape;80;g2bb2862943f_0_112"/>
          <p:cNvSpPr txBox="1">
            <a:spLocks noGrp="1"/>
          </p:cNvSpPr>
          <p:nvPr>
            <p:ph type="body" idx="1"/>
          </p:nvPr>
        </p:nvSpPr>
        <p:spPr>
          <a:xfrm>
            <a:off x="558000" y="2218304"/>
            <a:ext cx="7872900" cy="3787500"/>
          </a:xfrm>
          <a:prstGeom prst="rect">
            <a:avLst/>
          </a:prstGeom>
          <a:noFill/>
          <a:ln>
            <a:noFill/>
          </a:ln>
        </p:spPr>
        <p:txBody>
          <a:bodyPr spcFirstLastPara="1" wrap="square" lIns="91425" tIns="45700" rIns="91425" bIns="45700" anchor="t" anchorCtr="0">
            <a:normAutofit/>
          </a:bodyPr>
          <a:lstStyle>
            <a:lvl1pPr marL="457200" lvl="0" indent="-368300" algn="l" rtl="0">
              <a:lnSpc>
                <a:spcPct val="100000"/>
              </a:lnSpc>
              <a:spcBef>
                <a:spcPts val="600"/>
              </a:spcBef>
              <a:spcAft>
                <a:spcPts val="0"/>
              </a:spcAft>
              <a:buClr>
                <a:srgbClr val="C00000"/>
              </a:buClr>
              <a:buSzPts val="2200"/>
              <a:buFont typeface="Noto Sans Symbols"/>
              <a:buChar char="✔"/>
              <a:defRPr>
                <a:solidFill>
                  <a:schemeClr val="dk1"/>
                </a:solidFill>
                <a:latin typeface="Calibri"/>
                <a:ea typeface="Calibri"/>
                <a:cs typeface="Calibri"/>
                <a:sym typeface="Calibri"/>
              </a:defRPr>
            </a:lvl1pPr>
            <a:lvl2pPr marL="914400" lvl="1" indent="-396240" algn="l" rtl="0">
              <a:lnSpc>
                <a:spcPct val="100000"/>
              </a:lnSpc>
              <a:spcBef>
                <a:spcPts val="600"/>
              </a:spcBef>
              <a:spcAft>
                <a:spcPts val="0"/>
              </a:spcAft>
              <a:buClr>
                <a:srgbClr val="C00000"/>
              </a:buClr>
              <a:buSzPts val="2640"/>
              <a:buFont typeface="Noto Sans Symbols"/>
              <a:buChar char="✔"/>
              <a:defRPr>
                <a:solidFill>
                  <a:schemeClr val="dk1"/>
                </a:solidFill>
                <a:latin typeface="Calibri"/>
                <a:ea typeface="Calibri"/>
                <a:cs typeface="Calibri"/>
                <a:sym typeface="Calibri"/>
              </a:defRPr>
            </a:lvl2pPr>
            <a:lvl3pPr marL="1371600" lvl="2"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3pPr>
            <a:lvl4pPr marL="1828800" lvl="3"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4pPr>
            <a:lvl5pPr marL="2286000" lvl="4"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81" name="Google Shape;81;g2bb2862943f_0_112"/>
          <p:cNvPicPr preferRelativeResize="0"/>
          <p:nvPr/>
        </p:nvPicPr>
        <p:blipFill rotWithShape="1">
          <a:blip r:embed="rId2">
            <a:alphaModFix/>
          </a:blip>
          <a:srcRect b="59834"/>
          <a:stretch/>
        </p:blipFill>
        <p:spPr>
          <a:xfrm>
            <a:off x="4903" y="6508739"/>
            <a:ext cx="12191695" cy="349261"/>
          </a:xfrm>
          <a:prstGeom prst="rect">
            <a:avLst/>
          </a:prstGeom>
          <a:noFill/>
          <a:ln>
            <a:noFill/>
          </a:ln>
        </p:spPr>
      </p:pic>
      <p:pic>
        <p:nvPicPr>
          <p:cNvPr id="82" name="Google Shape;82;g2bb2862943f_0_112"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7" name="Εικόνα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477312"/>
            <a:ext cx="2085654" cy="39156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1.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8.xml"/><Relationship Id="rId7" Type="http://schemas.openxmlformats.org/officeDocument/2006/relationships/theme" Target="../theme/theme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3"/>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
        <p:cNvGrpSpPr/>
        <p:nvPr/>
      </p:nvGrpSpPr>
      <p:grpSpPr>
        <a:xfrm>
          <a:off x="0" y="0"/>
          <a:ext cx="0" cy="0"/>
          <a:chOff x="0" y="0"/>
          <a:chExt cx="0" cy="0"/>
        </a:xfrm>
      </p:grpSpPr>
      <p:sp>
        <p:nvSpPr>
          <p:cNvPr id="56" name="Google Shape;56;g2bb2862943f_0_9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7" name="Google Shape;57;g2bb2862943f_0_90"/>
          <p:cNvSpPr txBox="1">
            <a:spLocks noGrp="1"/>
          </p:cNvSpPr>
          <p:nvPr>
            <p:ph type="body" idx="1"/>
          </p:nvPr>
        </p:nvSpPr>
        <p:spPr>
          <a:xfrm>
            <a:off x="838200" y="1825624"/>
            <a:ext cx="10515600" cy="4530600"/>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 name="Google Shape;58;g2bb2862943f_0_9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g2bb2862943f_0_9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g2bb2862943f_0_9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1"/>
        <p:cNvGrpSpPr/>
        <p:nvPr/>
      </p:nvGrpSpPr>
      <p:grpSpPr>
        <a:xfrm>
          <a:off x="0" y="0"/>
          <a:ext cx="0" cy="0"/>
          <a:chOff x="0" y="0"/>
          <a:chExt cx="0" cy="0"/>
        </a:xfrm>
      </p:grpSpPr>
      <p:sp>
        <p:nvSpPr>
          <p:cNvPr id="102" name="Google Shape;102;g2bb2862943f_0_63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03" name="Google Shape;103;g2bb2862943f_0_636"/>
          <p:cNvSpPr txBox="1">
            <a:spLocks noGrp="1"/>
          </p:cNvSpPr>
          <p:nvPr>
            <p:ph type="body" idx="1"/>
          </p:nvPr>
        </p:nvSpPr>
        <p:spPr>
          <a:xfrm>
            <a:off x="838200" y="1825624"/>
            <a:ext cx="10515600" cy="4530600"/>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 name="Google Shape;104;g2bb2862943f_0_63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5" name="Google Shape;105;g2bb2862943f_0_63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6" name="Google Shape;106;g2bb2862943f_0_63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97" r:id="rId8"/>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47"/>
        <p:cNvGrpSpPr/>
        <p:nvPr/>
      </p:nvGrpSpPr>
      <p:grpSpPr>
        <a:xfrm>
          <a:off x="0" y="0"/>
          <a:ext cx="0" cy="0"/>
          <a:chOff x="0" y="0"/>
          <a:chExt cx="0" cy="0"/>
        </a:xfrm>
      </p:grpSpPr>
      <p:sp>
        <p:nvSpPr>
          <p:cNvPr id="148" name="Google Shape;148;g2bb2862943f_0_132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49" name="Google Shape;149;g2bb2862943f_0_1326"/>
          <p:cNvSpPr txBox="1">
            <a:spLocks noGrp="1"/>
          </p:cNvSpPr>
          <p:nvPr>
            <p:ph type="body" idx="1"/>
          </p:nvPr>
        </p:nvSpPr>
        <p:spPr>
          <a:xfrm>
            <a:off x="838200" y="1825624"/>
            <a:ext cx="10515600" cy="4530600"/>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lt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lt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lt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lt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150" name="Google Shape;150;g2bb2862943f_0_132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51" name="Google Shape;151;g2bb2862943f_0_132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52" name="Google Shape;152;g2bb2862943f_0_132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u="none">
                <a:solidFill>
                  <a:schemeClr val="lt1"/>
                </a:solidFill>
                <a:latin typeface="Calibri"/>
                <a:ea typeface="Calibri"/>
                <a:cs typeface="Calibri"/>
                <a:sym typeface="Calibri"/>
              </a:defRPr>
            </a:lvl1pPr>
            <a:lvl2pPr marL="0" marR="0" lvl="1" indent="0" algn="r" rtl="0">
              <a:spcBef>
                <a:spcPts val="0"/>
              </a:spcBef>
              <a:buNone/>
              <a:defRPr sz="1200" b="0" u="none">
                <a:solidFill>
                  <a:schemeClr val="lt1"/>
                </a:solidFill>
                <a:latin typeface="Calibri"/>
                <a:ea typeface="Calibri"/>
                <a:cs typeface="Calibri"/>
                <a:sym typeface="Calibri"/>
              </a:defRPr>
            </a:lvl2pPr>
            <a:lvl3pPr marL="0" marR="0" lvl="2" indent="0" algn="r" rtl="0">
              <a:spcBef>
                <a:spcPts val="0"/>
              </a:spcBef>
              <a:buNone/>
              <a:defRPr sz="1200" b="0" u="none">
                <a:solidFill>
                  <a:schemeClr val="lt1"/>
                </a:solidFill>
                <a:latin typeface="Calibri"/>
                <a:ea typeface="Calibri"/>
                <a:cs typeface="Calibri"/>
                <a:sym typeface="Calibri"/>
              </a:defRPr>
            </a:lvl3pPr>
            <a:lvl4pPr marL="0" marR="0" lvl="3" indent="0" algn="r" rtl="0">
              <a:spcBef>
                <a:spcPts val="0"/>
              </a:spcBef>
              <a:buNone/>
              <a:defRPr sz="1200" b="0" u="none">
                <a:solidFill>
                  <a:schemeClr val="lt1"/>
                </a:solidFill>
                <a:latin typeface="Calibri"/>
                <a:ea typeface="Calibri"/>
                <a:cs typeface="Calibri"/>
                <a:sym typeface="Calibri"/>
              </a:defRPr>
            </a:lvl4pPr>
            <a:lvl5pPr marL="0" marR="0" lvl="4" indent="0" algn="r" rtl="0">
              <a:spcBef>
                <a:spcPts val="0"/>
              </a:spcBef>
              <a:buNone/>
              <a:defRPr sz="1200" b="0" u="none">
                <a:solidFill>
                  <a:schemeClr val="lt1"/>
                </a:solidFill>
                <a:latin typeface="Calibri"/>
                <a:ea typeface="Calibri"/>
                <a:cs typeface="Calibri"/>
                <a:sym typeface="Calibri"/>
              </a:defRPr>
            </a:lvl5pPr>
            <a:lvl6pPr marL="0" marR="0" lvl="5" indent="0" algn="r" rtl="0">
              <a:spcBef>
                <a:spcPts val="0"/>
              </a:spcBef>
              <a:buNone/>
              <a:defRPr sz="1200" b="0" u="none">
                <a:solidFill>
                  <a:schemeClr val="lt1"/>
                </a:solidFill>
                <a:latin typeface="Calibri"/>
                <a:ea typeface="Calibri"/>
                <a:cs typeface="Calibri"/>
                <a:sym typeface="Calibri"/>
              </a:defRPr>
            </a:lvl6pPr>
            <a:lvl7pPr marL="0" marR="0" lvl="6" indent="0" algn="r" rtl="0">
              <a:spcBef>
                <a:spcPts val="0"/>
              </a:spcBef>
              <a:buNone/>
              <a:defRPr sz="1200" b="0" u="none">
                <a:solidFill>
                  <a:schemeClr val="lt1"/>
                </a:solidFill>
                <a:latin typeface="Calibri"/>
                <a:ea typeface="Calibri"/>
                <a:cs typeface="Calibri"/>
                <a:sym typeface="Calibri"/>
              </a:defRPr>
            </a:lvl7pPr>
            <a:lvl8pPr marL="0" marR="0" lvl="7" indent="0" algn="r" rtl="0">
              <a:spcBef>
                <a:spcPts val="0"/>
              </a:spcBef>
              <a:buNone/>
              <a:defRPr sz="1200" b="0" u="none">
                <a:solidFill>
                  <a:schemeClr val="lt1"/>
                </a:solidFill>
                <a:latin typeface="Calibri"/>
                <a:ea typeface="Calibri"/>
                <a:cs typeface="Calibri"/>
                <a:sym typeface="Calibri"/>
              </a:defRPr>
            </a:lvl8pPr>
            <a:lvl9pPr marL="0" marR="0" lvl="8" indent="0" algn="r" rtl="0">
              <a:spcBef>
                <a:spcPts val="0"/>
              </a:spcBef>
              <a:buNone/>
              <a:defRPr sz="1200" b="0" u="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3" r:id="rId1"/>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46BB58A-A75B-4A0C-BE6F-D0731393F4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a:extLst>
              <a:ext uri="{FF2B5EF4-FFF2-40B4-BE49-F238E27FC236}">
                <a16:creationId xmlns:a16="http://schemas.microsoft.com/office/drawing/2014/main" id="{25648635-3CA0-4F1E-817C-A6E98ACC2516}"/>
              </a:ext>
            </a:extLst>
          </p:cNvPr>
          <p:cNvSpPr>
            <a:spLocks noGrp="1"/>
          </p:cNvSpPr>
          <p:nvPr>
            <p:ph type="body" idx="1"/>
          </p:nvPr>
        </p:nvSpPr>
        <p:spPr>
          <a:xfrm>
            <a:off x="838200" y="1825624"/>
            <a:ext cx="10515600" cy="4530725"/>
          </a:xfrm>
          <a:prstGeom prst="rect">
            <a:avLst/>
          </a:prstGeom>
        </p:spPr>
        <p:txBody>
          <a:bodyPr vert="horz" lIns="91440" tIns="45720" rIns="91440" bIns="45720" rtlCol="0">
            <a:normAutofit/>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ημερομηνίας 3">
            <a:extLst>
              <a:ext uri="{FF2B5EF4-FFF2-40B4-BE49-F238E27FC236}">
                <a16:creationId xmlns:a16="http://schemas.microsoft.com/office/drawing/2014/main" id="{E95B5D2D-F1A2-4F99-B9AD-6FD2B8D1E7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3F040FA-9906-4CC1-BC45-485E7EF45242}" type="datetimeFigureOut">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5/7/2024</a:t>
            </a:fld>
            <a:endParaRPr kumimoji="0" lang="el-G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Θέση υποσέλιδου 4">
            <a:extLst>
              <a:ext uri="{FF2B5EF4-FFF2-40B4-BE49-F238E27FC236}">
                <a16:creationId xmlns:a16="http://schemas.microsoft.com/office/drawing/2014/main" id="{9903A71A-FD73-44B7-9409-E37DDE72B6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Θέση αριθμού διαφάνειας 5">
            <a:extLst>
              <a:ext uri="{FF2B5EF4-FFF2-40B4-BE49-F238E27FC236}">
                <a16:creationId xmlns:a16="http://schemas.microsoft.com/office/drawing/2014/main" id="{406CDE5E-65B0-4D9D-8085-7599318DCE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B1572DE-A66B-47C0-8B9C-780E58F2F0B4}"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l-G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570895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rgbClr val="203864"/>
          </a:solidFill>
          <a:effectLst/>
          <a:latin typeface="+mn-lt"/>
          <a:ea typeface="+mj-ea"/>
          <a:cs typeface="+mj-cs"/>
        </a:defRPr>
      </a:lvl1pPr>
    </p:titleStyle>
    <p:body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46BB58A-A75B-4A0C-BE6F-D0731393F4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a:extLst>
              <a:ext uri="{FF2B5EF4-FFF2-40B4-BE49-F238E27FC236}">
                <a16:creationId xmlns:a16="http://schemas.microsoft.com/office/drawing/2014/main" id="{25648635-3CA0-4F1E-817C-A6E98ACC2516}"/>
              </a:ext>
            </a:extLst>
          </p:cNvPr>
          <p:cNvSpPr>
            <a:spLocks noGrp="1"/>
          </p:cNvSpPr>
          <p:nvPr>
            <p:ph type="body" idx="1"/>
          </p:nvPr>
        </p:nvSpPr>
        <p:spPr>
          <a:xfrm>
            <a:off x="838200" y="1825624"/>
            <a:ext cx="10515600" cy="4530725"/>
          </a:xfrm>
          <a:prstGeom prst="rect">
            <a:avLst/>
          </a:prstGeom>
        </p:spPr>
        <p:txBody>
          <a:bodyPr vert="horz" lIns="91440" tIns="45720" rIns="91440" bIns="45720" rtlCol="0">
            <a:normAutofit/>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ημερομηνίας 3">
            <a:extLst>
              <a:ext uri="{FF2B5EF4-FFF2-40B4-BE49-F238E27FC236}">
                <a16:creationId xmlns:a16="http://schemas.microsoft.com/office/drawing/2014/main" id="{E95B5D2D-F1A2-4F99-B9AD-6FD2B8D1E7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3F040FA-9906-4CC1-BC45-485E7EF45242}" type="datetimeFigureOut">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5/7/2024</a:t>
            </a:fld>
            <a:endParaRPr kumimoji="0" lang="el-G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Θέση υποσέλιδου 4">
            <a:extLst>
              <a:ext uri="{FF2B5EF4-FFF2-40B4-BE49-F238E27FC236}">
                <a16:creationId xmlns:a16="http://schemas.microsoft.com/office/drawing/2014/main" id="{9903A71A-FD73-44B7-9409-E37DDE72B6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Θέση αριθμού διαφάνειας 5">
            <a:extLst>
              <a:ext uri="{FF2B5EF4-FFF2-40B4-BE49-F238E27FC236}">
                <a16:creationId xmlns:a16="http://schemas.microsoft.com/office/drawing/2014/main" id="{406CDE5E-65B0-4D9D-8085-7599318DCE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B1572DE-A66B-47C0-8B9C-780E58F2F0B4}"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l-G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0574212"/>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rgbClr val="203864"/>
          </a:solidFill>
          <a:effectLst/>
          <a:latin typeface="+mn-lt"/>
          <a:ea typeface="+mj-ea"/>
          <a:cs typeface="+mj-cs"/>
        </a:defRPr>
      </a:lvl1pPr>
    </p:titleStyle>
    <p:body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0"/>
        <p:cNvGrpSpPr/>
        <p:nvPr/>
      </p:nvGrpSpPr>
      <p:grpSpPr>
        <a:xfrm>
          <a:off x="0" y="0"/>
          <a:ext cx="0" cy="0"/>
          <a:chOff x="0" y="0"/>
          <a:chExt cx="0" cy="0"/>
        </a:xfrm>
      </p:grpSpPr>
      <p:sp>
        <p:nvSpPr>
          <p:cNvPr id="71" name="Google Shape;71;g1f204218ebb_0_32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2" name="Google Shape;72;g1f204218ebb_0_325"/>
          <p:cNvSpPr txBox="1">
            <a:spLocks noGrp="1"/>
          </p:cNvSpPr>
          <p:nvPr>
            <p:ph type="body" idx="1"/>
          </p:nvPr>
        </p:nvSpPr>
        <p:spPr>
          <a:xfrm>
            <a:off x="838200" y="1825624"/>
            <a:ext cx="10515600" cy="4530600"/>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 name="Google Shape;73;g1f204218ebb_0_32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74" name="Google Shape;74;g1f204218ebb_0_32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75" name="Google Shape;75;g1f204218ebb_0_32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739438780"/>
      </p:ext>
    </p:extLst>
  </p:cSld>
  <p:clrMap bg1="lt1" tx1="dk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youtu.be/MAhav3V9KV8?si=v6ba3yC7-Gwn-8ra" TargetMode="External"/><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25.xml"/><Relationship Id="rId4" Type="http://schemas.openxmlformats.org/officeDocument/2006/relationships/hyperlink" Target="http://www.freepik.com/"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hyperlink" Target="https://pixabay.com/vectors/breastfeeding-mother-and-child-baby-2730855/" TargetMode="External"/><Relationship Id="rId2" Type="http://schemas.openxmlformats.org/officeDocument/2006/relationships/notesSlide" Target="../notesSlides/notesSlide13.xml"/><Relationship Id="rId1" Type="http://schemas.openxmlformats.org/officeDocument/2006/relationships/slideLayout" Target="../slideLayouts/slideLayout17.xml"/><Relationship Id="rId5" Type="http://schemas.openxmlformats.org/officeDocument/2006/relationships/image" Target="../media/image31.png"/><Relationship Id="rId4" Type="http://schemas.openxmlformats.org/officeDocument/2006/relationships/hyperlink" Target="https://pixabay.com/service/license/"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or4OnMxihUg" TargetMode="External"/><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hyperlink" Target="https://youtu.be/97mOI52QqqY?si=lRcyIytEFpctHPIp" TargetMode="External"/><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20.xml"/><Relationship Id="rId4" Type="http://schemas.openxmlformats.org/officeDocument/2006/relationships/hyperlink" Target="http://www.freepik.com/"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youtu.be/se00vkpziuU?si=NlNFrPjhLLB5-CvA" TargetMode="External"/><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32.xml"/><Relationship Id="rId4" Type="http://schemas.openxmlformats.org/officeDocument/2006/relationships/hyperlink" Target="http://www.freepik.com/"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hyperlink" Target="https://apps.apple.com/es/app/mi-beb%C3%A9-diario-del-beb%C3%A9/id1439575933" TargetMode="External"/><Relationship Id="rId2" Type="http://schemas.openxmlformats.org/officeDocument/2006/relationships/notesSlide" Target="../notesSlides/notesSlide23.xml"/><Relationship Id="rId1" Type="http://schemas.openxmlformats.org/officeDocument/2006/relationships/slideLayout" Target="../slideLayouts/slideLayout17.xml"/><Relationship Id="rId4" Type="http://schemas.openxmlformats.org/officeDocument/2006/relationships/hyperlink" Target="https://play.google.com/store/apps/details?id=com.nighp.babytracker_android&amp;hl=es&amp;gl=US"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apps.apple.com/es/app/mi-beb%C3%A9-diario-del-beb%C3%A9/id1439575933" TargetMode="External"/><Relationship Id="rId2" Type="http://schemas.openxmlformats.org/officeDocument/2006/relationships/notesSlide" Target="../notesSlides/notesSlide24.xml"/><Relationship Id="rId1" Type="http://schemas.openxmlformats.org/officeDocument/2006/relationships/slideLayout" Target="../slideLayouts/slideLayout17.xml"/><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17.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17.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hyperlink" Target="https://apps.apple.com/us/app/milk-time-timer-for-nursing/id1092964544" TargetMode="External"/><Relationship Id="rId2" Type="http://schemas.openxmlformats.org/officeDocument/2006/relationships/notesSlide" Target="../notesSlides/notesSlide28.xml"/><Relationship Id="rId1" Type="http://schemas.openxmlformats.org/officeDocument/2006/relationships/slideLayout" Target="../slideLayouts/slideLayout17.xml"/><Relationship Id="rId4" Type="http://schemas.openxmlformats.org/officeDocument/2006/relationships/hyperlink" Target="https://play.google.com/store/apps/details?id=com.mocology.milktime&amp;hl=es&amp;gl=US"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apps.apple.com/us/app/milk-time-timer-for-nursing/id1092964544" TargetMode="External"/><Relationship Id="rId2" Type="http://schemas.openxmlformats.org/officeDocument/2006/relationships/notesSlide" Target="../notesSlides/notesSlide29.xml"/><Relationship Id="rId1" Type="http://schemas.openxmlformats.org/officeDocument/2006/relationships/slideLayout" Target="../slideLayouts/slideLayout17.xml"/><Relationship Id="rId5" Type="http://schemas.openxmlformats.org/officeDocument/2006/relationships/image" Target="../media/image36.jpg"/><Relationship Id="rId4" Type="http://schemas.openxmlformats.org/officeDocument/2006/relationships/hyperlink" Target="https://play.google.com/store/apps/details?id=com.mocology.milktime&amp;hl=es&amp;gl=U"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www.prolepsis.gr/" TargetMode="External"/><Relationship Id="rId13" Type="http://schemas.openxmlformats.org/officeDocument/2006/relationships/image" Target="../media/image21.jpg"/><Relationship Id="rId18" Type="http://schemas.openxmlformats.org/officeDocument/2006/relationships/hyperlink" Target="http://www.amsed.fr/" TargetMode="External"/><Relationship Id="rId3" Type="http://schemas.openxmlformats.org/officeDocument/2006/relationships/image" Target="../media/image16.jpg"/><Relationship Id="rId21" Type="http://schemas.openxmlformats.org/officeDocument/2006/relationships/image" Target="../media/image25.jpg"/><Relationship Id="rId7" Type="http://schemas.openxmlformats.org/officeDocument/2006/relationships/image" Target="../media/image18.jpg"/><Relationship Id="rId12" Type="http://schemas.openxmlformats.org/officeDocument/2006/relationships/hyperlink" Target="https://www.oxfamitalia.org/" TargetMode="External"/><Relationship Id="rId17" Type="http://schemas.openxmlformats.org/officeDocument/2006/relationships/image" Target="../media/image23.png"/><Relationship Id="rId2" Type="http://schemas.openxmlformats.org/officeDocument/2006/relationships/notesSlide" Target="../notesSlides/notesSlide3.xml"/><Relationship Id="rId16" Type="http://schemas.openxmlformats.org/officeDocument/2006/relationships/image" Target="../media/image22.png"/><Relationship Id="rId20"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hyperlink" Target="http://www.coordina-oerh.com/" TargetMode="External"/><Relationship Id="rId11" Type="http://schemas.openxmlformats.org/officeDocument/2006/relationships/image" Target="../media/image20.jpg"/><Relationship Id="rId5" Type="http://schemas.openxmlformats.org/officeDocument/2006/relationships/image" Target="../media/image17.jpg"/><Relationship Id="rId15" Type="http://schemas.openxmlformats.org/officeDocument/2006/relationships/hyperlink" Target="http://www.connexions.gr/" TargetMode="External"/><Relationship Id="rId10" Type="http://schemas.openxmlformats.org/officeDocument/2006/relationships/hyperlink" Target="https://www.media-k.eu/" TargetMode="External"/><Relationship Id="rId19" Type="http://schemas.openxmlformats.org/officeDocument/2006/relationships/hyperlink" Target="http://www.resetcy.com/" TargetMode="External"/><Relationship Id="rId4" Type="http://schemas.openxmlformats.org/officeDocument/2006/relationships/hyperlink" Target="https://www.w-hs.de/" TargetMode="External"/><Relationship Id="rId9" Type="http://schemas.openxmlformats.org/officeDocument/2006/relationships/image" Target="../media/image19.jpg"/><Relationship Id="rId14" Type="http://schemas.openxmlformats.org/officeDocument/2006/relationships/hyperlink" Target="http://www.uv.es/"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17.xml"/><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17.xml"/><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17.xml"/><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3" Type="http://schemas.openxmlformats.org/officeDocument/2006/relationships/hyperlink" Target="https://apps.apple.com/hn/app/blw-meals-how-to-start-solids/id1540196240" TargetMode="External"/><Relationship Id="rId2" Type="http://schemas.openxmlformats.org/officeDocument/2006/relationships/notesSlide" Target="../notesSlides/notesSlide33.xml"/><Relationship Id="rId1" Type="http://schemas.openxmlformats.org/officeDocument/2006/relationships/slideLayout" Target="../slideLayouts/slideLayout17.xml"/><Relationship Id="rId4" Type="http://schemas.openxmlformats.org/officeDocument/2006/relationships/hyperlink" Target="https://play.google.com/store/apps/details?id=com.n51951dd8177.app&amp;hl=en_US"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apps.apple.com/hn/app/blw-meals-how-to-start-solids/id1540196240" TargetMode="External"/><Relationship Id="rId2" Type="http://schemas.openxmlformats.org/officeDocument/2006/relationships/notesSlide" Target="../notesSlides/notesSlide34.xml"/><Relationship Id="rId1" Type="http://schemas.openxmlformats.org/officeDocument/2006/relationships/slideLayout" Target="../slideLayouts/slideLayout17.xml"/><Relationship Id="rId5" Type="http://schemas.openxmlformats.org/officeDocument/2006/relationships/image" Target="../media/image42.jpg"/><Relationship Id="rId4" Type="http://schemas.openxmlformats.org/officeDocument/2006/relationships/hyperlink" Target="https://play.google.com/store/apps/details?id=com.n51951dd8177.app&amp;hl=en_US"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5.xml"/><Relationship Id="rId1" Type="http://schemas.openxmlformats.org/officeDocument/2006/relationships/slideLayout" Target="../slideLayouts/slideLayout17.xml"/><Relationship Id="rId4" Type="http://schemas.openxmlformats.org/officeDocument/2006/relationships/image" Target="../media/image44.png"/></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6.xml"/><Relationship Id="rId1" Type="http://schemas.openxmlformats.org/officeDocument/2006/relationships/slideLayout" Target="../slideLayouts/slideLayout17.xml"/><Relationship Id="rId4" Type="http://schemas.openxmlformats.org/officeDocument/2006/relationships/image" Target="../media/image45.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9.xml"/></Relationships>
</file>

<file path=ppt/slides/_rels/slide38.xml.rels><?xml version="1.0" encoding="UTF-8" standalone="yes"?>
<Relationships xmlns="http://schemas.openxmlformats.org/package/2006/relationships"><Relationship Id="rId3" Type="http://schemas.openxmlformats.org/officeDocument/2006/relationships/hyperlink" Target="https://kidshealth.org/en/parents/breast-bottle-feeding.html" TargetMode="External"/><Relationship Id="rId2" Type="http://schemas.openxmlformats.org/officeDocument/2006/relationships/notesSlide" Target="../notesSlides/notesSlide38.xml"/><Relationship Id="rId1" Type="http://schemas.openxmlformats.org/officeDocument/2006/relationships/slideLayout" Target="../slideLayouts/slideLayout17.xml"/><Relationship Id="rId5" Type="http://schemas.openxmlformats.org/officeDocument/2006/relationships/hyperlink" Target="https://www.who.int/news-room/fact-sheets/detail/preterm-birth" TargetMode="External"/><Relationship Id="rId4" Type="http://schemas.openxmlformats.org/officeDocument/2006/relationships/hyperlink" Target="https://doi.org/10.1542/peds.2022-057988"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9.xml"/><Relationship Id="rId1" Type="http://schemas.openxmlformats.org/officeDocument/2006/relationships/slideLayout" Target="../slideLayouts/slideLayout21.xml"/><Relationship Id="rId5" Type="http://schemas.openxmlformats.org/officeDocument/2006/relationships/image" Target="../media/image4.png"/><Relationship Id="rId4" Type="http://schemas.openxmlformats.org/officeDocument/2006/relationships/image" Target="../media/image47.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slide" Target="slide20.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slide" Target="slide17.xml"/><Relationship Id="rId5" Type="http://schemas.openxmlformats.org/officeDocument/2006/relationships/slide" Target="slide11.xml"/><Relationship Id="rId4" Type="http://schemas.openxmlformats.org/officeDocument/2006/relationships/slide" Target="slide7.xml"/></Relationships>
</file>

<file path=ppt/slides/_rels/slide5.xml.rels><?xml version="1.0" encoding="UTF-8" standalone="yes"?>
<Relationships xmlns="http://schemas.openxmlformats.org/package/2006/relationships"><Relationship Id="rId3" Type="http://schemas.openxmlformats.org/officeDocument/2006/relationships/hyperlink" Target="https://www.freepik.com/free-vector/red-dart-arrow-hitting-target-center-dartboard_28563661.htm" TargetMode="External"/><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image" Target="../media/image26.jpg"/></Relationships>
</file>

<file path=ppt/slides/_rels/slide6.xml.rels><?xml version="1.0" encoding="UTF-8" standalone="yes"?>
<Relationships xmlns="http://schemas.openxmlformats.org/package/2006/relationships"><Relationship Id="rId3" Type="http://schemas.openxmlformats.org/officeDocument/2006/relationships/hyperlink" Target="https://www.freepik.com/free-vector/social-development-abstract-concept-vector-illustration-children-learn-social-skills-competence-positive-impact-successful-communication-career-success-education-abstract-metaphor_11663914.htm" TargetMode="External"/><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27.jpg"/></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20.xml"/><Relationship Id="rId4" Type="http://schemas.openxmlformats.org/officeDocument/2006/relationships/hyperlink" Target="http://www.freepik.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7.xml"/><Relationship Id="rId5" Type="http://schemas.openxmlformats.org/officeDocument/2006/relationships/hyperlink" Target="https://pixabay.com/service/license/" TargetMode="External"/><Relationship Id="rId4" Type="http://schemas.openxmlformats.org/officeDocument/2006/relationships/hyperlink" Target="https://pixabay.com/vectors/breastfeeding-mother-and-child-baby-2730855/"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pixabay.com/vectors/pregnancy-pregnant-motherhood-23889/" TargetMode="External"/><Relationship Id="rId2" Type="http://schemas.openxmlformats.org/officeDocument/2006/relationships/notesSlide" Target="../notesSlides/notesSlide9.xml"/><Relationship Id="rId1" Type="http://schemas.openxmlformats.org/officeDocument/2006/relationships/slideLayout" Target="../slideLayouts/slideLayout17.xml"/><Relationship Id="rId5" Type="http://schemas.openxmlformats.org/officeDocument/2006/relationships/image" Target="../media/image30.png"/><Relationship Id="rId4" Type="http://schemas.openxmlformats.org/officeDocument/2006/relationships/hyperlink" Target="https://pixabay.com/service/license-summar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2bb2862943f_0_68"/>
          <p:cNvSpPr txBox="1"/>
          <p:nvPr/>
        </p:nvSpPr>
        <p:spPr>
          <a:xfrm>
            <a:off x="3645160" y="3211606"/>
            <a:ext cx="9026400" cy="201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3400"/>
              <a:buFont typeface="Calibri"/>
              <a:buNone/>
            </a:pPr>
            <a:r>
              <a:rPr lang="el-GR" sz="3400" b="1" dirty="0">
                <a:solidFill>
                  <a:srgbClr val="C00000"/>
                </a:solidFill>
                <a:latin typeface="Calibri Light" panose="020F0302020204030204" pitchFamily="34" charset="0"/>
                <a:ea typeface="Calibri"/>
                <a:cs typeface="Calibri Light" panose="020F0302020204030204" pitchFamily="34" charset="0"/>
                <a:sym typeface="Calibri"/>
              </a:rPr>
              <a:t>Ενότητα</a:t>
            </a:r>
            <a:r>
              <a:rPr lang="en-US" sz="3400" b="1" dirty="0">
                <a:solidFill>
                  <a:srgbClr val="C00000"/>
                </a:solidFill>
                <a:latin typeface="Calibri Light" panose="020F0302020204030204" pitchFamily="34" charset="0"/>
                <a:ea typeface="Calibri"/>
                <a:cs typeface="Calibri Light" panose="020F0302020204030204" pitchFamily="34" charset="0"/>
                <a:sym typeface="Calibri"/>
              </a:rPr>
              <a:t> 8  - </a:t>
            </a:r>
            <a:r>
              <a:rPr lang="el-GR" sz="3400" b="1" dirty="0">
                <a:solidFill>
                  <a:srgbClr val="C00000"/>
                </a:solidFill>
                <a:latin typeface="Calibri Light" panose="020F0302020204030204" pitchFamily="34" charset="0"/>
                <a:ea typeface="Calibri"/>
                <a:cs typeface="Calibri Light" panose="020F0302020204030204" pitchFamily="34" charset="0"/>
                <a:sym typeface="Calibri"/>
              </a:rPr>
              <a:t>Συνεδρία διδασκαλίας</a:t>
            </a:r>
            <a:r>
              <a:rPr lang="en-US" sz="3400" b="1" dirty="0">
                <a:solidFill>
                  <a:srgbClr val="C00000"/>
                </a:solidFill>
                <a:latin typeface="Calibri Light" panose="020F0302020204030204" pitchFamily="34" charset="0"/>
                <a:ea typeface="Calibri"/>
                <a:cs typeface="Calibri Light" panose="020F0302020204030204" pitchFamily="34" charset="0"/>
                <a:sym typeface="Calibri"/>
              </a:rPr>
              <a:t> </a:t>
            </a:r>
            <a:r>
              <a:rPr lang="en-US" sz="2400" b="1" dirty="0">
                <a:solidFill>
                  <a:srgbClr val="C00000"/>
                </a:solidFill>
                <a:latin typeface="Calibri Light" panose="020F0302020204030204" pitchFamily="34" charset="0"/>
                <a:ea typeface="Calibri"/>
                <a:cs typeface="Calibri Light" panose="020F0302020204030204" pitchFamily="34" charset="0"/>
                <a:sym typeface="Calibri"/>
              </a:rPr>
              <a:t>(8.1)</a:t>
            </a:r>
            <a:r>
              <a:rPr lang="en-US" sz="3400" b="1" dirty="0">
                <a:solidFill>
                  <a:schemeClr val="dk1"/>
                </a:solidFill>
                <a:latin typeface="Calibri Light" panose="020F0302020204030204" pitchFamily="34" charset="0"/>
                <a:ea typeface="Calibri"/>
                <a:cs typeface="Calibri Light" panose="020F0302020204030204" pitchFamily="34" charset="0"/>
                <a:sym typeface="Calibri"/>
              </a:rPr>
              <a:t/>
            </a:r>
            <a:br>
              <a:rPr lang="en-US" sz="3400" b="1" dirty="0">
                <a:solidFill>
                  <a:schemeClr val="dk1"/>
                </a:solidFill>
                <a:latin typeface="Calibri Light" panose="020F0302020204030204" pitchFamily="34" charset="0"/>
                <a:ea typeface="Calibri"/>
                <a:cs typeface="Calibri Light" panose="020F0302020204030204" pitchFamily="34" charset="0"/>
                <a:sym typeface="Calibri"/>
              </a:rPr>
            </a:br>
            <a:r>
              <a:rPr lang="el-GR" sz="4000" b="1" dirty="0">
                <a:solidFill>
                  <a:schemeClr val="dk1"/>
                </a:solidFill>
                <a:latin typeface="Calibri Light" panose="020F0302020204030204" pitchFamily="34" charset="0"/>
                <a:ea typeface="Calibri"/>
                <a:cs typeface="Calibri Light" panose="020F0302020204030204" pitchFamily="34" charset="0"/>
                <a:sym typeface="Calibri"/>
              </a:rPr>
              <a:t>Εφαρμογές για τη φροντίδα των νεογέννητων</a:t>
            </a:r>
            <a:r>
              <a:rPr lang="en-US" sz="4000" b="1" dirty="0">
                <a:solidFill>
                  <a:schemeClr val="dk1"/>
                </a:solidFill>
                <a:latin typeface="Calibri Light" panose="020F0302020204030204" pitchFamily="34" charset="0"/>
                <a:ea typeface="Calibri"/>
                <a:cs typeface="Calibri Light" panose="020F0302020204030204" pitchFamily="34" charset="0"/>
                <a:sym typeface="Calibri"/>
              </a:rPr>
              <a:t>  </a:t>
            </a:r>
            <a:endParaRPr sz="3400" b="1" dirty="0">
              <a:solidFill>
                <a:schemeClr val="dk1"/>
              </a:solidFill>
              <a:latin typeface="Calibri Light" panose="020F0302020204030204" pitchFamily="34" charset="0"/>
              <a:ea typeface="Calibri"/>
              <a:cs typeface="Calibri Light" panose="020F0302020204030204" pitchFamily="34" charset="0"/>
              <a:sym typeface="Calibri"/>
            </a:endParaRPr>
          </a:p>
          <a:p>
            <a:pPr marL="0" marR="0" lvl="0" indent="0" algn="l" rtl="0">
              <a:lnSpc>
                <a:spcPct val="9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60" name="Google Shape;160;g2bb2862943f_0_68"/>
          <p:cNvSpPr/>
          <p:nvPr/>
        </p:nvSpPr>
        <p:spPr>
          <a:xfrm>
            <a:off x="-2" y="443330"/>
            <a:ext cx="722400" cy="8682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algn="ctr">
              <a:buSzPts val="2400"/>
            </a:pPr>
            <a:r>
              <a:rPr lang="en-US" sz="2400">
                <a:solidFill>
                  <a:srgbClr val="F2F2F2"/>
                </a:solidFill>
                <a:latin typeface="Calibri"/>
                <a:cs typeface="Calibri"/>
                <a:sym typeface="Calibri"/>
              </a:rPr>
              <a:t>1</a:t>
            </a:r>
            <a:endParaRPr sz="2400">
              <a:solidFill>
                <a:srgbClr val="F2F2F2"/>
              </a:solidFill>
              <a:latin typeface="Calibri"/>
              <a:cs typeface="Calibri"/>
              <a:sym typeface="Calibri"/>
            </a:endParaRPr>
          </a:p>
        </p:txBody>
      </p:sp>
      <p:sp>
        <p:nvSpPr>
          <p:cNvPr id="161" name="Google Shape;161;g2bb2862943f_0_68"/>
          <p:cNvSpPr/>
          <p:nvPr/>
        </p:nvSpPr>
        <p:spPr>
          <a:xfrm>
            <a:off x="2609" y="1279151"/>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2</a:t>
            </a:r>
            <a:endParaRPr sz="2400" b="0" i="0" u="none" strike="noStrike" cap="none">
              <a:solidFill>
                <a:srgbClr val="F2F2F2"/>
              </a:solidFill>
              <a:latin typeface="Calibri"/>
              <a:ea typeface="Calibri"/>
              <a:cs typeface="Calibri"/>
              <a:sym typeface="Calibri"/>
            </a:endParaRPr>
          </a:p>
        </p:txBody>
      </p:sp>
      <p:sp>
        <p:nvSpPr>
          <p:cNvPr id="162" name="Google Shape;162;g2bb2862943f_0_68"/>
          <p:cNvSpPr/>
          <p:nvPr/>
        </p:nvSpPr>
        <p:spPr>
          <a:xfrm>
            <a:off x="-56" y="2073918"/>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3</a:t>
            </a:r>
            <a:endParaRPr sz="2400" b="0" i="0" u="none" strike="noStrike" cap="none">
              <a:solidFill>
                <a:srgbClr val="F2F2F2"/>
              </a:solidFill>
              <a:latin typeface="Calibri"/>
              <a:ea typeface="Calibri"/>
              <a:cs typeface="Calibri"/>
              <a:sym typeface="Calibri"/>
            </a:endParaRPr>
          </a:p>
        </p:txBody>
      </p:sp>
      <p:sp>
        <p:nvSpPr>
          <p:cNvPr id="163" name="Google Shape;163;g2bb2862943f_0_68"/>
          <p:cNvSpPr/>
          <p:nvPr/>
        </p:nvSpPr>
        <p:spPr>
          <a:xfrm>
            <a:off x="-2" y="2942374"/>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4</a:t>
            </a:r>
            <a:endParaRPr sz="2400" b="0" i="0" u="none" strike="noStrike" cap="none">
              <a:solidFill>
                <a:srgbClr val="F2F2F2"/>
              </a:solidFill>
              <a:latin typeface="Calibri"/>
              <a:ea typeface="Calibri"/>
              <a:cs typeface="Calibri"/>
              <a:sym typeface="Calibri"/>
            </a:endParaRPr>
          </a:p>
        </p:txBody>
      </p:sp>
      <p:sp>
        <p:nvSpPr>
          <p:cNvPr id="164" name="Google Shape;164;g2bb2862943f_0_68"/>
          <p:cNvSpPr/>
          <p:nvPr/>
        </p:nvSpPr>
        <p:spPr>
          <a:xfrm>
            <a:off x="1655" y="3808337"/>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5</a:t>
            </a:r>
            <a:endParaRPr sz="2400" b="0" i="0" u="none" strike="noStrike" cap="none">
              <a:solidFill>
                <a:srgbClr val="F2F2F2"/>
              </a:solidFill>
              <a:latin typeface="Calibri"/>
              <a:ea typeface="Calibri"/>
              <a:cs typeface="Calibri"/>
              <a:sym typeface="Calibri"/>
            </a:endParaRPr>
          </a:p>
        </p:txBody>
      </p:sp>
      <p:pic>
        <p:nvPicPr>
          <p:cNvPr id="165" name="Google Shape;165;g2bb2862943f_0_68" descr="Εικόνα που περιέχει κείμενο, γραμματοσειρά, λογότυπο, γραφικά&#10;&#10;Περιγραφή που δημιουργήθηκε αυτόματα"/>
          <p:cNvPicPr preferRelativeResize="0"/>
          <p:nvPr/>
        </p:nvPicPr>
        <p:blipFill rotWithShape="1">
          <a:blip r:embed="rId3">
            <a:alphaModFix/>
          </a:blip>
          <a:srcRect l="19106"/>
          <a:stretch/>
        </p:blipFill>
        <p:spPr>
          <a:xfrm>
            <a:off x="3740499" y="1090274"/>
            <a:ext cx="6563498" cy="2084244"/>
          </a:xfrm>
          <a:prstGeom prst="rect">
            <a:avLst/>
          </a:prstGeom>
          <a:noFill/>
          <a:ln>
            <a:noFill/>
          </a:ln>
        </p:spPr>
      </p:pic>
      <p:sp>
        <p:nvSpPr>
          <p:cNvPr id="166" name="Google Shape;166;g2bb2862943f_0_68"/>
          <p:cNvSpPr txBox="1"/>
          <p:nvPr/>
        </p:nvSpPr>
        <p:spPr>
          <a:xfrm>
            <a:off x="4209093" y="2763744"/>
            <a:ext cx="6094800" cy="369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rgbClr val="ABC7F1"/>
                </a:solidFill>
                <a:latin typeface="Calibri"/>
                <a:ea typeface="Calibri"/>
                <a:cs typeface="Calibri"/>
                <a:sym typeface="Calibri"/>
              </a:rPr>
              <a:t>https://apps4health.eu/</a:t>
            </a:r>
            <a:endParaRPr sz="1400" b="0" i="0" u="none" strike="noStrike" cap="none">
              <a:solidFill>
                <a:srgbClr val="000000"/>
              </a:solidFill>
              <a:latin typeface="Arial"/>
              <a:ea typeface="Arial"/>
              <a:cs typeface="Arial"/>
              <a:sym typeface="Arial"/>
            </a:endParaRPr>
          </a:p>
        </p:txBody>
      </p:sp>
      <p:pic>
        <p:nvPicPr>
          <p:cNvPr id="170" name="Google Shape;170;g2bb2862943f_0_68"/>
          <p:cNvPicPr preferRelativeResize="0"/>
          <p:nvPr/>
        </p:nvPicPr>
        <p:blipFill rotWithShape="1">
          <a:blip r:embed="rId4"/>
          <a:srcRect b="59834"/>
          <a:stretch/>
        </p:blipFill>
        <p:spPr>
          <a:xfrm rot="10800000">
            <a:off x="-8250" y="-4107"/>
            <a:ext cx="12191695" cy="349261"/>
          </a:xfrm>
          <a:prstGeom prst="rect">
            <a:avLst/>
          </a:prstGeom>
          <a:solidFill>
            <a:srgbClr val="DDE0E5"/>
          </a:solidFill>
          <a:ln w="12700" cap="flat" cmpd="sng">
            <a:solidFill>
              <a:srgbClr val="FFFFFF"/>
            </a:solidFill>
            <a:prstDash val="solid"/>
            <a:miter lim="800000"/>
            <a:headEnd type="none" w="sm" len="sm"/>
            <a:tailEnd type="none" w="sm" len="sm"/>
          </a:ln>
        </p:spPr>
      </p:pic>
      <p:pic>
        <p:nvPicPr>
          <p:cNvPr id="171" name="Google Shape;171;g2bb2862943f_0_68" descr="Εικόνα που περιέχει clipart, σύμβολο, καρτούν, λογότυπο&#10;&#10;Περιγραφή που δημιουργήθηκε αυτόματα"/>
          <p:cNvPicPr preferRelativeResize="0"/>
          <p:nvPr/>
        </p:nvPicPr>
        <p:blipFill rotWithShape="1">
          <a:blip r:embed="rId5">
            <a:alphaModFix/>
          </a:blip>
          <a:srcRect/>
          <a:stretch/>
        </p:blipFill>
        <p:spPr>
          <a:xfrm>
            <a:off x="1888851" y="1620324"/>
            <a:ext cx="1612800" cy="2886434"/>
          </a:xfrm>
          <a:prstGeom prst="rect">
            <a:avLst/>
          </a:prstGeom>
          <a:noFill/>
          <a:ln>
            <a:noFill/>
          </a:ln>
        </p:spPr>
      </p:pic>
      <p:sp>
        <p:nvSpPr>
          <p:cNvPr id="172" name="Google Shape;172;g2bb2862943f_0_68"/>
          <p:cNvSpPr/>
          <p:nvPr/>
        </p:nvSpPr>
        <p:spPr>
          <a:xfrm>
            <a:off x="728788" y="943600"/>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7</a:t>
            </a:r>
            <a:endParaRPr sz="2400" b="0" i="0" u="none" strike="noStrike" cap="none">
              <a:solidFill>
                <a:srgbClr val="F2F2F2"/>
              </a:solidFill>
              <a:latin typeface="Calibri"/>
              <a:ea typeface="Calibri"/>
              <a:cs typeface="Calibri"/>
              <a:sym typeface="Calibri"/>
            </a:endParaRPr>
          </a:p>
        </p:txBody>
      </p:sp>
      <p:sp>
        <p:nvSpPr>
          <p:cNvPr id="173" name="Google Shape;173;g2bb2862943f_0_68"/>
          <p:cNvSpPr/>
          <p:nvPr/>
        </p:nvSpPr>
        <p:spPr>
          <a:xfrm>
            <a:off x="721550" y="1785950"/>
            <a:ext cx="713400" cy="875100"/>
          </a:xfrm>
          <a:prstGeom prst="rect">
            <a:avLst/>
          </a:prstGeom>
          <a:solidFill>
            <a:srgbClr val="C00000"/>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8</a:t>
            </a:r>
            <a:endParaRPr sz="2400" b="0" i="0" u="none" strike="noStrike" cap="none">
              <a:solidFill>
                <a:srgbClr val="F2F2F2"/>
              </a:solidFill>
              <a:latin typeface="Calibri"/>
              <a:ea typeface="Calibri"/>
              <a:cs typeface="Calibri"/>
              <a:sym typeface="Calibri"/>
            </a:endParaRPr>
          </a:p>
        </p:txBody>
      </p:sp>
      <p:sp>
        <p:nvSpPr>
          <p:cNvPr id="174" name="Google Shape;174;g2bb2862943f_0_68"/>
          <p:cNvSpPr/>
          <p:nvPr/>
        </p:nvSpPr>
        <p:spPr>
          <a:xfrm>
            <a:off x="728735" y="2586925"/>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9</a:t>
            </a:r>
            <a:endParaRPr sz="2400" b="0" i="0" u="none" strike="noStrike" cap="none">
              <a:solidFill>
                <a:srgbClr val="F2F2F2"/>
              </a:solidFill>
              <a:latin typeface="Calibri"/>
              <a:ea typeface="Calibri"/>
              <a:cs typeface="Calibri"/>
              <a:sym typeface="Calibri"/>
            </a:endParaRPr>
          </a:p>
        </p:txBody>
      </p:sp>
      <p:sp>
        <p:nvSpPr>
          <p:cNvPr id="175" name="Google Shape;175;g2bb2862943f_0_68"/>
          <p:cNvSpPr/>
          <p:nvPr/>
        </p:nvSpPr>
        <p:spPr>
          <a:xfrm>
            <a:off x="728788" y="3462165"/>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F2F2F2"/>
                </a:solidFill>
                <a:latin typeface="Calibri"/>
                <a:ea typeface="Calibri"/>
                <a:cs typeface="Calibri"/>
                <a:sym typeface="Calibri"/>
              </a:rPr>
              <a:t>10</a:t>
            </a:r>
            <a:endParaRPr sz="2400" b="0" i="0" u="none" strike="noStrike" cap="none" dirty="0">
              <a:solidFill>
                <a:srgbClr val="F2F2F2"/>
              </a:solidFill>
              <a:latin typeface="Calibri"/>
              <a:ea typeface="Calibri"/>
              <a:cs typeface="Calibri"/>
              <a:sym typeface="Calibri"/>
            </a:endParaRPr>
          </a:p>
        </p:txBody>
      </p:sp>
      <p:sp>
        <p:nvSpPr>
          <p:cNvPr id="176" name="Google Shape;176;g2bb2862943f_0_68"/>
          <p:cNvSpPr/>
          <p:nvPr/>
        </p:nvSpPr>
        <p:spPr>
          <a:xfrm>
            <a:off x="730425" y="4334893"/>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F2F2F2"/>
                </a:solidFill>
                <a:latin typeface="Calibri"/>
                <a:ea typeface="Calibri"/>
                <a:cs typeface="Calibri"/>
                <a:sym typeface="Calibri"/>
              </a:rPr>
              <a:t>11</a:t>
            </a:r>
            <a:endParaRPr sz="2400" b="0" i="0" u="none" strike="noStrike" cap="none" dirty="0">
              <a:solidFill>
                <a:srgbClr val="F2F2F2"/>
              </a:solidFill>
              <a:latin typeface="Calibri"/>
              <a:ea typeface="Calibri"/>
              <a:cs typeface="Calibri"/>
              <a:sym typeface="Calibri"/>
            </a:endParaRPr>
          </a:p>
        </p:txBody>
      </p:sp>
      <p:sp>
        <p:nvSpPr>
          <p:cNvPr id="177" name="Google Shape;177;g2bb2862943f_0_68"/>
          <p:cNvSpPr/>
          <p:nvPr/>
        </p:nvSpPr>
        <p:spPr>
          <a:xfrm>
            <a:off x="510" y="4675144"/>
            <a:ext cx="722400" cy="8682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algn="ctr">
              <a:buSzPts val="2400"/>
            </a:pPr>
            <a:r>
              <a:rPr lang="en-US" sz="2400">
                <a:solidFill>
                  <a:srgbClr val="F2F2F2"/>
                </a:solidFill>
                <a:latin typeface="Calibri"/>
                <a:cs typeface="Calibri"/>
                <a:sym typeface="Calibri"/>
              </a:rPr>
              <a:t>6</a:t>
            </a:r>
            <a:endParaRPr sz="2400">
              <a:solidFill>
                <a:srgbClr val="F2F2F2"/>
              </a:solidFill>
              <a:latin typeface="Calibri"/>
              <a:cs typeface="Calibri"/>
              <a:sym typeface="Calibri"/>
            </a:endParaRPr>
          </a:p>
        </p:txBody>
      </p:sp>
      <p:pic>
        <p:nvPicPr>
          <p:cNvPr id="7" name="Εικόνα 6">
            <a:extLst>
              <a:ext uri="{FF2B5EF4-FFF2-40B4-BE49-F238E27FC236}">
                <a16:creationId xmlns:a16="http://schemas.microsoft.com/office/drawing/2014/main" id="{0E5C5C4E-EE89-3F27-6EE3-97A8C47ABFC1}"/>
              </a:ext>
            </a:extLst>
          </p:cNvPr>
          <p:cNvPicPr>
            <a:picLocks noChangeAspect="1"/>
          </p:cNvPicPr>
          <p:nvPr/>
        </p:nvPicPr>
        <p:blipFill>
          <a:blip r:embed="rId4"/>
          <a:stretch>
            <a:fillRect/>
          </a:stretch>
        </p:blipFill>
        <p:spPr>
          <a:xfrm>
            <a:off x="-8249" y="5991490"/>
            <a:ext cx="12191695" cy="869554"/>
          </a:xfrm>
          <a:prstGeom prst="rect">
            <a:avLst/>
          </a:prstGeom>
        </p:spPr>
      </p:pic>
      <p:pic>
        <p:nvPicPr>
          <p:cNvPr id="8" name="Picture 2">
            <a:extLst>
              <a:ext uri="{FF2B5EF4-FFF2-40B4-BE49-F238E27FC236}">
                <a16:creationId xmlns:a16="http://schemas.microsoft.com/office/drawing/2014/main" id="{EAB9EF40-7012-CD39-1D8D-A634202B71A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48048" y="6336215"/>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9" name="Ορθογώνιο 10">
            <a:extLst>
              <a:ext uri="{FF2B5EF4-FFF2-40B4-BE49-F238E27FC236}">
                <a16:creationId xmlns:a16="http://schemas.microsoft.com/office/drawing/2014/main" id="{3F8D46CC-FC4E-6596-802D-63D9E9588D06}"/>
              </a:ext>
            </a:extLst>
          </p:cNvPr>
          <p:cNvSpPr/>
          <p:nvPr/>
        </p:nvSpPr>
        <p:spPr>
          <a:xfrm>
            <a:off x="2235200" y="6269436"/>
            <a:ext cx="8483032" cy="632422"/>
          </a:xfrm>
          <a:prstGeom prst="rect">
            <a:avLst/>
          </a:prstGeom>
        </p:spPr>
        <p:txBody>
          <a:bodyPr vert="horz" lIns="91440" tIns="45720" rIns="91440" bIns="45720" rtlCol="0" anchor="ctr">
            <a:normAutofit/>
          </a:bodyPr>
          <a:lstStyle/>
          <a:p>
            <a:pPr>
              <a:lnSpc>
                <a:spcPct val="90000"/>
              </a:lnSpc>
              <a:spcAft>
                <a:spcPts val="600"/>
              </a:spcAft>
            </a:pPr>
            <a:r>
              <a:rPr lang="el-GR" sz="1000" b="0" i="0" dirty="0">
                <a:solidFill>
                  <a:schemeClr val="accent5">
                    <a:lumMod val="20000"/>
                    <a:lumOff val="80000"/>
                  </a:schemeClr>
                </a:solidFill>
                <a:effectLst/>
                <a:latin typeface="+mj-lt"/>
              </a:rPr>
              <a:t>Με τη συγχρηματοδότηση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 ανάγκη τις απόψεις της Ευρωπαϊκής Ένωσης ή του Ευρωπαϊκού Εκτελεστικού Οργανισμού Εκπαίδευσης και Πολιτισμού (</a:t>
            </a:r>
            <a:r>
              <a:rPr lang="en-US" sz="1000" b="0" i="0" dirty="0">
                <a:solidFill>
                  <a:schemeClr val="accent5">
                    <a:lumMod val="20000"/>
                    <a:lumOff val="80000"/>
                  </a:schemeClr>
                </a:solidFill>
                <a:effectLst/>
                <a:latin typeface="+mj-lt"/>
              </a:rPr>
              <a:t>EACEA). </a:t>
            </a:r>
            <a:r>
              <a:rPr lang="el-GR" sz="1000" b="0" i="0" dirty="0">
                <a:solidFill>
                  <a:schemeClr val="accent5">
                    <a:lumMod val="20000"/>
                    <a:lumOff val="80000"/>
                  </a:schemeClr>
                </a:solidFill>
                <a:effectLst/>
                <a:latin typeface="+mj-lt"/>
              </a:rPr>
              <a:t>Η Ευρωπαϊκή Ένωση και ο </a:t>
            </a:r>
            <a:r>
              <a:rPr lang="en-US" sz="1000" b="0" i="0" dirty="0">
                <a:solidFill>
                  <a:schemeClr val="accent5">
                    <a:lumMod val="20000"/>
                    <a:lumOff val="80000"/>
                  </a:schemeClr>
                </a:solidFill>
                <a:effectLst/>
                <a:latin typeface="+mj-lt"/>
              </a:rPr>
              <a:t>EACEA </a:t>
            </a:r>
            <a:r>
              <a:rPr lang="el-GR" sz="1000" b="0" i="0" dirty="0">
                <a:solidFill>
                  <a:schemeClr val="accent5">
                    <a:lumMod val="20000"/>
                    <a:lumOff val="80000"/>
                  </a:schemeClr>
                </a:solidFill>
                <a:effectLst/>
                <a:latin typeface="+mj-lt"/>
              </a:rPr>
              <a:t>δεν μπορούν να θεωρηθούν υπεύθυνοι για τις εκφραζόμενες απόψεις.</a:t>
            </a:r>
            <a:endParaRPr lang="en-US" sz="1000" dirty="0">
              <a:solidFill>
                <a:schemeClr val="accent5">
                  <a:lumMod val="20000"/>
                  <a:lumOff val="80000"/>
                </a:schemeClr>
              </a:solidFill>
              <a:latin typeface="+mj-lt"/>
            </a:endParaRPr>
          </a:p>
        </p:txBody>
      </p:sp>
      <p:pic>
        <p:nvPicPr>
          <p:cNvPr id="23" name="Εικόνα 22"/>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0" y="6494051"/>
            <a:ext cx="1961727" cy="36837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g2bb2862943f_0_695"/>
          <p:cNvSpPr txBox="1">
            <a:spLocks noGrp="1"/>
          </p:cNvSpPr>
          <p:nvPr>
            <p:ph type="title"/>
          </p:nvPr>
        </p:nvSpPr>
        <p:spPr>
          <a:xfrm>
            <a:off x="566149" y="747647"/>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2200"/>
              <a:buFont typeface="Arial"/>
              <a:buNone/>
            </a:pPr>
            <a:r>
              <a:rPr lang="el-GR" sz="2200" dirty="0">
                <a:latin typeface="Arial"/>
                <a:ea typeface="Arial"/>
                <a:cs typeface="Arial"/>
                <a:sym typeface="Arial"/>
              </a:rPr>
              <a:t>Χαρακτηριστικά των νεογέννητων</a:t>
            </a:r>
            <a:endParaRPr dirty="0"/>
          </a:p>
        </p:txBody>
      </p:sp>
      <p:sp>
        <p:nvSpPr>
          <p:cNvPr id="284" name="Google Shape;284;g2bb2862943f_0_695"/>
          <p:cNvSpPr/>
          <p:nvPr/>
        </p:nvSpPr>
        <p:spPr>
          <a:xfrm>
            <a:off x="8554065" y="-3933"/>
            <a:ext cx="3636600"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l-GR" sz="1800" dirty="0">
                <a:solidFill>
                  <a:schemeClr val="lt1"/>
                </a:solidFill>
                <a:latin typeface="Calibri"/>
                <a:ea typeface="Calibri"/>
                <a:cs typeface="Calibri"/>
                <a:sym typeface="Calibri"/>
              </a:rPr>
              <a:t>8.1.1 Εισαγωγή: Το νεογέννητο</a:t>
            </a:r>
            <a:endParaRPr sz="1800" dirty="0">
              <a:solidFill>
                <a:schemeClr val="lt1"/>
              </a:solidFill>
              <a:latin typeface="Calibri"/>
              <a:ea typeface="Calibri"/>
              <a:cs typeface="Calibri"/>
              <a:sym typeface="Calibri"/>
            </a:endParaRPr>
          </a:p>
        </p:txBody>
      </p:sp>
      <p:sp>
        <p:nvSpPr>
          <p:cNvPr id="288" name="Google Shape;288;g2bb2862943f_0_695"/>
          <p:cNvSpPr txBox="1">
            <a:spLocks noGrp="1"/>
          </p:cNvSpPr>
          <p:nvPr>
            <p:ph type="body" idx="4294967295"/>
          </p:nvPr>
        </p:nvSpPr>
        <p:spPr>
          <a:xfrm>
            <a:off x="654632" y="1705487"/>
            <a:ext cx="11274600" cy="13083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600"/>
              </a:spcBef>
              <a:spcAft>
                <a:spcPts val="0"/>
              </a:spcAft>
              <a:buSzPts val="2000"/>
              <a:buNone/>
            </a:pPr>
            <a:r>
              <a:rPr lang="el-GR" dirty="0"/>
              <a:t>Το παρακάτω βίντεο εξηγεί τα κύρια χαρακτηριστικά ενός νεογέννητου.</a:t>
            </a:r>
            <a:endParaRPr dirty="0"/>
          </a:p>
        </p:txBody>
      </p:sp>
      <p:sp>
        <p:nvSpPr>
          <p:cNvPr id="289" name="Google Shape;289;g2bb2862943f_0_695"/>
          <p:cNvSpPr/>
          <p:nvPr/>
        </p:nvSpPr>
        <p:spPr>
          <a:xfrm>
            <a:off x="1216119" y="2631233"/>
            <a:ext cx="8976600" cy="1473900"/>
          </a:xfrm>
          <a:prstGeom prst="bevel">
            <a:avLst>
              <a:gd name="adj" fmla="val 12500"/>
            </a:avLst>
          </a:prstGeom>
          <a:solidFill>
            <a:srgbClr val="F4CCCC"/>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900"/>
              <a:buFont typeface="Arial"/>
              <a:buNone/>
            </a:pPr>
            <a:r>
              <a:rPr lang="en-US" sz="2900" b="0" i="0" u="sng" strike="noStrike" cap="none">
                <a:solidFill>
                  <a:srgbClr val="000000"/>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https://youtu.be/MAhav3V9KV8?si=v6ba3yC7-Gwn-8ra</a:t>
            </a:r>
            <a:endParaRPr sz="29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rgbClr val="000000"/>
              </a:solidFill>
              <a:latin typeface="Calibri"/>
              <a:ea typeface="Calibri"/>
              <a:cs typeface="Calibri"/>
              <a:sym typeface="Calibri"/>
            </a:endParaRPr>
          </a:p>
        </p:txBody>
      </p:sp>
      <p:sp>
        <p:nvSpPr>
          <p:cNvPr id="3" name="TextBox 2">
            <a:extLst>
              <a:ext uri="{FF2B5EF4-FFF2-40B4-BE49-F238E27FC236}">
                <a16:creationId xmlns:a16="http://schemas.microsoft.com/office/drawing/2014/main" id="{74DE4ADC-1EC6-18AA-B857-4A5DA04AA1D1}"/>
              </a:ext>
            </a:extLst>
          </p:cNvPr>
          <p:cNvSpPr txBox="1"/>
          <p:nvPr/>
        </p:nvSpPr>
        <p:spPr>
          <a:xfrm>
            <a:off x="1132840" y="4324507"/>
            <a:ext cx="6146800" cy="553998"/>
          </a:xfrm>
          <a:prstGeom prst="rect">
            <a:avLst/>
          </a:prstGeom>
          <a:noFill/>
        </p:spPr>
        <p:txBody>
          <a:bodyPr wrap="square">
            <a:spAutoFit/>
          </a:bodyPr>
          <a:lstStyle/>
          <a:p>
            <a:pPr marL="0" indent="0" algn="l" rtl="0" latinLnBrk="0">
              <a:spcBef>
                <a:spcPts val="0"/>
              </a:spcBef>
              <a:spcAft>
                <a:spcPts val="0"/>
              </a:spcAft>
              <a:buNone/>
            </a:pPr>
            <a:r>
              <a:rPr lang="el-GR" sz="1400" b="0" i="1" dirty="0" err="1">
                <a:solidFill>
                  <a:srgbClr val="222222"/>
                </a:solidFill>
                <a:effectLst/>
                <a:highlight>
                  <a:srgbClr val="FFFFFF"/>
                </a:highlight>
                <a:latin typeface="Calibri" panose="020F0502020204030204" pitchFamily="34" charset="0"/>
              </a:rPr>
              <a:t>Πατωντας</a:t>
            </a:r>
            <a:r>
              <a:rPr lang="el-GR" sz="1400" b="0" i="1" dirty="0">
                <a:solidFill>
                  <a:srgbClr val="222222"/>
                </a:solidFill>
                <a:effectLst/>
                <a:highlight>
                  <a:srgbClr val="FFFFFF"/>
                </a:highlight>
                <a:latin typeface="Calibri" panose="020F0502020204030204" pitchFamily="34" charset="0"/>
              </a:rPr>
              <a:t> τον σύνδεσμο αποδέχεστε τους όρους </a:t>
            </a:r>
            <a:r>
              <a:rPr lang="el-GR" sz="1400" b="0" i="1" dirty="0" err="1">
                <a:solidFill>
                  <a:srgbClr val="222222"/>
                </a:solidFill>
                <a:effectLst/>
                <a:highlight>
                  <a:srgbClr val="FFFFFF"/>
                </a:highlight>
                <a:latin typeface="Calibri" panose="020F0502020204030204" pitchFamily="34" charset="0"/>
              </a:rPr>
              <a:t>ιδιωτικότητας</a:t>
            </a:r>
            <a:r>
              <a:rPr lang="el-GR" sz="1400" b="0" i="1" dirty="0">
                <a:solidFill>
                  <a:srgbClr val="222222"/>
                </a:solidFill>
                <a:effectLst/>
                <a:highlight>
                  <a:srgbClr val="FFFFFF"/>
                </a:highlight>
                <a:latin typeface="Calibri" panose="020F0502020204030204" pitchFamily="34" charset="0"/>
              </a:rPr>
              <a:t> του </a:t>
            </a:r>
            <a:r>
              <a:rPr lang="el-GR" sz="1400" b="0" i="1" dirty="0" err="1">
                <a:solidFill>
                  <a:srgbClr val="222222"/>
                </a:solidFill>
                <a:effectLst/>
                <a:highlight>
                  <a:srgbClr val="FFFFFF"/>
                </a:highlight>
                <a:latin typeface="Calibri" panose="020F0502020204030204" pitchFamily="34" charset="0"/>
              </a:rPr>
              <a:t>YouTube</a:t>
            </a:r>
            <a:r>
              <a:rPr lang="el-GR" sz="1400" b="0" i="1" dirty="0">
                <a:solidFill>
                  <a:srgbClr val="222222"/>
                </a:solidFill>
                <a:effectLst/>
                <a:highlight>
                  <a:srgbClr val="FFFFFF"/>
                </a:highlight>
                <a:latin typeface="Calibri" panose="020F0502020204030204" pitchFamily="34" charset="0"/>
              </a:rPr>
              <a:t>.</a:t>
            </a:r>
            <a:r>
              <a:rPr lang="el-GR" sz="1600" dirty="0">
                <a:solidFill>
                  <a:srgbClr val="222222"/>
                </a:solidFill>
                <a:highlight>
                  <a:srgbClr val="FFFFFF"/>
                </a:highlight>
                <a:latin typeface="Arial" panose="020B0604020202020204" pitchFamily="34" charset="0"/>
              </a:rPr>
              <a:t> </a:t>
            </a:r>
            <a:r>
              <a:rPr lang="el-GR" sz="1400" b="0" i="1" u="sng" dirty="0">
                <a:solidFill>
                  <a:srgbClr val="1155CC"/>
                </a:solidFill>
                <a:effectLst/>
                <a:highlight>
                  <a:srgbClr val="FFFFFF"/>
                </a:highlight>
                <a:latin typeface="Calibri" panose="020F0502020204030204" pitchFamily="34" charset="0"/>
              </a:rPr>
              <a:t>Μάθετε περισσότερα</a:t>
            </a:r>
            <a:endParaRPr lang="el-GR" sz="1600" b="0" i="0" dirty="0">
              <a:solidFill>
                <a:srgbClr val="222222"/>
              </a:solidFill>
              <a:effectLst/>
              <a:highlight>
                <a:srgbClr val="FFFFFF"/>
              </a:highlight>
              <a:latin typeface="Arial" panose="020B060402020202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fontScale="90000"/>
          </a:bodyPr>
          <a:lstStyle/>
          <a:p>
            <a:pPr>
              <a:spcBef>
                <a:spcPts val="0"/>
              </a:spcBef>
            </a:pPr>
            <a:r>
              <a:rPr lang="en-US" sz="2400" dirty="0">
                <a:solidFill>
                  <a:srgbClr val="C01E24"/>
                </a:solidFill>
              </a:rPr>
              <a:t>8.1.2</a:t>
            </a:r>
            <a:r>
              <a:rPr lang="en-US" dirty="0"/>
              <a:t/>
            </a:r>
            <a:br>
              <a:rPr lang="en-US" dirty="0"/>
            </a:br>
            <a:r>
              <a:rPr lang="el-GR" dirty="0">
                <a:solidFill>
                  <a:srgbClr val="C01E24"/>
                </a:solidFill>
              </a:rPr>
              <a:t>Θηλασμός και διατροφή</a:t>
            </a: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l-GR" sz="2200" dirty="0">
                <a:solidFill>
                  <a:srgbClr val="203864"/>
                </a:solidFill>
                <a:sym typeface="Arial" panose="020B0604020202020204" pitchFamily="34" charset="0"/>
              </a:rPr>
              <a:t>Στόχοι</a:t>
            </a:r>
            <a:endParaRPr lang="en-US" sz="2200" dirty="0">
              <a:solidFill>
                <a:srgbClr val="203864"/>
              </a:solidFill>
              <a:sym typeface="Arial" panose="020B0604020202020204" pitchFamily="34" charset="0"/>
            </a:endParaRPr>
          </a:p>
        </p:txBody>
      </p:sp>
      <p:sp>
        <p:nvSpPr>
          <p:cNvPr id="7" name="Google Shape;297;g2bb2862943f_0_719"/>
          <p:cNvSpPr txBox="1">
            <a:spLocks/>
          </p:cNvSpPr>
          <p:nvPr/>
        </p:nvSpPr>
        <p:spPr>
          <a:xfrm>
            <a:off x="673250" y="2849850"/>
            <a:ext cx="6343500" cy="2275500"/>
          </a:xfrm>
          <a:prstGeom prst="rect">
            <a:avLst/>
          </a:prstGeom>
          <a:noFill/>
          <a:ln>
            <a:noFill/>
          </a:ln>
        </p:spPr>
        <p:txBody>
          <a:bodyPr spcFirstLastPara="1" vert="horz" wrap="square" lIns="91425" tIns="45700" rIns="91425" bIns="45700" rtlCol="0" anchor="t" anchorCtr="0">
            <a:normAutofit fontScale="85000" lnSpcReduction="20000"/>
          </a:bodyPr>
          <a:lstStyle>
            <a:lvl1pPr marL="228600" indent="-228600" algn="l" defTabSz="914400" rtl="0" eaLnBrk="1" latinLnBrk="0" hangingPunct="1">
              <a:lnSpc>
                <a:spcPct val="150000"/>
              </a:lnSpc>
              <a:spcBef>
                <a:spcPts val="600"/>
              </a:spcBef>
              <a:spcAft>
                <a:spcPts val="600"/>
              </a:spcAft>
              <a:buClr>
                <a:srgbClr val="C01E24"/>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5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5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7850" indent="-457200" algn="just">
              <a:lnSpc>
                <a:spcPct val="120000"/>
              </a:lnSpc>
              <a:spcBef>
                <a:spcPts val="1200"/>
              </a:spcBef>
              <a:spcAft>
                <a:spcPts val="0"/>
              </a:spcAft>
              <a:buSzPct val="71428"/>
            </a:pPr>
            <a:r>
              <a:rPr lang="el-GR" sz="2800" dirty="0"/>
              <a:t>Κατανόηση της έννοιας του μητρικού θηλασμού και της σημασίας του.</a:t>
            </a:r>
            <a:r>
              <a:rPr lang="en-US" sz="2800" dirty="0"/>
              <a:t> </a:t>
            </a:r>
          </a:p>
          <a:p>
            <a:pPr marL="577850" indent="-457200" algn="just">
              <a:lnSpc>
                <a:spcPct val="120000"/>
              </a:lnSpc>
              <a:spcBef>
                <a:spcPts val="1200"/>
              </a:spcBef>
              <a:spcAft>
                <a:spcPts val="0"/>
              </a:spcAft>
              <a:buSzPct val="71428"/>
            </a:pPr>
            <a:r>
              <a:rPr lang="el-GR" sz="2800" dirty="0"/>
              <a:t>Ενημέρωση για τις εναλλακτικές λύσεις στον θηλασμό και για τις τροφές που μπορούν να τον συμπληρώσουν σε διάφορες ηλικίες.</a:t>
            </a:r>
            <a:endParaRPr lang="en-US" sz="2800" dirty="0"/>
          </a:p>
        </p:txBody>
      </p:sp>
      <p:pic>
        <p:nvPicPr>
          <p:cNvPr id="6" name="Picture 2" descr="Ambition abstract concept">
            <a:extLst>
              <a:ext uri="{FF2B5EF4-FFF2-40B4-BE49-F238E27FC236}">
                <a16:creationId xmlns:a16="http://schemas.microsoft.com/office/drawing/2014/main" id="{AB70EBA8-F80D-4DB6-0738-E8D5DC83B9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0910" y="1673519"/>
            <a:ext cx="4904314" cy="475042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6B025DC-1B37-D447-1297-C09B07AF24ED}"/>
              </a:ext>
            </a:extLst>
          </p:cNvPr>
          <p:cNvSpPr txBox="1"/>
          <p:nvPr/>
        </p:nvSpPr>
        <p:spPr>
          <a:xfrm>
            <a:off x="5419175" y="6181455"/>
            <a:ext cx="6099586" cy="276999"/>
          </a:xfrm>
          <a:prstGeom prst="rect">
            <a:avLst/>
          </a:prstGeom>
          <a:noFill/>
        </p:spPr>
        <p:txBody>
          <a:bodyPr wrap="square">
            <a:spAutoFit/>
          </a:bodyPr>
          <a:lstStyle/>
          <a:p>
            <a:pPr algn="r"/>
            <a:r>
              <a:rPr lang="el-GR" sz="1200" dirty="0">
                <a:hlinkClick r:id="rId4"/>
              </a:rPr>
              <a:t>Σχεδιασμένο από</a:t>
            </a:r>
            <a:r>
              <a:rPr lang="en-US" sz="1200" dirty="0">
                <a:hlinkClick r:id="rId4"/>
              </a:rPr>
              <a:t> Freepik</a:t>
            </a:r>
            <a:endParaRPr lang="el-GR" sz="1200" dirty="0"/>
          </a:p>
        </p:txBody>
      </p:sp>
    </p:spTree>
    <p:extLst>
      <p:ext uri="{BB962C8B-B14F-4D97-AF65-F5344CB8AC3E}">
        <p14:creationId xmlns:p14="http://schemas.microsoft.com/office/powerpoint/2010/main" val="19377079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CE127B01-4FE4-E001-0C8C-F5BE542EAF23}"/>
              </a:ext>
            </a:extLst>
          </p:cNvPr>
          <p:cNvSpPr>
            <a:spLocks noGrp="1"/>
          </p:cNvSpPr>
          <p:nvPr>
            <p:ph type="title"/>
          </p:nvPr>
        </p:nvSpPr>
        <p:spPr/>
        <p:txBody>
          <a:bodyPr/>
          <a:lstStyle/>
          <a:p>
            <a:r>
              <a:rPr lang="el-GR" dirty="0"/>
              <a:t>Περιεχόμενο διδασκαλίας</a:t>
            </a:r>
          </a:p>
        </p:txBody>
      </p:sp>
      <p:sp>
        <p:nvSpPr>
          <p:cNvPr id="6" name="Θέση περιεχομένου 5">
            <a:extLst>
              <a:ext uri="{FF2B5EF4-FFF2-40B4-BE49-F238E27FC236}">
                <a16:creationId xmlns:a16="http://schemas.microsoft.com/office/drawing/2014/main" id="{5F4D999C-B698-68E6-C1EC-A91D90718957}"/>
              </a:ext>
            </a:extLst>
          </p:cNvPr>
          <p:cNvSpPr>
            <a:spLocks noGrp="1"/>
          </p:cNvSpPr>
          <p:nvPr>
            <p:ph idx="1"/>
          </p:nvPr>
        </p:nvSpPr>
        <p:spPr>
          <a:xfrm>
            <a:off x="557999" y="2253803"/>
            <a:ext cx="7684480" cy="4412173"/>
          </a:xfrm>
        </p:spPr>
        <p:txBody>
          <a:bodyPr/>
          <a:lstStyle/>
          <a:p>
            <a:r>
              <a:rPr lang="el-GR" dirty="0"/>
              <a:t>Τι είναι ο θηλασμός και ποια είναι τα οφέλη του;</a:t>
            </a:r>
          </a:p>
          <a:p>
            <a:r>
              <a:rPr lang="el-GR" dirty="0"/>
              <a:t>Ποιες είναι οι εναλλακτικές επιλογές στον θηλασμό;</a:t>
            </a:r>
          </a:p>
          <a:p>
            <a:r>
              <a:rPr lang="el-GR" dirty="0"/>
              <a:t>Συμπληρωματική διατροφή.</a:t>
            </a:r>
            <a:endParaRPr lang="en-US" dirty="0"/>
          </a:p>
          <a:p>
            <a:endParaRPr lang="el-GR" dirty="0"/>
          </a:p>
        </p:txBody>
      </p:sp>
    </p:spTree>
    <p:extLst>
      <p:ext uri="{BB962C8B-B14F-4D97-AF65-F5344CB8AC3E}">
        <p14:creationId xmlns:p14="http://schemas.microsoft.com/office/powerpoint/2010/main" val="30405972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g2bb2862943f_0_770"/>
          <p:cNvSpPr txBox="1">
            <a:spLocks noGrp="1"/>
          </p:cNvSpPr>
          <p:nvPr>
            <p:ph type="title"/>
          </p:nvPr>
        </p:nvSpPr>
        <p:spPr>
          <a:xfrm>
            <a:off x="566149" y="976247"/>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2200"/>
              <a:buFont typeface="Arial"/>
              <a:buNone/>
            </a:pPr>
            <a:r>
              <a:rPr lang="el-GR" sz="2200" dirty="0">
                <a:latin typeface="Arial"/>
                <a:ea typeface="Arial"/>
                <a:cs typeface="Arial"/>
                <a:sym typeface="Arial"/>
              </a:rPr>
              <a:t>Τι είναι ο θηλασμός;</a:t>
            </a:r>
            <a:endParaRPr dirty="0"/>
          </a:p>
        </p:txBody>
      </p:sp>
      <p:sp>
        <p:nvSpPr>
          <p:cNvPr id="316" name="Google Shape;316;g2bb2862943f_0_770"/>
          <p:cNvSpPr/>
          <p:nvPr/>
        </p:nvSpPr>
        <p:spPr>
          <a:xfrm>
            <a:off x="8554065" y="-3933"/>
            <a:ext cx="3636600"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dirty="0">
                <a:solidFill>
                  <a:schemeClr val="lt1"/>
                </a:solidFill>
                <a:latin typeface="Calibri"/>
                <a:ea typeface="Calibri"/>
                <a:cs typeface="Calibri"/>
                <a:sym typeface="Calibri"/>
              </a:rPr>
              <a:t>8.1.2 </a:t>
            </a:r>
            <a:r>
              <a:rPr lang="el-GR" sz="1800" dirty="0">
                <a:solidFill>
                  <a:schemeClr val="lt1"/>
                </a:solidFill>
                <a:latin typeface="Calibri"/>
                <a:ea typeface="Calibri"/>
                <a:cs typeface="Calibri"/>
                <a:sym typeface="Calibri"/>
              </a:rPr>
              <a:t>Θηλασμός και διατροφή</a:t>
            </a:r>
            <a:endParaRPr sz="1800" dirty="0">
              <a:solidFill>
                <a:schemeClr val="lt1"/>
              </a:solidFill>
              <a:latin typeface="Calibri"/>
              <a:ea typeface="Calibri"/>
              <a:cs typeface="Calibri"/>
              <a:sym typeface="Calibri"/>
            </a:endParaRPr>
          </a:p>
        </p:txBody>
      </p:sp>
      <p:sp>
        <p:nvSpPr>
          <p:cNvPr id="320" name="Google Shape;320;g2bb2862943f_0_770"/>
          <p:cNvSpPr txBox="1">
            <a:spLocks noGrp="1"/>
          </p:cNvSpPr>
          <p:nvPr>
            <p:ph type="body" idx="4294967295"/>
          </p:nvPr>
        </p:nvSpPr>
        <p:spPr>
          <a:xfrm>
            <a:off x="321932" y="1814111"/>
            <a:ext cx="9458350" cy="4008000"/>
          </a:xfrm>
          <a:prstGeom prst="rect">
            <a:avLst/>
          </a:prstGeom>
          <a:noFill/>
          <a:ln>
            <a:noFill/>
          </a:ln>
        </p:spPr>
        <p:txBody>
          <a:bodyPr spcFirstLastPara="1" wrap="square" lIns="91425" tIns="45700" rIns="91425" bIns="45700" anchor="t" anchorCtr="0">
            <a:normAutofit/>
          </a:bodyPr>
          <a:lstStyle/>
          <a:p>
            <a:pPr marL="342900" lvl="0" indent="-342900" algn="just" rtl="0">
              <a:lnSpc>
                <a:spcPct val="150000"/>
              </a:lnSpc>
              <a:spcBef>
                <a:spcPts val="1200"/>
              </a:spcBef>
              <a:spcAft>
                <a:spcPts val="0"/>
              </a:spcAft>
              <a:buSzPts val="2200"/>
              <a:buFont typeface="Noto Sans Symbols"/>
              <a:buChar char="▪"/>
            </a:pPr>
            <a:r>
              <a:rPr lang="el-GR" dirty="0"/>
              <a:t>Ο θηλασμός είναι η διαδικασία κατά την οποία η μητέρα τρέφει το νεογέννητο παιδί της μέσω του στήθους της</a:t>
            </a:r>
            <a:r>
              <a:rPr lang="en-US" dirty="0"/>
              <a:t>. </a:t>
            </a:r>
            <a:r>
              <a:rPr lang="el-GR" dirty="0"/>
              <a:t>Η διαδικασία αυτή συνιστάται τουλάχιστον για τους πρώτους 6 μήνες της ζωής του μωρού</a:t>
            </a:r>
            <a:r>
              <a:rPr lang="en-US" dirty="0"/>
              <a:t>.</a:t>
            </a:r>
          </a:p>
          <a:p>
            <a:pPr marL="342900" lvl="0" indent="-342900" algn="just" rtl="0">
              <a:lnSpc>
                <a:spcPct val="150000"/>
              </a:lnSpc>
              <a:spcBef>
                <a:spcPts val="1200"/>
              </a:spcBef>
              <a:spcAft>
                <a:spcPts val="0"/>
              </a:spcAft>
              <a:buSzPts val="2200"/>
              <a:buFont typeface="Noto Sans Symbols"/>
              <a:buChar char="▪"/>
            </a:pPr>
            <a:r>
              <a:rPr lang="el-GR" dirty="0"/>
              <a:t>Ο θηλασμός έχει πολλά οφέλη τόσο για το νεογέννητο όσο και για τη μητέρα.</a:t>
            </a:r>
            <a:endParaRPr dirty="0"/>
          </a:p>
          <a:p>
            <a:pPr marL="0" lvl="0" indent="0" algn="l" rtl="0">
              <a:lnSpc>
                <a:spcPct val="120000"/>
              </a:lnSpc>
              <a:spcBef>
                <a:spcPts val="1200"/>
              </a:spcBef>
              <a:spcAft>
                <a:spcPts val="0"/>
              </a:spcAft>
              <a:buSzPts val="2000"/>
              <a:buNone/>
            </a:pPr>
            <a:endParaRPr dirty="0"/>
          </a:p>
        </p:txBody>
      </p:sp>
      <p:sp>
        <p:nvSpPr>
          <p:cNvPr id="321" name="Google Shape;321;g2bb2862943f_0_770"/>
          <p:cNvSpPr/>
          <p:nvPr/>
        </p:nvSpPr>
        <p:spPr>
          <a:xfrm>
            <a:off x="9780282" y="5890556"/>
            <a:ext cx="24117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l-GR" sz="1200" b="0" i="0" u="sng" strike="noStrike" cap="none" dirty="0">
                <a:solidFill>
                  <a:schemeClr val="dk1"/>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Πηγή</a:t>
            </a:r>
            <a:r>
              <a:rPr lang="en-US" sz="1200" b="0" i="0" u="none" strike="noStrike" cap="none" dirty="0">
                <a:solidFill>
                  <a:schemeClr val="dk1"/>
                </a:solidFill>
                <a:latin typeface="Calibri"/>
                <a:ea typeface="Calibri"/>
                <a:cs typeface="Calibri"/>
                <a:sym typeface="Calibri"/>
              </a:rPr>
              <a:t> | </a:t>
            </a:r>
            <a:r>
              <a:rPr lang="en-US" sz="1200" b="0" i="0" u="sng" strike="noStrike" cap="none" dirty="0">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Pixabay license</a:t>
            </a:r>
            <a:endParaRPr sz="1200" b="0" i="0" u="none" strike="noStrike" cap="none" dirty="0">
              <a:solidFill>
                <a:schemeClr val="dk1"/>
              </a:solidFill>
              <a:latin typeface="Calibri"/>
              <a:ea typeface="Calibri"/>
              <a:cs typeface="Calibri"/>
              <a:sym typeface="Calibri"/>
            </a:endParaRPr>
          </a:p>
        </p:txBody>
      </p:sp>
      <p:sp>
        <p:nvSpPr>
          <p:cNvPr id="323" name="Google Shape;323;g2bb2862943f_0_770"/>
          <p:cNvSpPr txBox="1"/>
          <p:nvPr/>
        </p:nvSpPr>
        <p:spPr>
          <a:xfrm>
            <a:off x="375352" y="5298891"/>
            <a:ext cx="8888100" cy="523200"/>
          </a:xfrm>
          <a:prstGeom prst="rect">
            <a:avLst/>
          </a:prstGeom>
          <a:noFill/>
          <a:ln w="28575" cap="flat" cmpd="sng">
            <a:solidFill>
              <a:srgbClr val="FF9999"/>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l-GR" sz="1400" b="1" i="0" u="none" strike="noStrike" cap="none" dirty="0">
                <a:solidFill>
                  <a:srgbClr val="000000"/>
                </a:solidFill>
                <a:latin typeface="Arial"/>
                <a:ea typeface="Arial"/>
                <a:cs typeface="Arial"/>
                <a:sym typeface="Arial"/>
              </a:rPr>
              <a:t>Οποιεσδήποτε απορίες σχετικά με τον θηλασμό θα πρέπει να συζητηθούν με τον παιδίατρό σας.</a:t>
            </a: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pic>
        <p:nvPicPr>
          <p:cNvPr id="1026" name="Picture 2" descr="Free breastfeeding mother and child baby vector">
            <a:extLst>
              <a:ext uri="{FF2B5EF4-FFF2-40B4-BE49-F238E27FC236}">
                <a16:creationId xmlns:a16="http://schemas.microsoft.com/office/drawing/2014/main" id="{3058BB83-6FB1-70AD-ABF4-BC3075A0C0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18942" y="3166109"/>
            <a:ext cx="1876152" cy="23943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g2bb2862943f_0_785"/>
          <p:cNvSpPr txBox="1">
            <a:spLocks noGrp="1"/>
          </p:cNvSpPr>
          <p:nvPr>
            <p:ph type="title"/>
          </p:nvPr>
        </p:nvSpPr>
        <p:spPr>
          <a:xfrm>
            <a:off x="2039514" y="1992857"/>
            <a:ext cx="11059800" cy="605100"/>
          </a:xfrm>
          <a:prstGeom prst="rect">
            <a:avLst/>
          </a:prstGeom>
          <a:noFill/>
          <a:ln>
            <a:noFill/>
          </a:ln>
        </p:spPr>
        <p:txBody>
          <a:bodyPr spcFirstLastPara="1" wrap="square" lIns="91425" tIns="45700" rIns="91425" bIns="45700" anchor="ctr" anchorCtr="0">
            <a:noAutofit/>
          </a:bodyPr>
          <a:lstStyle/>
          <a:p>
            <a:pPr marL="0" indent="0" algn="l" rtl="0" latinLnBrk="0">
              <a:spcBef>
                <a:spcPts val="0"/>
              </a:spcBef>
              <a:spcAft>
                <a:spcPts val="0"/>
              </a:spcAft>
              <a:buNone/>
            </a:pPr>
            <a:r>
              <a:rPr lang="el-GR" sz="1400" b="0" i="1">
                <a:solidFill>
                  <a:srgbClr val="222222"/>
                </a:solidFill>
                <a:effectLst/>
                <a:highlight>
                  <a:srgbClr val="FFFFFF"/>
                </a:highlight>
                <a:latin typeface="Calibri" panose="020F0502020204030204" pitchFamily="34" charset="0"/>
              </a:rPr>
              <a:t>Πατωντας τον σύνδεσμο αποδέχεστε τους όρους ιδιωτικότητας του YouTube.</a:t>
            </a:r>
            <a:r>
              <a:rPr lang="el-GR" sz="1600">
                <a:solidFill>
                  <a:srgbClr val="222222"/>
                </a:solidFill>
                <a:highlight>
                  <a:srgbClr val="FFFFFF"/>
                </a:highlight>
                <a:latin typeface="Arial" panose="020B0604020202020204" pitchFamily="34" charset="0"/>
              </a:rPr>
              <a:t> </a:t>
            </a:r>
            <a:r>
              <a:rPr lang="el-GR" sz="1400" b="0" i="1" u="sng">
                <a:solidFill>
                  <a:srgbClr val="1155CC"/>
                </a:solidFill>
                <a:effectLst/>
                <a:highlight>
                  <a:srgbClr val="FFFFFF"/>
                </a:highlight>
                <a:latin typeface="Calibri" panose="020F0502020204030204" pitchFamily="34" charset="0"/>
              </a:rPr>
              <a:t>Μάθετε περισσότερα</a:t>
            </a:r>
            <a:endParaRPr lang="el-GR" sz="1600" b="0" i="0" dirty="0">
              <a:solidFill>
                <a:srgbClr val="222222"/>
              </a:solidFill>
              <a:effectLst/>
              <a:highlight>
                <a:srgbClr val="FFFFFF"/>
              </a:highlight>
              <a:latin typeface="Arial" panose="020B0604020202020204" pitchFamily="34" charset="0"/>
            </a:endParaRPr>
          </a:p>
        </p:txBody>
      </p:sp>
      <p:sp>
        <p:nvSpPr>
          <p:cNvPr id="330" name="Google Shape;330;g2bb2862943f_0_785"/>
          <p:cNvSpPr/>
          <p:nvPr/>
        </p:nvSpPr>
        <p:spPr>
          <a:xfrm>
            <a:off x="8554065" y="-3933"/>
            <a:ext cx="3636600"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dirty="0">
                <a:solidFill>
                  <a:schemeClr val="lt1"/>
                </a:solidFill>
                <a:latin typeface="Calibri"/>
                <a:ea typeface="Calibri"/>
                <a:cs typeface="Calibri"/>
                <a:sym typeface="Calibri"/>
              </a:rPr>
              <a:t>8.1.2 </a:t>
            </a:r>
            <a:r>
              <a:rPr lang="el-GR" sz="1800" dirty="0">
                <a:solidFill>
                  <a:schemeClr val="lt1"/>
                </a:solidFill>
                <a:latin typeface="Calibri"/>
                <a:ea typeface="Calibri"/>
                <a:cs typeface="Calibri"/>
                <a:sym typeface="Calibri"/>
              </a:rPr>
              <a:t>Θηλασμός και διατροφή</a:t>
            </a:r>
            <a:endParaRPr sz="1800" dirty="0">
              <a:solidFill>
                <a:schemeClr val="lt1"/>
              </a:solidFill>
              <a:latin typeface="Calibri"/>
              <a:ea typeface="Calibri"/>
              <a:cs typeface="Calibri"/>
              <a:sym typeface="Calibri"/>
            </a:endParaRPr>
          </a:p>
        </p:txBody>
      </p:sp>
      <p:sp>
        <p:nvSpPr>
          <p:cNvPr id="334" name="Google Shape;334;g2bb2862943f_0_785"/>
          <p:cNvSpPr/>
          <p:nvPr/>
        </p:nvSpPr>
        <p:spPr>
          <a:xfrm>
            <a:off x="1218250" y="2640405"/>
            <a:ext cx="4173600" cy="744600"/>
          </a:xfrm>
          <a:prstGeom prst="rect">
            <a:avLst/>
          </a:prstGeom>
          <a:solidFill>
            <a:srgbClr val="EA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l-GR" sz="3500" b="1" i="0" u="none" strike="noStrike" cap="none" dirty="0">
                <a:solidFill>
                  <a:srgbClr val="000000"/>
                </a:solidFill>
                <a:latin typeface="Calibri"/>
                <a:ea typeface="Calibri"/>
                <a:cs typeface="Calibri"/>
                <a:sym typeface="Calibri"/>
              </a:rPr>
              <a:t>ΝΕΟΓΕΝΝΗΤΟ</a:t>
            </a:r>
            <a:endParaRPr sz="3500" b="1" i="0" u="none" strike="noStrike" cap="none" dirty="0">
              <a:solidFill>
                <a:srgbClr val="000000"/>
              </a:solidFill>
              <a:latin typeface="Calibri"/>
              <a:ea typeface="Calibri"/>
              <a:cs typeface="Calibri"/>
              <a:sym typeface="Calibri"/>
            </a:endParaRPr>
          </a:p>
        </p:txBody>
      </p:sp>
      <p:sp>
        <p:nvSpPr>
          <p:cNvPr id="335" name="Google Shape;335;g2bb2862943f_0_785"/>
          <p:cNvSpPr/>
          <p:nvPr/>
        </p:nvSpPr>
        <p:spPr>
          <a:xfrm>
            <a:off x="1226800" y="3403394"/>
            <a:ext cx="4165200" cy="3004200"/>
          </a:xfrm>
          <a:prstGeom prst="rect">
            <a:avLst/>
          </a:prstGeom>
          <a:no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None/>
            </a:pPr>
            <a:r>
              <a:rPr lang="el-GR" sz="2000" b="0" i="0" u="none" strike="noStrike" cap="none" dirty="0">
                <a:solidFill>
                  <a:srgbClr val="000000"/>
                </a:solidFill>
                <a:latin typeface="Calibri"/>
                <a:ea typeface="Calibri"/>
                <a:cs typeface="Calibri"/>
                <a:sym typeface="Calibri"/>
              </a:rPr>
              <a:t>Ο θηλασμός μειώνει τον κίνδυνο εμφάνισης ορισμένων ασθενειών</a:t>
            </a:r>
            <a:r>
              <a:rPr lang="en-US" sz="2000" b="0" i="0" u="none" strike="noStrike" cap="none" dirty="0">
                <a:solidFill>
                  <a:srgbClr val="000000"/>
                </a:solidFill>
                <a:latin typeface="Calibri"/>
                <a:ea typeface="Calibri"/>
                <a:cs typeface="Calibri"/>
                <a:sym typeface="Calibri"/>
              </a:rPr>
              <a:t>:</a:t>
            </a:r>
            <a:endParaRPr lang="el-GR" dirty="0"/>
          </a:p>
          <a:p>
            <a:pPr marL="342900" marR="0" lvl="0" indent="-342900" algn="just" rtl="0">
              <a:lnSpc>
                <a:spcPct val="100000"/>
              </a:lnSpc>
              <a:spcBef>
                <a:spcPts val="0"/>
              </a:spcBef>
              <a:spcAft>
                <a:spcPts val="0"/>
              </a:spcAft>
              <a:buClr>
                <a:srgbClr val="000000"/>
              </a:buClr>
              <a:buSzPts val="1100"/>
              <a:buFont typeface="Wingdings" pitchFamily="2" charset="2"/>
              <a:buChar char="q"/>
            </a:pPr>
            <a:r>
              <a:rPr lang="el-GR" sz="2000" b="0" i="0" u="none" strike="noStrike" cap="none" dirty="0">
                <a:solidFill>
                  <a:srgbClr val="000000"/>
                </a:solidFill>
                <a:latin typeface="Calibri"/>
                <a:ea typeface="Calibri"/>
                <a:cs typeface="Calibri"/>
                <a:sym typeface="Calibri"/>
              </a:rPr>
              <a:t>Παχυσαρκία</a:t>
            </a:r>
          </a:p>
          <a:p>
            <a:pPr marL="342900" marR="0" lvl="0" indent="-342900" algn="just" rtl="0">
              <a:lnSpc>
                <a:spcPct val="100000"/>
              </a:lnSpc>
              <a:spcBef>
                <a:spcPts val="0"/>
              </a:spcBef>
              <a:spcAft>
                <a:spcPts val="0"/>
              </a:spcAft>
              <a:buClr>
                <a:srgbClr val="000000"/>
              </a:buClr>
              <a:buSzPts val="1100"/>
              <a:buFont typeface="Wingdings" pitchFamily="2" charset="2"/>
              <a:buChar char="q"/>
            </a:pPr>
            <a:r>
              <a:rPr lang="el-GR" sz="2000" b="0" i="0" u="none" strike="noStrike" cap="none" dirty="0">
                <a:solidFill>
                  <a:srgbClr val="000000"/>
                </a:solidFill>
                <a:latin typeface="Calibri"/>
                <a:ea typeface="Calibri"/>
                <a:cs typeface="Calibri"/>
                <a:sym typeface="Calibri"/>
              </a:rPr>
              <a:t>Άσθμα</a:t>
            </a:r>
          </a:p>
          <a:p>
            <a:pPr marL="342900" marR="0" lvl="0" indent="-342900" algn="just" rtl="0">
              <a:lnSpc>
                <a:spcPct val="100000"/>
              </a:lnSpc>
              <a:spcBef>
                <a:spcPts val="0"/>
              </a:spcBef>
              <a:spcAft>
                <a:spcPts val="0"/>
              </a:spcAft>
              <a:buClr>
                <a:srgbClr val="000000"/>
              </a:buClr>
              <a:buSzPts val="1100"/>
              <a:buFont typeface="Wingdings" pitchFamily="2" charset="2"/>
              <a:buChar char="q"/>
            </a:pPr>
            <a:r>
              <a:rPr lang="el-GR" sz="2000" b="0" i="0" u="none" strike="noStrike" cap="none" dirty="0">
                <a:solidFill>
                  <a:srgbClr val="000000"/>
                </a:solidFill>
                <a:latin typeface="Calibri"/>
                <a:ea typeface="Calibri"/>
                <a:cs typeface="Calibri"/>
                <a:sym typeface="Calibri"/>
              </a:rPr>
              <a:t>Μέση ωτίτιδα</a:t>
            </a:r>
          </a:p>
          <a:p>
            <a:pPr marL="342900" marR="0" lvl="0" indent="-342900" algn="just" rtl="0">
              <a:lnSpc>
                <a:spcPct val="100000"/>
              </a:lnSpc>
              <a:spcBef>
                <a:spcPts val="0"/>
              </a:spcBef>
              <a:spcAft>
                <a:spcPts val="0"/>
              </a:spcAft>
              <a:buClr>
                <a:srgbClr val="000000"/>
              </a:buClr>
              <a:buSzPts val="1100"/>
              <a:buFont typeface="Wingdings" pitchFamily="2" charset="2"/>
              <a:buChar char="q"/>
            </a:pPr>
            <a:r>
              <a:rPr lang="el-GR" sz="2000" b="0" i="0" u="none" strike="noStrike" cap="none" dirty="0" err="1">
                <a:solidFill>
                  <a:srgbClr val="000000"/>
                </a:solidFill>
                <a:latin typeface="Calibri"/>
                <a:ea typeface="Calibri"/>
                <a:cs typeface="Calibri"/>
                <a:sym typeface="Calibri"/>
              </a:rPr>
              <a:t>Ατοπική</a:t>
            </a:r>
            <a:r>
              <a:rPr lang="el-GR" sz="2000" b="0" i="0" u="none" strike="noStrike" cap="none" dirty="0">
                <a:solidFill>
                  <a:srgbClr val="000000"/>
                </a:solidFill>
                <a:latin typeface="Calibri"/>
                <a:ea typeface="Calibri"/>
                <a:cs typeface="Calibri"/>
                <a:sym typeface="Calibri"/>
              </a:rPr>
              <a:t> δερματίτιδα</a:t>
            </a:r>
          </a:p>
          <a:p>
            <a:pPr marL="342900" marR="0" lvl="0" indent="-342900" algn="just" rtl="0">
              <a:lnSpc>
                <a:spcPct val="100000"/>
              </a:lnSpc>
              <a:spcBef>
                <a:spcPts val="0"/>
              </a:spcBef>
              <a:spcAft>
                <a:spcPts val="0"/>
              </a:spcAft>
              <a:buClr>
                <a:srgbClr val="000000"/>
              </a:buClr>
              <a:buSzPts val="1100"/>
              <a:buFont typeface="Wingdings" pitchFamily="2" charset="2"/>
              <a:buChar char="q"/>
            </a:pPr>
            <a:r>
              <a:rPr lang="el-GR" sz="2000" b="0" i="0" u="none" strike="noStrike" cap="none" dirty="0">
                <a:solidFill>
                  <a:srgbClr val="000000"/>
                </a:solidFill>
                <a:latin typeface="Calibri"/>
                <a:ea typeface="Calibri"/>
                <a:cs typeface="Calibri"/>
                <a:sym typeface="Calibri"/>
              </a:rPr>
              <a:t>Διαβήτη</a:t>
            </a:r>
          </a:p>
          <a:p>
            <a:pPr marL="342900" marR="0" lvl="0" indent="-342900" algn="just" rtl="0">
              <a:lnSpc>
                <a:spcPct val="100000"/>
              </a:lnSpc>
              <a:spcBef>
                <a:spcPts val="0"/>
              </a:spcBef>
              <a:spcAft>
                <a:spcPts val="0"/>
              </a:spcAft>
              <a:buClr>
                <a:srgbClr val="000000"/>
              </a:buClr>
              <a:buSzPts val="1100"/>
              <a:buFont typeface="Wingdings" pitchFamily="2" charset="2"/>
              <a:buChar char="q"/>
            </a:pPr>
            <a:r>
              <a:rPr lang="el-GR" sz="2000" b="0" i="0" u="none" strike="noStrike" cap="none" dirty="0">
                <a:solidFill>
                  <a:srgbClr val="000000"/>
                </a:solidFill>
                <a:latin typeface="Calibri"/>
                <a:ea typeface="Calibri"/>
                <a:cs typeface="Calibri"/>
                <a:sym typeface="Calibri"/>
              </a:rPr>
              <a:t>Κοιλιοκάκη.</a:t>
            </a:r>
          </a:p>
        </p:txBody>
      </p:sp>
      <p:sp>
        <p:nvSpPr>
          <p:cNvPr id="336" name="Google Shape;336;g2bb2862943f_0_785"/>
          <p:cNvSpPr/>
          <p:nvPr/>
        </p:nvSpPr>
        <p:spPr>
          <a:xfrm>
            <a:off x="6104550" y="2659224"/>
            <a:ext cx="4173600" cy="744600"/>
          </a:xfrm>
          <a:prstGeom prst="rect">
            <a:avLst/>
          </a:prstGeom>
          <a:solidFill>
            <a:srgbClr val="EA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l-GR" sz="3500" b="1" i="0" u="none" strike="noStrike" cap="none" dirty="0">
                <a:solidFill>
                  <a:srgbClr val="000000"/>
                </a:solidFill>
                <a:latin typeface="Calibri"/>
                <a:ea typeface="Calibri"/>
                <a:cs typeface="Calibri"/>
                <a:sym typeface="Calibri"/>
              </a:rPr>
              <a:t>ΜΗΤΕΡΑ</a:t>
            </a:r>
            <a:endParaRPr sz="3500" b="1" i="0" u="none" strike="noStrike" cap="none" dirty="0">
              <a:solidFill>
                <a:srgbClr val="000000"/>
              </a:solidFill>
              <a:latin typeface="Calibri"/>
              <a:ea typeface="Calibri"/>
              <a:cs typeface="Calibri"/>
              <a:sym typeface="Calibri"/>
            </a:endParaRPr>
          </a:p>
        </p:txBody>
      </p:sp>
      <p:sp>
        <p:nvSpPr>
          <p:cNvPr id="337" name="Google Shape;337;g2bb2862943f_0_785"/>
          <p:cNvSpPr/>
          <p:nvPr/>
        </p:nvSpPr>
        <p:spPr>
          <a:xfrm>
            <a:off x="6171150" y="3385005"/>
            <a:ext cx="4107000" cy="3099900"/>
          </a:xfrm>
          <a:prstGeom prst="rect">
            <a:avLst/>
          </a:prstGeom>
          <a:no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None/>
            </a:pPr>
            <a:r>
              <a:rPr lang="el-GR" sz="2000" b="0" i="0" u="none" strike="noStrike" cap="none" dirty="0">
                <a:solidFill>
                  <a:srgbClr val="000000"/>
                </a:solidFill>
                <a:latin typeface="Calibri"/>
                <a:ea typeface="Calibri"/>
                <a:cs typeface="Calibri"/>
                <a:sym typeface="Calibri"/>
              </a:rPr>
              <a:t>Ο θηλασμός έχει επίσης μια σειρά από οφέλη για τη μητέρα, μειώνοντας τον κίνδυνο</a:t>
            </a:r>
            <a:r>
              <a:rPr lang="en-US" sz="2000" b="0" i="0" u="none" strike="noStrike" cap="none" dirty="0">
                <a:solidFill>
                  <a:srgbClr val="000000"/>
                </a:solidFill>
                <a:latin typeface="Calibri"/>
                <a:ea typeface="Calibri"/>
                <a:cs typeface="Calibri"/>
                <a:sym typeface="Calibri"/>
              </a:rPr>
              <a:t>:</a:t>
            </a:r>
            <a:endParaRPr dirty="0"/>
          </a:p>
          <a:p>
            <a:pPr marL="342900" marR="0" lvl="0" indent="-342900" algn="just" rtl="0">
              <a:lnSpc>
                <a:spcPct val="100000"/>
              </a:lnSpc>
              <a:spcBef>
                <a:spcPts val="0"/>
              </a:spcBef>
              <a:spcAft>
                <a:spcPts val="0"/>
              </a:spcAft>
              <a:buClr>
                <a:srgbClr val="000000"/>
              </a:buClr>
              <a:buSzPts val="2000"/>
              <a:buFont typeface="Wingdings" pitchFamily="2" charset="2"/>
              <a:buChar char="q"/>
            </a:pPr>
            <a:r>
              <a:rPr lang="el-GR" sz="2000" b="0" i="0" u="none" strike="noStrike" cap="none" dirty="0">
                <a:solidFill>
                  <a:srgbClr val="000000"/>
                </a:solidFill>
                <a:latin typeface="Calibri"/>
                <a:ea typeface="Calibri"/>
                <a:cs typeface="Calibri"/>
                <a:sym typeface="Calibri"/>
              </a:rPr>
              <a:t>Καρκίνου του μαστού, των ωοθηκών, του </a:t>
            </a:r>
            <a:r>
              <a:rPr lang="el-GR" sz="2000" b="0" i="0" u="none" strike="noStrike" cap="none" dirty="0" err="1">
                <a:solidFill>
                  <a:srgbClr val="000000"/>
                </a:solidFill>
                <a:latin typeface="Calibri"/>
                <a:ea typeface="Calibri"/>
                <a:cs typeface="Calibri"/>
                <a:sym typeface="Calibri"/>
              </a:rPr>
              <a:t>ενδομητρίου</a:t>
            </a:r>
            <a:r>
              <a:rPr lang="el-GR" sz="2000" b="0" i="0" u="none" strike="noStrike" cap="none" dirty="0">
                <a:solidFill>
                  <a:srgbClr val="000000"/>
                </a:solidFill>
                <a:latin typeface="Calibri"/>
                <a:ea typeface="Calibri"/>
                <a:cs typeface="Calibri"/>
                <a:sym typeface="Calibri"/>
              </a:rPr>
              <a:t> και του θυρεοειδούς</a:t>
            </a:r>
          </a:p>
          <a:p>
            <a:pPr marL="342900" marR="0" lvl="0" indent="-342900" algn="just" rtl="0">
              <a:lnSpc>
                <a:spcPct val="100000"/>
              </a:lnSpc>
              <a:spcBef>
                <a:spcPts val="0"/>
              </a:spcBef>
              <a:spcAft>
                <a:spcPts val="0"/>
              </a:spcAft>
              <a:buClr>
                <a:srgbClr val="000000"/>
              </a:buClr>
              <a:buSzPts val="2000"/>
              <a:buFont typeface="Wingdings" pitchFamily="2" charset="2"/>
              <a:buChar char="q"/>
            </a:pPr>
            <a:r>
              <a:rPr lang="el-GR" sz="2000" b="0" i="0" u="none" strike="noStrike" cap="none" dirty="0">
                <a:solidFill>
                  <a:srgbClr val="000000"/>
                </a:solidFill>
                <a:latin typeface="Calibri"/>
                <a:ea typeface="Calibri"/>
                <a:cs typeface="Calibri"/>
                <a:sym typeface="Calibri"/>
              </a:rPr>
              <a:t>Διαβήτη τύπου 2</a:t>
            </a:r>
          </a:p>
          <a:p>
            <a:pPr marL="342900" marR="0" lvl="0" indent="-342900" algn="just" rtl="0">
              <a:lnSpc>
                <a:spcPct val="100000"/>
              </a:lnSpc>
              <a:spcBef>
                <a:spcPts val="0"/>
              </a:spcBef>
              <a:spcAft>
                <a:spcPts val="0"/>
              </a:spcAft>
              <a:buClr>
                <a:srgbClr val="000000"/>
              </a:buClr>
              <a:buSzPts val="2000"/>
              <a:buFont typeface="Wingdings" pitchFamily="2" charset="2"/>
              <a:buChar char="q"/>
            </a:pPr>
            <a:r>
              <a:rPr lang="el-GR" sz="2000" b="0" i="0" u="none" strike="noStrike" cap="none" dirty="0">
                <a:solidFill>
                  <a:srgbClr val="000000"/>
                </a:solidFill>
                <a:latin typeface="Calibri"/>
                <a:ea typeface="Calibri"/>
                <a:cs typeface="Calibri"/>
                <a:sym typeface="Calibri"/>
              </a:rPr>
              <a:t>Ρευματοειδούς αρθρίτιδας</a:t>
            </a:r>
          </a:p>
          <a:p>
            <a:pPr marL="342900" marR="0" lvl="0" indent="-342900" algn="just" rtl="0">
              <a:lnSpc>
                <a:spcPct val="100000"/>
              </a:lnSpc>
              <a:spcBef>
                <a:spcPts val="0"/>
              </a:spcBef>
              <a:spcAft>
                <a:spcPts val="0"/>
              </a:spcAft>
              <a:buClr>
                <a:srgbClr val="000000"/>
              </a:buClr>
              <a:buSzPts val="2000"/>
              <a:buFont typeface="Wingdings" pitchFamily="2" charset="2"/>
              <a:buChar char="q"/>
            </a:pPr>
            <a:r>
              <a:rPr lang="el-GR" sz="2000" b="0" i="0" u="none" strike="noStrike" cap="none" dirty="0">
                <a:solidFill>
                  <a:srgbClr val="000000"/>
                </a:solidFill>
                <a:latin typeface="Calibri"/>
                <a:ea typeface="Calibri"/>
                <a:cs typeface="Calibri"/>
                <a:sym typeface="Calibri"/>
              </a:rPr>
              <a:t>Υπέρτασης</a:t>
            </a:r>
            <a:endParaRPr sz="2000" b="0" i="0" u="none" strike="noStrike" cap="none" dirty="0">
              <a:solidFill>
                <a:srgbClr val="000000"/>
              </a:solidFill>
              <a:latin typeface="Calibri"/>
              <a:ea typeface="Calibri"/>
              <a:cs typeface="Calibri"/>
              <a:sym typeface="Calibri"/>
            </a:endParaRPr>
          </a:p>
        </p:txBody>
      </p:sp>
      <p:cxnSp>
        <p:nvCxnSpPr>
          <p:cNvPr id="338" name="Google Shape;338;g2bb2862943f_0_785"/>
          <p:cNvCxnSpPr/>
          <p:nvPr/>
        </p:nvCxnSpPr>
        <p:spPr>
          <a:xfrm>
            <a:off x="5747900" y="2659224"/>
            <a:ext cx="600" cy="3748500"/>
          </a:xfrm>
          <a:prstGeom prst="straightConnector1">
            <a:avLst/>
          </a:prstGeom>
          <a:noFill/>
          <a:ln w="19050" cap="flat" cmpd="sng">
            <a:solidFill>
              <a:srgbClr val="44546A"/>
            </a:solidFill>
            <a:prstDash val="dot"/>
            <a:round/>
            <a:headEnd type="oval" w="med" len="med"/>
            <a:tailEnd type="oval" w="med" len="med"/>
          </a:ln>
        </p:spPr>
      </p:cxnSp>
      <p:sp>
        <p:nvSpPr>
          <p:cNvPr id="339" name="Google Shape;339;g2bb2862943f_0_785"/>
          <p:cNvSpPr/>
          <p:nvPr/>
        </p:nvSpPr>
        <p:spPr>
          <a:xfrm>
            <a:off x="2039514" y="1695798"/>
            <a:ext cx="7552500" cy="738600"/>
          </a:xfrm>
          <a:prstGeom prst="rect">
            <a:avLst/>
          </a:prstGeom>
          <a:noFill/>
          <a:ln w="28575" cap="flat" cmpd="sng">
            <a:solidFill>
              <a:srgbClr val="FF9999"/>
            </a:solidFill>
            <a:prstDash val="dashDot"/>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l-GR" sz="1400" b="1" i="0" u="none" strike="noStrike" cap="none" dirty="0">
                <a:solidFill>
                  <a:srgbClr val="000000"/>
                </a:solidFill>
                <a:latin typeface="Calibri"/>
                <a:ea typeface="Calibri"/>
                <a:cs typeface="Calibri"/>
                <a:sym typeface="Calibri"/>
              </a:rPr>
              <a:t>ΕΠΕΞΗΓΗΜΑΤΙΚΟ ΒΙΝΤΕΟ ΜΕ ΤΙΣ ΠΙΟ ΣΥΝΗΘΙΣΜΕΝΕΣ ΣΤΑΣΕΙΣ ΘΗΛΑΣΜΟΥ:</a:t>
            </a:r>
            <a:endParaRPr dirty="0"/>
          </a:p>
          <a:p>
            <a:pPr marL="0" marR="0" lvl="0" indent="0" algn="ctr" rtl="0">
              <a:lnSpc>
                <a:spcPct val="100000"/>
              </a:lnSpc>
              <a:spcBef>
                <a:spcPts val="0"/>
              </a:spcBef>
              <a:spcAft>
                <a:spcPts val="0"/>
              </a:spcAft>
              <a:buNone/>
            </a:pPr>
            <a:r>
              <a:rPr lang="en-US" sz="1400" b="1" i="0" u="sng" strike="noStrike" cap="none" dirty="0">
                <a:solidFill>
                  <a:srgbClr val="000000"/>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https://www.youtube.com/watch?v=or4OnMxihUg</a:t>
            </a:r>
            <a:endParaRPr sz="1400" b="1"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None/>
            </a:pPr>
            <a:endParaRPr sz="1400" b="1" i="0" u="none" strike="noStrike" cap="none" dirty="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g2bb2862943f_0_804"/>
          <p:cNvSpPr txBox="1">
            <a:spLocks noGrp="1"/>
          </p:cNvSpPr>
          <p:nvPr>
            <p:ph type="title"/>
          </p:nvPr>
        </p:nvSpPr>
        <p:spPr>
          <a:xfrm>
            <a:off x="566149" y="976247"/>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2200"/>
              <a:buFont typeface="Arial"/>
              <a:buNone/>
            </a:pPr>
            <a:r>
              <a:rPr lang="el-GR" sz="2200" dirty="0">
                <a:latin typeface="Arial"/>
                <a:ea typeface="Arial"/>
                <a:cs typeface="Arial"/>
                <a:sym typeface="Arial"/>
              </a:rPr>
              <a:t>Εναλλακτικές επιλογές στον θηλασμό</a:t>
            </a:r>
            <a:endParaRPr dirty="0"/>
          </a:p>
        </p:txBody>
      </p:sp>
      <p:sp>
        <p:nvSpPr>
          <p:cNvPr id="346" name="Google Shape;346;g2bb2862943f_0_804"/>
          <p:cNvSpPr/>
          <p:nvPr/>
        </p:nvSpPr>
        <p:spPr>
          <a:xfrm>
            <a:off x="8554065" y="-3933"/>
            <a:ext cx="3636600"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dirty="0">
                <a:solidFill>
                  <a:schemeClr val="lt1"/>
                </a:solidFill>
                <a:latin typeface="Calibri"/>
                <a:ea typeface="Calibri"/>
                <a:cs typeface="Calibri"/>
                <a:sym typeface="Calibri"/>
              </a:rPr>
              <a:t>8.1.2 </a:t>
            </a:r>
            <a:r>
              <a:rPr lang="el-GR" sz="1800" dirty="0">
                <a:solidFill>
                  <a:schemeClr val="lt1"/>
                </a:solidFill>
                <a:latin typeface="Calibri"/>
                <a:ea typeface="Calibri"/>
                <a:cs typeface="Calibri"/>
                <a:sym typeface="Calibri"/>
              </a:rPr>
              <a:t>Θηλασμός και διατροφή</a:t>
            </a:r>
            <a:endParaRPr sz="1800" dirty="0">
              <a:solidFill>
                <a:schemeClr val="lt1"/>
              </a:solidFill>
              <a:latin typeface="Calibri"/>
              <a:ea typeface="Calibri"/>
              <a:cs typeface="Calibri"/>
              <a:sym typeface="Calibri"/>
            </a:endParaRPr>
          </a:p>
        </p:txBody>
      </p:sp>
      <p:sp>
        <p:nvSpPr>
          <p:cNvPr id="350" name="Google Shape;350;g2bb2862943f_0_804"/>
          <p:cNvSpPr txBox="1">
            <a:spLocks noGrp="1"/>
          </p:cNvSpPr>
          <p:nvPr>
            <p:ph type="body" idx="4294967295"/>
          </p:nvPr>
        </p:nvSpPr>
        <p:spPr>
          <a:xfrm>
            <a:off x="343932" y="1716206"/>
            <a:ext cx="10642200" cy="3520812"/>
          </a:xfrm>
          <a:prstGeom prst="rect">
            <a:avLst/>
          </a:prstGeom>
          <a:noFill/>
          <a:ln>
            <a:noFill/>
          </a:ln>
        </p:spPr>
        <p:txBody>
          <a:bodyPr spcFirstLastPara="1" wrap="square" lIns="91425" tIns="45700" rIns="91425" bIns="45700" anchor="t" anchorCtr="0">
            <a:normAutofit/>
          </a:bodyPr>
          <a:lstStyle/>
          <a:p>
            <a:pPr marL="342900" lvl="0" indent="-342900" algn="l" rtl="0">
              <a:lnSpc>
                <a:spcPct val="120000"/>
              </a:lnSpc>
              <a:spcBef>
                <a:spcPts val="1200"/>
              </a:spcBef>
              <a:spcAft>
                <a:spcPts val="0"/>
              </a:spcAft>
              <a:buSzPts val="2000"/>
              <a:buFont typeface="Wingdings" panose="05000000000000000000" pitchFamily="2" charset="2"/>
              <a:buChar char="§"/>
            </a:pPr>
            <a:r>
              <a:rPr lang="el-GR" sz="2000" dirty="0"/>
              <a:t>Το βρεφικό γάλα σε σκόνη που παρασκευάζεται στο εμπόριο αποτελεί εναλλακτική λύση στο μητρικό γάλα για τις μητέρες που το επιλέγουν, αν και ο Παγκόσμιος Οργανισμός Υγείας συνιστά τον θηλασμό όταν αυτό είναι εφικτό.</a:t>
            </a:r>
            <a:endParaRPr dirty="0"/>
          </a:p>
          <a:p>
            <a:pPr marL="342900" lvl="0" indent="-342900" algn="l" rtl="0">
              <a:lnSpc>
                <a:spcPct val="120000"/>
              </a:lnSpc>
              <a:spcBef>
                <a:spcPts val="1200"/>
              </a:spcBef>
              <a:spcAft>
                <a:spcPts val="0"/>
              </a:spcAft>
              <a:buSzPts val="2000"/>
              <a:buFont typeface="Wingdings" panose="05000000000000000000" pitchFamily="2" charset="2"/>
              <a:buChar char="§"/>
            </a:pPr>
            <a:r>
              <a:rPr lang="el-GR" sz="2000" dirty="0"/>
              <a:t>Παρασκευαζόμενο κάτω από αποστειρωμένες συνθήκες, το βρεφικό γάλα του εμπορίου προσπαθεί να αντιγράψει το μητρικό γάλα χρησιμοποιώντας έναν πολύπλοκο συνδυασμό πρωτεϊνών, σακχάρων, λιπών και βιταμινών που δεν μπορεί να δημιουργηθεί στο σπίτι. Ως εκ τούτου, αν δεν θηλάζετε το μωρό σας, είναι σημαντικό να χρησιμοποιείτε μόνο γάλα που παρασκευάζεται στο εμπόριο. </a:t>
            </a:r>
            <a:endParaRPr sz="2000" dirty="0"/>
          </a:p>
          <a:p>
            <a:pPr marL="0" lvl="0" indent="0" algn="l" rtl="0">
              <a:lnSpc>
                <a:spcPct val="120000"/>
              </a:lnSpc>
              <a:spcBef>
                <a:spcPts val="1200"/>
              </a:spcBef>
              <a:spcAft>
                <a:spcPts val="0"/>
              </a:spcAft>
              <a:buSzPts val="2000"/>
              <a:buNone/>
            </a:pPr>
            <a:endParaRPr sz="2000" dirty="0"/>
          </a:p>
        </p:txBody>
      </p:sp>
      <p:sp>
        <p:nvSpPr>
          <p:cNvPr id="353" name="Google Shape;353;g2bb2862943f_0_804"/>
          <p:cNvSpPr txBox="1"/>
          <p:nvPr/>
        </p:nvSpPr>
        <p:spPr>
          <a:xfrm>
            <a:off x="256659" y="5531821"/>
            <a:ext cx="11059800" cy="523180"/>
          </a:xfrm>
          <a:prstGeom prst="rect">
            <a:avLst/>
          </a:prstGeom>
          <a:noFill/>
          <a:ln w="28575" cap="flat" cmpd="sng">
            <a:solidFill>
              <a:srgbClr val="FF9999"/>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l-GR" sz="1400" b="1" i="0" u="none" strike="noStrike" cap="none" dirty="0">
                <a:solidFill>
                  <a:srgbClr val="000000"/>
                </a:solidFill>
                <a:latin typeface="Arial"/>
                <a:ea typeface="Arial"/>
                <a:cs typeface="Arial"/>
                <a:sym typeface="Arial"/>
              </a:rPr>
              <a:t>Οποιεσδήποτε απορίες σχετικά με εναλλακτικές στο μητρικό γάλα θα πρέπει να συζητηθούν με τον παιδίατρό σας.</a:t>
            </a: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g2bb2862943f_0_823"/>
          <p:cNvSpPr txBox="1">
            <a:spLocks noGrp="1"/>
          </p:cNvSpPr>
          <p:nvPr>
            <p:ph type="title"/>
          </p:nvPr>
        </p:nvSpPr>
        <p:spPr>
          <a:xfrm>
            <a:off x="566149" y="976247"/>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2200"/>
              <a:buFont typeface="Arial"/>
              <a:buNone/>
            </a:pPr>
            <a:r>
              <a:rPr lang="el-GR" sz="2200" dirty="0">
                <a:latin typeface="Arial"/>
                <a:ea typeface="Arial"/>
                <a:cs typeface="Arial"/>
                <a:sym typeface="Arial"/>
              </a:rPr>
              <a:t>Συμπληρωματική διατροφή</a:t>
            </a:r>
            <a:endParaRPr dirty="0"/>
          </a:p>
        </p:txBody>
      </p:sp>
      <p:sp>
        <p:nvSpPr>
          <p:cNvPr id="360" name="Google Shape;360;g2bb2862943f_0_823"/>
          <p:cNvSpPr/>
          <p:nvPr/>
        </p:nvSpPr>
        <p:spPr>
          <a:xfrm>
            <a:off x="8554065" y="-3933"/>
            <a:ext cx="3636600"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dirty="0">
                <a:solidFill>
                  <a:schemeClr val="lt1"/>
                </a:solidFill>
                <a:latin typeface="Calibri"/>
                <a:ea typeface="Calibri"/>
                <a:cs typeface="Calibri"/>
                <a:sym typeface="Calibri"/>
              </a:rPr>
              <a:t>8.1.2 </a:t>
            </a:r>
            <a:r>
              <a:rPr lang="el-GR" sz="1800" dirty="0">
                <a:solidFill>
                  <a:schemeClr val="lt1"/>
                </a:solidFill>
                <a:latin typeface="Calibri"/>
                <a:ea typeface="Calibri"/>
                <a:cs typeface="Calibri"/>
                <a:sym typeface="Calibri"/>
              </a:rPr>
              <a:t>Θηλασμός και διατροφή</a:t>
            </a:r>
            <a:endParaRPr sz="1800" dirty="0">
              <a:solidFill>
                <a:schemeClr val="lt1"/>
              </a:solidFill>
              <a:latin typeface="Calibri"/>
              <a:ea typeface="Calibri"/>
              <a:cs typeface="Calibri"/>
              <a:sym typeface="Calibri"/>
            </a:endParaRPr>
          </a:p>
        </p:txBody>
      </p:sp>
      <p:sp>
        <p:nvSpPr>
          <p:cNvPr id="365" name="Google Shape;365;g2bb2862943f_0_823"/>
          <p:cNvSpPr txBox="1">
            <a:spLocks noGrp="1"/>
          </p:cNvSpPr>
          <p:nvPr>
            <p:ph type="body" idx="4294967295"/>
          </p:nvPr>
        </p:nvSpPr>
        <p:spPr>
          <a:xfrm>
            <a:off x="321932" y="1738202"/>
            <a:ext cx="11481300" cy="2474700"/>
          </a:xfrm>
          <a:prstGeom prst="rect">
            <a:avLst/>
          </a:prstGeom>
          <a:noFill/>
          <a:ln>
            <a:noFill/>
          </a:ln>
        </p:spPr>
        <p:txBody>
          <a:bodyPr spcFirstLastPara="1" wrap="square" lIns="91425" tIns="45700" rIns="91425" bIns="45700" anchor="t" anchorCtr="0">
            <a:normAutofit/>
          </a:bodyPr>
          <a:lstStyle/>
          <a:p>
            <a:pPr marL="342900" lvl="0" indent="-342900" algn="l" rtl="0">
              <a:lnSpc>
                <a:spcPct val="120000"/>
              </a:lnSpc>
              <a:spcBef>
                <a:spcPts val="1200"/>
              </a:spcBef>
              <a:spcAft>
                <a:spcPts val="0"/>
              </a:spcAft>
              <a:buSzPts val="2000"/>
              <a:buFont typeface="Wingdings" panose="05000000000000000000" pitchFamily="2" charset="2"/>
              <a:buChar char="§"/>
            </a:pPr>
            <a:r>
              <a:rPr lang="el-GR" sz="2000" dirty="0"/>
              <a:t>Συνιστάται η σταδιακή εισαγωγή της συμπληρωματικής διατροφής από την ηλικία των 6 μηνών και μετά.</a:t>
            </a:r>
            <a:endParaRPr dirty="0"/>
          </a:p>
          <a:p>
            <a:pPr marL="342900" lvl="0" indent="-342900" algn="l" rtl="0">
              <a:lnSpc>
                <a:spcPct val="120000"/>
              </a:lnSpc>
              <a:spcBef>
                <a:spcPts val="1200"/>
              </a:spcBef>
              <a:spcAft>
                <a:spcPts val="0"/>
              </a:spcAft>
              <a:buSzPts val="2000"/>
              <a:buFont typeface="Wingdings" panose="05000000000000000000" pitchFamily="2" charset="2"/>
              <a:buChar char="§"/>
            </a:pPr>
            <a:r>
              <a:rPr lang="el-GR" sz="2000" dirty="0"/>
              <a:t>Το παρακάτω βίντεο εξηγεί σε ποια στάδια πρέπει να αρχίσετε να συμπεριλαμβάνετε ορισμένα τρόφιμα.</a:t>
            </a:r>
            <a:endParaRPr dirty="0"/>
          </a:p>
          <a:p>
            <a:pPr marL="342900" indent="-342900" algn="ctr">
              <a:lnSpc>
                <a:spcPct val="150000"/>
              </a:lnSpc>
              <a:spcBef>
                <a:spcPts val="0"/>
              </a:spcBef>
              <a:buFont typeface="Wingdings" panose="05000000000000000000" pitchFamily="2" charset="2"/>
              <a:buChar char="§"/>
            </a:pPr>
            <a:endParaRPr sz="2000" b="1" u="sng" dirty="0"/>
          </a:p>
          <a:p>
            <a:pPr marL="0" lvl="0" indent="0" algn="l" rtl="0">
              <a:lnSpc>
                <a:spcPct val="120000"/>
              </a:lnSpc>
              <a:spcBef>
                <a:spcPts val="1200"/>
              </a:spcBef>
              <a:spcAft>
                <a:spcPts val="0"/>
              </a:spcAft>
              <a:buSzPts val="2000"/>
              <a:buNone/>
            </a:pPr>
            <a:endParaRPr sz="2000" dirty="0"/>
          </a:p>
        </p:txBody>
      </p:sp>
      <p:sp>
        <p:nvSpPr>
          <p:cNvPr id="366" name="Google Shape;366;g2bb2862943f_0_823"/>
          <p:cNvSpPr/>
          <p:nvPr/>
        </p:nvSpPr>
        <p:spPr>
          <a:xfrm>
            <a:off x="1731603" y="3134149"/>
            <a:ext cx="7607700" cy="738600"/>
          </a:xfrm>
          <a:prstGeom prst="rect">
            <a:avLst/>
          </a:prstGeom>
          <a:noFill/>
          <a:ln w="28575" cap="flat" cmpd="sng">
            <a:solidFill>
              <a:srgbClr val="FF9999"/>
            </a:solidFill>
            <a:prstDash val="dashDot"/>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l-GR" sz="1800" b="1" i="0" u="none" strike="noStrike" cap="none" dirty="0">
                <a:solidFill>
                  <a:srgbClr val="000000"/>
                </a:solidFill>
                <a:latin typeface="Arial"/>
                <a:ea typeface="Arial"/>
                <a:cs typeface="Arial"/>
                <a:sym typeface="Arial"/>
              </a:rPr>
              <a:t>Επεξηγηματικό βίντεο συμπληρωματικής διατροφής</a:t>
            </a:r>
            <a:endParaRPr sz="1800" b="1" i="0" u="sng"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US" sz="1800" b="1" i="0" u="sng" strike="noStrike" cap="none" dirty="0">
                <a:solidFill>
                  <a:srgbClr val="000000"/>
                </a:solidFill>
                <a:latin typeface="Arial"/>
                <a:ea typeface="Arial"/>
                <a:cs typeface="Arial"/>
                <a:sym typeface="Arial"/>
                <a:hlinkClick r:id="rId3">
                  <a:extLst>
                    <a:ext uri="{A12FA001-AC4F-418D-AE19-62706E023703}">
                      <ahyp:hlinkClr xmlns="" xmlns:ahyp="http://schemas.microsoft.com/office/drawing/2018/hyperlinkcolor" val="tx"/>
                    </a:ext>
                  </a:extLst>
                </a:hlinkClick>
              </a:rPr>
              <a:t>https://youtu.be/97mOI52QqqY?si=lRcyIytEFpctHPIp</a:t>
            </a:r>
            <a:endParaRPr sz="18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endParaRPr sz="1400" b="1" i="0" u="none" strike="noStrike" cap="none" dirty="0">
              <a:solidFill>
                <a:srgbClr val="000000"/>
              </a:solidFill>
              <a:latin typeface="Calibri"/>
              <a:ea typeface="Calibri"/>
              <a:cs typeface="Calibri"/>
              <a:sym typeface="Calibri"/>
            </a:endParaRPr>
          </a:p>
        </p:txBody>
      </p:sp>
      <p:sp>
        <p:nvSpPr>
          <p:cNvPr id="367" name="Google Shape;367;g2bb2862943f_0_823"/>
          <p:cNvSpPr txBox="1"/>
          <p:nvPr/>
        </p:nvSpPr>
        <p:spPr>
          <a:xfrm>
            <a:off x="566149" y="4868627"/>
            <a:ext cx="10783342" cy="707846"/>
          </a:xfrm>
          <a:prstGeom prst="rect">
            <a:avLst/>
          </a:prstGeom>
          <a:noFill/>
          <a:ln w="28575" cap="flat" cmpd="sng">
            <a:solidFill>
              <a:srgbClr val="FF9999"/>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l-GR" sz="2000" b="1" i="0" u="none" strike="noStrike" cap="none" dirty="0">
                <a:solidFill>
                  <a:srgbClr val="000000"/>
                </a:solidFill>
                <a:latin typeface="Calibri" panose="020F0502020204030204" pitchFamily="34" charset="0"/>
                <a:cs typeface="Calibri" panose="020F0502020204030204" pitchFamily="34" charset="0"/>
                <a:sym typeface="Arial"/>
              </a:rPr>
              <a:t>Οποιεσδήποτε απορίες σχετικά με τη συμπληρωματική διατροφή θα πρέπει να συζητηθούν με τον παιδίατρό σας.</a:t>
            </a:r>
            <a:endParaRPr sz="2000" b="1" i="0" u="none" strike="noStrike" cap="none" dirty="0">
              <a:solidFill>
                <a:srgbClr val="000000"/>
              </a:solidFill>
              <a:latin typeface="Arial"/>
              <a:ea typeface="Arial"/>
              <a:cs typeface="Arial"/>
              <a:sym typeface="Arial"/>
            </a:endParaRPr>
          </a:p>
        </p:txBody>
      </p:sp>
      <p:sp>
        <p:nvSpPr>
          <p:cNvPr id="3" name="TextBox 2">
            <a:extLst>
              <a:ext uri="{FF2B5EF4-FFF2-40B4-BE49-F238E27FC236}">
                <a16:creationId xmlns:a16="http://schemas.microsoft.com/office/drawing/2014/main" id="{23BD01D1-1ADA-62A0-5610-A3BF214C7A78}"/>
              </a:ext>
            </a:extLst>
          </p:cNvPr>
          <p:cNvSpPr txBox="1"/>
          <p:nvPr/>
        </p:nvSpPr>
        <p:spPr>
          <a:xfrm>
            <a:off x="2555240" y="3935903"/>
            <a:ext cx="6146800" cy="553998"/>
          </a:xfrm>
          <a:prstGeom prst="rect">
            <a:avLst/>
          </a:prstGeom>
          <a:noFill/>
        </p:spPr>
        <p:txBody>
          <a:bodyPr wrap="square">
            <a:spAutoFit/>
          </a:bodyPr>
          <a:lstStyle/>
          <a:p>
            <a:pPr marL="0" indent="0" algn="l" rtl="0" latinLnBrk="0">
              <a:spcBef>
                <a:spcPts val="0"/>
              </a:spcBef>
              <a:spcAft>
                <a:spcPts val="0"/>
              </a:spcAft>
              <a:buNone/>
            </a:pPr>
            <a:r>
              <a:rPr lang="el-GR" sz="1400" b="0" i="1" dirty="0" err="1">
                <a:solidFill>
                  <a:srgbClr val="222222"/>
                </a:solidFill>
                <a:effectLst/>
                <a:highlight>
                  <a:srgbClr val="FFFFFF"/>
                </a:highlight>
                <a:latin typeface="Calibri" panose="020F0502020204030204" pitchFamily="34" charset="0"/>
              </a:rPr>
              <a:t>Πατωντας</a:t>
            </a:r>
            <a:r>
              <a:rPr lang="el-GR" sz="1400" b="0" i="1" dirty="0">
                <a:solidFill>
                  <a:srgbClr val="222222"/>
                </a:solidFill>
                <a:effectLst/>
                <a:highlight>
                  <a:srgbClr val="FFFFFF"/>
                </a:highlight>
                <a:latin typeface="Calibri" panose="020F0502020204030204" pitchFamily="34" charset="0"/>
              </a:rPr>
              <a:t> τον σύνδεσμο αποδέχεστε τους όρους </a:t>
            </a:r>
            <a:r>
              <a:rPr lang="el-GR" sz="1400" b="0" i="1" dirty="0" err="1">
                <a:solidFill>
                  <a:srgbClr val="222222"/>
                </a:solidFill>
                <a:effectLst/>
                <a:highlight>
                  <a:srgbClr val="FFFFFF"/>
                </a:highlight>
                <a:latin typeface="Calibri" panose="020F0502020204030204" pitchFamily="34" charset="0"/>
              </a:rPr>
              <a:t>ιδιωτικότητας</a:t>
            </a:r>
            <a:r>
              <a:rPr lang="el-GR" sz="1400" b="0" i="1" dirty="0">
                <a:solidFill>
                  <a:srgbClr val="222222"/>
                </a:solidFill>
                <a:effectLst/>
                <a:highlight>
                  <a:srgbClr val="FFFFFF"/>
                </a:highlight>
                <a:latin typeface="Calibri" panose="020F0502020204030204" pitchFamily="34" charset="0"/>
              </a:rPr>
              <a:t> του </a:t>
            </a:r>
            <a:r>
              <a:rPr lang="el-GR" sz="1400" b="0" i="1" dirty="0" err="1">
                <a:solidFill>
                  <a:srgbClr val="222222"/>
                </a:solidFill>
                <a:effectLst/>
                <a:highlight>
                  <a:srgbClr val="FFFFFF"/>
                </a:highlight>
                <a:latin typeface="Calibri" panose="020F0502020204030204" pitchFamily="34" charset="0"/>
              </a:rPr>
              <a:t>YouTube</a:t>
            </a:r>
            <a:r>
              <a:rPr lang="el-GR" sz="1400" b="0" i="1" dirty="0">
                <a:solidFill>
                  <a:srgbClr val="222222"/>
                </a:solidFill>
                <a:effectLst/>
                <a:highlight>
                  <a:srgbClr val="FFFFFF"/>
                </a:highlight>
                <a:latin typeface="Calibri" panose="020F0502020204030204" pitchFamily="34" charset="0"/>
              </a:rPr>
              <a:t>.</a:t>
            </a:r>
            <a:r>
              <a:rPr lang="el-GR" sz="1600" dirty="0">
                <a:solidFill>
                  <a:srgbClr val="222222"/>
                </a:solidFill>
                <a:highlight>
                  <a:srgbClr val="FFFFFF"/>
                </a:highlight>
                <a:latin typeface="Arial" panose="020B0604020202020204" pitchFamily="34" charset="0"/>
              </a:rPr>
              <a:t> </a:t>
            </a:r>
            <a:r>
              <a:rPr lang="el-GR" sz="1400" b="0" i="1" u="sng" dirty="0">
                <a:solidFill>
                  <a:srgbClr val="1155CC"/>
                </a:solidFill>
                <a:effectLst/>
                <a:highlight>
                  <a:srgbClr val="FFFFFF"/>
                </a:highlight>
                <a:latin typeface="Calibri" panose="020F0502020204030204" pitchFamily="34" charset="0"/>
              </a:rPr>
              <a:t>Μάθετε περισσότερα</a:t>
            </a:r>
            <a:endParaRPr lang="el-GR" sz="1600" b="0" i="0" dirty="0">
              <a:solidFill>
                <a:srgbClr val="222222"/>
              </a:solidFill>
              <a:effectLst/>
              <a:highlight>
                <a:srgbClr val="FFFFFF"/>
              </a:highlight>
              <a:latin typeface="Arial" panose="020B0604020202020204"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fontScale="90000"/>
          </a:bodyPr>
          <a:lstStyle/>
          <a:p>
            <a:pPr>
              <a:spcBef>
                <a:spcPts val="0"/>
              </a:spcBef>
            </a:pPr>
            <a:r>
              <a:rPr lang="en-US" sz="2400" dirty="0">
                <a:solidFill>
                  <a:srgbClr val="C01E24"/>
                </a:solidFill>
                <a:latin typeface="Calibri" panose="020F0502020204030204" pitchFamily="34" charset="0"/>
                <a:cs typeface="Calibri" panose="020F0502020204030204" pitchFamily="34" charset="0"/>
              </a:rPr>
              <a:t>8.1.3</a:t>
            </a:r>
            <a:r>
              <a:rPr lang="en-US" dirty="0">
                <a:latin typeface="Calibri" panose="020F0502020204030204" pitchFamily="34" charset="0"/>
                <a:cs typeface="Calibri" panose="020F0502020204030204" pitchFamily="34" charset="0"/>
              </a:rPr>
              <a:t/>
            </a:r>
            <a:br>
              <a:rPr lang="en-US" dirty="0">
                <a:latin typeface="Calibri" panose="020F0502020204030204" pitchFamily="34" charset="0"/>
                <a:cs typeface="Calibri" panose="020F0502020204030204" pitchFamily="34" charset="0"/>
              </a:rPr>
            </a:br>
            <a:r>
              <a:rPr lang="el-GR" dirty="0">
                <a:solidFill>
                  <a:srgbClr val="C01E24"/>
                </a:solidFill>
                <a:latin typeface="Calibri" panose="020F0502020204030204" pitchFamily="34" charset="0"/>
                <a:cs typeface="Calibri" panose="020F0502020204030204" pitchFamily="34" charset="0"/>
              </a:rPr>
              <a:t>Συνήθειες ύπνου</a:t>
            </a: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l-GR" sz="2200" dirty="0">
                <a:solidFill>
                  <a:srgbClr val="203864"/>
                </a:solidFill>
                <a:sym typeface="Arial" panose="020B0604020202020204" pitchFamily="34" charset="0"/>
              </a:rPr>
              <a:t>Στόχοι</a:t>
            </a:r>
            <a:endParaRPr lang="en-US" sz="2200" dirty="0">
              <a:solidFill>
                <a:srgbClr val="203864"/>
              </a:solidFill>
              <a:sym typeface="Arial" panose="020B0604020202020204" pitchFamily="34" charset="0"/>
            </a:endParaRPr>
          </a:p>
        </p:txBody>
      </p:sp>
      <p:sp>
        <p:nvSpPr>
          <p:cNvPr id="7" name="Google Shape;297;g2bb2862943f_0_719"/>
          <p:cNvSpPr txBox="1">
            <a:spLocks/>
          </p:cNvSpPr>
          <p:nvPr/>
        </p:nvSpPr>
        <p:spPr>
          <a:xfrm>
            <a:off x="673250" y="2849850"/>
            <a:ext cx="6343500" cy="2275500"/>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150000"/>
              </a:lnSpc>
              <a:spcBef>
                <a:spcPts val="600"/>
              </a:spcBef>
              <a:spcAft>
                <a:spcPts val="600"/>
              </a:spcAft>
              <a:buClr>
                <a:srgbClr val="C01E24"/>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5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5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7850" indent="-457200" algn="just">
              <a:lnSpc>
                <a:spcPct val="120000"/>
              </a:lnSpc>
              <a:spcBef>
                <a:spcPts val="1200"/>
              </a:spcBef>
              <a:spcAft>
                <a:spcPts val="0"/>
              </a:spcAft>
              <a:buSzPct val="71428"/>
            </a:pPr>
            <a:r>
              <a:rPr lang="el-GR" sz="2400" dirty="0">
                <a:latin typeface="Calibri" panose="020F0502020204030204" pitchFamily="34" charset="0"/>
                <a:cs typeface="Calibri" panose="020F0502020204030204" pitchFamily="34" charset="0"/>
              </a:rPr>
              <a:t>Οι εκπαιδευόμενοι θα μάθουν για τη σημασία των συνηθειών ύπνου των νεογέννητων.</a:t>
            </a:r>
            <a:r>
              <a:rPr lang="en-US" sz="2400" dirty="0">
                <a:latin typeface="Calibri" panose="020F0502020204030204" pitchFamily="34" charset="0"/>
                <a:cs typeface="Calibri" panose="020F0502020204030204" pitchFamily="34" charset="0"/>
              </a:rPr>
              <a:t> </a:t>
            </a:r>
          </a:p>
        </p:txBody>
      </p:sp>
      <p:pic>
        <p:nvPicPr>
          <p:cNvPr id="6" name="Picture 2" descr="Ambition abstract concept">
            <a:extLst>
              <a:ext uri="{FF2B5EF4-FFF2-40B4-BE49-F238E27FC236}">
                <a16:creationId xmlns:a16="http://schemas.microsoft.com/office/drawing/2014/main" id="{52A887C3-861B-93F7-7C96-C031E83C82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5028" y="1454727"/>
            <a:ext cx="5130195" cy="496922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61B1D21-1794-720B-99ED-CD195E1B2216}"/>
              </a:ext>
            </a:extLst>
          </p:cNvPr>
          <p:cNvSpPr txBox="1"/>
          <p:nvPr/>
        </p:nvSpPr>
        <p:spPr>
          <a:xfrm>
            <a:off x="5419175" y="6181455"/>
            <a:ext cx="6099586" cy="276999"/>
          </a:xfrm>
          <a:prstGeom prst="rect">
            <a:avLst/>
          </a:prstGeom>
          <a:noFill/>
        </p:spPr>
        <p:txBody>
          <a:bodyPr wrap="square">
            <a:spAutoFit/>
          </a:bodyPr>
          <a:lstStyle/>
          <a:p>
            <a:pPr algn="r"/>
            <a:r>
              <a:rPr lang="el-GR" sz="1200" dirty="0">
                <a:hlinkClick r:id="rId4"/>
              </a:rPr>
              <a:t>Σχεδιασμένο από</a:t>
            </a:r>
            <a:r>
              <a:rPr lang="en-US" sz="1200" dirty="0">
                <a:hlinkClick r:id="rId4"/>
              </a:rPr>
              <a:t> Freepik</a:t>
            </a:r>
            <a:endParaRPr lang="el-GR" sz="1200" dirty="0"/>
          </a:p>
        </p:txBody>
      </p:sp>
    </p:spTree>
    <p:extLst>
      <p:ext uri="{BB962C8B-B14F-4D97-AF65-F5344CB8AC3E}">
        <p14:creationId xmlns:p14="http://schemas.microsoft.com/office/powerpoint/2010/main" val="13209411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6448A1F-04D6-7B14-19AE-5A9692667208}"/>
              </a:ext>
            </a:extLst>
          </p:cNvPr>
          <p:cNvSpPr>
            <a:spLocks noGrp="1"/>
          </p:cNvSpPr>
          <p:nvPr>
            <p:ph type="title"/>
          </p:nvPr>
        </p:nvSpPr>
        <p:spPr/>
        <p:txBody>
          <a:bodyPr>
            <a:normAutofit/>
          </a:bodyPr>
          <a:lstStyle/>
          <a:p>
            <a:r>
              <a:rPr lang="el-GR" dirty="0"/>
              <a:t>Η σημασία των</a:t>
            </a:r>
            <a:r>
              <a:rPr lang="en-US" dirty="0"/>
              <a:t> </a:t>
            </a:r>
            <a:r>
              <a:rPr lang="el-GR" dirty="0"/>
              <a:t>συνηθειών ύπνου</a:t>
            </a:r>
          </a:p>
        </p:txBody>
      </p:sp>
      <p:sp>
        <p:nvSpPr>
          <p:cNvPr id="5" name="Θέση κειμένου 4">
            <a:extLst>
              <a:ext uri="{FF2B5EF4-FFF2-40B4-BE49-F238E27FC236}">
                <a16:creationId xmlns:a16="http://schemas.microsoft.com/office/drawing/2014/main" id="{73884338-3D3A-D4DF-D68C-5AF01B982921}"/>
              </a:ext>
            </a:extLst>
          </p:cNvPr>
          <p:cNvSpPr>
            <a:spLocks noGrp="1"/>
          </p:cNvSpPr>
          <p:nvPr>
            <p:ph type="body" idx="1"/>
          </p:nvPr>
        </p:nvSpPr>
        <p:spPr>
          <a:xfrm>
            <a:off x="557998" y="1799999"/>
            <a:ext cx="9873889" cy="4865977"/>
          </a:xfrm>
        </p:spPr>
        <p:txBody>
          <a:bodyPr>
            <a:normAutofit/>
          </a:bodyPr>
          <a:lstStyle/>
          <a:p>
            <a:r>
              <a:rPr lang="el-GR" dirty="0"/>
              <a:t>Η υιοθέτηση καλών συνηθειών και </a:t>
            </a:r>
            <a:r>
              <a:rPr lang="el-GR" dirty="0" err="1"/>
              <a:t>ρουτινών</a:t>
            </a:r>
            <a:r>
              <a:rPr lang="el-GR" dirty="0"/>
              <a:t> ύπνου είναι πολύ σημαντική για τα νεογέννητα, αφού οι διαταραχές ύπνου σε μικρή ηλικία μπορούν να έχουν αρνητικό αντίκτυπο. </a:t>
            </a:r>
          </a:p>
          <a:p>
            <a:r>
              <a:rPr lang="el-GR" dirty="0"/>
              <a:t>Αν δεν υιοθετηθούν καλές συνήθειες ύπνου από μικρή ηλικία, μπορεί να επηρεαστεί η γνωστική ανάπτυξη, η συμπεριφορά, η υγεία και η ποιότητα ζωής τόσο των παιδιών όσο και των γονέων</a:t>
            </a:r>
            <a:r>
              <a:rPr lang="en-US" dirty="0"/>
              <a:t>. </a:t>
            </a:r>
          </a:p>
          <a:p>
            <a:r>
              <a:rPr lang="el-GR" dirty="0"/>
              <a:t>Η εξασφάλιση των </a:t>
            </a:r>
            <a:r>
              <a:rPr lang="el-GR" dirty="0" err="1"/>
              <a:t>συνιστώμενων</a:t>
            </a:r>
            <a:r>
              <a:rPr lang="el-GR" dirty="0"/>
              <a:t> ωρών ύπνου συμβάλλει στη βελτίωση της προσοχής των νεογέννητων, καθώς και στη μάθηση, τη μνήμη και τη συναισθηματική ρύθμιση</a:t>
            </a:r>
            <a:r>
              <a:rPr lang="en-US" dirty="0"/>
              <a:t>.</a:t>
            </a:r>
          </a:p>
          <a:p>
            <a:endParaRPr lang="el-GR" dirty="0"/>
          </a:p>
        </p:txBody>
      </p:sp>
      <p:sp>
        <p:nvSpPr>
          <p:cNvPr id="6" name="Google Shape;383;g2bb2862943f_0_849">
            <a:extLst>
              <a:ext uri="{FF2B5EF4-FFF2-40B4-BE49-F238E27FC236}">
                <a16:creationId xmlns:a16="http://schemas.microsoft.com/office/drawing/2014/main" id="{99AEF492-0A38-99C7-29C5-32D7E102CDA7}"/>
              </a:ext>
            </a:extLst>
          </p:cNvPr>
          <p:cNvSpPr/>
          <p:nvPr/>
        </p:nvSpPr>
        <p:spPr>
          <a:xfrm>
            <a:off x="9813701" y="-3933"/>
            <a:ext cx="2376964"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dirty="0">
                <a:solidFill>
                  <a:schemeClr val="lt1"/>
                </a:solidFill>
                <a:latin typeface="Calibri"/>
                <a:ea typeface="Calibri"/>
                <a:cs typeface="Calibri"/>
                <a:sym typeface="Calibri"/>
              </a:rPr>
              <a:t>8.1.3 </a:t>
            </a:r>
            <a:r>
              <a:rPr lang="el-GR" sz="1800" dirty="0">
                <a:solidFill>
                  <a:schemeClr val="lt1"/>
                </a:solidFill>
                <a:latin typeface="Calibri"/>
                <a:ea typeface="Calibri"/>
                <a:cs typeface="Calibri"/>
                <a:sym typeface="Calibri"/>
              </a:rPr>
              <a:t>Συνήθειες ύπνου</a:t>
            </a:r>
            <a:endParaRPr sz="180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160655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g2bb2862943f_0_849"/>
          <p:cNvSpPr txBox="1">
            <a:spLocks noGrp="1"/>
          </p:cNvSpPr>
          <p:nvPr>
            <p:ph type="title"/>
          </p:nvPr>
        </p:nvSpPr>
        <p:spPr>
          <a:xfrm>
            <a:off x="244799" y="748684"/>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2200"/>
              <a:buFont typeface="Arial"/>
              <a:buNone/>
            </a:pPr>
            <a:r>
              <a:rPr lang="el-GR" sz="2200" dirty="0" err="1">
                <a:latin typeface="Arial"/>
                <a:ea typeface="Arial"/>
                <a:cs typeface="Arial"/>
                <a:sym typeface="Arial"/>
              </a:rPr>
              <a:t>Συνιστώμενες</a:t>
            </a:r>
            <a:r>
              <a:rPr lang="el-GR" sz="2200" dirty="0">
                <a:latin typeface="Arial"/>
                <a:ea typeface="Arial"/>
                <a:cs typeface="Arial"/>
                <a:sym typeface="Arial"/>
              </a:rPr>
              <a:t> ώρες ύπνου</a:t>
            </a:r>
            <a:endParaRPr dirty="0"/>
          </a:p>
        </p:txBody>
      </p:sp>
      <p:sp>
        <p:nvSpPr>
          <p:cNvPr id="387" name="Google Shape;387;g2bb2862943f_0_849"/>
          <p:cNvSpPr txBox="1">
            <a:spLocks noGrp="1"/>
          </p:cNvSpPr>
          <p:nvPr>
            <p:ph type="body" idx="4294967295"/>
          </p:nvPr>
        </p:nvSpPr>
        <p:spPr>
          <a:xfrm>
            <a:off x="206538" y="1349763"/>
            <a:ext cx="11745900" cy="4008300"/>
          </a:xfrm>
          <a:prstGeom prst="rect">
            <a:avLst/>
          </a:prstGeom>
          <a:noFill/>
          <a:ln>
            <a:noFill/>
          </a:ln>
        </p:spPr>
        <p:txBody>
          <a:bodyPr spcFirstLastPara="1" wrap="square" lIns="91425" tIns="45700" rIns="91425" bIns="45700" anchor="t" anchorCtr="0">
            <a:normAutofit/>
          </a:bodyPr>
          <a:lstStyle/>
          <a:p>
            <a:pPr marL="0" lvl="0" indent="0" algn="just" rtl="0">
              <a:lnSpc>
                <a:spcPct val="150000"/>
              </a:lnSpc>
              <a:spcBef>
                <a:spcPts val="1200"/>
              </a:spcBef>
              <a:spcAft>
                <a:spcPts val="0"/>
              </a:spcAft>
              <a:buSzPts val="2200"/>
              <a:buNone/>
            </a:pPr>
            <a:r>
              <a:rPr lang="el-GR" dirty="0"/>
              <a:t>Ανάλογα με τα διάφορα στάδια ανάπτυξης, τα μωρά χρειάζονται τις </a:t>
            </a:r>
            <a:r>
              <a:rPr lang="el-GR" dirty="0" err="1"/>
              <a:t>συνιστώμενες</a:t>
            </a:r>
            <a:r>
              <a:rPr lang="el-GR" dirty="0"/>
              <a:t> ώρες ύπνου για να αναπτυχθούν σωστά</a:t>
            </a:r>
            <a:r>
              <a:rPr lang="en-US" dirty="0"/>
              <a:t> (AASM)</a:t>
            </a:r>
            <a:endParaRPr dirty="0"/>
          </a:p>
          <a:p>
            <a:pPr marL="0" lvl="0" indent="0" algn="l" rtl="0">
              <a:lnSpc>
                <a:spcPct val="120000"/>
              </a:lnSpc>
              <a:spcBef>
                <a:spcPts val="1200"/>
              </a:spcBef>
              <a:spcAft>
                <a:spcPts val="0"/>
              </a:spcAft>
              <a:buSzPts val="2000"/>
              <a:buNone/>
            </a:pPr>
            <a:endParaRPr sz="2000" dirty="0"/>
          </a:p>
        </p:txBody>
      </p:sp>
      <p:sp>
        <p:nvSpPr>
          <p:cNvPr id="389" name="Google Shape;389;g2bb2862943f_0_849"/>
          <p:cNvSpPr/>
          <p:nvPr/>
        </p:nvSpPr>
        <p:spPr>
          <a:xfrm>
            <a:off x="5284357" y="2101089"/>
            <a:ext cx="6668100" cy="738600"/>
          </a:xfrm>
          <a:prstGeom prst="rect">
            <a:avLst/>
          </a:prstGeom>
          <a:noFill/>
          <a:ln w="28575" cap="flat" cmpd="sng">
            <a:solidFill>
              <a:srgbClr val="FF9999"/>
            </a:solidFill>
            <a:prstDash val="dashDot"/>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l-GR" sz="1400" b="1" i="0" u="none" strike="noStrike" cap="none" dirty="0">
                <a:solidFill>
                  <a:srgbClr val="000000"/>
                </a:solidFill>
                <a:latin typeface="Arial"/>
                <a:ea typeface="Arial"/>
                <a:cs typeface="Arial"/>
                <a:sym typeface="Arial"/>
              </a:rPr>
              <a:t>Επεξηγηματικό βίντεο για τις ώρες ύπνου</a:t>
            </a:r>
            <a:endParaRPr sz="1400" b="1" i="0" u="sng"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US" sz="1400" b="1" i="0" u="sng" strike="noStrike" cap="none" dirty="0">
                <a:solidFill>
                  <a:srgbClr val="000000"/>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https://youtu.be/se00vkpziuU?si=NlNFrPjhLLB5-CvA</a:t>
            </a:r>
            <a:endParaRPr sz="1400" b="1" i="0" u="none" strike="noStrike" cap="none" dirty="0">
              <a:solidFill>
                <a:srgbClr val="000000"/>
              </a:solidFill>
              <a:latin typeface="Arial"/>
              <a:ea typeface="Arial"/>
              <a:cs typeface="Arial"/>
              <a:sym typeface="Arial"/>
            </a:endParaRPr>
          </a:p>
          <a:p>
            <a:pPr algn="ctr"/>
            <a:r>
              <a:rPr lang="el-GR" sz="1200" i="1" kern="1200" dirty="0" err="1">
                <a:solidFill>
                  <a:srgbClr val="222222"/>
                </a:solidFill>
                <a:highlight>
                  <a:srgbClr val="FFFFFF"/>
                </a:highlight>
                <a:latin typeface="Calibri" panose="020F0502020204030204" pitchFamily="34" charset="0"/>
                <a:ea typeface="+mn-ea"/>
                <a:cs typeface="+mn-cs"/>
              </a:rPr>
              <a:t>Πατωντας</a:t>
            </a:r>
            <a:r>
              <a:rPr lang="el-GR" sz="1200" i="1" kern="1200" dirty="0">
                <a:solidFill>
                  <a:srgbClr val="222222"/>
                </a:solidFill>
                <a:highlight>
                  <a:srgbClr val="FFFFFF"/>
                </a:highlight>
                <a:latin typeface="Calibri" panose="020F0502020204030204" pitchFamily="34" charset="0"/>
                <a:ea typeface="+mn-ea"/>
                <a:cs typeface="+mn-cs"/>
              </a:rPr>
              <a:t> τον σύνδεσμο αποδέχεστε τους όρους </a:t>
            </a:r>
            <a:r>
              <a:rPr lang="el-GR" sz="1200" i="1" kern="1200" dirty="0" err="1">
                <a:solidFill>
                  <a:srgbClr val="222222"/>
                </a:solidFill>
                <a:highlight>
                  <a:srgbClr val="FFFFFF"/>
                </a:highlight>
                <a:latin typeface="Calibri" panose="020F0502020204030204" pitchFamily="34" charset="0"/>
                <a:ea typeface="+mn-ea"/>
                <a:cs typeface="+mn-cs"/>
              </a:rPr>
              <a:t>ιδιωτικότητας</a:t>
            </a:r>
            <a:r>
              <a:rPr lang="el-GR" sz="1200" i="1" kern="1200" dirty="0">
                <a:solidFill>
                  <a:srgbClr val="222222"/>
                </a:solidFill>
                <a:highlight>
                  <a:srgbClr val="FFFFFF"/>
                </a:highlight>
                <a:latin typeface="Calibri" panose="020F0502020204030204" pitchFamily="34" charset="0"/>
                <a:ea typeface="+mn-ea"/>
                <a:cs typeface="+mn-cs"/>
              </a:rPr>
              <a:t> του </a:t>
            </a:r>
            <a:r>
              <a:rPr lang="el-GR" sz="1200" i="1" kern="1200" dirty="0" err="1">
                <a:solidFill>
                  <a:srgbClr val="222222"/>
                </a:solidFill>
                <a:highlight>
                  <a:srgbClr val="FFFFFF"/>
                </a:highlight>
                <a:latin typeface="Calibri" panose="020F0502020204030204" pitchFamily="34" charset="0"/>
                <a:ea typeface="+mn-ea"/>
                <a:cs typeface="+mn-cs"/>
              </a:rPr>
              <a:t>YouTube</a:t>
            </a:r>
            <a:r>
              <a:rPr lang="el-GR" sz="1200" i="1" kern="1200" dirty="0">
                <a:solidFill>
                  <a:srgbClr val="222222"/>
                </a:solidFill>
                <a:highlight>
                  <a:srgbClr val="FFFFFF"/>
                </a:highlight>
                <a:latin typeface="Calibri" panose="020F0502020204030204" pitchFamily="34" charset="0"/>
                <a:ea typeface="+mn-ea"/>
                <a:cs typeface="+mn-cs"/>
              </a:rPr>
              <a:t>.</a:t>
            </a:r>
            <a:r>
              <a:rPr lang="el-GR" kern="1200" dirty="0">
                <a:solidFill>
                  <a:srgbClr val="222222"/>
                </a:solidFill>
                <a:highlight>
                  <a:srgbClr val="FFFFFF"/>
                </a:highlight>
                <a:latin typeface="Arial" panose="020B0604020202020204" pitchFamily="34" charset="0"/>
                <a:ea typeface="+mn-ea"/>
                <a:cs typeface="+mn-cs"/>
              </a:rPr>
              <a:t> </a:t>
            </a:r>
            <a:r>
              <a:rPr lang="el-GR" sz="1200" i="1" u="sng" kern="1200" dirty="0">
                <a:solidFill>
                  <a:srgbClr val="1155CC"/>
                </a:solidFill>
                <a:highlight>
                  <a:srgbClr val="FFFFFF"/>
                </a:highlight>
                <a:latin typeface="Calibri" panose="020F0502020204030204" pitchFamily="34" charset="0"/>
                <a:ea typeface="+mn-ea"/>
                <a:cs typeface="+mn-cs"/>
              </a:rPr>
              <a:t>Μάθετε περισσότερα</a:t>
            </a:r>
            <a:endParaRPr lang="el-GR" kern="1200" dirty="0">
              <a:solidFill>
                <a:srgbClr val="222222"/>
              </a:solidFill>
              <a:highlight>
                <a:srgbClr val="FFFFFF"/>
              </a:highlight>
              <a:latin typeface="Arial" panose="020B0604020202020204" pitchFamily="34" charset="0"/>
              <a:ea typeface="+mn-ea"/>
              <a:cs typeface="+mn-cs"/>
            </a:endParaRPr>
          </a:p>
          <a:p>
            <a:pPr marL="0" marR="0" lvl="0" indent="0" algn="ctr" rtl="0">
              <a:lnSpc>
                <a:spcPct val="100000"/>
              </a:lnSpc>
              <a:spcBef>
                <a:spcPts val="0"/>
              </a:spcBef>
              <a:spcAft>
                <a:spcPts val="0"/>
              </a:spcAft>
              <a:buNone/>
            </a:pPr>
            <a:endParaRPr sz="1400" b="1" i="0" u="none" strike="noStrike" cap="none" dirty="0">
              <a:solidFill>
                <a:srgbClr val="000000"/>
              </a:solidFill>
              <a:latin typeface="Calibri"/>
              <a:ea typeface="Calibri"/>
              <a:cs typeface="Calibri"/>
              <a:sym typeface="Calibri"/>
            </a:endParaRPr>
          </a:p>
        </p:txBody>
      </p:sp>
      <p:graphicFrame>
        <p:nvGraphicFramePr>
          <p:cNvPr id="390" name="Google Shape;390;g2bb2862943f_0_849"/>
          <p:cNvGraphicFramePr/>
          <p:nvPr>
            <p:extLst>
              <p:ext uri="{D42A27DB-BD31-4B8C-83A1-F6EECF244321}">
                <p14:modId xmlns:p14="http://schemas.microsoft.com/office/powerpoint/2010/main" val="1202894331"/>
              </p:ext>
            </p:extLst>
          </p:nvPr>
        </p:nvGraphicFramePr>
        <p:xfrm>
          <a:off x="1875473" y="3060106"/>
          <a:ext cx="8688225" cy="2520365"/>
        </p:xfrm>
        <a:graphic>
          <a:graphicData uri="http://schemas.openxmlformats.org/drawingml/2006/table">
            <a:tbl>
              <a:tblPr>
                <a:noFill/>
                <a:tableStyleId>{13E629D2-7A52-4FDC-9301-1478C4611319}</a:tableStyleId>
              </a:tblPr>
              <a:tblGrid>
                <a:gridCol w="2511025">
                  <a:extLst>
                    <a:ext uri="{9D8B030D-6E8A-4147-A177-3AD203B41FA5}">
                      <a16:colId xmlns:a16="http://schemas.microsoft.com/office/drawing/2014/main" val="20000"/>
                    </a:ext>
                  </a:extLst>
                </a:gridCol>
                <a:gridCol w="6177200">
                  <a:extLst>
                    <a:ext uri="{9D8B030D-6E8A-4147-A177-3AD203B41FA5}">
                      <a16:colId xmlns:a16="http://schemas.microsoft.com/office/drawing/2014/main" val="20001"/>
                    </a:ext>
                  </a:extLst>
                </a:gridCol>
              </a:tblGrid>
              <a:tr h="593175">
                <a:tc>
                  <a:txBody>
                    <a:bodyPr/>
                    <a:lstStyle/>
                    <a:p>
                      <a:pPr marL="0" marR="0" lvl="0" indent="0" algn="ctr" rtl="0">
                        <a:lnSpc>
                          <a:spcPct val="100000"/>
                        </a:lnSpc>
                        <a:spcBef>
                          <a:spcPts val="0"/>
                        </a:spcBef>
                        <a:spcAft>
                          <a:spcPts val="0"/>
                        </a:spcAft>
                        <a:buClr>
                          <a:srgbClr val="000000"/>
                        </a:buClr>
                        <a:buSzPts val="1600"/>
                        <a:buFont typeface="Arial"/>
                        <a:buNone/>
                      </a:pPr>
                      <a:r>
                        <a:rPr lang="en-US" sz="1600" b="1" u="none" strike="noStrike" cap="none" dirty="0"/>
                        <a:t>4-12 </a:t>
                      </a:r>
                      <a:r>
                        <a:rPr lang="el-GR" sz="1600" b="1" u="none" strike="noStrike" cap="none" dirty="0"/>
                        <a:t>μηνών</a:t>
                      </a:r>
                      <a:endParaRPr sz="1600" b="1" u="none" strike="noStrike" cap="none" dirty="0"/>
                    </a:p>
                  </a:txBody>
                  <a:tcPr marL="91425" marR="91425" marT="91425" marB="91425">
                    <a:solidFill>
                      <a:srgbClr val="FFCCCC"/>
                    </a:solidFill>
                  </a:tcPr>
                </a:tc>
                <a:tc>
                  <a:txBody>
                    <a:bodyPr/>
                    <a:lstStyle/>
                    <a:p>
                      <a:pPr marL="457200" marR="0" lvl="0" indent="-355600" algn="l" rtl="0">
                        <a:lnSpc>
                          <a:spcPct val="100000"/>
                        </a:lnSpc>
                        <a:spcBef>
                          <a:spcPts val="0"/>
                        </a:spcBef>
                        <a:spcAft>
                          <a:spcPts val="0"/>
                        </a:spcAft>
                        <a:buClr>
                          <a:srgbClr val="000000"/>
                        </a:buClr>
                        <a:buSzPts val="2000"/>
                        <a:buFont typeface="Arial"/>
                        <a:buChar char="-"/>
                      </a:pPr>
                      <a:r>
                        <a:rPr lang="el-GR" sz="1600" u="none" strike="noStrike" cap="none" dirty="0"/>
                        <a:t>Πρέπει να κοιμούνται μεταξύ </a:t>
                      </a:r>
                      <a:r>
                        <a:rPr lang="el-GR" sz="1600" u="sng" strike="noStrike" cap="none" dirty="0"/>
                        <a:t>12 και 16 ωρών</a:t>
                      </a:r>
                      <a:r>
                        <a:rPr lang="el-GR" sz="1600" u="none" strike="noStrike" cap="none" dirty="0"/>
                        <a:t> την ημέρα.</a:t>
                      </a:r>
                      <a:endParaRPr dirty="0"/>
                    </a:p>
                    <a:p>
                      <a:pPr marL="457200" marR="0" lvl="0" indent="-355600" algn="l" rtl="0">
                        <a:lnSpc>
                          <a:spcPct val="100000"/>
                        </a:lnSpc>
                        <a:spcBef>
                          <a:spcPts val="0"/>
                        </a:spcBef>
                        <a:spcAft>
                          <a:spcPts val="0"/>
                        </a:spcAft>
                        <a:buClr>
                          <a:srgbClr val="000000"/>
                        </a:buClr>
                        <a:buSzPts val="2000"/>
                        <a:buFont typeface="Arial"/>
                        <a:buChar char="-"/>
                      </a:pPr>
                      <a:r>
                        <a:rPr lang="el-GR" sz="1600" u="none" strike="noStrike" cap="none" dirty="0"/>
                        <a:t>Συμπεριλαμβάνονται οι μικρής διάρκειας ύπνοι.</a:t>
                      </a:r>
                      <a:endParaRPr sz="1600" u="none" strike="noStrike" cap="none" dirty="0"/>
                    </a:p>
                  </a:txBody>
                  <a:tcPr marL="91425" marR="91425" marT="91425" marB="91425">
                    <a:solidFill>
                      <a:srgbClr val="FFCCCC"/>
                    </a:solidFill>
                  </a:tcPr>
                </a:tc>
                <a:extLst>
                  <a:ext uri="{0D108BD9-81ED-4DB2-BD59-A6C34878D82A}">
                    <a16:rowId xmlns:a16="http://schemas.microsoft.com/office/drawing/2014/main" val="10000"/>
                  </a:ext>
                </a:extLst>
              </a:tr>
              <a:tr h="379825">
                <a:tc>
                  <a:txBody>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chemeClr val="dk1"/>
                          </a:solidFill>
                          <a:latin typeface="Arial"/>
                          <a:ea typeface="Arial"/>
                          <a:cs typeface="Arial"/>
                          <a:sym typeface="Arial"/>
                        </a:rPr>
                        <a:t>1 - 2 </a:t>
                      </a:r>
                      <a:r>
                        <a:rPr lang="el-GR" sz="1600" b="1" i="0" u="none" strike="noStrike" cap="none" dirty="0">
                          <a:solidFill>
                            <a:schemeClr val="dk1"/>
                          </a:solidFill>
                          <a:latin typeface="Arial"/>
                          <a:ea typeface="Arial"/>
                          <a:cs typeface="Arial"/>
                          <a:sym typeface="Arial"/>
                        </a:rPr>
                        <a:t>χρονών</a:t>
                      </a:r>
                      <a:endParaRPr dirty="0"/>
                    </a:p>
                  </a:txBody>
                  <a:tcPr marL="91425" marR="91425" marT="91425" marB="91425">
                    <a:solidFill>
                      <a:srgbClr val="FFCCCC"/>
                    </a:solidFill>
                  </a:tcPr>
                </a:tc>
                <a:tc>
                  <a:txBody>
                    <a:bodyPr/>
                    <a:lstStyle/>
                    <a:p>
                      <a:pPr marL="457200" marR="0" lvl="0" indent="-355600" algn="l" rtl="0">
                        <a:lnSpc>
                          <a:spcPct val="100000"/>
                        </a:lnSpc>
                        <a:spcBef>
                          <a:spcPts val="0"/>
                        </a:spcBef>
                        <a:spcAft>
                          <a:spcPts val="0"/>
                        </a:spcAft>
                        <a:buClr>
                          <a:srgbClr val="000000"/>
                        </a:buClr>
                        <a:buSzPts val="2000"/>
                        <a:buFont typeface="Arial"/>
                        <a:buChar char="-"/>
                      </a:pPr>
                      <a:r>
                        <a:rPr lang="el-GR" sz="1600" b="0" i="0" u="none" strike="noStrike" cap="none" dirty="0">
                          <a:solidFill>
                            <a:schemeClr val="dk1"/>
                          </a:solidFill>
                          <a:latin typeface="Arial"/>
                          <a:ea typeface="Arial"/>
                          <a:cs typeface="Arial"/>
                          <a:sym typeface="Arial"/>
                        </a:rPr>
                        <a:t>Πρέπει να κοιμούνται μεταξύ </a:t>
                      </a:r>
                      <a:r>
                        <a:rPr lang="el-GR" sz="1600" b="0" i="0" u="sng" strike="noStrike" cap="none" dirty="0">
                          <a:solidFill>
                            <a:schemeClr val="dk1"/>
                          </a:solidFill>
                          <a:latin typeface="Arial"/>
                          <a:ea typeface="Arial"/>
                          <a:cs typeface="Arial"/>
                          <a:sym typeface="Arial"/>
                        </a:rPr>
                        <a:t>11 και 14 ωρών</a:t>
                      </a:r>
                      <a:r>
                        <a:rPr lang="el-GR" sz="1600" b="0" i="0" u="none" strike="noStrike" cap="none" dirty="0">
                          <a:solidFill>
                            <a:schemeClr val="dk1"/>
                          </a:solidFill>
                          <a:latin typeface="Arial"/>
                          <a:ea typeface="Arial"/>
                          <a:cs typeface="Arial"/>
                          <a:sym typeface="Arial"/>
                        </a:rPr>
                        <a:t> την ημέρα.</a:t>
                      </a:r>
                      <a:endParaRPr dirty="0"/>
                    </a:p>
                    <a:p>
                      <a:pPr marL="457200" marR="0" lvl="0" indent="-355600" algn="l" rtl="0">
                        <a:lnSpc>
                          <a:spcPct val="100000"/>
                        </a:lnSpc>
                        <a:spcBef>
                          <a:spcPts val="0"/>
                        </a:spcBef>
                        <a:spcAft>
                          <a:spcPts val="0"/>
                        </a:spcAft>
                        <a:buClr>
                          <a:srgbClr val="000000"/>
                        </a:buClr>
                        <a:buSzPts val="2000"/>
                        <a:buFont typeface="Arial"/>
                        <a:buChar char="-"/>
                      </a:pPr>
                      <a:r>
                        <a:rPr lang="el-GR" sz="1600" u="none" strike="noStrike" cap="none" dirty="0"/>
                        <a:t>Συμπεριλαμβάνονται οι μικρής διάρκειας ύπνοι.</a:t>
                      </a:r>
                      <a:endParaRPr sz="1600" b="0" i="0" u="none" strike="noStrike" cap="none" dirty="0">
                        <a:solidFill>
                          <a:schemeClr val="dk1"/>
                        </a:solidFill>
                        <a:latin typeface="Arial"/>
                        <a:ea typeface="Arial"/>
                        <a:cs typeface="Arial"/>
                        <a:sym typeface="Arial"/>
                      </a:endParaRPr>
                    </a:p>
                  </a:txBody>
                  <a:tcPr marL="91425" marR="91425" marT="91425" marB="91425">
                    <a:solidFill>
                      <a:srgbClr val="FFCCCC"/>
                    </a:solidFill>
                  </a:tcPr>
                </a:tc>
                <a:extLst>
                  <a:ext uri="{0D108BD9-81ED-4DB2-BD59-A6C34878D82A}">
                    <a16:rowId xmlns:a16="http://schemas.microsoft.com/office/drawing/2014/main" val="10001"/>
                  </a:ext>
                </a:extLst>
              </a:tr>
              <a:tr h="508775">
                <a:tc>
                  <a:txBody>
                    <a:bodyPr/>
                    <a:lstStyle/>
                    <a:p>
                      <a:pPr marL="0" marR="0" lvl="0" indent="0" algn="ctr" rtl="0">
                        <a:lnSpc>
                          <a:spcPct val="100000"/>
                        </a:lnSpc>
                        <a:spcBef>
                          <a:spcPts val="0"/>
                        </a:spcBef>
                        <a:spcAft>
                          <a:spcPts val="0"/>
                        </a:spcAft>
                        <a:buClr>
                          <a:srgbClr val="000000"/>
                        </a:buClr>
                        <a:buSzPts val="1600"/>
                        <a:buFont typeface="Arial"/>
                        <a:buNone/>
                      </a:pPr>
                      <a:r>
                        <a:rPr lang="en-US" sz="1600" b="1" u="none" strike="noStrike" cap="none" dirty="0"/>
                        <a:t>3 - 5 </a:t>
                      </a:r>
                      <a:r>
                        <a:rPr lang="el-GR" sz="1600" b="1" i="0" u="none" strike="noStrike" cap="none" dirty="0">
                          <a:solidFill>
                            <a:schemeClr val="dk1"/>
                          </a:solidFill>
                          <a:latin typeface="Arial"/>
                          <a:ea typeface="Arial"/>
                          <a:cs typeface="Arial"/>
                          <a:sym typeface="Arial"/>
                        </a:rPr>
                        <a:t>χρονών</a:t>
                      </a:r>
                      <a:endParaRPr dirty="0"/>
                    </a:p>
                    <a:p>
                      <a:pPr marL="0" marR="0" lvl="0" indent="0" algn="ctr" rtl="0">
                        <a:lnSpc>
                          <a:spcPct val="100000"/>
                        </a:lnSpc>
                        <a:spcBef>
                          <a:spcPts val="0"/>
                        </a:spcBef>
                        <a:spcAft>
                          <a:spcPts val="0"/>
                        </a:spcAft>
                        <a:buClr>
                          <a:srgbClr val="000000"/>
                        </a:buClr>
                        <a:buSzPts val="1600"/>
                        <a:buFont typeface="Arial"/>
                        <a:buNone/>
                      </a:pPr>
                      <a:endParaRPr sz="1600" b="1" i="0" u="none" strike="noStrike" cap="none" dirty="0">
                        <a:solidFill>
                          <a:schemeClr val="dk1"/>
                        </a:solidFill>
                        <a:latin typeface="Arial"/>
                        <a:ea typeface="Arial"/>
                        <a:cs typeface="Arial"/>
                        <a:sym typeface="Arial"/>
                      </a:endParaRPr>
                    </a:p>
                  </a:txBody>
                  <a:tcPr marL="91425" marR="91425" marT="91425" marB="91425">
                    <a:solidFill>
                      <a:srgbClr val="FFCCCC"/>
                    </a:solidFill>
                  </a:tcPr>
                </a:tc>
                <a:tc>
                  <a:txBody>
                    <a:bodyPr/>
                    <a:lstStyle/>
                    <a:p>
                      <a:pPr marL="457200" marR="0" lvl="0" indent="-355600" algn="l" rtl="0">
                        <a:lnSpc>
                          <a:spcPct val="100000"/>
                        </a:lnSpc>
                        <a:spcBef>
                          <a:spcPts val="0"/>
                        </a:spcBef>
                        <a:spcAft>
                          <a:spcPts val="0"/>
                        </a:spcAft>
                        <a:buClr>
                          <a:srgbClr val="000000"/>
                        </a:buClr>
                        <a:buSzPts val="2000"/>
                        <a:buFont typeface="Arial"/>
                        <a:buChar char="-"/>
                      </a:pPr>
                      <a:r>
                        <a:rPr lang="el-GR" sz="1600" b="0" i="0" u="none" strike="noStrike" cap="none" dirty="0">
                          <a:solidFill>
                            <a:schemeClr val="dk1"/>
                          </a:solidFill>
                          <a:latin typeface="Arial"/>
                          <a:ea typeface="Arial"/>
                          <a:cs typeface="Arial"/>
                          <a:sym typeface="Arial"/>
                        </a:rPr>
                        <a:t>Πρέπει να κοιμούνται μεταξύ </a:t>
                      </a:r>
                      <a:r>
                        <a:rPr lang="el-GR" sz="1600" b="0" i="0" u="sng" strike="noStrike" cap="none" dirty="0">
                          <a:solidFill>
                            <a:schemeClr val="dk1"/>
                          </a:solidFill>
                          <a:latin typeface="Arial"/>
                          <a:ea typeface="Arial"/>
                          <a:cs typeface="Arial"/>
                          <a:sym typeface="Arial"/>
                        </a:rPr>
                        <a:t>10 και 13 ωρών</a:t>
                      </a:r>
                      <a:r>
                        <a:rPr lang="el-GR" sz="1600" b="0" i="0" u="none" strike="noStrike" cap="none" dirty="0">
                          <a:solidFill>
                            <a:schemeClr val="dk1"/>
                          </a:solidFill>
                          <a:latin typeface="Arial"/>
                          <a:ea typeface="Arial"/>
                          <a:cs typeface="Arial"/>
                          <a:sym typeface="Arial"/>
                        </a:rPr>
                        <a:t> την ημέρα.</a:t>
                      </a:r>
                      <a:endParaRPr dirty="0"/>
                    </a:p>
                    <a:p>
                      <a:pPr marL="457200" marR="0" lvl="0" indent="-355600" algn="l" rtl="0">
                        <a:lnSpc>
                          <a:spcPct val="100000"/>
                        </a:lnSpc>
                        <a:spcBef>
                          <a:spcPts val="0"/>
                        </a:spcBef>
                        <a:spcAft>
                          <a:spcPts val="0"/>
                        </a:spcAft>
                        <a:buClr>
                          <a:srgbClr val="000000"/>
                        </a:buClr>
                        <a:buSzPts val="2000"/>
                        <a:buFont typeface="Arial"/>
                        <a:buChar char="-"/>
                      </a:pPr>
                      <a:r>
                        <a:rPr lang="el-GR" sz="1600" u="none" strike="noStrike" cap="none" dirty="0"/>
                        <a:t>Συμπεριλαμβάνονται οι μικρής διάρκειας ύπνοι.</a:t>
                      </a:r>
                      <a:endParaRPr sz="1600" u="none" strike="noStrike" cap="none" dirty="0"/>
                    </a:p>
                  </a:txBody>
                  <a:tcPr marL="91425" marR="91425" marT="91425" marB="91425">
                    <a:solidFill>
                      <a:srgbClr val="FFCCCC"/>
                    </a:solidFill>
                  </a:tcPr>
                </a:tc>
                <a:extLst>
                  <a:ext uri="{0D108BD9-81ED-4DB2-BD59-A6C34878D82A}">
                    <a16:rowId xmlns:a16="http://schemas.microsoft.com/office/drawing/2014/main" val="10002"/>
                  </a:ext>
                </a:extLst>
              </a:tr>
              <a:tr h="508775">
                <a:tc>
                  <a:txBody>
                    <a:bodyPr/>
                    <a:lstStyle/>
                    <a:p>
                      <a:pPr marL="0" marR="0" lvl="0" indent="0" algn="ctr" rtl="0">
                        <a:lnSpc>
                          <a:spcPct val="100000"/>
                        </a:lnSpc>
                        <a:spcBef>
                          <a:spcPts val="0"/>
                        </a:spcBef>
                        <a:spcAft>
                          <a:spcPts val="0"/>
                        </a:spcAft>
                        <a:buClr>
                          <a:srgbClr val="000000"/>
                        </a:buClr>
                        <a:buSzPts val="1600"/>
                        <a:buFont typeface="Arial"/>
                        <a:buNone/>
                      </a:pPr>
                      <a:r>
                        <a:rPr lang="en-US" sz="1600" b="1" u="none" strike="noStrike" cap="none" dirty="0"/>
                        <a:t>6 - 12 </a:t>
                      </a:r>
                      <a:r>
                        <a:rPr lang="el-GR" sz="1600" b="1" i="0" u="none" strike="noStrike" cap="none" dirty="0">
                          <a:solidFill>
                            <a:schemeClr val="dk1"/>
                          </a:solidFill>
                          <a:latin typeface="Arial"/>
                          <a:ea typeface="Arial"/>
                          <a:cs typeface="Arial"/>
                          <a:sym typeface="Arial"/>
                        </a:rPr>
                        <a:t>χρονών</a:t>
                      </a:r>
                      <a:endParaRPr dirty="0"/>
                    </a:p>
                  </a:txBody>
                  <a:tcPr marL="91425" marR="91425" marT="91425" marB="91425">
                    <a:solidFill>
                      <a:srgbClr val="FFCCCC"/>
                    </a:solidFill>
                  </a:tcPr>
                </a:tc>
                <a:tc>
                  <a:txBody>
                    <a:bodyPr/>
                    <a:lstStyle/>
                    <a:p>
                      <a:pPr marL="457200" marR="0" lvl="0" indent="-355600" algn="l" rtl="0">
                        <a:lnSpc>
                          <a:spcPct val="100000"/>
                        </a:lnSpc>
                        <a:spcBef>
                          <a:spcPts val="0"/>
                        </a:spcBef>
                        <a:spcAft>
                          <a:spcPts val="0"/>
                        </a:spcAft>
                        <a:buClr>
                          <a:srgbClr val="000000"/>
                        </a:buClr>
                        <a:buSzPts val="2000"/>
                        <a:buFont typeface="Arial"/>
                        <a:buChar char="-"/>
                      </a:pPr>
                      <a:r>
                        <a:rPr lang="el-GR" sz="1600" b="0" i="0" u="none" strike="noStrike" cap="none" dirty="0">
                          <a:solidFill>
                            <a:schemeClr val="dk1"/>
                          </a:solidFill>
                          <a:latin typeface="Arial"/>
                          <a:ea typeface="Arial"/>
                          <a:cs typeface="Arial"/>
                          <a:sym typeface="Arial"/>
                        </a:rPr>
                        <a:t>Πρέπει να κοιμούνται μεταξύ </a:t>
                      </a:r>
                      <a:r>
                        <a:rPr lang="el-GR" sz="1600" b="0" i="0" u="sng" strike="noStrike" cap="none" dirty="0">
                          <a:solidFill>
                            <a:schemeClr val="dk1"/>
                          </a:solidFill>
                          <a:latin typeface="Arial"/>
                          <a:ea typeface="Arial"/>
                          <a:cs typeface="Arial"/>
                          <a:sym typeface="Arial"/>
                        </a:rPr>
                        <a:t>9 και 12 ωρών</a:t>
                      </a:r>
                      <a:r>
                        <a:rPr lang="el-GR" sz="1600" b="0" i="0" u="none" strike="noStrike" cap="none" dirty="0">
                          <a:solidFill>
                            <a:schemeClr val="dk1"/>
                          </a:solidFill>
                          <a:latin typeface="Arial"/>
                          <a:ea typeface="Arial"/>
                          <a:cs typeface="Arial"/>
                          <a:sym typeface="Arial"/>
                        </a:rPr>
                        <a:t> την ημέρα.</a:t>
                      </a:r>
                      <a:endParaRPr sz="1600" u="none" strike="noStrike" cap="none" dirty="0"/>
                    </a:p>
                  </a:txBody>
                  <a:tcPr marL="91425" marR="91425" marT="91425" marB="91425">
                    <a:solidFill>
                      <a:srgbClr val="FFCCCC"/>
                    </a:solidFill>
                  </a:tcPr>
                </a:tc>
                <a:extLst>
                  <a:ext uri="{0D108BD9-81ED-4DB2-BD59-A6C34878D82A}">
                    <a16:rowId xmlns:a16="http://schemas.microsoft.com/office/drawing/2014/main" val="10003"/>
                  </a:ext>
                </a:extLst>
              </a:tr>
            </a:tbl>
          </a:graphicData>
        </a:graphic>
      </p:graphicFrame>
      <p:sp>
        <p:nvSpPr>
          <p:cNvPr id="391" name="Google Shape;391;g2bb2862943f_0_849"/>
          <p:cNvSpPr txBox="1"/>
          <p:nvPr/>
        </p:nvSpPr>
        <p:spPr>
          <a:xfrm>
            <a:off x="1346928" y="5937030"/>
            <a:ext cx="9216769" cy="523180"/>
          </a:xfrm>
          <a:prstGeom prst="rect">
            <a:avLst/>
          </a:prstGeom>
          <a:noFill/>
          <a:ln w="28575" cap="flat" cmpd="sng">
            <a:solidFill>
              <a:srgbClr val="FF9999"/>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l-GR" sz="1400" b="1" i="0" u="none" strike="noStrike" cap="none" dirty="0">
                <a:solidFill>
                  <a:srgbClr val="000000"/>
                </a:solidFill>
                <a:latin typeface="Arial"/>
                <a:ea typeface="Arial"/>
                <a:cs typeface="Arial"/>
                <a:sym typeface="Arial"/>
              </a:rPr>
              <a:t>Οποιεσδήποτε απορίες σχετικά με τις συνήθειες ύπνου θα πρέπει να συζητηθούν με τον παιδίατρό σας.</a:t>
            </a: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3" name="Google Shape;383;g2bb2862943f_0_849">
            <a:extLst>
              <a:ext uri="{FF2B5EF4-FFF2-40B4-BE49-F238E27FC236}">
                <a16:creationId xmlns:a16="http://schemas.microsoft.com/office/drawing/2014/main" id="{14C5E737-D6CC-F852-893C-B6A9F3F9480F}"/>
              </a:ext>
            </a:extLst>
          </p:cNvPr>
          <p:cNvSpPr/>
          <p:nvPr/>
        </p:nvSpPr>
        <p:spPr>
          <a:xfrm>
            <a:off x="9813701" y="-3933"/>
            <a:ext cx="2376964"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dirty="0">
                <a:solidFill>
                  <a:schemeClr val="lt1"/>
                </a:solidFill>
                <a:latin typeface="Calibri"/>
                <a:ea typeface="Calibri"/>
                <a:cs typeface="Calibri"/>
                <a:sym typeface="Calibri"/>
              </a:rPr>
              <a:t>8.1.3 </a:t>
            </a:r>
            <a:r>
              <a:rPr lang="el-GR" sz="1800" dirty="0">
                <a:solidFill>
                  <a:schemeClr val="lt1"/>
                </a:solidFill>
                <a:latin typeface="Calibri"/>
                <a:ea typeface="Calibri"/>
                <a:cs typeface="Calibri"/>
                <a:sym typeface="Calibri"/>
              </a:rPr>
              <a:t>Συνήθειες ύπνου</a:t>
            </a:r>
            <a:endParaRPr sz="1800"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Εικόνα 10"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300ED21F-BA4A-76D4-938D-43CD49C53764}"/>
              </a:ext>
            </a:extLst>
          </p:cNvPr>
          <p:cNvPicPr>
            <a:picLocks noChangeAspect="1"/>
          </p:cNvPicPr>
          <p:nvPr/>
        </p:nvPicPr>
        <p:blipFill rotWithShape="1">
          <a:blip r:embed="rId3">
            <a:extLst>
              <a:ext uri="{28A0092B-C50C-407E-A947-70E740481C1C}">
                <a14:useLocalDpi xmlns:a14="http://schemas.microsoft.com/office/drawing/2010/main" val="0"/>
              </a:ext>
            </a:extLst>
          </a:blip>
          <a:srcRect l="19107"/>
          <a:stretch/>
        </p:blipFill>
        <p:spPr>
          <a:xfrm>
            <a:off x="1488562" y="374456"/>
            <a:ext cx="6563496" cy="2084244"/>
          </a:xfrm>
          <a:prstGeom prst="rect">
            <a:avLst/>
          </a:prstGeom>
        </p:spPr>
      </p:pic>
      <p:pic>
        <p:nvPicPr>
          <p:cNvPr id="13" name="Εικόνα 12">
            <a:extLst>
              <a:ext uri="{FF2B5EF4-FFF2-40B4-BE49-F238E27FC236}">
                <a16:creationId xmlns:a16="http://schemas.microsoft.com/office/drawing/2014/main" id="{7C86EE4D-CAC2-9380-C65D-7DA71C9CBC3B}"/>
              </a:ext>
            </a:extLst>
          </p:cNvPr>
          <p:cNvPicPr>
            <a:picLocks noChangeAspect="1"/>
          </p:cNvPicPr>
          <p:nvPr/>
        </p:nvPicPr>
        <p:blipFill>
          <a:blip r:embed="rId4"/>
          <a:stretch>
            <a:fillRect/>
          </a:stretch>
        </p:blipFill>
        <p:spPr>
          <a:xfrm>
            <a:off x="305" y="5991103"/>
            <a:ext cx="12191695" cy="869554"/>
          </a:xfrm>
          <a:prstGeom prst="rect">
            <a:avLst/>
          </a:prstGeom>
        </p:spPr>
      </p:pic>
      <p:pic>
        <p:nvPicPr>
          <p:cNvPr id="17" name="Εικόνα 16">
            <a:extLst>
              <a:ext uri="{FF2B5EF4-FFF2-40B4-BE49-F238E27FC236}">
                <a16:creationId xmlns:a16="http://schemas.microsoft.com/office/drawing/2014/main" id="{776D3A79-A4EA-011B-EE3F-2B5EC1352C1D}"/>
              </a:ext>
            </a:extLst>
          </p:cNvPr>
          <p:cNvPicPr>
            <a:picLocks noChangeAspect="1"/>
          </p:cNvPicPr>
          <p:nvPr/>
        </p:nvPicPr>
        <p:blipFill rotWithShape="1">
          <a:blip r:embed="rId4"/>
          <a:srcRect b="59835"/>
          <a:stretch/>
        </p:blipFill>
        <p:spPr>
          <a:xfrm rot="10800000">
            <a:off x="-8250" y="-4107"/>
            <a:ext cx="12191695" cy="349261"/>
          </a:xfrm>
          <a:prstGeom prst="rect">
            <a:avLst/>
          </a:prstGeom>
        </p:spPr>
      </p:pic>
      <p:pic>
        <p:nvPicPr>
          <p:cNvPr id="18" name="Εικόνα 17"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9A217B1-02FB-0D22-229B-F635B22A40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6684" y="803957"/>
            <a:ext cx="860604" cy="1540240"/>
          </a:xfrm>
          <a:prstGeom prst="rect">
            <a:avLst/>
          </a:prstGeom>
        </p:spPr>
      </p:pic>
      <p:sp>
        <p:nvSpPr>
          <p:cNvPr id="8" name="Google Shape;120;p1"/>
          <p:cNvSpPr txBox="1"/>
          <p:nvPr/>
        </p:nvSpPr>
        <p:spPr>
          <a:xfrm>
            <a:off x="296684" y="2984210"/>
            <a:ext cx="7615416" cy="2591641"/>
          </a:xfrm>
          <a:prstGeom prst="rect">
            <a:avLst/>
          </a:prstGeom>
          <a:noFill/>
          <a:ln>
            <a:noFill/>
          </a:ln>
        </p:spPr>
        <p:txBody>
          <a:bodyPr spcFirstLastPara="1" wrap="square" lIns="91425" tIns="45700" rIns="91425" bIns="45700" anchor="ctr" anchorCtr="0">
            <a:normAutofit/>
          </a:bodyPr>
          <a:lstStyle/>
          <a:p>
            <a:pPr>
              <a:spcAft>
                <a:spcPts val="600"/>
              </a:spcAft>
            </a:pPr>
            <a:r>
              <a:rPr lang="en-US" sz="7200" dirty="0" smtClean="0">
                <a:solidFill>
                  <a:srgbClr val="C00000"/>
                </a:solidFill>
                <a:latin typeface="Calibri Light" panose="020F0302020204030204" pitchFamily="34" charset="0"/>
                <a:ea typeface="Calibri"/>
                <a:cs typeface="Calibri Light" panose="020F0302020204030204" pitchFamily="34" charset="0"/>
                <a:sym typeface="Calibri"/>
              </a:rPr>
              <a:t>8</a:t>
            </a:r>
            <a:r>
              <a:rPr lang="en-US" sz="3400" b="1" dirty="0">
                <a:solidFill>
                  <a:schemeClr val="dk1"/>
                </a:solidFill>
                <a:latin typeface="Calibri Light" panose="020F0302020204030204" pitchFamily="34" charset="0"/>
                <a:ea typeface="Calibri"/>
                <a:cs typeface="Calibri Light" panose="020F0302020204030204" pitchFamily="34" charset="0"/>
                <a:sym typeface="Calibri"/>
              </a:rPr>
              <a:t/>
            </a:r>
            <a:br>
              <a:rPr lang="en-US" sz="3400" b="1" dirty="0">
                <a:solidFill>
                  <a:schemeClr val="dk1"/>
                </a:solidFill>
                <a:latin typeface="Calibri Light" panose="020F0302020204030204" pitchFamily="34" charset="0"/>
                <a:ea typeface="Calibri"/>
                <a:cs typeface="Calibri Light" panose="020F0302020204030204" pitchFamily="34" charset="0"/>
                <a:sym typeface="Calibri"/>
              </a:rPr>
            </a:br>
            <a:r>
              <a:rPr lang="el-GR" sz="4000" b="1" dirty="0">
                <a:solidFill>
                  <a:schemeClr val="dk1"/>
                </a:solidFill>
                <a:latin typeface="Calibri Light" panose="020F0302020204030204" pitchFamily="34" charset="0"/>
                <a:ea typeface="Calibri"/>
                <a:cs typeface="Calibri Light" panose="020F0302020204030204" pitchFamily="34" charset="0"/>
                <a:sym typeface="Calibri"/>
              </a:rPr>
              <a:t>Εφαρμογές για τη φροντίδα των νεογέννητων </a:t>
            </a:r>
            <a:endParaRPr lang="en-US" sz="3400" dirty="0"/>
          </a:p>
          <a:p>
            <a:pPr marL="0" marR="0" lvl="0" indent="0" algn="l" rtl="0">
              <a:lnSpc>
                <a:spcPct val="90000"/>
              </a:lnSpc>
              <a:spcBef>
                <a:spcPts val="0"/>
              </a:spcBef>
              <a:spcAft>
                <a:spcPts val="0"/>
              </a:spcAft>
              <a:buClr>
                <a:srgbClr val="000000"/>
              </a:buClr>
              <a:buSzPts val="1400"/>
              <a:buFont typeface="Arial"/>
              <a:buNone/>
            </a:pPr>
            <a:endParaRPr sz="1400" i="0" u="none" strike="noStrike" cap="none" dirty="0">
              <a:solidFill>
                <a:srgbClr val="000000"/>
              </a:solidFill>
              <a:latin typeface="Calibri Light" panose="020F0302020204030204" pitchFamily="34" charset="0"/>
              <a:cs typeface="Calibri Light" panose="020F0302020204030204" pitchFamily="34" charset="0"/>
              <a:sym typeface="Arial"/>
            </a:endParaRPr>
          </a:p>
        </p:txBody>
      </p:sp>
      <p:pic>
        <p:nvPicPr>
          <p:cNvPr id="4" name="Εικόνα 3"/>
          <p:cNvPicPr>
            <a:picLocks noChangeAspect="1"/>
          </p:cNvPicPr>
          <p:nvPr/>
        </p:nvPicPr>
        <p:blipFill rotWithShape="1">
          <a:blip r:embed="rId6">
            <a:extLst>
              <a:ext uri="{28A0092B-C50C-407E-A947-70E740481C1C}">
                <a14:useLocalDpi xmlns:a14="http://schemas.microsoft.com/office/drawing/2010/main" val="0"/>
              </a:ext>
            </a:extLst>
          </a:blip>
          <a:srcRect l="10684" t="10428" r="10855" b="10256"/>
          <a:stretch/>
        </p:blipFill>
        <p:spPr>
          <a:xfrm>
            <a:off x="7912100" y="2048533"/>
            <a:ext cx="3845170" cy="3887055"/>
          </a:xfrm>
          <a:prstGeom prst="rect">
            <a:avLst/>
          </a:prstGeom>
        </p:spPr>
      </p:pic>
    </p:spTree>
    <p:extLst>
      <p:ext uri="{BB962C8B-B14F-4D97-AF65-F5344CB8AC3E}">
        <p14:creationId xmlns:p14="http://schemas.microsoft.com/office/powerpoint/2010/main" val="16794619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Ambition abstract concept">
            <a:extLst>
              <a:ext uri="{FF2B5EF4-FFF2-40B4-BE49-F238E27FC236}">
                <a16:creationId xmlns:a16="http://schemas.microsoft.com/office/drawing/2014/main" id="{37C30715-0C5E-F962-37BC-8C60151230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162" y="1079999"/>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90C6FAC-F123-3F77-C6DF-29B3F0C3027F}"/>
              </a:ext>
            </a:extLst>
          </p:cNvPr>
          <p:cNvSpPr txBox="1"/>
          <p:nvPr/>
        </p:nvSpPr>
        <p:spPr>
          <a:xfrm>
            <a:off x="5419175" y="6181455"/>
            <a:ext cx="6099586" cy="276999"/>
          </a:xfrm>
          <a:prstGeom prst="rect">
            <a:avLst/>
          </a:prstGeom>
          <a:noFill/>
        </p:spPr>
        <p:txBody>
          <a:bodyPr wrap="square">
            <a:spAutoFit/>
          </a:bodyPr>
          <a:lstStyle/>
          <a:p>
            <a:pPr algn="r"/>
            <a:r>
              <a:rPr lang="el-GR" sz="1200" dirty="0">
                <a:hlinkClick r:id="rId4"/>
              </a:rPr>
              <a:t>Σχεδιασμένο από</a:t>
            </a:r>
            <a:r>
              <a:rPr lang="en-US" sz="1200" dirty="0">
                <a:hlinkClick r:id="rId4"/>
              </a:rPr>
              <a:t> Freepik</a:t>
            </a:r>
            <a:endParaRPr lang="el-GR" sz="1200" dirty="0"/>
          </a:p>
        </p:txBody>
      </p:sp>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fontScale="90000"/>
          </a:bodyPr>
          <a:lstStyle/>
          <a:p>
            <a:pPr>
              <a:spcBef>
                <a:spcPts val="0"/>
              </a:spcBef>
            </a:pPr>
            <a:r>
              <a:rPr lang="en-US" sz="3100" dirty="0">
                <a:solidFill>
                  <a:srgbClr val="C01E24"/>
                </a:solidFill>
              </a:rPr>
              <a:t>8.1.4</a:t>
            </a:r>
            <a:r>
              <a:rPr lang="en-US" dirty="0"/>
              <a:t/>
            </a:r>
            <a:br>
              <a:rPr lang="en-US" dirty="0"/>
            </a:br>
            <a:r>
              <a:rPr lang="el-GR" dirty="0">
                <a:solidFill>
                  <a:srgbClr val="C01E24"/>
                </a:solidFill>
              </a:rPr>
              <a:t>Εφαρμογές υγείας για νεογέννητα</a:t>
            </a: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l-GR" sz="2200" dirty="0">
                <a:solidFill>
                  <a:srgbClr val="203864"/>
                </a:solidFill>
                <a:sym typeface="Arial" panose="020B0604020202020204" pitchFamily="34" charset="0"/>
              </a:rPr>
              <a:t>Στόχοι</a:t>
            </a:r>
            <a:endParaRPr lang="en-US" sz="2200" dirty="0">
              <a:solidFill>
                <a:srgbClr val="203864"/>
              </a:solidFill>
              <a:sym typeface="Arial" panose="020B0604020202020204" pitchFamily="34" charset="0"/>
            </a:endParaRPr>
          </a:p>
        </p:txBody>
      </p:sp>
      <p:sp>
        <p:nvSpPr>
          <p:cNvPr id="8" name="Google Shape;399;g2bb2862943f_0_875"/>
          <p:cNvSpPr txBox="1">
            <a:spLocks/>
          </p:cNvSpPr>
          <p:nvPr/>
        </p:nvSpPr>
        <p:spPr>
          <a:xfrm>
            <a:off x="365341" y="2870317"/>
            <a:ext cx="7109879" cy="2254576"/>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150000"/>
              </a:lnSpc>
              <a:spcBef>
                <a:spcPts val="600"/>
              </a:spcBef>
              <a:spcAft>
                <a:spcPts val="600"/>
              </a:spcAft>
              <a:buClr>
                <a:srgbClr val="C01E24"/>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5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5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7850" indent="-457200">
              <a:lnSpc>
                <a:spcPct val="120000"/>
              </a:lnSpc>
              <a:spcBef>
                <a:spcPts val="1200"/>
              </a:spcBef>
              <a:spcAft>
                <a:spcPts val="0"/>
              </a:spcAft>
              <a:buSzPct val="71428"/>
              <a:buFont typeface="Wingdings" panose="05000000000000000000" pitchFamily="2" charset="2"/>
              <a:buChar char="ü"/>
            </a:pPr>
            <a:r>
              <a:rPr lang="el-GR" sz="2800" dirty="0"/>
              <a:t>Ικανότητα αναγνώρισης των διάφορων εφαρμογών για νεογέννητα.</a:t>
            </a:r>
            <a:endParaRPr lang="en-US" sz="2800" dirty="0"/>
          </a:p>
          <a:p>
            <a:pPr marL="577850" indent="-457200">
              <a:lnSpc>
                <a:spcPct val="120000"/>
              </a:lnSpc>
              <a:spcBef>
                <a:spcPts val="1200"/>
              </a:spcBef>
              <a:spcAft>
                <a:spcPts val="0"/>
              </a:spcAft>
              <a:buSzPct val="71428"/>
              <a:buFont typeface="Wingdings" panose="05000000000000000000" pitchFamily="2" charset="2"/>
              <a:buChar char="ü"/>
            </a:pPr>
            <a:r>
              <a:rPr lang="el-GR" sz="2800" dirty="0"/>
              <a:t>Ικανότητα σωστής χρήσης των εφαρμογών.</a:t>
            </a:r>
            <a:endParaRPr lang="en-US" sz="2800" dirty="0"/>
          </a:p>
        </p:txBody>
      </p:sp>
    </p:spTree>
    <p:extLst>
      <p:ext uri="{BB962C8B-B14F-4D97-AF65-F5344CB8AC3E}">
        <p14:creationId xmlns:p14="http://schemas.microsoft.com/office/powerpoint/2010/main" val="28410984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D668452-91ED-94D3-BBAE-D9D2DD5C3526}"/>
              </a:ext>
            </a:extLst>
          </p:cNvPr>
          <p:cNvSpPr>
            <a:spLocks noGrp="1"/>
          </p:cNvSpPr>
          <p:nvPr>
            <p:ph type="title"/>
          </p:nvPr>
        </p:nvSpPr>
        <p:spPr>
          <a:xfrm>
            <a:off x="558000" y="1080000"/>
            <a:ext cx="11059800" cy="605100"/>
          </a:xfrm>
        </p:spPr>
        <p:txBody>
          <a:bodyPr/>
          <a:lstStyle/>
          <a:p>
            <a:r>
              <a:rPr lang="el-GR" dirty="0"/>
              <a:t>Περιεχόμενο εκπαίδευσης</a:t>
            </a:r>
          </a:p>
        </p:txBody>
      </p:sp>
      <p:sp>
        <p:nvSpPr>
          <p:cNvPr id="3" name="Θέση κειμένου 2">
            <a:extLst>
              <a:ext uri="{FF2B5EF4-FFF2-40B4-BE49-F238E27FC236}">
                <a16:creationId xmlns:a16="http://schemas.microsoft.com/office/drawing/2014/main" id="{9C71394B-CC2D-BB71-895D-9B212BB19575}"/>
              </a:ext>
            </a:extLst>
          </p:cNvPr>
          <p:cNvSpPr>
            <a:spLocks noGrp="1"/>
          </p:cNvSpPr>
          <p:nvPr>
            <p:ph type="body" idx="1"/>
          </p:nvPr>
        </p:nvSpPr>
        <p:spPr>
          <a:xfrm>
            <a:off x="557998" y="1996225"/>
            <a:ext cx="8444333" cy="4669774"/>
          </a:xfrm>
        </p:spPr>
        <p:txBody>
          <a:bodyPr/>
          <a:lstStyle/>
          <a:p>
            <a:r>
              <a:rPr lang="el-GR" dirty="0"/>
              <a:t>Ποιες είναι οι εφαρμογές υγείας για νεογέννητα; </a:t>
            </a:r>
          </a:p>
          <a:p>
            <a:r>
              <a:rPr lang="el-GR" dirty="0"/>
              <a:t>Ποιοι είναι οι στόχοι της κάθε εφαρμογής;</a:t>
            </a:r>
          </a:p>
          <a:p>
            <a:r>
              <a:rPr lang="el-GR" dirty="0"/>
              <a:t>Ποια είναι τα χαρακτηριστικά τους;</a:t>
            </a:r>
            <a:endParaRPr lang="en-US" dirty="0"/>
          </a:p>
          <a:p>
            <a:endParaRPr lang="el-GR" dirty="0"/>
          </a:p>
        </p:txBody>
      </p:sp>
      <p:sp>
        <p:nvSpPr>
          <p:cNvPr id="4" name="Google Shape;418;g2bb2862943f_0_896">
            <a:extLst>
              <a:ext uri="{FF2B5EF4-FFF2-40B4-BE49-F238E27FC236}">
                <a16:creationId xmlns:a16="http://schemas.microsoft.com/office/drawing/2014/main" id="{D5D14915-C27B-DE94-D2E4-B9CCA7F6D6D2}"/>
              </a:ext>
            </a:extLst>
          </p:cNvPr>
          <p:cNvSpPr/>
          <p:nvPr/>
        </p:nvSpPr>
        <p:spPr>
          <a:xfrm>
            <a:off x="8132618" y="-3933"/>
            <a:ext cx="4058047"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dirty="0">
                <a:solidFill>
                  <a:schemeClr val="lt1"/>
                </a:solidFill>
                <a:latin typeface="Calibri"/>
                <a:ea typeface="Calibri"/>
                <a:cs typeface="Calibri"/>
                <a:sym typeface="Calibri"/>
              </a:rPr>
              <a:t>8.1.4 </a:t>
            </a:r>
            <a:r>
              <a:rPr lang="el-GR" sz="1800" dirty="0">
                <a:solidFill>
                  <a:schemeClr val="lt1"/>
                </a:solidFill>
                <a:latin typeface="Calibri"/>
                <a:ea typeface="Calibri"/>
                <a:cs typeface="Calibri"/>
                <a:sym typeface="Calibri"/>
              </a:rPr>
              <a:t>Εφαρμογές υγείας για νεογέννητα</a:t>
            </a:r>
            <a:endParaRPr sz="180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8547072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g2bb2862943f_0_896"/>
          <p:cNvSpPr txBox="1">
            <a:spLocks noGrp="1"/>
          </p:cNvSpPr>
          <p:nvPr>
            <p:ph type="title"/>
          </p:nvPr>
        </p:nvSpPr>
        <p:spPr>
          <a:xfrm>
            <a:off x="244799" y="748684"/>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2200"/>
              <a:buFont typeface="Arial"/>
              <a:buNone/>
            </a:pPr>
            <a:r>
              <a:rPr lang="el-GR" sz="2200" dirty="0">
                <a:latin typeface="Arial"/>
                <a:ea typeface="Arial"/>
                <a:cs typeface="Arial"/>
                <a:sym typeface="Arial"/>
              </a:rPr>
              <a:t>Ποιες είναι οι εφαρμογές υγείας για νεογέννητα;</a:t>
            </a:r>
            <a:endParaRPr dirty="0"/>
          </a:p>
        </p:txBody>
      </p:sp>
      <p:sp>
        <p:nvSpPr>
          <p:cNvPr id="423" name="Google Shape;423;g2bb2862943f_0_896"/>
          <p:cNvSpPr txBox="1">
            <a:spLocks noGrp="1"/>
          </p:cNvSpPr>
          <p:nvPr>
            <p:ph type="body" idx="4294967295"/>
          </p:nvPr>
        </p:nvSpPr>
        <p:spPr>
          <a:xfrm>
            <a:off x="170294" y="1303009"/>
            <a:ext cx="11574600" cy="36351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200"/>
              </a:spcBef>
              <a:spcAft>
                <a:spcPts val="0"/>
              </a:spcAft>
              <a:buSzPts val="2000"/>
              <a:buNone/>
            </a:pPr>
            <a:r>
              <a:rPr lang="el-GR" sz="2400" dirty="0"/>
              <a:t>Οι εφαρμογές αυτές αποσκοπούν στο να βοηθήσουν τους νέους γονείς στη φροντίδα του νεογέννητού τους. Πιο κάτω, θα παρουσιάσουμε εφαρμογές που εστιάζουν στα ακόλουθα θέματα που αφορούν τη φροντίδα των νεογέννητων:</a:t>
            </a:r>
            <a:r>
              <a:rPr lang="en-US" sz="2400" dirty="0"/>
              <a:t> </a:t>
            </a:r>
            <a:endParaRPr dirty="0"/>
          </a:p>
          <a:p>
            <a:pPr marL="800100" lvl="1" indent="-342900">
              <a:lnSpc>
                <a:spcPct val="120000"/>
              </a:lnSpc>
              <a:spcBef>
                <a:spcPts val="1200"/>
              </a:spcBef>
              <a:buSzPts val="2000"/>
              <a:buFont typeface="Wingdings" panose="05000000000000000000" pitchFamily="2" charset="2"/>
              <a:buChar char="§"/>
            </a:pPr>
            <a:r>
              <a:rPr lang="el-GR" sz="2400" dirty="0"/>
              <a:t>Καθημερινές καταχωρήσεις</a:t>
            </a:r>
          </a:p>
          <a:p>
            <a:pPr marL="800100" lvl="1" indent="-342900">
              <a:lnSpc>
                <a:spcPct val="120000"/>
              </a:lnSpc>
              <a:spcBef>
                <a:spcPts val="1200"/>
              </a:spcBef>
              <a:buSzPts val="2000"/>
              <a:buFont typeface="Wingdings" panose="05000000000000000000" pitchFamily="2" charset="2"/>
              <a:buChar char="§"/>
            </a:pPr>
            <a:r>
              <a:rPr lang="el-GR" sz="2400" dirty="0"/>
              <a:t>Διατροφή </a:t>
            </a:r>
          </a:p>
          <a:p>
            <a:pPr marL="800100" lvl="1" indent="-342900">
              <a:lnSpc>
                <a:spcPct val="120000"/>
              </a:lnSpc>
              <a:spcBef>
                <a:spcPts val="1200"/>
              </a:spcBef>
              <a:buSzPts val="2000"/>
              <a:buFont typeface="Wingdings" panose="05000000000000000000" pitchFamily="2" charset="2"/>
              <a:buChar char="§"/>
            </a:pPr>
            <a:r>
              <a:rPr lang="el-GR" sz="2400" dirty="0"/>
              <a:t>Παιδιατρικές συμβουλές</a:t>
            </a:r>
          </a:p>
          <a:p>
            <a:pPr marL="800100" lvl="1" indent="-342900">
              <a:lnSpc>
                <a:spcPct val="120000"/>
              </a:lnSpc>
              <a:spcBef>
                <a:spcPts val="1200"/>
              </a:spcBef>
              <a:buSzPts val="2000"/>
              <a:buFont typeface="Wingdings" panose="05000000000000000000" pitchFamily="2" charset="2"/>
              <a:buChar char="§"/>
            </a:pPr>
            <a:r>
              <a:rPr lang="el-GR" sz="2400" dirty="0"/>
              <a:t>Συνήθειες ύπνου</a:t>
            </a:r>
          </a:p>
          <a:p>
            <a:pPr marL="800100" lvl="1" indent="-342900">
              <a:lnSpc>
                <a:spcPct val="120000"/>
              </a:lnSpc>
              <a:spcBef>
                <a:spcPts val="1200"/>
              </a:spcBef>
              <a:buSzPts val="2000"/>
              <a:buFont typeface="Wingdings" panose="05000000000000000000" pitchFamily="2" charset="2"/>
              <a:buChar char="§"/>
            </a:pPr>
            <a:r>
              <a:rPr lang="el-GR" sz="2400" dirty="0"/>
              <a:t>Θηλασμός</a:t>
            </a:r>
            <a:endParaRPr dirty="0"/>
          </a:p>
          <a:p>
            <a:pPr marL="0" lvl="0" indent="0" algn="l" rtl="0">
              <a:lnSpc>
                <a:spcPct val="120000"/>
              </a:lnSpc>
              <a:spcBef>
                <a:spcPts val="1200"/>
              </a:spcBef>
              <a:spcAft>
                <a:spcPts val="0"/>
              </a:spcAft>
              <a:buSzPts val="2000"/>
              <a:buNone/>
            </a:pPr>
            <a:endParaRPr sz="2000" dirty="0"/>
          </a:p>
        </p:txBody>
      </p:sp>
      <p:sp>
        <p:nvSpPr>
          <p:cNvPr id="424" name="Google Shape;424;g2bb2862943f_0_896"/>
          <p:cNvSpPr txBox="1"/>
          <p:nvPr/>
        </p:nvSpPr>
        <p:spPr>
          <a:xfrm>
            <a:off x="789709" y="6084934"/>
            <a:ext cx="10955185" cy="338514"/>
          </a:xfrm>
          <a:prstGeom prst="rect">
            <a:avLst/>
          </a:prstGeom>
          <a:noFill/>
          <a:ln w="19050"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l-GR" sz="1600" b="0" i="0" u="none" strike="noStrike" cap="none" dirty="0">
                <a:solidFill>
                  <a:srgbClr val="000000"/>
                </a:solidFill>
                <a:latin typeface="Calibri"/>
                <a:ea typeface="Calibri"/>
                <a:cs typeface="Calibri"/>
                <a:sym typeface="Calibri"/>
              </a:rPr>
              <a:t>Οι εφαρμογές αυτές δεν αντικαθιστούν </a:t>
            </a:r>
            <a:r>
              <a:rPr lang="el-GR" sz="1600" dirty="0">
                <a:latin typeface="Calibri"/>
                <a:ea typeface="Calibri"/>
                <a:cs typeface="Calibri"/>
                <a:sym typeface="Calibri"/>
              </a:rPr>
              <a:t>την</a:t>
            </a:r>
            <a:r>
              <a:rPr lang="el-GR" sz="1600" b="0" i="0" u="none" strike="noStrike" cap="none" dirty="0">
                <a:solidFill>
                  <a:srgbClr val="000000"/>
                </a:solidFill>
                <a:latin typeface="Calibri"/>
                <a:ea typeface="Calibri"/>
                <a:cs typeface="Calibri"/>
                <a:sym typeface="Calibri"/>
              </a:rPr>
              <a:t> επίσκεψη στον παιδίατρο. Θα πρέπει να χρησιμοποιούνται μόνο συμπληρωματικά.</a:t>
            </a:r>
            <a:endParaRPr sz="1400" b="0" i="0" u="none" strike="noStrike" cap="none" dirty="0">
              <a:solidFill>
                <a:srgbClr val="000000"/>
              </a:solidFill>
              <a:latin typeface="Arial"/>
              <a:ea typeface="Arial"/>
              <a:cs typeface="Arial"/>
              <a:sym typeface="Arial"/>
            </a:endParaRPr>
          </a:p>
        </p:txBody>
      </p:sp>
      <p:sp>
        <p:nvSpPr>
          <p:cNvPr id="2" name="Google Shape;418;g2bb2862943f_0_896">
            <a:extLst>
              <a:ext uri="{FF2B5EF4-FFF2-40B4-BE49-F238E27FC236}">
                <a16:creationId xmlns:a16="http://schemas.microsoft.com/office/drawing/2014/main" id="{F79F2C42-0356-51E9-2AAC-C188D584A380}"/>
              </a:ext>
            </a:extLst>
          </p:cNvPr>
          <p:cNvSpPr/>
          <p:nvPr/>
        </p:nvSpPr>
        <p:spPr>
          <a:xfrm>
            <a:off x="8132618" y="-3933"/>
            <a:ext cx="4058047"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dirty="0">
                <a:solidFill>
                  <a:schemeClr val="lt1"/>
                </a:solidFill>
                <a:latin typeface="Calibri"/>
                <a:ea typeface="Calibri"/>
                <a:cs typeface="Calibri"/>
                <a:sym typeface="Calibri"/>
              </a:rPr>
              <a:t>8.1.4 </a:t>
            </a:r>
            <a:r>
              <a:rPr lang="el-GR" sz="1800" dirty="0">
                <a:solidFill>
                  <a:schemeClr val="lt1"/>
                </a:solidFill>
                <a:latin typeface="Calibri"/>
                <a:ea typeface="Calibri"/>
                <a:cs typeface="Calibri"/>
                <a:sym typeface="Calibri"/>
              </a:rPr>
              <a:t>Εφαρμογές υγείας για νεογέννητα</a:t>
            </a:r>
            <a:endParaRPr sz="1800"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g2bb2862943f_0_914"/>
          <p:cNvSpPr txBox="1">
            <a:spLocks noGrp="1"/>
          </p:cNvSpPr>
          <p:nvPr>
            <p:ph type="title"/>
          </p:nvPr>
        </p:nvSpPr>
        <p:spPr>
          <a:xfrm>
            <a:off x="308694" y="1011920"/>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2200"/>
              <a:buFont typeface="Arial"/>
              <a:buNone/>
            </a:pPr>
            <a:r>
              <a:rPr lang="el-GR" sz="2200" dirty="0">
                <a:latin typeface="Arial"/>
                <a:ea typeface="Arial"/>
                <a:cs typeface="Arial"/>
                <a:sym typeface="Arial"/>
              </a:rPr>
              <a:t>Εφαρμογές για καθημερινές καταχωρήσεις, συνήθειες ύπνου...</a:t>
            </a:r>
            <a:endParaRPr dirty="0"/>
          </a:p>
        </p:txBody>
      </p:sp>
      <p:sp>
        <p:nvSpPr>
          <p:cNvPr id="436" name="Google Shape;436;g2bb2862943f_0_914"/>
          <p:cNvSpPr txBox="1">
            <a:spLocks noGrp="1"/>
          </p:cNvSpPr>
          <p:nvPr>
            <p:ph type="body" idx="4294967295"/>
          </p:nvPr>
        </p:nvSpPr>
        <p:spPr>
          <a:xfrm>
            <a:off x="308694" y="1780796"/>
            <a:ext cx="11574600" cy="36351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200"/>
              </a:spcBef>
              <a:spcAft>
                <a:spcPts val="0"/>
              </a:spcAft>
              <a:buClr>
                <a:schemeClr val="dk1"/>
              </a:buClr>
              <a:buSzPts val="1100"/>
              <a:buFont typeface="Arial"/>
              <a:buNone/>
            </a:pPr>
            <a:r>
              <a:rPr lang="en-US" sz="2400" b="1" dirty="0"/>
              <a:t>My Baby - </a:t>
            </a:r>
            <a:r>
              <a:rPr lang="el-GR" sz="2400" b="1" dirty="0"/>
              <a:t>Ημερολόγιου νεογνού</a:t>
            </a:r>
            <a:r>
              <a:rPr lang="en-US" sz="2400" dirty="0"/>
              <a:t>:</a:t>
            </a:r>
            <a:endParaRPr sz="2400" dirty="0"/>
          </a:p>
          <a:p>
            <a:pPr marL="0" lvl="0" indent="0" algn="l" rtl="0">
              <a:lnSpc>
                <a:spcPct val="120000"/>
              </a:lnSpc>
              <a:spcBef>
                <a:spcPts val="1200"/>
              </a:spcBef>
              <a:spcAft>
                <a:spcPts val="0"/>
              </a:spcAft>
              <a:buClr>
                <a:schemeClr val="dk1"/>
              </a:buClr>
              <a:buSzPts val="1100"/>
              <a:buFont typeface="Arial"/>
              <a:buNone/>
            </a:pPr>
            <a:r>
              <a:rPr lang="en-US" sz="2400" dirty="0"/>
              <a:t>iOS: </a:t>
            </a:r>
            <a:r>
              <a:rPr lang="en-US" sz="2400" dirty="0">
                <a:hlinkClick r:id="rId3"/>
              </a:rPr>
              <a:t>https://apps.apple.com/es/app/mi-beb%C3%A9-diario-del-beb%C3%A9/id1439575933</a:t>
            </a:r>
            <a:r>
              <a:rPr lang="en-US" sz="2400" dirty="0"/>
              <a:t> </a:t>
            </a:r>
            <a:endParaRPr sz="2400" dirty="0"/>
          </a:p>
          <a:p>
            <a:pPr marL="0" lvl="0" indent="0" algn="l" rtl="0">
              <a:lnSpc>
                <a:spcPct val="120000"/>
              </a:lnSpc>
              <a:spcBef>
                <a:spcPts val="1200"/>
              </a:spcBef>
              <a:spcAft>
                <a:spcPts val="0"/>
              </a:spcAft>
              <a:buClr>
                <a:schemeClr val="dk1"/>
              </a:buClr>
              <a:buSzPts val="1100"/>
              <a:buFont typeface="Arial"/>
              <a:buNone/>
            </a:pPr>
            <a:r>
              <a:rPr lang="en-US" sz="2400" b="1" dirty="0"/>
              <a:t>Baby Tracker</a:t>
            </a:r>
            <a:endParaRPr sz="2400" b="1" dirty="0"/>
          </a:p>
          <a:p>
            <a:pPr marL="0" lvl="0" indent="0" algn="l" rtl="0">
              <a:lnSpc>
                <a:spcPct val="120000"/>
              </a:lnSpc>
              <a:spcBef>
                <a:spcPts val="1200"/>
              </a:spcBef>
              <a:spcAft>
                <a:spcPts val="0"/>
              </a:spcAft>
              <a:buClr>
                <a:schemeClr val="dk1"/>
              </a:buClr>
              <a:buSzPts val="1100"/>
              <a:buFont typeface="Arial"/>
              <a:buNone/>
            </a:pPr>
            <a:r>
              <a:rPr lang="en-US" sz="2400" dirty="0"/>
              <a:t>Android: </a:t>
            </a:r>
            <a:r>
              <a:rPr lang="en-US" sz="2400" dirty="0">
                <a:hlinkClick r:id="rId4"/>
              </a:rPr>
              <a:t>https://play.google.com/store/apps/details?id=com.nighp.babytracker_Android&amp;hl=es&amp;gl=US</a:t>
            </a:r>
            <a:r>
              <a:rPr lang="en-US" sz="2400" dirty="0"/>
              <a:t> </a:t>
            </a:r>
            <a:endParaRPr sz="2400" dirty="0"/>
          </a:p>
          <a:p>
            <a:pPr marL="0" lvl="0" indent="0" algn="l" rtl="0">
              <a:lnSpc>
                <a:spcPct val="120000"/>
              </a:lnSpc>
              <a:spcBef>
                <a:spcPts val="1200"/>
              </a:spcBef>
              <a:spcAft>
                <a:spcPts val="0"/>
              </a:spcAft>
              <a:buClr>
                <a:schemeClr val="dk1"/>
              </a:buClr>
              <a:buSzPts val="1100"/>
              <a:buFont typeface="Arial"/>
              <a:buNone/>
            </a:pPr>
            <a:endParaRPr sz="2400" dirty="0"/>
          </a:p>
          <a:p>
            <a:pPr marL="0" lvl="0" indent="0" algn="l" rtl="0">
              <a:lnSpc>
                <a:spcPct val="120000"/>
              </a:lnSpc>
              <a:spcBef>
                <a:spcPts val="1200"/>
              </a:spcBef>
              <a:spcAft>
                <a:spcPts val="0"/>
              </a:spcAft>
              <a:buSzPts val="2000"/>
              <a:buNone/>
            </a:pPr>
            <a:endParaRPr sz="2400" dirty="0"/>
          </a:p>
        </p:txBody>
      </p:sp>
      <p:sp>
        <p:nvSpPr>
          <p:cNvPr id="2" name="Google Shape;418;g2bb2862943f_0_896">
            <a:extLst>
              <a:ext uri="{FF2B5EF4-FFF2-40B4-BE49-F238E27FC236}">
                <a16:creationId xmlns:a16="http://schemas.microsoft.com/office/drawing/2014/main" id="{39F8A8A2-B06E-4EEA-8217-C4E186962EDB}"/>
              </a:ext>
            </a:extLst>
          </p:cNvPr>
          <p:cNvSpPr/>
          <p:nvPr/>
        </p:nvSpPr>
        <p:spPr>
          <a:xfrm>
            <a:off x="8215746" y="-3933"/>
            <a:ext cx="3974920"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dirty="0">
                <a:solidFill>
                  <a:schemeClr val="lt1"/>
                </a:solidFill>
                <a:latin typeface="Calibri"/>
                <a:ea typeface="Calibri"/>
                <a:cs typeface="Calibri"/>
                <a:sym typeface="Calibri"/>
              </a:rPr>
              <a:t>8.1.4 </a:t>
            </a:r>
            <a:r>
              <a:rPr lang="el-GR" sz="1800" dirty="0">
                <a:solidFill>
                  <a:schemeClr val="lt1"/>
                </a:solidFill>
                <a:latin typeface="Calibri"/>
                <a:ea typeface="Calibri"/>
                <a:cs typeface="Calibri"/>
                <a:sym typeface="Calibri"/>
              </a:rPr>
              <a:t>Εφαρμογές υγείας για νεογέννητα</a:t>
            </a:r>
            <a:endParaRPr sz="1800"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g2bb2862943f_0_930"/>
          <p:cNvSpPr txBox="1">
            <a:spLocks noGrp="1"/>
          </p:cNvSpPr>
          <p:nvPr>
            <p:ph type="title"/>
          </p:nvPr>
        </p:nvSpPr>
        <p:spPr>
          <a:xfrm>
            <a:off x="244799" y="748684"/>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2200"/>
              <a:buFont typeface="Arial"/>
              <a:buNone/>
            </a:pPr>
            <a:r>
              <a:rPr lang="en-US" sz="2200" dirty="0">
                <a:latin typeface="Arial"/>
                <a:ea typeface="Arial"/>
                <a:cs typeface="Arial"/>
                <a:sym typeface="Arial"/>
              </a:rPr>
              <a:t>My Baby - </a:t>
            </a:r>
            <a:r>
              <a:rPr lang="el-GR" sz="2200" dirty="0">
                <a:latin typeface="Arial"/>
                <a:ea typeface="Arial"/>
                <a:cs typeface="Arial"/>
                <a:sym typeface="Arial"/>
              </a:rPr>
              <a:t>Ημερολόγιο νεογέννητου</a:t>
            </a:r>
            <a:endParaRPr dirty="0"/>
          </a:p>
        </p:txBody>
      </p:sp>
      <p:sp>
        <p:nvSpPr>
          <p:cNvPr id="447" name="Google Shape;447;g2bb2862943f_0_930"/>
          <p:cNvSpPr/>
          <p:nvPr/>
        </p:nvSpPr>
        <p:spPr>
          <a:xfrm>
            <a:off x="9778965" y="6349349"/>
            <a:ext cx="24117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l-GR" sz="1200" b="0" i="0" u="sng" strike="noStrike" cap="none" dirty="0">
                <a:solidFill>
                  <a:schemeClr val="dk1"/>
                </a:solidFill>
                <a:latin typeface="Calibri"/>
                <a:ea typeface="Calibri"/>
                <a:cs typeface="Calibri"/>
                <a:sym typeface="Calibri"/>
              </a:rPr>
              <a:t>Πηγή</a:t>
            </a:r>
            <a:r>
              <a:rPr lang="en-US" sz="1200" b="0" i="0" u="none" strike="noStrike" cap="none" dirty="0">
                <a:solidFill>
                  <a:schemeClr val="dk1"/>
                </a:solidFill>
                <a:latin typeface="Calibri"/>
                <a:ea typeface="Calibri"/>
                <a:cs typeface="Calibri"/>
                <a:sym typeface="Calibri"/>
              </a:rPr>
              <a:t> | </a:t>
            </a:r>
            <a:r>
              <a:rPr lang="en-US" sz="1200" b="0" i="0" u="sng" strike="noStrike" cap="none" dirty="0">
                <a:solidFill>
                  <a:schemeClr val="dk1"/>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license</a:t>
            </a:r>
            <a:endParaRPr sz="1200" b="0" i="0" u="none" strike="noStrike" cap="none" dirty="0">
              <a:solidFill>
                <a:schemeClr val="dk1"/>
              </a:solidFill>
              <a:latin typeface="Calibri"/>
              <a:ea typeface="Calibri"/>
              <a:cs typeface="Calibri"/>
              <a:sym typeface="Calibri"/>
            </a:endParaRPr>
          </a:p>
        </p:txBody>
      </p:sp>
      <p:sp>
        <p:nvSpPr>
          <p:cNvPr id="448" name="Google Shape;448;g2bb2862943f_0_930"/>
          <p:cNvSpPr txBox="1">
            <a:spLocks noGrp="1"/>
          </p:cNvSpPr>
          <p:nvPr>
            <p:ph type="body" idx="4294967295"/>
          </p:nvPr>
        </p:nvSpPr>
        <p:spPr>
          <a:xfrm>
            <a:off x="308700" y="1654550"/>
            <a:ext cx="11574600" cy="40080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200"/>
              </a:spcBef>
              <a:spcAft>
                <a:spcPts val="0"/>
              </a:spcAft>
              <a:buSzPts val="2000"/>
              <a:buNone/>
            </a:pPr>
            <a:r>
              <a:rPr lang="el-GR" dirty="0"/>
              <a:t>Αυτή η εφαρμογή βοηθά τους γονείς να παρακολουθούν την ανάπτυξη του μωρού τους, εστιάζοντας σε:</a:t>
            </a:r>
            <a:endParaRPr dirty="0"/>
          </a:p>
          <a:p>
            <a:pPr marL="457200" lvl="0" indent="-368300" algn="l" rtl="0">
              <a:lnSpc>
                <a:spcPct val="120000"/>
              </a:lnSpc>
              <a:spcBef>
                <a:spcPts val="1200"/>
              </a:spcBef>
              <a:spcAft>
                <a:spcPts val="0"/>
              </a:spcAft>
              <a:buSzPts val="2200"/>
              <a:buChar char="▪"/>
            </a:pPr>
            <a:r>
              <a:rPr lang="el-GR" dirty="0"/>
              <a:t>Διατροφή</a:t>
            </a:r>
            <a:endParaRPr dirty="0"/>
          </a:p>
          <a:p>
            <a:pPr marL="457200" lvl="0" indent="-368300" algn="l" rtl="0">
              <a:lnSpc>
                <a:spcPct val="120000"/>
              </a:lnSpc>
              <a:spcBef>
                <a:spcPts val="0"/>
              </a:spcBef>
              <a:spcAft>
                <a:spcPts val="0"/>
              </a:spcAft>
              <a:buSzPts val="2200"/>
              <a:buChar char="▪"/>
            </a:pPr>
            <a:r>
              <a:rPr lang="el-GR" dirty="0"/>
              <a:t>Αλλαγή πάνας</a:t>
            </a:r>
            <a:endParaRPr dirty="0"/>
          </a:p>
          <a:p>
            <a:pPr marL="457200" lvl="0" indent="-368300" algn="l" rtl="0">
              <a:lnSpc>
                <a:spcPct val="120000"/>
              </a:lnSpc>
              <a:spcBef>
                <a:spcPts val="0"/>
              </a:spcBef>
              <a:spcAft>
                <a:spcPts val="0"/>
              </a:spcAft>
              <a:buSzPts val="2200"/>
              <a:buChar char="▪"/>
            </a:pPr>
            <a:r>
              <a:rPr lang="el-GR" dirty="0"/>
              <a:t>Συνήθειες ύπνου, δραστηριότητες και αλλαγές στη διάθεση.</a:t>
            </a:r>
            <a:endParaRPr dirty="0"/>
          </a:p>
          <a:p>
            <a:pPr marL="457200" lvl="0" indent="-368300" algn="l" rtl="0">
              <a:lnSpc>
                <a:spcPct val="120000"/>
              </a:lnSpc>
              <a:spcBef>
                <a:spcPts val="0"/>
              </a:spcBef>
              <a:spcAft>
                <a:spcPts val="0"/>
              </a:spcAft>
              <a:buSzPts val="2200"/>
              <a:buChar char="▪"/>
            </a:pPr>
            <a:r>
              <a:rPr lang="el-GR" dirty="0"/>
              <a:t>Αλλαγές στο μέγεθος και το βάρος.</a:t>
            </a:r>
            <a:endParaRPr dirty="0"/>
          </a:p>
          <a:p>
            <a:pPr marL="0" lvl="0" indent="0" algn="l" rtl="0">
              <a:lnSpc>
                <a:spcPct val="120000"/>
              </a:lnSpc>
              <a:spcBef>
                <a:spcPts val="0"/>
              </a:spcBef>
              <a:spcAft>
                <a:spcPts val="0"/>
              </a:spcAft>
              <a:buNone/>
            </a:pPr>
            <a:endParaRPr dirty="0"/>
          </a:p>
          <a:p>
            <a:pPr marL="0" lvl="0" indent="0" algn="l" rtl="0">
              <a:lnSpc>
                <a:spcPct val="120000"/>
              </a:lnSpc>
              <a:spcBef>
                <a:spcPts val="0"/>
              </a:spcBef>
              <a:spcAft>
                <a:spcPts val="0"/>
              </a:spcAft>
              <a:buNone/>
            </a:pPr>
            <a:endParaRPr dirty="0"/>
          </a:p>
          <a:p>
            <a:pPr marL="0" lvl="0" indent="0" algn="l" rtl="0">
              <a:lnSpc>
                <a:spcPct val="120000"/>
              </a:lnSpc>
              <a:spcBef>
                <a:spcPts val="1200"/>
              </a:spcBef>
              <a:spcAft>
                <a:spcPts val="0"/>
              </a:spcAft>
              <a:buSzPts val="2200"/>
              <a:buNone/>
            </a:pPr>
            <a:r>
              <a:rPr lang="el-GR" dirty="0"/>
              <a:t>Είναι διαθέσιμο μόνο για </a:t>
            </a:r>
            <a:r>
              <a:rPr lang="en-US" dirty="0"/>
              <a:t>iOS.</a:t>
            </a:r>
            <a:endParaRPr dirty="0"/>
          </a:p>
          <a:p>
            <a:pPr marL="457200" lvl="0" indent="-368300" algn="l" rtl="0">
              <a:lnSpc>
                <a:spcPct val="120000"/>
              </a:lnSpc>
              <a:spcBef>
                <a:spcPts val="1200"/>
              </a:spcBef>
              <a:spcAft>
                <a:spcPts val="0"/>
              </a:spcAft>
              <a:buSzPts val="2200"/>
              <a:buChar char="-"/>
            </a:pPr>
            <a:r>
              <a:rPr lang="en-US" dirty="0"/>
              <a:t>iOS: </a:t>
            </a:r>
            <a:r>
              <a:rPr lang="en-US" u="sng" dirty="0">
                <a:solidFill>
                  <a:srgbClr val="0563C1"/>
                </a:solidFill>
                <a:hlinkClick r:id="rId3">
                  <a:extLst>
                    <a:ext uri="{A12FA001-AC4F-418D-AE19-62706E023703}">
                      <ahyp:hlinkClr xmlns="" xmlns:ahyp="http://schemas.microsoft.com/office/drawing/2018/hyperlinkcolor" val="tx"/>
                    </a:ext>
                  </a:extLst>
                </a:hlinkClick>
              </a:rPr>
              <a:t>https://apps.apple.com/es/app/mi-beb%C3%A9-diario-del-beb%C3%A9/id1439575933</a:t>
            </a:r>
            <a:endParaRPr dirty="0"/>
          </a:p>
          <a:p>
            <a:pPr marL="0" lvl="0" indent="0" algn="l" rtl="0">
              <a:lnSpc>
                <a:spcPct val="120000"/>
              </a:lnSpc>
              <a:spcBef>
                <a:spcPts val="1200"/>
              </a:spcBef>
              <a:spcAft>
                <a:spcPts val="0"/>
              </a:spcAft>
              <a:buSzPts val="2000"/>
              <a:buNone/>
            </a:pPr>
            <a:endParaRPr sz="2000" dirty="0"/>
          </a:p>
        </p:txBody>
      </p:sp>
      <p:pic>
        <p:nvPicPr>
          <p:cNvPr id="449" name="Google Shape;449;g2bb2862943f_0_930"/>
          <p:cNvPicPr preferRelativeResize="0"/>
          <p:nvPr/>
        </p:nvPicPr>
        <p:blipFill rotWithShape="1">
          <a:blip r:embed="rId4">
            <a:alphaModFix/>
          </a:blip>
          <a:srcRect/>
          <a:stretch/>
        </p:blipFill>
        <p:spPr>
          <a:xfrm>
            <a:off x="7904924" y="2479799"/>
            <a:ext cx="2411700" cy="2437146"/>
          </a:xfrm>
          <a:prstGeom prst="rect">
            <a:avLst/>
          </a:prstGeom>
          <a:noFill/>
          <a:ln>
            <a:noFill/>
          </a:ln>
        </p:spPr>
      </p:pic>
      <p:sp>
        <p:nvSpPr>
          <p:cNvPr id="2" name="Google Shape;418;g2bb2862943f_0_896">
            <a:extLst>
              <a:ext uri="{FF2B5EF4-FFF2-40B4-BE49-F238E27FC236}">
                <a16:creationId xmlns:a16="http://schemas.microsoft.com/office/drawing/2014/main" id="{1E72BCCD-7B21-BB6B-B827-7BD55CFFBCDD}"/>
              </a:ext>
            </a:extLst>
          </p:cNvPr>
          <p:cNvSpPr/>
          <p:nvPr/>
        </p:nvSpPr>
        <p:spPr>
          <a:xfrm>
            <a:off x="8146474" y="-3933"/>
            <a:ext cx="4044192"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dirty="0">
                <a:solidFill>
                  <a:schemeClr val="lt1"/>
                </a:solidFill>
                <a:latin typeface="Calibri"/>
                <a:ea typeface="Calibri"/>
                <a:cs typeface="Calibri"/>
                <a:sym typeface="Calibri"/>
              </a:rPr>
              <a:t>8.1.4 </a:t>
            </a:r>
            <a:r>
              <a:rPr lang="el-GR" sz="1800" dirty="0">
                <a:solidFill>
                  <a:schemeClr val="lt1"/>
                </a:solidFill>
                <a:latin typeface="Calibri"/>
                <a:ea typeface="Calibri"/>
                <a:cs typeface="Calibri"/>
                <a:sym typeface="Calibri"/>
              </a:rPr>
              <a:t>Εφαρμογές υγείας για νεογέννητα</a:t>
            </a:r>
            <a:endParaRPr sz="1800"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g2bb2862943f_0_945"/>
          <p:cNvSpPr txBox="1">
            <a:spLocks noGrp="1"/>
          </p:cNvSpPr>
          <p:nvPr>
            <p:ph type="title"/>
          </p:nvPr>
        </p:nvSpPr>
        <p:spPr>
          <a:xfrm>
            <a:off x="244799" y="748684"/>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2200"/>
              <a:buFont typeface="Arial"/>
              <a:buNone/>
            </a:pPr>
            <a:r>
              <a:rPr lang="en-US" sz="2200" dirty="0">
                <a:latin typeface="Arial"/>
                <a:ea typeface="Arial"/>
                <a:cs typeface="Arial"/>
                <a:sym typeface="Arial"/>
              </a:rPr>
              <a:t>My Baby - </a:t>
            </a:r>
            <a:r>
              <a:rPr lang="el-GR" sz="2200" dirty="0">
                <a:latin typeface="Arial"/>
                <a:ea typeface="Arial"/>
                <a:cs typeface="Arial"/>
                <a:sym typeface="Arial"/>
              </a:rPr>
              <a:t>Ημερολόγιο νεογέννητου</a:t>
            </a:r>
            <a:endParaRPr dirty="0"/>
          </a:p>
        </p:txBody>
      </p:sp>
      <p:sp>
        <p:nvSpPr>
          <p:cNvPr id="461" name="Google Shape;461;g2bb2862943f_0_945"/>
          <p:cNvSpPr txBox="1">
            <a:spLocks noGrp="1"/>
          </p:cNvSpPr>
          <p:nvPr>
            <p:ph type="body" idx="4294967295"/>
          </p:nvPr>
        </p:nvSpPr>
        <p:spPr>
          <a:xfrm>
            <a:off x="1157150" y="2572350"/>
            <a:ext cx="3801600" cy="40080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200"/>
              </a:spcBef>
              <a:spcAft>
                <a:spcPts val="0"/>
              </a:spcAft>
              <a:buSzPts val="2000"/>
              <a:buNone/>
            </a:pPr>
            <a:r>
              <a:rPr lang="el-GR" sz="2000" dirty="0"/>
              <a:t>Μόλις εισαγάγετε τα στοιχεία του μωρού σας, η εφαρμογή σας μεταφέρει στην αρχική σελίδα της, όπου μπορείτε να καταγράψετε όλες τις σχετικές πληροφορίες που σχετίζονται με τον ύπνο, τη διατροφή, τις αλλαγές πάνας.</a:t>
            </a:r>
            <a:endParaRPr sz="2000" dirty="0"/>
          </a:p>
          <a:p>
            <a:pPr marL="0" lvl="0" indent="0" algn="l" rtl="0">
              <a:lnSpc>
                <a:spcPct val="120000"/>
              </a:lnSpc>
              <a:spcBef>
                <a:spcPts val="1200"/>
              </a:spcBef>
              <a:spcAft>
                <a:spcPts val="0"/>
              </a:spcAft>
              <a:buSzPts val="2000"/>
              <a:buNone/>
            </a:pPr>
            <a:endParaRPr sz="2000" dirty="0"/>
          </a:p>
        </p:txBody>
      </p:sp>
      <p:sp>
        <p:nvSpPr>
          <p:cNvPr id="462" name="Google Shape;462;g2bb2862943f_0_945"/>
          <p:cNvSpPr/>
          <p:nvPr/>
        </p:nvSpPr>
        <p:spPr>
          <a:xfrm>
            <a:off x="576400" y="1692000"/>
            <a:ext cx="788100" cy="765300"/>
          </a:xfrm>
          <a:prstGeom prst="ellipse">
            <a:avLst/>
          </a:prstGeom>
          <a:solidFill>
            <a:srgbClr val="F4CCCC"/>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06666"/>
              </a:solidFill>
              <a:latin typeface="Calibri"/>
              <a:ea typeface="Calibri"/>
              <a:cs typeface="Calibri"/>
              <a:sym typeface="Calibri"/>
            </a:endParaRPr>
          </a:p>
        </p:txBody>
      </p:sp>
      <p:sp>
        <p:nvSpPr>
          <p:cNvPr id="463" name="Google Shape;463;g2bb2862943f_0_945"/>
          <p:cNvSpPr txBox="1"/>
          <p:nvPr/>
        </p:nvSpPr>
        <p:spPr>
          <a:xfrm>
            <a:off x="752825" y="1674450"/>
            <a:ext cx="658800" cy="800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414141"/>
                </a:solidFill>
                <a:latin typeface="Calibri"/>
                <a:ea typeface="Calibri"/>
                <a:cs typeface="Calibri"/>
                <a:sym typeface="Calibri"/>
              </a:rPr>
              <a:t>1</a:t>
            </a:r>
            <a:endParaRPr sz="4000" b="1" i="0" u="none" strike="noStrike" cap="none">
              <a:solidFill>
                <a:srgbClr val="414141"/>
              </a:solidFill>
              <a:latin typeface="Calibri"/>
              <a:ea typeface="Calibri"/>
              <a:cs typeface="Calibri"/>
              <a:sym typeface="Calibri"/>
            </a:endParaRPr>
          </a:p>
        </p:txBody>
      </p:sp>
      <p:pic>
        <p:nvPicPr>
          <p:cNvPr id="464" name="Google Shape;464;g2bb2862943f_0_945"/>
          <p:cNvPicPr preferRelativeResize="0"/>
          <p:nvPr/>
        </p:nvPicPr>
        <p:blipFill rotWithShape="1">
          <a:blip r:embed="rId3">
            <a:alphaModFix/>
          </a:blip>
          <a:srcRect/>
          <a:stretch/>
        </p:blipFill>
        <p:spPr>
          <a:xfrm>
            <a:off x="5524875" y="1276175"/>
            <a:ext cx="2329750" cy="5043676"/>
          </a:xfrm>
          <a:prstGeom prst="rect">
            <a:avLst/>
          </a:prstGeom>
          <a:noFill/>
          <a:ln>
            <a:noFill/>
          </a:ln>
        </p:spPr>
      </p:pic>
      <p:sp>
        <p:nvSpPr>
          <p:cNvPr id="2" name="Google Shape;418;g2bb2862943f_0_896">
            <a:extLst>
              <a:ext uri="{FF2B5EF4-FFF2-40B4-BE49-F238E27FC236}">
                <a16:creationId xmlns:a16="http://schemas.microsoft.com/office/drawing/2014/main" id="{D2F46CB6-AD96-EA1B-D350-F256D4123692}"/>
              </a:ext>
            </a:extLst>
          </p:cNvPr>
          <p:cNvSpPr/>
          <p:nvPr/>
        </p:nvSpPr>
        <p:spPr>
          <a:xfrm>
            <a:off x="8201892" y="-3933"/>
            <a:ext cx="3988774"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dirty="0">
                <a:solidFill>
                  <a:schemeClr val="lt1"/>
                </a:solidFill>
                <a:latin typeface="Calibri"/>
                <a:ea typeface="Calibri"/>
                <a:cs typeface="Calibri"/>
                <a:sym typeface="Calibri"/>
              </a:rPr>
              <a:t>8.1.4 </a:t>
            </a:r>
            <a:r>
              <a:rPr lang="el-GR" sz="1800" dirty="0">
                <a:solidFill>
                  <a:schemeClr val="lt1"/>
                </a:solidFill>
                <a:latin typeface="Calibri"/>
                <a:ea typeface="Calibri"/>
                <a:cs typeface="Calibri"/>
                <a:sym typeface="Calibri"/>
              </a:rPr>
              <a:t>Εφαρμογές υγείας για νεογέννητα</a:t>
            </a:r>
            <a:endParaRPr sz="1800"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g2bb2862943f_0_961"/>
          <p:cNvSpPr txBox="1">
            <a:spLocks noGrp="1"/>
          </p:cNvSpPr>
          <p:nvPr>
            <p:ph type="title"/>
          </p:nvPr>
        </p:nvSpPr>
        <p:spPr>
          <a:xfrm>
            <a:off x="244799" y="748684"/>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2200"/>
              <a:buFont typeface="Arial"/>
              <a:buNone/>
            </a:pPr>
            <a:r>
              <a:rPr lang="en-US" sz="2200" dirty="0">
                <a:latin typeface="Arial"/>
                <a:ea typeface="Arial"/>
                <a:cs typeface="Arial"/>
                <a:sym typeface="Arial"/>
              </a:rPr>
              <a:t>My Baby - </a:t>
            </a:r>
            <a:r>
              <a:rPr lang="el-GR" sz="2200" dirty="0">
                <a:latin typeface="Arial"/>
                <a:ea typeface="Arial"/>
                <a:cs typeface="Arial"/>
                <a:sym typeface="Arial"/>
              </a:rPr>
              <a:t>Ημερολόγιο νεογέννητου</a:t>
            </a:r>
            <a:endParaRPr dirty="0"/>
          </a:p>
        </p:txBody>
      </p:sp>
      <p:sp>
        <p:nvSpPr>
          <p:cNvPr id="476" name="Google Shape;476;g2bb2862943f_0_961"/>
          <p:cNvSpPr txBox="1">
            <a:spLocks noGrp="1"/>
          </p:cNvSpPr>
          <p:nvPr>
            <p:ph type="body" idx="4294967295"/>
          </p:nvPr>
        </p:nvSpPr>
        <p:spPr>
          <a:xfrm>
            <a:off x="759311" y="1735330"/>
            <a:ext cx="3999564" cy="40080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200"/>
              </a:spcBef>
              <a:spcAft>
                <a:spcPts val="0"/>
              </a:spcAft>
              <a:buSzPts val="2000"/>
              <a:buNone/>
            </a:pPr>
            <a:r>
              <a:rPr lang="el-GR" sz="2000" dirty="0"/>
              <a:t>Ακολουθεί ένα παράδειγμα για το πώς μπορείτε να καταγράψετε τις συνήθειες ύπνου του μωρού σας. </a:t>
            </a:r>
          </a:p>
          <a:p>
            <a:pPr marL="0" lvl="0" indent="0" algn="l" rtl="0">
              <a:lnSpc>
                <a:spcPct val="120000"/>
              </a:lnSpc>
              <a:spcBef>
                <a:spcPts val="1200"/>
              </a:spcBef>
              <a:spcAft>
                <a:spcPts val="0"/>
              </a:spcAft>
              <a:buSzPts val="2000"/>
              <a:buNone/>
            </a:pPr>
            <a:r>
              <a:rPr lang="el-GR" sz="2000" dirty="0"/>
              <a:t>Πρώτα, κάντε κλικ στο κουμπί "+". Στη συνέχεια, προσθέστε την ώρα που το μωρό σας πήγε για ύπνο και την ώρα που ξύπνησε.</a:t>
            </a:r>
          </a:p>
          <a:p>
            <a:pPr marL="0" lvl="0" indent="0" algn="l" rtl="0">
              <a:lnSpc>
                <a:spcPct val="120000"/>
              </a:lnSpc>
              <a:spcBef>
                <a:spcPts val="1200"/>
              </a:spcBef>
              <a:spcAft>
                <a:spcPts val="0"/>
              </a:spcAft>
              <a:buSzPts val="2000"/>
              <a:buNone/>
            </a:pPr>
            <a:r>
              <a:rPr lang="el-GR" sz="2000" dirty="0"/>
              <a:t>Θα ακολουθήσετε την ίδια διαδικασία για το θηλασμό και τις αλλαγές πάνας.</a:t>
            </a:r>
            <a:endParaRPr sz="2000" dirty="0"/>
          </a:p>
          <a:p>
            <a:pPr marL="0" lvl="0" indent="0" algn="l" rtl="0">
              <a:lnSpc>
                <a:spcPct val="120000"/>
              </a:lnSpc>
              <a:spcBef>
                <a:spcPts val="1200"/>
              </a:spcBef>
              <a:spcAft>
                <a:spcPts val="0"/>
              </a:spcAft>
              <a:buSzPts val="2000"/>
              <a:buNone/>
            </a:pPr>
            <a:endParaRPr sz="2000" dirty="0"/>
          </a:p>
        </p:txBody>
      </p:sp>
      <p:pic>
        <p:nvPicPr>
          <p:cNvPr id="477" name="Google Shape;477;g2bb2862943f_0_961"/>
          <p:cNvPicPr preferRelativeResize="0"/>
          <p:nvPr/>
        </p:nvPicPr>
        <p:blipFill rotWithShape="1">
          <a:blip r:embed="rId3">
            <a:alphaModFix/>
          </a:blip>
          <a:srcRect/>
          <a:stretch/>
        </p:blipFill>
        <p:spPr>
          <a:xfrm>
            <a:off x="5058275" y="1276175"/>
            <a:ext cx="2239688" cy="4848701"/>
          </a:xfrm>
          <a:prstGeom prst="rect">
            <a:avLst/>
          </a:prstGeom>
          <a:noFill/>
          <a:ln>
            <a:noFill/>
          </a:ln>
        </p:spPr>
      </p:pic>
      <p:pic>
        <p:nvPicPr>
          <p:cNvPr id="478" name="Google Shape;478;g2bb2862943f_0_961"/>
          <p:cNvPicPr preferRelativeResize="0"/>
          <p:nvPr/>
        </p:nvPicPr>
        <p:blipFill rotWithShape="1">
          <a:blip r:embed="rId4">
            <a:alphaModFix/>
          </a:blip>
          <a:srcRect/>
          <a:stretch/>
        </p:blipFill>
        <p:spPr>
          <a:xfrm>
            <a:off x="8060050" y="1276150"/>
            <a:ext cx="2239700" cy="4848737"/>
          </a:xfrm>
          <a:prstGeom prst="rect">
            <a:avLst/>
          </a:prstGeom>
          <a:noFill/>
          <a:ln>
            <a:noFill/>
          </a:ln>
        </p:spPr>
      </p:pic>
      <p:sp>
        <p:nvSpPr>
          <p:cNvPr id="479" name="Google Shape;479;g2bb2862943f_0_961"/>
          <p:cNvSpPr/>
          <p:nvPr/>
        </p:nvSpPr>
        <p:spPr>
          <a:xfrm>
            <a:off x="5148575" y="3155700"/>
            <a:ext cx="598800" cy="5466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cxnSp>
        <p:nvCxnSpPr>
          <p:cNvPr id="480" name="Google Shape;480;g2bb2862943f_0_961"/>
          <p:cNvCxnSpPr>
            <a:stCxn id="479" idx="6"/>
          </p:cNvCxnSpPr>
          <p:nvPr/>
        </p:nvCxnSpPr>
        <p:spPr>
          <a:xfrm rot="10800000" flipH="1">
            <a:off x="5747375" y="1723500"/>
            <a:ext cx="3115800" cy="1705500"/>
          </a:xfrm>
          <a:prstGeom prst="curvedConnector3">
            <a:avLst>
              <a:gd name="adj1" fmla="val 50000"/>
            </a:avLst>
          </a:prstGeom>
          <a:noFill/>
          <a:ln w="19050" cap="flat" cmpd="sng">
            <a:solidFill>
              <a:srgbClr val="C00000"/>
            </a:solidFill>
            <a:prstDash val="solid"/>
            <a:round/>
            <a:headEnd type="none" w="sm" len="sm"/>
            <a:tailEnd type="triangle" w="med" len="med"/>
          </a:ln>
        </p:spPr>
      </p:cxnSp>
      <p:sp>
        <p:nvSpPr>
          <p:cNvPr id="2" name="Google Shape;418;g2bb2862943f_0_896">
            <a:extLst>
              <a:ext uri="{FF2B5EF4-FFF2-40B4-BE49-F238E27FC236}">
                <a16:creationId xmlns:a16="http://schemas.microsoft.com/office/drawing/2014/main" id="{AA7429BE-747A-DC18-C179-B810EF2829BE}"/>
              </a:ext>
            </a:extLst>
          </p:cNvPr>
          <p:cNvSpPr/>
          <p:nvPr/>
        </p:nvSpPr>
        <p:spPr>
          <a:xfrm>
            <a:off x="8060050" y="-3933"/>
            <a:ext cx="4130615"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dirty="0">
                <a:solidFill>
                  <a:schemeClr val="lt1"/>
                </a:solidFill>
                <a:latin typeface="Calibri"/>
                <a:ea typeface="Calibri"/>
                <a:cs typeface="Calibri"/>
                <a:sym typeface="Calibri"/>
              </a:rPr>
              <a:t>8.1.4 </a:t>
            </a:r>
            <a:r>
              <a:rPr lang="el-GR" sz="1800" dirty="0">
                <a:solidFill>
                  <a:schemeClr val="lt1"/>
                </a:solidFill>
                <a:latin typeface="Calibri"/>
                <a:ea typeface="Calibri"/>
                <a:cs typeface="Calibri"/>
                <a:sym typeface="Calibri"/>
              </a:rPr>
              <a:t>Εφαρμογές υγείας για νεογέννητα</a:t>
            </a:r>
            <a:endParaRPr sz="1800"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g2bb2862943f_0_980"/>
          <p:cNvSpPr txBox="1">
            <a:spLocks noGrp="1"/>
          </p:cNvSpPr>
          <p:nvPr>
            <p:ph type="title"/>
          </p:nvPr>
        </p:nvSpPr>
        <p:spPr>
          <a:xfrm>
            <a:off x="244799" y="748684"/>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2200"/>
              <a:buFont typeface="Arial"/>
              <a:buNone/>
            </a:pPr>
            <a:r>
              <a:rPr lang="en-US" sz="2200" dirty="0">
                <a:latin typeface="Arial"/>
                <a:ea typeface="Arial"/>
                <a:cs typeface="Arial"/>
                <a:sym typeface="Arial"/>
              </a:rPr>
              <a:t>My Baby - </a:t>
            </a:r>
            <a:r>
              <a:rPr lang="el-GR" sz="2200" dirty="0">
                <a:latin typeface="Arial"/>
                <a:ea typeface="Arial"/>
                <a:cs typeface="Arial"/>
                <a:sym typeface="Arial"/>
              </a:rPr>
              <a:t>Ημερολόγιο νεογέννητου</a:t>
            </a:r>
            <a:endParaRPr dirty="0"/>
          </a:p>
        </p:txBody>
      </p:sp>
      <p:sp>
        <p:nvSpPr>
          <p:cNvPr id="492" name="Google Shape;492;g2bb2862943f_0_980"/>
          <p:cNvSpPr txBox="1">
            <a:spLocks noGrp="1"/>
          </p:cNvSpPr>
          <p:nvPr>
            <p:ph type="body" idx="4294967295"/>
          </p:nvPr>
        </p:nvSpPr>
        <p:spPr>
          <a:xfrm>
            <a:off x="1194650" y="2101316"/>
            <a:ext cx="3801600" cy="40080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200"/>
              </a:spcBef>
              <a:spcAft>
                <a:spcPts val="0"/>
              </a:spcAft>
              <a:buSzPts val="2000"/>
              <a:buNone/>
            </a:pPr>
            <a:r>
              <a:rPr lang="el-GR" sz="2000" dirty="0"/>
              <a:t>Εκτός από την καταχώρηση αυτών των τριών βασικών συνηθειών, έχετε επίσης τη δυνατότητα να καταγράφετε και άλλες καθημερινές συνήθειες, χρησιμοποιώντας την ίδια διαδικασία που περιγράψαμε προηγουμένως.</a:t>
            </a:r>
            <a:endParaRPr sz="2000" dirty="0"/>
          </a:p>
          <a:p>
            <a:pPr marL="0" lvl="0" indent="0" algn="l" rtl="0">
              <a:lnSpc>
                <a:spcPct val="120000"/>
              </a:lnSpc>
              <a:spcBef>
                <a:spcPts val="1200"/>
              </a:spcBef>
              <a:spcAft>
                <a:spcPts val="0"/>
              </a:spcAft>
              <a:buSzPts val="2000"/>
              <a:buNone/>
            </a:pPr>
            <a:endParaRPr sz="2000" dirty="0"/>
          </a:p>
        </p:txBody>
      </p:sp>
      <p:sp>
        <p:nvSpPr>
          <p:cNvPr id="493" name="Google Shape;493;g2bb2862943f_0_980"/>
          <p:cNvSpPr/>
          <p:nvPr/>
        </p:nvSpPr>
        <p:spPr>
          <a:xfrm>
            <a:off x="576400" y="1692000"/>
            <a:ext cx="788100" cy="765300"/>
          </a:xfrm>
          <a:prstGeom prst="ellipse">
            <a:avLst/>
          </a:prstGeom>
          <a:solidFill>
            <a:srgbClr val="F4CCCC"/>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06666"/>
              </a:solidFill>
              <a:latin typeface="Calibri"/>
              <a:ea typeface="Calibri"/>
              <a:cs typeface="Calibri"/>
              <a:sym typeface="Calibri"/>
            </a:endParaRPr>
          </a:p>
        </p:txBody>
      </p:sp>
      <p:sp>
        <p:nvSpPr>
          <p:cNvPr id="494" name="Google Shape;494;g2bb2862943f_0_980"/>
          <p:cNvSpPr txBox="1"/>
          <p:nvPr/>
        </p:nvSpPr>
        <p:spPr>
          <a:xfrm>
            <a:off x="752825" y="1674450"/>
            <a:ext cx="658800" cy="800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414141"/>
                </a:solidFill>
                <a:latin typeface="Calibri"/>
                <a:ea typeface="Calibri"/>
                <a:cs typeface="Calibri"/>
                <a:sym typeface="Calibri"/>
              </a:rPr>
              <a:t>2</a:t>
            </a:r>
            <a:endParaRPr sz="4000" b="1" i="0" u="none" strike="noStrike" cap="none">
              <a:solidFill>
                <a:srgbClr val="414141"/>
              </a:solidFill>
              <a:latin typeface="Calibri"/>
              <a:ea typeface="Calibri"/>
              <a:cs typeface="Calibri"/>
              <a:sym typeface="Calibri"/>
            </a:endParaRPr>
          </a:p>
        </p:txBody>
      </p:sp>
      <p:pic>
        <p:nvPicPr>
          <p:cNvPr id="495" name="Google Shape;495;g2bb2862943f_0_980"/>
          <p:cNvPicPr preferRelativeResize="0"/>
          <p:nvPr/>
        </p:nvPicPr>
        <p:blipFill rotWithShape="1">
          <a:blip r:embed="rId3">
            <a:alphaModFix/>
          </a:blip>
          <a:srcRect/>
          <a:stretch/>
        </p:blipFill>
        <p:spPr>
          <a:xfrm>
            <a:off x="4958750" y="1276150"/>
            <a:ext cx="2329750" cy="5043676"/>
          </a:xfrm>
          <a:prstGeom prst="rect">
            <a:avLst/>
          </a:prstGeom>
          <a:noFill/>
          <a:ln>
            <a:noFill/>
          </a:ln>
        </p:spPr>
      </p:pic>
      <p:pic>
        <p:nvPicPr>
          <p:cNvPr id="496" name="Google Shape;496;g2bb2862943f_0_980"/>
          <p:cNvPicPr preferRelativeResize="0"/>
          <p:nvPr/>
        </p:nvPicPr>
        <p:blipFill rotWithShape="1">
          <a:blip r:embed="rId4">
            <a:alphaModFix/>
          </a:blip>
          <a:srcRect/>
          <a:stretch/>
        </p:blipFill>
        <p:spPr>
          <a:xfrm>
            <a:off x="7998175" y="1276133"/>
            <a:ext cx="2329750" cy="5043717"/>
          </a:xfrm>
          <a:prstGeom prst="rect">
            <a:avLst/>
          </a:prstGeom>
          <a:noFill/>
          <a:ln>
            <a:noFill/>
          </a:ln>
        </p:spPr>
      </p:pic>
      <p:sp>
        <p:nvSpPr>
          <p:cNvPr id="497" name="Google Shape;497;g2bb2862943f_0_980"/>
          <p:cNvSpPr/>
          <p:nvPr/>
        </p:nvSpPr>
        <p:spPr>
          <a:xfrm>
            <a:off x="6689700" y="5496350"/>
            <a:ext cx="598800" cy="5466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cxnSp>
        <p:nvCxnSpPr>
          <p:cNvPr id="498" name="Google Shape;498;g2bb2862943f_0_980"/>
          <p:cNvCxnSpPr/>
          <p:nvPr/>
        </p:nvCxnSpPr>
        <p:spPr>
          <a:xfrm rot="-5400000">
            <a:off x="6257850" y="2874600"/>
            <a:ext cx="3786300" cy="1725000"/>
          </a:xfrm>
          <a:prstGeom prst="curvedConnector3">
            <a:avLst>
              <a:gd name="adj1" fmla="val 52696"/>
            </a:avLst>
          </a:prstGeom>
          <a:noFill/>
          <a:ln w="19050" cap="flat" cmpd="sng">
            <a:solidFill>
              <a:srgbClr val="C00000"/>
            </a:solidFill>
            <a:prstDash val="solid"/>
            <a:round/>
            <a:headEnd type="none" w="sm" len="sm"/>
            <a:tailEnd type="triangle" w="med" len="med"/>
          </a:ln>
        </p:spPr>
      </p:cxnSp>
      <p:sp>
        <p:nvSpPr>
          <p:cNvPr id="2" name="Google Shape;418;g2bb2862943f_0_896">
            <a:extLst>
              <a:ext uri="{FF2B5EF4-FFF2-40B4-BE49-F238E27FC236}">
                <a16:creationId xmlns:a16="http://schemas.microsoft.com/office/drawing/2014/main" id="{2F33EA05-E2E3-3A58-0403-D2B9DF1BF2FB}"/>
              </a:ext>
            </a:extLst>
          </p:cNvPr>
          <p:cNvSpPr/>
          <p:nvPr/>
        </p:nvSpPr>
        <p:spPr>
          <a:xfrm>
            <a:off x="8215746" y="-3933"/>
            <a:ext cx="3974920"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dirty="0">
                <a:solidFill>
                  <a:schemeClr val="lt1"/>
                </a:solidFill>
                <a:latin typeface="Calibri"/>
                <a:ea typeface="Calibri"/>
                <a:cs typeface="Calibri"/>
                <a:sym typeface="Calibri"/>
              </a:rPr>
              <a:t>8.1.4 </a:t>
            </a:r>
            <a:r>
              <a:rPr lang="el-GR" sz="1800" dirty="0">
                <a:solidFill>
                  <a:schemeClr val="lt1"/>
                </a:solidFill>
                <a:latin typeface="Calibri"/>
                <a:ea typeface="Calibri"/>
                <a:cs typeface="Calibri"/>
                <a:sym typeface="Calibri"/>
              </a:rPr>
              <a:t>Εφαρμογές υγείας για νεογέννητα</a:t>
            </a:r>
            <a:endParaRPr sz="1800"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g2bb2862943f_0_1108"/>
          <p:cNvSpPr txBox="1">
            <a:spLocks noGrp="1"/>
          </p:cNvSpPr>
          <p:nvPr>
            <p:ph type="title"/>
          </p:nvPr>
        </p:nvSpPr>
        <p:spPr>
          <a:xfrm>
            <a:off x="244799" y="901084"/>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2200"/>
              <a:buFont typeface="Arial"/>
              <a:buNone/>
            </a:pPr>
            <a:r>
              <a:rPr lang="el-GR" sz="2200" dirty="0">
                <a:latin typeface="Arial"/>
                <a:ea typeface="Arial"/>
                <a:cs typeface="Arial"/>
                <a:sym typeface="Arial"/>
              </a:rPr>
              <a:t>Εφαρμογές για θηλασμό</a:t>
            </a:r>
            <a:endParaRPr dirty="0"/>
          </a:p>
        </p:txBody>
      </p:sp>
      <p:sp>
        <p:nvSpPr>
          <p:cNvPr id="590" name="Google Shape;590;g2bb2862943f_0_1108"/>
          <p:cNvSpPr txBox="1">
            <a:spLocks noGrp="1"/>
          </p:cNvSpPr>
          <p:nvPr>
            <p:ph type="body" idx="4294967295"/>
          </p:nvPr>
        </p:nvSpPr>
        <p:spPr>
          <a:xfrm>
            <a:off x="308694" y="1780796"/>
            <a:ext cx="11574600" cy="36351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200"/>
              </a:spcBef>
              <a:spcAft>
                <a:spcPts val="0"/>
              </a:spcAft>
              <a:buSzPts val="1100"/>
              <a:buNone/>
            </a:pPr>
            <a:r>
              <a:rPr lang="en-US" sz="2400" b="1" dirty="0"/>
              <a:t>Milk time - </a:t>
            </a:r>
            <a:r>
              <a:rPr lang="el-GR" sz="2400" b="1" dirty="0"/>
              <a:t>Χρονόμετρο για θηλασμό:</a:t>
            </a:r>
            <a:endParaRPr sz="2400" b="1" dirty="0"/>
          </a:p>
          <a:p>
            <a:pPr marL="0" lvl="0" indent="0" algn="l" rtl="0">
              <a:lnSpc>
                <a:spcPct val="120000"/>
              </a:lnSpc>
              <a:spcBef>
                <a:spcPts val="1200"/>
              </a:spcBef>
              <a:spcAft>
                <a:spcPts val="0"/>
              </a:spcAft>
              <a:buSzPts val="1100"/>
              <a:buNone/>
            </a:pPr>
            <a:r>
              <a:rPr lang="en-US" sz="2400" dirty="0"/>
              <a:t>iOS: </a:t>
            </a:r>
            <a:r>
              <a:rPr lang="en-US" sz="2400" dirty="0">
                <a:hlinkClick r:id="rId3"/>
              </a:rPr>
              <a:t>https://apps.apple.com/us/app/milk-time-timer-for-nursing/id1092964544</a:t>
            </a:r>
            <a:r>
              <a:rPr lang="en-US" sz="2400" dirty="0"/>
              <a:t> </a:t>
            </a:r>
            <a:endParaRPr sz="2400" dirty="0"/>
          </a:p>
          <a:p>
            <a:pPr marL="0" lvl="0" indent="0" algn="l" rtl="0">
              <a:lnSpc>
                <a:spcPct val="120000"/>
              </a:lnSpc>
              <a:spcBef>
                <a:spcPts val="1200"/>
              </a:spcBef>
              <a:spcAft>
                <a:spcPts val="0"/>
              </a:spcAft>
              <a:buSzPts val="1100"/>
              <a:buNone/>
            </a:pPr>
            <a:r>
              <a:rPr lang="en-US" sz="2400" dirty="0"/>
              <a:t>Android: </a:t>
            </a:r>
            <a:r>
              <a:rPr lang="en-US" sz="2400" dirty="0">
                <a:hlinkClick r:id="rId4"/>
              </a:rPr>
              <a:t>https://play.google.com/store/apps/details?id=com.mocology.milktime&amp;hl=es&amp;gl=US</a:t>
            </a:r>
            <a:r>
              <a:rPr lang="en-US" sz="2400" dirty="0"/>
              <a:t> </a:t>
            </a:r>
            <a:endParaRPr sz="2400" dirty="0"/>
          </a:p>
          <a:p>
            <a:pPr marL="0" lvl="0" indent="0" algn="l" rtl="0">
              <a:lnSpc>
                <a:spcPct val="120000"/>
              </a:lnSpc>
              <a:spcBef>
                <a:spcPts val="1200"/>
              </a:spcBef>
              <a:spcAft>
                <a:spcPts val="0"/>
              </a:spcAft>
              <a:buSzPts val="1100"/>
              <a:buNone/>
            </a:pPr>
            <a:endParaRPr sz="2400" b="1" dirty="0"/>
          </a:p>
          <a:p>
            <a:pPr marL="0" lvl="0" indent="0" algn="l" rtl="0">
              <a:lnSpc>
                <a:spcPct val="120000"/>
              </a:lnSpc>
              <a:spcBef>
                <a:spcPts val="1200"/>
              </a:spcBef>
              <a:spcAft>
                <a:spcPts val="0"/>
              </a:spcAft>
              <a:buSzPts val="1100"/>
              <a:buNone/>
            </a:pPr>
            <a:endParaRPr sz="2400" b="1" dirty="0"/>
          </a:p>
          <a:p>
            <a:pPr marL="0" lvl="0" indent="0" algn="l" rtl="0">
              <a:lnSpc>
                <a:spcPct val="120000"/>
              </a:lnSpc>
              <a:spcBef>
                <a:spcPts val="1200"/>
              </a:spcBef>
              <a:spcAft>
                <a:spcPts val="0"/>
              </a:spcAft>
              <a:buSzPts val="1100"/>
              <a:buNone/>
            </a:pPr>
            <a:endParaRPr sz="2400" b="1" dirty="0"/>
          </a:p>
          <a:p>
            <a:pPr marL="0" lvl="0" indent="0" algn="l" rtl="0">
              <a:lnSpc>
                <a:spcPct val="120000"/>
              </a:lnSpc>
              <a:spcBef>
                <a:spcPts val="1200"/>
              </a:spcBef>
              <a:spcAft>
                <a:spcPts val="0"/>
              </a:spcAft>
              <a:buSzPts val="1100"/>
              <a:buNone/>
            </a:pPr>
            <a:endParaRPr sz="2400" b="1" dirty="0"/>
          </a:p>
          <a:p>
            <a:pPr marL="0" lvl="0" indent="0" algn="l" rtl="0">
              <a:lnSpc>
                <a:spcPct val="120000"/>
              </a:lnSpc>
              <a:spcBef>
                <a:spcPts val="1200"/>
              </a:spcBef>
              <a:spcAft>
                <a:spcPts val="0"/>
              </a:spcAft>
              <a:buSzPts val="1100"/>
              <a:buNone/>
            </a:pPr>
            <a:endParaRPr sz="2400" dirty="0"/>
          </a:p>
          <a:p>
            <a:pPr marL="0" lvl="0" indent="0" algn="l" rtl="0">
              <a:lnSpc>
                <a:spcPct val="120000"/>
              </a:lnSpc>
              <a:spcBef>
                <a:spcPts val="1200"/>
              </a:spcBef>
              <a:spcAft>
                <a:spcPts val="0"/>
              </a:spcAft>
              <a:buSzPts val="2000"/>
              <a:buNone/>
            </a:pPr>
            <a:endParaRPr sz="2400" dirty="0"/>
          </a:p>
        </p:txBody>
      </p:sp>
      <p:sp>
        <p:nvSpPr>
          <p:cNvPr id="2" name="Google Shape;418;g2bb2862943f_0_896">
            <a:extLst>
              <a:ext uri="{FF2B5EF4-FFF2-40B4-BE49-F238E27FC236}">
                <a16:creationId xmlns:a16="http://schemas.microsoft.com/office/drawing/2014/main" id="{7CDB835C-C691-BD1D-5F62-69401608A695}"/>
              </a:ext>
            </a:extLst>
          </p:cNvPr>
          <p:cNvSpPr/>
          <p:nvPr/>
        </p:nvSpPr>
        <p:spPr>
          <a:xfrm>
            <a:off x="8046720" y="-3933"/>
            <a:ext cx="4143945"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dirty="0">
                <a:solidFill>
                  <a:schemeClr val="lt1"/>
                </a:solidFill>
                <a:latin typeface="Calibri"/>
                <a:ea typeface="Calibri"/>
                <a:cs typeface="Calibri"/>
                <a:sym typeface="Calibri"/>
              </a:rPr>
              <a:t>8.1.4 </a:t>
            </a:r>
            <a:r>
              <a:rPr lang="el-GR" sz="1800" dirty="0">
                <a:solidFill>
                  <a:schemeClr val="lt1"/>
                </a:solidFill>
                <a:latin typeface="Calibri"/>
                <a:ea typeface="Calibri"/>
                <a:cs typeface="Calibri"/>
                <a:sym typeface="Calibri"/>
              </a:rPr>
              <a:t>Εφαρμογές υγείας για νεογέννητα</a:t>
            </a:r>
            <a:endParaRPr sz="1800"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g2bb2862943f_0_1120"/>
          <p:cNvSpPr txBox="1">
            <a:spLocks noGrp="1"/>
          </p:cNvSpPr>
          <p:nvPr>
            <p:ph type="title"/>
          </p:nvPr>
        </p:nvSpPr>
        <p:spPr>
          <a:xfrm>
            <a:off x="244799" y="748684"/>
            <a:ext cx="11059800" cy="605100"/>
          </a:xfrm>
          <a:prstGeom prst="rect">
            <a:avLst/>
          </a:prstGeom>
          <a:noFill/>
          <a:ln>
            <a:noFill/>
          </a:ln>
        </p:spPr>
        <p:txBody>
          <a:bodyPr spcFirstLastPara="1" wrap="square" lIns="91425" tIns="45700" rIns="91425" bIns="45700" anchor="ctr" anchorCtr="0">
            <a:normAutofit/>
          </a:bodyPr>
          <a:lstStyle/>
          <a:p>
            <a:pPr>
              <a:lnSpc>
                <a:spcPct val="100000"/>
              </a:lnSpc>
              <a:buClr>
                <a:schemeClr val="dk1"/>
              </a:buClr>
              <a:buSzPts val="1100"/>
            </a:pPr>
            <a:r>
              <a:rPr lang="en-US" sz="2200" dirty="0">
                <a:latin typeface="Arial"/>
                <a:ea typeface="Arial"/>
                <a:cs typeface="Arial"/>
                <a:sym typeface="Arial"/>
              </a:rPr>
              <a:t>Milk time - </a:t>
            </a:r>
            <a:r>
              <a:rPr lang="el-GR" sz="2200" dirty="0">
                <a:latin typeface="Arial"/>
                <a:ea typeface="Arial"/>
                <a:cs typeface="Arial"/>
                <a:sym typeface="Arial"/>
              </a:rPr>
              <a:t>Χρονόμετρο για θηλασμό</a:t>
            </a:r>
            <a:endParaRPr sz="2200" dirty="0">
              <a:latin typeface="Arial"/>
              <a:ea typeface="Arial"/>
              <a:cs typeface="Arial"/>
              <a:sym typeface="Arial"/>
            </a:endParaRPr>
          </a:p>
        </p:txBody>
      </p:sp>
      <p:sp>
        <p:nvSpPr>
          <p:cNvPr id="601" name="Google Shape;601;g2bb2862943f_0_1120"/>
          <p:cNvSpPr txBox="1"/>
          <p:nvPr/>
        </p:nvSpPr>
        <p:spPr>
          <a:xfrm>
            <a:off x="397200" y="1502150"/>
            <a:ext cx="8157000" cy="4648500"/>
          </a:xfrm>
          <a:prstGeom prst="rect">
            <a:avLst/>
          </a:prstGeom>
          <a:noFill/>
          <a:ln>
            <a:noFill/>
          </a:ln>
        </p:spPr>
        <p:txBody>
          <a:bodyPr spcFirstLastPara="1" wrap="square" lIns="91425" tIns="91425" rIns="91425" bIns="91425" anchor="t" anchorCtr="0">
            <a:spAutoFit/>
          </a:bodyPr>
          <a:lstStyle/>
          <a:p>
            <a:pPr marL="0" lvl="0" indent="0" algn="l" rtl="0">
              <a:lnSpc>
                <a:spcPct val="120000"/>
              </a:lnSpc>
              <a:spcBef>
                <a:spcPts val="1200"/>
              </a:spcBef>
              <a:spcAft>
                <a:spcPts val="0"/>
              </a:spcAft>
              <a:buNone/>
            </a:pPr>
            <a:r>
              <a:rPr lang="el-GR" sz="2000" dirty="0">
                <a:solidFill>
                  <a:schemeClr val="dk1"/>
                </a:solidFill>
                <a:latin typeface="Calibri"/>
                <a:ea typeface="Calibri"/>
                <a:cs typeface="Calibri"/>
                <a:sym typeface="Calibri"/>
              </a:rPr>
              <a:t>Αυτή η εφαρμογή βοηθά τους γονείς να παρακολουθούν τον θηλασμό, την παραγωγή γάλακτος, την άντληση γάλακτος...</a:t>
            </a:r>
            <a:endParaRPr sz="2000" dirty="0">
              <a:solidFill>
                <a:schemeClr val="dk1"/>
              </a:solidFill>
              <a:latin typeface="Calibri"/>
              <a:ea typeface="Calibri"/>
              <a:cs typeface="Calibri"/>
              <a:sym typeface="Calibri"/>
            </a:endParaRPr>
          </a:p>
          <a:p>
            <a:pPr marL="0" lvl="0" indent="0" algn="l" rtl="0">
              <a:lnSpc>
                <a:spcPct val="120000"/>
              </a:lnSpc>
              <a:spcBef>
                <a:spcPts val="1200"/>
              </a:spcBef>
              <a:spcAft>
                <a:spcPts val="0"/>
              </a:spcAft>
              <a:buNone/>
            </a:pPr>
            <a:r>
              <a:rPr lang="el-GR" sz="2000" dirty="0">
                <a:solidFill>
                  <a:schemeClr val="dk1"/>
                </a:solidFill>
                <a:latin typeface="Calibri"/>
                <a:ea typeface="Calibri"/>
                <a:cs typeface="Calibri"/>
                <a:sym typeface="Calibri"/>
              </a:rPr>
              <a:t>Είναι διαθέσιμο τόσο για </a:t>
            </a:r>
            <a:r>
              <a:rPr lang="en-US" sz="2000" dirty="0">
                <a:solidFill>
                  <a:schemeClr val="dk1"/>
                </a:solidFill>
                <a:latin typeface="Calibri"/>
                <a:ea typeface="Calibri"/>
                <a:cs typeface="Calibri"/>
                <a:sym typeface="Calibri"/>
              </a:rPr>
              <a:t>iOS </a:t>
            </a:r>
            <a:r>
              <a:rPr lang="el-GR" sz="2000" dirty="0">
                <a:solidFill>
                  <a:schemeClr val="dk1"/>
                </a:solidFill>
                <a:latin typeface="Calibri"/>
                <a:ea typeface="Calibri"/>
                <a:cs typeface="Calibri"/>
                <a:sym typeface="Calibri"/>
              </a:rPr>
              <a:t>όσο και για </a:t>
            </a:r>
            <a:r>
              <a:rPr lang="en-US" sz="2000" dirty="0">
                <a:solidFill>
                  <a:schemeClr val="dk1"/>
                </a:solidFill>
                <a:latin typeface="Calibri"/>
                <a:ea typeface="Calibri"/>
                <a:cs typeface="Calibri"/>
                <a:sym typeface="Calibri"/>
              </a:rPr>
              <a:t>Android:</a:t>
            </a:r>
            <a:endParaRPr sz="2000" dirty="0">
              <a:solidFill>
                <a:schemeClr val="dk1"/>
              </a:solidFill>
              <a:latin typeface="Calibri"/>
              <a:ea typeface="Calibri"/>
              <a:cs typeface="Calibri"/>
              <a:sym typeface="Calibri"/>
            </a:endParaRPr>
          </a:p>
          <a:p>
            <a:pPr marL="457200" lvl="0" indent="-355600" algn="l" rtl="0">
              <a:lnSpc>
                <a:spcPct val="120000"/>
              </a:lnSpc>
              <a:spcBef>
                <a:spcPts val="1200"/>
              </a:spcBef>
              <a:spcAft>
                <a:spcPts val="0"/>
              </a:spcAft>
              <a:buClr>
                <a:srgbClr val="C01E24"/>
              </a:buClr>
              <a:buSzPts val="2000"/>
              <a:buFont typeface="Noto Sans Symbols"/>
              <a:buChar char="-"/>
            </a:pPr>
            <a:r>
              <a:rPr lang="en-US" sz="2000" dirty="0">
                <a:solidFill>
                  <a:schemeClr val="dk1"/>
                </a:solidFill>
                <a:latin typeface="Calibri"/>
                <a:ea typeface="Calibri"/>
                <a:cs typeface="Calibri"/>
                <a:sym typeface="Calibri"/>
              </a:rPr>
              <a:t>iOS: </a:t>
            </a:r>
            <a:r>
              <a:rPr lang="en-US" sz="2000" u="sng" dirty="0">
                <a:solidFill>
                  <a:schemeClr val="hlink"/>
                </a:solidFill>
                <a:latin typeface="Calibri"/>
                <a:ea typeface="Calibri"/>
                <a:cs typeface="Calibri"/>
                <a:sym typeface="Calibri"/>
                <a:hlinkClick r:id="rId3"/>
              </a:rPr>
              <a:t>https://apps.apple.com/us/app/milk-time-timer-for-nursing/id1092964544</a:t>
            </a:r>
            <a:endParaRPr sz="2000" dirty="0">
              <a:solidFill>
                <a:schemeClr val="dk1"/>
              </a:solidFill>
              <a:latin typeface="Calibri"/>
              <a:ea typeface="Calibri"/>
              <a:cs typeface="Calibri"/>
              <a:sym typeface="Calibri"/>
            </a:endParaRPr>
          </a:p>
          <a:p>
            <a:pPr marL="101600" lvl="0" indent="0" algn="l" rtl="0">
              <a:lnSpc>
                <a:spcPct val="120000"/>
              </a:lnSpc>
              <a:spcBef>
                <a:spcPts val="1200"/>
              </a:spcBef>
              <a:spcAft>
                <a:spcPts val="0"/>
              </a:spcAft>
              <a:buNone/>
            </a:pPr>
            <a:endParaRPr sz="2000" dirty="0">
              <a:solidFill>
                <a:schemeClr val="dk1"/>
              </a:solidFill>
              <a:latin typeface="Calibri"/>
              <a:ea typeface="Calibri"/>
              <a:cs typeface="Calibri"/>
              <a:sym typeface="Calibri"/>
            </a:endParaRPr>
          </a:p>
          <a:p>
            <a:pPr marL="457200" lvl="0" indent="-355600" algn="l" rtl="0">
              <a:lnSpc>
                <a:spcPct val="120000"/>
              </a:lnSpc>
              <a:spcBef>
                <a:spcPts val="0"/>
              </a:spcBef>
              <a:spcAft>
                <a:spcPts val="0"/>
              </a:spcAft>
              <a:buClr>
                <a:srgbClr val="C01E24"/>
              </a:buClr>
              <a:buSzPts val="2000"/>
              <a:buFont typeface="Noto Sans Symbols"/>
              <a:buChar char="-"/>
            </a:pPr>
            <a:r>
              <a:rPr lang="en-US" sz="2000" dirty="0">
                <a:solidFill>
                  <a:schemeClr val="dk1"/>
                </a:solidFill>
                <a:latin typeface="Calibri"/>
                <a:ea typeface="Calibri"/>
                <a:cs typeface="Calibri"/>
                <a:sym typeface="Calibri"/>
              </a:rPr>
              <a:t>Android: </a:t>
            </a:r>
            <a:r>
              <a:rPr lang="en-US" sz="2000" u="sng" dirty="0">
                <a:solidFill>
                  <a:schemeClr val="hlink"/>
                </a:solidFill>
                <a:latin typeface="Calibri"/>
                <a:ea typeface="Calibri"/>
                <a:cs typeface="Calibri"/>
                <a:sym typeface="Calibri"/>
                <a:hlinkClick r:id="rId4"/>
              </a:rPr>
              <a:t>https://play.google.com/store/apps/details?id=com.mocology.milktime&amp;hl=es&amp;gl=U</a:t>
            </a:r>
            <a:endParaRPr sz="2000" dirty="0">
              <a:solidFill>
                <a:schemeClr val="dk1"/>
              </a:solidFill>
              <a:latin typeface="Calibri"/>
              <a:ea typeface="Calibri"/>
              <a:cs typeface="Calibri"/>
              <a:sym typeface="Calibri"/>
            </a:endParaRPr>
          </a:p>
          <a:p>
            <a:pPr marL="101600" lvl="0" indent="0" algn="l" rtl="0">
              <a:lnSpc>
                <a:spcPct val="120000"/>
              </a:lnSpc>
              <a:spcBef>
                <a:spcPts val="0"/>
              </a:spcBef>
              <a:spcAft>
                <a:spcPts val="0"/>
              </a:spcAft>
              <a:buNone/>
            </a:pPr>
            <a:endParaRPr sz="2000" dirty="0">
              <a:solidFill>
                <a:schemeClr val="dk1"/>
              </a:solidFill>
              <a:latin typeface="Calibri"/>
              <a:ea typeface="Calibri"/>
              <a:cs typeface="Calibri"/>
              <a:sym typeface="Calibri"/>
            </a:endParaRPr>
          </a:p>
        </p:txBody>
      </p:sp>
      <p:pic>
        <p:nvPicPr>
          <p:cNvPr id="602" name="Google Shape;602;g2bb2862943f_0_1120"/>
          <p:cNvPicPr preferRelativeResize="0"/>
          <p:nvPr/>
        </p:nvPicPr>
        <p:blipFill rotWithShape="1">
          <a:blip r:embed="rId5">
            <a:alphaModFix/>
          </a:blip>
          <a:srcRect/>
          <a:stretch/>
        </p:blipFill>
        <p:spPr>
          <a:xfrm>
            <a:off x="8900675" y="2204974"/>
            <a:ext cx="2943400" cy="2928350"/>
          </a:xfrm>
          <a:prstGeom prst="rect">
            <a:avLst/>
          </a:prstGeom>
          <a:noFill/>
          <a:ln>
            <a:noFill/>
          </a:ln>
        </p:spPr>
      </p:pic>
      <p:sp>
        <p:nvSpPr>
          <p:cNvPr id="2" name="Google Shape;589;g2bb2862943f_0_1108">
            <a:extLst>
              <a:ext uri="{FF2B5EF4-FFF2-40B4-BE49-F238E27FC236}">
                <a16:creationId xmlns:a16="http://schemas.microsoft.com/office/drawing/2014/main" id="{7F94893E-5006-A5EE-C533-435FBAFB16D0}"/>
              </a:ext>
            </a:extLst>
          </p:cNvPr>
          <p:cNvSpPr/>
          <p:nvPr/>
        </p:nvSpPr>
        <p:spPr>
          <a:xfrm>
            <a:off x="9780282" y="6042956"/>
            <a:ext cx="24117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l-GR" sz="1200" b="0" i="0" u="sng" strike="noStrike" cap="none" dirty="0">
                <a:solidFill>
                  <a:schemeClr val="dk1"/>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Πηγή</a:t>
            </a:r>
            <a:r>
              <a:rPr lang="en-US" sz="1200" b="0" i="0" u="none" strike="noStrike" cap="none" dirty="0">
                <a:solidFill>
                  <a:schemeClr val="dk1"/>
                </a:solidFill>
                <a:latin typeface="Calibri"/>
                <a:ea typeface="Calibri"/>
                <a:cs typeface="Calibri"/>
                <a:sym typeface="Calibri"/>
              </a:rPr>
              <a:t> | </a:t>
            </a:r>
            <a:r>
              <a:rPr lang="en-US" sz="1200" b="0" i="0" u="sng" strike="noStrike" cap="none" dirty="0">
                <a:solidFill>
                  <a:schemeClr val="dk1"/>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license</a:t>
            </a:r>
            <a:endParaRPr sz="1200" b="0" i="0" u="none" strike="noStrike" cap="none" dirty="0">
              <a:solidFill>
                <a:schemeClr val="dk1"/>
              </a:solidFill>
              <a:latin typeface="Calibri"/>
              <a:ea typeface="Calibri"/>
              <a:cs typeface="Calibri"/>
              <a:sym typeface="Calibri"/>
            </a:endParaRPr>
          </a:p>
        </p:txBody>
      </p:sp>
      <p:sp>
        <p:nvSpPr>
          <p:cNvPr id="3" name="Google Shape;418;g2bb2862943f_0_896">
            <a:extLst>
              <a:ext uri="{FF2B5EF4-FFF2-40B4-BE49-F238E27FC236}">
                <a16:creationId xmlns:a16="http://schemas.microsoft.com/office/drawing/2014/main" id="{FC43FD0E-6520-E8CA-4B19-603242D36939}"/>
              </a:ext>
            </a:extLst>
          </p:cNvPr>
          <p:cNvSpPr/>
          <p:nvPr/>
        </p:nvSpPr>
        <p:spPr>
          <a:xfrm>
            <a:off x="8138160" y="-3933"/>
            <a:ext cx="4052505"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dirty="0">
                <a:solidFill>
                  <a:schemeClr val="lt1"/>
                </a:solidFill>
                <a:latin typeface="Calibri"/>
                <a:ea typeface="Calibri"/>
                <a:cs typeface="Calibri"/>
                <a:sym typeface="Calibri"/>
              </a:rPr>
              <a:t>8.1.4 </a:t>
            </a:r>
            <a:r>
              <a:rPr lang="el-GR" sz="1800" dirty="0">
                <a:solidFill>
                  <a:schemeClr val="lt1"/>
                </a:solidFill>
                <a:latin typeface="Calibri"/>
                <a:ea typeface="Calibri"/>
                <a:cs typeface="Calibri"/>
                <a:sym typeface="Calibri"/>
              </a:rPr>
              <a:t>Εφαρμογές υγείας για νεογέννητα</a:t>
            </a:r>
            <a:endParaRPr sz="1800"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2bb2862943f_0_13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03864"/>
              </a:buClr>
              <a:buSzPts val="4800"/>
              <a:buFont typeface="Calibri"/>
              <a:buNone/>
            </a:pPr>
            <a:r>
              <a:rPr lang="el-GR" sz="4800" b="1" dirty="0" err="1">
                <a:solidFill>
                  <a:srgbClr val="203864"/>
                </a:solidFill>
                <a:latin typeface="Calibri"/>
                <a:ea typeface="Calibri"/>
                <a:cs typeface="Calibri"/>
                <a:sym typeface="Calibri"/>
              </a:rPr>
              <a:t>Ετα</a:t>
            </a:r>
            <a:r>
              <a:rPr lang="en-US" sz="4800" b="1" dirty="0" err="1">
                <a:solidFill>
                  <a:srgbClr val="203864"/>
                </a:solidFill>
                <a:latin typeface="Calibri"/>
                <a:ea typeface="Calibri"/>
                <a:cs typeface="Calibri"/>
                <a:sym typeface="Calibri"/>
              </a:rPr>
              <a:t>ί</a:t>
            </a:r>
            <a:r>
              <a:rPr lang="el-GR" sz="4800" b="1" dirty="0" err="1">
                <a:solidFill>
                  <a:srgbClr val="203864"/>
                </a:solidFill>
                <a:latin typeface="Calibri"/>
                <a:ea typeface="Calibri"/>
                <a:cs typeface="Calibri"/>
                <a:sym typeface="Calibri"/>
              </a:rPr>
              <a:t>ροι</a:t>
            </a:r>
            <a:endParaRPr sz="4800" b="1" dirty="0">
              <a:solidFill>
                <a:srgbClr val="203864"/>
              </a:solidFill>
              <a:latin typeface="Calibri"/>
              <a:ea typeface="Calibri"/>
              <a:cs typeface="Calibri"/>
              <a:sym typeface="Calibri"/>
            </a:endParaRPr>
          </a:p>
        </p:txBody>
      </p:sp>
      <p:grpSp>
        <p:nvGrpSpPr>
          <p:cNvPr id="184" name="Google Shape;184;g2bb2862943f_0_136"/>
          <p:cNvGrpSpPr/>
          <p:nvPr/>
        </p:nvGrpSpPr>
        <p:grpSpPr>
          <a:xfrm>
            <a:off x="6606686" y="1812884"/>
            <a:ext cx="6096000" cy="1677873"/>
            <a:chOff x="-1066801" y="1523553"/>
            <a:chExt cx="6096000" cy="1677873"/>
          </a:xfrm>
        </p:grpSpPr>
        <p:pic>
          <p:nvPicPr>
            <p:cNvPr id="185" name="Google Shape;185;g2bb2862943f_0_136"/>
            <p:cNvPicPr preferRelativeResize="0"/>
            <p:nvPr/>
          </p:nvPicPr>
          <p:blipFill rotWithShape="1">
            <a:blip r:embed="rId3">
              <a:alphaModFix/>
            </a:blip>
            <a:srcRect/>
            <a:stretch/>
          </p:blipFill>
          <p:spPr>
            <a:xfrm>
              <a:off x="1256678" y="1523553"/>
              <a:ext cx="1449043" cy="997191"/>
            </a:xfrm>
            <a:prstGeom prst="rect">
              <a:avLst/>
            </a:prstGeom>
            <a:noFill/>
            <a:ln>
              <a:noFill/>
            </a:ln>
          </p:spPr>
        </p:pic>
        <p:sp>
          <p:nvSpPr>
            <p:cNvPr id="186" name="Google Shape;186;g2bb2862943f_0_136"/>
            <p:cNvSpPr txBox="1"/>
            <p:nvPr/>
          </p:nvSpPr>
          <p:spPr>
            <a:xfrm>
              <a:off x="-1066801" y="2462526"/>
              <a:ext cx="6096000" cy="738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dirty="0">
                  <a:solidFill>
                    <a:srgbClr val="203864"/>
                  </a:solidFill>
                  <a:latin typeface="Roboto"/>
                  <a:ea typeface="Roboto"/>
                  <a:cs typeface="Roboto"/>
                  <a:sym typeface="Roboto"/>
                </a:rPr>
                <a:t>WESTFALISCHE </a:t>
              </a:r>
              <a:r>
                <a:rPr lang="en-US" sz="1000" b="0" i="0" u="none" strike="noStrike" cap="none" dirty="0">
                  <a:solidFill>
                    <a:srgbClr val="203864"/>
                  </a:solidFill>
                  <a:latin typeface="Roboto"/>
                  <a:ea typeface="Roboto"/>
                  <a:cs typeface="Roboto"/>
                  <a:sym typeface="Roboto"/>
                </a:rPr>
                <a:t>HOCHSCHULE</a:t>
              </a:r>
              <a:r>
                <a:rPr lang="en-US" sz="1050" b="0" i="0" u="none" strike="noStrike" cap="none" dirty="0">
                  <a:solidFill>
                    <a:srgbClr val="203864"/>
                  </a:solidFill>
                  <a:latin typeface="Roboto"/>
                  <a:ea typeface="Roboto"/>
                  <a:cs typeface="Roboto"/>
                  <a:sym typeface="Roboto"/>
                </a:rPr>
                <a:t> GELSENKIRCHEN,</a:t>
              </a:r>
              <a:br>
                <a:rPr lang="en-US" sz="1050" b="0" i="0" u="none" strike="noStrike" cap="none" dirty="0">
                  <a:solidFill>
                    <a:srgbClr val="203864"/>
                  </a:solidFill>
                  <a:latin typeface="Roboto"/>
                  <a:ea typeface="Roboto"/>
                  <a:cs typeface="Roboto"/>
                  <a:sym typeface="Roboto"/>
                </a:rPr>
              </a:br>
              <a:r>
                <a:rPr lang="en-US" sz="1050" b="0" i="0" u="none" strike="noStrike" cap="none" dirty="0">
                  <a:solidFill>
                    <a:srgbClr val="203864"/>
                  </a:solidFill>
                  <a:latin typeface="Roboto"/>
                  <a:ea typeface="Roboto"/>
                  <a:cs typeface="Roboto"/>
                  <a:sym typeface="Roboto"/>
                </a:rPr>
                <a:t>BOCHOLT, RECKLINGHAUSEN</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el-GR" sz="1050" b="0" i="0" u="none" strike="noStrike" cap="none" dirty="0">
                  <a:solidFill>
                    <a:srgbClr val="414042"/>
                  </a:solidFill>
                  <a:latin typeface="Roboto"/>
                  <a:ea typeface="Roboto"/>
                  <a:cs typeface="Roboto"/>
                  <a:sym typeface="Roboto"/>
                </a:rPr>
                <a:t>ΓΚΕΛΣΕΝΚΙΡΧΕΝ, ΓΕΡΜΑΝΙΑ</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en-US" sz="1050" b="0" i="0" u="sng" strike="noStrike" cap="none" dirty="0">
                  <a:solidFill>
                    <a:srgbClr val="D71920"/>
                  </a:solidFill>
                  <a:latin typeface="Roboto"/>
                  <a:ea typeface="Roboto"/>
                  <a:cs typeface="Roboto"/>
                  <a:sym typeface="Roboto"/>
                  <a:hlinkClick r:id="rId4">
                    <a:extLst>
                      <a:ext uri="{A12FA001-AC4F-418D-AE19-62706E023703}">
                        <ahyp:hlinkClr xmlns="" xmlns:ahyp="http://schemas.microsoft.com/office/drawing/2018/hyperlinkcolor" val="tx"/>
                      </a:ext>
                    </a:extLst>
                  </a:hlinkClick>
                </a:rPr>
                <a:t>www.w-hs.de</a:t>
              </a:r>
              <a:endParaRPr sz="1050" b="0" i="0" u="none" strike="noStrike" cap="none" dirty="0">
                <a:solidFill>
                  <a:srgbClr val="414042"/>
                </a:solidFill>
                <a:latin typeface="Roboto"/>
                <a:ea typeface="Roboto"/>
                <a:cs typeface="Roboto"/>
                <a:sym typeface="Roboto"/>
              </a:endParaRPr>
            </a:p>
          </p:txBody>
        </p:sp>
      </p:grpSp>
      <p:grpSp>
        <p:nvGrpSpPr>
          <p:cNvPr id="187" name="Google Shape;187;g2bb2862943f_0_136"/>
          <p:cNvGrpSpPr/>
          <p:nvPr/>
        </p:nvGrpSpPr>
        <p:grpSpPr>
          <a:xfrm>
            <a:off x="3483817" y="4504058"/>
            <a:ext cx="6629400" cy="1738528"/>
            <a:chOff x="2579204" y="1882706"/>
            <a:chExt cx="6629400" cy="1738528"/>
          </a:xfrm>
        </p:grpSpPr>
        <p:pic>
          <p:nvPicPr>
            <p:cNvPr id="188" name="Google Shape;188;g2bb2862943f_0_136"/>
            <p:cNvPicPr preferRelativeResize="0"/>
            <p:nvPr/>
          </p:nvPicPr>
          <p:blipFill rotWithShape="1">
            <a:blip r:embed="rId5">
              <a:alphaModFix/>
            </a:blip>
            <a:srcRect/>
            <a:stretch/>
          </p:blipFill>
          <p:spPr>
            <a:xfrm>
              <a:off x="4627079" y="1882706"/>
              <a:ext cx="2533650" cy="1047750"/>
            </a:xfrm>
            <a:prstGeom prst="rect">
              <a:avLst/>
            </a:prstGeom>
            <a:noFill/>
            <a:ln>
              <a:noFill/>
            </a:ln>
          </p:spPr>
        </p:pic>
        <p:sp>
          <p:nvSpPr>
            <p:cNvPr id="189" name="Google Shape;189;g2bb2862943f_0_136"/>
            <p:cNvSpPr txBox="1"/>
            <p:nvPr/>
          </p:nvSpPr>
          <p:spPr>
            <a:xfrm>
              <a:off x="2579204" y="2913234"/>
              <a:ext cx="66294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dirty="0">
                  <a:solidFill>
                    <a:srgbClr val="203864"/>
                  </a:solidFill>
                  <a:latin typeface="Roboto"/>
                  <a:ea typeface="Roboto"/>
                  <a:cs typeface="Roboto"/>
                  <a:sym typeface="Roboto"/>
                </a:rPr>
                <a:t>COORDINA ORGANIZACIÓN DE EMPRESAS Y</a:t>
              </a:r>
              <a:br>
                <a:rPr lang="en-US" sz="1000" b="0" i="0" u="none" strike="noStrike" cap="none" dirty="0">
                  <a:solidFill>
                    <a:srgbClr val="203864"/>
                  </a:solidFill>
                  <a:latin typeface="Roboto"/>
                  <a:ea typeface="Roboto"/>
                  <a:cs typeface="Roboto"/>
                  <a:sym typeface="Roboto"/>
                </a:rPr>
              </a:br>
              <a:r>
                <a:rPr lang="en-US" sz="1000" b="0" i="0" u="none" strike="noStrike" cap="none" dirty="0">
                  <a:solidFill>
                    <a:srgbClr val="203864"/>
                  </a:solidFill>
                  <a:latin typeface="Roboto"/>
                  <a:ea typeface="Roboto"/>
                  <a:cs typeface="Roboto"/>
                  <a:sym typeface="Roboto"/>
                </a:rPr>
                <a:t>RECURSOS HUMANOS, S.L.</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l-GR" sz="1000" b="0" i="0" u="none" strike="noStrike" cap="none" dirty="0">
                  <a:solidFill>
                    <a:srgbClr val="414042"/>
                  </a:solidFill>
                  <a:latin typeface="Roboto"/>
                  <a:ea typeface="Roboto"/>
                  <a:cs typeface="Roboto"/>
                  <a:sym typeface="Roboto"/>
                </a:rPr>
                <a:t>ΒΑΛΕΝΣΙΑ, ΙΣΠΑΝΙΑ</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dirty="0">
                  <a:solidFill>
                    <a:srgbClr val="D71920"/>
                  </a:solidFill>
                  <a:latin typeface="Roboto"/>
                  <a:ea typeface="Roboto"/>
                  <a:cs typeface="Roboto"/>
                  <a:sym typeface="Roboto"/>
                  <a:hlinkClick r:id="rId6">
                    <a:extLst>
                      <a:ext uri="{A12FA001-AC4F-418D-AE19-62706E023703}">
                        <ahyp:hlinkClr xmlns="" xmlns:ahyp="http://schemas.microsoft.com/office/drawing/2018/hyperlinkcolor" val="tx"/>
                      </a:ext>
                    </a:extLst>
                  </a:hlinkClick>
                </a:rPr>
                <a:t>coordina-oerh.com</a:t>
              </a:r>
              <a:endParaRPr sz="1000" b="0" i="0" u="none" strike="noStrike" cap="none" dirty="0">
                <a:solidFill>
                  <a:srgbClr val="414042"/>
                </a:solidFill>
                <a:latin typeface="Roboto"/>
                <a:ea typeface="Roboto"/>
                <a:cs typeface="Roboto"/>
                <a:sym typeface="Roboto"/>
              </a:endParaRPr>
            </a:p>
          </p:txBody>
        </p:sp>
      </p:grpSp>
      <p:grpSp>
        <p:nvGrpSpPr>
          <p:cNvPr id="190" name="Google Shape;190;g2bb2862943f_0_136"/>
          <p:cNvGrpSpPr/>
          <p:nvPr/>
        </p:nvGrpSpPr>
        <p:grpSpPr>
          <a:xfrm>
            <a:off x="3020318" y="1776505"/>
            <a:ext cx="6634500" cy="1584350"/>
            <a:chOff x="6639106" y="2919412"/>
            <a:chExt cx="6634500" cy="1584350"/>
          </a:xfrm>
        </p:grpSpPr>
        <p:pic>
          <p:nvPicPr>
            <p:cNvPr id="191" name="Google Shape;191;g2bb2862943f_0_136"/>
            <p:cNvPicPr preferRelativeResize="0"/>
            <p:nvPr/>
          </p:nvPicPr>
          <p:blipFill rotWithShape="1">
            <a:blip r:embed="rId7">
              <a:alphaModFix/>
            </a:blip>
            <a:srcRect/>
            <a:stretch/>
          </p:blipFill>
          <p:spPr>
            <a:xfrm>
              <a:off x="8684703" y="2919412"/>
              <a:ext cx="2543175" cy="1047750"/>
            </a:xfrm>
            <a:prstGeom prst="rect">
              <a:avLst/>
            </a:prstGeom>
            <a:noFill/>
            <a:ln>
              <a:noFill/>
            </a:ln>
          </p:spPr>
        </p:pic>
        <p:sp>
          <p:nvSpPr>
            <p:cNvPr id="192" name="Google Shape;192;g2bb2862943f_0_136"/>
            <p:cNvSpPr txBox="1"/>
            <p:nvPr/>
          </p:nvSpPr>
          <p:spPr>
            <a:xfrm>
              <a:off x="6639106" y="3949662"/>
              <a:ext cx="6634500" cy="554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dirty="0">
                  <a:solidFill>
                    <a:srgbClr val="203864"/>
                  </a:solidFill>
                  <a:latin typeface="Roboto"/>
                  <a:ea typeface="Roboto"/>
                  <a:cs typeface="Roboto"/>
                  <a:sym typeface="Roboto"/>
                </a:rPr>
                <a:t>PROLIPSIS</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l-GR" sz="1000" b="0" i="0" u="none" strike="noStrike" cap="none" dirty="0">
                  <a:solidFill>
                    <a:srgbClr val="666666"/>
                  </a:solidFill>
                  <a:latin typeface="Roboto"/>
                  <a:ea typeface="Roboto"/>
                  <a:cs typeface="Roboto"/>
                  <a:sym typeface="Roboto"/>
                </a:rPr>
                <a:t>ΑΘΗΝΑ, ΕΛΛΑΔΑ</a:t>
              </a:r>
              <a:r>
                <a:rPr lang="en-US" sz="1000" b="0" i="0" u="none" strike="noStrike" cap="none" dirty="0">
                  <a:solidFill>
                    <a:srgbClr val="666666"/>
                  </a:solidFill>
                  <a:latin typeface="Roboto"/>
                  <a:ea typeface="Roboto"/>
                  <a:cs typeface="Roboto"/>
                  <a:sym typeface="Roboto"/>
                </a:rPr>
                <a:t/>
              </a:r>
              <a:br>
                <a:rPr lang="en-US" sz="1000" b="0" i="0" u="none" strike="noStrike" cap="none" dirty="0">
                  <a:solidFill>
                    <a:srgbClr val="666666"/>
                  </a:solidFill>
                  <a:latin typeface="Roboto"/>
                  <a:ea typeface="Roboto"/>
                  <a:cs typeface="Roboto"/>
                  <a:sym typeface="Roboto"/>
                </a:rPr>
              </a:br>
              <a:r>
                <a:rPr lang="en-US" sz="1000" b="0" i="0" u="sng" strike="noStrike" cap="none" dirty="0">
                  <a:solidFill>
                    <a:srgbClr val="D71920"/>
                  </a:solidFill>
                  <a:latin typeface="Roboto"/>
                  <a:ea typeface="Roboto"/>
                  <a:cs typeface="Roboto"/>
                  <a:sym typeface="Roboto"/>
                  <a:hlinkClick r:id="rId8">
                    <a:extLst>
                      <a:ext uri="{A12FA001-AC4F-418D-AE19-62706E023703}">
                        <ahyp:hlinkClr xmlns="" xmlns:ahyp="http://schemas.microsoft.com/office/drawing/2018/hyperlinkcolor" val="tx"/>
                      </a:ext>
                    </a:extLst>
                  </a:hlinkClick>
                </a:rPr>
                <a:t>www.prolepsis.gr</a:t>
              </a:r>
              <a:endParaRPr sz="1000" b="0" i="0" u="none" strike="noStrike" cap="none" dirty="0">
                <a:solidFill>
                  <a:srgbClr val="666666"/>
                </a:solidFill>
                <a:latin typeface="Roboto"/>
                <a:ea typeface="Roboto"/>
                <a:cs typeface="Roboto"/>
                <a:sym typeface="Roboto"/>
              </a:endParaRPr>
            </a:p>
          </p:txBody>
        </p:sp>
      </p:grpSp>
      <p:grpSp>
        <p:nvGrpSpPr>
          <p:cNvPr id="193" name="Google Shape;193;g2bb2862943f_0_136"/>
          <p:cNvGrpSpPr/>
          <p:nvPr/>
        </p:nvGrpSpPr>
        <p:grpSpPr>
          <a:xfrm>
            <a:off x="2776075" y="4478327"/>
            <a:ext cx="2566931" cy="1592920"/>
            <a:chOff x="4517932" y="3531206"/>
            <a:chExt cx="2566931" cy="1592920"/>
          </a:xfrm>
        </p:grpSpPr>
        <p:pic>
          <p:nvPicPr>
            <p:cNvPr id="194" name="Google Shape;194;g2bb2862943f_0_136"/>
            <p:cNvPicPr preferRelativeResize="0"/>
            <p:nvPr/>
          </p:nvPicPr>
          <p:blipFill rotWithShape="1">
            <a:blip r:embed="rId9">
              <a:alphaModFix/>
            </a:blip>
            <a:srcRect/>
            <a:stretch/>
          </p:blipFill>
          <p:spPr>
            <a:xfrm>
              <a:off x="4517932" y="3531206"/>
              <a:ext cx="2543175" cy="1020916"/>
            </a:xfrm>
            <a:prstGeom prst="rect">
              <a:avLst/>
            </a:prstGeom>
            <a:noFill/>
            <a:ln>
              <a:noFill/>
            </a:ln>
          </p:spPr>
        </p:pic>
        <p:sp>
          <p:nvSpPr>
            <p:cNvPr id="195" name="Google Shape;195;g2bb2862943f_0_136"/>
            <p:cNvSpPr txBox="1"/>
            <p:nvPr/>
          </p:nvSpPr>
          <p:spPr>
            <a:xfrm>
              <a:off x="4635727" y="4570169"/>
              <a:ext cx="2449136" cy="55395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dirty="0">
                  <a:solidFill>
                    <a:srgbClr val="203864"/>
                  </a:solidFill>
                  <a:latin typeface="Roboto"/>
                  <a:ea typeface="Roboto"/>
                  <a:cs typeface="Roboto"/>
                  <a:sym typeface="Roboto"/>
                </a:rPr>
                <a:t>media k GmbH</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l-GR" sz="1000" b="0" i="0" u="none" strike="noStrike" cap="none" dirty="0" err="1">
                  <a:solidFill>
                    <a:srgbClr val="414042"/>
                  </a:solidFill>
                  <a:latin typeface="Roboto"/>
                  <a:ea typeface="Roboto"/>
                  <a:cs typeface="Roboto"/>
                  <a:sym typeface="Roboto"/>
                </a:rPr>
                <a:t>Μπαντ</a:t>
              </a:r>
              <a:r>
                <a:rPr lang="el-GR" sz="1000" b="0" i="0" u="none" strike="noStrike" cap="none" dirty="0">
                  <a:solidFill>
                    <a:srgbClr val="414042"/>
                  </a:solidFill>
                  <a:latin typeface="Roboto"/>
                  <a:ea typeface="Roboto"/>
                  <a:cs typeface="Roboto"/>
                  <a:sym typeface="Roboto"/>
                </a:rPr>
                <a:t> </a:t>
              </a:r>
              <a:r>
                <a:rPr lang="el-GR" sz="1000" b="0" i="0" u="none" strike="noStrike" cap="none" dirty="0" err="1">
                  <a:solidFill>
                    <a:srgbClr val="414042"/>
                  </a:solidFill>
                  <a:latin typeface="Roboto"/>
                  <a:ea typeface="Roboto"/>
                  <a:cs typeface="Roboto"/>
                  <a:sym typeface="Roboto"/>
                </a:rPr>
                <a:t>Μέργκεντχαϊμ</a:t>
              </a:r>
              <a:r>
                <a:rPr lang="el-GR" sz="1000" b="0" i="0" u="none" strike="noStrike" cap="none" dirty="0">
                  <a:solidFill>
                    <a:srgbClr val="414042"/>
                  </a:solidFill>
                  <a:latin typeface="Roboto"/>
                  <a:ea typeface="Roboto"/>
                  <a:cs typeface="Roboto"/>
                  <a:sym typeface="Roboto"/>
                </a:rPr>
                <a:t>, ΓΕΡΜΑΝΙΑ</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dirty="0">
                  <a:solidFill>
                    <a:srgbClr val="D71920"/>
                  </a:solidFill>
                  <a:latin typeface="Roboto"/>
                  <a:ea typeface="Roboto"/>
                  <a:cs typeface="Roboto"/>
                  <a:sym typeface="Roboto"/>
                  <a:hlinkClick r:id="rId10">
                    <a:extLst>
                      <a:ext uri="{A12FA001-AC4F-418D-AE19-62706E023703}">
                        <ahyp:hlinkClr xmlns="" xmlns:ahyp="http://schemas.microsoft.com/office/drawing/2018/hyperlinkcolor" val="tx"/>
                      </a:ext>
                    </a:extLst>
                  </a:hlinkClick>
                </a:rPr>
                <a:t>www.media-k.eu</a:t>
              </a:r>
              <a:endParaRPr sz="1000" b="0" i="0" u="none" strike="noStrike" cap="none" dirty="0">
                <a:solidFill>
                  <a:srgbClr val="414042"/>
                </a:solidFill>
                <a:latin typeface="Roboto"/>
                <a:ea typeface="Roboto"/>
                <a:cs typeface="Roboto"/>
                <a:sym typeface="Roboto"/>
              </a:endParaRPr>
            </a:p>
          </p:txBody>
        </p:sp>
      </p:grpSp>
      <p:grpSp>
        <p:nvGrpSpPr>
          <p:cNvPr id="196" name="Google Shape;196;g2bb2862943f_0_136"/>
          <p:cNvGrpSpPr/>
          <p:nvPr/>
        </p:nvGrpSpPr>
        <p:grpSpPr>
          <a:xfrm>
            <a:off x="2859813" y="1422238"/>
            <a:ext cx="1973300" cy="2726550"/>
            <a:chOff x="9320178" y="2976204"/>
            <a:chExt cx="1973300" cy="2726550"/>
          </a:xfrm>
        </p:grpSpPr>
        <p:pic>
          <p:nvPicPr>
            <p:cNvPr id="197" name="Google Shape;197;g2bb2862943f_0_136"/>
            <p:cNvPicPr preferRelativeResize="0"/>
            <p:nvPr/>
          </p:nvPicPr>
          <p:blipFill rotWithShape="1">
            <a:blip r:embed="rId11">
              <a:alphaModFix/>
            </a:blip>
            <a:srcRect/>
            <a:stretch/>
          </p:blipFill>
          <p:spPr>
            <a:xfrm>
              <a:off x="9320178" y="2976204"/>
              <a:ext cx="1962150" cy="2152650"/>
            </a:xfrm>
            <a:prstGeom prst="rect">
              <a:avLst/>
            </a:prstGeom>
            <a:noFill/>
            <a:ln>
              <a:noFill/>
            </a:ln>
          </p:spPr>
        </p:pic>
        <p:sp>
          <p:nvSpPr>
            <p:cNvPr id="198" name="Google Shape;198;g2bb2862943f_0_136"/>
            <p:cNvSpPr txBox="1"/>
            <p:nvPr/>
          </p:nvSpPr>
          <p:spPr>
            <a:xfrm>
              <a:off x="9331178" y="5148654"/>
              <a:ext cx="1962300" cy="554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dirty="0">
                  <a:solidFill>
                    <a:srgbClr val="203864"/>
                  </a:solidFill>
                  <a:latin typeface="Roboto"/>
                  <a:ea typeface="Roboto"/>
                  <a:cs typeface="Roboto"/>
                  <a:sym typeface="Roboto"/>
                </a:rPr>
                <a:t>OXFAM ITALIA INTERCULTURA</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l-GR" sz="1000" b="0" i="0" u="none" strike="noStrike" cap="none" dirty="0">
                  <a:solidFill>
                    <a:srgbClr val="414042"/>
                  </a:solidFill>
                  <a:latin typeface="Roboto"/>
                  <a:ea typeface="Roboto"/>
                  <a:cs typeface="Roboto"/>
                  <a:sym typeface="Roboto"/>
                </a:rPr>
                <a:t>ΑΡΕΤΖΟ, ΙΤΑΛΙΑ</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dirty="0">
                  <a:solidFill>
                    <a:srgbClr val="D71920"/>
                  </a:solidFill>
                  <a:latin typeface="Roboto"/>
                  <a:ea typeface="Roboto"/>
                  <a:cs typeface="Roboto"/>
                  <a:sym typeface="Roboto"/>
                  <a:hlinkClick r:id="rId12">
                    <a:extLst>
                      <a:ext uri="{A12FA001-AC4F-418D-AE19-62706E023703}">
                        <ahyp:hlinkClr xmlns="" xmlns:ahyp="http://schemas.microsoft.com/office/drawing/2018/hyperlinkcolor" val="tx"/>
                      </a:ext>
                    </a:extLst>
                  </a:hlinkClick>
                </a:rPr>
                <a:t>www.oxfamitalia.org/</a:t>
              </a:r>
              <a:endParaRPr sz="1000" b="0" i="0" u="none" strike="noStrike" cap="none" dirty="0">
                <a:solidFill>
                  <a:srgbClr val="414042"/>
                </a:solidFill>
                <a:latin typeface="Roboto"/>
                <a:ea typeface="Roboto"/>
                <a:cs typeface="Roboto"/>
                <a:sym typeface="Roboto"/>
              </a:endParaRPr>
            </a:p>
          </p:txBody>
        </p:sp>
      </p:grpSp>
      <p:grpSp>
        <p:nvGrpSpPr>
          <p:cNvPr id="199" name="Google Shape;199;g2bb2862943f_0_136"/>
          <p:cNvGrpSpPr/>
          <p:nvPr/>
        </p:nvGrpSpPr>
        <p:grpSpPr>
          <a:xfrm>
            <a:off x="-1974174" y="1729933"/>
            <a:ext cx="6952500" cy="1601717"/>
            <a:chOff x="-1240501" y="3160643"/>
            <a:chExt cx="6952500" cy="1601717"/>
          </a:xfrm>
        </p:grpSpPr>
        <p:pic>
          <p:nvPicPr>
            <p:cNvPr id="200" name="Google Shape;200;g2bb2862943f_0_136"/>
            <p:cNvPicPr preferRelativeResize="0"/>
            <p:nvPr/>
          </p:nvPicPr>
          <p:blipFill rotWithShape="1">
            <a:blip r:embed="rId13">
              <a:alphaModFix/>
            </a:blip>
            <a:srcRect/>
            <a:stretch/>
          </p:blipFill>
          <p:spPr>
            <a:xfrm>
              <a:off x="964123" y="3160643"/>
              <a:ext cx="2543175" cy="1038225"/>
            </a:xfrm>
            <a:prstGeom prst="rect">
              <a:avLst/>
            </a:prstGeom>
            <a:noFill/>
            <a:ln>
              <a:noFill/>
            </a:ln>
          </p:spPr>
        </p:pic>
        <p:sp>
          <p:nvSpPr>
            <p:cNvPr id="201" name="Google Shape;201;g2bb2862943f_0_136"/>
            <p:cNvSpPr txBox="1"/>
            <p:nvPr/>
          </p:nvSpPr>
          <p:spPr>
            <a:xfrm>
              <a:off x="-1240501" y="4208260"/>
              <a:ext cx="6952500" cy="554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dirty="0">
                  <a:solidFill>
                    <a:srgbClr val="203864"/>
                  </a:solidFill>
                  <a:latin typeface="Roboto"/>
                  <a:ea typeface="Roboto"/>
                  <a:cs typeface="Roboto"/>
                  <a:sym typeface="Roboto"/>
                </a:rPr>
                <a:t>UNIVERSITAT DE VALENCIA</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l-GR" sz="1000" b="0" i="0" u="none" strike="noStrike" cap="none" dirty="0">
                  <a:solidFill>
                    <a:srgbClr val="414042"/>
                  </a:solidFill>
                  <a:latin typeface="Roboto"/>
                  <a:ea typeface="Roboto"/>
                  <a:cs typeface="Roboto"/>
                  <a:sym typeface="Roboto"/>
                </a:rPr>
                <a:t>ΒΑΛΕΝΣΙΑ, ΙΣΠΑΝΙΑ</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dirty="0">
                  <a:solidFill>
                    <a:srgbClr val="D71920"/>
                  </a:solidFill>
                  <a:latin typeface="Roboto"/>
                  <a:ea typeface="Roboto"/>
                  <a:cs typeface="Roboto"/>
                  <a:sym typeface="Roboto"/>
                  <a:hlinkClick r:id="rId14">
                    <a:extLst>
                      <a:ext uri="{A12FA001-AC4F-418D-AE19-62706E023703}">
                        <ahyp:hlinkClr xmlns="" xmlns:ahyp="http://schemas.microsoft.com/office/drawing/2018/hyperlinkcolor" val="tx"/>
                      </a:ext>
                    </a:extLst>
                  </a:hlinkClick>
                </a:rPr>
                <a:t>www.uv.es</a:t>
              </a:r>
              <a:endParaRPr sz="1000" b="0" i="0" u="none" strike="noStrike" cap="none" dirty="0">
                <a:solidFill>
                  <a:srgbClr val="414042"/>
                </a:solidFill>
                <a:latin typeface="Roboto"/>
                <a:ea typeface="Roboto"/>
                <a:cs typeface="Roboto"/>
                <a:sym typeface="Roboto"/>
              </a:endParaRPr>
            </a:p>
          </p:txBody>
        </p:sp>
      </p:grpSp>
      <p:sp>
        <p:nvSpPr>
          <p:cNvPr id="202" name="Google Shape;202;g2bb2862943f_0_136"/>
          <p:cNvSpPr txBox="1"/>
          <p:nvPr/>
        </p:nvSpPr>
        <p:spPr>
          <a:xfrm>
            <a:off x="5662539" y="3702651"/>
            <a:ext cx="8558400" cy="600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dirty="0">
                <a:solidFill>
                  <a:srgbClr val="203864"/>
                </a:solidFill>
                <a:latin typeface="Roboto"/>
                <a:ea typeface="Roboto"/>
                <a:cs typeface="Roboto"/>
                <a:sym typeface="Roboto"/>
              </a:rPr>
              <a:t>CONNEXIONS</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l-GR" sz="1100" b="0" i="0" u="none" strike="noStrike" cap="none" dirty="0">
                <a:solidFill>
                  <a:srgbClr val="414042"/>
                </a:solidFill>
                <a:latin typeface="Roboto"/>
                <a:ea typeface="Roboto"/>
                <a:cs typeface="Roboto"/>
                <a:sym typeface="Roboto"/>
              </a:rPr>
              <a:t>ΑΘΗΝΑ, ΕΛΛΑΔΑ</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sng" strike="noStrike" cap="none" dirty="0">
                <a:solidFill>
                  <a:srgbClr val="D71920"/>
                </a:solidFill>
                <a:latin typeface="Roboto"/>
                <a:ea typeface="Roboto"/>
                <a:cs typeface="Roboto"/>
                <a:sym typeface="Roboto"/>
                <a:hlinkClick r:id="rId15">
                  <a:extLst>
                    <a:ext uri="{A12FA001-AC4F-418D-AE19-62706E023703}">
                      <ahyp:hlinkClr xmlns="" xmlns:ahyp="http://schemas.microsoft.com/office/drawing/2018/hyperlinkcolor" val="tx"/>
                    </a:ext>
                  </a:extLst>
                </a:hlinkClick>
              </a:rPr>
              <a:t>www.connexions.gr</a:t>
            </a:r>
            <a:r>
              <a:rPr lang="en-US" sz="1100" b="0" i="0" u="none" strike="noStrike" cap="none" dirty="0">
                <a:solidFill>
                  <a:srgbClr val="D71920"/>
                </a:solidFill>
                <a:latin typeface="Roboto"/>
                <a:ea typeface="Roboto"/>
                <a:cs typeface="Roboto"/>
                <a:sym typeface="Roboto"/>
              </a:rPr>
              <a:t> </a:t>
            </a:r>
            <a:endParaRPr sz="1100" b="0" i="0" u="none" strike="noStrike" cap="none" dirty="0">
              <a:solidFill>
                <a:srgbClr val="414042"/>
              </a:solidFill>
              <a:latin typeface="Roboto"/>
              <a:ea typeface="Roboto"/>
              <a:cs typeface="Roboto"/>
              <a:sym typeface="Roboto"/>
            </a:endParaRPr>
          </a:p>
        </p:txBody>
      </p:sp>
      <p:pic>
        <p:nvPicPr>
          <p:cNvPr id="203" name="Google Shape;203;g2bb2862943f_0_136"/>
          <p:cNvPicPr preferRelativeResize="0"/>
          <p:nvPr/>
        </p:nvPicPr>
        <p:blipFill rotWithShape="1">
          <a:blip r:embed="rId16">
            <a:alphaModFix/>
          </a:blip>
          <a:srcRect/>
          <a:stretch/>
        </p:blipFill>
        <p:spPr>
          <a:xfrm>
            <a:off x="588861" y="4109931"/>
            <a:ext cx="2083037" cy="1322563"/>
          </a:xfrm>
          <a:prstGeom prst="rect">
            <a:avLst/>
          </a:prstGeom>
          <a:noFill/>
          <a:ln>
            <a:noFill/>
          </a:ln>
        </p:spPr>
      </p:pic>
      <p:pic>
        <p:nvPicPr>
          <p:cNvPr id="204" name="Google Shape;204;g2bb2862943f_0_136"/>
          <p:cNvPicPr preferRelativeResize="0"/>
          <p:nvPr/>
        </p:nvPicPr>
        <p:blipFill rotWithShape="1">
          <a:blip r:embed="rId17">
            <a:alphaModFix/>
          </a:blip>
          <a:srcRect/>
          <a:stretch/>
        </p:blipFill>
        <p:spPr>
          <a:xfrm>
            <a:off x="8766354" y="4519731"/>
            <a:ext cx="2158782" cy="886067"/>
          </a:xfrm>
          <a:prstGeom prst="rect">
            <a:avLst/>
          </a:prstGeom>
          <a:noFill/>
          <a:ln>
            <a:noFill/>
          </a:ln>
        </p:spPr>
      </p:pic>
      <p:sp>
        <p:nvSpPr>
          <p:cNvPr id="205" name="Google Shape;205;g2bb2862943f_0_136"/>
          <p:cNvSpPr txBox="1"/>
          <p:nvPr/>
        </p:nvSpPr>
        <p:spPr>
          <a:xfrm>
            <a:off x="5662539" y="5551538"/>
            <a:ext cx="8558400" cy="600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dirty="0">
                <a:solidFill>
                  <a:srgbClr val="203864"/>
                </a:solidFill>
                <a:latin typeface="Roboto"/>
                <a:ea typeface="Roboto"/>
                <a:cs typeface="Roboto"/>
                <a:sym typeface="Roboto"/>
              </a:rPr>
              <a:t>AMSED</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l-GR" sz="1100" b="0" i="0" u="none" strike="noStrike" cap="none" dirty="0">
                <a:solidFill>
                  <a:srgbClr val="414042"/>
                </a:solidFill>
                <a:latin typeface="Roboto"/>
                <a:ea typeface="Roboto"/>
                <a:cs typeface="Roboto"/>
                <a:sym typeface="Roboto"/>
              </a:rPr>
              <a:t>ΣΤΡΑΣΒΟΥΡΓΟ, ΓΑΛΛΙΑ</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sng" strike="noStrike" cap="none" dirty="0">
                <a:solidFill>
                  <a:srgbClr val="D71920"/>
                </a:solidFill>
                <a:latin typeface="Roboto"/>
                <a:ea typeface="Roboto"/>
                <a:cs typeface="Roboto"/>
                <a:sym typeface="Roboto"/>
                <a:hlinkClick r:id="rId18">
                  <a:extLst>
                    <a:ext uri="{A12FA001-AC4F-418D-AE19-62706E023703}">
                      <ahyp:hlinkClr xmlns="" xmlns:ahyp="http://schemas.microsoft.com/office/drawing/2018/hyperlinkcolor" val="tx"/>
                    </a:ext>
                  </a:extLst>
                </a:hlinkClick>
              </a:rPr>
              <a:t>www.amsed.fr</a:t>
            </a:r>
            <a:r>
              <a:rPr lang="en-US" sz="1100" b="0" i="0" u="none" strike="noStrike" cap="none" dirty="0">
                <a:solidFill>
                  <a:srgbClr val="D71920"/>
                </a:solidFill>
                <a:latin typeface="Roboto"/>
                <a:ea typeface="Roboto"/>
                <a:cs typeface="Roboto"/>
                <a:sym typeface="Roboto"/>
              </a:rPr>
              <a:t> </a:t>
            </a:r>
            <a:endParaRPr sz="1100" b="0" i="0" u="none" strike="noStrike" cap="none" dirty="0">
              <a:solidFill>
                <a:srgbClr val="414042"/>
              </a:solidFill>
              <a:latin typeface="Roboto"/>
              <a:ea typeface="Roboto"/>
              <a:cs typeface="Roboto"/>
              <a:sym typeface="Roboto"/>
            </a:endParaRPr>
          </a:p>
        </p:txBody>
      </p:sp>
      <p:sp>
        <p:nvSpPr>
          <p:cNvPr id="206" name="Google Shape;206;g2bb2862943f_0_136"/>
          <p:cNvSpPr txBox="1"/>
          <p:nvPr/>
        </p:nvSpPr>
        <p:spPr>
          <a:xfrm>
            <a:off x="-2164437" y="5431173"/>
            <a:ext cx="6840992" cy="600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dirty="0">
                <a:solidFill>
                  <a:srgbClr val="203864"/>
                </a:solidFill>
                <a:latin typeface="Roboto"/>
                <a:ea typeface="Roboto"/>
                <a:cs typeface="Roboto"/>
                <a:sym typeface="Roboto"/>
              </a:rPr>
              <a:t>RESET</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l-GR" sz="1100" b="0" i="0" u="none" strike="noStrike" cap="none" dirty="0">
                <a:solidFill>
                  <a:srgbClr val="414042"/>
                </a:solidFill>
                <a:latin typeface="Roboto"/>
                <a:ea typeface="Roboto"/>
                <a:cs typeface="Roboto"/>
                <a:sym typeface="Roboto"/>
              </a:rPr>
              <a:t>ΚΥΠΡΟΣ</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sng" strike="noStrike" cap="none" dirty="0">
                <a:solidFill>
                  <a:srgbClr val="D71920"/>
                </a:solidFill>
                <a:latin typeface="Roboto"/>
                <a:ea typeface="Roboto"/>
                <a:cs typeface="Roboto"/>
                <a:sym typeface="Roboto"/>
                <a:hlinkClick r:id="rId19">
                  <a:extLst>
                    <a:ext uri="{A12FA001-AC4F-418D-AE19-62706E023703}">
                      <ahyp:hlinkClr xmlns="" xmlns:ahyp="http://schemas.microsoft.com/office/drawing/2018/hyperlinkcolor" val="tx"/>
                    </a:ext>
                  </a:extLst>
                </a:hlinkClick>
              </a:rPr>
              <a:t>www.resetcy.com</a:t>
            </a:r>
            <a:r>
              <a:rPr lang="en-US" sz="1100" b="0" i="0" u="none" strike="noStrike" cap="none" dirty="0">
                <a:solidFill>
                  <a:srgbClr val="D71920"/>
                </a:solidFill>
                <a:latin typeface="Roboto"/>
                <a:ea typeface="Roboto"/>
                <a:cs typeface="Roboto"/>
                <a:sym typeface="Roboto"/>
              </a:rPr>
              <a:t>  </a:t>
            </a:r>
            <a:endParaRPr sz="1100" b="0" i="0" u="none" strike="noStrike" cap="none" dirty="0">
              <a:solidFill>
                <a:srgbClr val="414042"/>
              </a:solidFill>
              <a:latin typeface="Roboto"/>
              <a:ea typeface="Roboto"/>
              <a:cs typeface="Roboto"/>
              <a:sym typeface="Roboto"/>
            </a:endParaRPr>
          </a:p>
        </p:txBody>
      </p:sp>
      <p:pic>
        <p:nvPicPr>
          <p:cNvPr id="207" name="Google Shape;207;g2bb2862943f_0_136" descr="Εικόνα που περιέχει γραφικά, κείμενο, γραφιστική, γραμματοσειρά&#10;&#10;Περιγραφή που δημιουργήθηκε αυτόματα"/>
          <p:cNvPicPr preferRelativeResize="0"/>
          <p:nvPr/>
        </p:nvPicPr>
        <p:blipFill rotWithShape="1">
          <a:blip r:embed="rId20">
            <a:alphaModFix/>
          </a:blip>
          <a:srcRect/>
          <a:stretch/>
        </p:blipFill>
        <p:spPr>
          <a:xfrm>
            <a:off x="6337502" y="3609276"/>
            <a:ext cx="2687298" cy="812537"/>
          </a:xfrm>
          <a:prstGeom prst="rect">
            <a:avLst/>
          </a:prstGeom>
          <a:noFill/>
          <a:ln>
            <a:noFill/>
          </a:ln>
        </p:spPr>
      </p:pic>
      <p:pic>
        <p:nvPicPr>
          <p:cNvPr id="208" name="Google Shape;208;g2bb2862943f_0_136" descr="A close up of a logo&#10;&#10;Description automatically generated"/>
          <p:cNvPicPr preferRelativeResize="0"/>
          <p:nvPr/>
        </p:nvPicPr>
        <p:blipFill rotWithShape="1">
          <a:blip r:embed="rId21">
            <a:alphaModFix/>
          </a:blip>
          <a:srcRect/>
          <a:stretch/>
        </p:blipFill>
        <p:spPr>
          <a:xfrm>
            <a:off x="190950" y="1608951"/>
            <a:ext cx="2687300" cy="1097063"/>
          </a:xfrm>
          <a:prstGeom prst="rect">
            <a:avLst/>
          </a:prstGeom>
          <a:noFill/>
          <a:ln>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g2bb2862943f_0_1144"/>
          <p:cNvSpPr txBox="1">
            <a:spLocks noGrp="1"/>
          </p:cNvSpPr>
          <p:nvPr>
            <p:ph type="title"/>
          </p:nvPr>
        </p:nvSpPr>
        <p:spPr>
          <a:xfrm>
            <a:off x="244799" y="748684"/>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sz="2200" dirty="0">
                <a:latin typeface="Arial"/>
                <a:ea typeface="Arial"/>
                <a:cs typeface="Arial"/>
                <a:sym typeface="Arial"/>
              </a:rPr>
              <a:t>Milk time - </a:t>
            </a:r>
            <a:r>
              <a:rPr lang="el-GR" sz="2200" dirty="0">
                <a:latin typeface="Arial"/>
                <a:ea typeface="Arial"/>
                <a:cs typeface="Arial"/>
                <a:sym typeface="Arial"/>
              </a:rPr>
              <a:t>Χρονόμετρο για θηλασμό</a:t>
            </a:r>
            <a:r>
              <a:rPr lang="en-US" sz="2200" dirty="0">
                <a:latin typeface="Arial"/>
                <a:ea typeface="Arial"/>
                <a:cs typeface="Arial"/>
                <a:sym typeface="Arial"/>
              </a:rPr>
              <a:t> </a:t>
            </a:r>
            <a:endParaRPr sz="2200" dirty="0">
              <a:latin typeface="Arial"/>
              <a:ea typeface="Arial"/>
              <a:cs typeface="Arial"/>
              <a:sym typeface="Arial"/>
            </a:endParaRPr>
          </a:p>
        </p:txBody>
      </p:sp>
      <p:sp>
        <p:nvSpPr>
          <p:cNvPr id="613" name="Google Shape;613;g2bb2862943f_0_1144"/>
          <p:cNvSpPr txBox="1">
            <a:spLocks noGrp="1"/>
          </p:cNvSpPr>
          <p:nvPr>
            <p:ph type="body" idx="4294967295"/>
          </p:nvPr>
        </p:nvSpPr>
        <p:spPr>
          <a:xfrm>
            <a:off x="1175925" y="2656900"/>
            <a:ext cx="3904200" cy="40080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200"/>
              </a:spcBef>
              <a:spcAft>
                <a:spcPts val="0"/>
              </a:spcAft>
              <a:buSzPts val="2200"/>
              <a:buNone/>
            </a:pPr>
            <a:r>
              <a:rPr lang="el-GR" sz="2000" dirty="0"/>
              <a:t>Μόλις κατεβάσετε την εφαρμογή, πρέπει να εισαγάγετε τα στοιχεία του μωρού σας.</a:t>
            </a:r>
            <a:endParaRPr sz="2000" dirty="0"/>
          </a:p>
          <a:p>
            <a:pPr marL="0" lvl="0" indent="0" algn="l" rtl="0">
              <a:lnSpc>
                <a:spcPct val="120000"/>
              </a:lnSpc>
              <a:spcBef>
                <a:spcPts val="1200"/>
              </a:spcBef>
              <a:spcAft>
                <a:spcPts val="0"/>
              </a:spcAft>
              <a:buSzPts val="2000"/>
              <a:buNone/>
            </a:pPr>
            <a:endParaRPr sz="2000" dirty="0"/>
          </a:p>
        </p:txBody>
      </p:sp>
      <p:sp>
        <p:nvSpPr>
          <p:cNvPr id="615" name="Google Shape;615;g2bb2862943f_0_1144"/>
          <p:cNvSpPr/>
          <p:nvPr/>
        </p:nvSpPr>
        <p:spPr>
          <a:xfrm>
            <a:off x="576400" y="1692000"/>
            <a:ext cx="788100" cy="765300"/>
          </a:xfrm>
          <a:prstGeom prst="ellipse">
            <a:avLst/>
          </a:prstGeom>
          <a:solidFill>
            <a:srgbClr val="F4CCCC"/>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06666"/>
              </a:solidFill>
              <a:latin typeface="Calibri"/>
              <a:ea typeface="Calibri"/>
              <a:cs typeface="Calibri"/>
              <a:sym typeface="Calibri"/>
            </a:endParaRPr>
          </a:p>
        </p:txBody>
      </p:sp>
      <p:sp>
        <p:nvSpPr>
          <p:cNvPr id="616" name="Google Shape;616;g2bb2862943f_0_1144"/>
          <p:cNvSpPr txBox="1"/>
          <p:nvPr/>
        </p:nvSpPr>
        <p:spPr>
          <a:xfrm>
            <a:off x="752825" y="1674450"/>
            <a:ext cx="658800" cy="800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414141"/>
                </a:solidFill>
                <a:latin typeface="Calibri"/>
                <a:ea typeface="Calibri"/>
                <a:cs typeface="Calibri"/>
                <a:sym typeface="Calibri"/>
              </a:rPr>
              <a:t>1</a:t>
            </a:r>
            <a:endParaRPr sz="4000" b="1" i="0" u="none" strike="noStrike" cap="none">
              <a:solidFill>
                <a:srgbClr val="414141"/>
              </a:solidFill>
              <a:latin typeface="Calibri"/>
              <a:ea typeface="Calibri"/>
              <a:cs typeface="Calibri"/>
              <a:sym typeface="Calibri"/>
            </a:endParaRPr>
          </a:p>
        </p:txBody>
      </p:sp>
      <p:pic>
        <p:nvPicPr>
          <p:cNvPr id="617" name="Google Shape;617;g2bb2862943f_0_1144"/>
          <p:cNvPicPr preferRelativeResize="0"/>
          <p:nvPr/>
        </p:nvPicPr>
        <p:blipFill rotWithShape="1">
          <a:blip r:embed="rId3">
            <a:alphaModFix/>
          </a:blip>
          <a:srcRect/>
          <a:stretch/>
        </p:blipFill>
        <p:spPr>
          <a:xfrm>
            <a:off x="5334140" y="1353783"/>
            <a:ext cx="2729861" cy="4960241"/>
          </a:xfrm>
          <a:prstGeom prst="rect">
            <a:avLst/>
          </a:prstGeom>
          <a:ln>
            <a:noFill/>
          </a:ln>
          <a:effectLst>
            <a:outerShdw blurRad="190500" algn="tl" rotWithShape="0">
              <a:srgbClr val="000000">
                <a:alpha val="70000"/>
              </a:srgbClr>
            </a:outerShdw>
          </a:effectLst>
        </p:spPr>
      </p:pic>
      <p:pic>
        <p:nvPicPr>
          <p:cNvPr id="618" name="Google Shape;618;g2bb2862943f_0_1144"/>
          <p:cNvPicPr preferRelativeResize="0"/>
          <p:nvPr/>
        </p:nvPicPr>
        <p:blipFill rotWithShape="1">
          <a:blip r:embed="rId4">
            <a:alphaModFix/>
          </a:blip>
          <a:srcRect/>
          <a:stretch/>
        </p:blipFill>
        <p:spPr>
          <a:xfrm>
            <a:off x="8436449" y="1353782"/>
            <a:ext cx="2579625" cy="5036385"/>
          </a:xfrm>
          <a:prstGeom prst="rect">
            <a:avLst/>
          </a:prstGeom>
          <a:ln>
            <a:noFill/>
          </a:ln>
          <a:effectLst>
            <a:outerShdw blurRad="190500" algn="tl" rotWithShape="0">
              <a:srgbClr val="000000">
                <a:alpha val="70000"/>
              </a:srgbClr>
            </a:outerShdw>
          </a:effectLst>
        </p:spPr>
      </p:pic>
      <p:sp>
        <p:nvSpPr>
          <p:cNvPr id="619" name="Google Shape;619;g2bb2862943f_0_1144"/>
          <p:cNvSpPr/>
          <p:nvPr/>
        </p:nvSpPr>
        <p:spPr>
          <a:xfrm>
            <a:off x="6308100" y="3961400"/>
            <a:ext cx="788100" cy="615600"/>
          </a:xfrm>
          <a:prstGeom prst="ellipse">
            <a:avLst/>
          </a:prstGeom>
          <a:noFill/>
          <a:ln w="1905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cxnSp>
        <p:nvCxnSpPr>
          <p:cNvPr id="620" name="Google Shape;620;g2bb2862943f_0_1144"/>
          <p:cNvCxnSpPr>
            <a:cxnSpLocks/>
          </p:cNvCxnSpPr>
          <p:nvPr/>
        </p:nvCxnSpPr>
        <p:spPr>
          <a:xfrm rot="5400000" flipH="1" flipV="1">
            <a:off x="6917304" y="1779219"/>
            <a:ext cx="2599924" cy="2257505"/>
          </a:xfrm>
          <a:prstGeom prst="curvedConnector3">
            <a:avLst>
              <a:gd name="adj1" fmla="val 50000"/>
            </a:avLst>
          </a:prstGeom>
          <a:noFill/>
          <a:ln w="19050" cap="flat" cmpd="sng">
            <a:solidFill>
              <a:srgbClr val="C00000"/>
            </a:solidFill>
            <a:prstDash val="solid"/>
            <a:round/>
            <a:headEnd type="none" w="sm" len="sm"/>
            <a:tailEnd type="triangle" w="med" len="med"/>
          </a:ln>
        </p:spPr>
      </p:cxnSp>
      <p:sp>
        <p:nvSpPr>
          <p:cNvPr id="2" name="Google Shape;418;g2bb2862943f_0_896">
            <a:extLst>
              <a:ext uri="{FF2B5EF4-FFF2-40B4-BE49-F238E27FC236}">
                <a16:creationId xmlns:a16="http://schemas.microsoft.com/office/drawing/2014/main" id="{EBD095D7-700C-97B0-AA28-BF92291F8514}"/>
              </a:ext>
            </a:extLst>
          </p:cNvPr>
          <p:cNvSpPr/>
          <p:nvPr/>
        </p:nvSpPr>
        <p:spPr>
          <a:xfrm>
            <a:off x="8064002" y="-3933"/>
            <a:ext cx="4126664"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dirty="0">
                <a:solidFill>
                  <a:schemeClr val="lt1"/>
                </a:solidFill>
                <a:latin typeface="Calibri"/>
                <a:ea typeface="Calibri"/>
                <a:cs typeface="Calibri"/>
                <a:sym typeface="Calibri"/>
              </a:rPr>
              <a:t>8.1.4 </a:t>
            </a:r>
            <a:r>
              <a:rPr lang="el-GR" sz="1800" dirty="0">
                <a:solidFill>
                  <a:schemeClr val="lt1"/>
                </a:solidFill>
                <a:latin typeface="Calibri"/>
                <a:ea typeface="Calibri"/>
                <a:cs typeface="Calibri"/>
                <a:sym typeface="Calibri"/>
              </a:rPr>
              <a:t>Εφαρμογές υγείας για νεογέννητα</a:t>
            </a:r>
            <a:endParaRPr sz="1800"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g2bb2862943f_0_1163"/>
          <p:cNvSpPr txBox="1">
            <a:spLocks noGrp="1"/>
          </p:cNvSpPr>
          <p:nvPr>
            <p:ph type="title"/>
          </p:nvPr>
        </p:nvSpPr>
        <p:spPr>
          <a:xfrm>
            <a:off x="244799" y="748684"/>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sz="2200" dirty="0">
                <a:latin typeface="Arial"/>
                <a:ea typeface="Arial"/>
                <a:cs typeface="Arial"/>
                <a:sym typeface="Arial"/>
              </a:rPr>
              <a:t>Milk time - </a:t>
            </a:r>
            <a:r>
              <a:rPr lang="el-GR" sz="2200" dirty="0">
                <a:latin typeface="Arial"/>
                <a:ea typeface="Arial"/>
                <a:cs typeface="Arial"/>
                <a:sym typeface="Arial"/>
              </a:rPr>
              <a:t>Χρονόμετρο για θηλασμό</a:t>
            </a:r>
            <a:r>
              <a:rPr lang="en-US" sz="2200" dirty="0">
                <a:latin typeface="Arial"/>
                <a:ea typeface="Arial"/>
                <a:cs typeface="Arial"/>
                <a:sym typeface="Arial"/>
              </a:rPr>
              <a:t> </a:t>
            </a:r>
            <a:endParaRPr sz="2200" dirty="0">
              <a:latin typeface="Arial"/>
              <a:ea typeface="Arial"/>
              <a:cs typeface="Arial"/>
              <a:sym typeface="Arial"/>
            </a:endParaRPr>
          </a:p>
        </p:txBody>
      </p:sp>
      <p:sp>
        <p:nvSpPr>
          <p:cNvPr id="631" name="Google Shape;631;g2bb2862943f_0_1163"/>
          <p:cNvSpPr txBox="1">
            <a:spLocks noGrp="1"/>
          </p:cNvSpPr>
          <p:nvPr>
            <p:ph type="body" idx="4294967295"/>
          </p:nvPr>
        </p:nvSpPr>
        <p:spPr>
          <a:xfrm>
            <a:off x="1175925" y="2656900"/>
            <a:ext cx="3904200" cy="40080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200"/>
              </a:spcBef>
              <a:spcAft>
                <a:spcPts val="0"/>
              </a:spcAft>
              <a:buSzPts val="2200"/>
              <a:buNone/>
            </a:pPr>
            <a:r>
              <a:rPr lang="el-GR" sz="2000" dirty="0"/>
              <a:t>Μόλις φορτωθούν οι πληροφορίες, η εφαρμογή σας μεταφέρει στην αρχική της οθόνη, όπου μπορείτε να αρχίσετε να παρακολουθείτε διάφορες πτυχές που σχετίζονται με τη φροντίδα του μωρού σας.</a:t>
            </a:r>
            <a:endParaRPr sz="2000" dirty="0"/>
          </a:p>
          <a:p>
            <a:pPr marL="0" lvl="0" indent="0" algn="l" rtl="0">
              <a:lnSpc>
                <a:spcPct val="120000"/>
              </a:lnSpc>
              <a:spcBef>
                <a:spcPts val="1200"/>
              </a:spcBef>
              <a:spcAft>
                <a:spcPts val="0"/>
              </a:spcAft>
              <a:buSzPts val="2000"/>
              <a:buNone/>
            </a:pPr>
            <a:endParaRPr sz="2000" dirty="0"/>
          </a:p>
        </p:txBody>
      </p:sp>
      <p:sp>
        <p:nvSpPr>
          <p:cNvPr id="633" name="Google Shape;633;g2bb2862943f_0_1163"/>
          <p:cNvSpPr/>
          <p:nvPr/>
        </p:nvSpPr>
        <p:spPr>
          <a:xfrm>
            <a:off x="576400" y="1692000"/>
            <a:ext cx="788100" cy="765300"/>
          </a:xfrm>
          <a:prstGeom prst="ellipse">
            <a:avLst/>
          </a:prstGeom>
          <a:solidFill>
            <a:srgbClr val="F4CCCC"/>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06666"/>
              </a:solidFill>
              <a:latin typeface="Calibri"/>
              <a:ea typeface="Calibri"/>
              <a:cs typeface="Calibri"/>
              <a:sym typeface="Calibri"/>
            </a:endParaRPr>
          </a:p>
        </p:txBody>
      </p:sp>
      <p:sp>
        <p:nvSpPr>
          <p:cNvPr id="634" name="Google Shape;634;g2bb2862943f_0_1163"/>
          <p:cNvSpPr txBox="1"/>
          <p:nvPr/>
        </p:nvSpPr>
        <p:spPr>
          <a:xfrm>
            <a:off x="752825" y="1674450"/>
            <a:ext cx="658800" cy="800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414141"/>
                </a:solidFill>
                <a:latin typeface="Calibri"/>
                <a:ea typeface="Calibri"/>
                <a:cs typeface="Calibri"/>
                <a:sym typeface="Calibri"/>
              </a:rPr>
              <a:t>2</a:t>
            </a:r>
            <a:endParaRPr sz="4000" b="1" i="0" u="none" strike="noStrike" cap="none">
              <a:solidFill>
                <a:srgbClr val="414141"/>
              </a:solidFill>
              <a:latin typeface="Calibri"/>
              <a:ea typeface="Calibri"/>
              <a:cs typeface="Calibri"/>
              <a:sym typeface="Calibri"/>
            </a:endParaRPr>
          </a:p>
        </p:txBody>
      </p:sp>
      <p:pic>
        <p:nvPicPr>
          <p:cNvPr id="635" name="Google Shape;635;g2bb2862943f_0_1163"/>
          <p:cNvPicPr preferRelativeResize="0"/>
          <p:nvPr/>
        </p:nvPicPr>
        <p:blipFill rotWithShape="1">
          <a:blip r:embed="rId3">
            <a:alphaModFix/>
          </a:blip>
          <a:srcRect/>
          <a:stretch/>
        </p:blipFill>
        <p:spPr>
          <a:xfrm>
            <a:off x="5265546" y="1353784"/>
            <a:ext cx="2818464" cy="4978549"/>
          </a:xfrm>
          <a:prstGeom prst="rect">
            <a:avLst/>
          </a:prstGeom>
          <a:ln>
            <a:noFill/>
          </a:ln>
          <a:effectLst>
            <a:outerShdw blurRad="190500" algn="tl" rotWithShape="0">
              <a:srgbClr val="000000">
                <a:alpha val="70000"/>
              </a:srgbClr>
            </a:outerShdw>
          </a:effectLst>
        </p:spPr>
      </p:pic>
      <p:pic>
        <p:nvPicPr>
          <p:cNvPr id="636" name="Google Shape;636;g2bb2862943f_0_1163"/>
          <p:cNvPicPr preferRelativeResize="0"/>
          <p:nvPr/>
        </p:nvPicPr>
        <p:blipFill rotWithShape="1">
          <a:blip r:embed="rId4">
            <a:alphaModFix/>
          </a:blip>
          <a:srcRect/>
          <a:stretch/>
        </p:blipFill>
        <p:spPr>
          <a:xfrm>
            <a:off x="8646816" y="1353784"/>
            <a:ext cx="2968784" cy="5217136"/>
          </a:xfrm>
          <a:prstGeom prst="rect">
            <a:avLst/>
          </a:prstGeom>
          <a:ln>
            <a:noFill/>
          </a:ln>
          <a:effectLst>
            <a:outerShdw blurRad="190500" algn="tl" rotWithShape="0">
              <a:srgbClr val="000000">
                <a:alpha val="70000"/>
              </a:srgbClr>
            </a:outerShdw>
          </a:effectLst>
        </p:spPr>
      </p:pic>
      <p:sp>
        <p:nvSpPr>
          <p:cNvPr id="637" name="Google Shape;637;g2bb2862943f_0_1163"/>
          <p:cNvSpPr/>
          <p:nvPr/>
        </p:nvSpPr>
        <p:spPr>
          <a:xfrm>
            <a:off x="7376264" y="4950100"/>
            <a:ext cx="788100" cy="615600"/>
          </a:xfrm>
          <a:prstGeom prst="ellipse">
            <a:avLst/>
          </a:prstGeom>
          <a:noFill/>
          <a:ln w="1905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cxnSp>
        <p:nvCxnSpPr>
          <p:cNvPr id="638" name="Google Shape;638;g2bb2862943f_0_1163"/>
          <p:cNvCxnSpPr/>
          <p:nvPr/>
        </p:nvCxnSpPr>
        <p:spPr>
          <a:xfrm rot="-5400000">
            <a:off x="7241146" y="2965705"/>
            <a:ext cx="2286000" cy="1754100"/>
          </a:xfrm>
          <a:prstGeom prst="curvedConnector3">
            <a:avLst>
              <a:gd name="adj1" fmla="val 90566"/>
            </a:avLst>
          </a:prstGeom>
          <a:noFill/>
          <a:ln w="19050" cap="flat" cmpd="sng">
            <a:solidFill>
              <a:srgbClr val="C00000"/>
            </a:solidFill>
            <a:prstDash val="solid"/>
            <a:round/>
            <a:headEnd type="none" w="sm" len="sm"/>
            <a:tailEnd type="triangle" w="med" len="med"/>
          </a:ln>
        </p:spPr>
      </p:cxnSp>
      <p:sp>
        <p:nvSpPr>
          <p:cNvPr id="2" name="Google Shape;418;g2bb2862943f_0_896">
            <a:extLst>
              <a:ext uri="{FF2B5EF4-FFF2-40B4-BE49-F238E27FC236}">
                <a16:creationId xmlns:a16="http://schemas.microsoft.com/office/drawing/2014/main" id="{1F0DC17A-DA49-805B-1229-052B06599CD8}"/>
              </a:ext>
            </a:extLst>
          </p:cNvPr>
          <p:cNvSpPr/>
          <p:nvPr/>
        </p:nvSpPr>
        <p:spPr>
          <a:xfrm>
            <a:off x="8164364" y="-3933"/>
            <a:ext cx="4026301"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dirty="0">
                <a:solidFill>
                  <a:schemeClr val="lt1"/>
                </a:solidFill>
                <a:latin typeface="Calibri"/>
                <a:ea typeface="Calibri"/>
                <a:cs typeface="Calibri"/>
                <a:sym typeface="Calibri"/>
              </a:rPr>
              <a:t>8.1.4 </a:t>
            </a:r>
            <a:r>
              <a:rPr lang="el-GR" sz="1800" dirty="0">
                <a:solidFill>
                  <a:schemeClr val="lt1"/>
                </a:solidFill>
                <a:latin typeface="Calibri"/>
                <a:ea typeface="Calibri"/>
                <a:cs typeface="Calibri"/>
                <a:sym typeface="Calibri"/>
              </a:rPr>
              <a:t>Εφαρμογές υγείας για νεογέννητα</a:t>
            </a:r>
            <a:endParaRPr sz="1800"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g2bb2862943f_0_1188"/>
          <p:cNvSpPr txBox="1">
            <a:spLocks noGrp="1"/>
          </p:cNvSpPr>
          <p:nvPr>
            <p:ph type="title"/>
          </p:nvPr>
        </p:nvSpPr>
        <p:spPr>
          <a:xfrm>
            <a:off x="244799" y="748684"/>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sz="2200" dirty="0">
                <a:latin typeface="Arial"/>
                <a:ea typeface="Arial"/>
                <a:cs typeface="Arial"/>
                <a:sym typeface="Arial"/>
              </a:rPr>
              <a:t>Milk time - </a:t>
            </a:r>
            <a:r>
              <a:rPr lang="el-GR" sz="2200" dirty="0">
                <a:latin typeface="Arial"/>
                <a:ea typeface="Arial"/>
                <a:cs typeface="Arial"/>
                <a:sym typeface="Arial"/>
              </a:rPr>
              <a:t>Χρονόμετρο για θηλασμό</a:t>
            </a:r>
            <a:r>
              <a:rPr lang="en-US" sz="2200" dirty="0">
                <a:latin typeface="Arial"/>
                <a:ea typeface="Arial"/>
                <a:cs typeface="Arial"/>
                <a:sym typeface="Arial"/>
              </a:rPr>
              <a:t> </a:t>
            </a:r>
            <a:endParaRPr sz="2200" dirty="0">
              <a:latin typeface="Arial"/>
              <a:ea typeface="Arial"/>
              <a:cs typeface="Arial"/>
              <a:sym typeface="Arial"/>
            </a:endParaRPr>
          </a:p>
        </p:txBody>
      </p:sp>
      <p:sp>
        <p:nvSpPr>
          <p:cNvPr id="649" name="Google Shape;649;g2bb2862943f_0_1188"/>
          <p:cNvSpPr txBox="1">
            <a:spLocks noGrp="1"/>
          </p:cNvSpPr>
          <p:nvPr>
            <p:ph type="body" idx="4294967295"/>
          </p:nvPr>
        </p:nvSpPr>
        <p:spPr>
          <a:xfrm>
            <a:off x="399162" y="1556425"/>
            <a:ext cx="4062700" cy="40080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200"/>
              </a:spcBef>
              <a:spcAft>
                <a:spcPts val="0"/>
              </a:spcAft>
              <a:buSzPts val="2200"/>
              <a:buNone/>
            </a:pPr>
            <a:r>
              <a:rPr lang="el-GR" sz="2000" dirty="0"/>
              <a:t>Ακολουθεί ένα παράδειγμα:</a:t>
            </a:r>
            <a:endParaRPr sz="2000" dirty="0"/>
          </a:p>
          <a:p>
            <a:pPr marL="457200" lvl="0" indent="-355600" algn="l" rtl="0">
              <a:lnSpc>
                <a:spcPct val="120000"/>
              </a:lnSpc>
              <a:spcBef>
                <a:spcPts val="1200"/>
              </a:spcBef>
              <a:spcAft>
                <a:spcPts val="0"/>
              </a:spcAft>
              <a:buSzPts val="2000"/>
              <a:buAutoNum type="arabicPeriod"/>
            </a:pPr>
            <a:r>
              <a:rPr lang="el-GR" sz="2000" dirty="0"/>
              <a:t>Κάνετε κλικ στο «</a:t>
            </a:r>
            <a:r>
              <a:rPr lang="en-US" sz="2000" dirty="0"/>
              <a:t>Milking» (</a:t>
            </a:r>
            <a:r>
              <a:rPr lang="el-GR" sz="2000" dirty="0"/>
              <a:t>Γάλα) και μεταφέρεστε σε μια άλλη ενότητα, όπου μπορείτε να καταχωρήσετε τα νέα δεδομένα. </a:t>
            </a:r>
          </a:p>
          <a:p>
            <a:pPr marL="457200" lvl="0" indent="-355600" algn="l" rtl="0">
              <a:lnSpc>
                <a:spcPct val="120000"/>
              </a:lnSpc>
              <a:spcBef>
                <a:spcPts val="1200"/>
              </a:spcBef>
              <a:spcAft>
                <a:spcPts val="0"/>
              </a:spcAft>
              <a:buSzPts val="2000"/>
              <a:buAutoNum type="arabicPeriod"/>
            </a:pPr>
            <a:r>
              <a:rPr lang="el-GR" sz="2000" dirty="0"/>
              <a:t>Καταχωρείτε τις νέες πληροφορίες. </a:t>
            </a:r>
          </a:p>
          <a:p>
            <a:pPr marL="457200" lvl="0" indent="-355600" algn="l" rtl="0">
              <a:lnSpc>
                <a:spcPct val="120000"/>
              </a:lnSpc>
              <a:spcBef>
                <a:spcPts val="1200"/>
              </a:spcBef>
              <a:spcAft>
                <a:spcPts val="0"/>
              </a:spcAft>
              <a:buSzPts val="2000"/>
              <a:buAutoNum type="arabicPeriod"/>
            </a:pPr>
            <a:r>
              <a:rPr lang="el-GR" sz="2000" dirty="0"/>
              <a:t>Επαναλαμβάνετε την ίδια διαδικασία και στις άλλες ενότητες.</a:t>
            </a:r>
            <a:endParaRPr sz="2000" dirty="0"/>
          </a:p>
          <a:p>
            <a:pPr marL="0" lvl="0" indent="0" algn="l" rtl="0">
              <a:lnSpc>
                <a:spcPct val="120000"/>
              </a:lnSpc>
              <a:spcBef>
                <a:spcPts val="1200"/>
              </a:spcBef>
              <a:spcAft>
                <a:spcPts val="0"/>
              </a:spcAft>
              <a:buSzPts val="2000"/>
              <a:buNone/>
            </a:pPr>
            <a:endParaRPr sz="2000" dirty="0"/>
          </a:p>
        </p:txBody>
      </p:sp>
      <p:pic>
        <p:nvPicPr>
          <p:cNvPr id="651" name="Google Shape;651;g2bb2862943f_0_1188"/>
          <p:cNvPicPr preferRelativeResize="0"/>
          <p:nvPr/>
        </p:nvPicPr>
        <p:blipFill rotWithShape="1">
          <a:blip r:embed="rId3">
            <a:alphaModFix/>
          </a:blip>
          <a:srcRect/>
          <a:stretch/>
        </p:blipFill>
        <p:spPr>
          <a:xfrm>
            <a:off x="4559350" y="1292700"/>
            <a:ext cx="2094976" cy="4535450"/>
          </a:xfrm>
          <a:prstGeom prst="rect">
            <a:avLst/>
          </a:prstGeom>
          <a:ln>
            <a:noFill/>
          </a:ln>
          <a:effectLst>
            <a:outerShdw blurRad="190500" algn="tl" rotWithShape="0">
              <a:srgbClr val="000000">
                <a:alpha val="70000"/>
              </a:srgbClr>
            </a:outerShdw>
          </a:effectLst>
        </p:spPr>
      </p:pic>
      <p:sp>
        <p:nvSpPr>
          <p:cNvPr id="652" name="Google Shape;652;g2bb2862943f_0_1188"/>
          <p:cNvSpPr/>
          <p:nvPr/>
        </p:nvSpPr>
        <p:spPr>
          <a:xfrm>
            <a:off x="5553075" y="2361475"/>
            <a:ext cx="602700" cy="555300"/>
          </a:xfrm>
          <a:prstGeom prst="ellipse">
            <a:avLst/>
          </a:prstGeom>
          <a:noFill/>
          <a:ln w="1905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cxnSp>
        <p:nvCxnSpPr>
          <p:cNvPr id="653" name="Google Shape;653;g2bb2862943f_0_1188"/>
          <p:cNvCxnSpPr>
            <a:stCxn id="652" idx="5"/>
          </p:cNvCxnSpPr>
          <p:nvPr/>
        </p:nvCxnSpPr>
        <p:spPr>
          <a:xfrm rot="-5400000">
            <a:off x="6601362" y="1367103"/>
            <a:ext cx="934500" cy="2002200"/>
          </a:xfrm>
          <a:prstGeom prst="curvedConnector4">
            <a:avLst>
              <a:gd name="adj1" fmla="val -34184"/>
              <a:gd name="adj2" fmla="val 52204"/>
            </a:avLst>
          </a:prstGeom>
          <a:noFill/>
          <a:ln w="19050" cap="flat" cmpd="sng">
            <a:solidFill>
              <a:srgbClr val="C00000"/>
            </a:solidFill>
            <a:prstDash val="solid"/>
            <a:round/>
            <a:headEnd type="none" w="sm" len="sm"/>
            <a:tailEnd type="triangle" w="med" len="med"/>
          </a:ln>
        </p:spPr>
      </p:cxnSp>
      <p:pic>
        <p:nvPicPr>
          <p:cNvPr id="654" name="Google Shape;654;g2bb2862943f_0_1188"/>
          <p:cNvPicPr preferRelativeResize="0"/>
          <p:nvPr/>
        </p:nvPicPr>
        <p:blipFill rotWithShape="1">
          <a:blip r:embed="rId4">
            <a:alphaModFix/>
          </a:blip>
          <a:srcRect/>
          <a:stretch/>
        </p:blipFill>
        <p:spPr>
          <a:xfrm>
            <a:off x="8167200" y="1191490"/>
            <a:ext cx="2259325" cy="4814547"/>
          </a:xfrm>
          <a:prstGeom prst="rect">
            <a:avLst/>
          </a:prstGeom>
          <a:ln>
            <a:noFill/>
          </a:ln>
          <a:effectLst>
            <a:outerShdw blurRad="190500" algn="tl" rotWithShape="0">
              <a:srgbClr val="000000">
                <a:alpha val="70000"/>
              </a:srgbClr>
            </a:outerShdw>
          </a:effectLst>
        </p:spPr>
      </p:pic>
      <p:sp>
        <p:nvSpPr>
          <p:cNvPr id="2" name="Google Shape;418;g2bb2862943f_0_896">
            <a:extLst>
              <a:ext uri="{FF2B5EF4-FFF2-40B4-BE49-F238E27FC236}">
                <a16:creationId xmlns:a16="http://schemas.microsoft.com/office/drawing/2014/main" id="{B4590F30-4938-2C91-1478-FC2D312E3ED8}"/>
              </a:ext>
            </a:extLst>
          </p:cNvPr>
          <p:cNvSpPr/>
          <p:nvPr/>
        </p:nvSpPr>
        <p:spPr>
          <a:xfrm>
            <a:off x="8167200" y="-3933"/>
            <a:ext cx="4023465"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dirty="0">
                <a:solidFill>
                  <a:schemeClr val="lt1"/>
                </a:solidFill>
                <a:latin typeface="Calibri"/>
                <a:ea typeface="Calibri"/>
                <a:cs typeface="Calibri"/>
                <a:sym typeface="Calibri"/>
              </a:rPr>
              <a:t>8.1.4 </a:t>
            </a:r>
            <a:r>
              <a:rPr lang="el-GR" sz="1800" dirty="0">
                <a:solidFill>
                  <a:schemeClr val="lt1"/>
                </a:solidFill>
                <a:latin typeface="Calibri"/>
                <a:ea typeface="Calibri"/>
                <a:cs typeface="Calibri"/>
                <a:sym typeface="Calibri"/>
              </a:rPr>
              <a:t>Εφαρμογές υγείας για νεογέννητα</a:t>
            </a:r>
            <a:endParaRPr sz="1800"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g2bb2862943f_0_1211"/>
          <p:cNvSpPr txBox="1">
            <a:spLocks noGrp="1"/>
          </p:cNvSpPr>
          <p:nvPr>
            <p:ph type="title"/>
          </p:nvPr>
        </p:nvSpPr>
        <p:spPr>
          <a:xfrm>
            <a:off x="244799" y="901084"/>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2200"/>
              <a:buFont typeface="Arial"/>
              <a:buNone/>
            </a:pPr>
            <a:r>
              <a:rPr lang="el-GR" sz="2200" dirty="0">
                <a:latin typeface="Arial"/>
                <a:ea typeface="Arial"/>
                <a:cs typeface="Arial"/>
                <a:sym typeface="Arial"/>
              </a:rPr>
              <a:t>Εφαρμογές για τη διατροφή</a:t>
            </a:r>
            <a:endParaRPr dirty="0"/>
          </a:p>
        </p:txBody>
      </p:sp>
      <p:sp>
        <p:nvSpPr>
          <p:cNvPr id="666" name="Google Shape;666;g2bb2862943f_0_1211"/>
          <p:cNvSpPr txBox="1">
            <a:spLocks noGrp="1"/>
          </p:cNvSpPr>
          <p:nvPr>
            <p:ph type="body" idx="4294967295"/>
          </p:nvPr>
        </p:nvSpPr>
        <p:spPr>
          <a:xfrm>
            <a:off x="308694" y="1780796"/>
            <a:ext cx="11574600" cy="36351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200"/>
              </a:spcBef>
              <a:spcAft>
                <a:spcPts val="0"/>
              </a:spcAft>
              <a:buSzPts val="1100"/>
              <a:buNone/>
            </a:pPr>
            <a:r>
              <a:rPr lang="en-US" sz="2400" b="1" dirty="0" err="1"/>
              <a:t>BLWMeals</a:t>
            </a:r>
            <a:r>
              <a:rPr lang="en-US" sz="2400" b="1" dirty="0"/>
              <a:t>: </a:t>
            </a:r>
            <a:r>
              <a:rPr lang="el-GR" sz="2400" b="1" dirty="0"/>
              <a:t>Πώς να ξεκινήσετε να δίνετε στερεές τροφές στο μωρό σας</a:t>
            </a:r>
            <a:endParaRPr sz="2400" b="1" dirty="0"/>
          </a:p>
          <a:p>
            <a:pPr marL="0" lvl="0" indent="0" algn="l" rtl="0">
              <a:lnSpc>
                <a:spcPct val="120000"/>
              </a:lnSpc>
              <a:spcBef>
                <a:spcPts val="1200"/>
              </a:spcBef>
              <a:spcAft>
                <a:spcPts val="0"/>
              </a:spcAft>
              <a:buSzPts val="1100"/>
              <a:buNone/>
            </a:pPr>
            <a:endParaRPr sz="2400" b="1" dirty="0"/>
          </a:p>
          <a:p>
            <a:pPr marL="0" lvl="0" indent="0" algn="l" rtl="0">
              <a:lnSpc>
                <a:spcPct val="120000"/>
              </a:lnSpc>
              <a:spcBef>
                <a:spcPts val="1200"/>
              </a:spcBef>
              <a:spcAft>
                <a:spcPts val="0"/>
              </a:spcAft>
              <a:buSzPts val="1100"/>
              <a:buNone/>
            </a:pPr>
            <a:r>
              <a:rPr lang="en-US" sz="2400" dirty="0"/>
              <a:t>iOS: </a:t>
            </a:r>
            <a:r>
              <a:rPr lang="en-US" sz="2400" dirty="0">
                <a:hlinkClick r:id="rId3"/>
              </a:rPr>
              <a:t>https://apps.apple.com/hn/app/blw-meals-how-to-start-solids/id1540196240</a:t>
            </a:r>
            <a:r>
              <a:rPr lang="en-US" sz="2400" dirty="0"/>
              <a:t> </a:t>
            </a:r>
            <a:endParaRPr sz="2400" dirty="0"/>
          </a:p>
          <a:p>
            <a:pPr marL="0" lvl="0" indent="0" algn="l" rtl="0">
              <a:lnSpc>
                <a:spcPct val="120000"/>
              </a:lnSpc>
              <a:spcBef>
                <a:spcPts val="1200"/>
              </a:spcBef>
              <a:spcAft>
                <a:spcPts val="0"/>
              </a:spcAft>
              <a:buSzPts val="1100"/>
              <a:buNone/>
            </a:pPr>
            <a:r>
              <a:rPr lang="en-US" sz="2400" dirty="0"/>
              <a:t>Android: </a:t>
            </a:r>
            <a:r>
              <a:rPr lang="en-US" sz="2400" dirty="0">
                <a:hlinkClick r:id="rId4"/>
              </a:rPr>
              <a:t>https://play.google.com/store/apps/details?id=com.n51951dd8177.app&amp;hl=en_US</a:t>
            </a:r>
            <a:r>
              <a:rPr lang="en-US" sz="2400" dirty="0"/>
              <a:t> </a:t>
            </a:r>
            <a:endParaRPr sz="2400" dirty="0"/>
          </a:p>
          <a:p>
            <a:pPr marL="0" lvl="0" indent="0" algn="l" rtl="0">
              <a:lnSpc>
                <a:spcPct val="120000"/>
              </a:lnSpc>
              <a:spcBef>
                <a:spcPts val="1200"/>
              </a:spcBef>
              <a:spcAft>
                <a:spcPts val="0"/>
              </a:spcAft>
              <a:buSzPts val="1100"/>
              <a:buNone/>
            </a:pPr>
            <a:endParaRPr sz="2400" b="1" dirty="0"/>
          </a:p>
          <a:p>
            <a:pPr marL="0" lvl="0" indent="0" algn="l" rtl="0">
              <a:lnSpc>
                <a:spcPct val="120000"/>
              </a:lnSpc>
              <a:spcBef>
                <a:spcPts val="1200"/>
              </a:spcBef>
              <a:spcAft>
                <a:spcPts val="0"/>
              </a:spcAft>
              <a:buSzPts val="1100"/>
              <a:buNone/>
            </a:pPr>
            <a:endParaRPr sz="2400" b="1" dirty="0"/>
          </a:p>
          <a:p>
            <a:pPr marL="0" lvl="0" indent="0" algn="l" rtl="0">
              <a:lnSpc>
                <a:spcPct val="120000"/>
              </a:lnSpc>
              <a:spcBef>
                <a:spcPts val="1200"/>
              </a:spcBef>
              <a:spcAft>
                <a:spcPts val="0"/>
              </a:spcAft>
              <a:buSzPts val="1100"/>
              <a:buNone/>
            </a:pPr>
            <a:endParaRPr sz="2400" b="1" dirty="0"/>
          </a:p>
          <a:p>
            <a:pPr marL="0" lvl="0" indent="0" algn="l" rtl="0">
              <a:lnSpc>
                <a:spcPct val="120000"/>
              </a:lnSpc>
              <a:spcBef>
                <a:spcPts val="1200"/>
              </a:spcBef>
              <a:spcAft>
                <a:spcPts val="0"/>
              </a:spcAft>
              <a:buSzPts val="1100"/>
              <a:buNone/>
            </a:pPr>
            <a:endParaRPr sz="2400" b="1" dirty="0"/>
          </a:p>
          <a:p>
            <a:pPr marL="0" lvl="0" indent="0" algn="l" rtl="0">
              <a:lnSpc>
                <a:spcPct val="120000"/>
              </a:lnSpc>
              <a:spcBef>
                <a:spcPts val="1200"/>
              </a:spcBef>
              <a:spcAft>
                <a:spcPts val="0"/>
              </a:spcAft>
              <a:buSzPts val="1100"/>
              <a:buNone/>
            </a:pPr>
            <a:endParaRPr sz="2400" b="1" dirty="0"/>
          </a:p>
          <a:p>
            <a:pPr marL="0" lvl="0" indent="0" algn="l" rtl="0">
              <a:lnSpc>
                <a:spcPct val="120000"/>
              </a:lnSpc>
              <a:spcBef>
                <a:spcPts val="1200"/>
              </a:spcBef>
              <a:spcAft>
                <a:spcPts val="0"/>
              </a:spcAft>
              <a:buSzPts val="1100"/>
              <a:buNone/>
            </a:pPr>
            <a:endParaRPr sz="2400" b="1" dirty="0"/>
          </a:p>
          <a:p>
            <a:pPr marL="0" lvl="0" indent="0" algn="l" rtl="0">
              <a:lnSpc>
                <a:spcPct val="120000"/>
              </a:lnSpc>
              <a:spcBef>
                <a:spcPts val="1200"/>
              </a:spcBef>
              <a:spcAft>
                <a:spcPts val="0"/>
              </a:spcAft>
              <a:buSzPts val="1100"/>
              <a:buNone/>
            </a:pPr>
            <a:endParaRPr sz="2400" dirty="0"/>
          </a:p>
          <a:p>
            <a:pPr marL="0" lvl="0" indent="0" algn="l" rtl="0">
              <a:lnSpc>
                <a:spcPct val="120000"/>
              </a:lnSpc>
              <a:spcBef>
                <a:spcPts val="1200"/>
              </a:spcBef>
              <a:spcAft>
                <a:spcPts val="0"/>
              </a:spcAft>
              <a:buSzPts val="2000"/>
              <a:buNone/>
            </a:pPr>
            <a:endParaRPr sz="2400" dirty="0"/>
          </a:p>
        </p:txBody>
      </p:sp>
      <p:sp>
        <p:nvSpPr>
          <p:cNvPr id="2" name="Google Shape;418;g2bb2862943f_0_896">
            <a:extLst>
              <a:ext uri="{FF2B5EF4-FFF2-40B4-BE49-F238E27FC236}">
                <a16:creationId xmlns:a16="http://schemas.microsoft.com/office/drawing/2014/main" id="{A56076F7-62EF-958A-3517-4912EC29B952}"/>
              </a:ext>
            </a:extLst>
          </p:cNvPr>
          <p:cNvSpPr/>
          <p:nvPr/>
        </p:nvSpPr>
        <p:spPr>
          <a:xfrm>
            <a:off x="8174182" y="-3933"/>
            <a:ext cx="4016483"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dirty="0">
                <a:solidFill>
                  <a:schemeClr val="lt1"/>
                </a:solidFill>
                <a:latin typeface="Calibri"/>
                <a:ea typeface="Calibri"/>
                <a:cs typeface="Calibri"/>
                <a:sym typeface="Calibri"/>
              </a:rPr>
              <a:t>8.1.4 </a:t>
            </a:r>
            <a:r>
              <a:rPr lang="el-GR" sz="1800" dirty="0">
                <a:solidFill>
                  <a:schemeClr val="lt1"/>
                </a:solidFill>
                <a:latin typeface="Calibri"/>
                <a:ea typeface="Calibri"/>
                <a:cs typeface="Calibri"/>
                <a:sym typeface="Calibri"/>
              </a:rPr>
              <a:t>Εφαρμογές υγείας για νεογέννητα</a:t>
            </a:r>
            <a:endParaRPr sz="1800"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Google Shape;672;g2bb2862943f_0_1234"/>
          <p:cNvSpPr txBox="1">
            <a:spLocks noGrp="1"/>
          </p:cNvSpPr>
          <p:nvPr>
            <p:ph type="title"/>
          </p:nvPr>
        </p:nvSpPr>
        <p:spPr>
          <a:xfrm>
            <a:off x="244799" y="748684"/>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sz="2200" dirty="0">
                <a:latin typeface="Arial"/>
                <a:ea typeface="Arial"/>
                <a:cs typeface="Arial"/>
                <a:sym typeface="Arial"/>
              </a:rPr>
              <a:t>Milk time - </a:t>
            </a:r>
            <a:r>
              <a:rPr lang="el-GR" sz="2200" dirty="0">
                <a:latin typeface="Arial"/>
                <a:ea typeface="Arial"/>
                <a:cs typeface="Arial"/>
                <a:sym typeface="Arial"/>
              </a:rPr>
              <a:t>Χρονόμετρο για θηλασμό</a:t>
            </a:r>
            <a:r>
              <a:rPr lang="en-US" sz="2200" dirty="0">
                <a:latin typeface="Arial"/>
                <a:ea typeface="Arial"/>
                <a:cs typeface="Arial"/>
                <a:sym typeface="Arial"/>
              </a:rPr>
              <a:t> </a:t>
            </a:r>
            <a:endParaRPr sz="2200" dirty="0">
              <a:latin typeface="Arial"/>
              <a:ea typeface="Arial"/>
              <a:cs typeface="Arial"/>
              <a:sym typeface="Arial"/>
            </a:endParaRPr>
          </a:p>
        </p:txBody>
      </p:sp>
      <p:sp>
        <p:nvSpPr>
          <p:cNvPr id="677" name="Google Shape;677;g2bb2862943f_0_1234"/>
          <p:cNvSpPr txBox="1"/>
          <p:nvPr/>
        </p:nvSpPr>
        <p:spPr>
          <a:xfrm>
            <a:off x="365375" y="1654550"/>
            <a:ext cx="7909800" cy="4279200"/>
          </a:xfrm>
          <a:prstGeom prst="rect">
            <a:avLst/>
          </a:prstGeom>
          <a:noFill/>
          <a:ln>
            <a:noFill/>
          </a:ln>
        </p:spPr>
        <p:txBody>
          <a:bodyPr spcFirstLastPara="1" wrap="square" lIns="91425" tIns="91425" rIns="91425" bIns="91425" anchor="t" anchorCtr="0">
            <a:spAutoFit/>
          </a:bodyPr>
          <a:lstStyle/>
          <a:p>
            <a:pPr marL="0" lvl="0" indent="0" algn="l" rtl="0">
              <a:lnSpc>
                <a:spcPct val="120000"/>
              </a:lnSpc>
              <a:spcBef>
                <a:spcPts val="1200"/>
              </a:spcBef>
              <a:spcAft>
                <a:spcPts val="0"/>
              </a:spcAft>
              <a:buNone/>
            </a:pPr>
            <a:r>
              <a:rPr lang="el-GR" sz="2000" dirty="0">
                <a:solidFill>
                  <a:schemeClr val="dk1"/>
                </a:solidFill>
                <a:latin typeface="Calibri"/>
                <a:ea typeface="Calibri"/>
                <a:cs typeface="Calibri"/>
                <a:sym typeface="Calibri"/>
              </a:rPr>
              <a:t>Αυτή η εφαρμογή διδάσκει στους γονείς πώς να ετοιμάζουν με ασφάλεια μια ποικιλία τροφών για τα μωρά, εισάγοντάς τα στις στερεές τροφές.</a:t>
            </a:r>
            <a:endParaRPr sz="2000" dirty="0">
              <a:solidFill>
                <a:schemeClr val="dk1"/>
              </a:solidFill>
              <a:latin typeface="Calibri"/>
              <a:ea typeface="Calibri"/>
              <a:cs typeface="Calibri"/>
              <a:sym typeface="Calibri"/>
            </a:endParaRPr>
          </a:p>
          <a:p>
            <a:pPr marL="0" lvl="0" indent="0" algn="l" rtl="0">
              <a:lnSpc>
                <a:spcPct val="120000"/>
              </a:lnSpc>
              <a:spcBef>
                <a:spcPts val="1200"/>
              </a:spcBef>
              <a:spcAft>
                <a:spcPts val="0"/>
              </a:spcAft>
              <a:buNone/>
            </a:pPr>
            <a:r>
              <a:rPr lang="el-GR" sz="2000" dirty="0">
                <a:solidFill>
                  <a:schemeClr val="dk1"/>
                </a:solidFill>
                <a:latin typeface="Calibri"/>
                <a:ea typeface="Calibri"/>
                <a:cs typeface="Calibri"/>
                <a:sym typeface="Calibri"/>
              </a:rPr>
              <a:t>Είναι διαθέσιμο τόσο για </a:t>
            </a:r>
            <a:r>
              <a:rPr lang="en-US" sz="2000" dirty="0">
                <a:solidFill>
                  <a:schemeClr val="dk1"/>
                </a:solidFill>
                <a:latin typeface="Calibri"/>
                <a:ea typeface="Calibri"/>
                <a:cs typeface="Calibri"/>
                <a:sym typeface="Calibri"/>
              </a:rPr>
              <a:t>iOS </a:t>
            </a:r>
            <a:r>
              <a:rPr lang="el-GR" sz="2000" dirty="0">
                <a:solidFill>
                  <a:schemeClr val="dk1"/>
                </a:solidFill>
                <a:latin typeface="Calibri"/>
                <a:ea typeface="Calibri"/>
                <a:cs typeface="Calibri"/>
                <a:sym typeface="Calibri"/>
              </a:rPr>
              <a:t>όσο και για </a:t>
            </a:r>
            <a:r>
              <a:rPr lang="en-US" sz="2000" dirty="0">
                <a:solidFill>
                  <a:schemeClr val="dk1"/>
                </a:solidFill>
                <a:latin typeface="Calibri"/>
                <a:ea typeface="Calibri"/>
                <a:cs typeface="Calibri"/>
                <a:sym typeface="Calibri"/>
              </a:rPr>
              <a:t>Android:</a:t>
            </a:r>
            <a:endParaRPr sz="2000" dirty="0">
              <a:solidFill>
                <a:schemeClr val="dk1"/>
              </a:solidFill>
              <a:latin typeface="Calibri"/>
              <a:ea typeface="Calibri"/>
              <a:cs typeface="Calibri"/>
              <a:sym typeface="Calibri"/>
            </a:endParaRPr>
          </a:p>
          <a:p>
            <a:pPr marL="457200" lvl="0" indent="-355600" algn="l" rtl="0">
              <a:lnSpc>
                <a:spcPct val="120000"/>
              </a:lnSpc>
              <a:spcBef>
                <a:spcPts val="1200"/>
              </a:spcBef>
              <a:spcAft>
                <a:spcPts val="0"/>
              </a:spcAft>
              <a:buClr>
                <a:srgbClr val="C01E24"/>
              </a:buClr>
              <a:buSzPts val="2000"/>
              <a:buFont typeface="Noto Sans Symbols"/>
              <a:buChar char="-"/>
            </a:pPr>
            <a:r>
              <a:rPr lang="en-US" sz="2000" dirty="0">
                <a:solidFill>
                  <a:schemeClr val="dk1"/>
                </a:solidFill>
                <a:latin typeface="Calibri"/>
                <a:ea typeface="Calibri"/>
                <a:cs typeface="Calibri"/>
                <a:sym typeface="Calibri"/>
              </a:rPr>
              <a:t>iOS: </a:t>
            </a:r>
            <a:r>
              <a:rPr lang="en-US" sz="2000" u="sng" dirty="0">
                <a:solidFill>
                  <a:schemeClr val="hlink"/>
                </a:solidFill>
                <a:latin typeface="Calibri"/>
                <a:ea typeface="Calibri"/>
                <a:cs typeface="Calibri"/>
                <a:sym typeface="Calibri"/>
                <a:hlinkClick r:id="rId3"/>
              </a:rPr>
              <a:t>https://apps.apple.com/hn/app/blw-meals-how-to-start-solids/id1540196240</a:t>
            </a:r>
            <a:endParaRPr sz="2000" dirty="0">
              <a:solidFill>
                <a:schemeClr val="dk1"/>
              </a:solidFill>
              <a:latin typeface="Calibri"/>
              <a:ea typeface="Calibri"/>
              <a:cs typeface="Calibri"/>
              <a:sym typeface="Calibri"/>
            </a:endParaRPr>
          </a:p>
          <a:p>
            <a:pPr marL="101600" lvl="0" indent="0" algn="l" rtl="0">
              <a:lnSpc>
                <a:spcPct val="120000"/>
              </a:lnSpc>
              <a:spcBef>
                <a:spcPts val="1200"/>
              </a:spcBef>
              <a:spcAft>
                <a:spcPts val="0"/>
              </a:spcAft>
              <a:buNone/>
            </a:pPr>
            <a:endParaRPr sz="2000" dirty="0">
              <a:solidFill>
                <a:schemeClr val="dk1"/>
              </a:solidFill>
              <a:latin typeface="Calibri"/>
              <a:ea typeface="Calibri"/>
              <a:cs typeface="Calibri"/>
              <a:sym typeface="Calibri"/>
            </a:endParaRPr>
          </a:p>
          <a:p>
            <a:pPr marL="457200" lvl="0" indent="-355600" algn="l" rtl="0">
              <a:lnSpc>
                <a:spcPct val="120000"/>
              </a:lnSpc>
              <a:spcBef>
                <a:spcPts val="0"/>
              </a:spcBef>
              <a:spcAft>
                <a:spcPts val="0"/>
              </a:spcAft>
              <a:buClr>
                <a:srgbClr val="C01E24"/>
              </a:buClr>
              <a:buSzPts val="2000"/>
              <a:buFont typeface="Noto Sans Symbols"/>
              <a:buChar char="-"/>
            </a:pPr>
            <a:r>
              <a:rPr lang="en-US" sz="2000" dirty="0">
                <a:solidFill>
                  <a:schemeClr val="dk1"/>
                </a:solidFill>
                <a:latin typeface="Calibri"/>
                <a:ea typeface="Calibri"/>
                <a:cs typeface="Calibri"/>
                <a:sym typeface="Calibri"/>
              </a:rPr>
              <a:t>Android: </a:t>
            </a:r>
            <a:r>
              <a:rPr lang="en-US" sz="2000" u="sng" dirty="0">
                <a:solidFill>
                  <a:schemeClr val="hlink"/>
                </a:solidFill>
                <a:latin typeface="Calibri"/>
                <a:ea typeface="Calibri"/>
                <a:cs typeface="Calibri"/>
                <a:sym typeface="Calibri"/>
                <a:hlinkClick r:id="rId4"/>
              </a:rPr>
              <a:t>https://play.google.com/store/apps/details?id=com.n51951dd8177.app&amp;hl=en_US</a:t>
            </a:r>
            <a:endParaRPr dirty="0"/>
          </a:p>
        </p:txBody>
      </p:sp>
      <p:pic>
        <p:nvPicPr>
          <p:cNvPr id="678" name="Google Shape;678;g2bb2862943f_0_1234"/>
          <p:cNvPicPr preferRelativeResize="0"/>
          <p:nvPr/>
        </p:nvPicPr>
        <p:blipFill rotWithShape="1">
          <a:blip r:embed="rId5">
            <a:alphaModFix/>
          </a:blip>
          <a:srcRect/>
          <a:stretch/>
        </p:blipFill>
        <p:spPr>
          <a:xfrm>
            <a:off x="8928300" y="2297712"/>
            <a:ext cx="2888125" cy="2992875"/>
          </a:xfrm>
          <a:prstGeom prst="rect">
            <a:avLst/>
          </a:prstGeom>
          <a:noFill/>
          <a:ln>
            <a:noFill/>
          </a:ln>
        </p:spPr>
      </p:pic>
      <p:sp>
        <p:nvSpPr>
          <p:cNvPr id="2" name="Google Shape;589;g2bb2862943f_0_1108">
            <a:extLst>
              <a:ext uri="{FF2B5EF4-FFF2-40B4-BE49-F238E27FC236}">
                <a16:creationId xmlns:a16="http://schemas.microsoft.com/office/drawing/2014/main" id="{CCDDA975-7F64-A16F-3B76-0755593491D1}"/>
              </a:ext>
            </a:extLst>
          </p:cNvPr>
          <p:cNvSpPr/>
          <p:nvPr/>
        </p:nvSpPr>
        <p:spPr>
          <a:xfrm>
            <a:off x="9780282" y="6042956"/>
            <a:ext cx="24117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l-GR" sz="1200" b="0" i="0" u="sng" strike="noStrike" cap="none" dirty="0">
                <a:solidFill>
                  <a:schemeClr val="dk1"/>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Πηγή</a:t>
            </a:r>
            <a:r>
              <a:rPr lang="en-US" sz="1200" b="0" i="0" u="none" strike="noStrike" cap="none" dirty="0">
                <a:solidFill>
                  <a:schemeClr val="dk1"/>
                </a:solidFill>
                <a:latin typeface="Calibri"/>
                <a:ea typeface="Calibri"/>
                <a:cs typeface="Calibri"/>
                <a:sym typeface="Calibri"/>
              </a:rPr>
              <a:t> | </a:t>
            </a:r>
            <a:r>
              <a:rPr lang="en-US" sz="1200" b="0" i="0" u="sng" strike="noStrike" cap="none" dirty="0">
                <a:solidFill>
                  <a:schemeClr val="dk1"/>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license</a:t>
            </a:r>
            <a:endParaRPr sz="1200" b="0" i="0" u="none" strike="noStrike" cap="none" dirty="0">
              <a:solidFill>
                <a:schemeClr val="dk1"/>
              </a:solidFill>
              <a:latin typeface="Calibri"/>
              <a:ea typeface="Calibri"/>
              <a:cs typeface="Calibri"/>
              <a:sym typeface="Calibri"/>
            </a:endParaRPr>
          </a:p>
        </p:txBody>
      </p:sp>
      <p:sp>
        <p:nvSpPr>
          <p:cNvPr id="3" name="Google Shape;418;g2bb2862943f_0_896">
            <a:extLst>
              <a:ext uri="{FF2B5EF4-FFF2-40B4-BE49-F238E27FC236}">
                <a16:creationId xmlns:a16="http://schemas.microsoft.com/office/drawing/2014/main" id="{5832CD1F-EB14-92CD-4D3E-7C87311F2B06}"/>
              </a:ext>
            </a:extLst>
          </p:cNvPr>
          <p:cNvSpPr/>
          <p:nvPr/>
        </p:nvSpPr>
        <p:spPr>
          <a:xfrm>
            <a:off x="8063346" y="-3933"/>
            <a:ext cx="4127320"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dirty="0">
                <a:solidFill>
                  <a:schemeClr val="lt1"/>
                </a:solidFill>
                <a:latin typeface="Calibri"/>
                <a:ea typeface="Calibri"/>
                <a:cs typeface="Calibri"/>
                <a:sym typeface="Calibri"/>
              </a:rPr>
              <a:t>8.1.4 </a:t>
            </a:r>
            <a:r>
              <a:rPr lang="el-GR" sz="1800" dirty="0">
                <a:solidFill>
                  <a:schemeClr val="lt1"/>
                </a:solidFill>
                <a:latin typeface="Calibri"/>
                <a:ea typeface="Calibri"/>
                <a:cs typeface="Calibri"/>
                <a:sym typeface="Calibri"/>
              </a:rPr>
              <a:t>Εφαρμογές υγείας για νεογέννητα</a:t>
            </a:r>
            <a:endParaRPr sz="1800"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Google Shape;684;g2bb2862943f_0_1252"/>
          <p:cNvSpPr txBox="1">
            <a:spLocks noGrp="1"/>
          </p:cNvSpPr>
          <p:nvPr>
            <p:ph type="title"/>
          </p:nvPr>
        </p:nvSpPr>
        <p:spPr>
          <a:xfrm>
            <a:off x="244799" y="748684"/>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sz="2200" dirty="0">
                <a:latin typeface="Arial"/>
                <a:ea typeface="Arial"/>
                <a:cs typeface="Arial"/>
                <a:sym typeface="Arial"/>
              </a:rPr>
              <a:t>Milk time - </a:t>
            </a:r>
            <a:r>
              <a:rPr lang="el-GR" sz="2200" dirty="0">
                <a:latin typeface="Arial"/>
                <a:ea typeface="Arial"/>
                <a:cs typeface="Arial"/>
                <a:sym typeface="Arial"/>
              </a:rPr>
              <a:t>Χρονόμετρο για θηλασμό</a:t>
            </a:r>
            <a:r>
              <a:rPr lang="en-US" sz="2200" dirty="0">
                <a:latin typeface="Arial"/>
                <a:ea typeface="Arial"/>
                <a:cs typeface="Arial"/>
                <a:sym typeface="Arial"/>
              </a:rPr>
              <a:t> </a:t>
            </a:r>
            <a:endParaRPr sz="2200" dirty="0">
              <a:latin typeface="Arial"/>
              <a:ea typeface="Arial"/>
              <a:cs typeface="Arial"/>
              <a:sym typeface="Arial"/>
            </a:endParaRPr>
          </a:p>
        </p:txBody>
      </p:sp>
      <p:sp>
        <p:nvSpPr>
          <p:cNvPr id="689" name="Google Shape;689;g2bb2862943f_0_1252"/>
          <p:cNvSpPr txBox="1">
            <a:spLocks noGrp="1"/>
          </p:cNvSpPr>
          <p:nvPr>
            <p:ph type="body" idx="4294967295"/>
          </p:nvPr>
        </p:nvSpPr>
        <p:spPr>
          <a:xfrm>
            <a:off x="970450" y="2379151"/>
            <a:ext cx="3904200" cy="40080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200"/>
              </a:spcBef>
              <a:spcAft>
                <a:spcPts val="0"/>
              </a:spcAft>
              <a:buSzPts val="2200"/>
              <a:buNone/>
            </a:pPr>
            <a:r>
              <a:rPr lang="el-GR" sz="2000" dirty="0"/>
              <a:t>Μόλις κατεβάσετε την εφαρμογή και αποδεχτείτε όλους τους όρους χρήσης, θα σας μεταφέρει στην αρχική οθόνη. </a:t>
            </a:r>
          </a:p>
          <a:p>
            <a:pPr marL="0" lvl="0" indent="0" algn="l" rtl="0">
              <a:lnSpc>
                <a:spcPct val="120000"/>
              </a:lnSpc>
              <a:spcBef>
                <a:spcPts val="1200"/>
              </a:spcBef>
              <a:spcAft>
                <a:spcPts val="0"/>
              </a:spcAft>
              <a:buSzPts val="2200"/>
              <a:buNone/>
            </a:pPr>
            <a:r>
              <a:rPr lang="el-GR" sz="2000" dirty="0"/>
              <a:t>Ένα σημαντικό πλεονέκτημα αυτής της εφαρμογής είναι ότι παρέχει πληροφορίες για τις τροφές που πρέπει να εισαχθούν στη διατροφή του μωρού σας σε διάφορες ηλικίες.</a:t>
            </a:r>
            <a:r>
              <a:rPr lang="en-US" sz="2000" dirty="0"/>
              <a:t> </a:t>
            </a:r>
            <a:endParaRPr sz="2000" dirty="0"/>
          </a:p>
          <a:p>
            <a:pPr marL="0" lvl="0" indent="0" algn="l" rtl="0">
              <a:lnSpc>
                <a:spcPct val="120000"/>
              </a:lnSpc>
              <a:spcBef>
                <a:spcPts val="1200"/>
              </a:spcBef>
              <a:spcAft>
                <a:spcPts val="0"/>
              </a:spcAft>
              <a:buSzPts val="2000"/>
              <a:buNone/>
            </a:pPr>
            <a:endParaRPr sz="2000" dirty="0"/>
          </a:p>
        </p:txBody>
      </p:sp>
      <p:sp>
        <p:nvSpPr>
          <p:cNvPr id="691" name="Google Shape;691;g2bb2862943f_0_1252"/>
          <p:cNvSpPr/>
          <p:nvPr/>
        </p:nvSpPr>
        <p:spPr>
          <a:xfrm>
            <a:off x="576400" y="1692000"/>
            <a:ext cx="788100" cy="765300"/>
          </a:xfrm>
          <a:prstGeom prst="ellipse">
            <a:avLst/>
          </a:prstGeom>
          <a:solidFill>
            <a:srgbClr val="F4CCCC"/>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06666"/>
              </a:solidFill>
              <a:latin typeface="Calibri"/>
              <a:ea typeface="Calibri"/>
              <a:cs typeface="Calibri"/>
              <a:sym typeface="Calibri"/>
            </a:endParaRPr>
          </a:p>
        </p:txBody>
      </p:sp>
      <p:sp>
        <p:nvSpPr>
          <p:cNvPr id="692" name="Google Shape;692;g2bb2862943f_0_1252"/>
          <p:cNvSpPr txBox="1"/>
          <p:nvPr/>
        </p:nvSpPr>
        <p:spPr>
          <a:xfrm>
            <a:off x="752825" y="1674450"/>
            <a:ext cx="658800" cy="800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414141"/>
                </a:solidFill>
                <a:latin typeface="Calibri"/>
                <a:ea typeface="Calibri"/>
                <a:cs typeface="Calibri"/>
                <a:sym typeface="Calibri"/>
              </a:rPr>
              <a:t>1</a:t>
            </a:r>
            <a:endParaRPr sz="4000" b="1" i="0" u="none" strike="noStrike" cap="none">
              <a:solidFill>
                <a:srgbClr val="414141"/>
              </a:solidFill>
              <a:latin typeface="Calibri"/>
              <a:ea typeface="Calibri"/>
              <a:cs typeface="Calibri"/>
              <a:sym typeface="Calibri"/>
            </a:endParaRPr>
          </a:p>
        </p:txBody>
      </p:sp>
      <p:pic>
        <p:nvPicPr>
          <p:cNvPr id="693" name="Google Shape;693;g2bb2862943f_0_1252"/>
          <p:cNvPicPr preferRelativeResize="0"/>
          <p:nvPr/>
        </p:nvPicPr>
        <p:blipFill rotWithShape="1">
          <a:blip r:embed="rId3">
            <a:alphaModFix/>
          </a:blip>
          <a:srcRect/>
          <a:stretch/>
        </p:blipFill>
        <p:spPr>
          <a:xfrm>
            <a:off x="5125500" y="1353784"/>
            <a:ext cx="2292449" cy="4820465"/>
          </a:xfrm>
          <a:prstGeom prst="rect">
            <a:avLst/>
          </a:prstGeom>
          <a:ln>
            <a:noFill/>
          </a:ln>
          <a:effectLst>
            <a:outerShdw blurRad="190500" algn="tl" rotWithShape="0">
              <a:srgbClr val="000000">
                <a:alpha val="70000"/>
              </a:srgbClr>
            </a:outerShdw>
          </a:effectLst>
        </p:spPr>
      </p:pic>
      <p:pic>
        <p:nvPicPr>
          <p:cNvPr id="694" name="Google Shape;694;g2bb2862943f_0_1252"/>
          <p:cNvPicPr preferRelativeResize="0"/>
          <p:nvPr/>
        </p:nvPicPr>
        <p:blipFill rotWithShape="1">
          <a:blip r:embed="rId4">
            <a:alphaModFix/>
          </a:blip>
          <a:srcRect/>
          <a:stretch/>
        </p:blipFill>
        <p:spPr>
          <a:xfrm>
            <a:off x="8653042" y="1353783"/>
            <a:ext cx="2180783" cy="4567239"/>
          </a:xfrm>
          <a:prstGeom prst="rect">
            <a:avLst/>
          </a:prstGeom>
          <a:ln>
            <a:noFill/>
          </a:ln>
          <a:effectLst>
            <a:outerShdw blurRad="190500" algn="tl" rotWithShape="0">
              <a:srgbClr val="000000">
                <a:alpha val="70000"/>
              </a:srgbClr>
            </a:outerShdw>
          </a:effectLst>
        </p:spPr>
      </p:pic>
      <p:sp>
        <p:nvSpPr>
          <p:cNvPr id="695" name="Google Shape;695;g2bb2862943f_0_1252"/>
          <p:cNvSpPr/>
          <p:nvPr/>
        </p:nvSpPr>
        <p:spPr>
          <a:xfrm>
            <a:off x="7706100" y="3268500"/>
            <a:ext cx="658800" cy="321000"/>
          </a:xfrm>
          <a:prstGeom prst="rightArrow">
            <a:avLst>
              <a:gd name="adj1" fmla="val 50000"/>
              <a:gd name="adj2" fmla="val 50000"/>
            </a:avLst>
          </a:prstGeom>
          <a:solidFill>
            <a:srgbClr val="E06666"/>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 name="Google Shape;418;g2bb2862943f_0_896">
            <a:extLst>
              <a:ext uri="{FF2B5EF4-FFF2-40B4-BE49-F238E27FC236}">
                <a16:creationId xmlns:a16="http://schemas.microsoft.com/office/drawing/2014/main" id="{714D5D74-7AB9-3A38-2F84-B08F8EFC80C5}"/>
              </a:ext>
            </a:extLst>
          </p:cNvPr>
          <p:cNvSpPr/>
          <p:nvPr/>
        </p:nvSpPr>
        <p:spPr>
          <a:xfrm>
            <a:off x="8118764" y="-3933"/>
            <a:ext cx="4071901"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dirty="0">
                <a:solidFill>
                  <a:schemeClr val="lt1"/>
                </a:solidFill>
                <a:latin typeface="Calibri"/>
                <a:ea typeface="Calibri"/>
                <a:cs typeface="Calibri"/>
                <a:sym typeface="Calibri"/>
              </a:rPr>
              <a:t>8.1.4 </a:t>
            </a:r>
            <a:r>
              <a:rPr lang="el-GR" sz="1800" dirty="0">
                <a:solidFill>
                  <a:schemeClr val="lt1"/>
                </a:solidFill>
                <a:latin typeface="Calibri"/>
                <a:ea typeface="Calibri"/>
                <a:cs typeface="Calibri"/>
                <a:sym typeface="Calibri"/>
              </a:rPr>
              <a:t>Εφαρμογές υγείας για νεογέννητα</a:t>
            </a:r>
            <a:endParaRPr sz="1800"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701" name="Google Shape;701;g2bb2862943f_0_1270"/>
          <p:cNvSpPr txBox="1">
            <a:spLocks noGrp="1"/>
          </p:cNvSpPr>
          <p:nvPr>
            <p:ph type="title"/>
          </p:nvPr>
        </p:nvSpPr>
        <p:spPr>
          <a:xfrm>
            <a:off x="244799" y="748684"/>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sz="2200" dirty="0">
                <a:latin typeface="Arial"/>
                <a:ea typeface="Arial"/>
                <a:cs typeface="Arial"/>
                <a:sym typeface="Arial"/>
              </a:rPr>
              <a:t>Milk time - </a:t>
            </a:r>
            <a:r>
              <a:rPr lang="el-GR" sz="2200" dirty="0">
                <a:latin typeface="Arial"/>
                <a:ea typeface="Arial"/>
                <a:cs typeface="Arial"/>
                <a:sym typeface="Arial"/>
              </a:rPr>
              <a:t>Χρονόμετρο για θηλασμό</a:t>
            </a:r>
            <a:r>
              <a:rPr lang="en-US" sz="2200" dirty="0">
                <a:latin typeface="Arial"/>
                <a:ea typeface="Arial"/>
                <a:cs typeface="Arial"/>
                <a:sym typeface="Arial"/>
              </a:rPr>
              <a:t> </a:t>
            </a:r>
            <a:endParaRPr sz="2200" dirty="0">
              <a:latin typeface="Arial"/>
              <a:ea typeface="Arial"/>
              <a:cs typeface="Arial"/>
              <a:sym typeface="Arial"/>
            </a:endParaRPr>
          </a:p>
        </p:txBody>
      </p:sp>
      <p:sp>
        <p:nvSpPr>
          <p:cNvPr id="706" name="Google Shape;706;g2bb2862943f_0_1270"/>
          <p:cNvSpPr txBox="1">
            <a:spLocks noGrp="1"/>
          </p:cNvSpPr>
          <p:nvPr>
            <p:ph type="body" idx="4294967295"/>
          </p:nvPr>
        </p:nvSpPr>
        <p:spPr>
          <a:xfrm>
            <a:off x="933150" y="2656900"/>
            <a:ext cx="3904200" cy="40080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200"/>
              </a:spcBef>
              <a:spcAft>
                <a:spcPts val="0"/>
              </a:spcAft>
              <a:buSzPts val="2200"/>
              <a:buNone/>
            </a:pPr>
            <a:r>
              <a:rPr lang="el-GR" sz="2000" dirty="0"/>
              <a:t>Η εφαρμογή περιλαμβάνει επίσης μια λίστα τροφίμων και σας δίνει ιδέες για συνταγές κατάλληλες για το μωρό σας.</a:t>
            </a:r>
            <a:endParaRPr sz="2000" dirty="0"/>
          </a:p>
          <a:p>
            <a:pPr marL="0" lvl="0" indent="0" algn="l" rtl="0">
              <a:lnSpc>
                <a:spcPct val="120000"/>
              </a:lnSpc>
              <a:spcBef>
                <a:spcPts val="1200"/>
              </a:spcBef>
              <a:spcAft>
                <a:spcPts val="0"/>
              </a:spcAft>
              <a:buSzPts val="2200"/>
              <a:buNone/>
            </a:pPr>
            <a:endParaRPr sz="2000" dirty="0"/>
          </a:p>
          <a:p>
            <a:pPr marL="0" lvl="0" indent="0" algn="l" rtl="0">
              <a:lnSpc>
                <a:spcPct val="120000"/>
              </a:lnSpc>
              <a:spcBef>
                <a:spcPts val="1200"/>
              </a:spcBef>
              <a:spcAft>
                <a:spcPts val="0"/>
              </a:spcAft>
              <a:buSzPts val="2000"/>
              <a:buNone/>
            </a:pPr>
            <a:endParaRPr sz="2000" dirty="0"/>
          </a:p>
        </p:txBody>
      </p:sp>
      <p:sp>
        <p:nvSpPr>
          <p:cNvPr id="708" name="Google Shape;708;g2bb2862943f_0_1270"/>
          <p:cNvSpPr/>
          <p:nvPr/>
        </p:nvSpPr>
        <p:spPr>
          <a:xfrm>
            <a:off x="576400" y="1692000"/>
            <a:ext cx="788100" cy="765300"/>
          </a:xfrm>
          <a:prstGeom prst="ellipse">
            <a:avLst/>
          </a:prstGeom>
          <a:solidFill>
            <a:srgbClr val="F4CCCC"/>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06666"/>
              </a:solidFill>
              <a:latin typeface="Calibri"/>
              <a:ea typeface="Calibri"/>
              <a:cs typeface="Calibri"/>
              <a:sym typeface="Calibri"/>
            </a:endParaRPr>
          </a:p>
        </p:txBody>
      </p:sp>
      <p:sp>
        <p:nvSpPr>
          <p:cNvPr id="709" name="Google Shape;709;g2bb2862943f_0_1270"/>
          <p:cNvSpPr txBox="1"/>
          <p:nvPr/>
        </p:nvSpPr>
        <p:spPr>
          <a:xfrm>
            <a:off x="752825" y="1674450"/>
            <a:ext cx="658800" cy="800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414141"/>
                </a:solidFill>
                <a:latin typeface="Calibri"/>
                <a:ea typeface="Calibri"/>
                <a:cs typeface="Calibri"/>
                <a:sym typeface="Calibri"/>
              </a:rPr>
              <a:t>2</a:t>
            </a:r>
            <a:endParaRPr sz="4000" b="1" i="0" u="none" strike="noStrike" cap="none">
              <a:solidFill>
                <a:srgbClr val="414141"/>
              </a:solidFill>
              <a:latin typeface="Calibri"/>
              <a:ea typeface="Calibri"/>
              <a:cs typeface="Calibri"/>
              <a:sym typeface="Calibri"/>
            </a:endParaRPr>
          </a:p>
        </p:txBody>
      </p:sp>
      <p:pic>
        <p:nvPicPr>
          <p:cNvPr id="710" name="Google Shape;710;g2bb2862943f_0_1270"/>
          <p:cNvPicPr preferRelativeResize="0"/>
          <p:nvPr/>
        </p:nvPicPr>
        <p:blipFill rotWithShape="1">
          <a:blip r:embed="rId3">
            <a:alphaModFix/>
          </a:blip>
          <a:srcRect/>
          <a:stretch/>
        </p:blipFill>
        <p:spPr>
          <a:xfrm>
            <a:off x="5125500" y="1211300"/>
            <a:ext cx="2292449" cy="4962949"/>
          </a:xfrm>
          <a:prstGeom prst="rect">
            <a:avLst/>
          </a:prstGeom>
          <a:ln>
            <a:noFill/>
          </a:ln>
          <a:effectLst>
            <a:outerShdw blurRad="190500" algn="tl" rotWithShape="0">
              <a:srgbClr val="000000">
                <a:alpha val="70000"/>
              </a:srgbClr>
            </a:outerShdw>
          </a:effectLst>
        </p:spPr>
      </p:pic>
      <p:pic>
        <p:nvPicPr>
          <p:cNvPr id="711" name="Google Shape;711;g2bb2862943f_0_1270"/>
          <p:cNvPicPr preferRelativeResize="0"/>
          <p:nvPr/>
        </p:nvPicPr>
        <p:blipFill rotWithShape="1">
          <a:blip r:embed="rId4">
            <a:alphaModFix/>
          </a:blip>
          <a:srcRect/>
          <a:stretch/>
        </p:blipFill>
        <p:spPr>
          <a:xfrm>
            <a:off x="8272750" y="1211300"/>
            <a:ext cx="2120450" cy="4590551"/>
          </a:xfrm>
          <a:prstGeom prst="rect">
            <a:avLst/>
          </a:prstGeom>
          <a:ln>
            <a:noFill/>
          </a:ln>
          <a:effectLst>
            <a:outerShdw blurRad="190500" algn="tl" rotWithShape="0">
              <a:srgbClr val="000000">
                <a:alpha val="70000"/>
              </a:srgbClr>
            </a:outerShdw>
          </a:effectLst>
        </p:spPr>
      </p:pic>
      <p:sp>
        <p:nvSpPr>
          <p:cNvPr id="712" name="Google Shape;712;g2bb2862943f_0_1270"/>
          <p:cNvSpPr/>
          <p:nvPr/>
        </p:nvSpPr>
        <p:spPr>
          <a:xfrm>
            <a:off x="5493300" y="5552275"/>
            <a:ext cx="602700" cy="555300"/>
          </a:xfrm>
          <a:prstGeom prst="ellipse">
            <a:avLst/>
          </a:prstGeom>
          <a:noFill/>
          <a:ln w="1905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cxnSp>
        <p:nvCxnSpPr>
          <p:cNvPr id="713" name="Google Shape;713;g2bb2862943f_0_1270"/>
          <p:cNvCxnSpPr/>
          <p:nvPr/>
        </p:nvCxnSpPr>
        <p:spPr>
          <a:xfrm rot="-5400000">
            <a:off x="5462087" y="2052228"/>
            <a:ext cx="4077600" cy="3043500"/>
          </a:xfrm>
          <a:prstGeom prst="curvedConnector3">
            <a:avLst>
              <a:gd name="adj1" fmla="val 94000"/>
            </a:avLst>
          </a:prstGeom>
          <a:noFill/>
          <a:ln w="19050" cap="flat" cmpd="sng">
            <a:solidFill>
              <a:srgbClr val="C00000"/>
            </a:solidFill>
            <a:prstDash val="solid"/>
            <a:round/>
            <a:headEnd type="none" w="sm" len="sm"/>
            <a:tailEnd type="triangle" w="med" len="med"/>
          </a:ln>
        </p:spPr>
      </p:cxnSp>
      <p:sp>
        <p:nvSpPr>
          <p:cNvPr id="2" name="Google Shape;418;g2bb2862943f_0_896">
            <a:extLst>
              <a:ext uri="{FF2B5EF4-FFF2-40B4-BE49-F238E27FC236}">
                <a16:creationId xmlns:a16="http://schemas.microsoft.com/office/drawing/2014/main" id="{8032B821-7CA7-6765-8436-0F3D5DBDE1F8}"/>
              </a:ext>
            </a:extLst>
          </p:cNvPr>
          <p:cNvSpPr/>
          <p:nvPr/>
        </p:nvSpPr>
        <p:spPr>
          <a:xfrm>
            <a:off x="8160328" y="-3933"/>
            <a:ext cx="4030338"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n-US" sz="1800" dirty="0">
                <a:solidFill>
                  <a:schemeClr val="lt1"/>
                </a:solidFill>
                <a:latin typeface="Calibri"/>
                <a:ea typeface="Calibri"/>
                <a:cs typeface="Calibri"/>
                <a:sym typeface="Calibri"/>
              </a:rPr>
              <a:t>8.1.4 </a:t>
            </a:r>
            <a:r>
              <a:rPr lang="el-GR" sz="1800" dirty="0">
                <a:solidFill>
                  <a:schemeClr val="lt1"/>
                </a:solidFill>
                <a:latin typeface="Calibri"/>
                <a:ea typeface="Calibri"/>
                <a:cs typeface="Calibri"/>
                <a:sym typeface="Calibri"/>
              </a:rPr>
              <a:t>Εφαρμογές υγείας για νεογέννητα</a:t>
            </a:r>
            <a:endParaRPr sz="1800"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8" name="Τίτλος 1"/>
          <p:cNvSpPr txBox="1">
            <a:spLocks/>
          </p:cNvSpPr>
          <p:nvPr/>
        </p:nvSpPr>
        <p:spPr>
          <a:xfrm>
            <a:off x="270756" y="972516"/>
            <a:ext cx="11059692" cy="728162"/>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203864"/>
              </a:buClr>
              <a:buSzPts val="3600"/>
              <a:buFont typeface="Calibri"/>
              <a:buNone/>
              <a:tabLst/>
              <a:defRPr/>
            </a:pPr>
            <a:r>
              <a:rPr kumimoji="0" lang="el-GR" sz="3200" b="1" i="0" u="none" strike="noStrike" kern="0" cap="none" spc="0" normalizeH="0" baseline="0" noProof="0" dirty="0">
                <a:ln>
                  <a:noFill/>
                </a:ln>
                <a:solidFill>
                  <a:srgbClr val="203864"/>
                </a:solidFill>
                <a:effectLst/>
                <a:uLnTx/>
                <a:uFillTx/>
                <a:latin typeface="Calibri"/>
                <a:ea typeface="Calibri"/>
                <a:cs typeface="Calibri"/>
                <a:sym typeface="Calibri"/>
              </a:rPr>
              <a:t>Ερωτηματολόγιο αξιολόγησης</a:t>
            </a:r>
            <a:r>
              <a:rPr kumimoji="0" lang="en-GB" sz="3200" b="1" i="0" u="none" strike="noStrike" kern="0" cap="none" spc="0" normalizeH="0" baseline="0" noProof="0" dirty="0">
                <a:ln>
                  <a:noFill/>
                </a:ln>
                <a:solidFill>
                  <a:srgbClr val="203864"/>
                </a:solidFill>
                <a:effectLst/>
                <a:uLnTx/>
                <a:uFillTx/>
                <a:latin typeface="Calibri"/>
                <a:ea typeface="Calibri"/>
                <a:cs typeface="Calibri"/>
                <a:sym typeface="Calibri"/>
              </a:rPr>
              <a:t> </a:t>
            </a:r>
            <a:endParaRPr kumimoji="0" lang="el-GR" sz="3200" b="1" i="0" u="none" strike="noStrike" kern="0" cap="none" spc="0" normalizeH="0" baseline="0" noProof="0" dirty="0">
              <a:ln>
                <a:noFill/>
              </a:ln>
              <a:solidFill>
                <a:srgbClr val="203864"/>
              </a:solidFill>
              <a:effectLst/>
              <a:uLnTx/>
              <a:uFillTx/>
              <a:latin typeface="Calibri"/>
              <a:ea typeface="Calibri"/>
              <a:cs typeface="Calibri"/>
              <a:sym typeface="Calibri"/>
            </a:endParaRPr>
          </a:p>
        </p:txBody>
      </p:sp>
      <p:graphicFrame>
        <p:nvGraphicFramePr>
          <p:cNvPr id="9" name="Θέση περιεχομένου 6"/>
          <p:cNvGraphicFramePr>
            <a:graphicFrameLocks/>
          </p:cNvGraphicFramePr>
          <p:nvPr>
            <p:extLst>
              <p:ext uri="{D42A27DB-BD31-4B8C-83A1-F6EECF244321}">
                <p14:modId xmlns:p14="http://schemas.microsoft.com/office/powerpoint/2010/main" val="3634213935"/>
              </p:ext>
            </p:extLst>
          </p:nvPr>
        </p:nvGraphicFramePr>
        <p:xfrm>
          <a:off x="217325" y="2296491"/>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r>
                        <a:rPr lang="el-GR" sz="2000" dirty="0"/>
                        <a:t>Η ενότητα με βοήθησε να </a:t>
                      </a:r>
                      <a:r>
                        <a:rPr lang="el-GR" sz="2000" dirty="0" err="1"/>
                        <a:t>διευρ</a:t>
                      </a:r>
                      <a:r>
                        <a:rPr lang="en-US" sz="2000" dirty="0" err="1"/>
                        <a:t>ύ</a:t>
                      </a:r>
                      <a:r>
                        <a:rPr lang="el-GR" sz="2000" dirty="0" err="1"/>
                        <a:t>νω</a:t>
                      </a:r>
                      <a:r>
                        <a:rPr lang="el-GR" sz="2000" dirty="0"/>
                        <a:t> τις γνώσεις μου για το θέμα</a:t>
                      </a:r>
                      <a:r>
                        <a:rPr lang="en-GB" sz="2000" baseline="0" dirty="0"/>
                        <a:t> </a:t>
                      </a:r>
                      <a:r>
                        <a:rPr lang="el-GR" sz="1800" i="1" baseline="0" dirty="0"/>
                        <a:t>(1 ελάχιστο, 5 μέγιστο)</a:t>
                      </a:r>
                      <a:r>
                        <a:rPr lang="en-US" sz="1800" i="1" baseline="0" dirty="0"/>
                        <a:t> </a:t>
                      </a:r>
                      <a:endParaRPr lang="el-GR" sz="1800" i="1"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graphicFrame>
        <p:nvGraphicFramePr>
          <p:cNvPr id="10" name="Θέση περιεχομένου 6"/>
          <p:cNvGraphicFramePr>
            <a:graphicFrameLocks/>
          </p:cNvGraphicFramePr>
          <p:nvPr>
            <p:extLst>
              <p:ext uri="{D42A27DB-BD31-4B8C-83A1-F6EECF244321}">
                <p14:modId xmlns:p14="http://schemas.microsoft.com/office/powerpoint/2010/main" val="2827425165"/>
              </p:ext>
            </p:extLst>
          </p:nvPr>
        </p:nvGraphicFramePr>
        <p:xfrm>
          <a:off x="217325" y="3571775"/>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baseline="0" dirty="0"/>
                        <a:t> </a:t>
                      </a:r>
                      <a:r>
                        <a:rPr lang="el-GR" sz="2000" baseline="0" dirty="0"/>
                        <a:t>Θα πρότεινα αυτή την ενότητα σε άλλους</a:t>
                      </a:r>
                      <a:r>
                        <a:rPr lang="en-US" sz="2000" baseline="0" dirty="0"/>
                        <a:t> </a:t>
                      </a:r>
                      <a:r>
                        <a:rPr kumimoji="0" lang="el-GR" sz="1800" b="1" i="1" u="none" strike="noStrike" kern="0" cap="none" spc="0" normalizeH="0" baseline="0" noProof="0" dirty="0">
                          <a:ln>
                            <a:noFill/>
                          </a:ln>
                          <a:solidFill>
                            <a:srgbClr val="FFFFFF"/>
                          </a:solidFill>
                          <a:effectLst/>
                          <a:uLnTx/>
                          <a:uFillTx/>
                          <a:latin typeface="+mn-lt"/>
                          <a:ea typeface="+mn-ea"/>
                          <a:cs typeface="+mn-cs"/>
                          <a:sym typeface="Arial"/>
                        </a:rPr>
                        <a:t>(1 ελάχιστο, 5 μέγιστο)</a:t>
                      </a:r>
                      <a:endParaRPr lang="el-GR" sz="2000"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graphicFrame>
        <p:nvGraphicFramePr>
          <p:cNvPr id="11" name="Θέση περιεχομένου 6"/>
          <p:cNvGraphicFramePr>
            <a:graphicFrameLocks/>
          </p:cNvGraphicFramePr>
          <p:nvPr>
            <p:extLst>
              <p:ext uri="{D42A27DB-BD31-4B8C-83A1-F6EECF244321}">
                <p14:modId xmlns:p14="http://schemas.microsoft.com/office/powerpoint/2010/main" val="1500711505"/>
              </p:ext>
            </p:extLst>
          </p:nvPr>
        </p:nvGraphicFramePr>
        <p:xfrm>
          <a:off x="217325" y="4687793"/>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l-GR" sz="2000" baseline="0" dirty="0"/>
                        <a:t>Είμαι ικανοποιημένος/η με την ενότητα στο σύνολό της</a:t>
                      </a:r>
                      <a:r>
                        <a:rPr lang="en-US" sz="2000" baseline="0" dirty="0"/>
                        <a:t> </a:t>
                      </a:r>
                      <a:r>
                        <a:rPr kumimoji="0" lang="el-GR" sz="1800" b="1" i="1" u="none" strike="noStrike" kern="0" cap="none" spc="0" normalizeH="0" baseline="0" noProof="0" dirty="0">
                          <a:ln>
                            <a:noFill/>
                          </a:ln>
                          <a:solidFill>
                            <a:srgbClr val="FFFFFF"/>
                          </a:solidFill>
                          <a:effectLst/>
                          <a:uLnTx/>
                          <a:uFillTx/>
                          <a:latin typeface="+mn-lt"/>
                          <a:ea typeface="+mn-ea"/>
                          <a:cs typeface="+mn-cs"/>
                          <a:sym typeface="Arial"/>
                        </a:rPr>
                        <a:t>(1 ελάχιστο, 5 μέγιστο)</a:t>
                      </a:r>
                      <a:endParaRPr lang="el-GR" sz="1800" i="1"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701836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22" name="Google Shape;722;g2bb2862943f_0_1386"/>
          <p:cNvSpPr txBox="1"/>
          <p:nvPr/>
        </p:nvSpPr>
        <p:spPr>
          <a:xfrm>
            <a:off x="503853" y="996980"/>
            <a:ext cx="11059800" cy="6051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1E24"/>
              </a:buClr>
              <a:buSzPts val="3600"/>
              <a:buFont typeface="Calibri"/>
              <a:buNone/>
            </a:pPr>
            <a:r>
              <a:rPr lang="el-GR" sz="3600" b="1" dirty="0">
                <a:solidFill>
                  <a:srgbClr val="C01E24"/>
                </a:solidFill>
                <a:latin typeface="Calibri"/>
                <a:ea typeface="Calibri"/>
                <a:cs typeface="Calibri"/>
                <a:sym typeface="Calibri"/>
              </a:rPr>
              <a:t>Αναφορές και υλικό για περαιτέρω ανάγνωση</a:t>
            </a:r>
            <a:endParaRPr dirty="0"/>
          </a:p>
        </p:txBody>
      </p:sp>
      <p:sp>
        <p:nvSpPr>
          <p:cNvPr id="723" name="Google Shape;723;g2bb2862943f_0_1386"/>
          <p:cNvSpPr txBox="1"/>
          <p:nvPr/>
        </p:nvSpPr>
        <p:spPr>
          <a:xfrm>
            <a:off x="436150" y="1905000"/>
            <a:ext cx="11059800" cy="2632200"/>
          </a:xfrm>
          <a:prstGeom prst="rect">
            <a:avLst/>
          </a:prstGeom>
          <a:noFill/>
          <a:ln>
            <a:noFill/>
          </a:ln>
        </p:spPr>
        <p:txBody>
          <a:bodyPr spcFirstLastPara="1" wrap="square" lIns="91425" tIns="91425" rIns="91425" bIns="91425" anchor="t" anchorCtr="0">
            <a:spAutoFit/>
          </a:bodyPr>
          <a:lstStyle/>
          <a:p>
            <a:pPr marL="228600" lvl="0" indent="-228600" algn="l" rtl="0">
              <a:lnSpc>
                <a:spcPct val="110000"/>
              </a:lnSpc>
              <a:spcBef>
                <a:spcPts val="0"/>
              </a:spcBef>
              <a:spcAft>
                <a:spcPts val="0"/>
              </a:spcAft>
              <a:buClr>
                <a:srgbClr val="C01E24"/>
              </a:buClr>
              <a:buSzPts val="2000"/>
              <a:buFont typeface="Noto Sans Symbols"/>
              <a:buChar char="▪"/>
            </a:pPr>
            <a:r>
              <a:rPr lang="en-US" sz="2000" dirty="0" err="1">
                <a:solidFill>
                  <a:schemeClr val="dk1"/>
                </a:solidFill>
                <a:latin typeface="Calibri"/>
                <a:ea typeface="Calibri"/>
                <a:cs typeface="Calibri"/>
                <a:sym typeface="Calibri"/>
              </a:rPr>
              <a:t>KidsHealth.Parents.BreastfeedingvsFormula</a:t>
            </a:r>
            <a:r>
              <a:rPr lang="en-US" sz="2000" dirty="0">
                <a:solidFill>
                  <a:schemeClr val="dk1"/>
                </a:solidFill>
                <a:latin typeface="Calibri"/>
                <a:ea typeface="Calibri"/>
                <a:cs typeface="Calibri"/>
                <a:sym typeface="Calibri"/>
              </a:rPr>
              <a:t> Feeding. 2018.</a:t>
            </a:r>
            <a:r>
              <a:rPr lang="en-US" sz="2000" u="sng" dirty="0">
                <a:solidFill>
                  <a:schemeClr val="dk1"/>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 https://kidshealth.org/en/parents/breast-bottle-feeding.html</a:t>
            </a:r>
            <a:endParaRPr sz="2000" dirty="0">
              <a:solidFill>
                <a:schemeClr val="dk1"/>
              </a:solidFill>
              <a:latin typeface="Calibri"/>
              <a:ea typeface="Calibri"/>
              <a:cs typeface="Calibri"/>
              <a:sym typeface="Calibri"/>
            </a:endParaRPr>
          </a:p>
          <a:p>
            <a:pPr marL="228600" lvl="0" indent="-228600" algn="l" rtl="0">
              <a:lnSpc>
                <a:spcPct val="110000"/>
              </a:lnSpc>
              <a:spcBef>
                <a:spcPts val="0"/>
              </a:spcBef>
              <a:spcAft>
                <a:spcPts val="0"/>
              </a:spcAft>
              <a:buClr>
                <a:srgbClr val="C01E24"/>
              </a:buClr>
              <a:buSzPts val="2000"/>
              <a:buFont typeface="Noto Sans Symbols"/>
              <a:buChar char="▪"/>
            </a:pPr>
            <a:r>
              <a:rPr lang="en-US" sz="2000" dirty="0">
                <a:solidFill>
                  <a:schemeClr val="dk1"/>
                </a:solidFill>
                <a:latin typeface="Calibri"/>
                <a:ea typeface="Calibri"/>
                <a:cs typeface="Calibri"/>
                <a:sym typeface="Calibri"/>
              </a:rPr>
              <a:t>Younger, J., y Noble, L. (2022). Policy Statement: Breastfeeding and the Use of Human Milk. </a:t>
            </a:r>
            <a:r>
              <a:rPr lang="en-US" sz="2000" i="1" dirty="0">
                <a:solidFill>
                  <a:schemeClr val="dk1"/>
                </a:solidFill>
                <a:latin typeface="Calibri"/>
                <a:ea typeface="Calibri"/>
                <a:cs typeface="Calibri"/>
                <a:sym typeface="Calibri"/>
              </a:rPr>
              <a:t>American Academy of Pediatrics, 150</a:t>
            </a:r>
            <a:r>
              <a:rPr lang="en-US" sz="2000" dirty="0">
                <a:solidFill>
                  <a:schemeClr val="dk1"/>
                </a:solidFill>
                <a:latin typeface="Calibri"/>
                <a:ea typeface="Calibri"/>
                <a:cs typeface="Calibri"/>
                <a:sym typeface="Calibri"/>
              </a:rPr>
              <a:t>(1). </a:t>
            </a:r>
            <a:r>
              <a:rPr lang="en-US" sz="2000" dirty="0">
                <a:solidFill>
                  <a:srgbClr val="304FFE"/>
                </a:solidFill>
                <a:uFill>
                  <a:noFill/>
                </a:uFill>
                <a:hlinkClick r:id="rId4">
                  <a:extLst>
                    <a:ext uri="{A12FA001-AC4F-418D-AE19-62706E023703}">
                      <ahyp:hlinkClr xmlns="" xmlns:ahyp="http://schemas.microsoft.com/office/drawing/2018/hyperlinkcolor" val="tx"/>
                    </a:ext>
                  </a:extLst>
                </a:hlinkClick>
              </a:rPr>
              <a:t>https://doi.org/10.1542/peds.2022-057988</a:t>
            </a:r>
            <a:endParaRPr sz="2000" dirty="0">
              <a:solidFill>
                <a:srgbClr val="304FFE"/>
              </a:solidFill>
            </a:endParaRPr>
          </a:p>
          <a:p>
            <a:pPr marL="228600" lvl="0" indent="-228600" algn="l" rtl="0">
              <a:lnSpc>
                <a:spcPct val="110000"/>
              </a:lnSpc>
              <a:spcBef>
                <a:spcPts val="0"/>
              </a:spcBef>
              <a:spcAft>
                <a:spcPts val="0"/>
              </a:spcAft>
              <a:buClr>
                <a:srgbClr val="C01E24"/>
              </a:buClr>
              <a:buSzPts val="2000"/>
              <a:buFont typeface="Noto Sans Symbols"/>
              <a:buChar char="▪"/>
            </a:pPr>
            <a:r>
              <a:rPr lang="en-US" sz="2000" dirty="0">
                <a:solidFill>
                  <a:schemeClr val="dk1"/>
                </a:solidFill>
                <a:latin typeface="Calibri"/>
                <a:ea typeface="Calibri"/>
                <a:cs typeface="Calibri"/>
                <a:sym typeface="Calibri"/>
              </a:rPr>
              <a:t>World Health </a:t>
            </a:r>
            <a:r>
              <a:rPr lang="en-US" sz="2000" dirty="0" err="1">
                <a:solidFill>
                  <a:schemeClr val="dk1"/>
                </a:solidFill>
                <a:latin typeface="Calibri"/>
                <a:ea typeface="Calibri"/>
                <a:cs typeface="Calibri"/>
                <a:sym typeface="Calibri"/>
              </a:rPr>
              <a:t>Organisation</a:t>
            </a:r>
            <a:r>
              <a:rPr lang="en-US" sz="2000" dirty="0">
                <a:solidFill>
                  <a:schemeClr val="dk1"/>
                </a:solidFill>
                <a:latin typeface="Calibri"/>
                <a:ea typeface="Calibri"/>
                <a:cs typeface="Calibri"/>
                <a:sym typeface="Calibri"/>
              </a:rPr>
              <a:t>. Premature births. </a:t>
            </a:r>
            <a:r>
              <a:rPr lang="en-US" sz="2000" u="sng" dirty="0">
                <a:solidFill>
                  <a:schemeClr val="hlink"/>
                </a:solidFill>
                <a:latin typeface="Calibri"/>
                <a:ea typeface="Calibri"/>
                <a:cs typeface="Calibri"/>
                <a:sym typeface="Calibri"/>
                <a:hlinkClick r:id="rId5"/>
              </a:rPr>
              <a:t>https://www.who.int/news-room/fact-sheets/detail/preterm-birth</a:t>
            </a:r>
            <a:endParaRPr sz="2000" dirty="0">
              <a:solidFill>
                <a:schemeClr val="dk1"/>
              </a:solidFill>
              <a:latin typeface="Calibri"/>
              <a:ea typeface="Calibri"/>
              <a:cs typeface="Calibri"/>
              <a:sym typeface="Calibri"/>
            </a:endParaRPr>
          </a:p>
          <a:p>
            <a:pPr marL="0" lvl="0" indent="0" algn="l" rtl="0">
              <a:lnSpc>
                <a:spcPct val="150000"/>
              </a:lnSpc>
              <a:spcBef>
                <a:spcPts val="600"/>
              </a:spcBef>
              <a:spcAft>
                <a:spcPts val="0"/>
              </a:spcAft>
              <a:buNone/>
            </a:pPr>
            <a:endParaRPr sz="2200"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Shape 728"/>
        <p:cNvGrpSpPr/>
        <p:nvPr/>
      </p:nvGrpSpPr>
      <p:grpSpPr>
        <a:xfrm>
          <a:off x="0" y="0"/>
          <a:ext cx="0" cy="0"/>
          <a:chOff x="0" y="0"/>
          <a:chExt cx="0" cy="0"/>
        </a:xfrm>
      </p:grpSpPr>
      <p:sp>
        <p:nvSpPr>
          <p:cNvPr id="729" name="Google Shape;729;g2bb2862943f_0_1314"/>
          <p:cNvSpPr/>
          <p:nvPr/>
        </p:nvSpPr>
        <p:spPr>
          <a:xfrm flipH="1">
            <a:off x="0" y="0"/>
            <a:ext cx="6172782" cy="68580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30" name="Google Shape;730;g2bb2862943f_0_1314"/>
          <p:cNvSpPr/>
          <p:nvPr/>
        </p:nvSpPr>
        <p:spPr>
          <a:xfrm flipH="1">
            <a:off x="0" y="0"/>
            <a:ext cx="6024154" cy="6858000"/>
          </a:xfrm>
          <a:custGeom>
            <a:avLst/>
            <a:gdLst/>
            <a:ahLst/>
            <a:cxnLst/>
            <a:rect l="l" t="t" r="r" b="b"/>
            <a:pathLst>
              <a:path w="6024154" h="6858000" extrusionOk="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731" name="Google Shape;731;g2bb2862943f_0_1314"/>
          <p:cNvPicPr preferRelativeResize="0"/>
          <p:nvPr/>
        </p:nvPicPr>
        <p:blipFill rotWithShape="1">
          <a:blip r:embed="rId3">
            <a:alphaModFix/>
          </a:blip>
          <a:srcRect/>
          <a:stretch/>
        </p:blipFill>
        <p:spPr>
          <a:xfrm>
            <a:off x="429768" y="3471531"/>
            <a:ext cx="2323213" cy="2323213"/>
          </a:xfrm>
          <a:prstGeom prst="rect">
            <a:avLst/>
          </a:prstGeom>
          <a:noFill/>
          <a:ln>
            <a:noFill/>
          </a:ln>
        </p:spPr>
      </p:pic>
      <p:pic>
        <p:nvPicPr>
          <p:cNvPr id="732" name="Google Shape;732;g2bb2862943f_0_1314"/>
          <p:cNvPicPr preferRelativeResize="0"/>
          <p:nvPr/>
        </p:nvPicPr>
        <p:blipFill rotWithShape="1">
          <a:blip r:embed="rId3">
            <a:alphaModFix/>
          </a:blip>
          <a:srcRect/>
          <a:stretch/>
        </p:blipFill>
        <p:spPr>
          <a:xfrm>
            <a:off x="7476818" y="1708146"/>
            <a:ext cx="3265070" cy="3265070"/>
          </a:xfrm>
          <a:prstGeom prst="rect">
            <a:avLst/>
          </a:prstGeom>
          <a:solidFill>
            <a:srgbClr val="203864"/>
          </a:solidFill>
          <a:ln>
            <a:noFill/>
          </a:ln>
        </p:spPr>
      </p:pic>
      <p:sp>
        <p:nvSpPr>
          <p:cNvPr id="733" name="Google Shape;733;g2bb2862943f_0_1314"/>
          <p:cNvSpPr txBox="1"/>
          <p:nvPr/>
        </p:nvSpPr>
        <p:spPr>
          <a:xfrm>
            <a:off x="340474" y="2922021"/>
            <a:ext cx="5034900" cy="1438154"/>
          </a:xfrm>
          <a:prstGeom prst="rect">
            <a:avLst/>
          </a:prstGeom>
          <a:noFill/>
          <a:ln>
            <a:noFill/>
          </a:ln>
        </p:spPr>
        <p:txBody>
          <a:bodyPr spcFirstLastPara="1" wrap="square" lIns="91425" tIns="45700" rIns="91425" bIns="45700" anchor="ctr" anchorCtr="0">
            <a:normAutofit fontScale="92500" lnSpcReduction="10000"/>
          </a:bodyPr>
          <a:lstStyle/>
          <a:p>
            <a:pPr marL="0" marR="0" lvl="0" indent="0" algn="l" rtl="0">
              <a:lnSpc>
                <a:spcPct val="90000"/>
              </a:lnSpc>
              <a:spcBef>
                <a:spcPts val="0"/>
              </a:spcBef>
              <a:spcAft>
                <a:spcPts val="0"/>
              </a:spcAft>
              <a:buClr>
                <a:srgbClr val="C01E24"/>
              </a:buClr>
              <a:buSzPts val="2800"/>
              <a:buFont typeface="Calibri"/>
              <a:buNone/>
            </a:pPr>
            <a:r>
              <a:rPr lang="el-GR" sz="2800" dirty="0">
                <a:solidFill>
                  <a:srgbClr val="C01E24"/>
                </a:solidFill>
                <a:latin typeface="Calibri"/>
                <a:ea typeface="Calibri"/>
                <a:cs typeface="Calibri"/>
                <a:sym typeface="Calibri"/>
              </a:rPr>
              <a:t>Συγχαρητήρια</a:t>
            </a:r>
            <a:r>
              <a:rPr lang="en-US" sz="2800" dirty="0">
                <a:solidFill>
                  <a:srgbClr val="C01E24"/>
                </a:solidFill>
                <a:latin typeface="Calibri"/>
                <a:ea typeface="Calibri"/>
                <a:cs typeface="Calibri"/>
                <a:sym typeface="Calibri"/>
              </a:rPr>
              <a:t>!</a:t>
            </a:r>
            <a:endParaRPr lang="el-GR" sz="2800" dirty="0">
              <a:solidFill>
                <a:srgbClr val="C01E24"/>
              </a:solidFill>
              <a:latin typeface="Calibri"/>
              <a:ea typeface="Calibri"/>
              <a:cs typeface="Calibri"/>
              <a:sym typeface="Calibri"/>
            </a:endParaRPr>
          </a:p>
          <a:p>
            <a:pPr marL="0" marR="0" lvl="0" indent="0" algn="l" rtl="0">
              <a:lnSpc>
                <a:spcPct val="90000"/>
              </a:lnSpc>
              <a:spcBef>
                <a:spcPts val="0"/>
              </a:spcBef>
              <a:spcAft>
                <a:spcPts val="0"/>
              </a:spcAft>
              <a:buClr>
                <a:srgbClr val="C01E24"/>
              </a:buClr>
              <a:buSzPts val="2800"/>
              <a:buFont typeface="Calibri"/>
              <a:buNone/>
            </a:pPr>
            <a:endParaRPr lang="el-GR" sz="2800" dirty="0">
              <a:solidFill>
                <a:srgbClr val="C01E24"/>
              </a:solidFill>
              <a:latin typeface="Calibri"/>
              <a:ea typeface="Calibri"/>
              <a:cs typeface="Calibri"/>
              <a:sym typeface="Calibri"/>
            </a:endParaRPr>
          </a:p>
          <a:p>
            <a:pPr marL="0" marR="0" lvl="0" indent="0" algn="l" rtl="0">
              <a:lnSpc>
                <a:spcPct val="90000"/>
              </a:lnSpc>
              <a:spcBef>
                <a:spcPts val="0"/>
              </a:spcBef>
              <a:spcAft>
                <a:spcPts val="0"/>
              </a:spcAft>
              <a:buClr>
                <a:srgbClr val="C01E24"/>
              </a:buClr>
              <a:buSzPts val="2800"/>
              <a:buFont typeface="Calibri"/>
              <a:buNone/>
            </a:pPr>
            <a:r>
              <a:rPr lang="el-GR" sz="2800">
                <a:solidFill>
                  <a:srgbClr val="C01E24"/>
                </a:solidFill>
                <a:latin typeface="Calibri"/>
                <a:ea typeface="Calibri"/>
                <a:cs typeface="Calibri"/>
                <a:sym typeface="Calibri"/>
              </a:rPr>
              <a:t>Ολοκληρώσατε </a:t>
            </a:r>
            <a:r>
              <a:rPr lang="el-GR" sz="2800" dirty="0">
                <a:solidFill>
                  <a:srgbClr val="C01E24"/>
                </a:solidFill>
                <a:latin typeface="Calibri"/>
                <a:ea typeface="Calibri"/>
                <a:cs typeface="Calibri"/>
                <a:sym typeface="Calibri"/>
              </a:rPr>
              <a:t>τη διδασκαλία αυτής της ενότητας!</a:t>
            </a:r>
            <a:endParaRPr dirty="0"/>
          </a:p>
        </p:txBody>
      </p:sp>
      <p:sp>
        <p:nvSpPr>
          <p:cNvPr id="734" name="Google Shape;734;g2bb2862943f_0_1314"/>
          <p:cNvSpPr/>
          <p:nvPr/>
        </p:nvSpPr>
        <p:spPr>
          <a:xfrm>
            <a:off x="4632960" y="6223967"/>
            <a:ext cx="7503375" cy="632400"/>
          </a:xfrm>
          <a:prstGeom prst="rect">
            <a:avLst/>
          </a:prstGeom>
          <a:no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l-GR" sz="1000" b="0" i="0" dirty="0">
                <a:solidFill>
                  <a:schemeClr val="accent5">
                    <a:lumMod val="20000"/>
                    <a:lumOff val="80000"/>
                  </a:schemeClr>
                </a:solidFill>
                <a:effectLst/>
                <a:latin typeface="+mj-lt"/>
              </a:rPr>
              <a:t>Με τη συγχρηματοδότηση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 ανάγκη τις απόψεις της Ευρωπαϊκής Ένωσης ή του Ευρωπαϊκού Εκτελεστικού Οργανισμού Εκπαίδευσης και Πολιτισμού (</a:t>
            </a:r>
            <a:r>
              <a:rPr lang="en-US" sz="1000" b="0" i="0" dirty="0">
                <a:solidFill>
                  <a:schemeClr val="accent5">
                    <a:lumMod val="20000"/>
                    <a:lumOff val="80000"/>
                  </a:schemeClr>
                </a:solidFill>
                <a:effectLst/>
                <a:latin typeface="+mj-lt"/>
              </a:rPr>
              <a:t>EACEA). </a:t>
            </a:r>
            <a:r>
              <a:rPr lang="el-GR" sz="1000" b="0" i="0" dirty="0">
                <a:solidFill>
                  <a:schemeClr val="accent5">
                    <a:lumMod val="20000"/>
                    <a:lumOff val="80000"/>
                  </a:schemeClr>
                </a:solidFill>
                <a:effectLst/>
                <a:latin typeface="+mj-lt"/>
              </a:rPr>
              <a:t>Η Ευρωπαϊκή Ένωση και ο </a:t>
            </a:r>
            <a:r>
              <a:rPr lang="en-US" sz="1000" b="0" i="0" dirty="0">
                <a:solidFill>
                  <a:schemeClr val="accent5">
                    <a:lumMod val="20000"/>
                    <a:lumOff val="80000"/>
                  </a:schemeClr>
                </a:solidFill>
                <a:effectLst/>
                <a:latin typeface="+mj-lt"/>
              </a:rPr>
              <a:t>EACEA </a:t>
            </a:r>
            <a:r>
              <a:rPr lang="el-GR" sz="1000" b="0" i="0" dirty="0">
                <a:solidFill>
                  <a:schemeClr val="accent5">
                    <a:lumMod val="20000"/>
                    <a:lumOff val="80000"/>
                  </a:schemeClr>
                </a:solidFill>
                <a:effectLst/>
                <a:latin typeface="+mj-lt"/>
              </a:rPr>
              <a:t>δεν μπορούν να θεωρηθούν υπεύθυνοι για τις εκφραζόμενες απόψεις.</a:t>
            </a:r>
            <a:endParaRPr sz="1000" dirty="0">
              <a:solidFill>
                <a:srgbClr val="DDEAF6"/>
              </a:solidFill>
              <a:latin typeface="Calibri"/>
              <a:ea typeface="Calibri"/>
              <a:cs typeface="Calibri"/>
              <a:sym typeface="Calibri"/>
            </a:endParaRPr>
          </a:p>
        </p:txBody>
      </p:sp>
      <p:pic>
        <p:nvPicPr>
          <p:cNvPr id="735" name="Google Shape;735;g2bb2862943f_0_1314" descr="Εικόνα που περιέχει κείμενο, γραμματοσειρά, λογότυπο, γραφικά&#10;&#10;Περιγραφή που δημιουργήθηκε αυτόματα"/>
          <p:cNvPicPr preferRelativeResize="0"/>
          <p:nvPr/>
        </p:nvPicPr>
        <p:blipFill rotWithShape="1">
          <a:blip r:embed="rId4">
            <a:alphaModFix/>
          </a:blip>
          <a:srcRect/>
          <a:stretch/>
        </p:blipFill>
        <p:spPr>
          <a:xfrm>
            <a:off x="197847" y="934357"/>
            <a:ext cx="5598660" cy="1438154"/>
          </a:xfrm>
          <a:prstGeom prst="rect">
            <a:avLst/>
          </a:prstGeom>
          <a:noFill/>
          <a:ln>
            <a:noFill/>
          </a:ln>
        </p:spPr>
      </p:pic>
      <p:pic>
        <p:nvPicPr>
          <p:cNvPr id="10" name="Εικόνα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477312"/>
            <a:ext cx="2085654" cy="39156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g2bb2862943f_0_26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ts val="5400"/>
              <a:buFont typeface="Gill Sans"/>
              <a:buNone/>
            </a:pPr>
            <a:r>
              <a:rPr lang="el-GR" sz="5400" dirty="0"/>
              <a:t>Συνεδρία διδασκαλίας</a:t>
            </a:r>
            <a:r>
              <a:rPr lang="en-US" sz="5400" dirty="0"/>
              <a:t>: </a:t>
            </a:r>
            <a:r>
              <a:rPr lang="el-GR" sz="5400" dirty="0"/>
              <a:t>Περιεχόμενο</a:t>
            </a:r>
            <a:endParaRPr sz="5400" dirty="0"/>
          </a:p>
        </p:txBody>
      </p:sp>
      <p:pic>
        <p:nvPicPr>
          <p:cNvPr id="215" name="Google Shape;215;g2bb2862943f_0_268"/>
          <p:cNvPicPr preferRelativeResize="0"/>
          <p:nvPr/>
        </p:nvPicPr>
        <p:blipFill rotWithShape="1">
          <a:blip r:embed="rId3">
            <a:alphaModFix/>
          </a:blip>
          <a:srcRect b="59834"/>
          <a:stretch/>
        </p:blipFill>
        <p:spPr>
          <a:xfrm rot="10800000">
            <a:off x="-8250" y="-4107"/>
            <a:ext cx="12191695" cy="349261"/>
          </a:xfrm>
          <a:prstGeom prst="rect">
            <a:avLst/>
          </a:prstGeom>
          <a:noFill/>
          <a:ln>
            <a:noFill/>
          </a:ln>
        </p:spPr>
      </p:pic>
      <p:sp>
        <p:nvSpPr>
          <p:cNvPr id="216" name="Google Shape;216;g2bb2862943f_0_268"/>
          <p:cNvSpPr txBox="1"/>
          <p:nvPr/>
        </p:nvSpPr>
        <p:spPr>
          <a:xfrm>
            <a:off x="1512002" y="2196650"/>
            <a:ext cx="10078500" cy="461700"/>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tx1"/>
                </a:solidFill>
                <a:latin typeface="Calibri"/>
                <a:ea typeface="Calibri"/>
                <a:cs typeface="Calibri"/>
                <a:sym typeface="Calibri"/>
              </a:rPr>
              <a:t>1. </a:t>
            </a:r>
            <a:r>
              <a:rPr lang="el-GR" sz="2400" u="sng" dirty="0">
                <a:solidFill>
                  <a:schemeClr val="accent1"/>
                </a:solidFill>
                <a:latin typeface="Calibri"/>
                <a:ea typeface="Calibri"/>
                <a:cs typeface="Calibri"/>
                <a:sym typeface="Calibri"/>
              </a:rPr>
              <a:t>Εισαγωγή: Το </a:t>
            </a:r>
            <a:r>
              <a:rPr lang="el-GR" sz="2400" u="sng" dirty="0">
                <a:solidFill>
                  <a:schemeClr val="accent1"/>
                </a:solidFill>
                <a:latin typeface="Calibri"/>
                <a:ea typeface="Calibri"/>
                <a:cs typeface="Calibri"/>
                <a:sym typeface="Calibri"/>
                <a:hlinkClick r:id="rId4" action="ppaction://hlinksldjump"/>
              </a:rPr>
              <a:t>νεογέννητο</a:t>
            </a:r>
            <a:r>
              <a:rPr lang="el-GR" sz="2400" u="sng" dirty="0">
                <a:solidFill>
                  <a:schemeClr val="accent1"/>
                </a:solidFill>
                <a:latin typeface="Calibri"/>
                <a:ea typeface="Calibri"/>
                <a:cs typeface="Calibri"/>
                <a:sym typeface="Calibri"/>
              </a:rPr>
              <a:t> μωρό</a:t>
            </a:r>
            <a:endParaRPr sz="2400" u="sng" dirty="0">
              <a:solidFill>
                <a:schemeClr val="accent1"/>
              </a:solidFill>
              <a:latin typeface="Calibri"/>
              <a:ea typeface="Calibri"/>
              <a:cs typeface="Calibri"/>
              <a:sym typeface="Calibri"/>
            </a:endParaRPr>
          </a:p>
        </p:txBody>
      </p:sp>
      <p:sp>
        <p:nvSpPr>
          <p:cNvPr id="217" name="Google Shape;217;g2bb2862943f_0_268"/>
          <p:cNvSpPr txBox="1"/>
          <p:nvPr/>
        </p:nvSpPr>
        <p:spPr>
          <a:xfrm>
            <a:off x="1488397" y="2798990"/>
            <a:ext cx="4683900" cy="461700"/>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2. </a:t>
            </a:r>
            <a:r>
              <a:rPr lang="el-GR" sz="2400" u="sng" dirty="0">
                <a:solidFill>
                  <a:schemeClr val="dk1"/>
                </a:solidFill>
                <a:latin typeface="Calibri"/>
                <a:ea typeface="Calibri"/>
                <a:cs typeface="Calibri"/>
                <a:sym typeface="Calibri"/>
                <a:hlinkClick r:id="rId5" action="ppaction://hlinksldjump"/>
              </a:rPr>
              <a:t>Θηλασμός και διατροφή</a:t>
            </a:r>
            <a:r>
              <a:rPr lang="en-US" sz="2400" dirty="0">
                <a:solidFill>
                  <a:schemeClr val="dk1"/>
                </a:solidFill>
                <a:latin typeface="Calibri"/>
                <a:ea typeface="Calibri"/>
                <a:cs typeface="Calibri"/>
                <a:sym typeface="Calibri"/>
                <a:hlinkClick r:id="rId5" action="ppaction://hlinksldjump"/>
              </a:rPr>
              <a:t> </a:t>
            </a:r>
            <a:r>
              <a:rPr lang="en-US" sz="2400" u="sng" dirty="0">
                <a:solidFill>
                  <a:schemeClr val="dk1"/>
                </a:solidFill>
                <a:latin typeface="Calibri"/>
                <a:ea typeface="Calibri"/>
                <a:cs typeface="Calibri"/>
                <a:sym typeface="Calibri"/>
                <a:hlinkClick r:id="rId5" action="ppaction://hlinksldjump"/>
              </a:rPr>
              <a:t> </a:t>
            </a:r>
            <a:endParaRPr sz="2400" dirty="0">
              <a:solidFill>
                <a:schemeClr val="dk1"/>
              </a:solidFill>
              <a:latin typeface="Calibri"/>
              <a:ea typeface="Calibri"/>
              <a:cs typeface="Calibri"/>
              <a:sym typeface="Calibri"/>
            </a:endParaRPr>
          </a:p>
        </p:txBody>
      </p:sp>
      <p:sp>
        <p:nvSpPr>
          <p:cNvPr id="218" name="Google Shape;218;g2bb2862943f_0_268"/>
          <p:cNvSpPr txBox="1"/>
          <p:nvPr/>
        </p:nvSpPr>
        <p:spPr>
          <a:xfrm>
            <a:off x="1488396" y="3505963"/>
            <a:ext cx="6403200" cy="461700"/>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3. </a:t>
            </a:r>
            <a:r>
              <a:rPr lang="el-GR" sz="2400" u="sng" dirty="0">
                <a:solidFill>
                  <a:schemeClr val="accent1"/>
                </a:solidFill>
                <a:latin typeface="Calibri"/>
                <a:ea typeface="Calibri"/>
                <a:cs typeface="Calibri"/>
                <a:sym typeface="Calibri"/>
                <a:hlinkClick r:id="rId6" action="ppaction://hlinksldjump"/>
              </a:rPr>
              <a:t>Συνήθειες</a:t>
            </a:r>
            <a:r>
              <a:rPr lang="el-GR" sz="2400" u="sng" dirty="0">
                <a:solidFill>
                  <a:schemeClr val="accent1"/>
                </a:solidFill>
                <a:latin typeface="Calibri"/>
                <a:ea typeface="Calibri"/>
                <a:cs typeface="Calibri"/>
                <a:sym typeface="Calibri"/>
              </a:rPr>
              <a:t> </a:t>
            </a:r>
            <a:r>
              <a:rPr lang="el-GR" sz="2400" u="sng" dirty="0">
                <a:solidFill>
                  <a:schemeClr val="accent1"/>
                </a:solidFill>
                <a:latin typeface="Calibri"/>
                <a:ea typeface="Calibri"/>
                <a:cs typeface="Calibri"/>
                <a:sym typeface="Calibri"/>
                <a:hlinkClick r:id="rId6" action="ppaction://hlinksldjump"/>
              </a:rPr>
              <a:t>ύπνου</a:t>
            </a:r>
            <a:endParaRPr sz="2400" u="sng" dirty="0">
              <a:solidFill>
                <a:schemeClr val="accent1"/>
              </a:solidFill>
              <a:latin typeface="Calibri"/>
              <a:ea typeface="Calibri"/>
              <a:cs typeface="Calibri"/>
              <a:sym typeface="Calibri"/>
            </a:endParaRPr>
          </a:p>
        </p:txBody>
      </p:sp>
      <p:sp>
        <p:nvSpPr>
          <p:cNvPr id="219" name="Google Shape;219;g2bb2862943f_0_268"/>
          <p:cNvSpPr txBox="1"/>
          <p:nvPr/>
        </p:nvSpPr>
        <p:spPr>
          <a:xfrm>
            <a:off x="1511987" y="4122150"/>
            <a:ext cx="6801900" cy="461700"/>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4. </a:t>
            </a:r>
            <a:r>
              <a:rPr lang="el-GR" sz="2400" u="sng" dirty="0">
                <a:solidFill>
                  <a:schemeClr val="accent1"/>
                </a:solidFill>
                <a:latin typeface="Calibri"/>
                <a:ea typeface="Calibri"/>
                <a:cs typeface="Calibri"/>
                <a:sym typeface="Calibri"/>
              </a:rPr>
              <a:t>Εφαρμογές υγείας για </a:t>
            </a:r>
            <a:r>
              <a:rPr lang="el-GR" sz="2400" u="sng" dirty="0">
                <a:solidFill>
                  <a:schemeClr val="accent1"/>
                </a:solidFill>
                <a:latin typeface="Calibri"/>
                <a:ea typeface="Calibri"/>
                <a:cs typeface="Calibri"/>
                <a:sym typeface="Calibri"/>
                <a:hlinkClick r:id="rId7" action="ppaction://hlinksldjump"/>
              </a:rPr>
              <a:t>νεογέννητα</a:t>
            </a:r>
            <a:endParaRPr sz="2400" u="sng" dirty="0">
              <a:solidFill>
                <a:schemeClr val="accen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2" y="1352412"/>
            <a:ext cx="10515600" cy="618346"/>
          </a:xfrm>
        </p:spPr>
        <p:txBody>
          <a:bodyPr/>
          <a:lstStyle/>
          <a:p>
            <a:r>
              <a:rPr lang="el-GR" sz="2200" b="1" dirty="0">
                <a:solidFill>
                  <a:srgbClr val="203864"/>
                </a:solidFill>
              </a:rPr>
              <a:t>Στόχοι</a:t>
            </a:r>
            <a:endParaRPr lang="el-GR" dirty="0">
              <a:solidFill>
                <a:srgbClr val="203864"/>
              </a:solidFill>
            </a:endParaRPr>
          </a:p>
        </p:txBody>
      </p:sp>
      <p:sp>
        <p:nvSpPr>
          <p:cNvPr id="14" name="Ορθογώνιο 13">
            <a:extLst>
              <a:ext uri="{FF2B5EF4-FFF2-40B4-BE49-F238E27FC236}">
                <a16:creationId xmlns:a16="http://schemas.microsoft.com/office/drawing/2014/main" id="{5B8BCBD5-6A62-42A1-8BCD-0584908AAE7D}"/>
              </a:ext>
            </a:extLst>
          </p:cNvPr>
          <p:cNvSpPr/>
          <p:nvPr/>
        </p:nvSpPr>
        <p:spPr>
          <a:xfrm>
            <a:off x="117332" y="438863"/>
            <a:ext cx="417102" cy="43088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6</a:t>
            </a:r>
            <a:r>
              <a:rPr kumimoji="0" lang="en-US" sz="2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Nova" panose="020B0602020104020203" pitchFamily="34" charset="0"/>
                <a:ea typeface="+mn-ea"/>
                <a:cs typeface="+mn-cs"/>
              </a:rPr>
              <a:t> </a:t>
            </a:r>
            <a:endParaRPr kumimoji="0" lang="el-GR" sz="2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Nova" panose="020B0602020104020203" pitchFamily="34" charset="0"/>
              <a:ea typeface="+mn-ea"/>
              <a:cs typeface="+mn-cs"/>
            </a:endParaRPr>
          </a:p>
        </p:txBody>
      </p:sp>
      <p:sp>
        <p:nvSpPr>
          <p:cNvPr id="8" name="Google Shape;228;p4"/>
          <p:cNvSpPr txBox="1"/>
          <p:nvPr/>
        </p:nvSpPr>
        <p:spPr>
          <a:xfrm>
            <a:off x="526419" y="348996"/>
            <a:ext cx="7931781" cy="61353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l-GR" sz="2200" b="1" i="0" u="none" strike="noStrike" cap="none" dirty="0">
                <a:solidFill>
                  <a:schemeClr val="dk1"/>
                </a:solidFill>
                <a:latin typeface="Calibri"/>
                <a:ea typeface="Calibri"/>
                <a:cs typeface="Calibri"/>
                <a:sym typeface="Calibri"/>
              </a:rPr>
              <a:t>Εφαρμογές για τη φροντίδα των νεογέννητων</a:t>
            </a:r>
            <a:r>
              <a:rPr lang="en-US" sz="2200" b="1" i="0" u="none" strike="noStrike" cap="none" dirty="0">
                <a:solidFill>
                  <a:schemeClr val="dk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p:txBody>
      </p:sp>
      <p:sp>
        <p:nvSpPr>
          <p:cNvPr id="9" name="Google Shape;227;p4"/>
          <p:cNvSpPr/>
          <p:nvPr/>
        </p:nvSpPr>
        <p:spPr>
          <a:xfrm>
            <a:off x="36957" y="348995"/>
            <a:ext cx="489461" cy="615675"/>
          </a:xfrm>
          <a:prstGeom prst="rect">
            <a:avLst/>
          </a:prstGeom>
          <a:solidFill>
            <a:srgbClr val="C00000"/>
          </a:solidFill>
          <a:ln>
            <a:noFill/>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5" name="Google Shape;229;p4"/>
          <p:cNvSpPr/>
          <p:nvPr/>
        </p:nvSpPr>
        <p:spPr>
          <a:xfrm>
            <a:off x="122213" y="438994"/>
            <a:ext cx="409086"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dirty="0">
                <a:solidFill>
                  <a:schemeClr val="lt1"/>
                </a:solidFill>
                <a:latin typeface="Calibri"/>
                <a:ea typeface="Calibri"/>
                <a:cs typeface="Calibri"/>
                <a:sym typeface="Calibri"/>
              </a:rPr>
              <a:t>8</a:t>
            </a:r>
            <a:r>
              <a:rPr lang="en-US" sz="2200" b="1" i="0" u="none" strike="noStrike" cap="none" dirty="0">
                <a:solidFill>
                  <a:schemeClr val="lt1"/>
                </a:solidFill>
                <a:latin typeface="Gill Sans"/>
                <a:ea typeface="Gill Sans"/>
                <a:cs typeface="Gill Sans"/>
                <a:sym typeface="Gill Sans"/>
              </a:rPr>
              <a:t> </a:t>
            </a:r>
            <a:endParaRPr sz="2200" b="1" i="0" u="none" strike="noStrike" cap="none" dirty="0">
              <a:solidFill>
                <a:schemeClr val="lt1"/>
              </a:solidFill>
              <a:latin typeface="Gill Sans"/>
              <a:ea typeface="Gill Sans"/>
              <a:cs typeface="Gill Sans"/>
              <a:sym typeface="Gill Sans"/>
            </a:endParaRPr>
          </a:p>
        </p:txBody>
      </p:sp>
      <p:sp>
        <p:nvSpPr>
          <p:cNvPr id="6" name="Rectángulo 5"/>
          <p:cNvSpPr/>
          <p:nvPr/>
        </p:nvSpPr>
        <p:spPr>
          <a:xfrm>
            <a:off x="365488" y="2687854"/>
            <a:ext cx="7931781" cy="2923877"/>
          </a:xfrm>
          <a:prstGeom prst="rect">
            <a:avLst/>
          </a:prstGeom>
        </p:spPr>
        <p:txBody>
          <a:bodyPr wrap="square">
            <a:spAutoFit/>
          </a:bodyPr>
          <a:lstStyle/>
          <a:p>
            <a:pPr marL="457200" lvl="0" indent="-368300">
              <a:spcBef>
                <a:spcPts val="1200"/>
              </a:spcBef>
              <a:buClr>
                <a:srgbClr val="C00000"/>
              </a:buClr>
              <a:buSzPts val="2200"/>
              <a:buFont typeface="Noto Sans Symbols"/>
              <a:buChar char="✔"/>
            </a:pPr>
            <a:r>
              <a:rPr lang="el-GR" sz="2200" dirty="0">
                <a:latin typeface="Calibri"/>
                <a:ea typeface="Calibri"/>
                <a:cs typeface="Calibri"/>
                <a:sym typeface="Calibri"/>
              </a:rPr>
              <a:t>Απόκτηση βασικών γνώσεων για τη φροντίδα των νεογέννητων</a:t>
            </a:r>
            <a:endParaRPr lang="en-US" sz="2200" dirty="0">
              <a:latin typeface="Calibri"/>
              <a:ea typeface="Calibri"/>
              <a:cs typeface="Calibri"/>
              <a:sym typeface="Calibri"/>
            </a:endParaRPr>
          </a:p>
          <a:p>
            <a:pPr marL="457200" lvl="0" indent="-368300">
              <a:spcBef>
                <a:spcPts val="1200"/>
              </a:spcBef>
              <a:buClr>
                <a:srgbClr val="C00000"/>
              </a:buClr>
              <a:buSzPts val="2200"/>
              <a:buFont typeface="Noto Sans Symbols"/>
              <a:buChar char="✔"/>
            </a:pPr>
            <a:r>
              <a:rPr lang="el-GR" sz="2200" dirty="0">
                <a:latin typeface="Calibri"/>
                <a:ea typeface="Calibri"/>
                <a:cs typeface="Calibri"/>
                <a:sym typeface="Calibri"/>
              </a:rPr>
              <a:t>Συνειδητοποίηση της σημασίας του μητρικού θηλασμού και των ειδών θηλασμού</a:t>
            </a:r>
            <a:endParaRPr lang="en-US" sz="2200" dirty="0">
              <a:latin typeface="Calibri"/>
              <a:ea typeface="Calibri"/>
              <a:cs typeface="Calibri"/>
              <a:sym typeface="Calibri"/>
            </a:endParaRPr>
          </a:p>
          <a:p>
            <a:pPr marL="457200" lvl="0" indent="-368300">
              <a:spcBef>
                <a:spcPts val="1200"/>
              </a:spcBef>
              <a:buClr>
                <a:srgbClr val="C00000"/>
              </a:buClr>
              <a:buSzPts val="2200"/>
              <a:buFont typeface="Noto Sans Symbols"/>
              <a:buChar char="✔"/>
            </a:pPr>
            <a:r>
              <a:rPr lang="el-GR" sz="2200" dirty="0">
                <a:latin typeface="Calibri"/>
                <a:ea typeface="Calibri"/>
                <a:cs typeface="Calibri"/>
                <a:sym typeface="Calibri"/>
              </a:rPr>
              <a:t>Απόκτηση βασικών πληροφοριών για τη συμπληρωματική διατροφή</a:t>
            </a:r>
            <a:endParaRPr lang="en-US" sz="2200" dirty="0">
              <a:latin typeface="Calibri"/>
              <a:ea typeface="Calibri"/>
              <a:cs typeface="Calibri"/>
              <a:sym typeface="Calibri"/>
            </a:endParaRPr>
          </a:p>
          <a:p>
            <a:pPr marL="457200" lvl="0" indent="-368300">
              <a:spcBef>
                <a:spcPts val="1200"/>
              </a:spcBef>
              <a:buClr>
                <a:srgbClr val="C00000"/>
              </a:buClr>
              <a:buSzPts val="2200"/>
              <a:buFont typeface="Noto Sans Symbols"/>
              <a:buChar char="✔"/>
            </a:pPr>
            <a:r>
              <a:rPr lang="el-GR" sz="2200" dirty="0">
                <a:latin typeface="Calibri"/>
                <a:ea typeface="Calibri"/>
                <a:cs typeface="Calibri"/>
                <a:sym typeface="Calibri"/>
              </a:rPr>
              <a:t>Γνωριμία με εφαρμογές υγείας για τη φροντίδα των νεογέννητων</a:t>
            </a:r>
            <a:endParaRPr lang="en-US" sz="2200" dirty="0">
              <a:latin typeface="Calibri"/>
              <a:ea typeface="Calibri"/>
              <a:cs typeface="Calibri"/>
              <a:sym typeface="Calibri"/>
            </a:endParaRPr>
          </a:p>
        </p:txBody>
      </p:sp>
      <p:sp>
        <p:nvSpPr>
          <p:cNvPr id="3" name="TextBox 2">
            <a:extLst>
              <a:ext uri="{FF2B5EF4-FFF2-40B4-BE49-F238E27FC236}">
                <a16:creationId xmlns:a16="http://schemas.microsoft.com/office/drawing/2014/main" id="{5CF5F86E-862A-ECD7-7C87-700BE0321A02}"/>
              </a:ext>
            </a:extLst>
          </p:cNvPr>
          <p:cNvSpPr txBox="1"/>
          <p:nvPr/>
        </p:nvSpPr>
        <p:spPr>
          <a:xfrm>
            <a:off x="8312134" y="6156715"/>
            <a:ext cx="3879866" cy="276999"/>
          </a:xfrm>
          <a:prstGeom prst="rect">
            <a:avLst/>
          </a:prstGeom>
          <a:noFill/>
        </p:spPr>
        <p:txBody>
          <a:bodyPr wrap="square">
            <a:spAutoFit/>
          </a:bodyPr>
          <a:lstStyle/>
          <a:p>
            <a:pPr algn="r"/>
            <a:r>
              <a:rPr lang="el-GR" sz="1200" dirty="0">
                <a:hlinkClick r:id="rId3"/>
              </a:rPr>
              <a:t>Πηγή: Εικόνα από</a:t>
            </a:r>
            <a:r>
              <a:rPr lang="en-US" sz="1200" dirty="0">
                <a:hlinkClick r:id="rId3"/>
              </a:rPr>
              <a:t> nuraghies </a:t>
            </a:r>
            <a:r>
              <a:rPr lang="el-GR" sz="1200" dirty="0">
                <a:hlinkClick r:id="rId3"/>
              </a:rPr>
              <a:t>σε </a:t>
            </a:r>
            <a:r>
              <a:rPr lang="en-US" sz="1200" dirty="0">
                <a:hlinkClick r:id="rId3"/>
              </a:rPr>
              <a:t>Freepik</a:t>
            </a:r>
            <a:endParaRPr lang="el-GR" sz="1200" dirty="0"/>
          </a:p>
        </p:txBody>
      </p:sp>
      <p:pic>
        <p:nvPicPr>
          <p:cNvPr id="4" name="Google Shape;479;g2c319d66040_0_178">
            <a:extLst>
              <a:ext uri="{FF2B5EF4-FFF2-40B4-BE49-F238E27FC236}">
                <a16:creationId xmlns:a16="http://schemas.microsoft.com/office/drawing/2014/main" id="{8DA5FBAE-11F6-C05E-3520-34EEBC179C90}"/>
              </a:ext>
            </a:extLst>
          </p:cNvPr>
          <p:cNvPicPr preferRelativeResize="0"/>
          <p:nvPr/>
        </p:nvPicPr>
        <p:blipFill rotWithShape="1">
          <a:blip r:embed="rId4">
            <a:alphaModFix/>
          </a:blip>
          <a:srcRect/>
          <a:stretch/>
        </p:blipFill>
        <p:spPr>
          <a:xfrm>
            <a:off x="8458200" y="2205318"/>
            <a:ext cx="3747247" cy="3875442"/>
          </a:xfrm>
          <a:prstGeom prst="rect">
            <a:avLst/>
          </a:prstGeom>
          <a:noFill/>
          <a:ln>
            <a:noFill/>
          </a:ln>
        </p:spPr>
      </p:pic>
    </p:spTree>
    <p:extLst>
      <p:ext uri="{BB962C8B-B14F-4D97-AF65-F5344CB8AC3E}">
        <p14:creationId xmlns:p14="http://schemas.microsoft.com/office/powerpoint/2010/main" val="16800578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Ορθογώνιο 13">
            <a:extLst>
              <a:ext uri="{FF2B5EF4-FFF2-40B4-BE49-F238E27FC236}">
                <a16:creationId xmlns:a16="http://schemas.microsoft.com/office/drawing/2014/main" id="{5B8BCBD5-6A62-42A1-8BCD-0584908AAE7D}"/>
              </a:ext>
            </a:extLst>
          </p:cNvPr>
          <p:cNvSpPr/>
          <p:nvPr/>
        </p:nvSpPr>
        <p:spPr>
          <a:xfrm>
            <a:off x="117332" y="438863"/>
            <a:ext cx="417102" cy="43088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6</a:t>
            </a:r>
            <a:r>
              <a:rPr kumimoji="0" lang="en-US" sz="2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Nova" panose="020B0602020104020203" pitchFamily="34" charset="0"/>
                <a:ea typeface="+mn-ea"/>
                <a:cs typeface="+mn-cs"/>
              </a:rPr>
              <a:t> </a:t>
            </a:r>
            <a:endParaRPr kumimoji="0" lang="el-GR" sz="2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Nova" panose="020B0602020104020203" pitchFamily="34" charset="0"/>
              <a:ea typeface="+mn-ea"/>
              <a:cs typeface="+mn-cs"/>
            </a:endParaRPr>
          </a:p>
        </p:txBody>
      </p:sp>
      <p:sp>
        <p:nvSpPr>
          <p:cNvPr id="8" name="Google Shape;228;p4"/>
          <p:cNvSpPr txBox="1"/>
          <p:nvPr/>
        </p:nvSpPr>
        <p:spPr>
          <a:xfrm>
            <a:off x="526419" y="348996"/>
            <a:ext cx="7044275" cy="61353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l-GR" sz="2200" b="1" i="0" u="none" strike="noStrike" cap="none" dirty="0">
                <a:solidFill>
                  <a:schemeClr val="dk1"/>
                </a:solidFill>
                <a:latin typeface="Calibri"/>
                <a:ea typeface="Calibri"/>
                <a:cs typeface="Calibri"/>
                <a:sym typeface="Calibri"/>
              </a:rPr>
              <a:t>Εφαρμογές για τη φροντίδα των νεογέννητων</a:t>
            </a:r>
            <a:r>
              <a:rPr lang="en-US" sz="2200" b="1" i="0" u="none" strike="noStrike" cap="none" dirty="0">
                <a:solidFill>
                  <a:schemeClr val="dk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p:txBody>
      </p:sp>
      <p:sp>
        <p:nvSpPr>
          <p:cNvPr id="9" name="Google Shape;227;p4"/>
          <p:cNvSpPr/>
          <p:nvPr/>
        </p:nvSpPr>
        <p:spPr>
          <a:xfrm>
            <a:off x="36957" y="348995"/>
            <a:ext cx="489461" cy="615675"/>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 name="Google Shape;229;p4"/>
          <p:cNvSpPr/>
          <p:nvPr/>
        </p:nvSpPr>
        <p:spPr>
          <a:xfrm>
            <a:off x="160946" y="418363"/>
            <a:ext cx="409086"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dirty="0">
                <a:solidFill>
                  <a:schemeClr val="lt1"/>
                </a:solidFill>
                <a:latin typeface="Calibri"/>
                <a:ea typeface="Calibri"/>
                <a:cs typeface="Calibri"/>
                <a:sym typeface="Calibri"/>
              </a:rPr>
              <a:t>8</a:t>
            </a:r>
            <a:r>
              <a:rPr lang="en-US" sz="2200" b="1" i="0" u="none" strike="noStrike" cap="none" dirty="0">
                <a:solidFill>
                  <a:schemeClr val="lt1"/>
                </a:solidFill>
                <a:latin typeface="Gill Sans"/>
                <a:ea typeface="Gill Sans"/>
                <a:cs typeface="Gill Sans"/>
                <a:sym typeface="Gill Sans"/>
              </a:rPr>
              <a:t> </a:t>
            </a:r>
            <a:endParaRPr sz="2200" b="1" i="0" u="none" strike="noStrike" cap="none" dirty="0">
              <a:solidFill>
                <a:schemeClr val="lt1"/>
              </a:solidFill>
              <a:latin typeface="Gill Sans"/>
              <a:ea typeface="Gill Sans"/>
              <a:cs typeface="Gill Sans"/>
              <a:sym typeface="Gill Sans"/>
            </a:endParaRPr>
          </a:p>
        </p:txBody>
      </p:sp>
      <p:sp>
        <p:nvSpPr>
          <p:cNvPr id="10" name="Google Shape;240;p5"/>
          <p:cNvSpPr txBox="1">
            <a:spLocks noGrp="1"/>
          </p:cNvSpPr>
          <p:nvPr>
            <p:ph type="title"/>
          </p:nvPr>
        </p:nvSpPr>
        <p:spPr>
          <a:xfrm>
            <a:off x="570032" y="1223115"/>
            <a:ext cx="10515600"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200"/>
              <a:buFont typeface="Calibri"/>
              <a:buNone/>
            </a:pPr>
            <a:r>
              <a:rPr lang="el-GR" sz="2400" dirty="0">
                <a:solidFill>
                  <a:srgbClr val="203864"/>
                </a:solidFill>
              </a:rPr>
              <a:t>Δεξιότητες</a:t>
            </a:r>
            <a:endParaRPr sz="2400" dirty="0">
              <a:solidFill>
                <a:srgbClr val="203864"/>
              </a:solidFill>
            </a:endParaRPr>
          </a:p>
        </p:txBody>
      </p:sp>
      <p:sp>
        <p:nvSpPr>
          <p:cNvPr id="12" name="Google Shape;237;p5"/>
          <p:cNvSpPr txBox="1">
            <a:spLocks/>
          </p:cNvSpPr>
          <p:nvPr/>
        </p:nvSpPr>
        <p:spPr>
          <a:xfrm>
            <a:off x="36957" y="2365932"/>
            <a:ext cx="8315841" cy="3632799"/>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100000"/>
              </a:lnSpc>
              <a:spcBef>
                <a:spcPts val="600"/>
              </a:spcBef>
              <a:spcAft>
                <a:spcPts val="600"/>
              </a:spcAft>
              <a:buClr>
                <a:srgbClr val="C00000"/>
              </a:buClr>
              <a:buFont typeface="Wingdings" panose="05000000000000000000" pitchFamily="2" charset="2"/>
              <a:buChar char="ü"/>
              <a:defRPr sz="2200" kern="1200">
                <a:solidFill>
                  <a:schemeClr val="tx1"/>
                </a:solidFill>
                <a:effectLst/>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0000"/>
              </a:buClr>
              <a:buSzPct val="120000"/>
              <a:buFont typeface="Wingdings" panose="05000000000000000000" pitchFamily="2" charset="2"/>
              <a:buChar char="ü"/>
              <a:defRPr sz="2200" kern="1200">
                <a:solidFill>
                  <a:schemeClr val="tx1"/>
                </a:solidFill>
                <a:effectLst/>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0000"/>
              </a:buClr>
              <a:buFont typeface="Wingdings" panose="05000000000000000000" pitchFamily="2" charset="2"/>
              <a:buChar char="ü"/>
              <a:defRPr sz="2000" kern="1200">
                <a:solidFill>
                  <a:schemeClr val="tx1"/>
                </a:solidFill>
                <a:effectLst/>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0000"/>
              </a:buClr>
              <a:buFont typeface="Wingdings" panose="05000000000000000000" pitchFamily="2" charset="2"/>
              <a:buChar char="ü"/>
              <a:defRPr sz="2000" kern="1200">
                <a:solidFill>
                  <a:schemeClr val="tx1"/>
                </a:solidFill>
                <a:effectLst/>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0000"/>
              </a:buClr>
              <a:buFont typeface="Wingdings" panose="05000000000000000000" pitchFamily="2" charset="2"/>
              <a:buChar char="ü"/>
              <a:defRPr sz="2000" kern="120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spcAft>
                <a:spcPts val="0"/>
              </a:spcAft>
              <a:buClr>
                <a:srgbClr val="C01E24"/>
              </a:buClr>
              <a:buSzPts val="2000"/>
              <a:buFont typeface="Wingdings" panose="05000000000000000000" pitchFamily="2" charset="2"/>
              <a:buNone/>
            </a:pPr>
            <a:r>
              <a:rPr lang="el-GR" dirty="0"/>
              <a:t>Οι εκπαιδευόμενοι θα αποκτήσουν βασικές γνώσεις για:</a:t>
            </a:r>
            <a:endParaRPr lang="en-US" dirty="0"/>
          </a:p>
          <a:p>
            <a:pPr lvl="1">
              <a:lnSpc>
                <a:spcPct val="150000"/>
              </a:lnSpc>
              <a:spcBef>
                <a:spcPts val="0"/>
              </a:spcBef>
              <a:spcAft>
                <a:spcPts val="0"/>
              </a:spcAft>
              <a:buClr>
                <a:srgbClr val="C01E24"/>
              </a:buClr>
              <a:buSzPts val="2000"/>
            </a:pPr>
            <a:r>
              <a:rPr lang="el-GR" dirty="0"/>
              <a:t>Τα νεογέννητα και τα χαρακτηριστικά τους</a:t>
            </a:r>
            <a:endParaRPr lang="en-US" dirty="0"/>
          </a:p>
          <a:p>
            <a:pPr lvl="1">
              <a:lnSpc>
                <a:spcPct val="150000"/>
              </a:lnSpc>
              <a:spcBef>
                <a:spcPts val="0"/>
              </a:spcBef>
              <a:spcAft>
                <a:spcPts val="0"/>
              </a:spcAft>
              <a:buClr>
                <a:srgbClr val="C01E24"/>
              </a:buClr>
              <a:buSzPts val="2000"/>
            </a:pPr>
            <a:r>
              <a:rPr lang="el-GR" dirty="0"/>
              <a:t>Τη σημασία του θηλασμού και της συμπληρωματικής διατροφής</a:t>
            </a:r>
            <a:endParaRPr lang="en-US" dirty="0"/>
          </a:p>
          <a:p>
            <a:pPr lvl="1">
              <a:lnSpc>
                <a:spcPct val="150000"/>
              </a:lnSpc>
              <a:spcBef>
                <a:spcPts val="0"/>
              </a:spcBef>
              <a:spcAft>
                <a:spcPts val="0"/>
              </a:spcAft>
              <a:buClr>
                <a:srgbClr val="C01E24"/>
              </a:buClr>
              <a:buSzPts val="2000"/>
            </a:pPr>
            <a:r>
              <a:rPr lang="el-GR" dirty="0"/>
              <a:t>Τη σημασία των συνηθειών ύπνου</a:t>
            </a:r>
            <a:r>
              <a:rPr lang="en-US" dirty="0"/>
              <a:t> </a:t>
            </a:r>
          </a:p>
          <a:p>
            <a:pPr lvl="1">
              <a:lnSpc>
                <a:spcPct val="150000"/>
              </a:lnSpc>
              <a:spcBef>
                <a:spcPts val="0"/>
              </a:spcBef>
              <a:spcAft>
                <a:spcPts val="0"/>
              </a:spcAft>
              <a:buClr>
                <a:srgbClr val="C01E24"/>
              </a:buClr>
              <a:buSzPts val="2000"/>
            </a:pPr>
            <a:r>
              <a:rPr lang="el-GR" dirty="0"/>
              <a:t>Τις εφαρμογές για νεογέννητα και τη σωστή χρήση τους</a:t>
            </a:r>
            <a:endParaRPr lang="en-US" dirty="0"/>
          </a:p>
        </p:txBody>
      </p:sp>
      <p:sp>
        <p:nvSpPr>
          <p:cNvPr id="2" name="Ορθογώνιο 1">
            <a:extLst>
              <a:ext uri="{FF2B5EF4-FFF2-40B4-BE49-F238E27FC236}">
                <a16:creationId xmlns:a16="http://schemas.microsoft.com/office/drawing/2014/main" id="{C8471FEE-0015-D00F-955A-6C6E4AA5FC77}"/>
              </a:ext>
            </a:extLst>
          </p:cNvPr>
          <p:cNvSpPr/>
          <p:nvPr/>
        </p:nvSpPr>
        <p:spPr>
          <a:xfrm>
            <a:off x="3419912" y="6129356"/>
            <a:ext cx="8772088" cy="276999"/>
          </a:xfrm>
          <a:prstGeom prst="rect">
            <a:avLst/>
          </a:prstGeom>
        </p:spPr>
        <p:txBody>
          <a:bodyPr wrap="square">
            <a:spAutoFit/>
          </a:bodyPr>
          <a:lstStyle/>
          <a:p>
            <a:pPr algn="r"/>
            <a:r>
              <a:rPr lang="el-GR" sz="1200" dirty="0">
                <a:hlinkClick r:id="rId3"/>
              </a:rPr>
              <a:t>Εικόνα από</a:t>
            </a:r>
            <a:r>
              <a:rPr lang="en-US" sz="1200" dirty="0">
                <a:hlinkClick r:id="rId3"/>
              </a:rPr>
              <a:t> vectorjuice </a:t>
            </a:r>
            <a:r>
              <a:rPr lang="el-GR" sz="1200" dirty="0">
                <a:hlinkClick r:id="rId3"/>
              </a:rPr>
              <a:t>σε </a:t>
            </a:r>
            <a:r>
              <a:rPr lang="en-US" sz="1200" dirty="0">
                <a:hlinkClick r:id="rId3"/>
              </a:rPr>
              <a:t>Freepik</a:t>
            </a:r>
            <a:endParaRPr lang="en-US" sz="1200" dirty="0"/>
          </a:p>
        </p:txBody>
      </p:sp>
      <p:pic>
        <p:nvPicPr>
          <p:cNvPr id="3" name="Google Shape;190;g2c07f5df07d_0_263">
            <a:extLst>
              <a:ext uri="{FF2B5EF4-FFF2-40B4-BE49-F238E27FC236}">
                <a16:creationId xmlns:a16="http://schemas.microsoft.com/office/drawing/2014/main" id="{31AFD657-C18F-0972-62FE-2247E9A362AE}"/>
              </a:ext>
            </a:extLst>
          </p:cNvPr>
          <p:cNvPicPr preferRelativeResize="0"/>
          <p:nvPr/>
        </p:nvPicPr>
        <p:blipFill rotWithShape="1">
          <a:blip r:embed="rId4">
            <a:alphaModFix/>
          </a:blip>
          <a:srcRect l="9128" t="10193" r="8041" b="10723"/>
          <a:stretch/>
        </p:blipFill>
        <p:spPr>
          <a:xfrm>
            <a:off x="8352798" y="2228850"/>
            <a:ext cx="3839202" cy="3776816"/>
          </a:xfrm>
          <a:prstGeom prst="rect">
            <a:avLst/>
          </a:prstGeom>
          <a:noFill/>
          <a:ln>
            <a:noFill/>
          </a:ln>
        </p:spPr>
      </p:pic>
    </p:spTree>
    <p:extLst>
      <p:ext uri="{BB962C8B-B14F-4D97-AF65-F5344CB8AC3E}">
        <p14:creationId xmlns:p14="http://schemas.microsoft.com/office/powerpoint/2010/main" val="19484181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Ambition abstract concept">
            <a:extLst>
              <a:ext uri="{FF2B5EF4-FFF2-40B4-BE49-F238E27FC236}">
                <a16:creationId xmlns:a16="http://schemas.microsoft.com/office/drawing/2014/main" id="{7FD42362-6BB0-2810-08B7-D41025E681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162" y="1079999"/>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3D1D7E8-BA70-8D27-BBF6-B8DB40FD60FF}"/>
              </a:ext>
            </a:extLst>
          </p:cNvPr>
          <p:cNvSpPr txBox="1"/>
          <p:nvPr/>
        </p:nvSpPr>
        <p:spPr>
          <a:xfrm>
            <a:off x="5419175" y="6181455"/>
            <a:ext cx="6099586" cy="276999"/>
          </a:xfrm>
          <a:prstGeom prst="rect">
            <a:avLst/>
          </a:prstGeom>
          <a:noFill/>
        </p:spPr>
        <p:txBody>
          <a:bodyPr wrap="square">
            <a:spAutoFit/>
          </a:bodyPr>
          <a:lstStyle/>
          <a:p>
            <a:pPr algn="r"/>
            <a:r>
              <a:rPr lang="el-GR" sz="1200" dirty="0">
                <a:hlinkClick r:id="rId4"/>
              </a:rPr>
              <a:t>Σχεδιασμένο από</a:t>
            </a:r>
            <a:r>
              <a:rPr lang="en-US" sz="1200" dirty="0">
                <a:hlinkClick r:id="rId4"/>
              </a:rPr>
              <a:t> Freepik</a:t>
            </a:r>
            <a:endParaRPr lang="el-GR" sz="1200" dirty="0"/>
          </a:p>
        </p:txBody>
      </p:sp>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fontScale="90000"/>
          </a:bodyPr>
          <a:lstStyle/>
          <a:p>
            <a:pPr>
              <a:spcBef>
                <a:spcPts val="0"/>
              </a:spcBef>
            </a:pPr>
            <a:r>
              <a:rPr lang="en-US" sz="2400" dirty="0">
                <a:solidFill>
                  <a:srgbClr val="C01E24"/>
                </a:solidFill>
              </a:rPr>
              <a:t>8.1.1</a:t>
            </a:r>
            <a:r>
              <a:rPr lang="en-US" dirty="0"/>
              <a:t/>
            </a:r>
            <a:br>
              <a:rPr lang="en-US" dirty="0"/>
            </a:br>
            <a:r>
              <a:rPr lang="el-GR" dirty="0">
                <a:solidFill>
                  <a:srgbClr val="C01E24"/>
                </a:solidFill>
              </a:rPr>
              <a:t>Εισαγωγή: Το νεογέννητο</a:t>
            </a: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l-GR" sz="2200" dirty="0">
                <a:solidFill>
                  <a:srgbClr val="203864"/>
                </a:solidFill>
                <a:sym typeface="Arial" panose="020B0604020202020204" pitchFamily="34" charset="0"/>
              </a:rPr>
              <a:t>Στόχοι</a:t>
            </a:r>
            <a:endParaRPr lang="en-US" sz="2200" dirty="0">
              <a:solidFill>
                <a:srgbClr val="203864"/>
              </a:solidFill>
              <a:sym typeface="Arial" panose="020B0604020202020204" pitchFamily="34" charset="0"/>
            </a:endParaRPr>
          </a:p>
        </p:txBody>
      </p:sp>
      <p:sp>
        <p:nvSpPr>
          <p:cNvPr id="7" name="Google Shape;297;g2bb2862943f_0_719"/>
          <p:cNvSpPr txBox="1">
            <a:spLocks/>
          </p:cNvSpPr>
          <p:nvPr/>
        </p:nvSpPr>
        <p:spPr>
          <a:xfrm>
            <a:off x="641353" y="2849850"/>
            <a:ext cx="6343500" cy="2275500"/>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150000"/>
              </a:lnSpc>
              <a:spcBef>
                <a:spcPts val="600"/>
              </a:spcBef>
              <a:spcAft>
                <a:spcPts val="600"/>
              </a:spcAft>
              <a:buClr>
                <a:srgbClr val="C01E24"/>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5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5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3550" indent="-342900" algn="just">
              <a:lnSpc>
                <a:spcPct val="120000"/>
              </a:lnSpc>
              <a:spcBef>
                <a:spcPts val="1200"/>
              </a:spcBef>
              <a:spcAft>
                <a:spcPts val="0"/>
              </a:spcAft>
              <a:buSzPct val="71428"/>
            </a:pPr>
            <a:r>
              <a:rPr lang="el-GR" sz="2400" dirty="0">
                <a:latin typeface="Calibri" panose="020F0502020204030204" pitchFamily="34" charset="0"/>
                <a:cs typeface="Calibri" panose="020F0502020204030204" pitchFamily="34" charset="0"/>
              </a:rPr>
              <a:t>Οι εκπαιδευόμενοι θα μάθουν για τα νεογέννητα και τα χαρακτηριστικά τους.</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460618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DA93C2B-71DF-EA23-81FF-D610C3C56C67}"/>
              </a:ext>
            </a:extLst>
          </p:cNvPr>
          <p:cNvSpPr>
            <a:spLocks noGrp="1"/>
          </p:cNvSpPr>
          <p:nvPr>
            <p:ph type="title"/>
          </p:nvPr>
        </p:nvSpPr>
        <p:spPr/>
        <p:txBody>
          <a:bodyPr>
            <a:normAutofit/>
          </a:bodyPr>
          <a:lstStyle/>
          <a:p>
            <a:r>
              <a:rPr lang="el-GR" dirty="0"/>
              <a:t>Τι είναι τα νεογέννητα</a:t>
            </a:r>
          </a:p>
        </p:txBody>
      </p:sp>
      <p:sp>
        <p:nvSpPr>
          <p:cNvPr id="3" name="Θέση κειμένου 2">
            <a:extLst>
              <a:ext uri="{FF2B5EF4-FFF2-40B4-BE49-F238E27FC236}">
                <a16:creationId xmlns:a16="http://schemas.microsoft.com/office/drawing/2014/main" id="{F7138A2E-4F28-748D-C439-F32B9FF3FC2A}"/>
              </a:ext>
            </a:extLst>
          </p:cNvPr>
          <p:cNvSpPr>
            <a:spLocks noGrp="1"/>
          </p:cNvSpPr>
          <p:nvPr>
            <p:ph type="body" idx="1"/>
          </p:nvPr>
        </p:nvSpPr>
        <p:spPr>
          <a:xfrm>
            <a:off x="557999" y="1799999"/>
            <a:ext cx="7996066" cy="4866000"/>
          </a:xfrm>
        </p:spPr>
        <p:txBody>
          <a:bodyPr/>
          <a:lstStyle/>
          <a:p>
            <a:pPr marL="76200" indent="0">
              <a:buNone/>
            </a:pPr>
            <a:r>
              <a:rPr lang="el-GR" dirty="0"/>
              <a:t>Το νεογέννητο, αλλιώς νεογνό, είναι το βρέφος που βρίσκεται στην νεογνική περίοδο, η οποία περιλαμβάνει τις πρώτες 4 εβδομάδες της ζωής του, όπου συμβαίνουν ραγδαίες αλλαγές</a:t>
            </a:r>
            <a:r>
              <a:rPr lang="en-US" dirty="0"/>
              <a:t>.</a:t>
            </a:r>
          </a:p>
          <a:p>
            <a:endParaRPr lang="el-GR" dirty="0"/>
          </a:p>
        </p:txBody>
      </p:sp>
      <p:pic>
        <p:nvPicPr>
          <p:cNvPr id="4" name="Google Shape;254;g2bb2862943f_0_334">
            <a:extLst>
              <a:ext uri="{FF2B5EF4-FFF2-40B4-BE49-F238E27FC236}">
                <a16:creationId xmlns:a16="http://schemas.microsoft.com/office/drawing/2014/main" id="{AC595F20-9F7A-EF4D-F01A-142A97C58677}"/>
              </a:ext>
            </a:extLst>
          </p:cNvPr>
          <p:cNvPicPr preferRelativeResize="0"/>
          <p:nvPr/>
        </p:nvPicPr>
        <p:blipFill rotWithShape="1">
          <a:blip r:embed="rId3">
            <a:alphaModFix/>
          </a:blip>
          <a:srcRect/>
          <a:stretch/>
        </p:blipFill>
        <p:spPr>
          <a:xfrm>
            <a:off x="9166514" y="1890126"/>
            <a:ext cx="2411701" cy="3077747"/>
          </a:xfrm>
          <a:prstGeom prst="rect">
            <a:avLst/>
          </a:prstGeom>
          <a:noFill/>
          <a:ln>
            <a:noFill/>
          </a:ln>
        </p:spPr>
      </p:pic>
      <p:sp>
        <p:nvSpPr>
          <p:cNvPr id="5" name="Google Shape;253;g2bb2862943f_0_334">
            <a:extLst>
              <a:ext uri="{FF2B5EF4-FFF2-40B4-BE49-F238E27FC236}">
                <a16:creationId xmlns:a16="http://schemas.microsoft.com/office/drawing/2014/main" id="{3B83DE84-C811-ABA1-4D5D-A5BD82144DA8}"/>
              </a:ext>
            </a:extLst>
          </p:cNvPr>
          <p:cNvSpPr/>
          <p:nvPr/>
        </p:nvSpPr>
        <p:spPr>
          <a:xfrm>
            <a:off x="9780282" y="6042956"/>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l-GR" sz="1200" u="sng" dirty="0">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Πηγή</a:t>
            </a:r>
            <a:r>
              <a:rPr lang="en-US" sz="1200" dirty="0">
                <a:solidFill>
                  <a:schemeClr val="dk1"/>
                </a:solidFill>
                <a:latin typeface="Calibri"/>
                <a:ea typeface="Calibri"/>
                <a:cs typeface="Calibri"/>
                <a:sym typeface="Calibri"/>
              </a:rPr>
              <a:t> | </a:t>
            </a:r>
            <a:r>
              <a:rPr lang="en-US" sz="1200" u="sng" dirty="0">
                <a:solidFill>
                  <a:schemeClr val="dk1"/>
                </a:solidFill>
                <a:latin typeface="Calibri"/>
                <a:ea typeface="Calibri"/>
                <a:cs typeface="Calibri"/>
                <a:sym typeface="Calibri"/>
                <a:hlinkClick r:id="rId5">
                  <a:extLst>
                    <a:ext uri="{A12FA001-AC4F-418D-AE19-62706E023703}">
                      <ahyp:hlinkClr xmlns="" xmlns:ahyp="http://schemas.microsoft.com/office/drawing/2018/hyperlinkcolor" val="tx"/>
                    </a:ext>
                  </a:extLst>
                </a:hlinkClick>
              </a:rPr>
              <a:t>Pixabay license</a:t>
            </a:r>
            <a:endParaRPr sz="1200" dirty="0">
              <a:solidFill>
                <a:schemeClr val="dk1"/>
              </a:solidFill>
              <a:latin typeface="Calibri"/>
              <a:ea typeface="Calibri"/>
              <a:cs typeface="Calibri"/>
              <a:sym typeface="Calibri"/>
            </a:endParaRPr>
          </a:p>
        </p:txBody>
      </p:sp>
      <p:sp>
        <p:nvSpPr>
          <p:cNvPr id="6" name="Google Shape;262;g2bb2862943f_0_625">
            <a:extLst>
              <a:ext uri="{FF2B5EF4-FFF2-40B4-BE49-F238E27FC236}">
                <a16:creationId xmlns:a16="http://schemas.microsoft.com/office/drawing/2014/main" id="{061F629F-BCFE-7F7B-9F97-D91C717C9A4B}"/>
              </a:ext>
            </a:extLst>
          </p:cNvPr>
          <p:cNvSpPr/>
          <p:nvPr/>
        </p:nvSpPr>
        <p:spPr>
          <a:xfrm>
            <a:off x="8554065" y="-3933"/>
            <a:ext cx="3636600"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l-GR" sz="1800" dirty="0">
                <a:solidFill>
                  <a:schemeClr val="lt1"/>
                </a:solidFill>
                <a:latin typeface="Calibri"/>
                <a:ea typeface="Calibri"/>
                <a:cs typeface="Calibri"/>
                <a:sym typeface="Calibri"/>
              </a:rPr>
              <a:t>8.1.1 Εισαγωγή: Το νεογέννητο</a:t>
            </a:r>
            <a:endParaRPr sz="180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4813421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g2bb2862943f_0_625"/>
          <p:cNvSpPr txBox="1">
            <a:spLocks noGrp="1"/>
          </p:cNvSpPr>
          <p:nvPr>
            <p:ph type="title"/>
          </p:nvPr>
        </p:nvSpPr>
        <p:spPr>
          <a:xfrm>
            <a:off x="566149" y="747647"/>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l-GR" sz="2200" dirty="0">
                <a:latin typeface="Arial"/>
                <a:ea typeface="Arial"/>
                <a:cs typeface="Arial"/>
                <a:sym typeface="Arial"/>
              </a:rPr>
              <a:t>Κατηγορίες νεογέννητων</a:t>
            </a:r>
            <a:endParaRPr dirty="0"/>
          </a:p>
        </p:txBody>
      </p:sp>
      <p:sp>
        <p:nvSpPr>
          <p:cNvPr id="262" name="Google Shape;262;g2bb2862943f_0_625"/>
          <p:cNvSpPr/>
          <p:nvPr/>
        </p:nvSpPr>
        <p:spPr>
          <a:xfrm>
            <a:off x="8554065" y="-3933"/>
            <a:ext cx="3636600" cy="3987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None/>
            </a:pPr>
            <a:r>
              <a:rPr lang="el-GR" sz="1800" dirty="0">
                <a:solidFill>
                  <a:schemeClr val="lt1"/>
                </a:solidFill>
                <a:latin typeface="Calibri"/>
                <a:ea typeface="Calibri"/>
                <a:cs typeface="Calibri"/>
                <a:sym typeface="Calibri"/>
              </a:rPr>
              <a:t>8.1.1 Εισαγωγή: Το νεογέννητο</a:t>
            </a:r>
            <a:endParaRPr sz="1800" dirty="0">
              <a:solidFill>
                <a:schemeClr val="lt1"/>
              </a:solidFill>
              <a:latin typeface="Calibri"/>
              <a:ea typeface="Calibri"/>
              <a:cs typeface="Calibri"/>
              <a:sym typeface="Calibri"/>
            </a:endParaRPr>
          </a:p>
        </p:txBody>
      </p:sp>
      <p:sp>
        <p:nvSpPr>
          <p:cNvPr id="263" name="Google Shape;263;g2bb2862943f_0_625"/>
          <p:cNvSpPr/>
          <p:nvPr/>
        </p:nvSpPr>
        <p:spPr>
          <a:xfrm>
            <a:off x="9752970" y="6394648"/>
            <a:ext cx="24117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l-GR" sz="1200" u="sng" dirty="0">
                <a:solidFill>
                  <a:schemeClr val="dk1"/>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Πηγή</a:t>
            </a:r>
            <a:r>
              <a:rPr lang="en-US" sz="1200" dirty="0">
                <a:solidFill>
                  <a:schemeClr val="dk1"/>
                </a:solidFill>
                <a:latin typeface="Calibri"/>
                <a:ea typeface="Calibri"/>
                <a:cs typeface="Calibri"/>
                <a:sym typeface="Calibri"/>
              </a:rPr>
              <a:t>| </a:t>
            </a:r>
            <a:r>
              <a:rPr lang="en-US" sz="1200" u="sng" dirty="0">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Pixabay license</a:t>
            </a:r>
            <a:endParaRPr sz="1200" dirty="0">
              <a:solidFill>
                <a:schemeClr val="dk1"/>
              </a:solidFill>
              <a:latin typeface="Calibri"/>
              <a:ea typeface="Calibri"/>
              <a:cs typeface="Calibri"/>
              <a:sym typeface="Calibri"/>
            </a:endParaRPr>
          </a:p>
        </p:txBody>
      </p:sp>
      <p:sp>
        <p:nvSpPr>
          <p:cNvPr id="267" name="Google Shape;267;g2bb2862943f_0_625"/>
          <p:cNvSpPr txBox="1">
            <a:spLocks noGrp="1"/>
          </p:cNvSpPr>
          <p:nvPr>
            <p:ph type="body" idx="4294967295"/>
          </p:nvPr>
        </p:nvSpPr>
        <p:spPr>
          <a:xfrm>
            <a:off x="674089" y="1500086"/>
            <a:ext cx="9391468" cy="1307196"/>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20000"/>
              </a:lnSpc>
              <a:spcBef>
                <a:spcPts val="1200"/>
              </a:spcBef>
              <a:spcAft>
                <a:spcPts val="0"/>
              </a:spcAft>
              <a:buSzPts val="2000"/>
              <a:buNone/>
            </a:pPr>
            <a:r>
              <a:rPr lang="el-GR" sz="2000" dirty="0"/>
              <a:t>Τα νεογέννητα κατηγοριοποιούνται ανάλογα με την ηλικία κύησής τους, δηλαδή ανάλογα με τη διάρκεια της εγκυμοσύνης. Μπορούμε να κατατάξουμε τα νεογνά σε </a:t>
            </a:r>
            <a:r>
              <a:rPr lang="el-GR" sz="2000"/>
              <a:t>τρεις κατηγορίες:</a:t>
            </a:r>
            <a:endParaRPr sz="2000" dirty="0"/>
          </a:p>
        </p:txBody>
      </p:sp>
      <p:pic>
        <p:nvPicPr>
          <p:cNvPr id="269" name="Google Shape;269;g2bb2862943f_0_625"/>
          <p:cNvPicPr preferRelativeResize="0"/>
          <p:nvPr/>
        </p:nvPicPr>
        <p:blipFill rotWithShape="1">
          <a:blip r:embed="rId5">
            <a:alphaModFix/>
          </a:blip>
          <a:srcRect/>
          <a:stretch/>
        </p:blipFill>
        <p:spPr>
          <a:xfrm>
            <a:off x="9867144" y="2082527"/>
            <a:ext cx="2251099" cy="3936381"/>
          </a:xfrm>
          <a:prstGeom prst="rect">
            <a:avLst/>
          </a:prstGeom>
          <a:noFill/>
          <a:ln>
            <a:noFill/>
          </a:ln>
        </p:spPr>
      </p:pic>
      <p:sp>
        <p:nvSpPr>
          <p:cNvPr id="270" name="Google Shape;270;g2bb2862943f_0_625"/>
          <p:cNvSpPr/>
          <p:nvPr/>
        </p:nvSpPr>
        <p:spPr>
          <a:xfrm>
            <a:off x="140689" y="3129523"/>
            <a:ext cx="3011400" cy="613500"/>
          </a:xfrm>
          <a:prstGeom prst="roundRect">
            <a:avLst>
              <a:gd name="adj" fmla="val 16667"/>
            </a:avLst>
          </a:prstGeom>
          <a:solidFill>
            <a:srgbClr val="EA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l-GR" sz="2000" b="1" i="0" u="none" strike="noStrike" cap="none" dirty="0">
                <a:solidFill>
                  <a:srgbClr val="000000"/>
                </a:solidFill>
                <a:latin typeface="Calibri"/>
                <a:ea typeface="Calibri"/>
                <a:cs typeface="Calibri"/>
                <a:sym typeface="Calibri"/>
              </a:rPr>
              <a:t>ΤΕΛΕΙΟΜΗΝΑ</a:t>
            </a:r>
            <a:endParaRPr sz="2000" b="1" i="0" u="none" strike="noStrike" cap="none" dirty="0">
              <a:solidFill>
                <a:srgbClr val="000000"/>
              </a:solidFill>
              <a:latin typeface="Calibri"/>
              <a:ea typeface="Calibri"/>
              <a:cs typeface="Calibri"/>
              <a:sym typeface="Calibri"/>
            </a:endParaRPr>
          </a:p>
        </p:txBody>
      </p:sp>
      <p:sp>
        <p:nvSpPr>
          <p:cNvPr id="271" name="Google Shape;271;g2bb2862943f_0_625"/>
          <p:cNvSpPr/>
          <p:nvPr/>
        </p:nvSpPr>
        <p:spPr>
          <a:xfrm>
            <a:off x="73757" y="4133113"/>
            <a:ext cx="3188100" cy="1429500"/>
          </a:xfrm>
          <a:prstGeom prst="rect">
            <a:avLst/>
          </a:prstGeom>
          <a:noFill/>
          <a:ln>
            <a:noFill/>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None/>
            </a:pPr>
            <a:r>
              <a:rPr lang="el-GR" sz="2000" b="0" i="0" u="none" strike="noStrike" cap="none" dirty="0">
                <a:solidFill>
                  <a:schemeClr val="dk1"/>
                </a:solidFill>
                <a:latin typeface="Calibri"/>
                <a:ea typeface="Calibri"/>
                <a:cs typeface="Calibri"/>
                <a:sym typeface="Calibri"/>
              </a:rPr>
              <a:t>Γεννημένα μεταξύ 38 και 42 εβδομάδων κύησης</a:t>
            </a:r>
            <a:r>
              <a:rPr lang="en-US" sz="2000" b="0" i="0" u="none" strike="noStrike" cap="none" dirty="0">
                <a:solidFill>
                  <a:schemeClr val="dk1"/>
                </a:solidFill>
                <a:latin typeface="Calibri"/>
                <a:ea typeface="Calibri"/>
                <a:cs typeface="Calibri"/>
                <a:sym typeface="Calibri"/>
              </a:rPr>
              <a:t>.</a:t>
            </a:r>
            <a:endParaRPr sz="2000" b="0" i="0" u="none" strike="noStrike" cap="none" dirty="0">
              <a:solidFill>
                <a:schemeClr val="dk1"/>
              </a:solidFill>
              <a:latin typeface="Calibri"/>
              <a:ea typeface="Calibri"/>
              <a:cs typeface="Calibri"/>
              <a:sym typeface="Calibri"/>
            </a:endParaRPr>
          </a:p>
        </p:txBody>
      </p:sp>
      <p:cxnSp>
        <p:nvCxnSpPr>
          <p:cNvPr id="272" name="Google Shape;272;g2bb2862943f_0_625"/>
          <p:cNvCxnSpPr/>
          <p:nvPr/>
        </p:nvCxnSpPr>
        <p:spPr>
          <a:xfrm>
            <a:off x="3359612" y="3208657"/>
            <a:ext cx="18600" cy="3278400"/>
          </a:xfrm>
          <a:prstGeom prst="straightConnector1">
            <a:avLst/>
          </a:prstGeom>
          <a:noFill/>
          <a:ln w="19050" cap="flat" cmpd="sng">
            <a:solidFill>
              <a:schemeClr val="dk2"/>
            </a:solidFill>
            <a:prstDash val="dot"/>
            <a:round/>
            <a:headEnd type="oval" w="med" len="med"/>
            <a:tailEnd type="oval" w="med" len="med"/>
          </a:ln>
        </p:spPr>
      </p:cxnSp>
      <p:sp>
        <p:nvSpPr>
          <p:cNvPr id="273" name="Google Shape;273;g2bb2862943f_0_625"/>
          <p:cNvSpPr/>
          <p:nvPr/>
        </p:nvSpPr>
        <p:spPr>
          <a:xfrm>
            <a:off x="3565269" y="3129523"/>
            <a:ext cx="3011400" cy="613500"/>
          </a:xfrm>
          <a:prstGeom prst="roundRect">
            <a:avLst>
              <a:gd name="adj" fmla="val 16667"/>
            </a:avLst>
          </a:prstGeom>
          <a:solidFill>
            <a:srgbClr val="EA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l-GR" sz="2000" b="1" i="0" u="none" strike="noStrike" cap="none" dirty="0">
                <a:solidFill>
                  <a:srgbClr val="000000"/>
                </a:solidFill>
                <a:latin typeface="Calibri"/>
                <a:ea typeface="Calibri"/>
                <a:cs typeface="Calibri"/>
                <a:sym typeface="Calibri"/>
              </a:rPr>
              <a:t>ΠΡΟΩΡΑ</a:t>
            </a:r>
            <a:endParaRPr sz="2000" b="1" i="0" u="none" strike="noStrike" cap="none" dirty="0">
              <a:solidFill>
                <a:srgbClr val="000000"/>
              </a:solidFill>
              <a:latin typeface="Calibri"/>
              <a:ea typeface="Calibri"/>
              <a:cs typeface="Calibri"/>
              <a:sym typeface="Calibri"/>
            </a:endParaRPr>
          </a:p>
        </p:txBody>
      </p:sp>
      <p:sp>
        <p:nvSpPr>
          <p:cNvPr id="274" name="Google Shape;274;g2bb2862943f_0_625"/>
          <p:cNvSpPr/>
          <p:nvPr/>
        </p:nvSpPr>
        <p:spPr>
          <a:xfrm>
            <a:off x="3562020" y="4050718"/>
            <a:ext cx="3000000" cy="2352900"/>
          </a:xfrm>
          <a:prstGeom prst="rect">
            <a:avLst/>
          </a:prstGeom>
          <a:noFill/>
          <a:ln>
            <a:noFill/>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None/>
            </a:pPr>
            <a:r>
              <a:rPr lang="el-GR" sz="2000" b="0" i="0" u="none" strike="noStrike" cap="none" dirty="0">
                <a:solidFill>
                  <a:schemeClr val="dk1"/>
                </a:solidFill>
                <a:latin typeface="Calibri"/>
                <a:ea typeface="Calibri"/>
                <a:cs typeface="Calibri"/>
                <a:sym typeface="Calibri"/>
              </a:rPr>
              <a:t>Γεννημένα πριν από την 38η εβδομάδα κύησης</a:t>
            </a:r>
            <a:r>
              <a:rPr lang="en-US" sz="2000" b="0" i="0" u="none" strike="noStrike" cap="none" dirty="0">
                <a:solidFill>
                  <a:schemeClr val="dk1"/>
                </a:solidFill>
                <a:latin typeface="Calibri"/>
                <a:ea typeface="Calibri"/>
                <a:cs typeface="Calibri"/>
                <a:sym typeface="Calibri"/>
              </a:rPr>
              <a:t>.</a:t>
            </a:r>
            <a:endParaRPr sz="2000" b="0" i="0" u="none" strike="noStrike" cap="none" dirty="0">
              <a:solidFill>
                <a:schemeClr val="dk1"/>
              </a:solidFill>
              <a:latin typeface="Calibri"/>
              <a:ea typeface="Calibri"/>
              <a:cs typeface="Calibri"/>
              <a:sym typeface="Calibri"/>
            </a:endParaRPr>
          </a:p>
        </p:txBody>
      </p:sp>
      <p:sp>
        <p:nvSpPr>
          <p:cNvPr id="275" name="Google Shape;275;g2bb2862943f_0_625"/>
          <p:cNvSpPr/>
          <p:nvPr/>
        </p:nvSpPr>
        <p:spPr>
          <a:xfrm>
            <a:off x="6821514" y="3129523"/>
            <a:ext cx="3011400" cy="613500"/>
          </a:xfrm>
          <a:prstGeom prst="roundRect">
            <a:avLst>
              <a:gd name="adj" fmla="val 16667"/>
            </a:avLst>
          </a:prstGeom>
          <a:solidFill>
            <a:srgbClr val="EA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l-GR" sz="2000" b="1" i="0" u="none" strike="noStrike" cap="none" dirty="0">
                <a:solidFill>
                  <a:srgbClr val="000000"/>
                </a:solidFill>
                <a:latin typeface="Calibri"/>
                <a:ea typeface="Calibri"/>
                <a:cs typeface="Calibri"/>
                <a:sym typeface="Calibri"/>
              </a:rPr>
              <a:t>ΥΠΕΡΩΡΙΜΑ</a:t>
            </a:r>
            <a:endParaRPr sz="2000" b="1" i="0" u="none" strike="noStrike" cap="none" dirty="0">
              <a:solidFill>
                <a:srgbClr val="000000"/>
              </a:solidFill>
              <a:latin typeface="Calibri"/>
              <a:ea typeface="Calibri"/>
              <a:cs typeface="Calibri"/>
              <a:sym typeface="Calibri"/>
            </a:endParaRPr>
          </a:p>
        </p:txBody>
      </p:sp>
      <p:sp>
        <p:nvSpPr>
          <p:cNvPr id="276" name="Google Shape;276;g2bb2862943f_0_625"/>
          <p:cNvSpPr/>
          <p:nvPr/>
        </p:nvSpPr>
        <p:spPr>
          <a:xfrm>
            <a:off x="6932123" y="4050718"/>
            <a:ext cx="2790300" cy="1015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just" rtl="0">
              <a:lnSpc>
                <a:spcPct val="150000"/>
              </a:lnSpc>
              <a:spcBef>
                <a:spcPts val="0"/>
              </a:spcBef>
              <a:spcAft>
                <a:spcPts val="0"/>
              </a:spcAft>
              <a:buNone/>
            </a:pPr>
            <a:r>
              <a:rPr lang="el-GR" sz="2000" b="0" i="0" u="none" strike="noStrike" cap="none" dirty="0">
                <a:solidFill>
                  <a:schemeClr val="dk1"/>
                </a:solidFill>
                <a:latin typeface="Calibri"/>
                <a:ea typeface="Calibri"/>
                <a:cs typeface="Calibri"/>
                <a:sym typeface="Calibri"/>
              </a:rPr>
              <a:t>Γεννημένα μετά από 42 εβδομάδες κύησης.</a:t>
            </a:r>
            <a:endParaRPr sz="2000" b="0" i="0" u="none" strike="noStrike" cap="none" dirty="0">
              <a:solidFill>
                <a:schemeClr val="dk1"/>
              </a:solidFill>
              <a:latin typeface="Calibri"/>
              <a:ea typeface="Calibri"/>
              <a:cs typeface="Calibri"/>
              <a:sym typeface="Calibri"/>
            </a:endParaRPr>
          </a:p>
        </p:txBody>
      </p:sp>
      <p:cxnSp>
        <p:nvCxnSpPr>
          <p:cNvPr id="277" name="Google Shape;277;g2bb2862943f_0_625"/>
          <p:cNvCxnSpPr/>
          <p:nvPr/>
        </p:nvCxnSpPr>
        <p:spPr>
          <a:xfrm>
            <a:off x="6722615" y="3208658"/>
            <a:ext cx="18600" cy="3278400"/>
          </a:xfrm>
          <a:prstGeom prst="straightConnector1">
            <a:avLst/>
          </a:prstGeom>
          <a:noFill/>
          <a:ln w="19050" cap="flat" cmpd="sng">
            <a:solidFill>
              <a:schemeClr val="dk2"/>
            </a:solidFill>
            <a:prstDash val="dot"/>
            <a:round/>
            <a:headEnd type="oval" w="med" len="med"/>
            <a:tailEnd type="oval" w="med" len="med"/>
          </a:ln>
        </p:spPr>
      </p:cxnSp>
    </p:spTree>
    <p:extLst>
      <p:ext uri="{BB962C8B-B14F-4D97-AF65-F5344CB8AC3E}">
        <p14:creationId xmlns:p14="http://schemas.microsoft.com/office/powerpoint/2010/main" val="99694488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ETA 8 1 Teaching session"/>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AcX9tY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Bxf21g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HF/bWH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Bxf21g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Bxf21i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Bxf21g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AcX9tYFQaV5GsAAABvAAAAHAAAAHVuaXZlcnNhbC9sb2NhbF9zZXR0aW5ncy54bWwNyrEKwkAMANC9XxEySB3Uugn2rpujCK0fENogB7mk9ELRv/e2N7x++GaBnbeSTANezx0C62xL0k/A9/Q43RCKky4kphxQDWGITS82k4zsXmOBVejH28S5wvlJuc4XqbOkAu1B/B6PeInNH1BLAwQUAAIACAAcX9tY9XSmfq0RAACrOQAAFwAAAHVuaXZlcnNhbC91bml2ZXJzYWwucG5n7VsLWJJn37e31dbK/NauzV4r2LXa9r3rLXNm5gFYa9OsNXdqVobUXFlaoENBEXhWLX13EFat2XTC3s4HgU4GgkCLJZUan5ZgcspQUREQER7OfA+KqXvffd91fYfr+65deOn13MD9//3/9+9/uP8Pj/dX77+XGv5s1LNhYWHhaeve/jAsbAY2LGz658/MhN4ZHvrwV+gyDf9h6lth7HsL+6EXT+Ws2bgmLOwyfbZnxwzo9az8dVvwYWFzJYG/aVLcuc/CwhLeTHt7zcfFWUZ1K51VitZafMS4jQ3/drw4+/6vC0ZuLvj02z3rN248ebzx+PaGoQOd2zNpUV8j3n5HebDnVNnzb9Fm1K069f60pTl5ET8/XvNyoo2bIOsvPysOL6XYiRGxV7M43TVbYg1b8nbZLT/uQlI2WyMgk6Ef3kdzuKMD4rddLwauj2gxqj8FBqqYsszA9YukxvzZgUG+dD52WmBgmi9ZFrjeWJTNmzEKkv37IJHhXGAkFViSdgT6HXkkeKAQ2euqOeSepfG4BktjC8bXg1nPH5bLDthid3j37kYnj0omf1ZpggMgESBae6KBkiTNOr5JLiuzxZ7YMarzGehj9pVjIy1bUYujRg39Ir/fd3lB7pK/5I2ZeaDrk7bC8FFL31yhWl/FDgqWZabdjxuz95f8pXv4ZaMmvzQf+8pGxYpR3U9JWKf6g6DbecdWoiWjBPzLHO6RM/+/wb/s77K3nkyNh/sdUlwWxdZeXYmhbmmbvqfmvkGVpXeYVLKg6hUIlWj47lI60yrzDcqwIlc7Zz3pJRaeVKM0LNTWuLcEzTpTrizaqcGOHB5ZsXWyPGR6YdrYMPO/MGafjSZ3zY43l2rdWCoUHiMsqkcKeHoPwj2P7A70pIknZRQTPl7rFmpLrTVaZ42S2ldO3e3m4SfmwKiG9cq4ZvZ+eyRgiYSLARV3prqo3cg3nwVcZ8VdBYIx0rg38pciPPLN7payhwsJGIgeY0zqZBit36v1O3bOG16vxOddolRdxIaPCW4n8Y6dCtL9bgTX8LUoGnA2HTG9z/QO5uB83em+z0ox9pVSFp5MNOUEXXcchoUjSNcWlS6huF0SlEdSTQc8unjApwdEQqDunrqo2fXjJYF/9yJuEnh1Ah2AmGgYk+p+DVVi7YoAHL0g4Ae5INC/AcN39qWiXI7jKO99lBqGv3bPoq5nBsNiB4mHloGNC3Dr+NnCkbYN8WLXRbGr+Cd0hgYGB4x1CizS8UsEUoSrozW5Zb+1VnGMIric2sblFm0y4rxynNpzM9pzkzvoNQN+nY4ou/obVd6DKMdBY8fifuy1e62RWcVdLKpRQTX2EqG8xVFNeqqpN4fam6MZQJhLZC2RYscto46op8qfxCrBW3BS7DOIfyiUuZpzkHjr8yjL8/EoezbKzisqpQySVYnSKQL2bLi7wx8/so4Pp7juM0XOw3DnYSlLKciWJ4imkAh33k7F+h6btSKXJV3l6d0gplh9ER5Xi9jdA6bxy1lWYo3UQM7S26Kwit/IRlP61sabS8wcVYMb4c9qm55bo+AAULhGiz3D9skp5BsGHO3GvsX9PlAZ7aeNIjxaBUGIh3BawSLyErVfvokbDDFovqkRlhbx2ijhN5ZBqc1fEhzzWF32VF9/0sgNpZeokBjaMzBqxpMkxOJ5FK9NYXuz1HIrkutX24ZII32t9knJ2P52mdKwh6hhTpSQ5/+M5ZxVlwAT1WPjZzwhg6D31j8pHHGHu+ykzhpQHwIKAf0fABUukxijRWAGVuPfj9FqiCYF1YrCoZDtrkS54qrAXHI9ySx7suVd/Kqzy16pAeE4X18ss3QgZgT0u/0851GZ2B7OonO4Le/zkX6TLj2XQtPhe43oJpNOW2tVHJUViDheBrNuqvIHc7h5hR4UlNm90T6fH8sgfEFu2/wwi8JP0amlzI9pddqBAeVO0IKTOw13zDYycyy/p8Wqck/s4nnTxd4uKS76zy8xCwf588D5HyiMcRdELi3SIu+oN2WaOTQpMAxQB3o5Yle7VFYPwycrWk0xBmOMiu22FsB9HHiJwVFUmmBKEjFOqo+JBBy9Y5vUygLpdBbXibMcplMHWXqtd8HGuqk0MHrisLLp3fGGNGmvVGHUeePY7DV49EOBBsMCFQUGe+Jypr5vD+woV7FCkKKIS+HQmeXKuJc4MfZitlrfok+6q7+tvFg0SGrmCxl4Cs3my6Usa3nhdvp9UwNqolF5ld/SRQi/YDC+znkXwchWI9m9aNZzRYjeYmjTEtMQANm2kn5HmbcandHce7mJJGCzEQBDJ9oL2roLSkrraAiRPu4Bsl/UPzVaWtGCx3Zyc8EMI/91W/GPB4qaE1fRm0Tt2cN2y7wZ0uyMpgKVZd4zW2ClC4k+h2WhfszWAgwSHCju/9s/oMGxdLlU8Td+SktR6SJB0vLSNggpap+Mc1SwUGpkaxBcN4mmX63N6gHrkzmVKau5U/l8FWpyigyk8weSe/vIgyadPlv+c8m3VQYjxuP117DdGfrK+atdu+hbZGIkg6tQNNASYGJTJg1UUKQvXDI4CRkSk4hBpvXwhonHtHrSj2VFh4YKtBaLvnUqn6Qfugjo81Vre7E3khPhArfDebyotOKnVOfWawa7q8OZ+/A1xC6KZ/UqHEduGIBJmZwbaCmMmVfkI6fqOTlqpClTMmhx2HyJuxBmvrDxEdlHVhUKrL5tT7rIqr4tZZlqTqjyhID+8ECq3vyL5cok3y2xygd1TXkT4jdH8t0M0DdMGDxc6M/UgxNpGOgiT/uHhwlD/+yTOgWsfuAT0hcsK6lGOymvoNug9hwUKI2P9rlwWCk8DeQUITlWElFkzg1qtEL3YWjif/ueMD9TYsR5GnF9+7luM9tQGwThJqhEPpeB9LPQ8fgbpd/EvzeZusydT/TmvixhXZlM9CdbJmrD7fyLtZPZ3CSfqE1vqF6fwv2xSQVyDvduSN1/rK6wRWLM4wgJ1q/SPRq7CF250H93KWcviqqYpBedqGJbhtFm18NqrthbDgdlGosMh7SdT99Hb5F/V5K8q46RTVTtI5A3CtyEHot24LJ/KMnXatcRhRNmfBCr8nUnAQOsi+lQy6Ex0RBbJSYiBQRVDSNt5bAIRrTIsV+KI0o1u2RvqKgXL+LCuenbRy2FJQZ2IXnl+uIqC36RleJ3MPeaM1lrQLXZp6BnnjRZLHEOEXgIQ/JY4ubCs80uR4FnwOHIRd8RpLQ3AEJABSRrW4+K7HF3YdKFMqbWwEdxorIwYIGHXyMxOg0lVUu/F6MnNytFPPTiHi7/MSG80vC1Mq6KYc6c3qekPnoajpJFpSiM2f+KXqznnyAKxYkzO+IYbLlU3idgJJmbpLXQvq8l+Yt9OpE6XyC6l2xy8KF2x9FAIQMl7xTM5Rq0ORUNUrwRqUefn3DFyF8lRv7nhRXf5X2nUjNZBfjw03mPth0cjLkGW2woUBVsGuALaQgk9VqZxtouMCTQCoooiLw3Eaam/UXh5/I+VqsrWdny/FJfMYzJVeiRjV0ns3kIXwUBVN+aFCjGfMHMO3G1vX2ulSwp67B1foriXD2Ww02V8vgLVhOz82hCg8hTNezAEbT1ugvKODsset93Ur3R40mVKkS0TP97ho6/0oUbJpFVBfUHywQpLQ0k2xG5jr4DX3G85NDe67QEdjNi6+IBZ26H7Y2nSm4ZjzY+tOrvuhkPYhrYSylWR4MwRUkWKjfN5eo54PLJHVwhD5GijPue/cHwbgq54oIghkghhzOlbsNxXc9cuZFcoSpSxcjZS/GyjCtsuR41swNqtdi6Cx1xZ9gc/WqCGjlTbtVvlQkXYBV4GEZi8UjBemisv1eJ2wz2tN80iHRujKzS/yKRNaknOy0xRqEU20tMvJeLQP41vbTWslLaFPcnvTfhc7bF7nCQGDZLEQBjZrSyl2Ks9QpjQxRBfU9aw/keXcP0F3s7yWyrla1PpKEw+wW0FnM2mGBeP5GYJ3Kcus9Ixf+7RaNqPlZrYzOFzl9fo+JKtQKtlwPnCtKJnH/MxQUawHIrQkUe+IhJMtiXchqG5ZQypXvTpL6sDfLtFjda60VoV9yGSYwDRpy/Syox8XFCAIZVSOWXBImNWeqaSatoyXdHiHVwYZyITWddts//VGufjiq2aiKp/RY3R2jvjJ/DNXjNbqm/m7WDqF6l0bAmS294pbZrlRZVprQaocgw1OVjSP1rcWquBmW6rz43qXZVQwmDQx8WaNjyF7hlSsFks6+XKxumLjlJxVZcRGhQEVwD/dgisCcfkqtMXQ1hXpxyd+UfXOT3sCqTN5v1+QLfioekWV/aLtvKmz/nobPNpEE+zhYgg31DmD0lAz6J4IY2lD+0OqiZGeiyDzdF4/wCQ+J4y7YvnHuEffaP9HV8CDwEHgIPgYfAQ+Ah8BB4CDwEHgIPgYfAQ+Ah8BB4CDwEHgIPgYfAQ+Ah8BD4Hwy88ZaENXruo22tyabAAPhZJYmCwylHrjS+M3aARLs7vm3dh8HHTskH1esWpwUfGA3NISyuWBJ8snQjtqNi5ZHvg9Cy7b8nxB1swjiV1UTxiKslKcvh0YncGC8nSWGpY3HwFGFFnhNJnEBVnUhHuQZaQKEhVvmchX1dpLEVYR5vFcl2TuDfWEbSu+H7UiUCjYsfXbBMq7+yYM/4CZNHLxobb7rbXiHQxdHo3MlCneGHwNMbBmEAhv8Ae+rwqdoCS74g65z7kNb5WBdpoiplANY93XREjq/Vb5U9FD2zOmBPpEBbYd5Q2YHwiQrPjy5Ld6LL3lrp660XXXKQTLaEwH+f/r3TiyRj+L+aLJAKY0pU2t2oyHCu2WVDKX1vVu+lzIUmFZ8jiGdrK5dfLvVQ+j8cp9xobei0756YEO/V5IiHe2M1ySJh0i4+ZC+qdR9ZW9k5SvbyKCwR1cxIDTjjfSM1QnQtwGu1zG4TvxNrid/NODMq4Mqy4rprgW/UBbK206M+q8iBYZndW7I+CYQK7ILa/EvliB2wirXkM5zSAJv0Uhj6U9BxXg7+JBffMfGuB5ch28mjyBU3oVD6ojwXLB16heJqzYCkqqszkM4MZTYjA+KGesUmhAfEjo+L6STG2WLrLWNB5VOQwoh2E/jo7D7vPcrm6Mj8BcA3rwogqo6yzAjMGzs+pa8OOiQGqWLDq2Qu1Adh4+ruj9Aikf7eWLKaBBBV1sF5Amk62ODbuLxu1OXfhnPhLqEfnJFs8HPggdD7WKA9yDyD029YsjCwHn2rtfjOl0GjFkuMlqrrBuMO76W90swg40+jNpqp/bZ4Zpch8l2hUY/iIkwlhK/UurOZ/pnOz2cZtLuJqtPBUCru7bJ7ym/Lm5bUQoYOH5k17ghqJ0MP7yZVBbxbKDO83j1OX7LKtPWg8WrDvWVPrLuudz5dP+aph1bP2n1B3zKa8gWGI/5ZT49PjO6vMQMjvbEU9VXf/qENgej6iGVOYAFH1QXjQtidPDTA2wu2zUp3AduCoQgj73E+fZPZg2ve1gklAnM3heOcBy3kU6Lq6ngQ10dwzcVdVhzSZfDfP5Rdi8Yp3HpdxkRgxWUhXW3aBue38fFwRwcTR682Bci/JlJIXPHFsJO2YGBl1j8meKddlUTlKdwG45Uk2HiA/SbZ8jgF1bp9nYtmj8fD1CTl1XURjgEWy6Wkub8HMOq9HEH2tPFVTk047hsq5J5raIJ0OpTta+vcCIeoEHIjlLxBqmyn5zFWjXpdY7cylb7lZEUmBnyF3ePeNraUb8qU5lJFznXUg1czmdNHzbBJBURxhNbGGEmVMruf1CHebp6wAs5viVgXOGgXDaP047A9N8/dkSsEItOGbU1g/eB4EZC5y6GyMi9wQu/oaG0LFEE7USeQuxIVCiXvBzN+HBLNUESoc5zTRqPKOFbUto2dvBvyjwGObQE5Q40LcHvLo9K2spjPjZdjR6dCdH1R3pI9ddSUlcGq3Ifz23E43wDHl5vUuY5/Ty770nb17zv/8wOC/xOnDP8SH++PfDZvb8aPxOaywDtp77z3Nvut7Qf+HVBLAwQUAAIACAAcX9tYOp3ncEsAAABrAAAAGwAAAHVuaXZlcnNhbC91bml2ZXJzYWwucG5nLnhtbLOxr8jNUShLLSrOzM+zVTLUM1Cyt+PlsikoSi3LTC1XqACKAQUhQEmhEsg1QnDLM1NKMoBCBhYWCMGM1Mz0jBJbJQtDM7igPtBMAFBLAQIAABQAAgAIAKl+UE82YVgCRwMAAOEJAAAUAAAAAAAAAAEAAAAAAAAAAAB1bml2ZXJzYWwvcGxheWVyLnhtbFBLAQIAABQAAgAIABxf21i1N/SoHAUAAOETAAAdAAAAAAAAAAEAAAAAAHkDAAB1bml2ZXJzYWwvY29tbW9uX21lc3NhZ2VzLmxuZ1BLAQIAABQAAgAIABxf21gVHmAbowAAAH8BAAAuAAAAAAAAAAEAAAAAANAIAAB1bml2ZXJzYWwvcGxheWJhY2tfYW5kX25hdmlnYXRpb25fc2V0dGluZ3MueG1sUEsBAgAAFAACAAgAHF/bWHRJNR88BAAADBUAACcAAAAAAAAAAQAAAAAAvwkAAHVuaXZlcnNhbC9mbGFzaF9wdWJsaXNoaW5nX3NldHRpbmdzLnhtbFBLAQIAABQAAgAIABxf21g3i4dqewMAAKwMAAAhAAAAAAAAAAEAAAAAAEAOAAB1bml2ZXJzYWwvZmxhc2hfc2tpbl9zZXR0aW5ncy54bWxQSwECAAAUAAIACAAcX9tYpq9WIzYEAACWFAAAJgAAAAAAAAABAAAAAAD6EQAAdW5pdmVyc2FsL2h0bWxfcHVibGlzaGluZ19zZXR0aW5ncy54bWxQSwECAAAUAAIACAAcX9tYJg9+6LABAABvBgAAHwAAAAAAAAABAAAAAAB0FgAAdW5pdmVyc2FsL2h0bWxfc2tpbl9zZXR0aW5ncy5qc1BLAQIAABQAAgAIABxf21gVBpXkawAAAG8AAAAcAAAAAAAAAAEAAAAAAGEYAAB1bml2ZXJzYWwvbG9jYWxfc2V0dGluZ3MueG1sUEsBAgAAFAACAAgAHF/bWPV0pn6tEQAAqzkAABcAAAAAAAAAAAAAAAAABhkAAHVuaXZlcnNhbC91bml2ZXJzYWwucG5nUEsBAgAAFAACAAgAHF/bWDqd53BLAAAAawAAABsAAAAAAAAAAQAAAAAA6CoAAHVuaXZlcnNhbC91bml2ZXJzYWwucG5nLnhtbFBLBQYAAAAACgAKAAYDAABsKwAAAAA="/>
  <p:tag name="ISPRING_LMS_API_VERSION" val="SCORM 1.2"/>
  <p:tag name="ISPRING_ULTRA_SCORM_COURSE_ID" val="F0C1CE11-B364-409A-8900-68B44CAD515F"/>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7F\uFFFD\uFFFD{A396230D-9A3A-426D-B380-67D82CDE4863}&quot;,&quot;C:\\Users\\pantelis\\Documents\\MHAPPS\\EL\\Greek\\Greek\\ETA 8&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RATE_QUIZZES" val="0"/>
  <p:tag name="ISPRING_SCORM_PASSING_SCORE" val="0.000000"/>
  <p:tag name="ISPRING_CURRENT_PLAYER_ID" val="universal"/>
  <p:tag name="ISPRING_PRESENTATION_TITLE" val="ETA 8 1 Teaching session"/>
  <p:tag name="ISPRING_FIRST_PUBLISH" val="1"/>
</p:tagLst>
</file>

<file path=ppt/theme/theme1.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438</TotalTime>
  <Words>2204</Words>
  <Application>Microsoft Office PowerPoint</Application>
  <PresentationFormat>Ευρεία οθόνη</PresentationFormat>
  <Paragraphs>345</Paragraphs>
  <Slides>39</Slides>
  <Notes>39</Notes>
  <HiddenSlides>0</HiddenSlides>
  <MMClips>0</MMClips>
  <ScaleCrop>false</ScaleCrop>
  <HeadingPairs>
    <vt:vector size="6" baseType="variant">
      <vt:variant>
        <vt:lpstr>Γραμματοσειρές που χρησιμοποιούνται</vt:lpstr>
      </vt:variant>
      <vt:variant>
        <vt:i4>12</vt:i4>
      </vt:variant>
      <vt:variant>
        <vt:lpstr>Θέμα</vt:lpstr>
      </vt:variant>
      <vt:variant>
        <vt:i4>7</vt:i4>
      </vt:variant>
      <vt:variant>
        <vt:lpstr>Τίτλοι διαφανειών</vt:lpstr>
      </vt:variant>
      <vt:variant>
        <vt:i4>39</vt:i4>
      </vt:variant>
    </vt:vector>
  </HeadingPairs>
  <TitlesOfParts>
    <vt:vector size="58" baseType="lpstr">
      <vt:lpstr>Abadi Extra Light</vt:lpstr>
      <vt:lpstr>Adobe Gothic Std B</vt:lpstr>
      <vt:lpstr>Calibri</vt:lpstr>
      <vt:lpstr>Roboto</vt:lpstr>
      <vt:lpstr>Wingdings</vt:lpstr>
      <vt:lpstr>Arial</vt:lpstr>
      <vt:lpstr>Noto Sans Symbols</vt:lpstr>
      <vt:lpstr>Calibri Light</vt:lpstr>
      <vt:lpstr>Impact</vt:lpstr>
      <vt:lpstr>Gill Sans</vt:lpstr>
      <vt:lpstr>Gill Sans Nova</vt:lpstr>
      <vt:lpstr>MS PGothic</vt:lpstr>
      <vt:lpstr>Θέμα του Office</vt:lpstr>
      <vt:lpstr>Θέμα του Office</vt:lpstr>
      <vt:lpstr>Θέμα του Office</vt:lpstr>
      <vt:lpstr>Θέμα του Office</vt:lpstr>
      <vt:lpstr>1_Θέμα του Office</vt:lpstr>
      <vt:lpstr>2_Θέμα του Office</vt:lpstr>
      <vt:lpstr>3_Θέμα του Office</vt:lpstr>
      <vt:lpstr>Παρουσίαση του PowerPoint</vt:lpstr>
      <vt:lpstr>Παρουσίαση του PowerPoint</vt:lpstr>
      <vt:lpstr>Εταίροι</vt:lpstr>
      <vt:lpstr>Συνεδρία διδασκαλίας: Περιεχόμενο</vt:lpstr>
      <vt:lpstr>Στόχοι</vt:lpstr>
      <vt:lpstr>Δεξιότητες</vt:lpstr>
      <vt:lpstr>8.1.1 Εισαγωγή: Το νεογέννητο</vt:lpstr>
      <vt:lpstr>Τι είναι τα νεογέννητα</vt:lpstr>
      <vt:lpstr>Κατηγορίες νεογέννητων</vt:lpstr>
      <vt:lpstr>Χαρακτηριστικά των νεογέννητων</vt:lpstr>
      <vt:lpstr>8.1.2 Θηλασμός και διατροφή</vt:lpstr>
      <vt:lpstr>Περιεχόμενο διδασκαλίας</vt:lpstr>
      <vt:lpstr>Τι είναι ο θηλασμός;</vt:lpstr>
      <vt:lpstr>Πατωντας τον σύνδεσμο αποδέχεστε τους όρους ιδιωτικότητας του YouTube. Μάθετε περισσότερα</vt:lpstr>
      <vt:lpstr>Εναλλακτικές επιλογές στον θηλασμό</vt:lpstr>
      <vt:lpstr>Συμπληρωματική διατροφή</vt:lpstr>
      <vt:lpstr>8.1.3 Συνήθειες ύπνου</vt:lpstr>
      <vt:lpstr>Η σημασία των συνηθειών ύπνου</vt:lpstr>
      <vt:lpstr>Συνιστώμενες ώρες ύπνου</vt:lpstr>
      <vt:lpstr>8.1.4 Εφαρμογές υγείας για νεογέννητα</vt:lpstr>
      <vt:lpstr>Περιεχόμενο εκπαίδευσης</vt:lpstr>
      <vt:lpstr>Ποιες είναι οι εφαρμογές υγείας για νεογέννητα;</vt:lpstr>
      <vt:lpstr>Εφαρμογές για καθημερινές καταχωρήσεις, συνήθειες ύπνου...</vt:lpstr>
      <vt:lpstr>My Baby - Ημερολόγιο νεογέννητου</vt:lpstr>
      <vt:lpstr>My Baby - Ημερολόγιο νεογέννητου</vt:lpstr>
      <vt:lpstr>My Baby - Ημερολόγιο νεογέννητου</vt:lpstr>
      <vt:lpstr>My Baby - Ημερολόγιο νεογέννητου</vt:lpstr>
      <vt:lpstr>Εφαρμογές για θηλασμό</vt:lpstr>
      <vt:lpstr>Milk time - Χρονόμετρο για θηλασμό</vt:lpstr>
      <vt:lpstr>Milk time - Χρονόμετρο για θηλασμό </vt:lpstr>
      <vt:lpstr>Milk time - Χρονόμετρο για θηλασμό </vt:lpstr>
      <vt:lpstr>Milk time - Χρονόμετρο για θηλασμό </vt:lpstr>
      <vt:lpstr>Εφαρμογές για τη διατροφή</vt:lpstr>
      <vt:lpstr>Milk time - Χρονόμετρο για θηλασμό </vt:lpstr>
      <vt:lpstr>Milk time - Χρονόμετρο για θηλασμό </vt:lpstr>
      <vt:lpstr>Milk time - Χρονόμετρο για θηλασμό </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 8 1 Teaching session</dc:title>
  <dc:creator>pantelis bbalaouras</dc:creator>
  <cp:lastModifiedBy>pantelis</cp:lastModifiedBy>
  <cp:revision>36</cp:revision>
  <dcterms:created xsi:type="dcterms:W3CDTF">2020-06-02T13:31:56Z</dcterms:created>
  <dcterms:modified xsi:type="dcterms:W3CDTF">2024-07-05T12:28:30Z</dcterms:modified>
</cp:coreProperties>
</file>