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461" r:id="rId2"/>
    <p:sldId id="462" r:id="rId3"/>
    <p:sldId id="545" r:id="rId4"/>
    <p:sldId id="420" r:id="rId5"/>
    <p:sldId id="437" r:id="rId6"/>
    <p:sldId id="458" r:id="rId7"/>
    <p:sldId id="546" r:id="rId8"/>
    <p:sldId id="547" r:id="rId9"/>
    <p:sldId id="404" r:id="rId10"/>
  </p:sldIdLst>
  <p:sldSz cx="12192000" cy="6858000"/>
  <p:notesSz cx="6858000" cy="9144000"/>
  <p:custDataLst>
    <p:tags r:id="rId1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CF3"/>
    <a:srgbClr val="DDE0E5"/>
    <a:srgbClr val="203864"/>
    <a:srgbClr val="F8F8F8"/>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C8F22B-ED4A-45C4-ACA5-3F060193CF90}" v="8" dt="2024-05-01T19:43:48.89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88" autoAdjust="0"/>
  </p:normalViewPr>
  <p:slideViewPr>
    <p:cSldViewPr snapToGrid="0">
      <p:cViewPr varScale="1">
        <p:scale>
          <a:sx n="77" d="100"/>
          <a:sy n="77" d="100"/>
        </p:scale>
        <p:origin x="120" y="31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AC8F22B-ED4A-45C4-ACA5-3F060193CF90}"/>
    <pc:docChg chg="custSel modSld">
      <pc:chgData name="pantelis balaouras" userId="25e8755020fc1734" providerId="LiveId" clId="{5AC8F22B-ED4A-45C4-ACA5-3F060193CF90}" dt="2024-05-01T19:44:04.832" v="38" actId="1076"/>
      <pc:docMkLst>
        <pc:docMk/>
      </pc:docMkLst>
      <pc:sldChg chg="addSp delSp modSp mod">
        <pc:chgData name="pantelis balaouras" userId="25e8755020fc1734" providerId="LiveId" clId="{5AC8F22B-ED4A-45C4-ACA5-3F060193CF90}" dt="2024-05-01T19:41:04.482" v="2" actId="14100"/>
        <pc:sldMkLst>
          <pc:docMk/>
          <pc:sldMk cId="2033093179" sldId="420"/>
        </pc:sldMkLst>
        <pc:spChg chg="add mod">
          <ac:chgData name="pantelis balaouras" userId="25e8755020fc1734" providerId="LiveId" clId="{5AC8F22B-ED4A-45C4-ACA5-3F060193CF90}" dt="2024-05-01T19:40:58.412" v="1"/>
          <ac:spMkLst>
            <pc:docMk/>
            <pc:sldMk cId="2033093179" sldId="420"/>
            <ac:spMk id="2" creationId="{11A32231-D566-6038-3E50-7988CB21709F}"/>
          </ac:spMkLst>
        </pc:spChg>
        <pc:spChg chg="mod">
          <ac:chgData name="pantelis balaouras" userId="25e8755020fc1734" providerId="LiveId" clId="{5AC8F22B-ED4A-45C4-ACA5-3F060193CF90}" dt="2024-05-01T19:41:04.482" v="2" actId="14100"/>
          <ac:spMkLst>
            <pc:docMk/>
            <pc:sldMk cId="2033093179" sldId="420"/>
            <ac:spMk id="13" creationId="{ACBE9AD0-B2F0-4ADA-8F10-B83476743F9C}"/>
          </ac:spMkLst>
        </pc:spChg>
        <pc:picChg chg="add mod">
          <ac:chgData name="pantelis balaouras" userId="25e8755020fc1734" providerId="LiveId" clId="{5AC8F22B-ED4A-45C4-ACA5-3F060193CF90}" dt="2024-05-01T19:40:58.412" v="1"/>
          <ac:picMkLst>
            <pc:docMk/>
            <pc:sldMk cId="2033093179" sldId="420"/>
            <ac:picMk id="3" creationId="{635BA1AD-6B48-EA6C-3FC6-F050C151A8EB}"/>
          </ac:picMkLst>
        </pc:picChg>
        <pc:picChg chg="del">
          <ac:chgData name="pantelis balaouras" userId="25e8755020fc1734" providerId="LiveId" clId="{5AC8F22B-ED4A-45C4-ACA5-3F060193CF90}" dt="2024-05-01T19:40:57.149" v="0" actId="478"/>
          <ac:picMkLst>
            <pc:docMk/>
            <pc:sldMk cId="2033093179" sldId="420"/>
            <ac:picMk id="15" creationId="{4313419D-52B3-4469-9529-313D9EB0AF33}"/>
          </ac:picMkLst>
        </pc:picChg>
      </pc:sldChg>
      <pc:sldChg chg="addSp delSp modSp mod">
        <pc:chgData name="pantelis balaouras" userId="25e8755020fc1734" providerId="LiveId" clId="{5AC8F22B-ED4A-45C4-ACA5-3F060193CF90}" dt="2024-05-01T19:41:41.477" v="7" actId="14100"/>
        <pc:sldMkLst>
          <pc:docMk/>
          <pc:sldMk cId="3880318597" sldId="437"/>
        </pc:sldMkLst>
        <pc:spChg chg="add mod">
          <ac:chgData name="pantelis balaouras" userId="25e8755020fc1734" providerId="LiveId" clId="{5AC8F22B-ED4A-45C4-ACA5-3F060193CF90}" dt="2024-05-01T19:41:26.476" v="4"/>
          <ac:spMkLst>
            <pc:docMk/>
            <pc:sldMk cId="3880318597" sldId="437"/>
            <ac:spMk id="2" creationId="{29113DB7-1870-B9C7-6462-FDF2FB01A0FA}"/>
          </ac:spMkLst>
        </pc:spChg>
        <pc:spChg chg="mod">
          <ac:chgData name="pantelis balaouras" userId="25e8755020fc1734" providerId="LiveId" clId="{5AC8F22B-ED4A-45C4-ACA5-3F060193CF90}" dt="2024-05-01T19:41:41.477" v="7" actId="14100"/>
          <ac:spMkLst>
            <pc:docMk/>
            <pc:sldMk cId="3880318597" sldId="437"/>
            <ac:spMk id="5" creationId="{F56DC747-739E-5A0C-94B8-E8F8E974AC85}"/>
          </ac:spMkLst>
        </pc:spChg>
        <pc:spChg chg="mod">
          <ac:chgData name="pantelis balaouras" userId="25e8755020fc1734" providerId="LiveId" clId="{5AC8F22B-ED4A-45C4-ACA5-3F060193CF90}" dt="2024-05-01T19:41:31.469" v="5" actId="14100"/>
          <ac:spMkLst>
            <pc:docMk/>
            <pc:sldMk cId="3880318597" sldId="437"/>
            <ac:spMk id="13" creationId="{ACBE9AD0-B2F0-4ADA-8F10-B83476743F9C}"/>
          </ac:spMkLst>
        </pc:spChg>
        <pc:picChg chg="add mod">
          <ac:chgData name="pantelis balaouras" userId="25e8755020fc1734" providerId="LiveId" clId="{5AC8F22B-ED4A-45C4-ACA5-3F060193CF90}" dt="2024-05-01T19:41:26.476" v="4"/>
          <ac:picMkLst>
            <pc:docMk/>
            <pc:sldMk cId="3880318597" sldId="437"/>
            <ac:picMk id="3" creationId="{652F2EEA-9CF0-E900-27D3-195D87EFDE65}"/>
          </ac:picMkLst>
        </pc:picChg>
        <pc:picChg chg="del">
          <ac:chgData name="pantelis balaouras" userId="25e8755020fc1734" providerId="LiveId" clId="{5AC8F22B-ED4A-45C4-ACA5-3F060193CF90}" dt="2024-05-01T19:41:08.914" v="3" actId="478"/>
          <ac:picMkLst>
            <pc:docMk/>
            <pc:sldMk cId="3880318597" sldId="437"/>
            <ac:picMk id="15" creationId="{4313419D-52B3-4469-9529-313D9EB0AF33}"/>
          </ac:picMkLst>
        </pc:picChg>
      </pc:sldChg>
      <pc:sldChg chg="addSp modSp mod">
        <pc:chgData name="pantelis balaouras" userId="25e8755020fc1734" providerId="LiveId" clId="{5AC8F22B-ED4A-45C4-ACA5-3F060193CF90}" dt="2024-05-01T19:42:16.587" v="12" actId="403"/>
        <pc:sldMkLst>
          <pc:docMk/>
          <pc:sldMk cId="3002892622" sldId="458"/>
        </pc:sldMkLst>
        <pc:spChg chg="add mod">
          <ac:chgData name="pantelis balaouras" userId="25e8755020fc1734" providerId="LiveId" clId="{5AC8F22B-ED4A-45C4-ACA5-3F060193CF90}" dt="2024-05-01T19:41:58.460" v="8"/>
          <ac:spMkLst>
            <pc:docMk/>
            <pc:sldMk cId="3002892622" sldId="458"/>
            <ac:spMk id="3" creationId="{4381CED9-6847-AFA9-8554-2EF3F281F4A1}"/>
          </ac:spMkLst>
        </pc:spChg>
        <pc:spChg chg="mod">
          <ac:chgData name="pantelis balaouras" userId="25e8755020fc1734" providerId="LiveId" clId="{5AC8F22B-ED4A-45C4-ACA5-3F060193CF90}" dt="2024-05-01T19:42:16.587" v="12" actId="403"/>
          <ac:spMkLst>
            <pc:docMk/>
            <pc:sldMk cId="3002892622" sldId="458"/>
            <ac:spMk id="5" creationId="{FAA18648-8A7B-40D3-A066-80FDB05B7DF4}"/>
          </ac:spMkLst>
        </pc:spChg>
        <pc:picChg chg="add mod">
          <ac:chgData name="pantelis balaouras" userId="25e8755020fc1734" providerId="LiveId" clId="{5AC8F22B-ED4A-45C4-ACA5-3F060193CF90}" dt="2024-05-01T19:41:58.460" v="8"/>
          <ac:picMkLst>
            <pc:docMk/>
            <pc:sldMk cId="3002892622" sldId="458"/>
            <ac:picMk id="2" creationId="{45CBACBB-4E14-7010-AD77-D88D5EBFA532}"/>
          </ac:picMkLst>
        </pc:picChg>
      </pc:sldChg>
      <pc:sldChg chg="addSp modSp mod">
        <pc:chgData name="pantelis balaouras" userId="25e8755020fc1734" providerId="LiveId" clId="{5AC8F22B-ED4A-45C4-ACA5-3F060193CF90}" dt="2024-05-01T19:43:36.503" v="34" actId="1076"/>
        <pc:sldMkLst>
          <pc:docMk/>
          <pc:sldMk cId="1200100563" sldId="546"/>
        </pc:sldMkLst>
        <pc:spChg chg="add mod">
          <ac:chgData name="pantelis balaouras" userId="25e8755020fc1734" providerId="LiveId" clId="{5AC8F22B-ED4A-45C4-ACA5-3F060193CF90}" dt="2024-05-01T19:42:39.160" v="13"/>
          <ac:spMkLst>
            <pc:docMk/>
            <pc:sldMk cId="1200100563" sldId="546"/>
            <ac:spMk id="3" creationId="{FD1B0A07-2FFD-DC48-A489-57D3F5D55B59}"/>
          </ac:spMkLst>
        </pc:spChg>
        <pc:spChg chg="mod">
          <ac:chgData name="pantelis balaouras" userId="25e8755020fc1734" providerId="LiveId" clId="{5AC8F22B-ED4A-45C4-ACA5-3F060193CF90}" dt="2024-05-01T19:43:15.489" v="32" actId="207"/>
          <ac:spMkLst>
            <pc:docMk/>
            <pc:sldMk cId="1200100563" sldId="546"/>
            <ac:spMk id="5" creationId="{454A0840-97BE-9019-705D-FE7423690358}"/>
          </ac:spMkLst>
        </pc:spChg>
        <pc:spChg chg="mod">
          <ac:chgData name="pantelis balaouras" userId="25e8755020fc1734" providerId="LiveId" clId="{5AC8F22B-ED4A-45C4-ACA5-3F060193CF90}" dt="2024-05-01T19:42:50.336" v="14" actId="14100"/>
          <ac:spMkLst>
            <pc:docMk/>
            <pc:sldMk cId="1200100563" sldId="546"/>
            <ac:spMk id="6" creationId="{3BCC4CD0-F2AF-B3BD-BD01-1958200BFFAA}"/>
          </ac:spMkLst>
        </pc:spChg>
        <pc:picChg chg="add mod">
          <ac:chgData name="pantelis balaouras" userId="25e8755020fc1734" providerId="LiveId" clId="{5AC8F22B-ED4A-45C4-ACA5-3F060193CF90}" dt="2024-05-01T19:43:36.503" v="34" actId="1076"/>
          <ac:picMkLst>
            <pc:docMk/>
            <pc:sldMk cId="1200100563" sldId="546"/>
            <ac:picMk id="2" creationId="{86F12CA2-7D9E-0B5A-8F7A-B22E2A9AAB23}"/>
          </ac:picMkLst>
        </pc:picChg>
      </pc:sldChg>
      <pc:sldChg chg="addSp modSp mod">
        <pc:chgData name="pantelis balaouras" userId="25e8755020fc1734" providerId="LiveId" clId="{5AC8F22B-ED4A-45C4-ACA5-3F060193CF90}" dt="2024-05-01T19:44:04.832" v="38" actId="1076"/>
        <pc:sldMkLst>
          <pc:docMk/>
          <pc:sldMk cId="230701598" sldId="547"/>
        </pc:sldMkLst>
        <pc:spChg chg="mod">
          <ac:chgData name="pantelis balaouras" userId="25e8755020fc1734" providerId="LiveId" clId="{5AC8F22B-ED4A-45C4-ACA5-3F060193CF90}" dt="2024-05-01T19:43:33.217" v="33"/>
          <ac:spMkLst>
            <pc:docMk/>
            <pc:sldMk cId="230701598" sldId="547"/>
            <ac:spMk id="2" creationId="{76F85B2D-AE91-1BB6-106C-EC6B5FA9A414}"/>
          </ac:spMkLst>
        </pc:spChg>
        <pc:spChg chg="mod">
          <ac:chgData name="pantelis balaouras" userId="25e8755020fc1734" providerId="LiveId" clId="{5AC8F22B-ED4A-45C4-ACA5-3F060193CF90}" dt="2024-05-01T19:43:58.578" v="37" actId="14100"/>
          <ac:spMkLst>
            <pc:docMk/>
            <pc:sldMk cId="230701598" sldId="547"/>
            <ac:spMk id="3" creationId="{C3850265-7326-D36B-9817-C5EE5B9CE955}"/>
          </ac:spMkLst>
        </pc:spChg>
        <pc:spChg chg="add mod">
          <ac:chgData name="pantelis balaouras" userId="25e8755020fc1734" providerId="LiveId" clId="{5AC8F22B-ED4A-45C4-ACA5-3F060193CF90}" dt="2024-05-01T19:43:48.896" v="36" actId="167"/>
          <ac:spMkLst>
            <pc:docMk/>
            <pc:sldMk cId="230701598" sldId="547"/>
            <ac:spMk id="7" creationId="{2C461B55-13C9-4372-28B5-24FED0349D75}"/>
          </ac:spMkLst>
        </pc:spChg>
        <pc:picChg chg="mod">
          <ac:chgData name="pantelis balaouras" userId="25e8755020fc1734" providerId="LiveId" clId="{5AC8F22B-ED4A-45C4-ACA5-3F060193CF90}" dt="2024-05-01T19:44:04.832" v="38" actId="1076"/>
          <ac:picMkLst>
            <pc:docMk/>
            <pc:sldMk cId="230701598" sldId="547"/>
            <ac:picMk id="4" creationId="{A98F20F5-A9C2-8AB2-21F3-AC87E7F0B5F3}"/>
          </ac:picMkLst>
        </pc:picChg>
        <pc:picChg chg="add mod">
          <ac:chgData name="pantelis balaouras" userId="25e8755020fc1734" providerId="LiveId" clId="{5AC8F22B-ED4A-45C4-ACA5-3F060193CF90}" dt="2024-05-01T19:43:48.896" v="36" actId="167"/>
          <ac:picMkLst>
            <pc:docMk/>
            <pc:sldMk cId="230701598" sldId="547"/>
            <ac:picMk id="6" creationId="{078F6B53-ECAA-0D8C-4429-1F9FF9797270}"/>
          </ac:picMkLst>
        </pc:picChg>
      </pc:sldChg>
    </pc:docChg>
  </pc:docChgLst>
  <pc:docChgLst>
    <pc:chgData name="pantelis balaouras" userId="25e8755020fc1734" providerId="LiveId" clId="{55828161-1A49-41FE-A77B-7FAFA96DC511}"/>
    <pc:docChg chg="undo custSel addSld delSld modSld modMainMaster">
      <pc:chgData name="pantelis balaouras" userId="25e8755020fc1734" providerId="LiveId" clId="{55828161-1A49-41FE-A77B-7FAFA96DC511}" dt="2024-05-01T07:41:31.612" v="67" actId="20577"/>
      <pc:docMkLst>
        <pc:docMk/>
      </pc:docMkLst>
      <pc:sldChg chg="addSp delSp modSp">
        <pc:chgData name="pantelis balaouras" userId="25e8755020fc1734" providerId="LiveId" clId="{55828161-1A49-41FE-A77B-7FAFA96DC511}" dt="2024-04-30T17:22:40.526" v="53"/>
        <pc:sldMkLst>
          <pc:docMk/>
          <pc:sldMk cId="1915799683" sldId="404"/>
        </pc:sldMkLst>
        <pc:picChg chg="add mod">
          <ac:chgData name="pantelis balaouras" userId="25e8755020fc1734" providerId="LiveId" clId="{55828161-1A49-41FE-A77B-7FAFA96DC511}" dt="2024-04-30T17:22:40.526" v="53"/>
          <ac:picMkLst>
            <pc:docMk/>
            <pc:sldMk cId="1915799683" sldId="404"/>
            <ac:picMk id="3" creationId="{1AEDB476-91CD-E118-55C9-7B5A795EE18D}"/>
          </ac:picMkLst>
        </pc:picChg>
        <pc:picChg chg="del">
          <ac:chgData name="pantelis balaouras" userId="25e8755020fc1734" providerId="LiveId" clId="{55828161-1A49-41FE-A77B-7FAFA96DC511}" dt="2024-04-30T17:22:05.630" v="52" actId="478"/>
          <ac:picMkLst>
            <pc:docMk/>
            <pc:sldMk cId="1915799683" sldId="404"/>
            <ac:picMk id="2050" creationId="{2AB980B0-03D2-2E64-6760-C23D435A121F}"/>
          </ac:picMkLst>
        </pc:picChg>
      </pc:sldChg>
      <pc:sldChg chg="addSp delSp modSp mod chgLayout">
        <pc:chgData name="pantelis balaouras" userId="25e8755020fc1734" providerId="LiveId" clId="{55828161-1A49-41FE-A77B-7FAFA96DC511}" dt="2024-04-30T17:23:04.151" v="54" actId="478"/>
        <pc:sldMkLst>
          <pc:docMk/>
          <pc:sldMk cId="3002892622" sldId="458"/>
        </pc:sldMkLst>
        <pc:spChg chg="add del mod ord">
          <ac:chgData name="pantelis balaouras" userId="25e8755020fc1734" providerId="LiveId" clId="{55828161-1A49-41FE-A77B-7FAFA96DC511}" dt="2024-04-30T17:19:19.124" v="19" actId="700"/>
          <ac:spMkLst>
            <pc:docMk/>
            <pc:sldMk cId="3002892622" sldId="458"/>
            <ac:spMk id="2" creationId="{A131A810-73B0-D5F2-A1DB-26AC09ADAF63}"/>
          </ac:spMkLst>
        </pc:spChg>
        <pc:spChg chg="mod ord">
          <ac:chgData name="pantelis balaouras" userId="25e8755020fc1734" providerId="LiveId" clId="{55828161-1A49-41FE-A77B-7FAFA96DC511}" dt="2024-04-30T17:19:19.124" v="19" actId="700"/>
          <ac:spMkLst>
            <pc:docMk/>
            <pc:sldMk cId="3002892622" sldId="458"/>
            <ac:spMk id="4" creationId="{E47D0821-8573-4002-9B33-F43C68A1D403}"/>
          </ac:spMkLst>
        </pc:spChg>
        <pc:spChg chg="mod ord">
          <ac:chgData name="pantelis balaouras" userId="25e8755020fc1734" providerId="LiveId" clId="{55828161-1A49-41FE-A77B-7FAFA96DC511}" dt="2024-04-30T17:19:19.124" v="19" actId="700"/>
          <ac:spMkLst>
            <pc:docMk/>
            <pc:sldMk cId="3002892622" sldId="458"/>
            <ac:spMk id="5" creationId="{FAA18648-8A7B-40D3-A066-80FDB05B7DF4}"/>
          </ac:spMkLst>
        </pc:spChg>
        <pc:picChg chg="del">
          <ac:chgData name="pantelis balaouras" userId="25e8755020fc1734" providerId="LiveId" clId="{55828161-1A49-41FE-A77B-7FAFA96DC511}" dt="2024-04-30T17:23:04.151" v="54" actId="478"/>
          <ac:picMkLst>
            <pc:docMk/>
            <pc:sldMk cId="3002892622" sldId="458"/>
            <ac:picMk id="8" creationId="{E0653952-044D-4A5F-81D7-1F89B0612EA0}"/>
          </ac:picMkLst>
        </pc:picChg>
      </pc:sldChg>
      <pc:sldChg chg="del">
        <pc:chgData name="pantelis balaouras" userId="25e8755020fc1734" providerId="LiveId" clId="{55828161-1A49-41FE-A77B-7FAFA96DC511}" dt="2024-04-30T17:20:13.643" v="29" actId="47"/>
        <pc:sldMkLst>
          <pc:docMk/>
          <pc:sldMk cId="3961292362" sldId="459"/>
        </pc:sldMkLst>
      </pc:sldChg>
      <pc:sldChg chg="del">
        <pc:chgData name="pantelis balaouras" userId="25e8755020fc1734" providerId="LiveId" clId="{55828161-1A49-41FE-A77B-7FAFA96DC511}" dt="2024-04-30T17:22:01.654" v="51" actId="47"/>
        <pc:sldMkLst>
          <pc:docMk/>
          <pc:sldMk cId="3865000422" sldId="460"/>
        </pc:sldMkLst>
      </pc:sldChg>
      <pc:sldChg chg="modSp mod">
        <pc:chgData name="pantelis balaouras" userId="25e8755020fc1734" providerId="LiveId" clId="{55828161-1A49-41FE-A77B-7FAFA96DC511}" dt="2024-04-30T17:23:25.690" v="57"/>
        <pc:sldMkLst>
          <pc:docMk/>
          <pc:sldMk cId="667290820" sldId="461"/>
        </pc:sldMkLst>
        <pc:spChg chg="mod">
          <ac:chgData name="pantelis balaouras" userId="25e8755020fc1734" providerId="LiveId" clId="{55828161-1A49-41FE-A77B-7FAFA96DC511}" dt="2024-04-30T17:23:16.152" v="56" actId="1076"/>
          <ac:spMkLst>
            <pc:docMk/>
            <pc:sldMk cId="667290820" sldId="461"/>
            <ac:spMk id="4" creationId="{122BC770-408C-50C8-126F-18790E99F2CB}"/>
          </ac:spMkLst>
        </pc:spChg>
        <pc:spChg chg="mod">
          <ac:chgData name="pantelis balaouras" userId="25e8755020fc1734" providerId="LiveId" clId="{55828161-1A49-41FE-A77B-7FAFA96DC511}" dt="2024-04-30T17:23:25.690" v="57"/>
          <ac:spMkLst>
            <pc:docMk/>
            <pc:sldMk cId="667290820" sldId="461"/>
            <ac:spMk id="16" creationId="{DFF0B65B-CBA5-9B67-090E-F3AF9A6A1A47}"/>
          </ac:spMkLst>
        </pc:spChg>
      </pc:sldChg>
      <pc:sldChg chg="addSp delSp modSp new mod modClrScheme chgLayout">
        <pc:chgData name="pantelis balaouras" userId="25e8755020fc1734" providerId="LiveId" clId="{55828161-1A49-41FE-A77B-7FAFA96DC511}" dt="2024-05-01T07:41:31.612" v="67" actId="20577"/>
        <pc:sldMkLst>
          <pc:docMk/>
          <pc:sldMk cId="1200100563" sldId="546"/>
        </pc:sldMkLst>
        <pc:spChg chg="del mod ord">
          <ac:chgData name="pantelis balaouras" userId="25e8755020fc1734" providerId="LiveId" clId="{55828161-1A49-41FE-A77B-7FAFA96DC511}" dt="2024-04-30T17:19:32.878" v="21" actId="700"/>
          <ac:spMkLst>
            <pc:docMk/>
            <pc:sldMk cId="1200100563" sldId="546"/>
            <ac:spMk id="2" creationId="{60332CF2-DF36-2871-881C-9F611FB0721B}"/>
          </ac:spMkLst>
        </pc:spChg>
        <pc:spChg chg="del">
          <ac:chgData name="pantelis balaouras" userId="25e8755020fc1734" providerId="LiveId" clId="{55828161-1A49-41FE-A77B-7FAFA96DC511}" dt="2024-04-30T17:19:32.878" v="21" actId="700"/>
          <ac:spMkLst>
            <pc:docMk/>
            <pc:sldMk cId="1200100563" sldId="546"/>
            <ac:spMk id="3" creationId="{4C98AF43-337E-94BF-96A4-637110A22F61}"/>
          </ac:spMkLst>
        </pc:spChg>
        <pc:spChg chg="del mod ord">
          <ac:chgData name="pantelis balaouras" userId="25e8755020fc1734" providerId="LiveId" clId="{55828161-1A49-41FE-A77B-7FAFA96DC511}" dt="2024-04-30T17:19:32.878" v="21" actId="700"/>
          <ac:spMkLst>
            <pc:docMk/>
            <pc:sldMk cId="1200100563" sldId="546"/>
            <ac:spMk id="4" creationId="{B3ADBE87-2026-F0EC-6EF0-4227AAB9B7E2}"/>
          </ac:spMkLst>
        </pc:spChg>
        <pc:spChg chg="add mod ord">
          <ac:chgData name="pantelis balaouras" userId="25e8755020fc1734" providerId="LiveId" clId="{55828161-1A49-41FE-A77B-7FAFA96DC511}" dt="2024-04-30T17:19:53.019" v="26" actId="27636"/>
          <ac:spMkLst>
            <pc:docMk/>
            <pc:sldMk cId="1200100563" sldId="546"/>
            <ac:spMk id="5" creationId="{454A0840-97BE-9019-705D-FE7423690358}"/>
          </ac:spMkLst>
        </pc:spChg>
        <pc:spChg chg="add mod ord">
          <ac:chgData name="pantelis balaouras" userId="25e8755020fc1734" providerId="LiveId" clId="{55828161-1A49-41FE-A77B-7FAFA96DC511}" dt="2024-05-01T07:41:31.612" v="67" actId="20577"/>
          <ac:spMkLst>
            <pc:docMk/>
            <pc:sldMk cId="1200100563" sldId="546"/>
            <ac:spMk id="6" creationId="{3BCC4CD0-F2AF-B3BD-BD01-1958200BFFAA}"/>
          </ac:spMkLst>
        </pc:spChg>
      </pc:sldChg>
      <pc:sldChg chg="addSp modSp new mod">
        <pc:chgData name="pantelis balaouras" userId="25e8755020fc1734" providerId="LiveId" clId="{55828161-1A49-41FE-A77B-7FAFA96DC511}" dt="2024-04-30T17:21:58.478" v="50" actId="1076"/>
        <pc:sldMkLst>
          <pc:docMk/>
          <pc:sldMk cId="230701598" sldId="547"/>
        </pc:sldMkLst>
        <pc:spChg chg="mod">
          <ac:chgData name="pantelis balaouras" userId="25e8755020fc1734" providerId="LiveId" clId="{55828161-1A49-41FE-A77B-7FAFA96DC511}" dt="2024-04-30T17:20:52.402" v="37" actId="27636"/>
          <ac:spMkLst>
            <pc:docMk/>
            <pc:sldMk cId="230701598" sldId="547"/>
            <ac:spMk id="2" creationId="{76F85B2D-AE91-1BB6-106C-EC6B5FA9A414}"/>
          </ac:spMkLst>
        </pc:spChg>
        <pc:spChg chg="mod">
          <ac:chgData name="pantelis balaouras" userId="25e8755020fc1734" providerId="LiveId" clId="{55828161-1A49-41FE-A77B-7FAFA96DC511}" dt="2024-04-30T17:21:47.835" v="48" actId="6549"/>
          <ac:spMkLst>
            <pc:docMk/>
            <pc:sldMk cId="230701598" sldId="547"/>
            <ac:spMk id="3" creationId="{C3850265-7326-D36B-9817-C5EE5B9CE955}"/>
          </ac:spMkLst>
        </pc:spChg>
        <pc:spChg chg="add mod">
          <ac:chgData name="pantelis balaouras" userId="25e8755020fc1734" providerId="LiveId" clId="{55828161-1A49-41FE-A77B-7FAFA96DC511}" dt="2024-04-30T17:21:58.478" v="50" actId="1076"/>
          <ac:spMkLst>
            <pc:docMk/>
            <pc:sldMk cId="230701598" sldId="547"/>
            <ac:spMk id="5" creationId="{C29561CB-9E5A-0757-070A-F828B476704C}"/>
          </ac:spMkLst>
        </pc:spChg>
        <pc:picChg chg="add mod">
          <ac:chgData name="pantelis balaouras" userId="25e8755020fc1734" providerId="LiveId" clId="{55828161-1A49-41FE-A77B-7FAFA96DC511}" dt="2024-04-30T17:21:52.751" v="49" actId="1076"/>
          <ac:picMkLst>
            <pc:docMk/>
            <pc:sldMk cId="230701598" sldId="547"/>
            <ac:picMk id="4" creationId="{A98F20F5-A9C2-8AB2-21F3-AC87E7F0B5F3}"/>
          </ac:picMkLst>
        </pc:picChg>
      </pc:sldChg>
      <pc:sldMasterChg chg="modSldLayout">
        <pc:chgData name="pantelis balaouras" userId="25e8755020fc1734" providerId="LiveId" clId="{55828161-1A49-41FE-A77B-7FAFA96DC511}" dt="2024-04-30T17:24:00.667" v="66"/>
        <pc:sldMasterMkLst>
          <pc:docMk/>
          <pc:sldMasterMk cId="1468923052" sldId="2147483648"/>
        </pc:sldMasterMkLst>
        <pc:sldLayoutChg chg="modSp mod">
          <pc:chgData name="pantelis balaouras" userId="25e8755020fc1734" providerId="LiveId" clId="{55828161-1A49-41FE-A77B-7FAFA96DC511}" dt="2024-04-30T17:23:44.987" v="62" actId="6549"/>
          <pc:sldLayoutMkLst>
            <pc:docMk/>
            <pc:sldMasterMk cId="1468923052" sldId="2147483648"/>
            <pc:sldLayoutMk cId="2577986437" sldId="2147483661"/>
          </pc:sldLayoutMkLst>
          <pc:spChg chg="mod">
            <ac:chgData name="pantelis balaouras" userId="25e8755020fc1734" providerId="LiveId" clId="{55828161-1A49-41FE-A77B-7FAFA96DC511}" dt="2024-04-30T17:23:44.987" v="62" actId="6549"/>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55828161-1A49-41FE-A77B-7FAFA96DC511}" dt="2024-04-30T17:23:54.939" v="64"/>
          <pc:sldLayoutMkLst>
            <pc:docMk/>
            <pc:sldMasterMk cId="1468923052" sldId="2147483648"/>
            <pc:sldLayoutMk cId="2515741970" sldId="2147483665"/>
          </pc:sldLayoutMkLst>
          <pc:spChg chg="del">
            <ac:chgData name="pantelis balaouras" userId="25e8755020fc1734" providerId="LiveId" clId="{55828161-1A49-41FE-A77B-7FAFA96DC511}" dt="2024-04-30T17:23:54.312" v="63"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55828161-1A49-41FE-A77B-7FAFA96DC511}" dt="2024-04-30T17:23:54.939" v="64"/>
            <ac:spMkLst>
              <pc:docMk/>
              <pc:sldMasterMk cId="1468923052" sldId="2147483648"/>
              <pc:sldLayoutMk cId="2515741970" sldId="2147483665"/>
              <ac:spMk id="7" creationId="{2867B0A6-4154-A633-91C7-6E427A829DB9}"/>
            </ac:spMkLst>
          </pc:spChg>
        </pc:sldLayoutChg>
        <pc:sldLayoutChg chg="addSp delSp modSp">
          <pc:chgData name="pantelis balaouras" userId="25e8755020fc1734" providerId="LiveId" clId="{55828161-1A49-41FE-A77B-7FAFA96DC511}" dt="2024-04-30T17:24:00.667" v="66"/>
          <pc:sldLayoutMkLst>
            <pc:docMk/>
            <pc:sldMasterMk cId="1468923052" sldId="2147483648"/>
            <pc:sldLayoutMk cId="2336866591" sldId="2147483666"/>
          </pc:sldLayoutMkLst>
          <pc:spChg chg="del">
            <ac:chgData name="pantelis balaouras" userId="25e8755020fc1734" providerId="LiveId" clId="{55828161-1A49-41FE-A77B-7FAFA96DC511}" dt="2024-04-30T17:24:00.069" v="65"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55828161-1A49-41FE-A77B-7FAFA96DC511}" dt="2024-04-30T17:24:00.667" v="66"/>
            <ac:spMkLst>
              <pc:docMk/>
              <pc:sldMasterMk cId="1468923052" sldId="2147483648"/>
              <pc:sldLayoutMk cId="2336866591" sldId="2147483666"/>
              <ac:spMk id="5" creationId="{83D7BC89-EEDE-6D86-E396-AC81C9901699}"/>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817014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4220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822316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925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027403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532CAFD4-E5F6-DB64-4C00-8F6568C21D1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9AC18A60-AF1F-03C0-B0BE-E0F798ADD6A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4.4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2867B0A6-4154-A633-91C7-6E427A829DB9}"/>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4.4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83D7BC89-EEDE-6D86-E396-AC81C9901699}"/>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4.4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21" Type="http://schemas.openxmlformats.org/officeDocument/2006/relationships/image" Target="../media/image19.jp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hyperlink" Target="https://pixabay.com/service/license/"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pixabay.com/vectors/boy-caring-cartoon-characters-1296625/" TargetMode="External"/><Relationship Id="rId5" Type="http://schemas.openxmlformats.org/officeDocument/2006/relationships/image" Target="../media/image25.png"/><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4 – </a:t>
            </a:r>
            <a:r>
              <a:rPr lang="en-US" sz="3400" b="1" dirty="0" err="1">
                <a:solidFill>
                  <a:srgbClr val="C00000"/>
                </a:solidFill>
                <a:effectLst/>
                <a:latin typeface="+mj-lt"/>
              </a:rPr>
              <a:t>Clossing</a:t>
            </a:r>
            <a:r>
              <a:rPr lang="en-US" sz="3400" b="1" kern="1200" dirty="0">
                <a:solidFill>
                  <a:srgbClr val="C00000"/>
                </a:solidFill>
                <a:effectLst/>
                <a:latin typeface="+mj-lt"/>
                <a:ea typeface="+mj-ea"/>
                <a:cs typeface="+mj-cs"/>
              </a:rPr>
              <a:t> session </a:t>
            </a:r>
            <a:r>
              <a:rPr lang="en-US" sz="2400" b="1" kern="1200" dirty="0">
                <a:solidFill>
                  <a:srgbClr val="C00000"/>
                </a:solidFill>
                <a:effectLst/>
                <a:latin typeface="+mj-lt"/>
                <a:ea typeface="+mj-ea"/>
                <a:cs typeface="+mj-cs"/>
              </a:rPr>
              <a:t>(4.4)</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3400" b="1" kern="1200" dirty="0">
                <a:solidFill>
                  <a:schemeClr val="tx1"/>
                </a:solidFill>
                <a:effectLst/>
                <a:latin typeface="+mj-lt"/>
                <a:ea typeface="+mj-ea"/>
                <a:cs typeface="+mj-cs"/>
              </a:rPr>
              <a:t>Health Apps for Rest Routines</a:t>
            </a: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rPr>
              <a:t>4</a:t>
            </a:r>
            <a:endParaRPr lang="el-GR" sz="2400" b="1"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667290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223611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Closing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5532262" cy="471604"/>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Closing</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rest routines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p:txBody>
          <a:bodyPr/>
          <a:lstStyle/>
          <a:p>
            <a:r>
              <a:rPr lang="en-US" dirty="0"/>
              <a:t>Increase awareness on what is a rest routine and the importance of a rest routine </a:t>
            </a:r>
          </a:p>
          <a:p>
            <a:r>
              <a:rPr lang="en-US" dirty="0"/>
              <a:t>Identify main activities for establishing a rest routine and how rest routine applications can contribute to that </a:t>
            </a:r>
          </a:p>
          <a:p>
            <a:r>
              <a:rPr lang="en-US" dirty="0"/>
              <a:t>Understand the main concepts related with Health Apps and how they can be useful for migrants </a:t>
            </a:r>
          </a:p>
          <a:p>
            <a:r>
              <a:rPr lang="en-US" dirty="0"/>
              <a:t>Develop digital skills and familiarize with the use of rest routine apps</a:t>
            </a:r>
          </a:p>
        </p:txBody>
      </p:sp>
      <p:sp>
        <p:nvSpPr>
          <p:cNvPr id="2" name="TextBox 1">
            <a:extLst>
              <a:ext uri="{FF2B5EF4-FFF2-40B4-BE49-F238E27FC236}">
                <a16:creationId xmlns:a16="http://schemas.microsoft.com/office/drawing/2014/main" id="{11A32231-D566-6038-3E50-7988CB21709F}"/>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35BA1AD-6B48-EA6C-3FC6-F050C151A8EB}"/>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rest routines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89412"/>
            <a:ext cx="6757200" cy="3316253"/>
          </a:xfrm>
        </p:spPr>
        <p:txBody>
          <a:bodyPr/>
          <a:lstStyle/>
          <a:p>
            <a:r>
              <a:rPr lang="en-US" dirty="0"/>
              <a:t>Definition of what is a rest routine and why it is important</a:t>
            </a:r>
          </a:p>
          <a:p>
            <a:r>
              <a:rPr lang="en-US" dirty="0"/>
              <a:t>Explanation of how rest routine apps can benefit an establishment of a sleeping routine and improve the sleep in general </a:t>
            </a:r>
          </a:p>
          <a:p>
            <a:r>
              <a:rPr lang="en-US" dirty="0"/>
              <a:t>Familiarization with and capability of navigating different rest routine app and integrate it in the daily life </a:t>
            </a:r>
          </a:p>
        </p:txBody>
      </p:sp>
      <p:sp>
        <p:nvSpPr>
          <p:cNvPr id="10" name="Τίτλος 10">
            <a:extLst>
              <a:ext uri="{FF2B5EF4-FFF2-40B4-BE49-F238E27FC236}">
                <a16:creationId xmlns:a16="http://schemas.microsoft.com/office/drawing/2014/main" id="{13C44F75-00E7-4A9C-B719-42ECF03F9CEF}"/>
              </a:ext>
            </a:extLst>
          </p:cNvPr>
          <p:cNvSpPr txBox="1">
            <a:spLocks/>
          </p:cNvSpPr>
          <p:nvPr/>
        </p:nvSpPr>
        <p:spPr>
          <a:xfrm>
            <a:off x="536509" y="1352412"/>
            <a:ext cx="10515600" cy="6183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rgbClr val="203864"/>
                </a:solidFill>
              </a:rPr>
              <a:t>Competences</a:t>
            </a:r>
          </a:p>
        </p:txBody>
      </p:sp>
      <p:sp>
        <p:nvSpPr>
          <p:cNvPr id="2" name="Ορθογώνιο 1">
            <a:extLst>
              <a:ext uri="{FF2B5EF4-FFF2-40B4-BE49-F238E27FC236}">
                <a16:creationId xmlns:a16="http://schemas.microsoft.com/office/drawing/2014/main" id="{29113DB7-1870-B9C7-6462-FDF2FB01A0FA}"/>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652F2EEA-9CF0-E900-27D3-195D87EFDE65}"/>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3880318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079998"/>
            <a:ext cx="10515600" cy="893179"/>
          </a:xfrm>
        </p:spPr>
        <p:txBody>
          <a:bodyPr>
            <a:normAutofit/>
          </a:bodyPr>
          <a:lstStyle/>
          <a:p>
            <a:r>
              <a:rPr lang="en-US" dirty="0">
                <a:solidFill>
                  <a:srgbClr val="C01E24"/>
                </a:solidFill>
              </a:rPr>
              <a:t>1. Closing</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58000" y="2546430"/>
            <a:ext cx="6515153" cy="3231572"/>
          </a:xfrm>
        </p:spPr>
        <p:txBody>
          <a:bodyPr anchor="t">
            <a:normAutofit/>
          </a:bodyPr>
          <a:lstStyle/>
          <a:p>
            <a:r>
              <a:rPr lang="en-US" sz="2200" dirty="0">
                <a:solidFill>
                  <a:srgbClr val="203864"/>
                </a:solidFill>
                <a:sym typeface="Arial" panose="020B0604020202020204" pitchFamily="34" charset="0"/>
              </a:rPr>
              <a:t>Objectives</a:t>
            </a:r>
          </a:p>
          <a:p>
            <a:pPr marL="342900" indent="-342900">
              <a:buFont typeface="Wingdings" panose="05000000000000000000" pitchFamily="2" charset="2"/>
              <a:buChar char="§"/>
            </a:pPr>
            <a:r>
              <a:rPr lang="en-US" sz="2400" b="0" dirty="0">
                <a:solidFill>
                  <a:schemeClr val="tx1"/>
                </a:solidFill>
                <a:latin typeface="+mn-lt"/>
                <a:sym typeface="Arial" panose="020B0604020202020204" pitchFamily="34" charset="0"/>
              </a:rPr>
              <a:t>To summarize the main lessons learned</a:t>
            </a:r>
          </a:p>
          <a:p>
            <a:pPr marL="342900" indent="-342900">
              <a:buFont typeface="Wingdings" panose="05000000000000000000" pitchFamily="2" charset="2"/>
              <a:buChar char="§"/>
            </a:pPr>
            <a:r>
              <a:rPr lang="en-US" sz="2400" b="0" dirty="0">
                <a:solidFill>
                  <a:schemeClr val="tx1"/>
                </a:solidFill>
                <a:latin typeface="+mn-lt"/>
                <a:sym typeface="Arial" panose="020B0604020202020204" pitchFamily="34" charset="0"/>
              </a:rPr>
              <a:t>To share the experience of using a rest routine app</a:t>
            </a:r>
          </a:p>
          <a:p>
            <a:pPr marL="342900" indent="-342900">
              <a:buFont typeface="Wingdings" panose="05000000000000000000" pitchFamily="2" charset="2"/>
              <a:buChar char="§"/>
            </a:pPr>
            <a:r>
              <a:rPr lang="en-US" sz="2400" b="0" dirty="0">
                <a:solidFill>
                  <a:schemeClr val="tx1"/>
                </a:solidFill>
                <a:latin typeface="+mn-lt"/>
                <a:sym typeface="Arial" panose="020B0604020202020204" pitchFamily="34" charset="0"/>
              </a:rPr>
              <a:t>To share practical challenges and ideas how to overcome this challenges </a:t>
            </a:r>
          </a:p>
          <a:p>
            <a:pPr marL="342900" indent="-342900">
              <a:buFont typeface="Wingdings" panose="05000000000000000000" pitchFamily="2" charset="2"/>
              <a:buChar char="§"/>
            </a:pPr>
            <a:endParaRPr lang="en-US" b="0" dirty="0">
              <a:solidFill>
                <a:schemeClr val="tx1"/>
              </a:solidFill>
              <a:sym typeface="Arial" panose="020B0604020202020204" pitchFamily="34" charset="0"/>
            </a:endParaRPr>
          </a:p>
          <a:p>
            <a:pPr marL="342900" indent="-342900">
              <a:buFont typeface="Wingdings" panose="05000000000000000000" pitchFamily="2" charset="2"/>
              <a:buChar char="§"/>
            </a:pPr>
            <a:endParaRPr lang="en-US" b="0" dirty="0">
              <a:solidFill>
                <a:schemeClr val="tx1"/>
              </a:solidFill>
              <a:sym typeface="Arial" panose="020B0604020202020204" pitchFamily="34" charset="0"/>
            </a:endParaRPr>
          </a:p>
          <a:p>
            <a:endParaRPr lang="en-US" sz="2200" b="0" dirty="0">
              <a:solidFill>
                <a:srgbClr val="203864"/>
              </a:solidFill>
              <a:sym typeface="Arial" panose="020B0604020202020204" pitchFamily="34" charset="0"/>
            </a:endParaRPr>
          </a:p>
        </p:txBody>
      </p:sp>
      <p:pic>
        <p:nvPicPr>
          <p:cNvPr id="2" name="Picture 2" descr="Ambition abstract concept">
            <a:extLst>
              <a:ext uri="{FF2B5EF4-FFF2-40B4-BE49-F238E27FC236}">
                <a16:creationId xmlns:a16="http://schemas.microsoft.com/office/drawing/2014/main" id="{45CBACBB-4E14-7010-AD77-D88D5EBFA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381CED9-6847-AFA9-8554-2EF3F281F4A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002892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6F12CA2-7D9E-0B5A-8F7A-B22E2A9AA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274"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454A0840-97BE-9019-705D-FE7423690358}"/>
              </a:ext>
            </a:extLst>
          </p:cNvPr>
          <p:cNvSpPr>
            <a:spLocks noGrp="1"/>
          </p:cNvSpPr>
          <p:nvPr>
            <p:ph type="title"/>
          </p:nvPr>
        </p:nvSpPr>
        <p:spPr/>
        <p:txBody>
          <a:bodyPr>
            <a:normAutofit/>
          </a:bodyPr>
          <a:lstStyle/>
          <a:p>
            <a:r>
              <a:rPr lang="en-US" dirty="0">
                <a:solidFill>
                  <a:srgbClr val="494CF3"/>
                </a:solidFill>
              </a:rPr>
              <a:t>Activity: Take some minutes and write down…</a:t>
            </a:r>
            <a:endParaRPr lang="el-GR" dirty="0">
              <a:solidFill>
                <a:srgbClr val="494CF3"/>
              </a:solidFill>
            </a:endParaRPr>
          </a:p>
        </p:txBody>
      </p:sp>
      <p:sp>
        <p:nvSpPr>
          <p:cNvPr id="6" name="Θέση περιεχομένου 5">
            <a:extLst>
              <a:ext uri="{FF2B5EF4-FFF2-40B4-BE49-F238E27FC236}">
                <a16:creationId xmlns:a16="http://schemas.microsoft.com/office/drawing/2014/main" id="{3BCC4CD0-F2AF-B3BD-BD01-1958200BFFAA}"/>
              </a:ext>
            </a:extLst>
          </p:cNvPr>
          <p:cNvSpPr>
            <a:spLocks noGrp="1"/>
          </p:cNvSpPr>
          <p:nvPr>
            <p:ph idx="1"/>
          </p:nvPr>
        </p:nvSpPr>
        <p:spPr>
          <a:xfrm>
            <a:off x="557999" y="1799999"/>
            <a:ext cx="6810990" cy="4865977"/>
          </a:xfrm>
        </p:spPr>
        <p:txBody>
          <a:bodyPr/>
          <a:lstStyle/>
          <a:p>
            <a:r>
              <a:rPr lang="en-US" i="1" dirty="0"/>
              <a:t>What is a rest routine?</a:t>
            </a:r>
          </a:p>
          <a:p>
            <a:r>
              <a:rPr lang="en-US" i="1" dirty="0"/>
              <a:t>How can I establish a rest routine and why is it important?</a:t>
            </a:r>
          </a:p>
          <a:p>
            <a:r>
              <a:rPr lang="en-US" i="1" dirty="0"/>
              <a:t>How can I benefit from the use of a sleeping routine application?</a:t>
            </a:r>
          </a:p>
          <a:p>
            <a:r>
              <a:rPr lang="en-US" i="1" dirty="0"/>
              <a:t>What are the drawbacks for using a sleeping routine application?</a:t>
            </a:r>
            <a:endParaRPr lang="el-GR" i="1" dirty="0"/>
          </a:p>
        </p:txBody>
      </p:sp>
      <p:sp>
        <p:nvSpPr>
          <p:cNvPr id="3" name="TextBox 2">
            <a:extLst>
              <a:ext uri="{FF2B5EF4-FFF2-40B4-BE49-F238E27FC236}">
                <a16:creationId xmlns:a16="http://schemas.microsoft.com/office/drawing/2014/main" id="{FD1B0A07-2FFD-DC48-A489-57D3F5D55B5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Tree>
    <p:extLst>
      <p:ext uri="{BB962C8B-B14F-4D97-AF65-F5344CB8AC3E}">
        <p14:creationId xmlns:p14="http://schemas.microsoft.com/office/powerpoint/2010/main" val="12001005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078F6B53-ECAA-0D8C-4429-1F9FF9797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274"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C461B55-13C9-4372-28B5-24FED0349D75}"/>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
        <p:nvSpPr>
          <p:cNvPr id="2" name="Τίτλος 1">
            <a:extLst>
              <a:ext uri="{FF2B5EF4-FFF2-40B4-BE49-F238E27FC236}">
                <a16:creationId xmlns:a16="http://schemas.microsoft.com/office/drawing/2014/main" id="{76F85B2D-AE91-1BB6-106C-EC6B5FA9A414}"/>
              </a:ext>
            </a:extLst>
          </p:cNvPr>
          <p:cNvSpPr>
            <a:spLocks noGrp="1"/>
          </p:cNvSpPr>
          <p:nvPr>
            <p:ph type="title"/>
          </p:nvPr>
        </p:nvSpPr>
        <p:spPr/>
        <p:txBody>
          <a:bodyPr>
            <a:normAutofit/>
          </a:bodyPr>
          <a:lstStyle/>
          <a:p>
            <a:r>
              <a:rPr lang="en-US" dirty="0">
                <a:solidFill>
                  <a:srgbClr val="494CF3"/>
                </a:solidFill>
              </a:rPr>
              <a:t>Activity: Take some minutes and write down…</a:t>
            </a:r>
            <a:endParaRPr lang="el-GR" dirty="0"/>
          </a:p>
        </p:txBody>
      </p:sp>
      <p:sp>
        <p:nvSpPr>
          <p:cNvPr id="3" name="Θέση περιεχομένου 2">
            <a:extLst>
              <a:ext uri="{FF2B5EF4-FFF2-40B4-BE49-F238E27FC236}">
                <a16:creationId xmlns:a16="http://schemas.microsoft.com/office/drawing/2014/main" id="{C3850265-7326-D36B-9817-C5EE5B9CE955}"/>
              </a:ext>
            </a:extLst>
          </p:cNvPr>
          <p:cNvSpPr>
            <a:spLocks noGrp="1"/>
          </p:cNvSpPr>
          <p:nvPr>
            <p:ph idx="1"/>
          </p:nvPr>
        </p:nvSpPr>
        <p:spPr>
          <a:xfrm>
            <a:off x="557999" y="1799999"/>
            <a:ext cx="6937954" cy="4865977"/>
          </a:xfrm>
        </p:spPr>
        <p:txBody>
          <a:bodyPr/>
          <a:lstStyle/>
          <a:p>
            <a:r>
              <a:rPr lang="en-US" sz="2400" b="0" i="1" dirty="0">
                <a:sym typeface="Arial" panose="020B0604020202020204" pitchFamily="34" charset="0"/>
              </a:rPr>
              <a:t>How was the experience of using a rest routine application?</a:t>
            </a:r>
          </a:p>
          <a:p>
            <a:r>
              <a:rPr lang="en-US" sz="2400" b="0" i="1" dirty="0">
                <a:sym typeface="Arial" panose="020B0604020202020204" pitchFamily="34" charset="0"/>
              </a:rPr>
              <a:t>Can I integrate it in my daily routine?</a:t>
            </a:r>
          </a:p>
          <a:p>
            <a:pPr marL="342900" indent="-342900">
              <a:buFont typeface="Wingdings" panose="05000000000000000000" pitchFamily="2" charset="2"/>
              <a:buChar char="ü"/>
            </a:pPr>
            <a:endParaRPr lang="en-US" sz="2400" b="0" dirty="0">
              <a:sym typeface="Arial" panose="020B0604020202020204" pitchFamily="34" charset="0"/>
            </a:endParaRPr>
          </a:p>
          <a:p>
            <a:pPr marL="0" indent="0" algn="ctr">
              <a:buNone/>
            </a:pPr>
            <a:r>
              <a:rPr lang="en-US" sz="2400" b="1" dirty="0">
                <a:sym typeface="Arial" panose="020B0604020202020204" pitchFamily="34" charset="0"/>
              </a:rPr>
              <a:t>Whoever wants can share with the team</a:t>
            </a:r>
            <a:r>
              <a:rPr lang="en-US" sz="2400" b="1" dirty="0">
                <a:solidFill>
                  <a:srgbClr val="203864"/>
                </a:solidFill>
                <a:sym typeface="Arial" panose="020B0604020202020204" pitchFamily="34" charset="0"/>
              </a:rPr>
              <a:t>!</a:t>
            </a:r>
          </a:p>
          <a:p>
            <a:endParaRPr lang="el-GR" dirty="0"/>
          </a:p>
        </p:txBody>
      </p:sp>
      <p:pic>
        <p:nvPicPr>
          <p:cNvPr id="4" name="Picture 5">
            <a:extLst>
              <a:ext uri="{FF2B5EF4-FFF2-40B4-BE49-F238E27FC236}">
                <a16:creationId xmlns:a16="http://schemas.microsoft.com/office/drawing/2014/main" id="{A98F20F5-A9C2-8AB2-21F3-AC87E7F0B5F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109414" y="4609347"/>
            <a:ext cx="3439123" cy="2195128"/>
          </a:xfrm>
          <a:prstGeom prst="rect">
            <a:avLst/>
          </a:prstGeom>
        </p:spPr>
      </p:pic>
      <p:sp>
        <p:nvSpPr>
          <p:cNvPr id="5" name="Ορθογώνιο 1">
            <a:extLst>
              <a:ext uri="{FF2B5EF4-FFF2-40B4-BE49-F238E27FC236}">
                <a16:creationId xmlns:a16="http://schemas.microsoft.com/office/drawing/2014/main" id="{C29561CB-9E5A-0757-070A-F828B476704C}"/>
              </a:ext>
            </a:extLst>
          </p:cNvPr>
          <p:cNvSpPr/>
          <p:nvPr/>
        </p:nvSpPr>
        <p:spPr>
          <a:xfrm>
            <a:off x="9780282" y="6527476"/>
            <a:ext cx="2411718" cy="276999"/>
          </a:xfrm>
          <a:prstGeom prst="rect">
            <a:avLst/>
          </a:prstGeom>
        </p:spPr>
        <p:txBody>
          <a:bodyPr wrap="square">
            <a:spAutoFit/>
          </a:bodyPr>
          <a:lstStyle/>
          <a:p>
            <a:pPr algn="r"/>
            <a:r>
              <a:rPr lang="en-US" sz="1200" dirty="0">
                <a:hlinkClick r:id="rId6"/>
              </a:rPr>
              <a:t>Source</a:t>
            </a:r>
            <a:r>
              <a:rPr lang="en-US" sz="1200" dirty="0"/>
              <a:t> | </a:t>
            </a:r>
            <a:r>
              <a:rPr lang="en-US" sz="1200" dirty="0">
                <a:hlinkClick r:id="rId7"/>
              </a:rPr>
              <a:t>Pixabay license</a:t>
            </a:r>
            <a:endParaRPr lang="en-US" sz="1200" dirty="0"/>
          </a:p>
        </p:txBody>
      </p:sp>
    </p:spTree>
    <p:extLst>
      <p:ext uri="{BB962C8B-B14F-4D97-AF65-F5344CB8AC3E}">
        <p14:creationId xmlns:p14="http://schemas.microsoft.com/office/powerpoint/2010/main" val="230701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t>Congratulations!</a:t>
            </a:r>
            <a:b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br>
            <a: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t>You have completed this 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7324530" y="6328066"/>
            <a:ext cx="4863381" cy="632422"/>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US" sz="900" b="0" i="0" u="none" strike="noStrike" kern="1200" cap="none" spc="0" normalizeH="0" baseline="0" noProof="0" dirty="0">
                <a:ln>
                  <a:noFill/>
                </a:ln>
                <a:solidFill>
                  <a:srgbClr val="5B9BD5">
                    <a:lumMod val="20000"/>
                    <a:lumOff val="80000"/>
                  </a:srgbClr>
                </a:solidFill>
                <a:effectLst/>
                <a:uLnTx/>
                <a:uFillTx/>
                <a:latin typeface="Calibri Light" panose="020F0302020204030204"/>
                <a:ea typeface="+mn-ea"/>
                <a:cs typeface="+mn-cs"/>
              </a:rPr>
              <a:t>This project has been funded with support from the European Commission. This publication (communication) reflects the views only of the author, and the Commission cannot be held responsible for any use which may be made of the information contained therein.</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1AEDB476-91CD-E118-55C9-7B5A795EE18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4 4 Health Apps for Rest Routines CLOS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7q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Hur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e6u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Hur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Hur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Hur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7q6hYFQaV5GsAAABvAAAAHAAAAHVuaXZlcnNhbC9sb2NhbF9zZXR0aW5ncy54bWwNyrEKwkAMANC9XxEySB3Uugn2rpujCK0fENogB7mk9ELRv/e2N7x++GaBnbeSTANezx0C62xL0k/A9/Q43RCKky4kphxQDWGITS82k4zsXmOBVejH28S5wvlJuc4XqbOkAu1B/B6PeInNH1BLAwQUAAIACAB7q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e6uoWOohDhNLAAAAbAAAABsAAAB1bml2ZXJzYWwvdW5pdmVyc2FsLnBuZy54bWyzsa/IzVEoSy0qzszPs1Uy1DNQsrfj5bIpKEoty0wtV6gAigEFIUBJoRLINUJwyzNTSjKAQiYmFgjBjNTM9IwSoKiBhRlcVB9oKABQSwECAAAUAAIACACpflBPNmFYAkcDAADhCQAAFAAAAAAAAAABAAAAAAAAAAAAdW5pdmVyc2FsL3BsYXllci54bWxQSwECAAAUAAIACAB7q6hYtTf0qBwFAADhEwAAHQAAAAAAAAABAAAAAAB5AwAAdW5pdmVyc2FsL2NvbW1vbl9tZXNzYWdlcy5sbmdQSwECAAAUAAIACAB7q6hYFR5gG6MAAAB/AQAALgAAAAAAAAABAAAAAADQCAAAdW5pdmVyc2FsL3BsYXliYWNrX2FuZF9uYXZpZ2F0aW9uX3NldHRpbmdzLnhtbFBLAQIAABQAAgAIAHurqFh0STUfPAQAAAwVAAAnAAAAAAAAAAEAAAAAAL8JAAB1bml2ZXJzYWwvZmxhc2hfcHVibGlzaGluZ19zZXR0aW5ncy54bWxQSwECAAAUAAIACAB7q6hYN4uHansDAACsDAAAIQAAAAAAAAABAAAAAABADgAAdW5pdmVyc2FsL2ZsYXNoX3NraW5fc2V0dGluZ3MueG1sUEsBAgAAFAACAAgAe6uoWKavViM2BAAAlhQAACYAAAAAAAAAAQAAAAAA+hEAAHVuaXZlcnNhbC9odG1sX3B1Ymxpc2hpbmdfc2V0dGluZ3MueG1sUEsBAgAAFAACAAgAe6uoWCYPfuiwAQAAbwYAAB8AAAAAAAAAAQAAAAAAdBYAAHVuaXZlcnNhbC9odG1sX3NraW5fc2V0dGluZ3MuanNQSwECAAAUAAIACAB7q6hYFQaV5GsAAABvAAAAHAAAAAAAAAABAAAAAABhGAAAdW5pdmVyc2FsL2xvY2FsX3NldHRpbmdzLnhtbFBLAQIAABQAAgAIAHurqFjCG66ZaBIAAPdNAAAXAAAAAAAAAAAAAAAAAAYZAAB1bml2ZXJzYWwvdW5pdmVyc2FsLnBuZ1BLAQIAABQAAgAIAHurqFjqIQ4TSwAAAGwAAAAbAAAAAAAAAAEAAAAAAKMrAAB1bml2ZXJzYWwvdW5pdmVyc2FsLnBuZy54bWxQSwUGAAAAAAoACgAGAwAAJywAAAAA"/>
  <p:tag name="ISPRING_LMS_API_VERSION" val="SCORM 1.2"/>
  <p:tag name="ISPRING_ULTRA_SCORM_COURSE_ID" val="D4CB1516-DB48-4EE6-80A6-4E817693839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4&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4 4 Health Apps for Rest Routines CLOS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4235</TotalTime>
  <Words>494</Words>
  <Application>Microsoft Office PowerPoint</Application>
  <PresentationFormat>Ευρεία οθόνη</PresentationFormat>
  <Paragraphs>90</Paragraphs>
  <Slides>9</Slides>
  <Notes>9</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9</vt:i4>
      </vt:variant>
    </vt:vector>
  </HeadingPairs>
  <TitlesOfParts>
    <vt:vector size="20"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Partners</vt:lpstr>
      <vt:lpstr>Closing Session:  Content</vt:lpstr>
      <vt:lpstr>Objectives</vt:lpstr>
      <vt:lpstr>Παρουσίαση του PowerPoint</vt:lpstr>
      <vt:lpstr>1. Closing</vt:lpstr>
      <vt:lpstr>Activity: Take some minutes and write down…</vt:lpstr>
      <vt:lpstr>Activity: Take some minutes and write down…</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ETA4 4 Health Apps for Rest Routines CLOSING</dc:title>
  <dc:creator>pantelis bbalaouras</dc:creator>
  <cp:lastModifiedBy>pantelis</cp:lastModifiedBy>
  <cp:revision>58</cp:revision>
  <dcterms:created xsi:type="dcterms:W3CDTF">2020-06-02T13:31:56Z</dcterms:created>
  <dcterms:modified xsi:type="dcterms:W3CDTF">2024-05-08T18:28:16Z</dcterms:modified>
</cp:coreProperties>
</file>