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470" r:id="rId2"/>
    <p:sldId id="471" r:id="rId3"/>
    <p:sldId id="545" r:id="rId4"/>
    <p:sldId id="420" r:id="rId5"/>
    <p:sldId id="437" r:id="rId6"/>
    <p:sldId id="458" r:id="rId7"/>
    <p:sldId id="261" r:id="rId8"/>
    <p:sldId id="459" r:id="rId9"/>
    <p:sldId id="461" r:id="rId10"/>
    <p:sldId id="460" r:id="rId11"/>
    <p:sldId id="462" r:id="rId12"/>
    <p:sldId id="463" r:id="rId13"/>
    <p:sldId id="466" r:id="rId14"/>
    <p:sldId id="467" r:id="rId15"/>
    <p:sldId id="464" r:id="rId16"/>
    <p:sldId id="465" r:id="rId17"/>
    <p:sldId id="468" r:id="rId18"/>
    <p:sldId id="469" r:id="rId19"/>
    <p:sldId id="404" r:id="rId20"/>
  </p:sldIdLst>
  <p:sldSz cx="12192000" cy="6858000"/>
  <p:notesSz cx="6858000" cy="9144000"/>
  <p:custDataLst>
    <p:tags r:id="rId2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474AF1"/>
    <a:srgbClr val="DDE0E5"/>
    <a:srgbClr val="F8F8F8"/>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ED9723-7474-4F58-B36C-CDD310F8B9C5}" v="4" dt="2024-05-01T19:37:45.551"/>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88" autoAdjust="0"/>
  </p:normalViewPr>
  <p:slideViewPr>
    <p:cSldViewPr snapToGrid="0">
      <p:cViewPr varScale="1">
        <p:scale>
          <a:sx n="77" d="100"/>
          <a:sy n="77" d="100"/>
        </p:scale>
        <p:origin x="120" y="31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B718DC6F-99A5-40FC-9ED3-7887855B5C3F}"/>
    <pc:docChg chg="undo custSel modSld modMainMaster">
      <pc:chgData name="pantelis balaouras" userId="25e8755020fc1734" providerId="LiveId" clId="{B718DC6F-99A5-40FC-9ED3-7887855B5C3F}" dt="2024-04-30T17:11:16.163" v="386"/>
      <pc:docMkLst>
        <pc:docMk/>
      </pc:docMkLst>
      <pc:sldChg chg="addSp delSp modSp mod modClrScheme chgLayout">
        <pc:chgData name="pantelis balaouras" userId="25e8755020fc1734" providerId="LiveId" clId="{B718DC6F-99A5-40FC-9ED3-7887855B5C3F}" dt="2024-04-30T17:01:20.721" v="155" actId="478"/>
        <pc:sldMkLst>
          <pc:docMk/>
          <pc:sldMk cId="616025265" sldId="261"/>
        </pc:sldMkLst>
        <pc:spChg chg="add mod ord">
          <ac:chgData name="pantelis balaouras" userId="25e8755020fc1734" providerId="LiveId" clId="{B718DC6F-99A5-40FC-9ED3-7887855B5C3F}" dt="2024-04-30T16:58:45.521" v="88" actId="27636"/>
          <ac:spMkLst>
            <pc:docMk/>
            <pc:sldMk cId="616025265" sldId="261"/>
            <ac:spMk id="2" creationId="{A708E4E2-A5FB-9BEA-481A-82B8688F8F8C}"/>
          </ac:spMkLst>
        </pc:spChg>
        <pc:spChg chg="del mod ord">
          <ac:chgData name="pantelis balaouras" userId="25e8755020fc1734" providerId="LiveId" clId="{B718DC6F-99A5-40FC-9ED3-7887855B5C3F}" dt="2024-04-30T17:01:20.721" v="155" actId="478"/>
          <ac:spMkLst>
            <pc:docMk/>
            <pc:sldMk cId="616025265" sldId="261"/>
            <ac:spMk id="9" creationId="{3FFAF2E0-827E-41E1-9DAD-9884F018C023}"/>
          </ac:spMkLst>
        </pc:spChg>
        <pc:picChg chg="del">
          <ac:chgData name="pantelis balaouras" userId="25e8755020fc1734" providerId="LiveId" clId="{B718DC6F-99A5-40FC-9ED3-7887855B5C3F}" dt="2024-04-30T16:55:52.030" v="51" actId="478"/>
          <ac:picMkLst>
            <pc:docMk/>
            <pc:sldMk cId="616025265" sldId="261"/>
            <ac:picMk id="8" creationId="{E0653952-044D-4A5F-81D7-1F89B0612EA0}"/>
          </ac:picMkLst>
        </pc:picChg>
        <pc:picChg chg="mod">
          <ac:chgData name="pantelis balaouras" userId="25e8755020fc1734" providerId="LiveId" clId="{B718DC6F-99A5-40FC-9ED3-7887855B5C3F}" dt="2024-04-30T17:01:16.074" v="154" actId="1440"/>
          <ac:picMkLst>
            <pc:docMk/>
            <pc:sldMk cId="616025265" sldId="261"/>
            <ac:picMk id="14" creationId="{C6AA29BB-36D3-41C9-A8E0-271A8E1EDD8B}"/>
          </ac:picMkLst>
        </pc:picChg>
        <pc:picChg chg="mod">
          <ac:chgData name="pantelis balaouras" userId="25e8755020fc1734" providerId="LiveId" clId="{B718DC6F-99A5-40FC-9ED3-7887855B5C3F}" dt="2024-04-30T17:01:09.587" v="153" actId="1440"/>
          <ac:picMkLst>
            <pc:docMk/>
            <pc:sldMk cId="616025265" sldId="261"/>
            <ac:picMk id="16" creationId="{80497B0F-CEC7-43B4-BFEE-0AB6E6170ECD}"/>
          </ac:picMkLst>
        </pc:picChg>
      </pc:sldChg>
      <pc:sldChg chg="addSp delSp modSp">
        <pc:chgData name="pantelis balaouras" userId="25e8755020fc1734" providerId="LiveId" clId="{B718DC6F-99A5-40FC-9ED3-7887855B5C3F}" dt="2024-04-30T17:11:16.163" v="386"/>
        <pc:sldMkLst>
          <pc:docMk/>
          <pc:sldMk cId="1915799683" sldId="404"/>
        </pc:sldMkLst>
        <pc:picChg chg="add mod">
          <ac:chgData name="pantelis balaouras" userId="25e8755020fc1734" providerId="LiveId" clId="{B718DC6F-99A5-40FC-9ED3-7887855B5C3F}" dt="2024-04-30T17:11:16.163" v="386"/>
          <ac:picMkLst>
            <pc:docMk/>
            <pc:sldMk cId="1915799683" sldId="404"/>
            <ac:picMk id="3" creationId="{D1F154CB-CC6A-FC2F-F18B-3119B3216D6A}"/>
          </ac:picMkLst>
        </pc:picChg>
        <pc:picChg chg="del">
          <ac:chgData name="pantelis balaouras" userId="25e8755020fc1734" providerId="LiveId" clId="{B718DC6F-99A5-40FC-9ED3-7887855B5C3F}" dt="2024-04-30T17:11:05.952" v="385" actId="478"/>
          <ac:picMkLst>
            <pc:docMk/>
            <pc:sldMk cId="1915799683" sldId="404"/>
            <ac:picMk id="2050" creationId="{2AB980B0-03D2-2E64-6760-C23D435A121F}"/>
          </ac:picMkLst>
        </pc:picChg>
      </pc:sldChg>
      <pc:sldChg chg="modSp mod">
        <pc:chgData name="pantelis balaouras" userId="25e8755020fc1734" providerId="LiveId" clId="{B718DC6F-99A5-40FC-9ED3-7887855B5C3F}" dt="2024-04-30T16:55:03.728" v="38" actId="14100"/>
        <pc:sldMkLst>
          <pc:docMk/>
          <pc:sldMk cId="2033093179" sldId="420"/>
        </pc:sldMkLst>
        <pc:spChg chg="mod">
          <ac:chgData name="pantelis balaouras" userId="25e8755020fc1734" providerId="LiveId" clId="{B718DC6F-99A5-40FC-9ED3-7887855B5C3F}" dt="2024-04-30T16:55:03.728" v="38" actId="14100"/>
          <ac:spMkLst>
            <pc:docMk/>
            <pc:sldMk cId="2033093179" sldId="420"/>
            <ac:spMk id="5" creationId="{F56DC747-739E-5A0C-94B8-E8F8E974AC85}"/>
          </ac:spMkLst>
        </pc:spChg>
      </pc:sldChg>
      <pc:sldChg chg="modSp mod">
        <pc:chgData name="pantelis balaouras" userId="25e8755020fc1734" providerId="LiveId" clId="{B718DC6F-99A5-40FC-9ED3-7887855B5C3F}" dt="2024-04-30T16:55:09.372" v="39" actId="14100"/>
        <pc:sldMkLst>
          <pc:docMk/>
          <pc:sldMk cId="3880318597" sldId="437"/>
        </pc:sldMkLst>
        <pc:spChg chg="mod">
          <ac:chgData name="pantelis balaouras" userId="25e8755020fc1734" providerId="LiveId" clId="{B718DC6F-99A5-40FC-9ED3-7887855B5C3F}" dt="2024-04-30T16:55:09.372" v="39" actId="14100"/>
          <ac:spMkLst>
            <pc:docMk/>
            <pc:sldMk cId="3880318597" sldId="437"/>
            <ac:spMk id="5" creationId="{F56DC747-739E-5A0C-94B8-E8F8E974AC85}"/>
          </ac:spMkLst>
        </pc:spChg>
      </pc:sldChg>
      <pc:sldChg chg="modSp mod">
        <pc:chgData name="pantelis balaouras" userId="25e8755020fc1734" providerId="LiveId" clId="{B718DC6F-99A5-40FC-9ED3-7887855B5C3F}" dt="2024-04-30T16:55:46.511" v="50" actId="20577"/>
        <pc:sldMkLst>
          <pc:docMk/>
          <pc:sldMk cId="3002892622" sldId="458"/>
        </pc:sldMkLst>
        <pc:spChg chg="mod">
          <ac:chgData name="pantelis balaouras" userId="25e8755020fc1734" providerId="LiveId" clId="{B718DC6F-99A5-40FC-9ED3-7887855B5C3F}" dt="2024-04-30T16:55:46.511" v="50" actId="20577"/>
          <ac:spMkLst>
            <pc:docMk/>
            <pc:sldMk cId="3002892622" sldId="458"/>
            <ac:spMk id="4" creationId="{E47D0821-8573-4002-9B33-F43C68A1D403}"/>
          </ac:spMkLst>
        </pc:spChg>
      </pc:sldChg>
      <pc:sldChg chg="addSp delSp modSp mod modClrScheme chgLayout">
        <pc:chgData name="pantelis balaouras" userId="25e8755020fc1734" providerId="LiveId" clId="{B718DC6F-99A5-40FC-9ED3-7887855B5C3F}" dt="2024-04-30T17:01:32.005" v="158" actId="1076"/>
        <pc:sldMkLst>
          <pc:docMk/>
          <pc:sldMk cId="2151550916" sldId="459"/>
        </pc:sldMkLst>
        <pc:spChg chg="add mod ord">
          <ac:chgData name="pantelis balaouras" userId="25e8755020fc1734" providerId="LiveId" clId="{B718DC6F-99A5-40FC-9ED3-7887855B5C3F}" dt="2024-04-30T16:59:16.999" v="102" actId="20577"/>
          <ac:spMkLst>
            <pc:docMk/>
            <pc:sldMk cId="2151550916" sldId="459"/>
            <ac:spMk id="2" creationId="{8455C9AF-BDD3-8DB1-4160-D0F59F39DE44}"/>
          </ac:spMkLst>
        </pc:spChg>
        <pc:spChg chg="mod">
          <ac:chgData name="pantelis balaouras" userId="25e8755020fc1734" providerId="LiveId" clId="{B718DC6F-99A5-40FC-9ED3-7887855B5C3F}" dt="2024-04-30T17:01:29.782" v="157" actId="1076"/>
          <ac:spMkLst>
            <pc:docMk/>
            <pc:sldMk cId="2151550916" sldId="459"/>
            <ac:spMk id="5" creationId="{C5BDFD90-10D5-419F-8FE0-2772A870755F}"/>
          </ac:spMkLst>
        </pc:spChg>
        <pc:spChg chg="mod ord">
          <ac:chgData name="pantelis balaouras" userId="25e8755020fc1734" providerId="LiveId" clId="{B718DC6F-99A5-40FC-9ED3-7887855B5C3F}" dt="2024-04-30T17:00:58.972" v="152" actId="2711"/>
          <ac:spMkLst>
            <pc:docMk/>
            <pc:sldMk cId="2151550916" sldId="459"/>
            <ac:spMk id="9" creationId="{3FFAF2E0-827E-41E1-9DAD-9884F018C023}"/>
          </ac:spMkLst>
        </pc:spChg>
        <pc:picChg chg="del">
          <ac:chgData name="pantelis balaouras" userId="25e8755020fc1734" providerId="LiveId" clId="{B718DC6F-99A5-40FC-9ED3-7887855B5C3F}" dt="2024-04-30T16:56:02.868" v="52" actId="478"/>
          <ac:picMkLst>
            <pc:docMk/>
            <pc:sldMk cId="2151550916" sldId="459"/>
            <ac:picMk id="8" creationId="{E0653952-044D-4A5F-81D7-1F89B0612EA0}"/>
          </ac:picMkLst>
        </pc:picChg>
        <pc:picChg chg="mod">
          <ac:chgData name="pantelis balaouras" userId="25e8755020fc1734" providerId="LiveId" clId="{B718DC6F-99A5-40FC-9ED3-7887855B5C3F}" dt="2024-04-30T17:01:26.849" v="156" actId="1076"/>
          <ac:picMkLst>
            <pc:docMk/>
            <pc:sldMk cId="2151550916" sldId="459"/>
            <ac:picMk id="10" creationId="{4E2B73C4-BD22-4577-8985-032A0E1AA585}"/>
          </ac:picMkLst>
        </pc:picChg>
        <pc:picChg chg="mod">
          <ac:chgData name="pantelis balaouras" userId="25e8755020fc1734" providerId="LiveId" clId="{B718DC6F-99A5-40FC-9ED3-7887855B5C3F}" dt="2024-04-30T17:01:32.005" v="158" actId="1076"/>
          <ac:picMkLst>
            <pc:docMk/>
            <pc:sldMk cId="2151550916" sldId="459"/>
            <ac:picMk id="11" creationId="{0485AF32-934C-4B0D-AD85-49C263346B7F}"/>
          </ac:picMkLst>
        </pc:picChg>
      </pc:sldChg>
      <pc:sldChg chg="addSp delSp modSp mod modClrScheme chgLayout">
        <pc:chgData name="pantelis balaouras" userId="25e8755020fc1734" providerId="LiveId" clId="{B718DC6F-99A5-40FC-9ED3-7887855B5C3F}" dt="2024-04-30T17:02:05.218" v="162" actId="2711"/>
        <pc:sldMkLst>
          <pc:docMk/>
          <pc:sldMk cId="616875425" sldId="460"/>
        </pc:sldMkLst>
        <pc:spChg chg="add mod ord">
          <ac:chgData name="pantelis balaouras" userId="25e8755020fc1734" providerId="LiveId" clId="{B718DC6F-99A5-40FC-9ED3-7887855B5C3F}" dt="2024-04-30T17:00:07.031" v="143" actId="20577"/>
          <ac:spMkLst>
            <pc:docMk/>
            <pc:sldMk cId="616875425" sldId="460"/>
            <ac:spMk id="2" creationId="{16903B5B-2DBF-C702-98A1-DCF2DFE5484C}"/>
          </ac:spMkLst>
        </pc:spChg>
        <pc:spChg chg="mod ord">
          <ac:chgData name="pantelis balaouras" userId="25e8755020fc1734" providerId="LiveId" clId="{B718DC6F-99A5-40FC-9ED3-7887855B5C3F}" dt="2024-04-30T17:02:05.218" v="162" actId="2711"/>
          <ac:spMkLst>
            <pc:docMk/>
            <pc:sldMk cId="616875425" sldId="460"/>
            <ac:spMk id="9" creationId="{3FFAF2E0-827E-41E1-9DAD-9884F018C023}"/>
          </ac:spMkLst>
        </pc:spChg>
        <pc:spChg chg="mod">
          <ac:chgData name="pantelis balaouras" userId="25e8755020fc1734" providerId="LiveId" clId="{B718DC6F-99A5-40FC-9ED3-7887855B5C3F}" dt="2024-04-30T17:02:05.218" v="162" actId="2711"/>
          <ac:spMkLst>
            <pc:docMk/>
            <pc:sldMk cId="616875425" sldId="460"/>
            <ac:spMk id="11" creationId="{696EA783-6758-4764-9C27-8098E0601814}"/>
          </ac:spMkLst>
        </pc:spChg>
        <pc:spChg chg="mod">
          <ac:chgData name="pantelis balaouras" userId="25e8755020fc1734" providerId="LiveId" clId="{B718DC6F-99A5-40FC-9ED3-7887855B5C3F}" dt="2024-04-30T17:02:05.218" v="162" actId="2711"/>
          <ac:spMkLst>
            <pc:docMk/>
            <pc:sldMk cId="616875425" sldId="460"/>
            <ac:spMk id="12" creationId="{EF9ED9EF-013C-4761-91D5-19E9B5C63C34}"/>
          </ac:spMkLst>
        </pc:spChg>
        <pc:picChg chg="mod">
          <ac:chgData name="pantelis balaouras" userId="25e8755020fc1734" providerId="LiveId" clId="{B718DC6F-99A5-40FC-9ED3-7887855B5C3F}" dt="2024-04-30T17:00:14.641" v="145" actId="1076"/>
          <ac:picMkLst>
            <pc:docMk/>
            <pc:sldMk cId="616875425" sldId="460"/>
            <ac:picMk id="3" creationId="{9ECF9D9B-3D27-4BBC-BB87-1152B9FFE7FA}"/>
          </ac:picMkLst>
        </pc:picChg>
        <pc:picChg chg="del">
          <ac:chgData name="pantelis balaouras" userId="25e8755020fc1734" providerId="LiveId" clId="{B718DC6F-99A5-40FC-9ED3-7887855B5C3F}" dt="2024-04-30T16:56:07.271" v="54" actId="478"/>
          <ac:picMkLst>
            <pc:docMk/>
            <pc:sldMk cId="616875425" sldId="460"/>
            <ac:picMk id="8" creationId="{E0653952-044D-4A5F-81D7-1F89B0612EA0}"/>
          </ac:picMkLst>
        </pc:picChg>
        <pc:picChg chg="mod">
          <ac:chgData name="pantelis balaouras" userId="25e8755020fc1734" providerId="LiveId" clId="{B718DC6F-99A5-40FC-9ED3-7887855B5C3F}" dt="2024-04-30T17:00:00.196" v="139" actId="1076"/>
          <ac:picMkLst>
            <pc:docMk/>
            <pc:sldMk cId="616875425" sldId="460"/>
            <ac:picMk id="10" creationId="{A098794A-C29F-4F04-857C-9F6041228546}"/>
          </ac:picMkLst>
        </pc:picChg>
        <pc:picChg chg="mod">
          <ac:chgData name="pantelis balaouras" userId="25e8755020fc1734" providerId="LiveId" clId="{B718DC6F-99A5-40FC-9ED3-7887855B5C3F}" dt="2024-04-30T17:00:02.045" v="140" actId="1076"/>
          <ac:picMkLst>
            <pc:docMk/>
            <pc:sldMk cId="616875425" sldId="460"/>
            <ac:picMk id="14" creationId="{E52F82D4-4D25-4F6C-8AE3-75B30F797529}"/>
          </ac:picMkLst>
        </pc:picChg>
      </pc:sldChg>
      <pc:sldChg chg="addSp delSp modSp mod modClrScheme chgLayout">
        <pc:chgData name="pantelis balaouras" userId="25e8755020fc1734" providerId="LiveId" clId="{B718DC6F-99A5-40FC-9ED3-7887855B5C3F}" dt="2024-04-30T17:01:47.582" v="161" actId="12"/>
        <pc:sldMkLst>
          <pc:docMk/>
          <pc:sldMk cId="2690057202" sldId="461"/>
        </pc:sldMkLst>
        <pc:spChg chg="add mod ord">
          <ac:chgData name="pantelis balaouras" userId="25e8755020fc1734" providerId="LiveId" clId="{B718DC6F-99A5-40FC-9ED3-7887855B5C3F}" dt="2024-04-30T16:59:48.670" v="137" actId="20577"/>
          <ac:spMkLst>
            <pc:docMk/>
            <pc:sldMk cId="2690057202" sldId="461"/>
            <ac:spMk id="2" creationId="{3B438BB1-EBFF-DF08-529E-5C0871451B7F}"/>
          </ac:spMkLst>
        </pc:spChg>
        <pc:spChg chg="mod ord">
          <ac:chgData name="pantelis balaouras" userId="25e8755020fc1734" providerId="LiveId" clId="{B718DC6F-99A5-40FC-9ED3-7887855B5C3F}" dt="2024-04-30T17:01:47.582" v="161" actId="12"/>
          <ac:spMkLst>
            <pc:docMk/>
            <pc:sldMk cId="2690057202" sldId="461"/>
            <ac:spMk id="9" creationId="{3FFAF2E0-827E-41E1-9DAD-9884F018C023}"/>
          </ac:spMkLst>
        </pc:spChg>
        <pc:picChg chg="del">
          <ac:chgData name="pantelis balaouras" userId="25e8755020fc1734" providerId="LiveId" clId="{B718DC6F-99A5-40FC-9ED3-7887855B5C3F}" dt="2024-04-30T16:56:04.990" v="53" actId="478"/>
          <ac:picMkLst>
            <pc:docMk/>
            <pc:sldMk cId="2690057202" sldId="461"/>
            <ac:picMk id="8" creationId="{E0653952-044D-4A5F-81D7-1F89B0612EA0}"/>
          </ac:picMkLst>
        </pc:picChg>
      </pc:sldChg>
      <pc:sldChg chg="addSp delSp modSp mod modClrScheme chgLayout">
        <pc:chgData name="pantelis balaouras" userId="25e8755020fc1734" providerId="LiveId" clId="{B718DC6F-99A5-40FC-9ED3-7887855B5C3F}" dt="2024-04-30T17:03:10.751" v="176" actId="14100"/>
        <pc:sldMkLst>
          <pc:docMk/>
          <pc:sldMk cId="1378949449" sldId="462"/>
        </pc:sldMkLst>
        <pc:spChg chg="add mod ord">
          <ac:chgData name="pantelis balaouras" userId="25e8755020fc1734" providerId="LiveId" clId="{B718DC6F-99A5-40FC-9ED3-7887855B5C3F}" dt="2024-04-30T17:02:21.431" v="165" actId="20577"/>
          <ac:spMkLst>
            <pc:docMk/>
            <pc:sldMk cId="1378949449" sldId="462"/>
            <ac:spMk id="2" creationId="{5CE0A9ED-4E00-CFD1-0064-C61B66D353F2}"/>
          </ac:spMkLst>
        </pc:spChg>
        <pc:spChg chg="mod ord">
          <ac:chgData name="pantelis balaouras" userId="25e8755020fc1734" providerId="LiveId" clId="{B718DC6F-99A5-40FC-9ED3-7887855B5C3F}" dt="2024-04-30T17:03:06.774" v="175" actId="14100"/>
          <ac:spMkLst>
            <pc:docMk/>
            <pc:sldMk cId="1378949449" sldId="462"/>
            <ac:spMk id="9" creationId="{3FFAF2E0-827E-41E1-9DAD-9884F018C023}"/>
          </ac:spMkLst>
        </pc:spChg>
        <pc:picChg chg="mod">
          <ac:chgData name="pantelis balaouras" userId="25e8755020fc1734" providerId="LiveId" clId="{B718DC6F-99A5-40FC-9ED3-7887855B5C3F}" dt="2024-04-30T17:03:10.751" v="176" actId="14100"/>
          <ac:picMkLst>
            <pc:docMk/>
            <pc:sldMk cId="1378949449" sldId="462"/>
            <ac:picMk id="5" creationId="{EBCACE6D-FD44-45A5-ACDA-2154E373357D}"/>
          </ac:picMkLst>
        </pc:picChg>
        <pc:picChg chg="mod">
          <ac:chgData name="pantelis balaouras" userId="25e8755020fc1734" providerId="LiveId" clId="{B718DC6F-99A5-40FC-9ED3-7887855B5C3F}" dt="2024-04-30T17:02:52.211" v="171" actId="14100"/>
          <ac:picMkLst>
            <pc:docMk/>
            <pc:sldMk cId="1378949449" sldId="462"/>
            <ac:picMk id="7" creationId="{53A3CBE1-B886-49B6-AD35-2E1BBF5C5BDF}"/>
          </ac:picMkLst>
        </pc:picChg>
        <pc:picChg chg="del">
          <ac:chgData name="pantelis balaouras" userId="25e8755020fc1734" providerId="LiveId" clId="{B718DC6F-99A5-40FC-9ED3-7887855B5C3F}" dt="2024-04-30T16:56:09.309" v="55" actId="478"/>
          <ac:picMkLst>
            <pc:docMk/>
            <pc:sldMk cId="1378949449" sldId="462"/>
            <ac:picMk id="8" creationId="{E0653952-044D-4A5F-81D7-1F89B0612EA0}"/>
          </ac:picMkLst>
        </pc:picChg>
      </pc:sldChg>
      <pc:sldChg chg="addSp delSp modSp mod modClrScheme chgLayout">
        <pc:chgData name="pantelis balaouras" userId="25e8755020fc1734" providerId="LiveId" clId="{B718DC6F-99A5-40FC-9ED3-7887855B5C3F}" dt="2024-04-30T17:05:44.329" v="226" actId="113"/>
        <pc:sldMkLst>
          <pc:docMk/>
          <pc:sldMk cId="3462956103" sldId="463"/>
        </pc:sldMkLst>
        <pc:spChg chg="add mod ord">
          <ac:chgData name="pantelis balaouras" userId="25e8755020fc1734" providerId="LiveId" clId="{B718DC6F-99A5-40FC-9ED3-7887855B5C3F}" dt="2024-04-30T17:03:21.168" v="179" actId="20577"/>
          <ac:spMkLst>
            <pc:docMk/>
            <pc:sldMk cId="3462956103" sldId="463"/>
            <ac:spMk id="3" creationId="{BC7F899D-EAA1-2A45-3080-31D78E9EF414}"/>
          </ac:spMkLst>
        </pc:spChg>
        <pc:spChg chg="mod ord">
          <ac:chgData name="pantelis balaouras" userId="25e8755020fc1734" providerId="LiveId" clId="{B718DC6F-99A5-40FC-9ED3-7887855B5C3F}" dt="2024-04-30T17:05:44.329" v="226" actId="113"/>
          <ac:spMkLst>
            <pc:docMk/>
            <pc:sldMk cId="3462956103" sldId="463"/>
            <ac:spMk id="9" creationId="{3FFAF2E0-827E-41E1-9DAD-9884F018C023}"/>
          </ac:spMkLst>
        </pc:spChg>
        <pc:spChg chg="mod">
          <ac:chgData name="pantelis balaouras" userId="25e8755020fc1734" providerId="LiveId" clId="{B718DC6F-99A5-40FC-9ED3-7887855B5C3F}" dt="2024-04-30T17:03:54.577" v="185" actId="2711"/>
          <ac:spMkLst>
            <pc:docMk/>
            <pc:sldMk cId="3462956103" sldId="463"/>
            <ac:spMk id="10" creationId="{8F889B2D-21A9-40AF-A4A6-E80F4C1419FA}"/>
          </ac:spMkLst>
        </pc:spChg>
        <pc:picChg chg="mod">
          <ac:chgData name="pantelis balaouras" userId="25e8755020fc1734" providerId="LiveId" clId="{B718DC6F-99A5-40FC-9ED3-7887855B5C3F}" dt="2024-04-30T17:04:06.553" v="188" actId="1076"/>
          <ac:picMkLst>
            <pc:docMk/>
            <pc:sldMk cId="3462956103" sldId="463"/>
            <ac:picMk id="5" creationId="{EBCACE6D-FD44-45A5-ACDA-2154E373357D}"/>
          </ac:picMkLst>
        </pc:picChg>
        <pc:picChg chg="mod">
          <ac:chgData name="pantelis balaouras" userId="25e8755020fc1734" providerId="LiveId" clId="{B718DC6F-99A5-40FC-9ED3-7887855B5C3F}" dt="2024-04-30T17:03:43.581" v="182" actId="14100"/>
          <ac:picMkLst>
            <pc:docMk/>
            <pc:sldMk cId="3462956103" sldId="463"/>
            <ac:picMk id="6" creationId="{8AEFC8A5-2821-4DCC-844F-990E4A378296}"/>
          </ac:picMkLst>
        </pc:picChg>
        <pc:picChg chg="del">
          <ac:chgData name="pantelis balaouras" userId="25e8755020fc1734" providerId="LiveId" clId="{B718DC6F-99A5-40FC-9ED3-7887855B5C3F}" dt="2024-04-30T16:56:11.286" v="56" actId="478"/>
          <ac:picMkLst>
            <pc:docMk/>
            <pc:sldMk cId="3462956103" sldId="463"/>
            <ac:picMk id="8" creationId="{E0653952-044D-4A5F-81D7-1F89B0612EA0}"/>
          </ac:picMkLst>
        </pc:picChg>
      </pc:sldChg>
      <pc:sldChg chg="addSp delSp modSp mod modClrScheme chgLayout">
        <pc:chgData name="pantelis balaouras" userId="25e8755020fc1734" providerId="LiveId" clId="{B718DC6F-99A5-40FC-9ED3-7887855B5C3F}" dt="2024-04-30T17:08:17.160" v="292" actId="6549"/>
        <pc:sldMkLst>
          <pc:docMk/>
          <pc:sldMk cId="2752842157" sldId="464"/>
        </pc:sldMkLst>
        <pc:spChg chg="add mod ord">
          <ac:chgData name="pantelis balaouras" userId="25e8755020fc1734" providerId="LiveId" clId="{B718DC6F-99A5-40FC-9ED3-7887855B5C3F}" dt="2024-04-30T17:08:17.160" v="292" actId="6549"/>
          <ac:spMkLst>
            <pc:docMk/>
            <pc:sldMk cId="2752842157" sldId="464"/>
            <ac:spMk id="3" creationId="{1B48BB7B-33A3-B8B7-CB78-C05910446EFE}"/>
          </ac:spMkLst>
        </pc:spChg>
        <pc:spChg chg="mod ord">
          <ac:chgData name="pantelis balaouras" userId="25e8755020fc1734" providerId="LiveId" clId="{B718DC6F-99A5-40FC-9ED3-7887855B5C3F}" dt="2024-04-30T17:07:36.012" v="278" actId="1076"/>
          <ac:spMkLst>
            <pc:docMk/>
            <pc:sldMk cId="2752842157" sldId="464"/>
            <ac:spMk id="9" creationId="{3FFAF2E0-827E-41E1-9DAD-9884F018C023}"/>
          </ac:spMkLst>
        </pc:spChg>
        <pc:spChg chg="mod">
          <ac:chgData name="pantelis balaouras" userId="25e8755020fc1734" providerId="LiveId" clId="{B718DC6F-99A5-40FC-9ED3-7887855B5C3F}" dt="2024-04-30T17:08:05.548" v="286" actId="1076"/>
          <ac:spMkLst>
            <pc:docMk/>
            <pc:sldMk cId="2752842157" sldId="464"/>
            <ac:spMk id="10" creationId="{039D9E84-A786-42E0-A8DD-92D2E8DB6761}"/>
          </ac:spMkLst>
        </pc:spChg>
        <pc:picChg chg="mod">
          <ac:chgData name="pantelis balaouras" userId="25e8755020fc1734" providerId="LiveId" clId="{B718DC6F-99A5-40FC-9ED3-7887855B5C3F}" dt="2024-04-30T17:08:00.193" v="284" actId="1076"/>
          <ac:picMkLst>
            <pc:docMk/>
            <pc:sldMk cId="2752842157" sldId="464"/>
            <ac:picMk id="5" creationId="{EBCACE6D-FD44-45A5-ACDA-2154E373357D}"/>
          </ac:picMkLst>
        </pc:picChg>
        <pc:picChg chg="mod">
          <ac:chgData name="pantelis balaouras" userId="25e8755020fc1734" providerId="LiveId" clId="{B718DC6F-99A5-40FC-9ED3-7887855B5C3F}" dt="2024-04-30T17:08:02.357" v="285" actId="1076"/>
          <ac:picMkLst>
            <pc:docMk/>
            <pc:sldMk cId="2752842157" sldId="464"/>
            <ac:picMk id="7" creationId="{C88B292D-1ED0-4AF3-B619-7DCBDDE68D54}"/>
          </ac:picMkLst>
        </pc:picChg>
        <pc:picChg chg="del">
          <ac:chgData name="pantelis balaouras" userId="25e8755020fc1734" providerId="LiveId" clId="{B718DC6F-99A5-40FC-9ED3-7887855B5C3F}" dt="2024-04-30T16:56:17.350" v="59" actId="478"/>
          <ac:picMkLst>
            <pc:docMk/>
            <pc:sldMk cId="2752842157" sldId="464"/>
            <ac:picMk id="8" creationId="{E0653952-044D-4A5F-81D7-1F89B0612EA0}"/>
          </ac:picMkLst>
        </pc:picChg>
      </pc:sldChg>
      <pc:sldChg chg="addSp delSp modSp mod modClrScheme chgLayout">
        <pc:chgData name="pantelis balaouras" userId="25e8755020fc1734" providerId="LiveId" clId="{B718DC6F-99A5-40FC-9ED3-7887855B5C3F}" dt="2024-04-30T17:09:17.845" v="308" actId="20577"/>
        <pc:sldMkLst>
          <pc:docMk/>
          <pc:sldMk cId="3932148715" sldId="465"/>
        </pc:sldMkLst>
        <pc:spChg chg="mod">
          <ac:chgData name="pantelis balaouras" userId="25e8755020fc1734" providerId="LiveId" clId="{B718DC6F-99A5-40FC-9ED3-7887855B5C3F}" dt="2024-04-30T17:08:57.864" v="300" actId="1076"/>
          <ac:spMkLst>
            <pc:docMk/>
            <pc:sldMk cId="3932148715" sldId="465"/>
            <ac:spMk id="2" creationId="{B78F2BD8-3B45-4C79-8732-95A6CDA52C88}"/>
          </ac:spMkLst>
        </pc:spChg>
        <pc:spChg chg="add mod ord">
          <ac:chgData name="pantelis balaouras" userId="25e8755020fc1734" providerId="LiveId" clId="{B718DC6F-99A5-40FC-9ED3-7887855B5C3F}" dt="2024-04-30T17:09:17.845" v="308" actId="20577"/>
          <ac:spMkLst>
            <pc:docMk/>
            <pc:sldMk cId="3932148715" sldId="465"/>
            <ac:spMk id="3" creationId="{FBC5E23C-DF31-D207-F575-E386C264FC41}"/>
          </ac:spMkLst>
        </pc:spChg>
        <pc:spChg chg="mod ord">
          <ac:chgData name="pantelis balaouras" userId="25e8755020fc1734" providerId="LiveId" clId="{B718DC6F-99A5-40FC-9ED3-7887855B5C3F}" dt="2024-04-30T17:09:11.881" v="306" actId="113"/>
          <ac:spMkLst>
            <pc:docMk/>
            <pc:sldMk cId="3932148715" sldId="465"/>
            <ac:spMk id="9" creationId="{3FFAF2E0-827E-41E1-9DAD-9884F018C023}"/>
          </ac:spMkLst>
        </pc:spChg>
        <pc:spChg chg="mod">
          <ac:chgData name="pantelis balaouras" userId="25e8755020fc1734" providerId="LiveId" clId="{B718DC6F-99A5-40FC-9ED3-7887855B5C3F}" dt="2024-04-30T17:08:43.784" v="297" actId="2711"/>
          <ac:spMkLst>
            <pc:docMk/>
            <pc:sldMk cId="3932148715" sldId="465"/>
            <ac:spMk id="10" creationId="{A62F7B4D-7E0B-41D7-A2D9-12725205FD0E}"/>
          </ac:spMkLst>
        </pc:spChg>
        <pc:picChg chg="mod">
          <ac:chgData name="pantelis balaouras" userId="25e8755020fc1734" providerId="LiveId" clId="{B718DC6F-99A5-40FC-9ED3-7887855B5C3F}" dt="2024-04-30T17:08:57.864" v="300" actId="1076"/>
          <ac:picMkLst>
            <pc:docMk/>
            <pc:sldMk cId="3932148715" sldId="465"/>
            <ac:picMk id="5" creationId="{EBCACE6D-FD44-45A5-ACDA-2154E373357D}"/>
          </ac:picMkLst>
        </pc:picChg>
        <pc:picChg chg="mod">
          <ac:chgData name="pantelis balaouras" userId="25e8755020fc1734" providerId="LiveId" clId="{B718DC6F-99A5-40FC-9ED3-7887855B5C3F}" dt="2024-04-30T17:08:30.190" v="294" actId="1076"/>
          <ac:picMkLst>
            <pc:docMk/>
            <pc:sldMk cId="3932148715" sldId="465"/>
            <ac:picMk id="6" creationId="{BBB6EA5F-B77D-4661-9EC6-623675CF92A7}"/>
          </ac:picMkLst>
        </pc:picChg>
        <pc:picChg chg="del">
          <ac:chgData name="pantelis balaouras" userId="25e8755020fc1734" providerId="LiveId" clId="{B718DC6F-99A5-40FC-9ED3-7887855B5C3F}" dt="2024-04-30T16:56:19.327" v="60" actId="478"/>
          <ac:picMkLst>
            <pc:docMk/>
            <pc:sldMk cId="3932148715" sldId="465"/>
            <ac:picMk id="8" creationId="{E0653952-044D-4A5F-81D7-1F89B0612EA0}"/>
          </ac:picMkLst>
        </pc:picChg>
      </pc:sldChg>
      <pc:sldChg chg="addSp delSp modSp mod modClrScheme chgLayout">
        <pc:chgData name="pantelis balaouras" userId="25e8755020fc1734" providerId="LiveId" clId="{B718DC6F-99A5-40FC-9ED3-7887855B5C3F}" dt="2024-04-30T17:06:00.262" v="228" actId="2711"/>
        <pc:sldMkLst>
          <pc:docMk/>
          <pc:sldMk cId="901653169" sldId="466"/>
        </pc:sldMkLst>
        <pc:spChg chg="add mod ord">
          <ac:chgData name="pantelis balaouras" userId="25e8755020fc1734" providerId="LiveId" clId="{B718DC6F-99A5-40FC-9ED3-7887855B5C3F}" dt="2024-04-30T17:04:35.231" v="194" actId="6549"/>
          <ac:spMkLst>
            <pc:docMk/>
            <pc:sldMk cId="901653169" sldId="466"/>
            <ac:spMk id="2" creationId="{FC3C0B6D-6671-DF75-4DA6-07DD47C48F92}"/>
          </ac:spMkLst>
        </pc:spChg>
        <pc:spChg chg="mod ord">
          <ac:chgData name="pantelis balaouras" userId="25e8755020fc1734" providerId="LiveId" clId="{B718DC6F-99A5-40FC-9ED3-7887855B5C3F}" dt="2024-04-30T17:05:34.577" v="225" actId="113"/>
          <ac:spMkLst>
            <pc:docMk/>
            <pc:sldMk cId="901653169" sldId="466"/>
            <ac:spMk id="9" creationId="{3FFAF2E0-827E-41E1-9DAD-9884F018C023}"/>
          </ac:spMkLst>
        </pc:spChg>
        <pc:spChg chg="mod">
          <ac:chgData name="pantelis balaouras" userId="25e8755020fc1734" providerId="LiveId" clId="{B718DC6F-99A5-40FC-9ED3-7887855B5C3F}" dt="2024-04-30T17:06:00.262" v="228" actId="2711"/>
          <ac:spMkLst>
            <pc:docMk/>
            <pc:sldMk cId="901653169" sldId="466"/>
            <ac:spMk id="12" creationId="{98A40341-1D4D-4539-BD18-12C4AED081C3}"/>
          </ac:spMkLst>
        </pc:spChg>
        <pc:spChg chg="mod">
          <ac:chgData name="pantelis balaouras" userId="25e8755020fc1734" providerId="LiveId" clId="{B718DC6F-99A5-40FC-9ED3-7887855B5C3F}" dt="2024-04-30T17:06:00.262" v="228" actId="2711"/>
          <ac:spMkLst>
            <pc:docMk/>
            <pc:sldMk cId="901653169" sldId="466"/>
            <ac:spMk id="13" creationId="{B0E081F6-2505-4F08-A6F9-6F11C071F55D}"/>
          </ac:spMkLst>
        </pc:spChg>
        <pc:spChg chg="mod">
          <ac:chgData name="pantelis balaouras" userId="25e8755020fc1734" providerId="LiveId" clId="{B718DC6F-99A5-40FC-9ED3-7887855B5C3F}" dt="2024-04-30T17:05:19.523" v="221" actId="1036"/>
          <ac:spMkLst>
            <pc:docMk/>
            <pc:sldMk cId="901653169" sldId="466"/>
            <ac:spMk id="15" creationId="{6CC1514A-5707-4080-B779-CA7F420C757A}"/>
          </ac:spMkLst>
        </pc:spChg>
        <pc:picChg chg="del">
          <ac:chgData name="pantelis balaouras" userId="25e8755020fc1734" providerId="LiveId" clId="{B718DC6F-99A5-40FC-9ED3-7887855B5C3F}" dt="2024-04-30T16:56:13.393" v="57" actId="478"/>
          <ac:picMkLst>
            <pc:docMk/>
            <pc:sldMk cId="901653169" sldId="466"/>
            <ac:picMk id="8" creationId="{E0653952-044D-4A5F-81D7-1F89B0612EA0}"/>
          </ac:picMkLst>
        </pc:picChg>
        <pc:picChg chg="mod">
          <ac:chgData name="pantelis balaouras" userId="25e8755020fc1734" providerId="LiveId" clId="{B718DC6F-99A5-40FC-9ED3-7887855B5C3F}" dt="2024-04-30T17:05:19.523" v="221" actId="1036"/>
          <ac:picMkLst>
            <pc:docMk/>
            <pc:sldMk cId="901653169" sldId="466"/>
            <ac:picMk id="14" creationId="{85F7E7A0-EDDD-4F8E-AC8B-CF9CD3443D56}"/>
          </ac:picMkLst>
        </pc:picChg>
      </pc:sldChg>
      <pc:sldChg chg="addSp delSp modSp mod modClrScheme chgLayout">
        <pc:chgData name="pantelis balaouras" userId="25e8755020fc1734" providerId="LiveId" clId="{B718DC6F-99A5-40FC-9ED3-7887855B5C3F}" dt="2024-04-30T17:08:12.676" v="288" actId="20577"/>
        <pc:sldMkLst>
          <pc:docMk/>
          <pc:sldMk cId="2255540883" sldId="467"/>
        </pc:sldMkLst>
        <pc:spChg chg="add mod ord">
          <ac:chgData name="pantelis balaouras" userId="25e8755020fc1734" providerId="LiveId" clId="{B718DC6F-99A5-40FC-9ED3-7887855B5C3F}" dt="2024-04-30T17:08:12.676" v="288" actId="20577"/>
          <ac:spMkLst>
            <pc:docMk/>
            <pc:sldMk cId="2255540883" sldId="467"/>
            <ac:spMk id="2" creationId="{6EE65142-3835-F1FB-4036-D5B8B64B9F69}"/>
          </ac:spMkLst>
        </pc:spChg>
        <pc:spChg chg="mod ord">
          <ac:chgData name="pantelis balaouras" userId="25e8755020fc1734" providerId="LiveId" clId="{B718DC6F-99A5-40FC-9ED3-7887855B5C3F}" dt="2024-04-30T17:06:53.871" v="268" actId="1076"/>
          <ac:spMkLst>
            <pc:docMk/>
            <pc:sldMk cId="2255540883" sldId="467"/>
            <ac:spMk id="9" creationId="{3FFAF2E0-827E-41E1-9DAD-9884F018C023}"/>
          </ac:spMkLst>
        </pc:spChg>
        <pc:spChg chg="mod">
          <ac:chgData name="pantelis balaouras" userId="25e8755020fc1734" providerId="LiveId" clId="{B718DC6F-99A5-40FC-9ED3-7887855B5C3F}" dt="2024-04-30T17:07:13.827" v="272" actId="1076"/>
          <ac:spMkLst>
            <pc:docMk/>
            <pc:sldMk cId="2255540883" sldId="467"/>
            <ac:spMk id="12" creationId="{0FE43D9F-2B86-4D37-9005-8BB946A65588}"/>
          </ac:spMkLst>
        </pc:spChg>
        <pc:spChg chg="mod">
          <ac:chgData name="pantelis balaouras" userId="25e8755020fc1734" providerId="LiveId" clId="{B718DC6F-99A5-40FC-9ED3-7887855B5C3F}" dt="2024-04-30T17:07:04.471" v="271" actId="27636"/>
          <ac:spMkLst>
            <pc:docMk/>
            <pc:sldMk cId="2255540883" sldId="467"/>
            <ac:spMk id="13" creationId="{577DD4B2-C13F-4A40-82E4-8CD2B35F4FB7}"/>
          </ac:spMkLst>
        </pc:spChg>
        <pc:spChg chg="mod">
          <ac:chgData name="pantelis balaouras" userId="25e8755020fc1734" providerId="LiveId" clId="{B718DC6F-99A5-40FC-9ED3-7887855B5C3F}" dt="2024-04-30T17:06:46.760" v="267" actId="1038"/>
          <ac:spMkLst>
            <pc:docMk/>
            <pc:sldMk cId="2255540883" sldId="467"/>
            <ac:spMk id="15" creationId="{017E35B4-3E13-4B0C-88E9-A6108F150140}"/>
          </ac:spMkLst>
        </pc:spChg>
        <pc:picChg chg="del">
          <ac:chgData name="pantelis balaouras" userId="25e8755020fc1734" providerId="LiveId" clId="{B718DC6F-99A5-40FC-9ED3-7887855B5C3F}" dt="2024-04-30T16:56:15.355" v="58" actId="478"/>
          <ac:picMkLst>
            <pc:docMk/>
            <pc:sldMk cId="2255540883" sldId="467"/>
            <ac:picMk id="8" creationId="{E0653952-044D-4A5F-81D7-1F89B0612EA0}"/>
          </ac:picMkLst>
        </pc:picChg>
        <pc:picChg chg="mod">
          <ac:chgData name="pantelis balaouras" userId="25e8755020fc1734" providerId="LiveId" clId="{B718DC6F-99A5-40FC-9ED3-7887855B5C3F}" dt="2024-04-30T17:06:46.760" v="267" actId="1038"/>
          <ac:picMkLst>
            <pc:docMk/>
            <pc:sldMk cId="2255540883" sldId="467"/>
            <ac:picMk id="14" creationId="{B0D88EEE-DB04-405E-A4B2-AE4C07C12240}"/>
          </ac:picMkLst>
        </pc:picChg>
      </pc:sldChg>
      <pc:sldChg chg="addSp delSp modSp mod modClrScheme chgLayout">
        <pc:chgData name="pantelis balaouras" userId="25e8755020fc1734" providerId="LiveId" clId="{B718DC6F-99A5-40FC-9ED3-7887855B5C3F}" dt="2024-04-30T17:10:41.234" v="383"/>
        <pc:sldMkLst>
          <pc:docMk/>
          <pc:sldMk cId="3951348868" sldId="468"/>
        </pc:sldMkLst>
        <pc:spChg chg="add mod ord">
          <ac:chgData name="pantelis balaouras" userId="25e8755020fc1734" providerId="LiveId" clId="{B718DC6F-99A5-40FC-9ED3-7887855B5C3F}" dt="2024-04-30T17:09:27.196" v="312" actId="27636"/>
          <ac:spMkLst>
            <pc:docMk/>
            <pc:sldMk cId="3951348868" sldId="468"/>
            <ac:spMk id="2" creationId="{C65D7891-7986-5790-AE57-83572C26D1DA}"/>
          </ac:spMkLst>
        </pc:spChg>
        <pc:spChg chg="add del mod">
          <ac:chgData name="pantelis balaouras" userId="25e8755020fc1734" providerId="LiveId" clId="{B718DC6F-99A5-40FC-9ED3-7887855B5C3F}" dt="2024-04-30T17:09:47.644" v="316" actId="478"/>
          <ac:spMkLst>
            <pc:docMk/>
            <pc:sldMk cId="3951348868" sldId="468"/>
            <ac:spMk id="5" creationId="{CB77ED11-C869-D5FD-70DF-A6E41E9018CC}"/>
          </ac:spMkLst>
        </pc:spChg>
        <pc:spChg chg="mod">
          <ac:chgData name="pantelis balaouras" userId="25e8755020fc1734" providerId="LiveId" clId="{B718DC6F-99A5-40FC-9ED3-7887855B5C3F}" dt="2024-04-30T17:10:21.599" v="382" actId="20577"/>
          <ac:spMkLst>
            <pc:docMk/>
            <pc:sldMk cId="3951348868" sldId="468"/>
            <ac:spMk id="6" creationId="{2B1FE1F1-0A2C-E3FF-2CDD-714AE7FCD525}"/>
          </ac:spMkLst>
        </pc:spChg>
        <pc:spChg chg="del mod ord">
          <ac:chgData name="pantelis balaouras" userId="25e8755020fc1734" providerId="LiveId" clId="{B718DC6F-99A5-40FC-9ED3-7887855B5C3F}" dt="2024-04-30T17:09:40.198" v="315" actId="478"/>
          <ac:spMkLst>
            <pc:docMk/>
            <pc:sldMk cId="3951348868" sldId="468"/>
            <ac:spMk id="9" creationId="{3FFAF2E0-827E-41E1-9DAD-9884F018C023}"/>
          </ac:spMkLst>
        </pc:spChg>
        <pc:picChg chg="mod">
          <ac:chgData name="pantelis balaouras" userId="25e8755020fc1734" providerId="LiveId" clId="{B718DC6F-99A5-40FC-9ED3-7887855B5C3F}" dt="2024-04-30T17:10:41.234" v="383"/>
          <ac:picMkLst>
            <pc:docMk/>
            <pc:sldMk cId="3951348868" sldId="468"/>
            <ac:picMk id="4" creationId="{1143D5BA-E7FD-7139-69F2-600BD99CA306}"/>
          </ac:picMkLst>
        </pc:picChg>
        <pc:picChg chg="del">
          <ac:chgData name="pantelis balaouras" userId="25e8755020fc1734" providerId="LiveId" clId="{B718DC6F-99A5-40FC-9ED3-7887855B5C3F}" dt="2024-04-30T16:56:22.032" v="61" actId="478"/>
          <ac:picMkLst>
            <pc:docMk/>
            <pc:sldMk cId="3951348868" sldId="468"/>
            <ac:picMk id="8" creationId="{E0653952-044D-4A5F-81D7-1F89B0612EA0}"/>
          </ac:picMkLst>
        </pc:picChg>
      </pc:sldChg>
      <pc:sldChg chg="delSp modSp mod">
        <pc:chgData name="pantelis balaouras" userId="25e8755020fc1734" providerId="LiveId" clId="{B718DC6F-99A5-40FC-9ED3-7887855B5C3F}" dt="2024-04-30T17:10:52.630" v="384" actId="478"/>
        <pc:sldMkLst>
          <pc:docMk/>
          <pc:sldMk cId="3622300782" sldId="469"/>
        </pc:sldMkLst>
        <pc:spChg chg="mod">
          <ac:chgData name="pantelis balaouras" userId="25e8755020fc1734" providerId="LiveId" clId="{B718DC6F-99A5-40FC-9ED3-7887855B5C3F}" dt="2024-04-30T16:56:39.309" v="69" actId="6549"/>
          <ac:spMkLst>
            <pc:docMk/>
            <pc:sldMk cId="3622300782" sldId="469"/>
            <ac:spMk id="4" creationId="{E47D0821-8573-4002-9B33-F43C68A1D403}"/>
          </ac:spMkLst>
        </pc:spChg>
        <pc:picChg chg="del">
          <ac:chgData name="pantelis balaouras" userId="25e8755020fc1734" providerId="LiveId" clId="{B718DC6F-99A5-40FC-9ED3-7887855B5C3F}" dt="2024-04-30T17:10:52.630" v="384" actId="478"/>
          <ac:picMkLst>
            <pc:docMk/>
            <pc:sldMk cId="3622300782" sldId="469"/>
            <ac:picMk id="8" creationId="{E0653952-044D-4A5F-81D7-1F89B0612EA0}"/>
          </ac:picMkLst>
        </pc:picChg>
      </pc:sldChg>
      <pc:sldChg chg="delSp modSp mod">
        <pc:chgData name="pantelis balaouras" userId="25e8755020fc1734" providerId="LiveId" clId="{B718DC6F-99A5-40FC-9ED3-7887855B5C3F}" dt="2024-04-30T16:58:24.010" v="80"/>
        <pc:sldMkLst>
          <pc:docMk/>
          <pc:sldMk cId="667290820" sldId="470"/>
        </pc:sldMkLst>
        <pc:spChg chg="mod">
          <ac:chgData name="pantelis balaouras" userId="25e8755020fc1734" providerId="LiveId" clId="{B718DC6F-99A5-40FC-9ED3-7887855B5C3F}" dt="2024-04-30T16:54:43.376" v="36" actId="255"/>
          <ac:spMkLst>
            <pc:docMk/>
            <pc:sldMk cId="667290820" sldId="470"/>
            <ac:spMk id="4" creationId="{122BC770-408C-50C8-126F-18790E99F2CB}"/>
          </ac:spMkLst>
        </pc:spChg>
        <pc:spChg chg="del">
          <ac:chgData name="pantelis balaouras" userId="25e8755020fc1734" providerId="LiveId" clId="{B718DC6F-99A5-40FC-9ED3-7887855B5C3F}" dt="2024-04-30T16:54:45.968" v="37" actId="478"/>
          <ac:spMkLst>
            <pc:docMk/>
            <pc:sldMk cId="667290820" sldId="470"/>
            <ac:spMk id="5" creationId="{9C196132-8E2D-3323-B795-861D3CE5DD11}"/>
          </ac:spMkLst>
        </pc:spChg>
        <pc:spChg chg="mod">
          <ac:chgData name="pantelis balaouras" userId="25e8755020fc1734" providerId="LiveId" clId="{B718DC6F-99A5-40FC-9ED3-7887855B5C3F}" dt="2024-04-30T16:58:24.010" v="80"/>
          <ac:spMkLst>
            <pc:docMk/>
            <pc:sldMk cId="667290820" sldId="470"/>
            <ac:spMk id="16" creationId="{DFF0B65B-CBA5-9B67-090E-F3AF9A6A1A47}"/>
          </ac:spMkLst>
        </pc:spChg>
      </pc:sldChg>
      <pc:sldMasterChg chg="modSldLayout">
        <pc:chgData name="pantelis balaouras" userId="25e8755020fc1734" providerId="LiveId" clId="{B718DC6F-99A5-40FC-9ED3-7887855B5C3F}" dt="2024-04-30T16:57:59.091" v="79"/>
        <pc:sldMasterMkLst>
          <pc:docMk/>
          <pc:sldMasterMk cId="1468923052" sldId="2147483648"/>
        </pc:sldMasterMkLst>
        <pc:sldLayoutChg chg="modSp mod">
          <pc:chgData name="pantelis balaouras" userId="25e8755020fc1734" providerId="LiveId" clId="{B718DC6F-99A5-40FC-9ED3-7887855B5C3F}" dt="2024-04-30T16:57:44.708" v="75" actId="20577"/>
          <pc:sldLayoutMkLst>
            <pc:docMk/>
            <pc:sldMasterMk cId="1468923052" sldId="2147483648"/>
            <pc:sldLayoutMk cId="2577986437" sldId="2147483661"/>
          </pc:sldLayoutMkLst>
          <pc:spChg chg="mod">
            <ac:chgData name="pantelis balaouras" userId="25e8755020fc1734" providerId="LiveId" clId="{B718DC6F-99A5-40FC-9ED3-7887855B5C3F}" dt="2024-04-30T16:57:44.708" v="75" actId="20577"/>
            <ac:spMkLst>
              <pc:docMk/>
              <pc:sldMasterMk cId="1468923052" sldId="2147483648"/>
              <pc:sldLayoutMk cId="2577986437" sldId="2147483661"/>
              <ac:spMk id="11" creationId="{2B11A1E7-A92D-4ADD-A414-173299287A7B}"/>
            </ac:spMkLst>
          </pc:spChg>
        </pc:sldLayoutChg>
        <pc:sldLayoutChg chg="addSp delSp modSp">
          <pc:chgData name="pantelis balaouras" userId="25e8755020fc1734" providerId="LiveId" clId="{B718DC6F-99A5-40FC-9ED3-7887855B5C3F}" dt="2024-04-30T16:57:54.694" v="77"/>
          <pc:sldLayoutMkLst>
            <pc:docMk/>
            <pc:sldMasterMk cId="1468923052" sldId="2147483648"/>
            <pc:sldLayoutMk cId="2515741970" sldId="2147483665"/>
          </pc:sldLayoutMkLst>
          <pc:spChg chg="del">
            <ac:chgData name="pantelis balaouras" userId="25e8755020fc1734" providerId="LiveId" clId="{B718DC6F-99A5-40FC-9ED3-7887855B5C3F}" dt="2024-04-30T16:57:53.952" v="76" actId="478"/>
            <ac:spMkLst>
              <pc:docMk/>
              <pc:sldMasterMk cId="1468923052" sldId="2147483648"/>
              <pc:sldLayoutMk cId="2515741970" sldId="2147483665"/>
              <ac:spMk id="6" creationId="{CA3CB49D-6037-D654-139D-27D28DCF05C0}"/>
            </ac:spMkLst>
          </pc:spChg>
          <pc:spChg chg="add mod">
            <ac:chgData name="pantelis balaouras" userId="25e8755020fc1734" providerId="LiveId" clId="{B718DC6F-99A5-40FC-9ED3-7887855B5C3F}" dt="2024-04-30T16:57:54.694" v="77"/>
            <ac:spMkLst>
              <pc:docMk/>
              <pc:sldMasterMk cId="1468923052" sldId="2147483648"/>
              <pc:sldLayoutMk cId="2515741970" sldId="2147483665"/>
              <ac:spMk id="7" creationId="{2CDFBAF4-5632-6FBB-50EC-C9CF34610FDA}"/>
            </ac:spMkLst>
          </pc:spChg>
        </pc:sldLayoutChg>
        <pc:sldLayoutChg chg="addSp delSp modSp">
          <pc:chgData name="pantelis balaouras" userId="25e8755020fc1734" providerId="LiveId" clId="{B718DC6F-99A5-40FC-9ED3-7887855B5C3F}" dt="2024-04-30T16:57:59.091" v="79"/>
          <pc:sldLayoutMkLst>
            <pc:docMk/>
            <pc:sldMasterMk cId="1468923052" sldId="2147483648"/>
            <pc:sldLayoutMk cId="2336866591" sldId="2147483666"/>
          </pc:sldLayoutMkLst>
          <pc:spChg chg="del">
            <ac:chgData name="pantelis balaouras" userId="25e8755020fc1734" providerId="LiveId" clId="{B718DC6F-99A5-40FC-9ED3-7887855B5C3F}" dt="2024-04-30T16:57:58.432" v="78" actId="478"/>
            <ac:spMkLst>
              <pc:docMk/>
              <pc:sldMasterMk cId="1468923052" sldId="2147483648"/>
              <pc:sldLayoutMk cId="2336866591" sldId="2147483666"/>
              <ac:spMk id="4" creationId="{28198CF2-91B3-6C1C-0A93-DC5CB01069DA}"/>
            </ac:spMkLst>
          </pc:spChg>
          <pc:spChg chg="add mod">
            <ac:chgData name="pantelis balaouras" userId="25e8755020fc1734" providerId="LiveId" clId="{B718DC6F-99A5-40FC-9ED3-7887855B5C3F}" dt="2024-04-30T16:57:59.091" v="79"/>
            <ac:spMkLst>
              <pc:docMk/>
              <pc:sldMasterMk cId="1468923052" sldId="2147483648"/>
              <pc:sldLayoutMk cId="2336866591" sldId="2147483666"/>
              <ac:spMk id="5" creationId="{09D64D58-096A-9025-EEEA-91B420E78EFB}"/>
            </ac:spMkLst>
          </pc:spChg>
        </pc:sldLayoutChg>
      </pc:sldMasterChg>
    </pc:docChg>
  </pc:docChgLst>
  <pc:docChgLst>
    <pc:chgData name="pantelis balaouras" userId="25e8755020fc1734" providerId="LiveId" clId="{49ED9723-7474-4F58-B36C-CDD310F8B9C5}"/>
    <pc:docChg chg="custSel modSld">
      <pc:chgData name="pantelis balaouras" userId="25e8755020fc1734" providerId="LiveId" clId="{49ED9723-7474-4F58-B36C-CDD310F8B9C5}" dt="2024-05-01T19:40:09.614" v="39" actId="1076"/>
      <pc:docMkLst>
        <pc:docMk/>
      </pc:docMkLst>
      <pc:sldChg chg="addSp delSp modSp mod">
        <pc:chgData name="pantelis balaouras" userId="25e8755020fc1734" providerId="LiveId" clId="{49ED9723-7474-4F58-B36C-CDD310F8B9C5}" dt="2024-05-01T19:36:31.490" v="1"/>
        <pc:sldMkLst>
          <pc:docMk/>
          <pc:sldMk cId="2033093179" sldId="420"/>
        </pc:sldMkLst>
        <pc:spChg chg="add mod">
          <ac:chgData name="pantelis balaouras" userId="25e8755020fc1734" providerId="LiveId" clId="{49ED9723-7474-4F58-B36C-CDD310F8B9C5}" dt="2024-05-01T19:36:31.490" v="1"/>
          <ac:spMkLst>
            <pc:docMk/>
            <pc:sldMk cId="2033093179" sldId="420"/>
            <ac:spMk id="2" creationId="{7E2CFF94-6241-3249-9993-85505593B14A}"/>
          </ac:spMkLst>
        </pc:spChg>
        <pc:picChg chg="add mod">
          <ac:chgData name="pantelis balaouras" userId="25e8755020fc1734" providerId="LiveId" clId="{49ED9723-7474-4F58-B36C-CDD310F8B9C5}" dt="2024-05-01T19:36:31.490" v="1"/>
          <ac:picMkLst>
            <pc:docMk/>
            <pc:sldMk cId="2033093179" sldId="420"/>
            <ac:picMk id="3" creationId="{A39686C2-C932-70FD-0E8B-49B2C8026405}"/>
          </ac:picMkLst>
        </pc:picChg>
        <pc:picChg chg="del">
          <ac:chgData name="pantelis balaouras" userId="25e8755020fc1734" providerId="LiveId" clId="{49ED9723-7474-4F58-B36C-CDD310F8B9C5}" dt="2024-05-01T19:36:30.265" v="0" actId="478"/>
          <ac:picMkLst>
            <pc:docMk/>
            <pc:sldMk cId="2033093179" sldId="420"/>
            <ac:picMk id="15" creationId="{4313419D-52B3-4469-9529-313D9EB0AF33}"/>
          </ac:picMkLst>
        </pc:picChg>
      </pc:sldChg>
      <pc:sldChg chg="addSp delSp modSp mod">
        <pc:chgData name="pantelis balaouras" userId="25e8755020fc1734" providerId="LiveId" clId="{49ED9723-7474-4F58-B36C-CDD310F8B9C5}" dt="2024-05-01T19:36:45.155" v="3"/>
        <pc:sldMkLst>
          <pc:docMk/>
          <pc:sldMk cId="3880318597" sldId="437"/>
        </pc:sldMkLst>
        <pc:spChg chg="add mod">
          <ac:chgData name="pantelis balaouras" userId="25e8755020fc1734" providerId="LiveId" clId="{49ED9723-7474-4F58-B36C-CDD310F8B9C5}" dt="2024-05-01T19:36:45.155" v="3"/>
          <ac:spMkLst>
            <pc:docMk/>
            <pc:sldMk cId="3880318597" sldId="437"/>
            <ac:spMk id="2" creationId="{C92279B7-551E-527C-59A3-A139DFC79500}"/>
          </ac:spMkLst>
        </pc:spChg>
        <pc:picChg chg="add mod">
          <ac:chgData name="pantelis balaouras" userId="25e8755020fc1734" providerId="LiveId" clId="{49ED9723-7474-4F58-B36C-CDD310F8B9C5}" dt="2024-05-01T19:36:45.155" v="3"/>
          <ac:picMkLst>
            <pc:docMk/>
            <pc:sldMk cId="3880318597" sldId="437"/>
            <ac:picMk id="3" creationId="{50D37B07-666A-A956-9B58-FE703D77ADBA}"/>
          </ac:picMkLst>
        </pc:picChg>
        <pc:picChg chg="del">
          <ac:chgData name="pantelis balaouras" userId="25e8755020fc1734" providerId="LiveId" clId="{49ED9723-7474-4F58-B36C-CDD310F8B9C5}" dt="2024-05-01T19:36:44.583" v="2" actId="478"/>
          <ac:picMkLst>
            <pc:docMk/>
            <pc:sldMk cId="3880318597" sldId="437"/>
            <ac:picMk id="15" creationId="{4313419D-52B3-4469-9529-313D9EB0AF33}"/>
          </ac:picMkLst>
        </pc:picChg>
      </pc:sldChg>
      <pc:sldChg chg="addSp modSp">
        <pc:chgData name="pantelis balaouras" userId="25e8755020fc1734" providerId="LiveId" clId="{49ED9723-7474-4F58-B36C-CDD310F8B9C5}" dt="2024-05-01T19:37:01.370" v="4"/>
        <pc:sldMkLst>
          <pc:docMk/>
          <pc:sldMk cId="3002892622" sldId="458"/>
        </pc:sldMkLst>
        <pc:spChg chg="add mod">
          <ac:chgData name="pantelis balaouras" userId="25e8755020fc1734" providerId="LiveId" clId="{49ED9723-7474-4F58-B36C-CDD310F8B9C5}" dt="2024-05-01T19:37:01.370" v="4"/>
          <ac:spMkLst>
            <pc:docMk/>
            <pc:sldMk cId="3002892622" sldId="458"/>
            <ac:spMk id="3" creationId="{7FAE7BD1-51DF-F5A5-DDBE-6B6217B2D6A3}"/>
          </ac:spMkLst>
        </pc:spChg>
        <pc:picChg chg="add mod">
          <ac:chgData name="pantelis balaouras" userId="25e8755020fc1734" providerId="LiveId" clId="{49ED9723-7474-4F58-B36C-CDD310F8B9C5}" dt="2024-05-01T19:37:01.370" v="4"/>
          <ac:picMkLst>
            <pc:docMk/>
            <pc:sldMk cId="3002892622" sldId="458"/>
            <ac:picMk id="2" creationId="{0629C4BE-F03E-CE6A-70C8-380F8E19AF30}"/>
          </ac:picMkLst>
        </pc:picChg>
      </pc:sldChg>
      <pc:sldChg chg="addSp modSp mod modClrScheme chgLayout">
        <pc:chgData name="pantelis balaouras" userId="25e8755020fc1734" providerId="LiveId" clId="{49ED9723-7474-4F58-B36C-CDD310F8B9C5}" dt="2024-05-01T19:40:09.614" v="39" actId="1076"/>
        <pc:sldMkLst>
          <pc:docMk/>
          <pc:sldMk cId="3622300782" sldId="469"/>
        </pc:sldMkLst>
        <pc:spChg chg="add mod">
          <ac:chgData name="pantelis balaouras" userId="25e8755020fc1734" providerId="LiveId" clId="{49ED9723-7474-4F58-B36C-CDD310F8B9C5}" dt="2024-05-01T19:37:45.551" v="7"/>
          <ac:spMkLst>
            <pc:docMk/>
            <pc:sldMk cId="3622300782" sldId="469"/>
            <ac:spMk id="3" creationId="{9BE12964-B761-55BD-FD66-7B0F45D96B29}"/>
          </ac:spMkLst>
        </pc:spChg>
        <pc:spChg chg="mod ord">
          <ac:chgData name="pantelis balaouras" userId="25e8755020fc1734" providerId="LiveId" clId="{49ED9723-7474-4F58-B36C-CDD310F8B9C5}" dt="2024-05-01T19:39:17.013" v="33" actId="255"/>
          <ac:spMkLst>
            <pc:docMk/>
            <pc:sldMk cId="3622300782" sldId="469"/>
            <ac:spMk id="4" creationId="{E47D0821-8573-4002-9B33-F43C68A1D403}"/>
          </ac:spMkLst>
        </pc:spChg>
        <pc:spChg chg="mod ord">
          <ac:chgData name="pantelis balaouras" userId="25e8755020fc1734" providerId="LiveId" clId="{49ED9723-7474-4F58-B36C-CDD310F8B9C5}" dt="2024-05-01T19:39:51.661" v="37" actId="207"/>
          <ac:spMkLst>
            <pc:docMk/>
            <pc:sldMk cId="3622300782" sldId="469"/>
            <ac:spMk id="5" creationId="{FAA18648-8A7B-40D3-A066-80FDB05B7DF4}"/>
          </ac:spMkLst>
        </pc:spChg>
        <pc:spChg chg="mod">
          <ac:chgData name="pantelis balaouras" userId="25e8755020fc1734" providerId="LiveId" clId="{49ED9723-7474-4F58-B36C-CDD310F8B9C5}" dt="2024-05-01T19:38:15.892" v="9" actId="1076"/>
          <ac:spMkLst>
            <pc:docMk/>
            <pc:sldMk cId="3622300782" sldId="469"/>
            <ac:spMk id="9" creationId="{C0E15E17-706E-48A8-A396-DF166E4CA260}"/>
          </ac:spMkLst>
        </pc:spChg>
        <pc:picChg chg="add mod">
          <ac:chgData name="pantelis balaouras" userId="25e8755020fc1734" providerId="LiveId" clId="{49ED9723-7474-4F58-B36C-CDD310F8B9C5}" dt="2024-05-01T19:37:45.551" v="7"/>
          <ac:picMkLst>
            <pc:docMk/>
            <pc:sldMk cId="3622300782" sldId="469"/>
            <ac:picMk id="2" creationId="{FF5E93FC-5850-6A94-F20F-D23CFCE0B940}"/>
          </ac:picMkLst>
        </pc:picChg>
        <pc:picChg chg="mod">
          <ac:chgData name="pantelis balaouras" userId="25e8755020fc1734" providerId="LiveId" clId="{49ED9723-7474-4F58-B36C-CDD310F8B9C5}" dt="2024-05-01T19:40:09.614" v="39" actId="1076"/>
          <ac:picMkLst>
            <pc:docMk/>
            <pc:sldMk cId="3622300782" sldId="469"/>
            <ac:picMk id="6" creationId="{AD42D5B6-C50A-4CDB-A9B5-221C3212C95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528900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442201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822316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149598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4149860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033937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6551110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916562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4149294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756858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0239836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93155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dirty="0"/>
              <a:t>https://www.youtube.com/watch?v=5YbVnT7tafM </a:t>
            </a:r>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431139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4112286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532CAFD4-E5F6-DB64-4C00-8F6568C21D15}"/>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9AC18A60-AF1F-03C0-B0BE-E0F798ADD6AC}"/>
              </a:ext>
            </a:extLst>
          </p:cNvPr>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507980" y="6374858"/>
            <a:ext cx="1684020" cy="495300"/>
          </a:xfrm>
          <a:prstGeom prst="rect">
            <a:avLst/>
          </a:prstGeom>
          <a:noFill/>
          <a:ln>
            <a:noFill/>
          </a:ln>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2CDFBAF4-5632-6FBB-50EC-C9CF34610FDA}"/>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09D64D58-096A-9025-EEEA-91B420E78EFB}"/>
              </a:ext>
            </a:extLst>
          </p:cNvPr>
          <p:cNvSpPr txBox="1">
            <a:spLocks noChangeArrowheads="1"/>
          </p:cNvSpPr>
          <p:nvPr userDrawn="1"/>
        </p:nvSpPr>
        <p:spPr bwMode="auto">
          <a:xfrm>
            <a:off x="0" y="98623"/>
            <a:ext cx="8709225" cy="322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n-US" altLang="el-GR" sz="1800" dirty="0">
                <a:solidFill>
                  <a:schemeClr val="tx1">
                    <a:lumMod val="50000"/>
                    <a:lumOff val="50000"/>
                  </a:schemeClr>
                </a:solidFill>
                <a:latin typeface="+mj-lt"/>
              </a:rPr>
              <a:t>Health Apps for Rest Routines</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5.jpeg"/><Relationship Id="rId18" Type="http://schemas.openxmlformats.org/officeDocument/2006/relationships/hyperlink" Target="http://www.amsed.fr/" TargetMode="External"/><Relationship Id="rId3" Type="http://schemas.openxmlformats.org/officeDocument/2006/relationships/image" Target="../media/image10.jpeg"/><Relationship Id="rId21" Type="http://schemas.openxmlformats.org/officeDocument/2006/relationships/image" Target="../media/image19.jpg"/><Relationship Id="rId7" Type="http://schemas.openxmlformats.org/officeDocument/2006/relationships/image" Target="../media/image12.jpeg"/><Relationship Id="rId12" Type="http://schemas.openxmlformats.org/officeDocument/2006/relationships/hyperlink" Target="https://www.media-k.eu/" TargetMode="External"/><Relationship Id="rId17"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18.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4.jpeg"/><Relationship Id="rId5" Type="http://schemas.openxmlformats.org/officeDocument/2006/relationships/image" Target="../media/image11.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3.jpeg"/><Relationship Id="rId14" Type="http://schemas.openxmlformats.org/officeDocument/2006/relationships/hyperlink" Target="https://www.oxfamitalia.org/" TargetMode="External"/><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slide" Target="slide18.xml"/><Relationship Id="rId4" Type="http://schemas.openxmlformats.org/officeDocument/2006/relationships/slide" Target="slide6.xml"/></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5YbVnT7tafM"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40.jpeg"/><Relationship Id="rId5" Type="http://schemas.openxmlformats.org/officeDocument/2006/relationships/hyperlink" Target="https://pixabay.com/service/license/" TargetMode="External"/><Relationship Id="rId4" Type="http://schemas.openxmlformats.org/officeDocument/2006/relationships/hyperlink" Target="https://pixabay.com/vectors/webdesign-design-man-fellow-2389478/"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881656"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4 – Experiential Training session </a:t>
            </a:r>
            <a:r>
              <a:rPr lang="en-US" sz="2400" b="1" kern="1200" dirty="0">
                <a:solidFill>
                  <a:srgbClr val="C00000"/>
                </a:solidFill>
                <a:effectLst/>
                <a:latin typeface="+mj-lt"/>
                <a:ea typeface="+mj-ea"/>
                <a:cs typeface="+mj-cs"/>
              </a:rPr>
              <a:t>(4.2)</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3400" b="1" kern="1200" dirty="0">
                <a:solidFill>
                  <a:schemeClr val="tx1"/>
                </a:solidFill>
                <a:effectLst/>
                <a:latin typeface="+mj-lt"/>
                <a:ea typeface="+mj-ea"/>
                <a:cs typeface="+mj-cs"/>
              </a:rPr>
              <a:t>Health Apps for Rest Routines</a:t>
            </a: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C01E2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rPr>
              <a:t>4</a:t>
            </a:r>
            <a:endParaRPr lang="el-GR" sz="2400" b="1"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667290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351054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n-US" sz="5400" dirty="0"/>
              <a:t>Experiential training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8453797"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Interactive use of rest routines applications</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5962270" cy="471604"/>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Time for action!</a:t>
            </a:r>
            <a:endParaRPr lang="el-GR" sz="2400" dirty="0">
              <a:solidFill>
                <a:schemeClr val="tx1"/>
              </a:solidFill>
              <a:effectLst/>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8471838"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rest routines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573079"/>
            <a:ext cx="7872768" cy="3432586"/>
          </a:xfrm>
        </p:spPr>
        <p:txBody>
          <a:bodyPr/>
          <a:lstStyle/>
          <a:p>
            <a:r>
              <a:rPr lang="en-US" dirty="0"/>
              <a:t>Increase awareness on what is a rest routine and the importance of a rest routine </a:t>
            </a:r>
          </a:p>
          <a:p>
            <a:r>
              <a:rPr lang="en-US" dirty="0"/>
              <a:t>Identify main activities for establishing a rest routine and how rest routine applications can contribute to that </a:t>
            </a:r>
          </a:p>
          <a:p>
            <a:r>
              <a:rPr lang="en-US" dirty="0"/>
              <a:t>Understand the main concepts related with Health Apps and how they can be useful for migrants </a:t>
            </a:r>
          </a:p>
          <a:p>
            <a:r>
              <a:rPr lang="en-US" dirty="0"/>
              <a:t>Develop digital skills and familiarize with the use of rest routine apps</a:t>
            </a:r>
          </a:p>
        </p:txBody>
      </p:sp>
      <p:sp>
        <p:nvSpPr>
          <p:cNvPr id="2" name="TextBox 1">
            <a:extLst>
              <a:ext uri="{FF2B5EF4-FFF2-40B4-BE49-F238E27FC236}">
                <a16:creationId xmlns:a16="http://schemas.microsoft.com/office/drawing/2014/main" id="{7E2CFF94-6241-3249-9993-85505593B14A}"/>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A39686C2-C932-70FD-0E8B-49B2C8026405}"/>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8471838"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rest routines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l-GR"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79405"/>
            <a:ext cx="7872768" cy="3326260"/>
          </a:xfrm>
        </p:spPr>
        <p:txBody>
          <a:bodyPr/>
          <a:lstStyle/>
          <a:p>
            <a:r>
              <a:rPr lang="en-US" dirty="0"/>
              <a:t>Definition of what is a rest routine and why it is important</a:t>
            </a:r>
          </a:p>
          <a:p>
            <a:r>
              <a:rPr lang="en-US" dirty="0"/>
              <a:t>Explanation of how rest routine apps can benefit an establishment of a sleeping routine and improve the sleep in general </a:t>
            </a:r>
          </a:p>
          <a:p>
            <a:r>
              <a:rPr lang="en-US" dirty="0"/>
              <a:t>Familiarization with and capability of navigating different rest routine app and integrate it in the daily life </a:t>
            </a:r>
          </a:p>
        </p:txBody>
      </p:sp>
      <p:sp>
        <p:nvSpPr>
          <p:cNvPr id="10" name="Τίτλος 10">
            <a:extLst>
              <a:ext uri="{FF2B5EF4-FFF2-40B4-BE49-F238E27FC236}">
                <a16:creationId xmlns:a16="http://schemas.microsoft.com/office/drawing/2014/main" id="{13C44F75-00E7-4A9C-B719-42ECF03F9CEF}"/>
              </a:ext>
            </a:extLst>
          </p:cNvPr>
          <p:cNvSpPr txBox="1">
            <a:spLocks/>
          </p:cNvSpPr>
          <p:nvPr/>
        </p:nvSpPr>
        <p:spPr>
          <a:xfrm>
            <a:off x="536509" y="1352412"/>
            <a:ext cx="10515600" cy="6183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rgbClr val="203864"/>
                </a:solidFill>
              </a:rPr>
              <a:t>Competences</a:t>
            </a:r>
          </a:p>
        </p:txBody>
      </p:sp>
      <p:sp>
        <p:nvSpPr>
          <p:cNvPr id="2" name="Ορθογώνιο 1">
            <a:extLst>
              <a:ext uri="{FF2B5EF4-FFF2-40B4-BE49-F238E27FC236}">
                <a16:creationId xmlns:a16="http://schemas.microsoft.com/office/drawing/2014/main" id="{C92279B7-551E-527C-59A3-A139DFC79500}"/>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50D37B07-666A-A956-9B58-FE703D77ADBA}"/>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3880318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079998"/>
            <a:ext cx="10515600" cy="893179"/>
          </a:xfrm>
        </p:spPr>
        <p:txBody>
          <a:bodyPr>
            <a:normAutofit fontScale="90000"/>
          </a:bodyPr>
          <a:lstStyle/>
          <a:p>
            <a:r>
              <a:rPr lang="en-US" sz="2700" dirty="0">
                <a:solidFill>
                  <a:srgbClr val="C01E24"/>
                </a:solidFill>
              </a:rPr>
              <a:t>4.2.1</a:t>
            </a:r>
            <a:r>
              <a:rPr lang="en-US" dirty="0">
                <a:solidFill>
                  <a:srgbClr val="C01E24"/>
                </a:solidFill>
              </a:rPr>
              <a:t/>
            </a:r>
            <a:br>
              <a:rPr lang="en-US" dirty="0">
                <a:solidFill>
                  <a:srgbClr val="C01E24"/>
                </a:solidFill>
              </a:rPr>
            </a:br>
            <a:r>
              <a:rPr lang="en-US" dirty="0">
                <a:solidFill>
                  <a:srgbClr val="C01E24"/>
                </a:solidFill>
              </a:rPr>
              <a:t>Interactive use of rest routines applications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a:xfrm>
            <a:off x="558000" y="2546430"/>
            <a:ext cx="8805919" cy="3231572"/>
          </a:xfrm>
        </p:spPr>
        <p:txBody>
          <a:bodyPr anchor="t">
            <a:normAutofit/>
          </a:bodyPr>
          <a:lstStyle/>
          <a:p>
            <a:r>
              <a:rPr lang="en-US" sz="2200" dirty="0">
                <a:solidFill>
                  <a:srgbClr val="203864"/>
                </a:solidFill>
                <a:sym typeface="Arial" panose="020B0604020202020204" pitchFamily="34" charset="0"/>
              </a:rPr>
              <a:t>Objectives</a:t>
            </a:r>
          </a:p>
          <a:p>
            <a:endParaRPr lang="en-US" sz="2200" dirty="0">
              <a:solidFill>
                <a:srgbClr val="203864"/>
              </a:solidFill>
              <a:sym typeface="Arial" panose="020B0604020202020204" pitchFamily="34" charset="0"/>
            </a:endParaRPr>
          </a:p>
          <a:p>
            <a:pPr marL="342900" indent="-342900">
              <a:buFont typeface="Wingdings" panose="05000000000000000000" pitchFamily="2" charset="2"/>
              <a:buChar char="§"/>
            </a:pPr>
            <a:r>
              <a:rPr lang="en-US" sz="2000" b="0" dirty="0">
                <a:solidFill>
                  <a:schemeClr val="tx1"/>
                </a:solidFill>
                <a:latin typeface="+mn-lt"/>
                <a:ea typeface="+mn-ea"/>
                <a:sym typeface="Arial" panose="020B0604020202020204" pitchFamily="34" charset="0"/>
              </a:rPr>
              <a:t>To explore a specific rest routine application in an interactive way</a:t>
            </a:r>
          </a:p>
          <a:p>
            <a:pPr marL="342900" indent="-342900">
              <a:buFont typeface="Wingdings" panose="05000000000000000000" pitchFamily="2" charset="2"/>
              <a:buChar char="§"/>
            </a:pPr>
            <a:r>
              <a:rPr lang="en-US" sz="2000" b="0" dirty="0">
                <a:solidFill>
                  <a:schemeClr val="tx1"/>
                </a:solidFill>
                <a:latin typeface="+mn-lt"/>
                <a:ea typeface="+mn-ea"/>
                <a:sym typeface="Arial" panose="020B0604020202020204" pitchFamily="34" charset="0"/>
              </a:rPr>
              <a:t>To try in a practical way the features of the application</a:t>
            </a:r>
          </a:p>
          <a:p>
            <a:pPr marL="342900" indent="-342900">
              <a:buFont typeface="Wingdings" panose="05000000000000000000" pitchFamily="2" charset="2"/>
              <a:buChar char="§"/>
            </a:pPr>
            <a:r>
              <a:rPr lang="en-US" sz="2000" b="0" dirty="0">
                <a:solidFill>
                  <a:schemeClr val="tx1"/>
                </a:solidFill>
                <a:latin typeface="+mn-lt"/>
                <a:ea typeface="+mn-ea"/>
                <a:sym typeface="Arial" panose="020B0604020202020204" pitchFamily="34" charset="0"/>
              </a:rPr>
              <a:t>To share experiences and lessons learned</a:t>
            </a:r>
          </a:p>
          <a:p>
            <a:pPr marL="342900" indent="-342900">
              <a:buFont typeface="Wingdings" panose="05000000000000000000" pitchFamily="2" charset="2"/>
              <a:buChar char="ü"/>
            </a:pPr>
            <a:endParaRPr lang="en-US" sz="2200" b="0" dirty="0">
              <a:solidFill>
                <a:srgbClr val="203864"/>
              </a:solidFill>
              <a:sym typeface="Arial" panose="020B0604020202020204" pitchFamily="34" charset="0"/>
            </a:endParaRPr>
          </a:p>
          <a:p>
            <a:pPr marL="342900" indent="-342900">
              <a:buFont typeface="Wingdings" panose="05000000000000000000" pitchFamily="2" charset="2"/>
              <a:buChar char="ü"/>
            </a:pPr>
            <a:endParaRPr lang="en-US" sz="2200" b="0" dirty="0">
              <a:solidFill>
                <a:srgbClr val="203864"/>
              </a:solidFill>
              <a:sym typeface="Arial" panose="020B0604020202020204" pitchFamily="34" charset="0"/>
            </a:endParaRPr>
          </a:p>
          <a:p>
            <a:endParaRPr lang="en-US" sz="2200" b="0" dirty="0">
              <a:solidFill>
                <a:srgbClr val="203864"/>
              </a:solidFill>
              <a:sym typeface="Arial" panose="020B0604020202020204" pitchFamily="34" charset="0"/>
            </a:endParaRPr>
          </a:p>
        </p:txBody>
      </p:sp>
      <p:pic>
        <p:nvPicPr>
          <p:cNvPr id="2" name="Picture 2" descr="Ambition abstract concept">
            <a:extLst>
              <a:ext uri="{FF2B5EF4-FFF2-40B4-BE49-F238E27FC236}">
                <a16:creationId xmlns:a16="http://schemas.microsoft.com/office/drawing/2014/main" id="{0629C4BE-F03E-CE6A-70C8-380F8E19AF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FAE7BD1-51DF-F5A5-DDBE-6B6217B2D6A3}"/>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3002892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08E4E2-A5FB-9BEA-481A-82B8688F8F8C}"/>
              </a:ext>
            </a:extLst>
          </p:cNvPr>
          <p:cNvSpPr>
            <a:spLocks noGrp="1"/>
          </p:cNvSpPr>
          <p:nvPr>
            <p:ph type="title"/>
          </p:nvPr>
        </p:nvSpPr>
        <p:spPr/>
        <p:txBody>
          <a:bodyPr>
            <a:normAutofit/>
          </a:bodyPr>
          <a:lstStyle/>
          <a:p>
            <a:r>
              <a:rPr lang="en-US" dirty="0" err="1"/>
              <a:t>BetterSleep</a:t>
            </a:r>
            <a:r>
              <a:rPr lang="en-US" dirty="0"/>
              <a:t>: The application we will explore in this module </a:t>
            </a:r>
            <a:endParaRPr lang="el-GR" dirty="0"/>
          </a:p>
        </p:txBody>
      </p:sp>
      <p:cxnSp>
        <p:nvCxnSpPr>
          <p:cNvPr id="12" name="Straight Arrow Connector 11">
            <a:extLst>
              <a:ext uri="{FF2B5EF4-FFF2-40B4-BE49-F238E27FC236}">
                <a16:creationId xmlns:a16="http://schemas.microsoft.com/office/drawing/2014/main" id="{9132448D-F5DF-4B89-BB92-81881FEDBC67}"/>
              </a:ext>
            </a:extLst>
          </p:cNvPr>
          <p:cNvCxnSpPr/>
          <p:nvPr/>
        </p:nvCxnSpPr>
        <p:spPr>
          <a:xfrm>
            <a:off x="6551272" y="1761694"/>
            <a:ext cx="0" cy="1782501"/>
          </a:xfrm>
          <a:prstGeom prst="straightConnector1">
            <a:avLst/>
          </a:prstGeom>
          <a:ln w="57150">
            <a:prstDash val="sysDash"/>
            <a:tailEnd type="triangle"/>
          </a:ln>
        </p:spPr>
        <p:style>
          <a:lnRef idx="1">
            <a:schemeClr val="accent2"/>
          </a:lnRef>
          <a:fillRef idx="0">
            <a:schemeClr val="accent2"/>
          </a:fillRef>
          <a:effectRef idx="0">
            <a:schemeClr val="accent2"/>
          </a:effectRef>
          <a:fontRef idx="minor">
            <a:schemeClr val="tx1"/>
          </a:fontRef>
        </p:style>
      </p:cxnSp>
      <p:pic>
        <p:nvPicPr>
          <p:cNvPr id="14" name="Picture 13">
            <a:extLst>
              <a:ext uri="{FF2B5EF4-FFF2-40B4-BE49-F238E27FC236}">
                <a16:creationId xmlns:a16="http://schemas.microsoft.com/office/drawing/2014/main" id="{C6AA29BB-36D3-41C9-A8E0-271A8E1EDD8B}"/>
              </a:ext>
            </a:extLst>
          </p:cNvPr>
          <p:cNvPicPr>
            <a:picLocks noChangeAspect="1"/>
          </p:cNvPicPr>
          <p:nvPr/>
        </p:nvPicPr>
        <p:blipFill rotWithShape="1">
          <a:blip r:embed="rId3"/>
          <a:srcRect l="855" t="15748" r="6107" b="25401"/>
          <a:stretch/>
        </p:blipFill>
        <p:spPr>
          <a:xfrm>
            <a:off x="6366077" y="3731016"/>
            <a:ext cx="4907666" cy="1746193"/>
          </a:xfrm>
          <a:prstGeom prst="rect">
            <a:avLst/>
          </a:prstGeom>
          <a:ln>
            <a:noFill/>
          </a:ln>
          <a:effectLst>
            <a:outerShdw blurRad="190500" algn="tl" rotWithShape="0">
              <a:srgbClr val="000000">
                <a:alpha val="70000"/>
              </a:srgbClr>
            </a:outerShdw>
          </a:effectLst>
        </p:spPr>
      </p:pic>
      <p:pic>
        <p:nvPicPr>
          <p:cNvPr id="16" name="Picture 15">
            <a:extLst>
              <a:ext uri="{FF2B5EF4-FFF2-40B4-BE49-F238E27FC236}">
                <a16:creationId xmlns:a16="http://schemas.microsoft.com/office/drawing/2014/main" id="{80497B0F-CEC7-43B4-BFEE-0AB6E6170ECD}"/>
              </a:ext>
            </a:extLst>
          </p:cNvPr>
          <p:cNvPicPr>
            <a:picLocks noChangeAspect="1"/>
          </p:cNvPicPr>
          <p:nvPr/>
        </p:nvPicPr>
        <p:blipFill rotWithShape="1">
          <a:blip r:embed="rId4"/>
          <a:srcRect l="9173" t="22616" r="37532" b="25907"/>
          <a:stretch/>
        </p:blipFill>
        <p:spPr>
          <a:xfrm>
            <a:off x="558000" y="2849716"/>
            <a:ext cx="5131929" cy="2788220"/>
          </a:xfrm>
          <a:prstGeom prst="rect">
            <a:avLst/>
          </a:prstGeom>
          <a:ln>
            <a:noFill/>
          </a:ln>
          <a:effectLst>
            <a:outerShdw blurRad="190500" algn="tl" rotWithShape="0">
              <a:srgbClr val="000000">
                <a:alpha val="70000"/>
              </a:srgbClr>
            </a:outerShdw>
          </a:effectLst>
        </p:spPr>
      </p:pic>
      <p:cxnSp>
        <p:nvCxnSpPr>
          <p:cNvPr id="17" name="Straight Arrow Connector 16">
            <a:extLst>
              <a:ext uri="{FF2B5EF4-FFF2-40B4-BE49-F238E27FC236}">
                <a16:creationId xmlns:a16="http://schemas.microsoft.com/office/drawing/2014/main" id="{CBC7A43A-0A65-4094-8BF5-F8273F109E42}"/>
              </a:ext>
            </a:extLst>
          </p:cNvPr>
          <p:cNvCxnSpPr>
            <a:cxnSpLocks/>
          </p:cNvCxnSpPr>
          <p:nvPr/>
        </p:nvCxnSpPr>
        <p:spPr>
          <a:xfrm>
            <a:off x="4423459" y="1761694"/>
            <a:ext cx="0" cy="1387036"/>
          </a:xfrm>
          <a:prstGeom prst="straightConnector1">
            <a:avLst/>
          </a:prstGeom>
          <a:ln w="57150">
            <a:prstDash val="sysDash"/>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55C9AF-BDD3-8DB1-4160-D0F59F39DE44}"/>
              </a:ext>
            </a:extLst>
          </p:cNvPr>
          <p:cNvSpPr>
            <a:spLocks noGrp="1"/>
          </p:cNvSpPr>
          <p:nvPr>
            <p:ph type="title"/>
          </p:nvPr>
        </p:nvSpPr>
        <p:spPr/>
        <p:txBody>
          <a:bodyPr/>
          <a:lstStyle/>
          <a:p>
            <a:r>
              <a:rPr lang="en-US" dirty="0"/>
              <a:t>Fing the app</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p:txBody>
          <a:bodyPr anchor="t">
            <a:normAutofit/>
          </a:bodyPr>
          <a:lstStyle/>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r>
              <a:rPr kumimoji="0" lang="en-US" sz="2200" b="0" i="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Go to Play Store (for Android) or AppStore (for IOS)</a:t>
            </a:r>
          </a:p>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r>
              <a:rPr lang="en-US" sz="2200" b="0" dirty="0">
                <a:sym typeface="Arial" panose="020B0604020202020204" pitchFamily="34" charset="0"/>
              </a:rPr>
              <a:t>Search the application by clicking: </a:t>
            </a:r>
            <a:r>
              <a:rPr lang="en-US" sz="2200" b="0" i="1" dirty="0">
                <a:sym typeface="Arial" panose="020B0604020202020204" pitchFamily="34" charset="0"/>
              </a:rPr>
              <a:t>Sleep Cycle: Sleep Tracker</a:t>
            </a:r>
          </a:p>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r>
              <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Click install in order to download the application</a:t>
            </a:r>
          </a:p>
        </p:txBody>
      </p:sp>
      <p:sp>
        <p:nvSpPr>
          <p:cNvPr id="5" name="Arrow: Curved Right 4">
            <a:extLst>
              <a:ext uri="{FF2B5EF4-FFF2-40B4-BE49-F238E27FC236}">
                <a16:creationId xmlns:a16="http://schemas.microsoft.com/office/drawing/2014/main" id="{C5BDFD90-10D5-419F-8FE0-2772A870755F}"/>
              </a:ext>
            </a:extLst>
          </p:cNvPr>
          <p:cNvSpPr/>
          <p:nvPr/>
        </p:nvSpPr>
        <p:spPr>
          <a:xfrm>
            <a:off x="4412250" y="3962089"/>
            <a:ext cx="1400537" cy="2082210"/>
          </a:xfrm>
          <a:prstGeom prst="curved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solidFill>
                <a:schemeClr val="tx1"/>
              </a:solidFill>
            </a:endParaRPr>
          </a:p>
        </p:txBody>
      </p:sp>
      <p:pic>
        <p:nvPicPr>
          <p:cNvPr id="10" name="Picture 9">
            <a:extLst>
              <a:ext uri="{FF2B5EF4-FFF2-40B4-BE49-F238E27FC236}">
                <a16:creationId xmlns:a16="http://schemas.microsoft.com/office/drawing/2014/main" id="{4E2B73C4-BD22-4577-8985-032A0E1AA585}"/>
              </a:ext>
            </a:extLst>
          </p:cNvPr>
          <p:cNvPicPr>
            <a:picLocks noChangeAspect="1"/>
          </p:cNvPicPr>
          <p:nvPr/>
        </p:nvPicPr>
        <p:blipFill rotWithShape="1">
          <a:blip r:embed="rId3"/>
          <a:srcRect l="855" t="15748" r="6107" b="25401"/>
          <a:stretch/>
        </p:blipFill>
        <p:spPr>
          <a:xfrm>
            <a:off x="5904456" y="4744125"/>
            <a:ext cx="4907666" cy="1746193"/>
          </a:xfrm>
          <a:prstGeom prst="rect">
            <a:avLst/>
          </a:prstGeom>
          <a:ln>
            <a:noFill/>
          </a:ln>
          <a:effectLst>
            <a:outerShdw blurRad="190500" algn="tl" rotWithShape="0">
              <a:srgbClr val="000000">
                <a:alpha val="70000"/>
              </a:srgbClr>
            </a:outerShdw>
          </a:effectLst>
        </p:spPr>
      </p:pic>
      <p:pic>
        <p:nvPicPr>
          <p:cNvPr id="11" name="Picture 10">
            <a:extLst>
              <a:ext uri="{FF2B5EF4-FFF2-40B4-BE49-F238E27FC236}">
                <a16:creationId xmlns:a16="http://schemas.microsoft.com/office/drawing/2014/main" id="{0485AF32-934C-4B0D-AD85-49C263346B7F}"/>
              </a:ext>
            </a:extLst>
          </p:cNvPr>
          <p:cNvPicPr>
            <a:picLocks noChangeAspect="1"/>
          </p:cNvPicPr>
          <p:nvPr/>
        </p:nvPicPr>
        <p:blipFill rotWithShape="1">
          <a:blip r:embed="rId4"/>
          <a:srcRect l="9173" t="22616" r="37532" b="25907"/>
          <a:stretch/>
        </p:blipFill>
        <p:spPr>
          <a:xfrm>
            <a:off x="6689161" y="1535376"/>
            <a:ext cx="5131929" cy="27882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515509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438BB1-EBFF-DF08-529E-5C0871451B7F}"/>
              </a:ext>
            </a:extLst>
          </p:cNvPr>
          <p:cNvSpPr>
            <a:spLocks noGrp="1"/>
          </p:cNvSpPr>
          <p:nvPr>
            <p:ph type="title"/>
          </p:nvPr>
        </p:nvSpPr>
        <p:spPr/>
        <p:txBody>
          <a:bodyPr/>
          <a:lstStyle/>
          <a:p>
            <a:r>
              <a:rPr lang="en-US" dirty="0"/>
              <a:t>Better sleep app  (1)</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p:txBody>
          <a:bodyPr anchor="t">
            <a:normAutofit/>
          </a:bodyPr>
          <a:lstStyle/>
          <a:p>
            <a:pPr marL="0" marR="0" lvl="0" indent="0" algn="l" defTabSz="914400" rtl="0" eaLnBrk="1" fontAlgn="auto" latinLnBrk="0" hangingPunct="1">
              <a:lnSpc>
                <a:spcPct val="100000"/>
              </a:lnSpc>
              <a:spcBef>
                <a:spcPts val="600"/>
              </a:spcBef>
              <a:spcAft>
                <a:spcPts val="600"/>
              </a:spcAft>
              <a:buClr>
                <a:srgbClr val="C01E24"/>
              </a:buClr>
              <a:buSzTx/>
              <a:buNone/>
              <a:tabLst/>
              <a:defRPr/>
            </a:pPr>
            <a:r>
              <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Better sleep application includes </a:t>
            </a:r>
          </a:p>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r>
              <a:rPr lang="en-US" sz="2200" b="0" dirty="0">
                <a:sym typeface="Arial" panose="020B0604020202020204" pitchFamily="34" charset="0"/>
              </a:rPr>
              <a:t>S</a:t>
            </a:r>
            <a:r>
              <a:rPr kumimoji="0" lang="en-US" sz="2200" b="0" u="none" strike="noStrike" kern="1200" cap="none" spc="0" normalizeH="0" baseline="0" noProof="0" dirty="0" err="1">
                <a:ln>
                  <a:noFill/>
                </a:ln>
                <a:effectLst/>
                <a:uLnTx/>
                <a:uFillTx/>
                <a:ea typeface="MS PGothic" panose="020B0600070205080204" pitchFamily="34" charset="-128"/>
                <a:cs typeface="+mn-cs"/>
                <a:sym typeface="Arial" panose="020B0604020202020204" pitchFamily="34" charset="0"/>
              </a:rPr>
              <a:t>leep</a:t>
            </a:r>
            <a:r>
              <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 habits recording</a:t>
            </a:r>
          </a:p>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r>
              <a:rPr lang="en-US" sz="2200" b="0" dirty="0">
                <a:sym typeface="Arial" panose="020B0604020202020204" pitchFamily="34" charset="0"/>
              </a:rPr>
              <a:t>Music and sounds for relaxation </a:t>
            </a:r>
          </a:p>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r>
              <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Personalized advices for sleep </a:t>
            </a:r>
          </a:p>
          <a:p>
            <a:pPr marL="342900" marR="0" lvl="0" indent="-3429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ü"/>
              <a:tabLst/>
              <a:defRPr/>
            </a:pPr>
            <a:endParaRPr kumimoji="0" lang="en-US" sz="2200" b="0" u="none" strike="noStrike" kern="1200" cap="none" spc="0" normalizeH="0" baseline="0" noProof="0" dirty="0">
              <a:ln>
                <a:noFill/>
              </a:ln>
              <a:solidFill>
                <a:srgbClr val="203864"/>
              </a:solidFill>
              <a:effectLst/>
              <a:uLnTx/>
              <a:uFillTx/>
              <a:latin typeface="Arial" panose="020B0604020202020204" pitchFamily="34" charset="0"/>
              <a:ea typeface="MS PGothic" panose="020B0600070205080204" pitchFamily="34" charset="-128"/>
              <a:cs typeface="+mn-cs"/>
              <a:sym typeface="Arial" panose="020B0604020202020204" pitchFamily="34" charset="0"/>
            </a:endParaRPr>
          </a:p>
        </p:txBody>
      </p:sp>
      <p:pic>
        <p:nvPicPr>
          <p:cNvPr id="12" name="Picture 11">
            <a:extLst>
              <a:ext uri="{FF2B5EF4-FFF2-40B4-BE49-F238E27FC236}">
                <a16:creationId xmlns:a16="http://schemas.microsoft.com/office/drawing/2014/main" id="{04237132-F061-4036-B75D-D91635CB8A11}"/>
              </a:ext>
            </a:extLst>
          </p:cNvPr>
          <p:cNvPicPr>
            <a:picLocks noChangeAspect="1"/>
          </p:cNvPicPr>
          <p:nvPr/>
        </p:nvPicPr>
        <p:blipFill rotWithShape="1">
          <a:blip r:embed="rId3"/>
          <a:srcRect l="10830" t="36505" r="70178" b="26525"/>
          <a:stretch/>
        </p:blipFill>
        <p:spPr>
          <a:xfrm>
            <a:off x="7757385" y="2038783"/>
            <a:ext cx="2314936" cy="2534708"/>
          </a:xfrm>
          <a:prstGeom prst="rect">
            <a:avLst/>
          </a:prstGeom>
        </p:spPr>
      </p:pic>
    </p:spTree>
    <p:extLst>
      <p:ext uri="{BB962C8B-B14F-4D97-AF65-F5344CB8AC3E}">
        <p14:creationId xmlns:p14="http://schemas.microsoft.com/office/powerpoint/2010/main" val="2690057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6903B5B-2DBF-C702-98A1-DCF2DFE5484C}"/>
              </a:ext>
            </a:extLst>
          </p:cNvPr>
          <p:cNvSpPr>
            <a:spLocks noGrp="1"/>
          </p:cNvSpPr>
          <p:nvPr>
            <p:ph type="title"/>
          </p:nvPr>
        </p:nvSpPr>
        <p:spPr/>
        <p:txBody>
          <a:bodyPr/>
          <a:lstStyle/>
          <a:p>
            <a:r>
              <a:rPr lang="en-US" dirty="0"/>
              <a:t>Better sleep app  (2)</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p:txBody>
          <a:bodyPr anchor="t">
            <a:normAutofit/>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0" i="1"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Let’s start…</a:t>
            </a:r>
          </a:p>
        </p:txBody>
      </p:sp>
      <p:pic>
        <p:nvPicPr>
          <p:cNvPr id="3" name="Picture 2">
            <a:extLst>
              <a:ext uri="{FF2B5EF4-FFF2-40B4-BE49-F238E27FC236}">
                <a16:creationId xmlns:a16="http://schemas.microsoft.com/office/drawing/2014/main" id="{9ECF9D9B-3D27-4BBC-BB87-1152B9FFE7FA}"/>
              </a:ext>
            </a:extLst>
          </p:cNvPr>
          <p:cNvPicPr>
            <a:picLocks noChangeAspect="1"/>
          </p:cNvPicPr>
          <p:nvPr/>
        </p:nvPicPr>
        <p:blipFill rotWithShape="1">
          <a:blip r:embed="rId3"/>
          <a:srcRect t="3713" b="4810"/>
          <a:stretch/>
        </p:blipFill>
        <p:spPr>
          <a:xfrm>
            <a:off x="1033715" y="2258505"/>
            <a:ext cx="2173364" cy="4308654"/>
          </a:xfrm>
          <a:prstGeom prst="rect">
            <a:avLst/>
          </a:prstGeom>
        </p:spPr>
      </p:pic>
      <p:pic>
        <p:nvPicPr>
          <p:cNvPr id="10" name="Picture 9">
            <a:extLst>
              <a:ext uri="{FF2B5EF4-FFF2-40B4-BE49-F238E27FC236}">
                <a16:creationId xmlns:a16="http://schemas.microsoft.com/office/drawing/2014/main" id="{A098794A-C29F-4F04-857C-9F6041228546}"/>
              </a:ext>
            </a:extLst>
          </p:cNvPr>
          <p:cNvPicPr>
            <a:picLocks noChangeAspect="1"/>
          </p:cNvPicPr>
          <p:nvPr/>
        </p:nvPicPr>
        <p:blipFill rotWithShape="1">
          <a:blip r:embed="rId4"/>
          <a:srcRect l="12" t="3761" r="1961" b="5485"/>
          <a:stretch/>
        </p:blipFill>
        <p:spPr>
          <a:xfrm>
            <a:off x="5325086" y="1898815"/>
            <a:ext cx="2326747" cy="4668344"/>
          </a:xfrm>
          <a:prstGeom prst="rect">
            <a:avLst/>
          </a:prstGeom>
        </p:spPr>
      </p:pic>
      <p:sp>
        <p:nvSpPr>
          <p:cNvPr id="11" name="Text Placeholder 8">
            <a:extLst>
              <a:ext uri="{FF2B5EF4-FFF2-40B4-BE49-F238E27FC236}">
                <a16:creationId xmlns:a16="http://schemas.microsoft.com/office/drawing/2014/main" id="{696EA783-6758-4764-9C27-8098E0601814}"/>
              </a:ext>
            </a:extLst>
          </p:cNvPr>
          <p:cNvSpPr txBox="1">
            <a:spLocks/>
          </p:cNvSpPr>
          <p:nvPr/>
        </p:nvSpPr>
        <p:spPr>
          <a:xfrm>
            <a:off x="3598626" y="3102222"/>
            <a:ext cx="1516047" cy="226152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1. Type of sound that you would like to try </a:t>
            </a:r>
          </a:p>
        </p:txBody>
      </p:sp>
      <p:sp>
        <p:nvSpPr>
          <p:cNvPr id="12" name="Text Placeholder 8">
            <a:extLst>
              <a:ext uri="{FF2B5EF4-FFF2-40B4-BE49-F238E27FC236}">
                <a16:creationId xmlns:a16="http://schemas.microsoft.com/office/drawing/2014/main" id="{EF9ED9EF-013C-4761-91D5-19E9B5C63C34}"/>
              </a:ext>
            </a:extLst>
          </p:cNvPr>
          <p:cNvSpPr txBox="1">
            <a:spLocks/>
          </p:cNvSpPr>
          <p:nvPr/>
        </p:nvSpPr>
        <p:spPr>
          <a:xfrm>
            <a:off x="7974166" y="3207449"/>
            <a:ext cx="1516047" cy="226152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2. Sleep sound habits detection</a:t>
            </a:r>
          </a:p>
        </p:txBody>
      </p:sp>
      <p:pic>
        <p:nvPicPr>
          <p:cNvPr id="14" name="Picture 13">
            <a:extLst>
              <a:ext uri="{FF2B5EF4-FFF2-40B4-BE49-F238E27FC236}">
                <a16:creationId xmlns:a16="http://schemas.microsoft.com/office/drawing/2014/main" id="{E52F82D4-4D25-4F6C-8AE3-75B30F797529}"/>
              </a:ext>
            </a:extLst>
          </p:cNvPr>
          <p:cNvPicPr>
            <a:picLocks noChangeAspect="1"/>
          </p:cNvPicPr>
          <p:nvPr/>
        </p:nvPicPr>
        <p:blipFill rotWithShape="1">
          <a:blip r:embed="rId5"/>
          <a:srcRect l="3303" t="7389" r="4888" b="8017"/>
          <a:stretch/>
        </p:blipFill>
        <p:spPr>
          <a:xfrm>
            <a:off x="9534926" y="1799999"/>
            <a:ext cx="2326746" cy="4646257"/>
          </a:xfrm>
          <a:prstGeom prst="rect">
            <a:avLst/>
          </a:prstGeom>
        </p:spPr>
      </p:pic>
    </p:spTree>
    <p:extLst>
      <p:ext uri="{BB962C8B-B14F-4D97-AF65-F5344CB8AC3E}">
        <p14:creationId xmlns:p14="http://schemas.microsoft.com/office/powerpoint/2010/main" val="6168754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E0A9ED-4E00-CFD1-0064-C61B66D353F2}"/>
              </a:ext>
            </a:extLst>
          </p:cNvPr>
          <p:cNvSpPr>
            <a:spLocks noGrp="1"/>
          </p:cNvSpPr>
          <p:nvPr>
            <p:ph type="title"/>
          </p:nvPr>
        </p:nvSpPr>
        <p:spPr/>
        <p:txBody>
          <a:bodyPr/>
          <a:lstStyle/>
          <a:p>
            <a:r>
              <a:rPr lang="en-US" dirty="0"/>
              <a:t>Better sleep app  (3)</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a:xfrm>
            <a:off x="557999" y="1799999"/>
            <a:ext cx="4428671" cy="4865977"/>
          </a:xfrm>
        </p:spPr>
        <p:txBody>
          <a:bodyPr anchor="t">
            <a:normAutofit/>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rPr>
              <a:t>Homepage: quick review of personal options and activities for </a:t>
            </a:r>
            <a:r>
              <a:rPr lang="en-US" sz="2200" b="0" dirty="0">
                <a:sym typeface="Arial" panose="020B0604020202020204" pitchFamily="34" charset="0"/>
              </a:rPr>
              <a:t>sleep improvement </a:t>
            </a:r>
          </a:p>
          <a:p>
            <a:pPr marR="0" lvl="0" algn="l" defTabSz="914400" rtl="0" eaLnBrk="1" fontAlgn="auto" latinLnBrk="0" hangingPunct="1">
              <a:lnSpc>
                <a:spcPct val="100000"/>
              </a:lnSpc>
              <a:spcBef>
                <a:spcPts val="600"/>
              </a:spcBef>
              <a:spcAft>
                <a:spcPts val="600"/>
              </a:spcAft>
              <a:buClr>
                <a:srgbClr val="C01E24"/>
              </a:buClr>
              <a:buSzTx/>
              <a:tabLst/>
              <a:defRPr/>
            </a:pPr>
            <a:endParaRPr lang="en-US" sz="2200" b="0" dirty="0">
              <a:sym typeface="Arial" panose="020B0604020202020204" pitchFamily="34" charset="0"/>
            </a:endParaRPr>
          </a:p>
          <a:p>
            <a:pPr marR="0" lvl="0" algn="l" defTabSz="914400" rtl="0" eaLnBrk="1" fontAlgn="auto" latinLnBrk="0" hangingPunct="1">
              <a:lnSpc>
                <a:spcPct val="100000"/>
              </a:lnSpc>
              <a:spcBef>
                <a:spcPts val="600"/>
              </a:spcBef>
              <a:spcAft>
                <a:spcPts val="600"/>
              </a:spcAft>
              <a:buClr>
                <a:srgbClr val="C01E24"/>
              </a:buClr>
              <a:buSzTx/>
              <a:tabLst/>
              <a:defRPr/>
            </a:pPr>
            <a:endParaRPr lang="en-US" sz="2200" b="0" dirty="0">
              <a:sym typeface="Arial" panose="020B0604020202020204" pitchFamily="34" charset="0"/>
            </a:endParaRPr>
          </a:p>
          <a:p>
            <a:pPr marR="0" lvl="0" algn="l" defTabSz="914400" rtl="0" eaLnBrk="1" fontAlgn="auto" latinLnBrk="0" hangingPunct="1">
              <a:lnSpc>
                <a:spcPct val="100000"/>
              </a:lnSpc>
              <a:spcBef>
                <a:spcPts val="600"/>
              </a:spcBef>
              <a:spcAft>
                <a:spcPts val="600"/>
              </a:spcAft>
              <a:buClr>
                <a:srgbClr val="C01E24"/>
              </a:buClr>
              <a:buSzTx/>
              <a:tabLst/>
              <a:defRPr/>
            </a:pPr>
            <a:endParaRPr lang="en-US" sz="2200" b="0" dirty="0">
              <a:sym typeface="Arial" panose="020B0604020202020204" pitchFamily="34" charset="0"/>
            </a:endParaRPr>
          </a:p>
          <a:p>
            <a:pPr marR="0" lvl="0" algn="l" defTabSz="914400" rtl="0" eaLnBrk="1" fontAlgn="auto" latinLnBrk="0" hangingPunct="1">
              <a:lnSpc>
                <a:spcPct val="100000"/>
              </a:lnSpc>
              <a:spcBef>
                <a:spcPts val="600"/>
              </a:spcBef>
              <a:spcAft>
                <a:spcPts val="600"/>
              </a:spcAft>
              <a:buClr>
                <a:srgbClr val="C01E24"/>
              </a:buClr>
              <a:buSzTx/>
              <a:tabLst/>
              <a:defRPr/>
            </a:pPr>
            <a:endParaRPr lang="en-US" sz="2200" b="0" dirty="0">
              <a:sym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
                <a:srgbClr val="C01E24"/>
              </a:buClr>
              <a:buSzTx/>
              <a:buNone/>
              <a:tabLst/>
              <a:defRPr/>
            </a:pPr>
            <a:r>
              <a:rPr lang="en-US" sz="2200" b="1" i="1" dirty="0">
                <a:sym typeface="Arial" panose="020B0604020202020204" pitchFamily="34" charset="0"/>
              </a:rPr>
              <a:t>Let’s explore the different features…</a:t>
            </a:r>
          </a:p>
          <a:p>
            <a:pPr marR="0" lvl="0" algn="l" defTabSz="914400" rtl="0" eaLnBrk="1" fontAlgn="auto" latinLnBrk="0" hangingPunct="1">
              <a:lnSpc>
                <a:spcPct val="100000"/>
              </a:lnSpc>
              <a:spcBef>
                <a:spcPts val="600"/>
              </a:spcBef>
              <a:spcAft>
                <a:spcPts val="600"/>
              </a:spcAft>
              <a:buClr>
                <a:srgbClr val="C01E24"/>
              </a:buClr>
              <a:buSzTx/>
              <a:tabLst/>
              <a:defRPr/>
            </a:pPr>
            <a:endPar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endParaRPr>
          </a:p>
          <a:p>
            <a:pPr marR="0" lvl="0" algn="l" defTabSz="914400" rtl="0" eaLnBrk="1" fontAlgn="auto" latinLnBrk="0" hangingPunct="1">
              <a:lnSpc>
                <a:spcPct val="100000"/>
              </a:lnSpc>
              <a:spcBef>
                <a:spcPts val="600"/>
              </a:spcBef>
              <a:spcAft>
                <a:spcPts val="600"/>
              </a:spcAft>
              <a:buClr>
                <a:srgbClr val="C01E24"/>
              </a:buClr>
              <a:buSzTx/>
              <a:tabLst/>
              <a:defRPr/>
            </a:pPr>
            <a:endParaRPr lang="en-US" sz="2200" b="0" dirty="0">
              <a:sym typeface="Arial" panose="020B0604020202020204" pitchFamily="34" charset="0"/>
            </a:endParaRPr>
          </a:p>
          <a:p>
            <a:pPr marR="0" lvl="0" algn="l" defTabSz="914400" rtl="0" eaLnBrk="1" fontAlgn="auto" latinLnBrk="0" hangingPunct="1">
              <a:lnSpc>
                <a:spcPct val="100000"/>
              </a:lnSpc>
              <a:spcBef>
                <a:spcPts val="600"/>
              </a:spcBef>
              <a:spcAft>
                <a:spcPts val="600"/>
              </a:spcAft>
              <a:buClr>
                <a:srgbClr val="C01E24"/>
              </a:buClr>
              <a:buSzTx/>
              <a:tabLst/>
              <a:defRPr/>
            </a:pPr>
            <a:endParaRPr kumimoji="0" lang="en-US" sz="2200" b="0" u="none" strike="noStrike" kern="1200" cap="none" spc="0" normalizeH="0" baseline="0" noProof="0" dirty="0">
              <a:ln>
                <a:noFill/>
              </a:ln>
              <a:effectLst/>
              <a:uLnTx/>
              <a:uFillTx/>
              <a:ea typeface="MS PGothic" panose="020B0600070205080204" pitchFamily="34" charset="-128"/>
              <a:cs typeface="+mn-cs"/>
              <a:sym typeface="Arial" panose="020B0604020202020204" pitchFamily="34" charset="0"/>
            </a:endParaRPr>
          </a:p>
        </p:txBody>
      </p:sp>
      <p:pic>
        <p:nvPicPr>
          <p:cNvPr id="5" name="Picture 4">
            <a:extLst>
              <a:ext uri="{FF2B5EF4-FFF2-40B4-BE49-F238E27FC236}">
                <a16:creationId xmlns:a16="http://schemas.microsoft.com/office/drawing/2014/main" id="{EBCACE6D-FD44-45A5-ACDA-2154E373357D}"/>
              </a:ext>
            </a:extLst>
          </p:cNvPr>
          <p:cNvPicPr>
            <a:picLocks noChangeAspect="1"/>
          </p:cNvPicPr>
          <p:nvPr/>
        </p:nvPicPr>
        <p:blipFill rotWithShape="1">
          <a:blip r:embed="rId3"/>
          <a:srcRect l="376" t="4051" r="1230" b="5316"/>
          <a:stretch/>
        </p:blipFill>
        <p:spPr>
          <a:xfrm>
            <a:off x="5594589" y="583037"/>
            <a:ext cx="3011551" cy="6011906"/>
          </a:xfrm>
          <a:prstGeom prst="rect">
            <a:avLst/>
          </a:prstGeom>
        </p:spPr>
      </p:pic>
      <p:pic>
        <p:nvPicPr>
          <p:cNvPr id="7" name="Picture 6">
            <a:extLst>
              <a:ext uri="{FF2B5EF4-FFF2-40B4-BE49-F238E27FC236}">
                <a16:creationId xmlns:a16="http://schemas.microsoft.com/office/drawing/2014/main" id="{53A3CBE1-B886-49B6-AD35-2E1BBF5C5BDF}"/>
              </a:ext>
            </a:extLst>
          </p:cNvPr>
          <p:cNvPicPr>
            <a:picLocks noChangeAspect="1"/>
          </p:cNvPicPr>
          <p:nvPr/>
        </p:nvPicPr>
        <p:blipFill rotWithShape="1">
          <a:blip r:embed="rId4"/>
          <a:srcRect l="1578" t="7389" r="1595" b="3967"/>
          <a:stretch/>
        </p:blipFill>
        <p:spPr>
          <a:xfrm>
            <a:off x="8878186" y="543230"/>
            <a:ext cx="3011552" cy="5975150"/>
          </a:xfrm>
          <a:prstGeom prst="rect">
            <a:avLst/>
          </a:prstGeom>
        </p:spPr>
      </p:pic>
    </p:spTree>
    <p:extLst>
      <p:ext uri="{BB962C8B-B14F-4D97-AF65-F5344CB8AC3E}">
        <p14:creationId xmlns:p14="http://schemas.microsoft.com/office/powerpoint/2010/main" val="1378949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BC7F899D-EAA1-2A45-3080-31D78E9EF414}"/>
              </a:ext>
            </a:extLst>
          </p:cNvPr>
          <p:cNvSpPr>
            <a:spLocks noGrp="1"/>
          </p:cNvSpPr>
          <p:nvPr>
            <p:ph type="title"/>
          </p:nvPr>
        </p:nvSpPr>
        <p:spPr/>
        <p:txBody>
          <a:bodyPr/>
          <a:lstStyle/>
          <a:p>
            <a:r>
              <a:rPr lang="en-US" dirty="0"/>
              <a:t>Better sleep app  (4)</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a:xfrm>
            <a:off x="36850" y="3313146"/>
            <a:ext cx="5852132" cy="2366992"/>
          </a:xfrm>
        </p:spPr>
        <p:txBody>
          <a:bodyPr anchor="t">
            <a:normAutofit/>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1" u="none" strike="noStrike" kern="1200" cap="none" spc="0" normalizeH="0" baseline="0" noProof="0" dirty="0">
                <a:ln>
                  <a:noFill/>
                </a:ln>
                <a:effectLst/>
                <a:uLnTx/>
                <a:uFillTx/>
                <a:latin typeface="Arial" panose="020B0604020202020204" pitchFamily="34" charset="0"/>
                <a:ea typeface="MS PGothic" panose="020B0600070205080204" pitchFamily="34" charset="-128"/>
                <a:cs typeface="+mn-cs"/>
                <a:sym typeface="Arial" panose="020B0604020202020204" pitchFamily="34" charset="0"/>
              </a:rPr>
              <a:t>Sounds</a:t>
            </a:r>
          </a:p>
        </p:txBody>
      </p:sp>
      <p:pic>
        <p:nvPicPr>
          <p:cNvPr id="5" name="Picture 4">
            <a:extLst>
              <a:ext uri="{FF2B5EF4-FFF2-40B4-BE49-F238E27FC236}">
                <a16:creationId xmlns:a16="http://schemas.microsoft.com/office/drawing/2014/main" id="{EBCACE6D-FD44-45A5-ACDA-2154E373357D}"/>
              </a:ext>
            </a:extLst>
          </p:cNvPr>
          <p:cNvPicPr>
            <a:picLocks noChangeAspect="1"/>
          </p:cNvPicPr>
          <p:nvPr/>
        </p:nvPicPr>
        <p:blipFill rotWithShape="1">
          <a:blip r:embed="rId3"/>
          <a:srcRect l="376" t="4051" r="1230" b="5316"/>
          <a:stretch/>
        </p:blipFill>
        <p:spPr>
          <a:xfrm>
            <a:off x="1642922" y="1552682"/>
            <a:ext cx="2459521" cy="4909899"/>
          </a:xfrm>
          <a:prstGeom prst="rect">
            <a:avLst/>
          </a:prstGeom>
        </p:spPr>
      </p:pic>
      <p:sp>
        <p:nvSpPr>
          <p:cNvPr id="2" name="Oval 1">
            <a:extLst>
              <a:ext uri="{FF2B5EF4-FFF2-40B4-BE49-F238E27FC236}">
                <a16:creationId xmlns:a16="http://schemas.microsoft.com/office/drawing/2014/main" id="{B78F2BD8-3B45-4C79-8732-95A6CDA52C88}"/>
              </a:ext>
            </a:extLst>
          </p:cNvPr>
          <p:cNvSpPr/>
          <p:nvPr/>
        </p:nvSpPr>
        <p:spPr>
          <a:xfrm>
            <a:off x="2560165" y="5920450"/>
            <a:ext cx="625033" cy="53822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a:ln w="22225">
                <a:solidFill>
                  <a:schemeClr val="accent2"/>
                </a:solidFill>
                <a:prstDash val="solid"/>
              </a:ln>
              <a:solidFill>
                <a:schemeClr val="accent2">
                  <a:lumMod val="40000"/>
                  <a:lumOff val="60000"/>
                </a:schemeClr>
              </a:solidFill>
            </a:endParaRPr>
          </a:p>
        </p:txBody>
      </p:sp>
      <p:pic>
        <p:nvPicPr>
          <p:cNvPr id="6" name="Picture 5">
            <a:extLst>
              <a:ext uri="{FF2B5EF4-FFF2-40B4-BE49-F238E27FC236}">
                <a16:creationId xmlns:a16="http://schemas.microsoft.com/office/drawing/2014/main" id="{8AEFC8A5-2821-4DCC-844F-990E4A378296}"/>
              </a:ext>
            </a:extLst>
          </p:cNvPr>
          <p:cNvPicPr>
            <a:picLocks noChangeAspect="1"/>
          </p:cNvPicPr>
          <p:nvPr/>
        </p:nvPicPr>
        <p:blipFill rotWithShape="1">
          <a:blip r:embed="rId4"/>
          <a:srcRect l="1289" t="4726" r="864" b="4641"/>
          <a:stretch/>
        </p:blipFill>
        <p:spPr>
          <a:xfrm>
            <a:off x="6681230" y="1079999"/>
            <a:ext cx="2681355" cy="5382582"/>
          </a:xfrm>
          <a:prstGeom prst="rect">
            <a:avLst/>
          </a:prstGeom>
        </p:spPr>
      </p:pic>
      <p:sp>
        <p:nvSpPr>
          <p:cNvPr id="10" name="Text Placeholder 8">
            <a:extLst>
              <a:ext uri="{FF2B5EF4-FFF2-40B4-BE49-F238E27FC236}">
                <a16:creationId xmlns:a16="http://schemas.microsoft.com/office/drawing/2014/main" id="{8F889B2D-21A9-40AF-A4A6-E80F4C1419FA}"/>
              </a:ext>
            </a:extLst>
          </p:cNvPr>
          <p:cNvSpPr txBox="1">
            <a:spLocks/>
          </p:cNvSpPr>
          <p:nvPr/>
        </p:nvSpPr>
        <p:spPr>
          <a:xfrm>
            <a:off x="4162612" y="1632262"/>
            <a:ext cx="2459521" cy="2864380"/>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Choose different type of sounds or music for relaxing and falling asleep</a:t>
            </a:r>
          </a:p>
        </p:txBody>
      </p:sp>
      <p:pic>
        <p:nvPicPr>
          <p:cNvPr id="12" name="Picture 11">
            <a:extLst>
              <a:ext uri="{FF2B5EF4-FFF2-40B4-BE49-F238E27FC236}">
                <a16:creationId xmlns:a16="http://schemas.microsoft.com/office/drawing/2014/main" id="{D0C93E25-02FB-4B17-B3B4-CCE0A1AE0ACC}"/>
              </a:ext>
            </a:extLst>
          </p:cNvPr>
          <p:cNvPicPr>
            <a:picLocks noChangeAspect="1"/>
          </p:cNvPicPr>
          <p:nvPr/>
        </p:nvPicPr>
        <p:blipFill rotWithShape="1">
          <a:blip r:embed="rId5"/>
          <a:srcRect l="1289" t="4051" r="1230" b="5485"/>
          <a:stretch/>
        </p:blipFill>
        <p:spPr>
          <a:xfrm>
            <a:off x="9480778" y="1079999"/>
            <a:ext cx="2674372" cy="5378674"/>
          </a:xfrm>
          <a:prstGeom prst="rect">
            <a:avLst/>
          </a:prstGeom>
        </p:spPr>
      </p:pic>
    </p:spTree>
    <p:extLst>
      <p:ext uri="{BB962C8B-B14F-4D97-AF65-F5344CB8AC3E}">
        <p14:creationId xmlns:p14="http://schemas.microsoft.com/office/powerpoint/2010/main" val="34629561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3C0B6D-6671-DF75-4DA6-07DD47C48F92}"/>
              </a:ext>
            </a:extLst>
          </p:cNvPr>
          <p:cNvSpPr>
            <a:spLocks noGrp="1"/>
          </p:cNvSpPr>
          <p:nvPr>
            <p:ph type="title"/>
          </p:nvPr>
        </p:nvSpPr>
        <p:spPr/>
        <p:txBody>
          <a:bodyPr/>
          <a:lstStyle/>
          <a:p>
            <a:r>
              <a:rPr lang="en-US" dirty="0"/>
              <a:t>Better sleep app  (5)</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a:xfrm>
            <a:off x="-67571" y="3668864"/>
            <a:ext cx="5852132" cy="1498560"/>
          </a:xfrm>
        </p:spPr>
        <p:txBody>
          <a:bodyPr anchor="t">
            <a:normAutofit/>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1" u="none" strike="noStrike" kern="1200" cap="none" spc="0" normalizeH="0" baseline="0" noProof="0" dirty="0">
                <a:ln>
                  <a:noFill/>
                </a:ln>
                <a:effectLst/>
                <a:uLnTx/>
                <a:uFillTx/>
                <a:latin typeface="Arial" panose="020B0604020202020204" pitchFamily="34" charset="0"/>
                <a:ea typeface="MS PGothic" panose="020B0600070205080204" pitchFamily="34" charset="-128"/>
                <a:cs typeface="+mn-cs"/>
                <a:sym typeface="Arial" panose="020B0604020202020204" pitchFamily="34" charset="0"/>
              </a:rPr>
              <a:t>Sleep</a:t>
            </a:r>
          </a:p>
        </p:txBody>
      </p:sp>
      <p:pic>
        <p:nvPicPr>
          <p:cNvPr id="7" name="Picture 6">
            <a:extLst>
              <a:ext uri="{FF2B5EF4-FFF2-40B4-BE49-F238E27FC236}">
                <a16:creationId xmlns:a16="http://schemas.microsoft.com/office/drawing/2014/main" id="{6A1B2EB6-B0C3-4659-A0B5-41581D3CF540}"/>
              </a:ext>
            </a:extLst>
          </p:cNvPr>
          <p:cNvPicPr>
            <a:picLocks noChangeAspect="1"/>
          </p:cNvPicPr>
          <p:nvPr/>
        </p:nvPicPr>
        <p:blipFill rotWithShape="1">
          <a:blip r:embed="rId3"/>
          <a:srcRect l="1107" t="3713" r="1231" b="6329"/>
          <a:stretch/>
        </p:blipFill>
        <p:spPr>
          <a:xfrm>
            <a:off x="5303020" y="1542957"/>
            <a:ext cx="2459521" cy="4909832"/>
          </a:xfrm>
          <a:prstGeom prst="rect">
            <a:avLst/>
          </a:prstGeom>
        </p:spPr>
      </p:pic>
      <p:pic>
        <p:nvPicPr>
          <p:cNvPr id="11" name="Picture 10">
            <a:extLst>
              <a:ext uri="{FF2B5EF4-FFF2-40B4-BE49-F238E27FC236}">
                <a16:creationId xmlns:a16="http://schemas.microsoft.com/office/drawing/2014/main" id="{F23133D6-17A7-4DC9-95AE-ED49D3EC0C61}"/>
              </a:ext>
            </a:extLst>
          </p:cNvPr>
          <p:cNvPicPr>
            <a:picLocks noChangeAspect="1"/>
          </p:cNvPicPr>
          <p:nvPr/>
        </p:nvPicPr>
        <p:blipFill rotWithShape="1">
          <a:blip r:embed="rId4"/>
          <a:srcRect l="-355" t="3544" r="134" b="5992"/>
          <a:stretch/>
        </p:blipFill>
        <p:spPr>
          <a:xfrm>
            <a:off x="9549751" y="1526588"/>
            <a:ext cx="2509910" cy="4909899"/>
          </a:xfrm>
          <a:prstGeom prst="rect">
            <a:avLst/>
          </a:prstGeom>
        </p:spPr>
      </p:pic>
      <p:sp>
        <p:nvSpPr>
          <p:cNvPr id="12" name="Text Placeholder 8">
            <a:extLst>
              <a:ext uri="{FF2B5EF4-FFF2-40B4-BE49-F238E27FC236}">
                <a16:creationId xmlns:a16="http://schemas.microsoft.com/office/drawing/2014/main" id="{98A40341-1D4D-4539-BD18-12C4AED081C3}"/>
              </a:ext>
            </a:extLst>
          </p:cNvPr>
          <p:cNvSpPr txBox="1">
            <a:spLocks/>
          </p:cNvSpPr>
          <p:nvPr/>
        </p:nvSpPr>
        <p:spPr>
          <a:xfrm>
            <a:off x="3682795" y="1827167"/>
            <a:ext cx="1516047" cy="226152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1. Set up time of alarm</a:t>
            </a:r>
          </a:p>
        </p:txBody>
      </p:sp>
      <p:sp>
        <p:nvSpPr>
          <p:cNvPr id="13" name="Text Placeholder 8">
            <a:extLst>
              <a:ext uri="{FF2B5EF4-FFF2-40B4-BE49-F238E27FC236}">
                <a16:creationId xmlns:a16="http://schemas.microsoft.com/office/drawing/2014/main" id="{B0E081F6-2505-4F08-A6F9-6F11C071F55D}"/>
              </a:ext>
            </a:extLst>
          </p:cNvPr>
          <p:cNvSpPr txBox="1">
            <a:spLocks/>
          </p:cNvSpPr>
          <p:nvPr/>
        </p:nvSpPr>
        <p:spPr>
          <a:xfrm>
            <a:off x="7871503" y="1768319"/>
            <a:ext cx="1748476" cy="226152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2. Connect your phone with charger</a:t>
            </a:r>
          </a:p>
        </p:txBody>
      </p:sp>
      <p:pic>
        <p:nvPicPr>
          <p:cNvPr id="14" name="Picture 13">
            <a:extLst>
              <a:ext uri="{FF2B5EF4-FFF2-40B4-BE49-F238E27FC236}">
                <a16:creationId xmlns:a16="http://schemas.microsoft.com/office/drawing/2014/main" id="{85F7E7A0-EDDD-4F8E-AC8B-CF9CD3443D56}"/>
              </a:ext>
            </a:extLst>
          </p:cNvPr>
          <p:cNvPicPr>
            <a:picLocks noChangeAspect="1"/>
          </p:cNvPicPr>
          <p:nvPr/>
        </p:nvPicPr>
        <p:blipFill rotWithShape="1">
          <a:blip r:embed="rId5"/>
          <a:srcRect l="376" t="4051" r="1230" b="5316"/>
          <a:stretch/>
        </p:blipFill>
        <p:spPr>
          <a:xfrm>
            <a:off x="1060492" y="1715910"/>
            <a:ext cx="2459521" cy="4909899"/>
          </a:xfrm>
          <a:prstGeom prst="rect">
            <a:avLst/>
          </a:prstGeom>
        </p:spPr>
      </p:pic>
      <p:sp>
        <p:nvSpPr>
          <p:cNvPr id="15" name="Oval 14">
            <a:extLst>
              <a:ext uri="{FF2B5EF4-FFF2-40B4-BE49-F238E27FC236}">
                <a16:creationId xmlns:a16="http://schemas.microsoft.com/office/drawing/2014/main" id="{6CC1514A-5707-4080-B779-CA7F420C757A}"/>
              </a:ext>
            </a:extLst>
          </p:cNvPr>
          <p:cNvSpPr/>
          <p:nvPr/>
        </p:nvSpPr>
        <p:spPr>
          <a:xfrm>
            <a:off x="1977735" y="6025807"/>
            <a:ext cx="625033" cy="53822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9016531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E65142-3835-F1FB-4036-D5B8B64B9F69}"/>
              </a:ext>
            </a:extLst>
          </p:cNvPr>
          <p:cNvSpPr>
            <a:spLocks noGrp="1"/>
          </p:cNvSpPr>
          <p:nvPr>
            <p:ph type="title"/>
          </p:nvPr>
        </p:nvSpPr>
        <p:spPr/>
        <p:txBody>
          <a:bodyPr/>
          <a:lstStyle/>
          <a:p>
            <a:r>
              <a:rPr lang="en-US" dirty="0"/>
              <a:t>Better sleep app  (6)</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a:xfrm>
            <a:off x="22704" y="3667910"/>
            <a:ext cx="5852132" cy="370423"/>
          </a:xfrm>
        </p:spPr>
        <p:txBody>
          <a:bodyPr anchor="t">
            <a:normAutofit fontScale="92500" lnSpcReduction="10000"/>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1" u="none" strike="noStrike" kern="1200" cap="none" spc="0" normalizeH="0" baseline="0" noProof="0" dirty="0">
                <a:ln>
                  <a:noFill/>
                </a:ln>
                <a:solidFill>
                  <a:srgbClr val="203864"/>
                </a:solidFill>
                <a:effectLst/>
                <a:uLnTx/>
                <a:uFillTx/>
                <a:latin typeface="Arial" panose="020B0604020202020204" pitchFamily="34" charset="0"/>
                <a:ea typeface="MS PGothic" panose="020B0600070205080204" pitchFamily="34" charset="-128"/>
                <a:cs typeface="+mn-cs"/>
                <a:sym typeface="Arial" panose="020B0604020202020204" pitchFamily="34" charset="0"/>
              </a:rPr>
              <a:t>Sleep</a:t>
            </a:r>
          </a:p>
        </p:txBody>
      </p:sp>
      <p:pic>
        <p:nvPicPr>
          <p:cNvPr id="6" name="Picture 5">
            <a:extLst>
              <a:ext uri="{FF2B5EF4-FFF2-40B4-BE49-F238E27FC236}">
                <a16:creationId xmlns:a16="http://schemas.microsoft.com/office/drawing/2014/main" id="{93DE065D-79A8-4626-AB70-E305169EBC26}"/>
              </a:ext>
            </a:extLst>
          </p:cNvPr>
          <p:cNvPicPr>
            <a:picLocks noChangeAspect="1"/>
          </p:cNvPicPr>
          <p:nvPr/>
        </p:nvPicPr>
        <p:blipFill rotWithShape="1">
          <a:blip r:embed="rId3"/>
          <a:srcRect l="13" t="3881" r="2326" b="5992"/>
          <a:stretch/>
        </p:blipFill>
        <p:spPr>
          <a:xfrm>
            <a:off x="5956720" y="1676613"/>
            <a:ext cx="2459521" cy="4919043"/>
          </a:xfrm>
          <a:prstGeom prst="rect">
            <a:avLst/>
          </a:prstGeom>
        </p:spPr>
      </p:pic>
      <p:sp>
        <p:nvSpPr>
          <p:cNvPr id="12" name="Text Placeholder 8">
            <a:extLst>
              <a:ext uri="{FF2B5EF4-FFF2-40B4-BE49-F238E27FC236}">
                <a16:creationId xmlns:a16="http://schemas.microsoft.com/office/drawing/2014/main" id="{0FE43D9F-2B86-4D37-9005-8BB946A65588}"/>
              </a:ext>
            </a:extLst>
          </p:cNvPr>
          <p:cNvSpPr txBox="1">
            <a:spLocks/>
          </p:cNvSpPr>
          <p:nvPr/>
        </p:nvSpPr>
        <p:spPr>
          <a:xfrm>
            <a:off x="3811749" y="1964790"/>
            <a:ext cx="2301316" cy="226152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3. Start tracking your sleep</a:t>
            </a:r>
          </a:p>
        </p:txBody>
      </p:sp>
      <p:sp>
        <p:nvSpPr>
          <p:cNvPr id="13" name="Text Placeholder 8">
            <a:extLst>
              <a:ext uri="{FF2B5EF4-FFF2-40B4-BE49-F238E27FC236}">
                <a16:creationId xmlns:a16="http://schemas.microsoft.com/office/drawing/2014/main" id="{577DD4B2-C13F-4A40-82E4-8CD2B35F4FB7}"/>
              </a:ext>
            </a:extLst>
          </p:cNvPr>
          <p:cNvSpPr txBox="1">
            <a:spLocks/>
          </p:cNvSpPr>
          <p:nvPr/>
        </p:nvSpPr>
        <p:spPr>
          <a:xfrm>
            <a:off x="8654470" y="1757112"/>
            <a:ext cx="2966512" cy="298130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u="sng" dirty="0">
                <a:solidFill>
                  <a:schemeClr val="tx1"/>
                </a:solidFill>
                <a:latin typeface="+mn-lt"/>
                <a:sym typeface="Arial" panose="020B0604020202020204" pitchFamily="34" charset="0"/>
              </a:rPr>
              <a:t>Extra: </a:t>
            </a:r>
            <a:r>
              <a:rPr lang="en-US" sz="2200" b="0" i="1" dirty="0">
                <a:solidFill>
                  <a:schemeClr val="tx1"/>
                </a:solidFill>
                <a:latin typeface="+mn-lt"/>
                <a:sym typeface="Arial" panose="020B0604020202020204" pitchFamily="34" charset="0"/>
              </a:rPr>
              <a:t>If you would like to have sound or music for falling asleep, you can choose it from the option sound (check previous slides), before setting the tracking</a:t>
            </a:r>
            <a:endParaRPr lang="en-US" sz="2200" b="0" i="1" u="sng" dirty="0">
              <a:solidFill>
                <a:schemeClr val="tx1"/>
              </a:solidFill>
              <a:latin typeface="+mn-lt"/>
              <a:sym typeface="Arial" panose="020B0604020202020204" pitchFamily="34" charset="0"/>
            </a:endParaRPr>
          </a:p>
        </p:txBody>
      </p:sp>
      <p:pic>
        <p:nvPicPr>
          <p:cNvPr id="14" name="Picture 13">
            <a:extLst>
              <a:ext uri="{FF2B5EF4-FFF2-40B4-BE49-F238E27FC236}">
                <a16:creationId xmlns:a16="http://schemas.microsoft.com/office/drawing/2014/main" id="{B0D88EEE-DB04-405E-A4B2-AE4C07C12240}"/>
              </a:ext>
            </a:extLst>
          </p:cNvPr>
          <p:cNvPicPr>
            <a:picLocks noChangeAspect="1"/>
          </p:cNvPicPr>
          <p:nvPr/>
        </p:nvPicPr>
        <p:blipFill rotWithShape="1">
          <a:blip r:embed="rId4"/>
          <a:srcRect l="376" t="4051" r="1230" b="5316"/>
          <a:stretch/>
        </p:blipFill>
        <p:spPr>
          <a:xfrm>
            <a:off x="1188083" y="1746087"/>
            <a:ext cx="2459521" cy="4909899"/>
          </a:xfrm>
          <a:prstGeom prst="rect">
            <a:avLst/>
          </a:prstGeom>
        </p:spPr>
      </p:pic>
      <p:sp>
        <p:nvSpPr>
          <p:cNvPr id="15" name="Oval 14">
            <a:extLst>
              <a:ext uri="{FF2B5EF4-FFF2-40B4-BE49-F238E27FC236}">
                <a16:creationId xmlns:a16="http://schemas.microsoft.com/office/drawing/2014/main" id="{017E35B4-3E13-4B0C-88E9-A6108F150140}"/>
              </a:ext>
            </a:extLst>
          </p:cNvPr>
          <p:cNvSpPr/>
          <p:nvPr/>
        </p:nvSpPr>
        <p:spPr>
          <a:xfrm>
            <a:off x="2105326" y="6117763"/>
            <a:ext cx="625033" cy="538223"/>
          </a:xfrm>
          <a:prstGeom prst="ellipse">
            <a:avLst/>
          </a:prstGeom>
          <a:noFill/>
          <a:ln w="762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2555408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1B48BB7B-33A3-B8B7-CB78-C05910446EFE}"/>
              </a:ext>
            </a:extLst>
          </p:cNvPr>
          <p:cNvSpPr>
            <a:spLocks noGrp="1"/>
          </p:cNvSpPr>
          <p:nvPr>
            <p:ph type="title"/>
          </p:nvPr>
        </p:nvSpPr>
        <p:spPr/>
        <p:txBody>
          <a:bodyPr/>
          <a:lstStyle/>
          <a:p>
            <a:r>
              <a:rPr lang="en-US" dirty="0"/>
              <a:t>Better sleep app  (7)</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a:xfrm>
            <a:off x="159079" y="3619340"/>
            <a:ext cx="2217099" cy="1250371"/>
          </a:xfrm>
        </p:spPr>
        <p:txBody>
          <a:bodyPr anchor="t">
            <a:normAutofit/>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1" u="none" strike="noStrike" kern="1200" cap="none" spc="0" normalizeH="0" baseline="0" noProof="0" dirty="0">
                <a:ln>
                  <a:noFill/>
                </a:ln>
                <a:solidFill>
                  <a:srgbClr val="203864"/>
                </a:solidFill>
                <a:effectLst/>
                <a:uLnTx/>
                <a:uFillTx/>
                <a:latin typeface="Arial" panose="020B0604020202020204" pitchFamily="34" charset="0"/>
                <a:ea typeface="MS PGothic" panose="020B0600070205080204" pitchFamily="34" charset="-128"/>
                <a:cs typeface="+mn-cs"/>
                <a:sym typeface="Arial" panose="020B0604020202020204" pitchFamily="34" charset="0"/>
              </a:rPr>
              <a:t>Journal </a:t>
            </a:r>
          </a:p>
        </p:txBody>
      </p:sp>
      <p:pic>
        <p:nvPicPr>
          <p:cNvPr id="5" name="Picture 4">
            <a:extLst>
              <a:ext uri="{FF2B5EF4-FFF2-40B4-BE49-F238E27FC236}">
                <a16:creationId xmlns:a16="http://schemas.microsoft.com/office/drawing/2014/main" id="{EBCACE6D-FD44-45A5-ACDA-2154E373357D}"/>
              </a:ext>
            </a:extLst>
          </p:cNvPr>
          <p:cNvPicPr>
            <a:picLocks noChangeAspect="1"/>
          </p:cNvPicPr>
          <p:nvPr/>
        </p:nvPicPr>
        <p:blipFill rotWithShape="1">
          <a:blip r:embed="rId3"/>
          <a:srcRect l="376" t="4051" r="1230" b="5316"/>
          <a:stretch/>
        </p:blipFill>
        <p:spPr>
          <a:xfrm>
            <a:off x="1758111" y="1664866"/>
            <a:ext cx="2459521" cy="4909899"/>
          </a:xfrm>
          <a:prstGeom prst="rect">
            <a:avLst/>
          </a:prstGeom>
        </p:spPr>
      </p:pic>
      <p:sp>
        <p:nvSpPr>
          <p:cNvPr id="2" name="Oval 1">
            <a:extLst>
              <a:ext uri="{FF2B5EF4-FFF2-40B4-BE49-F238E27FC236}">
                <a16:creationId xmlns:a16="http://schemas.microsoft.com/office/drawing/2014/main" id="{B78F2BD8-3B45-4C79-8732-95A6CDA52C88}"/>
              </a:ext>
            </a:extLst>
          </p:cNvPr>
          <p:cNvSpPr/>
          <p:nvPr/>
        </p:nvSpPr>
        <p:spPr>
          <a:xfrm>
            <a:off x="3081994" y="5763720"/>
            <a:ext cx="625033" cy="53822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a:ln w="22225">
                <a:solidFill>
                  <a:schemeClr val="accent2"/>
                </a:solidFill>
                <a:prstDash val="solid"/>
              </a:ln>
              <a:solidFill>
                <a:schemeClr val="accent2">
                  <a:lumMod val="40000"/>
                  <a:lumOff val="60000"/>
                </a:schemeClr>
              </a:solidFill>
            </a:endParaRPr>
          </a:p>
        </p:txBody>
      </p:sp>
      <p:pic>
        <p:nvPicPr>
          <p:cNvPr id="7" name="Picture 6">
            <a:extLst>
              <a:ext uri="{FF2B5EF4-FFF2-40B4-BE49-F238E27FC236}">
                <a16:creationId xmlns:a16="http://schemas.microsoft.com/office/drawing/2014/main" id="{C88B292D-1ED0-4AF3-B619-7DCBDDE68D54}"/>
              </a:ext>
            </a:extLst>
          </p:cNvPr>
          <p:cNvPicPr>
            <a:picLocks noChangeAspect="1"/>
          </p:cNvPicPr>
          <p:nvPr/>
        </p:nvPicPr>
        <p:blipFill rotWithShape="1">
          <a:blip r:embed="rId4"/>
          <a:srcRect l="1289" t="5064" r="2328" b="5316"/>
          <a:stretch/>
        </p:blipFill>
        <p:spPr>
          <a:xfrm>
            <a:off x="7974369" y="1685096"/>
            <a:ext cx="2459520" cy="4956213"/>
          </a:xfrm>
          <a:prstGeom prst="rect">
            <a:avLst/>
          </a:prstGeom>
        </p:spPr>
      </p:pic>
      <p:sp>
        <p:nvSpPr>
          <p:cNvPr id="10" name="Text Placeholder 8">
            <a:extLst>
              <a:ext uri="{FF2B5EF4-FFF2-40B4-BE49-F238E27FC236}">
                <a16:creationId xmlns:a16="http://schemas.microsoft.com/office/drawing/2014/main" id="{039D9E84-A786-42E0-A8DD-92D2E8DB6761}"/>
              </a:ext>
            </a:extLst>
          </p:cNvPr>
          <p:cNvSpPr txBox="1">
            <a:spLocks/>
          </p:cNvSpPr>
          <p:nvPr/>
        </p:nvSpPr>
        <p:spPr>
          <a:xfrm>
            <a:off x="5417743" y="2044320"/>
            <a:ext cx="2301316" cy="315003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In the journal you can find the archive of your sleep tracking, namely the recorded sounds that may affect your sleep </a:t>
            </a:r>
          </a:p>
        </p:txBody>
      </p:sp>
    </p:spTree>
    <p:extLst>
      <p:ext uri="{BB962C8B-B14F-4D97-AF65-F5344CB8AC3E}">
        <p14:creationId xmlns:p14="http://schemas.microsoft.com/office/powerpoint/2010/main" val="27528421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FBC5E23C-DF31-D207-F575-E386C264FC41}"/>
              </a:ext>
            </a:extLst>
          </p:cNvPr>
          <p:cNvSpPr>
            <a:spLocks noGrp="1"/>
          </p:cNvSpPr>
          <p:nvPr>
            <p:ph type="title"/>
          </p:nvPr>
        </p:nvSpPr>
        <p:spPr/>
        <p:txBody>
          <a:bodyPr/>
          <a:lstStyle/>
          <a:p>
            <a:r>
              <a:rPr lang="en-US" dirty="0"/>
              <a:t>Better sleep app  (8)</a:t>
            </a:r>
            <a:endParaRPr lang="el-GR" dirty="0"/>
          </a:p>
        </p:txBody>
      </p:sp>
      <p:sp>
        <p:nvSpPr>
          <p:cNvPr id="9" name="Text Placeholder 8">
            <a:extLst>
              <a:ext uri="{FF2B5EF4-FFF2-40B4-BE49-F238E27FC236}">
                <a16:creationId xmlns:a16="http://schemas.microsoft.com/office/drawing/2014/main" id="{3FFAF2E0-827E-41E1-9DAD-9884F018C023}"/>
              </a:ext>
            </a:extLst>
          </p:cNvPr>
          <p:cNvSpPr>
            <a:spLocks noGrp="1"/>
          </p:cNvSpPr>
          <p:nvPr>
            <p:ph idx="1"/>
          </p:nvPr>
        </p:nvSpPr>
        <p:spPr>
          <a:xfrm>
            <a:off x="557999" y="3429000"/>
            <a:ext cx="5852132" cy="3236976"/>
          </a:xfrm>
        </p:spPr>
        <p:txBody>
          <a:bodyPr anchor="t">
            <a:normAutofit/>
          </a:bodyPr>
          <a:lstStyle/>
          <a:p>
            <a:pPr marR="0" lvl="0" algn="l" defTabSz="914400" rtl="0" eaLnBrk="1" fontAlgn="auto" latinLnBrk="0" hangingPunct="1">
              <a:lnSpc>
                <a:spcPct val="100000"/>
              </a:lnSpc>
              <a:spcBef>
                <a:spcPts val="600"/>
              </a:spcBef>
              <a:spcAft>
                <a:spcPts val="600"/>
              </a:spcAft>
              <a:buClr>
                <a:srgbClr val="C01E24"/>
              </a:buClr>
              <a:buSzTx/>
              <a:tabLst/>
              <a:defRPr/>
            </a:pPr>
            <a:r>
              <a:rPr kumimoji="0" lang="en-US" sz="2200" b="1" u="none" strike="noStrike" kern="1200" cap="none" spc="0" normalizeH="0" baseline="0" noProof="0" dirty="0">
                <a:ln>
                  <a:noFill/>
                </a:ln>
                <a:effectLst/>
                <a:uLnTx/>
                <a:uFillTx/>
                <a:latin typeface="Arial" panose="020B0604020202020204" pitchFamily="34" charset="0"/>
                <a:ea typeface="MS PGothic" panose="020B0600070205080204" pitchFamily="34" charset="-128"/>
                <a:cs typeface="+mn-cs"/>
                <a:sym typeface="Arial" panose="020B0604020202020204" pitchFamily="34" charset="0"/>
              </a:rPr>
              <a:t>Profile</a:t>
            </a:r>
            <a:r>
              <a:rPr kumimoji="0" lang="en-US" sz="2200" i="1" u="none" strike="noStrike" kern="1200" cap="none" spc="0" normalizeH="0" baseline="0" noProof="0" dirty="0">
                <a:ln>
                  <a:noFill/>
                </a:ln>
                <a:effectLst/>
                <a:uLnTx/>
                <a:uFillTx/>
                <a:latin typeface="Arial" panose="020B0604020202020204" pitchFamily="34" charset="0"/>
                <a:ea typeface="MS PGothic" panose="020B0600070205080204" pitchFamily="34" charset="-128"/>
                <a:cs typeface="+mn-cs"/>
                <a:sym typeface="Arial" panose="020B0604020202020204" pitchFamily="34" charset="0"/>
              </a:rPr>
              <a:t> </a:t>
            </a:r>
          </a:p>
        </p:txBody>
      </p:sp>
      <p:pic>
        <p:nvPicPr>
          <p:cNvPr id="5" name="Picture 4">
            <a:extLst>
              <a:ext uri="{FF2B5EF4-FFF2-40B4-BE49-F238E27FC236}">
                <a16:creationId xmlns:a16="http://schemas.microsoft.com/office/drawing/2014/main" id="{EBCACE6D-FD44-45A5-ACDA-2154E373357D}"/>
              </a:ext>
            </a:extLst>
          </p:cNvPr>
          <p:cNvPicPr>
            <a:picLocks noChangeAspect="1"/>
          </p:cNvPicPr>
          <p:nvPr/>
        </p:nvPicPr>
        <p:blipFill rotWithShape="1">
          <a:blip r:embed="rId3"/>
          <a:srcRect l="376" t="4051" r="1230" b="5316"/>
          <a:stretch/>
        </p:blipFill>
        <p:spPr>
          <a:xfrm>
            <a:off x="3088950" y="1660019"/>
            <a:ext cx="2459521" cy="4909899"/>
          </a:xfrm>
          <a:prstGeom prst="rect">
            <a:avLst/>
          </a:prstGeom>
        </p:spPr>
      </p:pic>
      <p:sp>
        <p:nvSpPr>
          <p:cNvPr id="2" name="Oval 1">
            <a:extLst>
              <a:ext uri="{FF2B5EF4-FFF2-40B4-BE49-F238E27FC236}">
                <a16:creationId xmlns:a16="http://schemas.microsoft.com/office/drawing/2014/main" id="{B78F2BD8-3B45-4C79-8732-95A6CDA52C88}"/>
              </a:ext>
            </a:extLst>
          </p:cNvPr>
          <p:cNvSpPr/>
          <p:nvPr/>
        </p:nvSpPr>
        <p:spPr>
          <a:xfrm>
            <a:off x="4996695" y="6031695"/>
            <a:ext cx="625033" cy="53822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b="1">
              <a:ln w="22225">
                <a:solidFill>
                  <a:schemeClr val="accent2"/>
                </a:solidFill>
                <a:prstDash val="solid"/>
              </a:ln>
              <a:solidFill>
                <a:schemeClr val="accent2">
                  <a:lumMod val="40000"/>
                  <a:lumOff val="60000"/>
                </a:schemeClr>
              </a:solidFill>
            </a:endParaRPr>
          </a:p>
        </p:txBody>
      </p:sp>
      <p:pic>
        <p:nvPicPr>
          <p:cNvPr id="6" name="Picture 5">
            <a:extLst>
              <a:ext uri="{FF2B5EF4-FFF2-40B4-BE49-F238E27FC236}">
                <a16:creationId xmlns:a16="http://schemas.microsoft.com/office/drawing/2014/main" id="{BBB6EA5F-B77D-4661-9EC6-623675CF92A7}"/>
              </a:ext>
            </a:extLst>
          </p:cNvPr>
          <p:cNvPicPr>
            <a:picLocks noChangeAspect="1"/>
          </p:cNvPicPr>
          <p:nvPr/>
        </p:nvPicPr>
        <p:blipFill rotWithShape="1">
          <a:blip r:embed="rId4"/>
          <a:srcRect l="377" t="2869" r="1" b="4810"/>
          <a:stretch/>
        </p:blipFill>
        <p:spPr>
          <a:xfrm>
            <a:off x="8658639" y="1685096"/>
            <a:ext cx="2432267" cy="4884822"/>
          </a:xfrm>
          <a:prstGeom prst="rect">
            <a:avLst/>
          </a:prstGeom>
        </p:spPr>
      </p:pic>
      <p:sp>
        <p:nvSpPr>
          <p:cNvPr id="10" name="Text Placeholder 8">
            <a:extLst>
              <a:ext uri="{FF2B5EF4-FFF2-40B4-BE49-F238E27FC236}">
                <a16:creationId xmlns:a16="http://schemas.microsoft.com/office/drawing/2014/main" id="{A62F7B4D-7E0B-41D7-A2D9-12725205FD0E}"/>
              </a:ext>
            </a:extLst>
          </p:cNvPr>
          <p:cNvSpPr txBox="1">
            <a:spLocks/>
          </p:cNvSpPr>
          <p:nvPr/>
        </p:nvSpPr>
        <p:spPr>
          <a:xfrm>
            <a:off x="6410131" y="2096761"/>
            <a:ext cx="2301316" cy="3150039"/>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600"/>
              </a:spcBef>
              <a:spcAft>
                <a:spcPts val="600"/>
              </a:spcAft>
              <a:buClr>
                <a:srgbClr val="C01E24"/>
              </a:buClr>
              <a:buFont typeface="Wingdings" panose="05000000000000000000" pitchFamily="2" charset="2"/>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2200" b="0" i="1" dirty="0">
                <a:solidFill>
                  <a:schemeClr val="tx1"/>
                </a:solidFill>
                <a:latin typeface="+mn-lt"/>
                <a:sym typeface="Arial" panose="020B0604020202020204" pitchFamily="34" charset="0"/>
              </a:rPr>
              <a:t>Here you can find the summary of your sleep goals and modify them</a:t>
            </a:r>
          </a:p>
        </p:txBody>
      </p:sp>
    </p:spTree>
    <p:extLst>
      <p:ext uri="{BB962C8B-B14F-4D97-AF65-F5344CB8AC3E}">
        <p14:creationId xmlns:p14="http://schemas.microsoft.com/office/powerpoint/2010/main" val="3932148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5D7891-7986-5790-AE57-83572C26D1DA}"/>
              </a:ext>
            </a:extLst>
          </p:cNvPr>
          <p:cNvSpPr>
            <a:spLocks noGrp="1"/>
          </p:cNvSpPr>
          <p:nvPr>
            <p:ph type="title"/>
          </p:nvPr>
        </p:nvSpPr>
        <p:spPr/>
        <p:txBody>
          <a:bodyPr>
            <a:normAutofit/>
          </a:bodyPr>
          <a:lstStyle/>
          <a:p>
            <a:r>
              <a:rPr lang="en-US" b="1" dirty="0" err="1"/>
              <a:t>BetterSleep</a:t>
            </a:r>
            <a:r>
              <a:rPr lang="en-US" b="1" dirty="0"/>
              <a:t> app YouTube tutorial</a:t>
            </a:r>
            <a:endParaRPr lang="el-GR" dirty="0"/>
          </a:p>
        </p:txBody>
      </p:sp>
      <p:pic>
        <p:nvPicPr>
          <p:cNvPr id="4" name="Εικόνα 3">
            <a:hlinkClick r:id="rId3"/>
            <a:extLst>
              <a:ext uri="{FF2B5EF4-FFF2-40B4-BE49-F238E27FC236}">
                <a16:creationId xmlns:a16="http://schemas.microsoft.com/office/drawing/2014/main" id="{1143D5BA-E7FD-7139-69F2-600BD99CA306}"/>
              </a:ext>
            </a:extLst>
          </p:cNvPr>
          <p:cNvPicPr>
            <a:picLocks noChangeAspect="1"/>
          </p:cNvPicPr>
          <p:nvPr/>
        </p:nvPicPr>
        <p:blipFill>
          <a:blip r:embed="rId4"/>
          <a:stretch>
            <a:fillRect/>
          </a:stretch>
        </p:blipFill>
        <p:spPr>
          <a:xfrm>
            <a:off x="4858926" y="1973851"/>
            <a:ext cx="6758766" cy="3804149"/>
          </a:xfrm>
          <a:prstGeom prst="rect">
            <a:avLst/>
          </a:prstGeom>
        </p:spPr>
      </p:pic>
      <p:sp>
        <p:nvSpPr>
          <p:cNvPr id="6" name="TextBox 5">
            <a:extLst>
              <a:ext uri="{FF2B5EF4-FFF2-40B4-BE49-F238E27FC236}">
                <a16:creationId xmlns:a16="http://schemas.microsoft.com/office/drawing/2014/main" id="{2B1FE1F1-0A2C-E3FF-2CDD-714AE7FCD525}"/>
              </a:ext>
            </a:extLst>
          </p:cNvPr>
          <p:cNvSpPr txBox="1"/>
          <p:nvPr/>
        </p:nvSpPr>
        <p:spPr>
          <a:xfrm>
            <a:off x="407528" y="2536198"/>
            <a:ext cx="3632036" cy="923330"/>
          </a:xfrm>
          <a:prstGeom prst="rect">
            <a:avLst/>
          </a:prstGeom>
          <a:noFill/>
        </p:spPr>
        <p:txBody>
          <a:bodyPr wrap="square">
            <a:spAutoFit/>
          </a:bodyPr>
          <a:lstStyle/>
          <a:p>
            <a:pPr algn="ctr"/>
            <a:r>
              <a:rPr lang="en-US" b="1" dirty="0"/>
              <a:t>Watch the tutorial </a:t>
            </a:r>
          </a:p>
          <a:p>
            <a:r>
              <a:rPr lang="en-US" dirty="0">
                <a:hlinkClick r:id="rId3"/>
              </a:rPr>
              <a:t>https://www.youtube.com/watch?v=5YbVnT7tafM</a:t>
            </a:r>
            <a:r>
              <a:rPr lang="en-US" dirty="0"/>
              <a:t> </a:t>
            </a:r>
            <a:endParaRPr lang="el-GR" dirty="0"/>
          </a:p>
        </p:txBody>
      </p:sp>
    </p:spTree>
    <p:extLst>
      <p:ext uri="{BB962C8B-B14F-4D97-AF65-F5344CB8AC3E}">
        <p14:creationId xmlns:p14="http://schemas.microsoft.com/office/powerpoint/2010/main" val="39513488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D42D5B6-C50A-4CDB-A9B5-221C3212C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086" y="4618658"/>
            <a:ext cx="5665695" cy="2832848"/>
          </a:xfrm>
          <a:prstGeom prst="rect">
            <a:avLst/>
          </a:prstGeom>
        </p:spPr>
      </p:pic>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Autofit/>
          </a:bodyPr>
          <a:lstStyle/>
          <a:p>
            <a:r>
              <a:rPr lang="en-US" sz="4400" dirty="0">
                <a:solidFill>
                  <a:srgbClr val="474AF1"/>
                </a:solidFill>
              </a:rPr>
              <a:t>Activity: Time for action!</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idx="1"/>
          </p:nvPr>
        </p:nvSpPr>
        <p:spPr>
          <a:xfrm>
            <a:off x="557998" y="1799999"/>
            <a:ext cx="7093377" cy="4865977"/>
          </a:xfrm>
        </p:spPr>
        <p:txBody>
          <a:bodyPr anchor="t">
            <a:normAutofit/>
          </a:bodyPr>
          <a:lstStyle/>
          <a:p>
            <a:pPr marL="342900" indent="-342900">
              <a:spcBef>
                <a:spcPts val="300"/>
              </a:spcBef>
              <a:buFont typeface="Wingdings" panose="05000000000000000000" pitchFamily="2" charset="2"/>
              <a:buChar char="ü"/>
            </a:pPr>
            <a:r>
              <a:rPr lang="en-US" sz="2000" b="0" dirty="0">
                <a:sym typeface="Arial" panose="020B0604020202020204" pitchFamily="34" charset="0"/>
              </a:rPr>
              <a:t>Open the </a:t>
            </a:r>
            <a:r>
              <a:rPr lang="en-US" sz="2000" b="0" dirty="0" err="1">
                <a:sym typeface="Arial" panose="020B0604020202020204" pitchFamily="34" charset="0"/>
              </a:rPr>
              <a:t>BetterSleep</a:t>
            </a:r>
            <a:r>
              <a:rPr lang="en-US" sz="2000" b="0" dirty="0">
                <a:sym typeface="Arial" panose="020B0604020202020204" pitchFamily="34" charset="0"/>
              </a:rPr>
              <a:t> app</a:t>
            </a:r>
          </a:p>
          <a:p>
            <a:pPr marL="342900" indent="-342900">
              <a:spcBef>
                <a:spcPts val="300"/>
              </a:spcBef>
              <a:buFont typeface="Wingdings" panose="05000000000000000000" pitchFamily="2" charset="2"/>
              <a:buChar char="ü"/>
            </a:pPr>
            <a:r>
              <a:rPr lang="en-US" sz="2000" b="0" dirty="0">
                <a:sym typeface="Arial" panose="020B0604020202020204" pitchFamily="34" charset="0"/>
              </a:rPr>
              <a:t>Go to the option sounds and choose a specific sound or music for relaxation</a:t>
            </a:r>
          </a:p>
          <a:p>
            <a:pPr marL="342900" indent="-342900">
              <a:spcBef>
                <a:spcPts val="300"/>
              </a:spcBef>
              <a:buFont typeface="Wingdings" panose="05000000000000000000" pitchFamily="2" charset="2"/>
              <a:buChar char="ü"/>
            </a:pPr>
            <a:r>
              <a:rPr lang="en-US" sz="2000" b="0" dirty="0">
                <a:sym typeface="Arial" panose="020B0604020202020204" pitchFamily="34" charset="0"/>
              </a:rPr>
              <a:t>Apply the session (most of the sessions have a duration of 10-15 minutes)</a:t>
            </a:r>
          </a:p>
          <a:p>
            <a:pPr marL="342900" indent="-342900">
              <a:spcBef>
                <a:spcPts val="300"/>
              </a:spcBef>
              <a:buFont typeface="Wingdings" panose="05000000000000000000" pitchFamily="2" charset="2"/>
              <a:buChar char="ü"/>
            </a:pPr>
            <a:r>
              <a:rPr lang="en-US" sz="2000" b="0" dirty="0">
                <a:sym typeface="Arial" panose="020B0604020202020204" pitchFamily="34" charset="0"/>
              </a:rPr>
              <a:t>After completing the session:</a:t>
            </a:r>
          </a:p>
          <a:p>
            <a:pPr marL="800100" lvl="1" indent="-342900">
              <a:spcBef>
                <a:spcPts val="300"/>
              </a:spcBef>
              <a:buFont typeface="Courier New" panose="02070309020205020404" pitchFamily="49" charset="0"/>
              <a:buChar char="o"/>
            </a:pPr>
            <a:r>
              <a:rPr lang="en-US" sz="2000" b="0" dirty="0">
                <a:sym typeface="Arial" panose="020B0604020202020204" pitchFamily="34" charset="0"/>
              </a:rPr>
              <a:t>Share the experience</a:t>
            </a:r>
          </a:p>
          <a:p>
            <a:pPr marL="800100" lvl="1" indent="-342900">
              <a:spcBef>
                <a:spcPts val="300"/>
              </a:spcBef>
              <a:buFont typeface="Courier New" panose="02070309020205020404" pitchFamily="49" charset="0"/>
              <a:buChar char="o"/>
            </a:pPr>
            <a:r>
              <a:rPr lang="en-US" sz="2000" b="0" dirty="0">
                <a:sym typeface="Arial" panose="020B0604020202020204" pitchFamily="34" charset="0"/>
              </a:rPr>
              <a:t>Lessons learned</a:t>
            </a:r>
          </a:p>
          <a:p>
            <a:pPr marL="800100" lvl="1" indent="-342900">
              <a:spcBef>
                <a:spcPts val="300"/>
              </a:spcBef>
              <a:buFont typeface="Courier New" panose="02070309020205020404" pitchFamily="49" charset="0"/>
              <a:buChar char="o"/>
            </a:pPr>
            <a:r>
              <a:rPr lang="en-US" sz="2000" b="0" dirty="0">
                <a:sym typeface="Arial" panose="020B0604020202020204" pitchFamily="34" charset="0"/>
              </a:rPr>
              <a:t>Challenges or difficulties </a:t>
            </a:r>
          </a:p>
          <a:p>
            <a:pPr marL="342900" indent="-342900">
              <a:spcBef>
                <a:spcPts val="300"/>
              </a:spcBef>
              <a:buFont typeface="Wingdings" panose="05000000000000000000" pitchFamily="2" charset="2"/>
              <a:buChar char="ü"/>
            </a:pPr>
            <a:endParaRPr lang="en-US" sz="2000" b="0" dirty="0">
              <a:solidFill>
                <a:srgbClr val="203864"/>
              </a:solidFill>
              <a:sym typeface="Arial" panose="020B0604020202020204" pitchFamily="34" charset="0"/>
            </a:endParaRPr>
          </a:p>
          <a:p>
            <a:pPr marL="342900" indent="-342900">
              <a:buFont typeface="Wingdings" panose="05000000000000000000" pitchFamily="2" charset="2"/>
              <a:buChar char="ü"/>
            </a:pPr>
            <a:endParaRPr lang="en-US" sz="2200" b="0" dirty="0">
              <a:solidFill>
                <a:srgbClr val="203864"/>
              </a:solidFill>
              <a:sym typeface="Arial" panose="020B0604020202020204" pitchFamily="34" charset="0"/>
            </a:endParaRPr>
          </a:p>
          <a:p>
            <a:pPr marL="342900" indent="-342900">
              <a:buFont typeface="Wingdings" panose="05000000000000000000" pitchFamily="2" charset="2"/>
              <a:buChar char="ü"/>
            </a:pPr>
            <a:endParaRPr lang="en-US" sz="2200" b="0" dirty="0">
              <a:solidFill>
                <a:srgbClr val="203864"/>
              </a:solidFill>
              <a:sym typeface="Arial" panose="020B0604020202020204" pitchFamily="34" charset="0"/>
            </a:endParaRPr>
          </a:p>
          <a:p>
            <a:endParaRPr lang="en-US" sz="2200" b="0" dirty="0">
              <a:solidFill>
                <a:srgbClr val="203864"/>
              </a:solidFill>
              <a:sym typeface="Arial" panose="020B0604020202020204" pitchFamily="34" charset="0"/>
            </a:endParaRPr>
          </a:p>
        </p:txBody>
      </p:sp>
      <p:sp>
        <p:nvSpPr>
          <p:cNvPr id="9" name="Ορθογώνιο 1">
            <a:extLst>
              <a:ext uri="{FF2B5EF4-FFF2-40B4-BE49-F238E27FC236}">
                <a16:creationId xmlns:a16="http://schemas.microsoft.com/office/drawing/2014/main" id="{C0E15E17-706E-48A8-A396-DF166E4CA260}"/>
              </a:ext>
            </a:extLst>
          </p:cNvPr>
          <p:cNvSpPr/>
          <p:nvPr/>
        </p:nvSpPr>
        <p:spPr>
          <a:xfrm>
            <a:off x="5415596" y="6503880"/>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pic>
        <p:nvPicPr>
          <p:cNvPr id="2"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FF5E93FC-5850-6A94-F20F-D23CFCE0B9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13172" y="860754"/>
            <a:ext cx="5627914" cy="562791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BE12964-B761-55BD-FD66-7B0F45D96B29}"/>
              </a:ext>
            </a:extLst>
          </p:cNvPr>
          <p:cNvSpPr txBox="1"/>
          <p:nvPr/>
        </p:nvSpPr>
        <p:spPr>
          <a:xfrm>
            <a:off x="8828690" y="6488668"/>
            <a:ext cx="3234558" cy="276999"/>
          </a:xfrm>
          <a:prstGeom prst="rect">
            <a:avLst/>
          </a:prstGeom>
          <a:noFill/>
        </p:spPr>
        <p:txBody>
          <a:bodyPr wrap="square">
            <a:spAutoFit/>
          </a:bodyPr>
          <a:lstStyle/>
          <a:p>
            <a:pPr algn="r"/>
            <a:r>
              <a:rPr lang="el-GR" sz="1200" dirty="0" err="1">
                <a:hlinkClick r:id="rId7"/>
              </a:rPr>
              <a:t>Image</a:t>
            </a:r>
            <a:r>
              <a:rPr lang="el-GR" sz="1200" dirty="0">
                <a:hlinkClick r:id="rId7"/>
              </a:rPr>
              <a:t> </a:t>
            </a:r>
            <a:r>
              <a:rPr lang="el-GR" sz="1200" dirty="0" err="1">
                <a:hlinkClick r:id="rId7"/>
              </a:rPr>
              <a:t>by</a:t>
            </a:r>
            <a:r>
              <a:rPr lang="el-GR" sz="1200" dirty="0">
                <a:hlinkClick r:id="rId7"/>
              </a:rPr>
              <a:t> </a:t>
            </a:r>
            <a:r>
              <a:rPr lang="el-GR" sz="1200" dirty="0" err="1">
                <a:hlinkClick r:id="rId7"/>
              </a:rPr>
              <a:t>vectorjuice</a:t>
            </a:r>
            <a:r>
              <a:rPr lang="en-US" sz="1200" dirty="0">
                <a:hlinkClick r:id="rId7"/>
              </a:rPr>
              <a:t> </a:t>
            </a:r>
            <a:r>
              <a:rPr lang="el-GR" sz="1200" dirty="0">
                <a:hlinkClick r:id="rId7"/>
              </a:rPr>
              <a:t>on </a:t>
            </a:r>
            <a:r>
              <a:rPr lang="el-GR" sz="1200" dirty="0" err="1">
                <a:hlinkClick r:id="rId7"/>
              </a:rPr>
              <a:t>Freepik</a:t>
            </a:r>
            <a:endParaRPr lang="el-GR" sz="1200" dirty="0"/>
          </a:p>
        </p:txBody>
      </p:sp>
    </p:spTree>
    <p:extLst>
      <p:ext uri="{BB962C8B-B14F-4D97-AF65-F5344CB8AC3E}">
        <p14:creationId xmlns:p14="http://schemas.microsoft.com/office/powerpoint/2010/main" val="36223007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a:solidFill>
                  <a:srgbClr val="C01E24"/>
                </a:solidFill>
                <a:latin typeface="+mj-lt"/>
              </a:rPr>
              <a:t>Congratulations!</a:t>
            </a:r>
            <a:br>
              <a:rPr lang="en-US" sz="2800">
                <a:solidFill>
                  <a:srgbClr val="C01E24"/>
                </a:solidFill>
                <a:latin typeface="+mj-lt"/>
              </a:rPr>
            </a:br>
            <a:r>
              <a:rPr lang="en-US" sz="2800">
                <a:solidFill>
                  <a:srgbClr val="C01E24"/>
                </a:solidFill>
                <a:latin typeface="+mj-lt"/>
              </a:rPr>
              <a:t>You have completed this 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7324530" y="6328066"/>
            <a:ext cx="4863381" cy="632422"/>
          </a:xfrm>
          <a:prstGeom prst="rect">
            <a:avLst/>
          </a:prstGeom>
        </p:spPr>
        <p:txBody>
          <a:bodyPr vert="horz" lIns="91440" tIns="45720" rIns="91440" bIns="45720" rtlCol="0" anchor="ctr">
            <a:normAutofit/>
          </a:bodyPr>
          <a:lstStyle/>
          <a:p>
            <a:pPr algn="r">
              <a:lnSpc>
                <a:spcPct val="90000"/>
              </a:lnSpc>
              <a:spcAft>
                <a:spcPts val="600"/>
              </a:spcAft>
            </a:pPr>
            <a:r>
              <a:rPr lang="en-US" sz="900" b="0" i="0" dirty="0">
                <a:solidFill>
                  <a:schemeClr val="accent5">
                    <a:lumMod val="20000"/>
                    <a:lumOff val="80000"/>
                  </a:schemeClr>
                </a:solidFill>
                <a:effectLst/>
                <a:latin typeface="+mj-lt"/>
              </a:rPr>
              <a:t>This project has been funded with support from the European Commission. This publication (communication) reflects the views only of the author, and the Commission cannot be held responsible for any use which may be made of the information contained therein.</a:t>
            </a:r>
            <a:endParaRPr lang="en-US" sz="9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D1F154CB-CC6A-FC2F-F18B-3119B3216D6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4 2 Health Apps for Rest Routines EXPERIENTIAL TRAI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pq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mr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Kau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mr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mr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mr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pq6hYFQaV5GsAAABvAAAAHAAAAHVuaXZlcnNhbC9sb2NhbF9zZXR0aW5ncy54bWwNyrEKwkAMANC9XxEySB3Uugn2rpujCK0fENogB7mk9ELRv/e2N7x++GaBnbeSTANezx0C62xL0k/A9/Q43RCKky4kphxQDWGITS82k4zsXmOBVejH28S5wvlJuc4XqbOkAu1B/B6PeInNH1BLAwQUAAIACAAqq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KquoWOohDhNLAAAAbAAAABsAAAB1bml2ZXJzYWwvdW5pdmVyc2FsLnBuZy54bWyzsa/IzVEoSy0qzszPs1Uy1DNQsrfj5bIpKEoty0wtV6gAigEFIUBJoRLINUJwyzNTSjKAQiYmFgjBjNTM9IwSoKiBhRlcVB9oKABQSwECAAAUAAIACACpflBPNmFYAkcDAADhCQAAFAAAAAAAAAABAAAAAAAAAAAAdW5pdmVyc2FsL3BsYXllci54bWxQSwECAAAUAAIACAApq6hYtTf0qBwFAADhEwAAHQAAAAAAAAABAAAAAAB5AwAAdW5pdmVyc2FsL2NvbW1vbl9tZXNzYWdlcy5sbmdQSwECAAAUAAIACAApq6hYFR5gG6MAAAB/AQAALgAAAAAAAAABAAAAAADQCAAAdW5pdmVyc2FsL3BsYXliYWNrX2FuZF9uYXZpZ2F0aW9uX3NldHRpbmdzLnhtbFBLAQIAABQAAgAIACmrqFh0STUfPAQAAAwVAAAnAAAAAAAAAAEAAAAAAL8JAAB1bml2ZXJzYWwvZmxhc2hfcHVibGlzaGluZ19zZXR0aW5ncy54bWxQSwECAAAUAAIACAApq6hYN4uHansDAACsDAAAIQAAAAAAAAABAAAAAABADgAAdW5pdmVyc2FsL2ZsYXNoX3NraW5fc2V0dGluZ3MueG1sUEsBAgAAFAACAAgAKauoWKavViM2BAAAlhQAACYAAAAAAAAAAQAAAAAA+hEAAHVuaXZlcnNhbC9odG1sX3B1Ymxpc2hpbmdfc2V0dGluZ3MueG1sUEsBAgAAFAACAAgAKauoWCYPfuiwAQAAbwYAAB8AAAAAAAAAAQAAAAAAdBYAAHVuaXZlcnNhbC9odG1sX3NraW5fc2V0dGluZ3MuanNQSwECAAAUAAIACAApq6hYFQaV5GsAAABvAAAAHAAAAAAAAAABAAAAAABhGAAAdW5pdmVyc2FsL2xvY2FsX3NldHRpbmdzLnhtbFBLAQIAABQAAgAIACqrqFjCG66ZaBIAAPdNAAAXAAAAAAAAAAAAAAAAAAYZAAB1bml2ZXJzYWwvdW5pdmVyc2FsLnBuZ1BLAQIAABQAAgAIACqrqFjqIQ4TSwAAAGwAAAAbAAAAAAAAAAEAAAAAAKMrAAB1bml2ZXJzYWwvdW5pdmVyc2FsLnBuZy54bWxQSwUGAAAAAAoACgAGAwAAJywAAAAA"/>
  <p:tag name="ISPRING_LMS_API_VERSION" val="SCORM 1.2"/>
  <p:tag name="ISPRING_ULTRA_SCORM_COURSE_ID" val="EB3922D0-A065-48DC-A227-6A0DDAA13C80"/>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4&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4 2 Health Apps for Rest Routines EXPERIENTIAL TRAININ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4321</TotalTime>
  <Words>745</Words>
  <Application>Microsoft Office PowerPoint</Application>
  <PresentationFormat>Ευρεία οθόνη</PresentationFormat>
  <Paragraphs>143</Paragraphs>
  <Slides>19</Slides>
  <Notes>19</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19</vt:i4>
      </vt:variant>
    </vt:vector>
  </HeadingPairs>
  <TitlesOfParts>
    <vt:vector size="31" baseType="lpstr">
      <vt:lpstr>Adobe Gothic Std B</vt:lpstr>
      <vt:lpstr>MS PGothic</vt:lpstr>
      <vt:lpstr>Abadi Extra Light</vt:lpstr>
      <vt:lpstr>Arial</vt:lpstr>
      <vt:lpstr>Calibri</vt:lpstr>
      <vt:lpstr>Calibri Light</vt:lpstr>
      <vt:lpstr>Courier New</vt:lpstr>
      <vt:lpstr>Gill Sans Nova</vt:lpstr>
      <vt:lpstr>Impact</vt:lpstr>
      <vt:lpstr>Roboto</vt:lpstr>
      <vt:lpstr>Wingdings</vt:lpstr>
      <vt:lpstr>Θέμα του Office</vt:lpstr>
      <vt:lpstr>Παρουσίαση του PowerPoint</vt:lpstr>
      <vt:lpstr>Partners</vt:lpstr>
      <vt:lpstr>Experiential training session:  Content</vt:lpstr>
      <vt:lpstr>Objectives</vt:lpstr>
      <vt:lpstr>Παρουσίαση του PowerPoint</vt:lpstr>
      <vt:lpstr>4.2.1 Interactive use of rest routines applications</vt:lpstr>
      <vt:lpstr>BetterSleep: The application we will explore in this module </vt:lpstr>
      <vt:lpstr>Fing the app</vt:lpstr>
      <vt:lpstr>Better sleep app  (1)</vt:lpstr>
      <vt:lpstr>Better sleep app  (2)</vt:lpstr>
      <vt:lpstr>Better sleep app  (3)</vt:lpstr>
      <vt:lpstr>Better sleep app  (4)</vt:lpstr>
      <vt:lpstr>Better sleep app  (5)</vt:lpstr>
      <vt:lpstr>Better sleep app  (6)</vt:lpstr>
      <vt:lpstr>Better sleep app  (7)</vt:lpstr>
      <vt:lpstr>Better sleep app  (8)</vt:lpstr>
      <vt:lpstr>BetterSleep app YouTube tutorial</vt:lpstr>
      <vt:lpstr>Activity: Time for action!</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ETA4 2 Health Apps for Rest Routines EXPERIENTIAL TRAINING</dc:title>
  <dc:creator>pantelis bbalaouras</dc:creator>
  <cp:lastModifiedBy>pantelis</cp:lastModifiedBy>
  <cp:revision>59</cp:revision>
  <dcterms:created xsi:type="dcterms:W3CDTF">2020-06-02T13:31:56Z</dcterms:created>
  <dcterms:modified xsi:type="dcterms:W3CDTF">2024-05-08T18:25:52Z</dcterms:modified>
</cp:coreProperties>
</file>