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64" r:id="rId3"/>
    <p:sldMasterId id="2147483672" r:id="rId4"/>
    <p:sldMasterId id="2147483674" r:id="rId5"/>
    <p:sldMasterId id="2147483682" r:id="rId6"/>
    <p:sldMasterId id="2147483690" r:id="rId7"/>
  </p:sldMasterIdLst>
  <p:notesMasterIdLst>
    <p:notesMasterId r:id="rId52"/>
  </p:notesMasterIdLst>
  <p:sldIdLst>
    <p:sldId id="256" r:id="rId8"/>
    <p:sldId id="310" r:id="rId9"/>
    <p:sldId id="257" r:id="rId10"/>
    <p:sldId id="258" r:id="rId11"/>
    <p:sldId id="296" r:id="rId12"/>
    <p:sldId id="297" r:id="rId13"/>
    <p:sldId id="304" r:id="rId14"/>
    <p:sldId id="305" r:id="rId15"/>
    <p:sldId id="298" r:id="rId16"/>
    <p:sldId id="263" r:id="rId17"/>
    <p:sldId id="300" r:id="rId18"/>
    <p:sldId id="306" r:id="rId19"/>
    <p:sldId id="266" r:id="rId20"/>
    <p:sldId id="267" r:id="rId21"/>
    <p:sldId id="268" r:id="rId22"/>
    <p:sldId id="269" r:id="rId23"/>
    <p:sldId id="307" r:id="rId24"/>
    <p:sldId id="308" r:id="rId25"/>
    <p:sldId id="271" r:id="rId26"/>
    <p:sldId id="299" r:id="rId27"/>
    <p:sldId id="309" r:id="rId28"/>
    <p:sldId id="274" r:id="rId29"/>
    <p:sldId id="275" r:id="rId30"/>
    <p:sldId id="276" r:id="rId31"/>
    <p:sldId id="277" r:id="rId32"/>
    <p:sldId id="278" r:id="rId33"/>
    <p:sldId id="279" r:id="rId34"/>
    <p:sldId id="280" r:id="rId35"/>
    <p:sldId id="281" r:id="rId36"/>
    <p:sldId id="282" r:id="rId37"/>
    <p:sldId id="283" r:id="rId38"/>
    <p:sldId id="284" r:id="rId39"/>
    <p:sldId id="285" r:id="rId40"/>
    <p:sldId id="286" r:id="rId41"/>
    <p:sldId id="287" r:id="rId42"/>
    <p:sldId id="288" r:id="rId43"/>
    <p:sldId id="289" r:id="rId44"/>
    <p:sldId id="290" r:id="rId45"/>
    <p:sldId id="291" r:id="rId46"/>
    <p:sldId id="292" r:id="rId47"/>
    <p:sldId id="293" r:id="rId48"/>
    <p:sldId id="303" r:id="rId49"/>
    <p:sldId id="294" r:id="rId50"/>
    <p:sldId id="295" r:id="rId51"/>
  </p:sldIdLst>
  <p:sldSz cx="12192000" cy="6858000"/>
  <p:notesSz cx="6858000" cy="9144000"/>
  <p:embeddedFontLst>
    <p:embeddedFont>
      <p:font typeface="Calibri Light" panose="020F0302020204030204" pitchFamily="34" charset="0"/>
      <p:regular r:id="rId53"/>
      <p:italic r:id="rId54"/>
    </p:embeddedFont>
    <p:embeddedFont>
      <p:font typeface="MS PGothic" panose="020B0600070205080204" pitchFamily="34" charset="-128"/>
      <p:regular r:id="rId55"/>
    </p:embeddedFont>
    <p:embeddedFont>
      <p:font typeface="Roboto" panose="02000000000000000000" pitchFamily="2" charset="0"/>
      <p:regular r:id="rId56"/>
      <p:bold r:id="rId57"/>
      <p:italic r:id="rId58"/>
      <p:boldItalic r:id="rId59"/>
    </p:embeddedFont>
    <p:embeddedFont>
      <p:font typeface="Gill Sans Nova" panose="020B0602020104020203" pitchFamily="34" charset="0"/>
      <p:regular r:id="rId60"/>
      <p:bold r:id="rId61"/>
      <p:italic r:id="rId62"/>
      <p:boldItalic r:id="rId63"/>
    </p:embeddedFont>
    <p:embeddedFont>
      <p:font typeface="Calibri" panose="020F0502020204030204" pitchFamily="34" charset="0"/>
      <p:regular r:id="rId64"/>
      <p:bold r:id="rId65"/>
      <p:italic r:id="rId66"/>
      <p:boldItalic r:id="rId67"/>
    </p:embeddedFont>
    <p:embeddedFont>
      <p:font typeface="Abadi Extra Light" panose="020B0604020202020204" charset="0"/>
      <p:regular r:id="rId68"/>
    </p:embeddedFont>
    <p:embeddedFont>
      <p:font typeface="Gill Sans" panose="020B0604020202020204" charset="0"/>
      <p:regular r:id="rId69"/>
      <p:bold r:id="rId70"/>
    </p:embeddedFont>
    <p:embeddedFont>
      <p:font typeface="Impact" panose="020B0806030902050204" pitchFamily="34" charset="0"/>
      <p:regular r:id="rId71"/>
    </p:embeddedFont>
  </p:embeddedFontLst>
  <p:custDataLst>
    <p:tags r:id="rId7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3" roundtripDataSignature="AMtx7mhlo/FoD5U7ytmfVX1YrtjWEvYr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ACE0CA-AF66-4E13-A07F-2BBEEFD8C7F5}" v="14" dt="2024-05-02T08:28:54.267"/>
  </p1510:revLst>
</p1510:revInfo>
</file>

<file path=ppt/tableStyles.xml><?xml version="1.0" encoding="utf-8"?>
<a:tblStyleLst xmlns:a="http://schemas.openxmlformats.org/drawingml/2006/main" def="{13E629D2-7A52-4FDC-9301-1478C4611319}">
  <a:tblStyle styleId="{13E629D2-7A52-4FDC-9301-1478C461131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90" y="4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font" Target="fonts/font11.fntdata"/><Relationship Id="rId68" Type="http://schemas.openxmlformats.org/officeDocument/2006/relationships/font" Target="fonts/font16.fntdata"/><Relationship Id="rId16" Type="http://schemas.openxmlformats.org/officeDocument/2006/relationships/slide" Target="slides/slide9.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font" Target="fonts/font1.fntdata"/><Relationship Id="rId58" Type="http://schemas.openxmlformats.org/officeDocument/2006/relationships/font" Target="fonts/font6.fntdata"/><Relationship Id="rId66" Type="http://schemas.openxmlformats.org/officeDocument/2006/relationships/font" Target="fonts/font14.fntdata"/><Relationship Id="rId74" Type="http://schemas.openxmlformats.org/officeDocument/2006/relationships/presProps" Target="presProps.xml"/><Relationship Id="rId79"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font" Target="fonts/font9.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font" Target="fonts/font4.fntdata"/><Relationship Id="rId64" Type="http://schemas.openxmlformats.org/officeDocument/2006/relationships/font" Target="fonts/font12.fntdata"/><Relationship Id="rId69" Type="http://schemas.openxmlformats.org/officeDocument/2006/relationships/font" Target="fonts/font17.fntdata"/><Relationship Id="rId77"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7.fntdata"/><Relationship Id="rId67" Type="http://schemas.openxmlformats.org/officeDocument/2006/relationships/font" Target="fonts/font15.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2.fntdata"/><Relationship Id="rId62" Type="http://schemas.openxmlformats.org/officeDocument/2006/relationships/font" Target="fonts/font10.fntdata"/><Relationship Id="rId70" Type="http://schemas.openxmlformats.org/officeDocument/2006/relationships/font" Target="fonts/font18.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font" Target="fonts/font5.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font" Target="fonts/font13.fntdata"/><Relationship Id="rId73" Type="http://customschemas.google.com/relationships/presentationmetadata" Target="metadata"/><Relationship Id="rId78"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font" Target="fonts/font3.fntdata"/><Relationship Id="rId76"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font" Target="fonts/font19.fntdata"/><Relationship Id="rId2" Type="http://schemas.openxmlformats.org/officeDocument/2006/relationships/slideMaster" Target="slideMasters/slideMaster2.xml"/><Relationship Id="rId29"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70ACE0CA-AF66-4E13-A07F-2BBEEFD8C7F5}"/>
    <pc:docChg chg="undo custSel modSld">
      <pc:chgData name="pantelis balaouras" userId="25e8755020fc1734" providerId="LiveId" clId="{70ACE0CA-AF66-4E13-A07F-2BBEEFD8C7F5}" dt="2024-05-02T09:32:40.038" v="96" actId="2711"/>
      <pc:docMkLst>
        <pc:docMk/>
      </pc:docMkLst>
      <pc:sldChg chg="modSp mod">
        <pc:chgData name="pantelis balaouras" userId="25e8755020fc1734" providerId="LiveId" clId="{70ACE0CA-AF66-4E13-A07F-2BBEEFD8C7F5}" dt="2024-05-02T09:32:40.038" v="96" actId="2711"/>
        <pc:sldMkLst>
          <pc:docMk/>
          <pc:sldMk cId="0" sldId="256"/>
        </pc:sldMkLst>
        <pc:spChg chg="mod">
          <ac:chgData name="pantelis balaouras" userId="25e8755020fc1734" providerId="LiveId" clId="{70ACE0CA-AF66-4E13-A07F-2BBEEFD8C7F5}" dt="2024-05-02T09:32:40.038" v="96" actId="2711"/>
          <ac:spMkLst>
            <pc:docMk/>
            <pc:sldMk cId="0" sldId="256"/>
            <ac:spMk id="159" creationId="{00000000-0000-0000-0000-000000000000}"/>
          </ac:spMkLst>
        </pc:spChg>
      </pc:sldChg>
      <pc:sldChg chg="modSp mod">
        <pc:chgData name="pantelis balaouras" userId="25e8755020fc1734" providerId="LiveId" clId="{70ACE0CA-AF66-4E13-A07F-2BBEEFD8C7F5}" dt="2024-05-02T08:30:03.970" v="67" actId="14100"/>
        <pc:sldMkLst>
          <pc:docMk/>
          <pc:sldMk cId="0" sldId="287"/>
        </pc:sldMkLst>
        <pc:picChg chg="mod">
          <ac:chgData name="pantelis balaouras" userId="25e8755020fc1734" providerId="LiveId" clId="{70ACE0CA-AF66-4E13-A07F-2BBEEFD8C7F5}" dt="2024-05-02T08:29:31.673" v="61" actId="1076"/>
          <ac:picMkLst>
            <pc:docMk/>
            <pc:sldMk cId="0" sldId="287"/>
            <ac:picMk id="617" creationId="{00000000-0000-0000-0000-000000000000}"/>
          </ac:picMkLst>
        </pc:picChg>
        <pc:picChg chg="mod">
          <ac:chgData name="pantelis balaouras" userId="25e8755020fc1734" providerId="LiveId" clId="{70ACE0CA-AF66-4E13-A07F-2BBEEFD8C7F5}" dt="2024-05-02T08:29:43.751" v="64" actId="14100"/>
          <ac:picMkLst>
            <pc:docMk/>
            <pc:sldMk cId="0" sldId="287"/>
            <ac:picMk id="618" creationId="{00000000-0000-0000-0000-000000000000}"/>
          </ac:picMkLst>
        </pc:picChg>
        <pc:cxnChg chg="mod">
          <ac:chgData name="pantelis balaouras" userId="25e8755020fc1734" providerId="LiveId" clId="{70ACE0CA-AF66-4E13-A07F-2BBEEFD8C7F5}" dt="2024-05-02T08:30:03.970" v="67" actId="14100"/>
          <ac:cxnSpMkLst>
            <pc:docMk/>
            <pc:sldMk cId="0" sldId="287"/>
            <ac:cxnSpMk id="620" creationId="{00000000-0000-0000-0000-000000000000}"/>
          </ac:cxnSpMkLst>
        </pc:cxnChg>
      </pc:sldChg>
      <pc:sldChg chg="modSp mod">
        <pc:chgData name="pantelis balaouras" userId="25e8755020fc1734" providerId="LiveId" clId="{70ACE0CA-AF66-4E13-A07F-2BBEEFD8C7F5}" dt="2024-05-02T08:31:07.825" v="93" actId="14100"/>
        <pc:sldMkLst>
          <pc:docMk/>
          <pc:sldMk cId="0" sldId="288"/>
        </pc:sldMkLst>
        <pc:spChg chg="mod">
          <ac:chgData name="pantelis balaouras" userId="25e8755020fc1734" providerId="LiveId" clId="{70ACE0CA-AF66-4E13-A07F-2BBEEFD8C7F5}" dt="2024-05-02T08:30:44.522" v="89" actId="1038"/>
          <ac:spMkLst>
            <pc:docMk/>
            <pc:sldMk cId="0" sldId="288"/>
            <ac:spMk id="637" creationId="{00000000-0000-0000-0000-000000000000}"/>
          </ac:spMkLst>
        </pc:spChg>
        <pc:picChg chg="mod">
          <ac:chgData name="pantelis balaouras" userId="25e8755020fc1734" providerId="LiveId" clId="{70ACE0CA-AF66-4E13-A07F-2BBEEFD8C7F5}" dt="2024-05-02T08:30:36.189" v="73" actId="1076"/>
          <ac:picMkLst>
            <pc:docMk/>
            <pc:sldMk cId="0" sldId="288"/>
            <ac:picMk id="635" creationId="{00000000-0000-0000-0000-000000000000}"/>
          </ac:picMkLst>
        </pc:picChg>
        <pc:picChg chg="mod">
          <ac:chgData name="pantelis balaouras" userId="25e8755020fc1734" providerId="LiveId" clId="{70ACE0CA-AF66-4E13-A07F-2BBEEFD8C7F5}" dt="2024-05-02T08:31:07.825" v="93" actId="14100"/>
          <ac:picMkLst>
            <pc:docMk/>
            <pc:sldMk cId="0" sldId="288"/>
            <ac:picMk id="636" creationId="{00000000-0000-0000-0000-000000000000}"/>
          </ac:picMkLst>
        </pc:picChg>
        <pc:cxnChg chg="mod">
          <ac:chgData name="pantelis balaouras" userId="25e8755020fc1734" providerId="LiveId" clId="{70ACE0CA-AF66-4E13-A07F-2BBEEFD8C7F5}" dt="2024-05-02T08:30:29.673" v="71" actId="1076"/>
          <ac:cxnSpMkLst>
            <pc:docMk/>
            <pc:sldMk cId="0" sldId="288"/>
            <ac:cxnSpMk id="638" creationId="{00000000-0000-0000-0000-000000000000}"/>
          </ac:cxnSpMkLst>
        </pc:cxnChg>
      </pc:sldChg>
      <pc:sldChg chg="addSp delSp modSp mod">
        <pc:chgData name="pantelis balaouras" userId="25e8755020fc1734" providerId="LiveId" clId="{70ACE0CA-AF66-4E13-A07F-2BBEEFD8C7F5}" dt="2024-05-02T09:31:43.392" v="95" actId="20577"/>
        <pc:sldMkLst>
          <pc:docMk/>
          <pc:sldMk cId="1680057842" sldId="296"/>
        </pc:sldMkLst>
        <pc:spChg chg="add mod">
          <ac:chgData name="pantelis balaouras" userId="25e8755020fc1734" providerId="LiveId" clId="{70ACE0CA-AF66-4E13-A07F-2BBEEFD8C7F5}" dt="2024-05-02T08:26:22.064" v="1"/>
          <ac:spMkLst>
            <pc:docMk/>
            <pc:sldMk cId="1680057842" sldId="296"/>
            <ac:spMk id="3" creationId="{5CF5F86E-862A-ECD7-7C87-700BE0321A02}"/>
          </ac:spMkLst>
        </pc:spChg>
        <pc:spChg chg="mod">
          <ac:chgData name="pantelis balaouras" userId="25e8755020fc1734" providerId="LiveId" clId="{70ACE0CA-AF66-4E13-A07F-2BBEEFD8C7F5}" dt="2024-05-02T09:31:43.392" v="95" actId="20577"/>
          <ac:spMkLst>
            <pc:docMk/>
            <pc:sldMk cId="1680057842" sldId="296"/>
            <ac:spMk id="8" creationId="{00000000-0000-0000-0000-000000000000}"/>
          </ac:spMkLst>
        </pc:spChg>
        <pc:picChg chg="del">
          <ac:chgData name="pantelis balaouras" userId="25e8755020fc1734" providerId="LiveId" clId="{70ACE0CA-AF66-4E13-A07F-2BBEEFD8C7F5}" dt="2024-05-02T08:26:21.111" v="0" actId="478"/>
          <ac:picMkLst>
            <pc:docMk/>
            <pc:sldMk cId="1680057842" sldId="296"/>
            <ac:picMk id="2" creationId="{22E70B03-7126-1B0C-05F9-2C1895BCD0C5}"/>
          </ac:picMkLst>
        </pc:picChg>
        <pc:picChg chg="add mod">
          <ac:chgData name="pantelis balaouras" userId="25e8755020fc1734" providerId="LiveId" clId="{70ACE0CA-AF66-4E13-A07F-2BBEEFD8C7F5}" dt="2024-05-02T08:26:22.064" v="1"/>
          <ac:picMkLst>
            <pc:docMk/>
            <pc:sldMk cId="1680057842" sldId="296"/>
            <ac:picMk id="4" creationId="{8DA5FBAE-11F6-C05E-3520-34EEBC179C90}"/>
          </ac:picMkLst>
        </pc:picChg>
      </pc:sldChg>
      <pc:sldChg chg="addSp delSp modSp mod">
        <pc:chgData name="pantelis balaouras" userId="25e8755020fc1734" providerId="LiveId" clId="{70ACE0CA-AF66-4E13-A07F-2BBEEFD8C7F5}" dt="2024-05-02T09:31:39.126" v="94" actId="20577"/>
        <pc:sldMkLst>
          <pc:docMk/>
          <pc:sldMk cId="1948418176" sldId="297"/>
        </pc:sldMkLst>
        <pc:spChg chg="add mod">
          <ac:chgData name="pantelis balaouras" userId="25e8755020fc1734" providerId="LiveId" clId="{70ACE0CA-AF66-4E13-A07F-2BBEEFD8C7F5}" dt="2024-05-02T08:27:28.135" v="39"/>
          <ac:spMkLst>
            <pc:docMk/>
            <pc:sldMk cId="1948418176" sldId="297"/>
            <ac:spMk id="2" creationId="{C8471FEE-0015-D00F-955A-6C6E4AA5FC77}"/>
          </ac:spMkLst>
        </pc:spChg>
        <pc:spChg chg="mod">
          <ac:chgData name="pantelis balaouras" userId="25e8755020fc1734" providerId="LiveId" clId="{70ACE0CA-AF66-4E13-A07F-2BBEEFD8C7F5}" dt="2024-05-02T09:31:39.126" v="94" actId="20577"/>
          <ac:spMkLst>
            <pc:docMk/>
            <pc:sldMk cId="1948418176" sldId="297"/>
            <ac:spMk id="8" creationId="{00000000-0000-0000-0000-000000000000}"/>
          </ac:spMkLst>
        </pc:spChg>
        <pc:spChg chg="mod">
          <ac:chgData name="pantelis balaouras" userId="25e8755020fc1734" providerId="LiveId" clId="{70ACE0CA-AF66-4E13-A07F-2BBEEFD8C7F5}" dt="2024-05-02T08:27:14.108" v="35" actId="1076"/>
          <ac:spMkLst>
            <pc:docMk/>
            <pc:sldMk cId="1948418176" sldId="297"/>
            <ac:spMk id="10" creationId="{00000000-0000-0000-0000-000000000000}"/>
          </ac:spMkLst>
        </pc:spChg>
        <pc:spChg chg="del">
          <ac:chgData name="pantelis balaouras" userId="25e8755020fc1734" providerId="LiveId" clId="{70ACE0CA-AF66-4E13-A07F-2BBEEFD8C7F5}" dt="2024-05-02T08:27:17.955" v="38" actId="478"/>
          <ac:spMkLst>
            <pc:docMk/>
            <pc:sldMk cId="1948418176" sldId="297"/>
            <ac:spMk id="16" creationId="{00000000-0000-0000-0000-000000000000}"/>
          </ac:spMkLst>
        </pc:spChg>
        <pc:picChg chg="add mod">
          <ac:chgData name="pantelis balaouras" userId="25e8755020fc1734" providerId="LiveId" clId="{70ACE0CA-AF66-4E13-A07F-2BBEEFD8C7F5}" dt="2024-05-02T08:27:28.135" v="39"/>
          <ac:picMkLst>
            <pc:docMk/>
            <pc:sldMk cId="1948418176" sldId="297"/>
            <ac:picMk id="3" creationId="{31AFD657-C18F-0972-62FE-2247E9A362AE}"/>
          </ac:picMkLst>
        </pc:picChg>
        <pc:picChg chg="del mod">
          <ac:chgData name="pantelis balaouras" userId="25e8755020fc1734" providerId="LiveId" clId="{70ACE0CA-AF66-4E13-A07F-2BBEEFD8C7F5}" dt="2024-05-02T08:27:16.029" v="37" actId="478"/>
          <ac:picMkLst>
            <pc:docMk/>
            <pc:sldMk cId="1948418176" sldId="297"/>
            <ac:picMk id="13" creationId="{00000000-0000-0000-0000-000000000000}"/>
          </ac:picMkLst>
        </pc:picChg>
      </pc:sldChg>
      <pc:sldChg chg="addSp delSp modSp mod">
        <pc:chgData name="pantelis balaouras" userId="25e8755020fc1734" providerId="LiveId" clId="{70ACE0CA-AF66-4E13-A07F-2BBEEFD8C7F5}" dt="2024-05-02T08:29:01.720" v="58" actId="14100"/>
        <pc:sldMkLst>
          <pc:docMk/>
          <pc:sldMk cId="2841098490" sldId="299"/>
        </pc:sldMkLst>
        <pc:spChg chg="del">
          <ac:chgData name="pantelis balaouras" userId="25e8755020fc1734" providerId="LiveId" clId="{70ACE0CA-AF66-4E13-A07F-2BBEEFD8C7F5}" dt="2024-05-02T08:28:48.439" v="55" actId="478"/>
          <ac:spMkLst>
            <pc:docMk/>
            <pc:sldMk cId="2841098490" sldId="299"/>
            <ac:spMk id="3" creationId="{EA9363C4-D47D-BD9C-4A8E-EF038C4C1F39}"/>
          </ac:spMkLst>
        </pc:spChg>
        <pc:spChg chg="add mod">
          <ac:chgData name="pantelis balaouras" userId="25e8755020fc1734" providerId="LiveId" clId="{70ACE0CA-AF66-4E13-A07F-2BBEEFD8C7F5}" dt="2024-05-02T08:28:54.267" v="57" actId="167"/>
          <ac:spMkLst>
            <pc:docMk/>
            <pc:sldMk cId="2841098490" sldId="299"/>
            <ac:spMk id="7" creationId="{F90C6FAC-F123-3F77-C6DF-29B3F0C3027F}"/>
          </ac:spMkLst>
        </pc:spChg>
        <pc:spChg chg="mod">
          <ac:chgData name="pantelis balaouras" userId="25e8755020fc1734" providerId="LiveId" clId="{70ACE0CA-AF66-4E13-A07F-2BBEEFD8C7F5}" dt="2024-05-02T08:29:01.720" v="58" actId="14100"/>
          <ac:spMkLst>
            <pc:docMk/>
            <pc:sldMk cId="2841098490" sldId="299"/>
            <ac:spMk id="8" creationId="{00000000-0000-0000-0000-000000000000}"/>
          </ac:spMkLst>
        </pc:spChg>
        <pc:picChg chg="del mod">
          <ac:chgData name="pantelis balaouras" userId="25e8755020fc1734" providerId="LiveId" clId="{70ACE0CA-AF66-4E13-A07F-2BBEEFD8C7F5}" dt="2024-05-02T08:28:46.376" v="54" actId="478"/>
          <ac:picMkLst>
            <pc:docMk/>
            <pc:sldMk cId="2841098490" sldId="299"/>
            <ac:picMk id="2" creationId="{455843D4-F9E9-C853-57A2-27AC7B2C3889}"/>
          </ac:picMkLst>
        </pc:picChg>
        <pc:picChg chg="add mod">
          <ac:chgData name="pantelis balaouras" userId="25e8755020fc1734" providerId="LiveId" clId="{70ACE0CA-AF66-4E13-A07F-2BBEEFD8C7F5}" dt="2024-05-02T08:28:54.267" v="57" actId="167"/>
          <ac:picMkLst>
            <pc:docMk/>
            <pc:sldMk cId="2841098490" sldId="299"/>
            <ac:picMk id="6" creationId="{37C30715-0C5E-F962-37BC-8C60151230F8}"/>
          </ac:picMkLst>
        </pc:picChg>
      </pc:sldChg>
      <pc:sldChg chg="addSp delSp modSp mod">
        <pc:chgData name="pantelis balaouras" userId="25e8755020fc1734" providerId="LiveId" clId="{70ACE0CA-AF66-4E13-A07F-2BBEEFD8C7F5}" dt="2024-05-02T08:28:22.289" v="48"/>
        <pc:sldMkLst>
          <pc:docMk/>
          <pc:sldMk cId="1937707932" sldId="300"/>
        </pc:sldMkLst>
        <pc:spChg chg="del">
          <ac:chgData name="pantelis balaouras" userId="25e8755020fc1734" providerId="LiveId" clId="{70ACE0CA-AF66-4E13-A07F-2BBEEFD8C7F5}" dt="2024-05-02T08:28:20.704" v="47" actId="478"/>
          <ac:spMkLst>
            <pc:docMk/>
            <pc:sldMk cId="1937707932" sldId="300"/>
            <ac:spMk id="3" creationId="{EA9363C4-D47D-BD9C-4A8E-EF038C4C1F39}"/>
          </ac:spMkLst>
        </pc:spChg>
        <pc:spChg chg="add mod">
          <ac:chgData name="pantelis balaouras" userId="25e8755020fc1734" providerId="LiveId" clId="{70ACE0CA-AF66-4E13-A07F-2BBEEFD8C7F5}" dt="2024-05-02T08:28:22.289" v="48"/>
          <ac:spMkLst>
            <pc:docMk/>
            <pc:sldMk cId="1937707932" sldId="300"/>
            <ac:spMk id="8" creationId="{B6B025DC-1B37-D447-1297-C09B07AF24ED}"/>
          </ac:spMkLst>
        </pc:spChg>
        <pc:picChg chg="del">
          <ac:chgData name="pantelis balaouras" userId="25e8755020fc1734" providerId="LiveId" clId="{70ACE0CA-AF66-4E13-A07F-2BBEEFD8C7F5}" dt="2024-05-02T08:28:17.838" v="46" actId="478"/>
          <ac:picMkLst>
            <pc:docMk/>
            <pc:sldMk cId="1937707932" sldId="300"/>
            <ac:picMk id="2" creationId="{455843D4-F9E9-C853-57A2-27AC7B2C3889}"/>
          </ac:picMkLst>
        </pc:picChg>
        <pc:picChg chg="add mod">
          <ac:chgData name="pantelis balaouras" userId="25e8755020fc1734" providerId="LiveId" clId="{70ACE0CA-AF66-4E13-A07F-2BBEEFD8C7F5}" dt="2024-05-02T08:28:22.289" v="48"/>
          <ac:picMkLst>
            <pc:docMk/>
            <pc:sldMk cId="1937707932" sldId="300"/>
            <ac:picMk id="6" creationId="{AB70EBA8-F80D-4DB6-0738-E8D5DC83B903}"/>
          </ac:picMkLst>
        </pc:picChg>
      </pc:sldChg>
      <pc:sldChg chg="addSp delSp modSp mod">
        <pc:chgData name="pantelis balaouras" userId="25e8755020fc1734" providerId="LiveId" clId="{70ACE0CA-AF66-4E13-A07F-2BBEEFD8C7F5}" dt="2024-05-02T08:28:09.558" v="45" actId="1076"/>
        <pc:sldMkLst>
          <pc:docMk/>
          <pc:sldMk cId="1946061813" sldId="304"/>
        </pc:sldMkLst>
        <pc:spChg chg="del">
          <ac:chgData name="pantelis balaouras" userId="25e8755020fc1734" providerId="LiveId" clId="{70ACE0CA-AF66-4E13-A07F-2BBEEFD8C7F5}" dt="2024-05-02T08:28:00.056" v="42" actId="478"/>
          <ac:spMkLst>
            <pc:docMk/>
            <pc:sldMk cId="1946061813" sldId="304"/>
            <ac:spMk id="3" creationId="{EA9363C4-D47D-BD9C-4A8E-EF038C4C1F39}"/>
          </ac:spMkLst>
        </pc:spChg>
        <pc:spChg chg="mod">
          <ac:chgData name="pantelis balaouras" userId="25e8755020fc1734" providerId="LiveId" clId="{70ACE0CA-AF66-4E13-A07F-2BBEEFD8C7F5}" dt="2024-05-02T08:28:09.558" v="45" actId="1076"/>
          <ac:spMkLst>
            <pc:docMk/>
            <pc:sldMk cId="1946061813" sldId="304"/>
            <ac:spMk id="7" creationId="{00000000-0000-0000-0000-000000000000}"/>
          </ac:spMkLst>
        </pc:spChg>
        <pc:spChg chg="add mod">
          <ac:chgData name="pantelis balaouras" userId="25e8755020fc1734" providerId="LiveId" clId="{70ACE0CA-AF66-4E13-A07F-2BBEEFD8C7F5}" dt="2024-05-02T08:28:08.361" v="44" actId="167"/>
          <ac:spMkLst>
            <pc:docMk/>
            <pc:sldMk cId="1946061813" sldId="304"/>
            <ac:spMk id="8" creationId="{B3D1D7E8-BA70-8D27-BBF6-B8DB40FD60FF}"/>
          </ac:spMkLst>
        </pc:spChg>
        <pc:picChg chg="del">
          <ac:chgData name="pantelis balaouras" userId="25e8755020fc1734" providerId="LiveId" clId="{70ACE0CA-AF66-4E13-A07F-2BBEEFD8C7F5}" dt="2024-05-02T08:27:58.673" v="41" actId="478"/>
          <ac:picMkLst>
            <pc:docMk/>
            <pc:sldMk cId="1946061813" sldId="304"/>
            <ac:picMk id="2" creationId="{455843D4-F9E9-C853-57A2-27AC7B2C3889}"/>
          </ac:picMkLst>
        </pc:picChg>
        <pc:picChg chg="add mod">
          <ac:chgData name="pantelis balaouras" userId="25e8755020fc1734" providerId="LiveId" clId="{70ACE0CA-AF66-4E13-A07F-2BBEEFD8C7F5}" dt="2024-05-02T08:28:08.361" v="44" actId="167"/>
          <ac:picMkLst>
            <pc:docMk/>
            <pc:sldMk cId="1946061813" sldId="304"/>
            <ac:picMk id="6" creationId="{7FD42362-6BB0-2810-08B7-D41025E6811B}"/>
          </ac:picMkLst>
        </pc:picChg>
      </pc:sldChg>
      <pc:sldChg chg="addSp delSp modSp mod">
        <pc:chgData name="pantelis balaouras" userId="25e8755020fc1734" providerId="LiveId" clId="{70ACE0CA-AF66-4E13-A07F-2BBEEFD8C7F5}" dt="2024-05-02T08:28:37.657" v="52"/>
        <pc:sldMkLst>
          <pc:docMk/>
          <pc:sldMk cId="1320941103" sldId="307"/>
        </pc:sldMkLst>
        <pc:spChg chg="del">
          <ac:chgData name="pantelis balaouras" userId="25e8755020fc1734" providerId="LiveId" clId="{70ACE0CA-AF66-4E13-A07F-2BBEEFD8C7F5}" dt="2024-05-02T08:28:36.345" v="51" actId="478"/>
          <ac:spMkLst>
            <pc:docMk/>
            <pc:sldMk cId="1320941103" sldId="307"/>
            <ac:spMk id="3" creationId="{EA9363C4-D47D-BD9C-4A8E-EF038C4C1F39}"/>
          </ac:spMkLst>
        </pc:spChg>
        <pc:spChg chg="add mod">
          <ac:chgData name="pantelis balaouras" userId="25e8755020fc1734" providerId="LiveId" clId="{70ACE0CA-AF66-4E13-A07F-2BBEEFD8C7F5}" dt="2024-05-02T08:28:37.657" v="52"/>
          <ac:spMkLst>
            <pc:docMk/>
            <pc:sldMk cId="1320941103" sldId="307"/>
            <ac:spMk id="8" creationId="{861B1D21-1794-720B-99ED-CD195E1B2216}"/>
          </ac:spMkLst>
        </pc:spChg>
        <pc:picChg chg="del mod">
          <ac:chgData name="pantelis balaouras" userId="25e8755020fc1734" providerId="LiveId" clId="{70ACE0CA-AF66-4E13-A07F-2BBEEFD8C7F5}" dt="2024-05-02T08:28:32.954" v="50" actId="478"/>
          <ac:picMkLst>
            <pc:docMk/>
            <pc:sldMk cId="1320941103" sldId="307"/>
            <ac:picMk id="2" creationId="{455843D4-F9E9-C853-57A2-27AC7B2C3889}"/>
          </ac:picMkLst>
        </pc:picChg>
        <pc:picChg chg="add mod">
          <ac:chgData name="pantelis balaouras" userId="25e8755020fc1734" providerId="LiveId" clId="{70ACE0CA-AF66-4E13-A07F-2BBEEFD8C7F5}" dt="2024-05-02T08:28:37.657" v="52"/>
          <ac:picMkLst>
            <pc:docMk/>
            <pc:sldMk cId="1320941103" sldId="307"/>
            <ac:picMk id="6" creationId="{52A887C3-861B-93F7-7C96-C031E83C8250}"/>
          </ac:picMkLst>
        </pc:picChg>
      </pc:sldChg>
    </pc:docChg>
  </pc:docChgLst>
  <pc:docChgLst>
    <pc:chgData name="pantelis balaouras" userId="25e8755020fc1734" providerId="LiveId" clId="{59C60493-C39C-4FC7-8114-41AB81183EB7}"/>
    <pc:docChg chg="undo custSel addSld delSld modSld sldOrd modMainMaster">
      <pc:chgData name="pantelis balaouras" userId="25e8755020fc1734" providerId="LiveId" clId="{59C60493-C39C-4FC7-8114-41AB81183EB7}" dt="2024-04-29T12:20:21.966" v="601"/>
      <pc:docMkLst>
        <pc:docMk/>
      </pc:docMkLst>
      <pc:sldChg chg="addSp delSp modSp mod">
        <pc:chgData name="pantelis balaouras" userId="25e8755020fc1734" providerId="LiveId" clId="{59C60493-C39C-4FC7-8114-41AB81183EB7}" dt="2024-04-29T11:48:53.723" v="471" actId="255"/>
        <pc:sldMkLst>
          <pc:docMk/>
          <pc:sldMk cId="0" sldId="256"/>
        </pc:sldMkLst>
        <pc:spChg chg="add del mod">
          <ac:chgData name="pantelis balaouras" userId="25e8755020fc1734" providerId="LiveId" clId="{59C60493-C39C-4FC7-8114-41AB81183EB7}" dt="2024-04-28T20:49:05.822" v="31" actId="478"/>
          <ac:spMkLst>
            <pc:docMk/>
            <pc:sldMk cId="0" sldId="256"/>
            <ac:spMk id="6" creationId="{B08BEF3B-FE1E-25A6-3F33-143C084FFE63}"/>
          </ac:spMkLst>
        </pc:spChg>
        <pc:spChg chg="add mod">
          <ac:chgData name="pantelis balaouras" userId="25e8755020fc1734" providerId="LiveId" clId="{59C60493-C39C-4FC7-8114-41AB81183EB7}" dt="2024-04-28T20:49:39.239" v="39" actId="1035"/>
          <ac:spMkLst>
            <pc:docMk/>
            <pc:sldMk cId="0" sldId="256"/>
            <ac:spMk id="9" creationId="{3F8D46CC-FC4E-6596-802D-63D9E9588D06}"/>
          </ac:spMkLst>
        </pc:spChg>
        <pc:spChg chg="mod">
          <ac:chgData name="pantelis balaouras" userId="25e8755020fc1734" providerId="LiveId" clId="{59C60493-C39C-4FC7-8114-41AB81183EB7}" dt="2024-04-29T11:48:53.723" v="471" actId="255"/>
          <ac:spMkLst>
            <pc:docMk/>
            <pc:sldMk cId="0" sldId="256"/>
            <ac:spMk id="159" creationId="{00000000-0000-0000-0000-000000000000}"/>
          </ac:spMkLst>
        </pc:spChg>
        <pc:spChg chg="mod">
          <ac:chgData name="pantelis balaouras" userId="25e8755020fc1734" providerId="LiveId" clId="{59C60493-C39C-4FC7-8114-41AB81183EB7}" dt="2024-04-28T20:50:47.397" v="43" actId="108"/>
          <ac:spMkLst>
            <pc:docMk/>
            <pc:sldMk cId="0" sldId="256"/>
            <ac:spMk id="160" creationId="{00000000-0000-0000-0000-000000000000}"/>
          </ac:spMkLst>
        </pc:spChg>
        <pc:spChg chg="mod">
          <ac:chgData name="pantelis balaouras" userId="25e8755020fc1734" providerId="LiveId" clId="{59C60493-C39C-4FC7-8114-41AB81183EB7}" dt="2024-04-28T20:46:56.865" v="0" actId="108"/>
          <ac:spMkLst>
            <pc:docMk/>
            <pc:sldMk cId="0" sldId="256"/>
            <ac:spMk id="177" creationId="{00000000-0000-0000-0000-000000000000}"/>
          </ac:spMkLst>
        </pc:spChg>
        <pc:picChg chg="add del mod">
          <ac:chgData name="pantelis balaouras" userId="25e8755020fc1734" providerId="LiveId" clId="{59C60493-C39C-4FC7-8114-41AB81183EB7}" dt="2024-04-28T20:47:48.497" v="3" actId="478"/>
          <ac:picMkLst>
            <pc:docMk/>
            <pc:sldMk cId="0" sldId="256"/>
            <ac:picMk id="2" creationId="{D7AF30A2-AD4C-0015-8B91-62AF1697B88D}"/>
          </ac:picMkLst>
        </pc:picChg>
        <pc:picChg chg="add del mod">
          <ac:chgData name="pantelis balaouras" userId="25e8755020fc1734" providerId="LiveId" clId="{59C60493-C39C-4FC7-8114-41AB81183EB7}" dt="2024-04-28T20:47:48.497" v="3" actId="478"/>
          <ac:picMkLst>
            <pc:docMk/>
            <pc:sldMk cId="0" sldId="256"/>
            <ac:picMk id="3" creationId="{BD7BFA23-689D-77BB-A121-159AE6B067A4}"/>
          </ac:picMkLst>
        </pc:picChg>
        <pc:picChg chg="add del mod">
          <ac:chgData name="pantelis balaouras" userId="25e8755020fc1734" providerId="LiveId" clId="{59C60493-C39C-4FC7-8114-41AB81183EB7}" dt="2024-04-28T20:47:58.016" v="7" actId="478"/>
          <ac:picMkLst>
            <pc:docMk/>
            <pc:sldMk cId="0" sldId="256"/>
            <ac:picMk id="4" creationId="{7E18737A-6036-2323-0A61-38FF060268E8}"/>
          </ac:picMkLst>
        </pc:picChg>
        <pc:picChg chg="add del mod">
          <ac:chgData name="pantelis balaouras" userId="25e8755020fc1734" providerId="LiveId" clId="{59C60493-C39C-4FC7-8114-41AB81183EB7}" dt="2024-04-28T20:49:07.393" v="32" actId="478"/>
          <ac:picMkLst>
            <pc:docMk/>
            <pc:sldMk cId="0" sldId="256"/>
            <ac:picMk id="5" creationId="{CDFA2C6E-BCD9-2FAC-2E48-41ECED8FED85}"/>
          </ac:picMkLst>
        </pc:picChg>
        <pc:picChg chg="add mod">
          <ac:chgData name="pantelis balaouras" userId="25e8755020fc1734" providerId="LiveId" clId="{59C60493-C39C-4FC7-8114-41AB81183EB7}" dt="2024-04-28T20:49:30.027" v="35" actId="14100"/>
          <ac:picMkLst>
            <pc:docMk/>
            <pc:sldMk cId="0" sldId="256"/>
            <ac:picMk id="7" creationId="{0E5C5C4E-EE89-3F27-6EE3-97A8C47ABFC1}"/>
          </ac:picMkLst>
        </pc:picChg>
        <pc:picChg chg="add mod">
          <ac:chgData name="pantelis balaouras" userId="25e8755020fc1734" providerId="LiveId" clId="{59C60493-C39C-4FC7-8114-41AB81183EB7}" dt="2024-04-28T20:49:30.027" v="35" actId="14100"/>
          <ac:picMkLst>
            <pc:docMk/>
            <pc:sldMk cId="0" sldId="256"/>
            <ac:picMk id="8" creationId="{EAB9EF40-7012-CD39-1D8D-A634202B71A9}"/>
          </ac:picMkLst>
        </pc:picChg>
        <pc:picChg chg="add mod">
          <ac:chgData name="pantelis balaouras" userId="25e8755020fc1734" providerId="LiveId" clId="{59C60493-C39C-4FC7-8114-41AB81183EB7}" dt="2024-04-28T20:49:30.027" v="35" actId="14100"/>
          <ac:picMkLst>
            <pc:docMk/>
            <pc:sldMk cId="0" sldId="256"/>
            <ac:picMk id="10" creationId="{772674E7-9337-8BAC-7FB5-D6DDEB6136EB}"/>
          </ac:picMkLst>
        </pc:picChg>
        <pc:picChg chg="del">
          <ac:chgData name="pantelis balaouras" userId="25e8755020fc1734" providerId="LiveId" clId="{59C60493-C39C-4FC7-8114-41AB81183EB7}" dt="2024-04-28T20:49:03.299" v="30" actId="478"/>
          <ac:picMkLst>
            <pc:docMk/>
            <pc:sldMk cId="0" sldId="256"/>
            <ac:picMk id="167" creationId="{00000000-0000-0000-0000-000000000000}"/>
          </ac:picMkLst>
        </pc:picChg>
        <pc:picChg chg="del mod">
          <ac:chgData name="pantelis balaouras" userId="25e8755020fc1734" providerId="LiveId" clId="{59C60493-C39C-4FC7-8114-41AB81183EB7}" dt="2024-04-28T20:49:01.418" v="29" actId="478"/>
          <ac:picMkLst>
            <pc:docMk/>
            <pc:sldMk cId="0" sldId="256"/>
            <ac:picMk id="168" creationId="{00000000-0000-0000-0000-000000000000}"/>
          </ac:picMkLst>
        </pc:picChg>
        <pc:picChg chg="del">
          <ac:chgData name="pantelis balaouras" userId="25e8755020fc1734" providerId="LiveId" clId="{59C60493-C39C-4FC7-8114-41AB81183EB7}" dt="2024-04-28T20:47:44.129" v="1" actId="478"/>
          <ac:picMkLst>
            <pc:docMk/>
            <pc:sldMk cId="0" sldId="256"/>
            <ac:picMk id="169" creationId="{00000000-0000-0000-0000-000000000000}"/>
          </ac:picMkLst>
        </pc:picChg>
        <pc:picChg chg="mod">
          <ac:chgData name="pantelis balaouras" userId="25e8755020fc1734" providerId="LiveId" clId="{59C60493-C39C-4FC7-8114-41AB81183EB7}" dt="2024-04-28T20:50:41.646" v="42" actId="108"/>
          <ac:picMkLst>
            <pc:docMk/>
            <pc:sldMk cId="0" sldId="256"/>
            <ac:picMk id="170" creationId="{00000000-0000-0000-0000-000000000000}"/>
          </ac:picMkLst>
        </pc:picChg>
      </pc:sldChg>
      <pc:sldChg chg="delSp modSp mod">
        <pc:chgData name="pantelis balaouras" userId="25e8755020fc1734" providerId="LiveId" clId="{59C60493-C39C-4FC7-8114-41AB81183EB7}" dt="2024-04-28T21:29:59.191" v="451" actId="20577"/>
        <pc:sldMkLst>
          <pc:docMk/>
          <pc:sldMk cId="0" sldId="258"/>
        </pc:sldMkLst>
        <pc:spChg chg="mod">
          <ac:chgData name="pantelis balaouras" userId="25e8755020fc1734" providerId="LiveId" clId="{59C60493-C39C-4FC7-8114-41AB81183EB7}" dt="2024-04-28T21:29:59.191" v="451" actId="20577"/>
          <ac:spMkLst>
            <pc:docMk/>
            <pc:sldMk cId="0" sldId="258"/>
            <ac:spMk id="218" creationId="{00000000-0000-0000-0000-000000000000}"/>
          </ac:spMkLst>
        </pc:spChg>
        <pc:spChg chg="mod">
          <ac:chgData name="pantelis balaouras" userId="25e8755020fc1734" providerId="LiveId" clId="{59C60493-C39C-4FC7-8114-41AB81183EB7}" dt="2024-04-28T21:29:45.921" v="429" actId="6549"/>
          <ac:spMkLst>
            <pc:docMk/>
            <pc:sldMk cId="0" sldId="258"/>
            <ac:spMk id="219" creationId="{00000000-0000-0000-0000-000000000000}"/>
          </ac:spMkLst>
        </pc:spChg>
        <pc:spChg chg="del">
          <ac:chgData name="pantelis balaouras" userId="25e8755020fc1734" providerId="LiveId" clId="{59C60493-C39C-4FC7-8114-41AB81183EB7}" dt="2024-04-28T21:29:41.672" v="428" actId="478"/>
          <ac:spMkLst>
            <pc:docMk/>
            <pc:sldMk cId="0" sldId="258"/>
            <ac:spMk id="220" creationId="{00000000-0000-0000-0000-000000000000}"/>
          </ac:spMkLst>
        </pc:spChg>
      </pc:sldChg>
      <pc:sldChg chg="addSp delSp modSp del mod chgLayout">
        <pc:chgData name="pantelis balaouras" userId="25e8755020fc1734" providerId="LiveId" clId="{59C60493-C39C-4FC7-8114-41AB81183EB7}" dt="2024-04-28T21:00:50.732" v="155" actId="47"/>
        <pc:sldMkLst>
          <pc:docMk/>
          <pc:sldMk cId="0" sldId="262"/>
        </pc:sldMkLst>
        <pc:spChg chg="add mod ord">
          <ac:chgData name="pantelis balaouras" userId="25e8755020fc1734" providerId="LiveId" clId="{59C60493-C39C-4FC7-8114-41AB81183EB7}" dt="2024-04-28T20:59:50.133" v="145" actId="700"/>
          <ac:spMkLst>
            <pc:docMk/>
            <pc:sldMk cId="0" sldId="262"/>
            <ac:spMk id="2" creationId="{4702F960-234C-303F-E79F-BF7975DC7141}"/>
          </ac:spMkLst>
        </pc:spChg>
        <pc:spChg chg="mod ord">
          <ac:chgData name="pantelis balaouras" userId="25e8755020fc1734" providerId="LiveId" clId="{59C60493-C39C-4FC7-8114-41AB81183EB7}" dt="2024-04-28T20:59:50.152" v="146" actId="27636"/>
          <ac:spMkLst>
            <pc:docMk/>
            <pc:sldMk cId="0" sldId="262"/>
            <ac:spMk id="20" creationId="{00000000-0000-0000-0000-000000000000}"/>
          </ac:spMkLst>
        </pc:spChg>
        <pc:spChg chg="mod">
          <ac:chgData name="pantelis balaouras" userId="25e8755020fc1734" providerId="LiveId" clId="{59C60493-C39C-4FC7-8114-41AB81183EB7}" dt="2024-04-28T20:58:44.858" v="138" actId="1076"/>
          <ac:spMkLst>
            <pc:docMk/>
            <pc:sldMk cId="0" sldId="262"/>
            <ac:spMk id="21" creationId="{00000000-0000-0000-0000-000000000000}"/>
          </ac:spMkLst>
        </pc:spChg>
        <pc:spChg chg="mod">
          <ac:chgData name="pantelis balaouras" userId="25e8755020fc1734" providerId="LiveId" clId="{59C60493-C39C-4FC7-8114-41AB81183EB7}" dt="2024-04-28T20:58:57.100" v="139" actId="14100"/>
          <ac:spMkLst>
            <pc:docMk/>
            <pc:sldMk cId="0" sldId="262"/>
            <ac:spMk id="23" creationId="{00000000-0000-0000-0000-000000000000}"/>
          </ac:spMkLst>
        </pc:spChg>
        <pc:spChg chg="del mod">
          <ac:chgData name="pantelis balaouras" userId="25e8755020fc1734" providerId="LiveId" clId="{59C60493-C39C-4FC7-8114-41AB81183EB7}" dt="2024-04-28T20:59:30.233" v="142" actId="478"/>
          <ac:spMkLst>
            <pc:docMk/>
            <pc:sldMk cId="0" sldId="262"/>
            <ac:spMk id="261" creationId="{00000000-0000-0000-0000-000000000000}"/>
          </ac:spMkLst>
        </pc:spChg>
        <pc:grpChg chg="del">
          <ac:chgData name="pantelis balaouras" userId="25e8755020fc1734" providerId="LiveId" clId="{59C60493-C39C-4FC7-8114-41AB81183EB7}" dt="2024-04-28T20:51:03.162" v="44" actId="478"/>
          <ac:grpSpMkLst>
            <pc:docMk/>
            <pc:sldMk cId="0" sldId="262"/>
            <ac:grpSpMk id="264" creationId="{00000000-0000-0000-0000-000000000000}"/>
          </ac:grpSpMkLst>
        </pc:grpChg>
      </pc:sldChg>
      <pc:sldChg chg="delSp modSp mod">
        <pc:chgData name="pantelis balaouras" userId="25e8755020fc1734" providerId="LiveId" clId="{59C60493-C39C-4FC7-8114-41AB81183EB7}" dt="2024-04-29T12:11:45.023" v="504" actId="20577"/>
        <pc:sldMkLst>
          <pc:docMk/>
          <pc:sldMk cId="0" sldId="263"/>
        </pc:sldMkLst>
        <pc:spChg chg="mod">
          <ac:chgData name="pantelis balaouras" userId="25e8755020fc1734" providerId="LiveId" clId="{59C60493-C39C-4FC7-8114-41AB81183EB7}" dt="2024-04-29T12:11:45.023" v="504" actId="20577"/>
          <ac:spMkLst>
            <pc:docMk/>
            <pc:sldMk cId="0" sldId="263"/>
            <ac:spMk id="284" creationId="{00000000-0000-0000-0000-000000000000}"/>
          </ac:spMkLst>
        </pc:spChg>
        <pc:grpChg chg="del">
          <ac:chgData name="pantelis balaouras" userId="25e8755020fc1734" providerId="LiveId" clId="{59C60493-C39C-4FC7-8114-41AB81183EB7}" dt="2024-04-28T20:51:07.539" v="46" actId="478"/>
          <ac:grpSpMkLst>
            <pc:docMk/>
            <pc:sldMk cId="0" sldId="263"/>
            <ac:grpSpMk id="285" creationId="{00000000-0000-0000-0000-000000000000}"/>
          </ac:grpSpMkLst>
        </pc:grpChg>
      </pc:sldChg>
      <pc:sldChg chg="delSp modSp mod">
        <pc:chgData name="pantelis balaouras" userId="25e8755020fc1734" providerId="LiveId" clId="{59C60493-C39C-4FC7-8114-41AB81183EB7}" dt="2024-04-29T12:10:25.502" v="489" actId="20577"/>
        <pc:sldMkLst>
          <pc:docMk/>
          <pc:sldMk cId="0" sldId="266"/>
        </pc:sldMkLst>
        <pc:spChg chg="mod">
          <ac:chgData name="pantelis balaouras" userId="25e8755020fc1734" providerId="LiveId" clId="{59C60493-C39C-4FC7-8114-41AB81183EB7}" dt="2024-04-29T12:10:25.502" v="489" actId="20577"/>
          <ac:spMkLst>
            <pc:docMk/>
            <pc:sldMk cId="0" sldId="266"/>
            <ac:spMk id="316" creationId="{00000000-0000-0000-0000-000000000000}"/>
          </ac:spMkLst>
        </pc:spChg>
        <pc:spChg chg="mod">
          <ac:chgData name="pantelis balaouras" userId="25e8755020fc1734" providerId="LiveId" clId="{59C60493-C39C-4FC7-8114-41AB81183EB7}" dt="2024-04-28T21:05:50.278" v="279" actId="255"/>
          <ac:spMkLst>
            <pc:docMk/>
            <pc:sldMk cId="0" sldId="266"/>
            <ac:spMk id="320" creationId="{00000000-0000-0000-0000-000000000000}"/>
          </ac:spMkLst>
        </pc:spChg>
        <pc:grpChg chg="del">
          <ac:chgData name="pantelis balaouras" userId="25e8755020fc1734" providerId="LiveId" clId="{59C60493-C39C-4FC7-8114-41AB81183EB7}" dt="2024-04-28T20:51:11.306" v="47" actId="478"/>
          <ac:grpSpMkLst>
            <pc:docMk/>
            <pc:sldMk cId="0" sldId="266"/>
            <ac:grpSpMk id="317" creationId="{00000000-0000-0000-0000-000000000000}"/>
          </ac:grpSpMkLst>
        </pc:grpChg>
      </pc:sldChg>
      <pc:sldChg chg="delSp modSp mod">
        <pc:chgData name="pantelis balaouras" userId="25e8755020fc1734" providerId="LiveId" clId="{59C60493-C39C-4FC7-8114-41AB81183EB7}" dt="2024-04-29T12:10:30.269" v="491" actId="20577"/>
        <pc:sldMkLst>
          <pc:docMk/>
          <pc:sldMk cId="0" sldId="267"/>
        </pc:sldMkLst>
        <pc:spChg chg="mod">
          <ac:chgData name="pantelis balaouras" userId="25e8755020fc1734" providerId="LiveId" clId="{59C60493-C39C-4FC7-8114-41AB81183EB7}" dt="2024-04-29T12:10:30.269" v="491" actId="20577"/>
          <ac:spMkLst>
            <pc:docMk/>
            <pc:sldMk cId="0" sldId="267"/>
            <ac:spMk id="330" creationId="{00000000-0000-0000-0000-000000000000}"/>
          </ac:spMkLst>
        </pc:spChg>
        <pc:grpChg chg="del">
          <ac:chgData name="pantelis balaouras" userId="25e8755020fc1734" providerId="LiveId" clId="{59C60493-C39C-4FC7-8114-41AB81183EB7}" dt="2024-04-28T20:51:13.235" v="48" actId="478"/>
          <ac:grpSpMkLst>
            <pc:docMk/>
            <pc:sldMk cId="0" sldId="267"/>
            <ac:grpSpMk id="331" creationId="{00000000-0000-0000-0000-000000000000}"/>
          </ac:grpSpMkLst>
        </pc:grpChg>
      </pc:sldChg>
      <pc:sldChg chg="delSp modSp mod">
        <pc:chgData name="pantelis balaouras" userId="25e8755020fc1734" providerId="LiveId" clId="{59C60493-C39C-4FC7-8114-41AB81183EB7}" dt="2024-04-29T12:10:34.494" v="493" actId="20577"/>
        <pc:sldMkLst>
          <pc:docMk/>
          <pc:sldMk cId="0" sldId="268"/>
        </pc:sldMkLst>
        <pc:spChg chg="mod">
          <ac:chgData name="pantelis balaouras" userId="25e8755020fc1734" providerId="LiveId" clId="{59C60493-C39C-4FC7-8114-41AB81183EB7}" dt="2024-04-29T12:10:34.494" v="493" actId="20577"/>
          <ac:spMkLst>
            <pc:docMk/>
            <pc:sldMk cId="0" sldId="268"/>
            <ac:spMk id="346" creationId="{00000000-0000-0000-0000-000000000000}"/>
          </ac:spMkLst>
        </pc:spChg>
        <pc:spChg chg="mod">
          <ac:chgData name="pantelis balaouras" userId="25e8755020fc1734" providerId="LiveId" clId="{59C60493-C39C-4FC7-8114-41AB81183EB7}" dt="2024-04-28T21:06:13.681" v="280" actId="12"/>
          <ac:spMkLst>
            <pc:docMk/>
            <pc:sldMk cId="0" sldId="268"/>
            <ac:spMk id="350" creationId="{00000000-0000-0000-0000-000000000000}"/>
          </ac:spMkLst>
        </pc:spChg>
        <pc:grpChg chg="del">
          <ac:chgData name="pantelis balaouras" userId="25e8755020fc1734" providerId="LiveId" clId="{59C60493-C39C-4FC7-8114-41AB81183EB7}" dt="2024-04-28T20:51:15.107" v="49" actId="478"/>
          <ac:grpSpMkLst>
            <pc:docMk/>
            <pc:sldMk cId="0" sldId="268"/>
            <ac:grpSpMk id="347" creationId="{00000000-0000-0000-0000-000000000000}"/>
          </ac:grpSpMkLst>
        </pc:grpChg>
      </pc:sldChg>
      <pc:sldChg chg="delSp modSp mod">
        <pc:chgData name="pantelis balaouras" userId="25e8755020fc1734" providerId="LiveId" clId="{59C60493-C39C-4FC7-8114-41AB81183EB7}" dt="2024-04-29T12:10:40.060" v="495" actId="20577"/>
        <pc:sldMkLst>
          <pc:docMk/>
          <pc:sldMk cId="0" sldId="269"/>
        </pc:sldMkLst>
        <pc:spChg chg="mod">
          <ac:chgData name="pantelis balaouras" userId="25e8755020fc1734" providerId="LiveId" clId="{59C60493-C39C-4FC7-8114-41AB81183EB7}" dt="2024-04-29T12:10:40.060" v="495" actId="20577"/>
          <ac:spMkLst>
            <pc:docMk/>
            <pc:sldMk cId="0" sldId="269"/>
            <ac:spMk id="360" creationId="{00000000-0000-0000-0000-000000000000}"/>
          </ac:spMkLst>
        </pc:spChg>
        <pc:spChg chg="mod">
          <ac:chgData name="pantelis balaouras" userId="25e8755020fc1734" providerId="LiveId" clId="{59C60493-C39C-4FC7-8114-41AB81183EB7}" dt="2024-04-28T21:06:22.439" v="282" actId="12"/>
          <ac:spMkLst>
            <pc:docMk/>
            <pc:sldMk cId="0" sldId="269"/>
            <ac:spMk id="365" creationId="{00000000-0000-0000-0000-000000000000}"/>
          </ac:spMkLst>
        </pc:spChg>
        <pc:spChg chg="mod">
          <ac:chgData name="pantelis balaouras" userId="25e8755020fc1734" providerId="LiveId" clId="{59C60493-C39C-4FC7-8114-41AB81183EB7}" dt="2024-04-28T21:06:51.033" v="285" actId="255"/>
          <ac:spMkLst>
            <pc:docMk/>
            <pc:sldMk cId="0" sldId="269"/>
            <ac:spMk id="366" creationId="{00000000-0000-0000-0000-000000000000}"/>
          </ac:spMkLst>
        </pc:spChg>
        <pc:spChg chg="mod">
          <ac:chgData name="pantelis balaouras" userId="25e8755020fc1734" providerId="LiveId" clId="{59C60493-C39C-4FC7-8114-41AB81183EB7}" dt="2024-04-28T21:12:36.451" v="290" actId="1076"/>
          <ac:spMkLst>
            <pc:docMk/>
            <pc:sldMk cId="0" sldId="269"/>
            <ac:spMk id="367" creationId="{00000000-0000-0000-0000-000000000000}"/>
          </ac:spMkLst>
        </pc:spChg>
        <pc:grpChg chg="del">
          <ac:chgData name="pantelis balaouras" userId="25e8755020fc1734" providerId="LiveId" clId="{59C60493-C39C-4FC7-8114-41AB81183EB7}" dt="2024-04-28T20:51:16.870" v="50" actId="478"/>
          <ac:grpSpMkLst>
            <pc:docMk/>
            <pc:sldMk cId="0" sldId="269"/>
            <ac:grpSpMk id="361" creationId="{00000000-0000-0000-0000-000000000000}"/>
          </ac:grpSpMkLst>
        </pc:grpChg>
      </pc:sldChg>
      <pc:sldChg chg="modSp del mod modClrScheme chgLayout">
        <pc:chgData name="pantelis balaouras" userId="25e8755020fc1734" providerId="LiveId" clId="{59C60493-C39C-4FC7-8114-41AB81183EB7}" dt="2024-04-28T21:18:17.771" v="347" actId="47"/>
        <pc:sldMkLst>
          <pc:docMk/>
          <pc:sldMk cId="0" sldId="270"/>
        </pc:sldMkLst>
        <pc:spChg chg="mod ord">
          <ac:chgData name="pantelis balaouras" userId="25e8755020fc1734" providerId="LiveId" clId="{59C60493-C39C-4FC7-8114-41AB81183EB7}" dt="2024-04-28T21:17:12.445" v="335" actId="700"/>
          <ac:spMkLst>
            <pc:docMk/>
            <pc:sldMk cId="0" sldId="270"/>
            <ac:spMk id="373" creationId="{00000000-0000-0000-0000-000000000000}"/>
          </ac:spMkLst>
        </pc:spChg>
        <pc:spChg chg="mod ord">
          <ac:chgData name="pantelis balaouras" userId="25e8755020fc1734" providerId="LiveId" clId="{59C60493-C39C-4FC7-8114-41AB81183EB7}" dt="2024-04-28T21:17:12.445" v="335" actId="700"/>
          <ac:spMkLst>
            <pc:docMk/>
            <pc:sldMk cId="0" sldId="270"/>
            <ac:spMk id="374" creationId="{00000000-0000-0000-0000-000000000000}"/>
          </ac:spMkLst>
        </pc:spChg>
        <pc:spChg chg="mod ord">
          <ac:chgData name="pantelis balaouras" userId="25e8755020fc1734" providerId="LiveId" clId="{59C60493-C39C-4FC7-8114-41AB81183EB7}" dt="2024-04-28T21:17:12.445" v="335" actId="700"/>
          <ac:spMkLst>
            <pc:docMk/>
            <pc:sldMk cId="0" sldId="270"/>
            <ac:spMk id="376" creationId="{00000000-0000-0000-0000-000000000000}"/>
          </ac:spMkLst>
        </pc:spChg>
      </pc:sldChg>
      <pc:sldChg chg="addSp delSp modSp mod">
        <pc:chgData name="pantelis balaouras" userId="25e8755020fc1734" providerId="LiveId" clId="{59C60493-C39C-4FC7-8114-41AB81183EB7}" dt="2024-04-29T12:12:04.553" v="506"/>
        <pc:sldMkLst>
          <pc:docMk/>
          <pc:sldMk cId="0" sldId="271"/>
        </pc:sldMkLst>
        <pc:spChg chg="add del mod">
          <ac:chgData name="pantelis balaouras" userId="25e8755020fc1734" providerId="LiveId" clId="{59C60493-C39C-4FC7-8114-41AB81183EB7}" dt="2024-04-29T12:12:03.948" v="505" actId="478"/>
          <ac:spMkLst>
            <pc:docMk/>
            <pc:sldMk cId="0" sldId="271"/>
            <ac:spMk id="2" creationId="{283B4B35-B55F-0748-4784-41F171E78425}"/>
          </ac:spMkLst>
        </pc:spChg>
        <pc:spChg chg="add mod">
          <ac:chgData name="pantelis balaouras" userId="25e8755020fc1734" providerId="LiveId" clId="{59C60493-C39C-4FC7-8114-41AB81183EB7}" dt="2024-04-29T12:12:04.553" v="506"/>
          <ac:spMkLst>
            <pc:docMk/>
            <pc:sldMk cId="0" sldId="271"/>
            <ac:spMk id="3" creationId="{14C5E737-D6CC-F852-893C-B6A9F3F9480F}"/>
          </ac:spMkLst>
        </pc:spChg>
        <pc:spChg chg="del">
          <ac:chgData name="pantelis balaouras" userId="25e8755020fc1734" providerId="LiveId" clId="{59C60493-C39C-4FC7-8114-41AB81183EB7}" dt="2024-04-28T21:29:28.327" v="426" actId="478"/>
          <ac:spMkLst>
            <pc:docMk/>
            <pc:sldMk cId="0" sldId="271"/>
            <ac:spMk id="383" creationId="{00000000-0000-0000-0000-000000000000}"/>
          </ac:spMkLst>
        </pc:spChg>
        <pc:spChg chg="mod">
          <ac:chgData name="pantelis balaouras" userId="25e8755020fc1734" providerId="LiveId" clId="{59C60493-C39C-4FC7-8114-41AB81183EB7}" dt="2024-04-28T21:18:39.393" v="349" actId="122"/>
          <ac:spMkLst>
            <pc:docMk/>
            <pc:sldMk cId="0" sldId="271"/>
            <ac:spMk id="391" creationId="{00000000-0000-0000-0000-000000000000}"/>
          </ac:spMkLst>
        </pc:spChg>
        <pc:grpChg chg="del mod">
          <ac:chgData name="pantelis balaouras" userId="25e8755020fc1734" providerId="LiveId" clId="{59C60493-C39C-4FC7-8114-41AB81183EB7}" dt="2024-04-28T20:51:20.007" v="52" actId="478"/>
          <ac:grpSpMkLst>
            <pc:docMk/>
            <pc:sldMk cId="0" sldId="271"/>
            <ac:grpSpMk id="384" creationId="{00000000-0000-0000-0000-000000000000}"/>
          </ac:grpSpMkLst>
        </pc:grpChg>
        <pc:graphicFrameChg chg="mod">
          <ac:chgData name="pantelis balaouras" userId="25e8755020fc1734" providerId="LiveId" clId="{59C60493-C39C-4FC7-8114-41AB81183EB7}" dt="2024-04-28T21:31:56.648" v="452" actId="1076"/>
          <ac:graphicFrameMkLst>
            <pc:docMk/>
            <pc:sldMk cId="0" sldId="271"/>
            <ac:graphicFrameMk id="390" creationId="{00000000-0000-0000-0000-000000000000}"/>
          </ac:graphicFrameMkLst>
        </pc:graphicFrameChg>
      </pc:sldChg>
      <pc:sldChg chg="addSp delSp modSp mod">
        <pc:chgData name="pantelis balaouras" userId="25e8755020fc1734" providerId="LiveId" clId="{59C60493-C39C-4FC7-8114-41AB81183EB7}" dt="2024-04-29T12:12:30.226" v="514"/>
        <pc:sldMkLst>
          <pc:docMk/>
          <pc:sldMk cId="0" sldId="274"/>
        </pc:sldMkLst>
        <pc:spChg chg="add mod">
          <ac:chgData name="pantelis balaouras" userId="25e8755020fc1734" providerId="LiveId" clId="{59C60493-C39C-4FC7-8114-41AB81183EB7}" dt="2024-04-29T12:12:30.226" v="514"/>
          <ac:spMkLst>
            <pc:docMk/>
            <pc:sldMk cId="0" sldId="274"/>
            <ac:spMk id="2" creationId="{F79F2C42-0356-51E9-2AAC-C188D584A380}"/>
          </ac:spMkLst>
        </pc:spChg>
        <pc:spChg chg="del">
          <ac:chgData name="pantelis balaouras" userId="25e8755020fc1734" providerId="LiveId" clId="{59C60493-C39C-4FC7-8114-41AB81183EB7}" dt="2024-04-29T12:12:29.615" v="513" actId="478"/>
          <ac:spMkLst>
            <pc:docMk/>
            <pc:sldMk cId="0" sldId="274"/>
            <ac:spMk id="418" creationId="{00000000-0000-0000-0000-000000000000}"/>
          </ac:spMkLst>
        </pc:spChg>
        <pc:spChg chg="mod">
          <ac:chgData name="pantelis balaouras" userId="25e8755020fc1734" providerId="LiveId" clId="{59C60493-C39C-4FC7-8114-41AB81183EB7}" dt="2024-04-28T20:56:00.595" v="120" actId="15"/>
          <ac:spMkLst>
            <pc:docMk/>
            <pc:sldMk cId="0" sldId="274"/>
            <ac:spMk id="423" creationId="{00000000-0000-0000-0000-000000000000}"/>
          </ac:spMkLst>
        </pc:spChg>
        <pc:grpChg chg="del">
          <ac:chgData name="pantelis balaouras" userId="25e8755020fc1734" providerId="LiveId" clId="{59C60493-C39C-4FC7-8114-41AB81183EB7}" dt="2024-04-28T20:51:23.890" v="53" actId="478"/>
          <ac:grpSpMkLst>
            <pc:docMk/>
            <pc:sldMk cId="0" sldId="274"/>
            <ac:grpSpMk id="419" creationId="{00000000-0000-0000-0000-000000000000}"/>
          </ac:grpSpMkLst>
        </pc:grpChg>
      </pc:sldChg>
      <pc:sldChg chg="addSp delSp modSp mod">
        <pc:chgData name="pantelis balaouras" userId="25e8755020fc1734" providerId="LiveId" clId="{59C60493-C39C-4FC7-8114-41AB81183EB7}" dt="2024-04-29T12:12:35.501" v="516"/>
        <pc:sldMkLst>
          <pc:docMk/>
          <pc:sldMk cId="0" sldId="275"/>
        </pc:sldMkLst>
        <pc:spChg chg="add mod">
          <ac:chgData name="pantelis balaouras" userId="25e8755020fc1734" providerId="LiveId" clId="{59C60493-C39C-4FC7-8114-41AB81183EB7}" dt="2024-04-29T12:12:35.501" v="516"/>
          <ac:spMkLst>
            <pc:docMk/>
            <pc:sldMk cId="0" sldId="275"/>
            <ac:spMk id="2" creationId="{39F8A8A2-B06E-4EEA-8217-C4E186962EDB}"/>
          </ac:spMkLst>
        </pc:spChg>
        <pc:spChg chg="del">
          <ac:chgData name="pantelis balaouras" userId="25e8755020fc1734" providerId="LiveId" clId="{59C60493-C39C-4FC7-8114-41AB81183EB7}" dt="2024-04-29T12:12:34.896" v="515" actId="478"/>
          <ac:spMkLst>
            <pc:docMk/>
            <pc:sldMk cId="0" sldId="275"/>
            <ac:spMk id="431" creationId="{00000000-0000-0000-0000-000000000000}"/>
          </ac:spMkLst>
        </pc:spChg>
        <pc:spChg chg="mod">
          <ac:chgData name="pantelis balaouras" userId="25e8755020fc1734" providerId="LiveId" clId="{59C60493-C39C-4FC7-8114-41AB81183EB7}" dt="2024-04-28T20:55:51.241" v="119" actId="20577"/>
          <ac:spMkLst>
            <pc:docMk/>
            <pc:sldMk cId="0" sldId="275"/>
            <ac:spMk id="436" creationId="{00000000-0000-0000-0000-000000000000}"/>
          </ac:spMkLst>
        </pc:spChg>
        <pc:grpChg chg="del">
          <ac:chgData name="pantelis balaouras" userId="25e8755020fc1734" providerId="LiveId" clId="{59C60493-C39C-4FC7-8114-41AB81183EB7}" dt="2024-04-28T20:51:25.700" v="54" actId="478"/>
          <ac:grpSpMkLst>
            <pc:docMk/>
            <pc:sldMk cId="0" sldId="275"/>
            <ac:grpSpMk id="432" creationId="{00000000-0000-0000-0000-000000000000}"/>
          </ac:grpSpMkLst>
        </pc:grpChg>
      </pc:sldChg>
      <pc:sldChg chg="addSp delSp modSp mod">
        <pc:chgData name="pantelis balaouras" userId="25e8755020fc1734" providerId="LiveId" clId="{59C60493-C39C-4FC7-8114-41AB81183EB7}" dt="2024-04-29T12:12:41.972" v="518"/>
        <pc:sldMkLst>
          <pc:docMk/>
          <pc:sldMk cId="0" sldId="276"/>
        </pc:sldMkLst>
        <pc:spChg chg="add mod">
          <ac:chgData name="pantelis balaouras" userId="25e8755020fc1734" providerId="LiveId" clId="{59C60493-C39C-4FC7-8114-41AB81183EB7}" dt="2024-04-29T12:12:41.972" v="518"/>
          <ac:spMkLst>
            <pc:docMk/>
            <pc:sldMk cId="0" sldId="276"/>
            <ac:spMk id="2" creationId="{1E72BCCD-7B21-BB6B-B827-7BD55CFFBCDD}"/>
          </ac:spMkLst>
        </pc:spChg>
        <pc:spChg chg="del">
          <ac:chgData name="pantelis balaouras" userId="25e8755020fc1734" providerId="LiveId" clId="{59C60493-C39C-4FC7-8114-41AB81183EB7}" dt="2024-04-29T12:12:41.258" v="517" actId="478"/>
          <ac:spMkLst>
            <pc:docMk/>
            <pc:sldMk cId="0" sldId="276"/>
            <ac:spMk id="443" creationId="{00000000-0000-0000-0000-000000000000}"/>
          </ac:spMkLst>
        </pc:spChg>
        <pc:grpChg chg="del">
          <ac:chgData name="pantelis balaouras" userId="25e8755020fc1734" providerId="LiveId" clId="{59C60493-C39C-4FC7-8114-41AB81183EB7}" dt="2024-04-28T20:51:27.638" v="55" actId="478"/>
          <ac:grpSpMkLst>
            <pc:docMk/>
            <pc:sldMk cId="0" sldId="276"/>
            <ac:grpSpMk id="444" creationId="{00000000-0000-0000-0000-000000000000}"/>
          </ac:grpSpMkLst>
        </pc:grpChg>
      </pc:sldChg>
      <pc:sldChg chg="addSp delSp modSp mod">
        <pc:chgData name="pantelis balaouras" userId="25e8755020fc1734" providerId="LiveId" clId="{59C60493-C39C-4FC7-8114-41AB81183EB7}" dt="2024-04-29T12:12:47.429" v="520"/>
        <pc:sldMkLst>
          <pc:docMk/>
          <pc:sldMk cId="0" sldId="277"/>
        </pc:sldMkLst>
        <pc:spChg chg="add mod">
          <ac:chgData name="pantelis balaouras" userId="25e8755020fc1734" providerId="LiveId" clId="{59C60493-C39C-4FC7-8114-41AB81183EB7}" dt="2024-04-29T12:12:47.429" v="520"/>
          <ac:spMkLst>
            <pc:docMk/>
            <pc:sldMk cId="0" sldId="277"/>
            <ac:spMk id="2" creationId="{D2F46CB6-AD96-EA1B-D350-F256D4123692}"/>
          </ac:spMkLst>
        </pc:spChg>
        <pc:spChg chg="del">
          <ac:chgData name="pantelis balaouras" userId="25e8755020fc1734" providerId="LiveId" clId="{59C60493-C39C-4FC7-8114-41AB81183EB7}" dt="2024-04-29T12:12:46.536" v="519" actId="478"/>
          <ac:spMkLst>
            <pc:docMk/>
            <pc:sldMk cId="0" sldId="277"/>
            <ac:spMk id="456" creationId="{00000000-0000-0000-0000-000000000000}"/>
          </ac:spMkLst>
        </pc:spChg>
        <pc:grpChg chg="del">
          <ac:chgData name="pantelis balaouras" userId="25e8755020fc1734" providerId="LiveId" clId="{59C60493-C39C-4FC7-8114-41AB81183EB7}" dt="2024-04-28T20:51:29.611" v="56" actId="478"/>
          <ac:grpSpMkLst>
            <pc:docMk/>
            <pc:sldMk cId="0" sldId="277"/>
            <ac:grpSpMk id="457" creationId="{00000000-0000-0000-0000-000000000000}"/>
          </ac:grpSpMkLst>
        </pc:grpChg>
      </pc:sldChg>
      <pc:sldChg chg="addSp delSp modSp mod">
        <pc:chgData name="pantelis balaouras" userId="25e8755020fc1734" providerId="LiveId" clId="{59C60493-C39C-4FC7-8114-41AB81183EB7}" dt="2024-04-29T12:12:51.620" v="522"/>
        <pc:sldMkLst>
          <pc:docMk/>
          <pc:sldMk cId="0" sldId="278"/>
        </pc:sldMkLst>
        <pc:spChg chg="add mod">
          <ac:chgData name="pantelis balaouras" userId="25e8755020fc1734" providerId="LiveId" clId="{59C60493-C39C-4FC7-8114-41AB81183EB7}" dt="2024-04-29T12:12:51.620" v="522"/>
          <ac:spMkLst>
            <pc:docMk/>
            <pc:sldMk cId="0" sldId="278"/>
            <ac:spMk id="2" creationId="{AA7429BE-747A-DC18-C179-B810EF2829BE}"/>
          </ac:spMkLst>
        </pc:spChg>
        <pc:spChg chg="del">
          <ac:chgData name="pantelis balaouras" userId="25e8755020fc1734" providerId="LiveId" clId="{59C60493-C39C-4FC7-8114-41AB81183EB7}" dt="2024-04-29T12:12:50.976" v="521" actId="478"/>
          <ac:spMkLst>
            <pc:docMk/>
            <pc:sldMk cId="0" sldId="278"/>
            <ac:spMk id="471" creationId="{00000000-0000-0000-0000-000000000000}"/>
          </ac:spMkLst>
        </pc:spChg>
        <pc:grpChg chg="del">
          <ac:chgData name="pantelis balaouras" userId="25e8755020fc1734" providerId="LiveId" clId="{59C60493-C39C-4FC7-8114-41AB81183EB7}" dt="2024-04-28T20:51:31.717" v="57" actId="478"/>
          <ac:grpSpMkLst>
            <pc:docMk/>
            <pc:sldMk cId="0" sldId="278"/>
            <ac:grpSpMk id="472" creationId="{00000000-0000-0000-0000-000000000000}"/>
          </ac:grpSpMkLst>
        </pc:grpChg>
      </pc:sldChg>
      <pc:sldChg chg="addSp delSp modSp mod">
        <pc:chgData name="pantelis balaouras" userId="25e8755020fc1734" providerId="LiveId" clId="{59C60493-C39C-4FC7-8114-41AB81183EB7}" dt="2024-04-29T12:12:59.852" v="525"/>
        <pc:sldMkLst>
          <pc:docMk/>
          <pc:sldMk cId="0" sldId="279"/>
        </pc:sldMkLst>
        <pc:spChg chg="add mod">
          <ac:chgData name="pantelis balaouras" userId="25e8755020fc1734" providerId="LiveId" clId="{59C60493-C39C-4FC7-8114-41AB81183EB7}" dt="2024-04-29T12:12:59.852" v="525"/>
          <ac:spMkLst>
            <pc:docMk/>
            <pc:sldMk cId="0" sldId="279"/>
            <ac:spMk id="2" creationId="{2F33EA05-E2E3-3A58-0403-D2B9DF1BF2FB}"/>
          </ac:spMkLst>
        </pc:spChg>
        <pc:spChg chg="del mod">
          <ac:chgData name="pantelis balaouras" userId="25e8755020fc1734" providerId="LiveId" clId="{59C60493-C39C-4FC7-8114-41AB81183EB7}" dt="2024-04-29T12:12:59.258" v="524" actId="478"/>
          <ac:spMkLst>
            <pc:docMk/>
            <pc:sldMk cId="0" sldId="279"/>
            <ac:spMk id="487" creationId="{00000000-0000-0000-0000-000000000000}"/>
          </ac:spMkLst>
        </pc:spChg>
        <pc:grpChg chg="del">
          <ac:chgData name="pantelis balaouras" userId="25e8755020fc1734" providerId="LiveId" clId="{59C60493-C39C-4FC7-8114-41AB81183EB7}" dt="2024-04-28T20:51:33.557" v="58" actId="478"/>
          <ac:grpSpMkLst>
            <pc:docMk/>
            <pc:sldMk cId="0" sldId="279"/>
            <ac:grpSpMk id="488" creationId="{00000000-0000-0000-0000-000000000000}"/>
          </ac:grpSpMkLst>
        </pc:grpChg>
      </pc:sldChg>
      <pc:sldChg chg="addSp delSp modSp mod">
        <pc:chgData name="pantelis balaouras" userId="25e8755020fc1734" providerId="LiveId" clId="{59C60493-C39C-4FC7-8114-41AB81183EB7}" dt="2024-04-29T12:13:03.733" v="527"/>
        <pc:sldMkLst>
          <pc:docMk/>
          <pc:sldMk cId="0" sldId="280"/>
        </pc:sldMkLst>
        <pc:spChg chg="add mod">
          <ac:chgData name="pantelis balaouras" userId="25e8755020fc1734" providerId="LiveId" clId="{59C60493-C39C-4FC7-8114-41AB81183EB7}" dt="2024-04-29T12:13:03.733" v="527"/>
          <ac:spMkLst>
            <pc:docMk/>
            <pc:sldMk cId="0" sldId="280"/>
            <ac:spMk id="2" creationId="{C0CA3BA9-E3F5-46FB-F05A-D648A5771524}"/>
          </ac:spMkLst>
        </pc:spChg>
        <pc:spChg chg="del">
          <ac:chgData name="pantelis balaouras" userId="25e8755020fc1734" providerId="LiveId" clId="{59C60493-C39C-4FC7-8114-41AB81183EB7}" dt="2024-04-29T12:13:03.148" v="526" actId="478"/>
          <ac:spMkLst>
            <pc:docMk/>
            <pc:sldMk cId="0" sldId="280"/>
            <ac:spMk id="505" creationId="{00000000-0000-0000-0000-000000000000}"/>
          </ac:spMkLst>
        </pc:spChg>
        <pc:spChg chg="mod">
          <ac:chgData name="pantelis balaouras" userId="25e8755020fc1734" providerId="LiveId" clId="{59C60493-C39C-4FC7-8114-41AB81183EB7}" dt="2024-04-28T20:55:38.683" v="117" actId="20577"/>
          <ac:spMkLst>
            <pc:docMk/>
            <pc:sldMk cId="0" sldId="280"/>
            <ac:spMk id="510" creationId="{00000000-0000-0000-0000-000000000000}"/>
          </ac:spMkLst>
        </pc:spChg>
        <pc:grpChg chg="del">
          <ac:chgData name="pantelis balaouras" userId="25e8755020fc1734" providerId="LiveId" clId="{59C60493-C39C-4FC7-8114-41AB81183EB7}" dt="2024-04-28T20:51:35.558" v="59" actId="478"/>
          <ac:grpSpMkLst>
            <pc:docMk/>
            <pc:sldMk cId="0" sldId="280"/>
            <ac:grpSpMk id="506" creationId="{00000000-0000-0000-0000-000000000000}"/>
          </ac:grpSpMkLst>
        </pc:grpChg>
      </pc:sldChg>
      <pc:sldChg chg="addSp delSp modSp mod">
        <pc:chgData name="pantelis balaouras" userId="25e8755020fc1734" providerId="LiveId" clId="{59C60493-C39C-4FC7-8114-41AB81183EB7}" dt="2024-04-29T12:13:08.853" v="529"/>
        <pc:sldMkLst>
          <pc:docMk/>
          <pc:sldMk cId="0" sldId="281"/>
        </pc:sldMkLst>
        <pc:spChg chg="add mod">
          <ac:chgData name="pantelis balaouras" userId="25e8755020fc1734" providerId="LiveId" clId="{59C60493-C39C-4FC7-8114-41AB81183EB7}" dt="2024-04-29T12:13:08.853" v="529"/>
          <ac:spMkLst>
            <pc:docMk/>
            <pc:sldMk cId="0" sldId="281"/>
            <ac:spMk id="2" creationId="{CDF3B745-1BDF-11B4-05D4-2B8E4C1909B8}"/>
          </ac:spMkLst>
        </pc:spChg>
        <pc:spChg chg="del">
          <ac:chgData name="pantelis balaouras" userId="25e8755020fc1734" providerId="LiveId" clId="{59C60493-C39C-4FC7-8114-41AB81183EB7}" dt="2024-04-29T12:13:08.259" v="528" actId="478"/>
          <ac:spMkLst>
            <pc:docMk/>
            <pc:sldMk cId="0" sldId="281"/>
            <ac:spMk id="517" creationId="{00000000-0000-0000-0000-000000000000}"/>
          </ac:spMkLst>
        </pc:spChg>
        <pc:spChg chg="mod">
          <ac:chgData name="pantelis balaouras" userId="25e8755020fc1734" providerId="LiveId" clId="{59C60493-C39C-4FC7-8114-41AB81183EB7}" dt="2024-04-28T21:26:42.229" v="421" actId="20577"/>
          <ac:spMkLst>
            <pc:docMk/>
            <pc:sldMk cId="0" sldId="281"/>
            <ac:spMk id="523" creationId="{00000000-0000-0000-0000-000000000000}"/>
          </ac:spMkLst>
        </pc:spChg>
        <pc:grpChg chg="del">
          <ac:chgData name="pantelis balaouras" userId="25e8755020fc1734" providerId="LiveId" clId="{59C60493-C39C-4FC7-8114-41AB81183EB7}" dt="2024-04-28T20:51:37.415" v="60" actId="478"/>
          <ac:grpSpMkLst>
            <pc:docMk/>
            <pc:sldMk cId="0" sldId="281"/>
            <ac:grpSpMk id="518" creationId="{00000000-0000-0000-0000-000000000000}"/>
          </ac:grpSpMkLst>
        </pc:grpChg>
      </pc:sldChg>
      <pc:sldChg chg="addSp delSp modSp mod">
        <pc:chgData name="pantelis balaouras" userId="25e8755020fc1734" providerId="LiveId" clId="{59C60493-C39C-4FC7-8114-41AB81183EB7}" dt="2024-04-29T12:13:12.997" v="531"/>
        <pc:sldMkLst>
          <pc:docMk/>
          <pc:sldMk cId="0" sldId="282"/>
        </pc:sldMkLst>
        <pc:spChg chg="add mod">
          <ac:chgData name="pantelis balaouras" userId="25e8755020fc1734" providerId="LiveId" clId="{59C60493-C39C-4FC7-8114-41AB81183EB7}" dt="2024-04-29T12:13:12.997" v="531"/>
          <ac:spMkLst>
            <pc:docMk/>
            <pc:sldMk cId="0" sldId="282"/>
            <ac:spMk id="2" creationId="{A1B2A49B-1E68-A436-4AB2-297205451554}"/>
          </ac:spMkLst>
        </pc:spChg>
        <pc:spChg chg="del">
          <ac:chgData name="pantelis balaouras" userId="25e8755020fc1734" providerId="LiveId" clId="{59C60493-C39C-4FC7-8114-41AB81183EB7}" dt="2024-04-29T12:13:12.457" v="530" actId="478"/>
          <ac:spMkLst>
            <pc:docMk/>
            <pc:sldMk cId="0" sldId="282"/>
            <ac:spMk id="530" creationId="{00000000-0000-0000-0000-000000000000}"/>
          </ac:spMkLst>
        </pc:spChg>
        <pc:grpChg chg="del">
          <ac:chgData name="pantelis balaouras" userId="25e8755020fc1734" providerId="LiveId" clId="{59C60493-C39C-4FC7-8114-41AB81183EB7}" dt="2024-04-28T20:51:39.386" v="61" actId="478"/>
          <ac:grpSpMkLst>
            <pc:docMk/>
            <pc:sldMk cId="0" sldId="282"/>
            <ac:grpSpMk id="531" creationId="{00000000-0000-0000-0000-000000000000}"/>
          </ac:grpSpMkLst>
        </pc:grpChg>
        <pc:picChg chg="mod">
          <ac:chgData name="pantelis balaouras" userId="25e8755020fc1734" providerId="LiveId" clId="{59C60493-C39C-4FC7-8114-41AB81183EB7}" dt="2024-04-28T21:27:27.417" v="423" actId="1440"/>
          <ac:picMkLst>
            <pc:docMk/>
            <pc:sldMk cId="0" sldId="282"/>
            <ac:picMk id="538" creationId="{00000000-0000-0000-0000-000000000000}"/>
          </ac:picMkLst>
        </pc:picChg>
      </pc:sldChg>
      <pc:sldChg chg="addSp delSp modSp mod">
        <pc:chgData name="pantelis balaouras" userId="25e8755020fc1734" providerId="LiveId" clId="{59C60493-C39C-4FC7-8114-41AB81183EB7}" dt="2024-04-29T12:13:17.111" v="533"/>
        <pc:sldMkLst>
          <pc:docMk/>
          <pc:sldMk cId="0" sldId="283"/>
        </pc:sldMkLst>
        <pc:spChg chg="add mod">
          <ac:chgData name="pantelis balaouras" userId="25e8755020fc1734" providerId="LiveId" clId="{59C60493-C39C-4FC7-8114-41AB81183EB7}" dt="2024-04-29T12:13:17.111" v="533"/>
          <ac:spMkLst>
            <pc:docMk/>
            <pc:sldMk cId="0" sldId="283"/>
            <ac:spMk id="2" creationId="{B7AB0BF7-AC8D-F154-2622-75F049DED07C}"/>
          </ac:spMkLst>
        </pc:spChg>
        <pc:spChg chg="del">
          <ac:chgData name="pantelis balaouras" userId="25e8755020fc1734" providerId="LiveId" clId="{59C60493-C39C-4FC7-8114-41AB81183EB7}" dt="2024-04-29T12:13:16.457" v="532" actId="478"/>
          <ac:spMkLst>
            <pc:docMk/>
            <pc:sldMk cId="0" sldId="283"/>
            <ac:spMk id="545" creationId="{00000000-0000-0000-0000-000000000000}"/>
          </ac:spMkLst>
        </pc:spChg>
        <pc:spChg chg="mod">
          <ac:chgData name="pantelis balaouras" userId="25e8755020fc1734" providerId="LiveId" clId="{59C60493-C39C-4FC7-8114-41AB81183EB7}" dt="2024-04-28T21:24:34.756" v="419" actId="20577"/>
          <ac:spMkLst>
            <pc:docMk/>
            <pc:sldMk cId="0" sldId="283"/>
            <ac:spMk id="549" creationId="{00000000-0000-0000-0000-000000000000}"/>
          </ac:spMkLst>
        </pc:spChg>
        <pc:spChg chg="mod">
          <ac:chgData name="pantelis balaouras" userId="25e8755020fc1734" providerId="LiveId" clId="{59C60493-C39C-4FC7-8114-41AB81183EB7}" dt="2024-04-28T21:24:16.779" v="418" actId="1037"/>
          <ac:spMkLst>
            <pc:docMk/>
            <pc:sldMk cId="0" sldId="283"/>
            <ac:spMk id="554" creationId="{00000000-0000-0000-0000-000000000000}"/>
          </ac:spMkLst>
        </pc:spChg>
        <pc:spChg chg="mod">
          <ac:chgData name="pantelis balaouras" userId="25e8755020fc1734" providerId="LiveId" clId="{59C60493-C39C-4FC7-8114-41AB81183EB7}" dt="2024-04-28T21:27:15.810" v="422" actId="1076"/>
          <ac:spMkLst>
            <pc:docMk/>
            <pc:sldMk cId="0" sldId="283"/>
            <ac:spMk id="557" creationId="{00000000-0000-0000-0000-000000000000}"/>
          </ac:spMkLst>
        </pc:spChg>
        <pc:grpChg chg="del">
          <ac:chgData name="pantelis balaouras" userId="25e8755020fc1734" providerId="LiveId" clId="{59C60493-C39C-4FC7-8114-41AB81183EB7}" dt="2024-04-28T20:51:41.430" v="62" actId="478"/>
          <ac:grpSpMkLst>
            <pc:docMk/>
            <pc:sldMk cId="0" sldId="283"/>
            <ac:grpSpMk id="546" creationId="{00000000-0000-0000-0000-000000000000}"/>
          </ac:grpSpMkLst>
        </pc:grpChg>
        <pc:picChg chg="mod">
          <ac:chgData name="pantelis balaouras" userId="25e8755020fc1734" providerId="LiveId" clId="{59C60493-C39C-4FC7-8114-41AB81183EB7}" dt="2024-04-28T21:24:16.779" v="418" actId="1037"/>
          <ac:picMkLst>
            <pc:docMk/>
            <pc:sldMk cId="0" sldId="283"/>
            <ac:picMk id="553" creationId="{00000000-0000-0000-0000-000000000000}"/>
          </ac:picMkLst>
        </pc:picChg>
        <pc:picChg chg="mod">
          <ac:chgData name="pantelis balaouras" userId="25e8755020fc1734" providerId="LiveId" clId="{59C60493-C39C-4FC7-8114-41AB81183EB7}" dt="2024-04-28T21:24:16.779" v="418" actId="1037"/>
          <ac:picMkLst>
            <pc:docMk/>
            <pc:sldMk cId="0" sldId="283"/>
            <ac:picMk id="555" creationId="{00000000-0000-0000-0000-000000000000}"/>
          </ac:picMkLst>
        </pc:picChg>
        <pc:picChg chg="mod">
          <ac:chgData name="pantelis balaouras" userId="25e8755020fc1734" providerId="LiveId" clId="{59C60493-C39C-4FC7-8114-41AB81183EB7}" dt="2024-04-28T21:24:16.779" v="418" actId="1037"/>
          <ac:picMkLst>
            <pc:docMk/>
            <pc:sldMk cId="0" sldId="283"/>
            <ac:picMk id="556" creationId="{00000000-0000-0000-0000-000000000000}"/>
          </ac:picMkLst>
        </pc:picChg>
      </pc:sldChg>
      <pc:sldChg chg="addSp delSp modSp mod">
        <pc:chgData name="pantelis balaouras" userId="25e8755020fc1734" providerId="LiveId" clId="{59C60493-C39C-4FC7-8114-41AB81183EB7}" dt="2024-04-29T12:13:23.365" v="535"/>
        <pc:sldMkLst>
          <pc:docMk/>
          <pc:sldMk cId="0" sldId="284"/>
        </pc:sldMkLst>
        <pc:spChg chg="add mod">
          <ac:chgData name="pantelis balaouras" userId="25e8755020fc1734" providerId="LiveId" clId="{59C60493-C39C-4FC7-8114-41AB81183EB7}" dt="2024-04-29T12:13:23.365" v="535"/>
          <ac:spMkLst>
            <pc:docMk/>
            <pc:sldMk cId="0" sldId="284"/>
            <ac:spMk id="2" creationId="{DB870A50-ED8D-14C1-4A27-204B975BA397}"/>
          </ac:spMkLst>
        </pc:spChg>
        <pc:spChg chg="del">
          <ac:chgData name="pantelis balaouras" userId="25e8755020fc1734" providerId="LiveId" clId="{59C60493-C39C-4FC7-8114-41AB81183EB7}" dt="2024-04-29T12:13:22.822" v="534" actId="478"/>
          <ac:spMkLst>
            <pc:docMk/>
            <pc:sldMk cId="0" sldId="284"/>
            <ac:spMk id="564" creationId="{00000000-0000-0000-0000-000000000000}"/>
          </ac:spMkLst>
        </pc:spChg>
        <pc:grpChg chg="del">
          <ac:chgData name="pantelis balaouras" userId="25e8755020fc1734" providerId="LiveId" clId="{59C60493-C39C-4FC7-8114-41AB81183EB7}" dt="2024-04-28T20:51:43.421" v="63" actId="478"/>
          <ac:grpSpMkLst>
            <pc:docMk/>
            <pc:sldMk cId="0" sldId="284"/>
            <ac:grpSpMk id="565" creationId="{00000000-0000-0000-0000-000000000000}"/>
          </ac:grpSpMkLst>
        </pc:grpChg>
        <pc:picChg chg="mod">
          <ac:chgData name="pantelis balaouras" userId="25e8755020fc1734" providerId="LiveId" clId="{59C60493-C39C-4FC7-8114-41AB81183EB7}" dt="2024-04-28T21:22:37.668" v="401" actId="1440"/>
          <ac:picMkLst>
            <pc:docMk/>
            <pc:sldMk cId="0" sldId="284"/>
            <ac:picMk id="572" creationId="{00000000-0000-0000-0000-000000000000}"/>
          </ac:picMkLst>
        </pc:picChg>
        <pc:picChg chg="mod">
          <ac:chgData name="pantelis balaouras" userId="25e8755020fc1734" providerId="LiveId" clId="{59C60493-C39C-4FC7-8114-41AB81183EB7}" dt="2024-04-28T21:22:34.626" v="400" actId="1440"/>
          <ac:picMkLst>
            <pc:docMk/>
            <pc:sldMk cId="0" sldId="284"/>
            <ac:picMk id="573" creationId="{00000000-0000-0000-0000-000000000000}"/>
          </ac:picMkLst>
        </pc:picChg>
        <pc:picChg chg="mod">
          <ac:chgData name="pantelis balaouras" userId="25e8755020fc1734" providerId="LiveId" clId="{59C60493-C39C-4FC7-8114-41AB81183EB7}" dt="2024-04-28T21:22:32.757" v="399" actId="1440"/>
          <ac:picMkLst>
            <pc:docMk/>
            <pc:sldMk cId="0" sldId="284"/>
            <ac:picMk id="574" creationId="{00000000-0000-0000-0000-000000000000}"/>
          </ac:picMkLst>
        </pc:picChg>
      </pc:sldChg>
      <pc:sldChg chg="addSp delSp modSp mod">
        <pc:chgData name="pantelis balaouras" userId="25e8755020fc1734" providerId="LiveId" clId="{59C60493-C39C-4FC7-8114-41AB81183EB7}" dt="2024-04-29T12:13:27.461" v="537"/>
        <pc:sldMkLst>
          <pc:docMk/>
          <pc:sldMk cId="0" sldId="285"/>
        </pc:sldMkLst>
        <pc:spChg chg="add mod">
          <ac:chgData name="pantelis balaouras" userId="25e8755020fc1734" providerId="LiveId" clId="{59C60493-C39C-4FC7-8114-41AB81183EB7}" dt="2024-04-29T12:13:27.461" v="537"/>
          <ac:spMkLst>
            <pc:docMk/>
            <pc:sldMk cId="0" sldId="285"/>
            <ac:spMk id="2" creationId="{7CDB835C-C691-BD1D-5F62-69401608A695}"/>
          </ac:spMkLst>
        </pc:spChg>
        <pc:spChg chg="del">
          <ac:chgData name="pantelis balaouras" userId="25e8755020fc1734" providerId="LiveId" clId="{59C60493-C39C-4FC7-8114-41AB81183EB7}" dt="2024-04-29T12:13:26.861" v="536" actId="478"/>
          <ac:spMkLst>
            <pc:docMk/>
            <pc:sldMk cId="0" sldId="285"/>
            <ac:spMk id="585" creationId="{00000000-0000-0000-0000-000000000000}"/>
          </ac:spMkLst>
        </pc:spChg>
        <pc:spChg chg="mod">
          <ac:chgData name="pantelis balaouras" userId="25e8755020fc1734" providerId="LiveId" clId="{59C60493-C39C-4FC7-8114-41AB81183EB7}" dt="2024-04-28T21:21:14.735" v="383" actId="20577"/>
          <ac:spMkLst>
            <pc:docMk/>
            <pc:sldMk cId="0" sldId="285"/>
            <ac:spMk id="590" creationId="{00000000-0000-0000-0000-000000000000}"/>
          </ac:spMkLst>
        </pc:spChg>
        <pc:grpChg chg="del">
          <ac:chgData name="pantelis balaouras" userId="25e8755020fc1734" providerId="LiveId" clId="{59C60493-C39C-4FC7-8114-41AB81183EB7}" dt="2024-04-28T20:51:45.456" v="64" actId="478"/>
          <ac:grpSpMkLst>
            <pc:docMk/>
            <pc:sldMk cId="0" sldId="285"/>
            <ac:grpSpMk id="586" creationId="{00000000-0000-0000-0000-000000000000}"/>
          </ac:grpSpMkLst>
        </pc:grpChg>
      </pc:sldChg>
      <pc:sldChg chg="addSp delSp modSp mod">
        <pc:chgData name="pantelis balaouras" userId="25e8755020fc1734" providerId="LiveId" clId="{59C60493-C39C-4FC7-8114-41AB81183EB7}" dt="2024-04-29T12:13:31.203" v="539"/>
        <pc:sldMkLst>
          <pc:docMk/>
          <pc:sldMk cId="0" sldId="286"/>
        </pc:sldMkLst>
        <pc:spChg chg="add mod">
          <ac:chgData name="pantelis balaouras" userId="25e8755020fc1734" providerId="LiveId" clId="{59C60493-C39C-4FC7-8114-41AB81183EB7}" dt="2024-04-29T12:13:31.203" v="539"/>
          <ac:spMkLst>
            <pc:docMk/>
            <pc:sldMk cId="0" sldId="286"/>
            <ac:spMk id="3" creationId="{FC43FD0E-6520-E8CA-4B19-603242D36939}"/>
          </ac:spMkLst>
        </pc:spChg>
        <pc:spChg chg="del">
          <ac:chgData name="pantelis balaouras" userId="25e8755020fc1734" providerId="LiveId" clId="{59C60493-C39C-4FC7-8114-41AB81183EB7}" dt="2024-04-29T12:13:30.617" v="538" actId="478"/>
          <ac:spMkLst>
            <pc:docMk/>
            <pc:sldMk cId="0" sldId="286"/>
            <ac:spMk id="597" creationId="{00000000-0000-0000-0000-000000000000}"/>
          </ac:spMkLst>
        </pc:spChg>
        <pc:grpChg chg="del">
          <ac:chgData name="pantelis balaouras" userId="25e8755020fc1734" providerId="LiveId" clId="{59C60493-C39C-4FC7-8114-41AB81183EB7}" dt="2024-04-28T20:51:47.369" v="65" actId="478"/>
          <ac:grpSpMkLst>
            <pc:docMk/>
            <pc:sldMk cId="0" sldId="286"/>
            <ac:grpSpMk id="598" creationId="{00000000-0000-0000-0000-000000000000}"/>
          </ac:grpSpMkLst>
        </pc:grpChg>
      </pc:sldChg>
      <pc:sldChg chg="addSp delSp modSp mod">
        <pc:chgData name="pantelis balaouras" userId="25e8755020fc1734" providerId="LiveId" clId="{59C60493-C39C-4FC7-8114-41AB81183EB7}" dt="2024-04-29T12:13:36.228" v="541"/>
        <pc:sldMkLst>
          <pc:docMk/>
          <pc:sldMk cId="0" sldId="287"/>
        </pc:sldMkLst>
        <pc:spChg chg="add mod">
          <ac:chgData name="pantelis balaouras" userId="25e8755020fc1734" providerId="LiveId" clId="{59C60493-C39C-4FC7-8114-41AB81183EB7}" dt="2024-04-29T12:13:36.228" v="541"/>
          <ac:spMkLst>
            <pc:docMk/>
            <pc:sldMk cId="0" sldId="287"/>
            <ac:spMk id="2" creationId="{EBD095D7-700C-97B0-AA28-BF92291F8514}"/>
          </ac:spMkLst>
        </pc:spChg>
        <pc:spChg chg="del">
          <ac:chgData name="pantelis balaouras" userId="25e8755020fc1734" providerId="LiveId" clId="{59C60493-C39C-4FC7-8114-41AB81183EB7}" dt="2024-04-29T12:13:35.520" v="540" actId="478"/>
          <ac:spMkLst>
            <pc:docMk/>
            <pc:sldMk cId="0" sldId="287"/>
            <ac:spMk id="609" creationId="{00000000-0000-0000-0000-000000000000}"/>
          </ac:spMkLst>
        </pc:spChg>
        <pc:grpChg chg="del">
          <ac:chgData name="pantelis balaouras" userId="25e8755020fc1734" providerId="LiveId" clId="{59C60493-C39C-4FC7-8114-41AB81183EB7}" dt="2024-04-28T20:51:49.331" v="66" actId="478"/>
          <ac:grpSpMkLst>
            <pc:docMk/>
            <pc:sldMk cId="0" sldId="287"/>
            <ac:grpSpMk id="610" creationId="{00000000-0000-0000-0000-000000000000}"/>
          </ac:grpSpMkLst>
        </pc:grpChg>
        <pc:picChg chg="mod">
          <ac:chgData name="pantelis balaouras" userId="25e8755020fc1734" providerId="LiveId" clId="{59C60493-C39C-4FC7-8114-41AB81183EB7}" dt="2024-04-28T21:22:19.784" v="396" actId="1440"/>
          <ac:picMkLst>
            <pc:docMk/>
            <pc:sldMk cId="0" sldId="287"/>
            <ac:picMk id="617" creationId="{00000000-0000-0000-0000-000000000000}"/>
          </ac:picMkLst>
        </pc:picChg>
        <pc:picChg chg="mod">
          <ac:chgData name="pantelis balaouras" userId="25e8755020fc1734" providerId="LiveId" clId="{59C60493-C39C-4FC7-8114-41AB81183EB7}" dt="2024-04-28T21:22:22.677" v="397" actId="1440"/>
          <ac:picMkLst>
            <pc:docMk/>
            <pc:sldMk cId="0" sldId="287"/>
            <ac:picMk id="618" creationId="{00000000-0000-0000-0000-000000000000}"/>
          </ac:picMkLst>
        </pc:picChg>
      </pc:sldChg>
      <pc:sldChg chg="addSp delSp modSp mod">
        <pc:chgData name="pantelis balaouras" userId="25e8755020fc1734" providerId="LiveId" clId="{59C60493-C39C-4FC7-8114-41AB81183EB7}" dt="2024-04-29T12:13:40.073" v="543"/>
        <pc:sldMkLst>
          <pc:docMk/>
          <pc:sldMk cId="0" sldId="288"/>
        </pc:sldMkLst>
        <pc:spChg chg="add mod">
          <ac:chgData name="pantelis balaouras" userId="25e8755020fc1734" providerId="LiveId" clId="{59C60493-C39C-4FC7-8114-41AB81183EB7}" dt="2024-04-29T12:13:40.073" v="543"/>
          <ac:spMkLst>
            <pc:docMk/>
            <pc:sldMk cId="0" sldId="288"/>
            <ac:spMk id="2" creationId="{1F0DC17A-DA49-805B-1229-052B06599CD8}"/>
          </ac:spMkLst>
        </pc:spChg>
        <pc:spChg chg="del">
          <ac:chgData name="pantelis balaouras" userId="25e8755020fc1734" providerId="LiveId" clId="{59C60493-C39C-4FC7-8114-41AB81183EB7}" dt="2024-04-29T12:13:39.504" v="542" actId="478"/>
          <ac:spMkLst>
            <pc:docMk/>
            <pc:sldMk cId="0" sldId="288"/>
            <ac:spMk id="627" creationId="{00000000-0000-0000-0000-000000000000}"/>
          </ac:spMkLst>
        </pc:spChg>
        <pc:grpChg chg="del">
          <ac:chgData name="pantelis balaouras" userId="25e8755020fc1734" providerId="LiveId" clId="{59C60493-C39C-4FC7-8114-41AB81183EB7}" dt="2024-04-28T20:51:51.269" v="67" actId="478"/>
          <ac:grpSpMkLst>
            <pc:docMk/>
            <pc:sldMk cId="0" sldId="288"/>
            <ac:grpSpMk id="628" creationId="{00000000-0000-0000-0000-000000000000}"/>
          </ac:grpSpMkLst>
        </pc:grpChg>
        <pc:picChg chg="mod">
          <ac:chgData name="pantelis balaouras" userId="25e8755020fc1734" providerId="LiveId" clId="{59C60493-C39C-4FC7-8114-41AB81183EB7}" dt="2024-04-28T21:22:15.920" v="395" actId="1440"/>
          <ac:picMkLst>
            <pc:docMk/>
            <pc:sldMk cId="0" sldId="288"/>
            <ac:picMk id="635" creationId="{00000000-0000-0000-0000-000000000000}"/>
          </ac:picMkLst>
        </pc:picChg>
        <pc:picChg chg="mod">
          <ac:chgData name="pantelis balaouras" userId="25e8755020fc1734" providerId="LiveId" clId="{59C60493-C39C-4FC7-8114-41AB81183EB7}" dt="2024-04-28T21:22:13.059" v="394" actId="1440"/>
          <ac:picMkLst>
            <pc:docMk/>
            <pc:sldMk cId="0" sldId="288"/>
            <ac:picMk id="636" creationId="{00000000-0000-0000-0000-000000000000}"/>
          </ac:picMkLst>
        </pc:picChg>
      </pc:sldChg>
      <pc:sldChg chg="addSp delSp modSp mod">
        <pc:chgData name="pantelis balaouras" userId="25e8755020fc1734" providerId="LiveId" clId="{59C60493-C39C-4FC7-8114-41AB81183EB7}" dt="2024-04-29T12:13:43.419" v="545"/>
        <pc:sldMkLst>
          <pc:docMk/>
          <pc:sldMk cId="0" sldId="289"/>
        </pc:sldMkLst>
        <pc:spChg chg="add mod">
          <ac:chgData name="pantelis balaouras" userId="25e8755020fc1734" providerId="LiveId" clId="{59C60493-C39C-4FC7-8114-41AB81183EB7}" dt="2024-04-29T12:13:43.419" v="545"/>
          <ac:spMkLst>
            <pc:docMk/>
            <pc:sldMk cId="0" sldId="289"/>
            <ac:spMk id="2" creationId="{B4590F30-4938-2C91-1478-FC2D312E3ED8}"/>
          </ac:spMkLst>
        </pc:spChg>
        <pc:spChg chg="del">
          <ac:chgData name="pantelis balaouras" userId="25e8755020fc1734" providerId="LiveId" clId="{59C60493-C39C-4FC7-8114-41AB81183EB7}" dt="2024-04-29T12:13:42.945" v="544" actId="478"/>
          <ac:spMkLst>
            <pc:docMk/>
            <pc:sldMk cId="0" sldId="289"/>
            <ac:spMk id="645" creationId="{00000000-0000-0000-0000-000000000000}"/>
          </ac:spMkLst>
        </pc:spChg>
        <pc:grpChg chg="del">
          <ac:chgData name="pantelis balaouras" userId="25e8755020fc1734" providerId="LiveId" clId="{59C60493-C39C-4FC7-8114-41AB81183EB7}" dt="2024-04-28T20:51:53.332" v="68" actId="478"/>
          <ac:grpSpMkLst>
            <pc:docMk/>
            <pc:sldMk cId="0" sldId="289"/>
            <ac:grpSpMk id="646" creationId="{00000000-0000-0000-0000-000000000000}"/>
          </ac:grpSpMkLst>
        </pc:grpChg>
        <pc:picChg chg="mod">
          <ac:chgData name="pantelis balaouras" userId="25e8755020fc1734" providerId="LiveId" clId="{59C60493-C39C-4FC7-8114-41AB81183EB7}" dt="2024-04-28T21:22:05.891" v="392" actId="1440"/>
          <ac:picMkLst>
            <pc:docMk/>
            <pc:sldMk cId="0" sldId="289"/>
            <ac:picMk id="651" creationId="{00000000-0000-0000-0000-000000000000}"/>
          </ac:picMkLst>
        </pc:picChg>
        <pc:picChg chg="mod">
          <ac:chgData name="pantelis balaouras" userId="25e8755020fc1734" providerId="LiveId" clId="{59C60493-C39C-4FC7-8114-41AB81183EB7}" dt="2024-04-28T21:22:09.025" v="393" actId="1440"/>
          <ac:picMkLst>
            <pc:docMk/>
            <pc:sldMk cId="0" sldId="289"/>
            <ac:picMk id="654" creationId="{00000000-0000-0000-0000-000000000000}"/>
          </ac:picMkLst>
        </pc:picChg>
      </pc:sldChg>
      <pc:sldChg chg="addSp delSp modSp mod">
        <pc:chgData name="pantelis balaouras" userId="25e8755020fc1734" providerId="LiveId" clId="{59C60493-C39C-4FC7-8114-41AB81183EB7}" dt="2024-04-29T12:13:47.206" v="547"/>
        <pc:sldMkLst>
          <pc:docMk/>
          <pc:sldMk cId="0" sldId="290"/>
        </pc:sldMkLst>
        <pc:spChg chg="add mod">
          <ac:chgData name="pantelis balaouras" userId="25e8755020fc1734" providerId="LiveId" clId="{59C60493-C39C-4FC7-8114-41AB81183EB7}" dt="2024-04-29T12:13:47.206" v="547"/>
          <ac:spMkLst>
            <pc:docMk/>
            <pc:sldMk cId="0" sldId="290"/>
            <ac:spMk id="2" creationId="{A56076F7-62EF-958A-3517-4912EC29B952}"/>
          </ac:spMkLst>
        </pc:spChg>
        <pc:spChg chg="del">
          <ac:chgData name="pantelis balaouras" userId="25e8755020fc1734" providerId="LiveId" clId="{59C60493-C39C-4FC7-8114-41AB81183EB7}" dt="2024-04-29T12:13:46.657" v="546" actId="478"/>
          <ac:spMkLst>
            <pc:docMk/>
            <pc:sldMk cId="0" sldId="290"/>
            <ac:spMk id="661" creationId="{00000000-0000-0000-0000-000000000000}"/>
          </ac:spMkLst>
        </pc:spChg>
        <pc:spChg chg="mod">
          <ac:chgData name="pantelis balaouras" userId="25e8755020fc1734" providerId="LiveId" clId="{59C60493-C39C-4FC7-8114-41AB81183EB7}" dt="2024-04-28T21:21:23.875" v="385" actId="20577"/>
          <ac:spMkLst>
            <pc:docMk/>
            <pc:sldMk cId="0" sldId="290"/>
            <ac:spMk id="666" creationId="{00000000-0000-0000-0000-000000000000}"/>
          </ac:spMkLst>
        </pc:spChg>
        <pc:grpChg chg="del">
          <ac:chgData name="pantelis balaouras" userId="25e8755020fc1734" providerId="LiveId" clId="{59C60493-C39C-4FC7-8114-41AB81183EB7}" dt="2024-04-28T20:51:55.415" v="69" actId="478"/>
          <ac:grpSpMkLst>
            <pc:docMk/>
            <pc:sldMk cId="0" sldId="290"/>
            <ac:grpSpMk id="662" creationId="{00000000-0000-0000-0000-000000000000}"/>
          </ac:grpSpMkLst>
        </pc:grpChg>
      </pc:sldChg>
      <pc:sldChg chg="addSp delSp modSp mod">
        <pc:chgData name="pantelis balaouras" userId="25e8755020fc1734" providerId="LiveId" clId="{59C60493-C39C-4FC7-8114-41AB81183EB7}" dt="2024-04-29T12:13:52.355" v="549"/>
        <pc:sldMkLst>
          <pc:docMk/>
          <pc:sldMk cId="0" sldId="291"/>
        </pc:sldMkLst>
        <pc:spChg chg="add mod">
          <ac:chgData name="pantelis balaouras" userId="25e8755020fc1734" providerId="LiveId" clId="{59C60493-C39C-4FC7-8114-41AB81183EB7}" dt="2024-04-29T12:13:52.355" v="549"/>
          <ac:spMkLst>
            <pc:docMk/>
            <pc:sldMk cId="0" sldId="291"/>
            <ac:spMk id="3" creationId="{5832CD1F-EB14-92CD-4D3E-7C87311F2B06}"/>
          </ac:spMkLst>
        </pc:spChg>
        <pc:spChg chg="del">
          <ac:chgData name="pantelis balaouras" userId="25e8755020fc1734" providerId="LiveId" clId="{59C60493-C39C-4FC7-8114-41AB81183EB7}" dt="2024-04-29T12:13:51.747" v="548" actId="478"/>
          <ac:spMkLst>
            <pc:docMk/>
            <pc:sldMk cId="0" sldId="291"/>
            <ac:spMk id="673" creationId="{00000000-0000-0000-0000-000000000000}"/>
          </ac:spMkLst>
        </pc:spChg>
        <pc:grpChg chg="del">
          <ac:chgData name="pantelis balaouras" userId="25e8755020fc1734" providerId="LiveId" clId="{59C60493-C39C-4FC7-8114-41AB81183EB7}" dt="2024-04-28T20:51:57.458" v="70" actId="478"/>
          <ac:grpSpMkLst>
            <pc:docMk/>
            <pc:sldMk cId="0" sldId="291"/>
            <ac:grpSpMk id="674" creationId="{00000000-0000-0000-0000-000000000000}"/>
          </ac:grpSpMkLst>
        </pc:grpChg>
      </pc:sldChg>
      <pc:sldChg chg="addSp delSp modSp mod">
        <pc:chgData name="pantelis balaouras" userId="25e8755020fc1734" providerId="LiveId" clId="{59C60493-C39C-4FC7-8114-41AB81183EB7}" dt="2024-04-29T12:13:56.502" v="551"/>
        <pc:sldMkLst>
          <pc:docMk/>
          <pc:sldMk cId="0" sldId="292"/>
        </pc:sldMkLst>
        <pc:spChg chg="add mod">
          <ac:chgData name="pantelis balaouras" userId="25e8755020fc1734" providerId="LiveId" clId="{59C60493-C39C-4FC7-8114-41AB81183EB7}" dt="2024-04-29T12:13:56.502" v="551"/>
          <ac:spMkLst>
            <pc:docMk/>
            <pc:sldMk cId="0" sldId="292"/>
            <ac:spMk id="2" creationId="{714D5D74-7AB9-3A38-2F84-B08F8EFC80C5}"/>
          </ac:spMkLst>
        </pc:spChg>
        <pc:spChg chg="del">
          <ac:chgData name="pantelis balaouras" userId="25e8755020fc1734" providerId="LiveId" clId="{59C60493-C39C-4FC7-8114-41AB81183EB7}" dt="2024-04-29T12:13:55.900" v="550" actId="478"/>
          <ac:spMkLst>
            <pc:docMk/>
            <pc:sldMk cId="0" sldId="292"/>
            <ac:spMk id="685" creationId="{00000000-0000-0000-0000-000000000000}"/>
          </ac:spMkLst>
        </pc:spChg>
        <pc:grpChg chg="del">
          <ac:chgData name="pantelis balaouras" userId="25e8755020fc1734" providerId="LiveId" clId="{59C60493-C39C-4FC7-8114-41AB81183EB7}" dt="2024-04-28T20:51:59.509" v="71" actId="478"/>
          <ac:grpSpMkLst>
            <pc:docMk/>
            <pc:sldMk cId="0" sldId="292"/>
            <ac:grpSpMk id="686" creationId="{00000000-0000-0000-0000-000000000000}"/>
          </ac:grpSpMkLst>
        </pc:grpChg>
        <pc:picChg chg="mod">
          <ac:chgData name="pantelis balaouras" userId="25e8755020fc1734" providerId="LiveId" clId="{59C60493-C39C-4FC7-8114-41AB81183EB7}" dt="2024-04-28T21:21:58.196" v="390" actId="1440"/>
          <ac:picMkLst>
            <pc:docMk/>
            <pc:sldMk cId="0" sldId="292"/>
            <ac:picMk id="693" creationId="{00000000-0000-0000-0000-000000000000}"/>
          </ac:picMkLst>
        </pc:picChg>
        <pc:picChg chg="mod">
          <ac:chgData name="pantelis balaouras" userId="25e8755020fc1734" providerId="LiveId" clId="{59C60493-C39C-4FC7-8114-41AB81183EB7}" dt="2024-04-28T21:22:00.372" v="391" actId="1440"/>
          <ac:picMkLst>
            <pc:docMk/>
            <pc:sldMk cId="0" sldId="292"/>
            <ac:picMk id="694" creationId="{00000000-0000-0000-0000-000000000000}"/>
          </ac:picMkLst>
        </pc:picChg>
      </pc:sldChg>
      <pc:sldChg chg="addSp delSp modSp mod">
        <pc:chgData name="pantelis balaouras" userId="25e8755020fc1734" providerId="LiveId" clId="{59C60493-C39C-4FC7-8114-41AB81183EB7}" dt="2024-04-29T12:14:00.461" v="553"/>
        <pc:sldMkLst>
          <pc:docMk/>
          <pc:sldMk cId="0" sldId="293"/>
        </pc:sldMkLst>
        <pc:spChg chg="add mod">
          <ac:chgData name="pantelis balaouras" userId="25e8755020fc1734" providerId="LiveId" clId="{59C60493-C39C-4FC7-8114-41AB81183EB7}" dt="2024-04-29T12:14:00.461" v="553"/>
          <ac:spMkLst>
            <pc:docMk/>
            <pc:sldMk cId="0" sldId="293"/>
            <ac:spMk id="2" creationId="{8032B821-7CA7-6765-8436-0F3D5DBDE1F8}"/>
          </ac:spMkLst>
        </pc:spChg>
        <pc:spChg chg="del">
          <ac:chgData name="pantelis balaouras" userId="25e8755020fc1734" providerId="LiveId" clId="{59C60493-C39C-4FC7-8114-41AB81183EB7}" dt="2024-04-29T12:13:59.978" v="552" actId="478"/>
          <ac:spMkLst>
            <pc:docMk/>
            <pc:sldMk cId="0" sldId="293"/>
            <ac:spMk id="702" creationId="{00000000-0000-0000-0000-000000000000}"/>
          </ac:spMkLst>
        </pc:spChg>
        <pc:grpChg chg="del">
          <ac:chgData name="pantelis balaouras" userId="25e8755020fc1734" providerId="LiveId" clId="{59C60493-C39C-4FC7-8114-41AB81183EB7}" dt="2024-04-28T20:52:01.604" v="72" actId="478"/>
          <ac:grpSpMkLst>
            <pc:docMk/>
            <pc:sldMk cId="0" sldId="293"/>
            <ac:grpSpMk id="703" creationId="{00000000-0000-0000-0000-000000000000}"/>
          </ac:grpSpMkLst>
        </pc:grpChg>
        <pc:picChg chg="mod">
          <ac:chgData name="pantelis balaouras" userId="25e8755020fc1734" providerId="LiveId" clId="{59C60493-C39C-4FC7-8114-41AB81183EB7}" dt="2024-04-28T21:21:43.878" v="387" actId="1440"/>
          <ac:picMkLst>
            <pc:docMk/>
            <pc:sldMk cId="0" sldId="293"/>
            <ac:picMk id="710" creationId="{00000000-0000-0000-0000-000000000000}"/>
          </ac:picMkLst>
        </pc:picChg>
        <pc:picChg chg="mod">
          <ac:chgData name="pantelis balaouras" userId="25e8755020fc1734" providerId="LiveId" clId="{59C60493-C39C-4FC7-8114-41AB81183EB7}" dt="2024-04-28T21:21:41.756" v="386" actId="1440"/>
          <ac:picMkLst>
            <pc:docMk/>
            <pc:sldMk cId="0" sldId="293"/>
            <ac:picMk id="711" creationId="{00000000-0000-0000-0000-000000000000}"/>
          </ac:picMkLst>
        </pc:picChg>
      </pc:sldChg>
      <pc:sldChg chg="delSp mod">
        <pc:chgData name="pantelis balaouras" userId="25e8755020fc1734" providerId="LiveId" clId="{59C60493-C39C-4FC7-8114-41AB81183EB7}" dt="2024-04-28T20:52:05.301" v="74" actId="478"/>
        <pc:sldMkLst>
          <pc:docMk/>
          <pc:sldMk cId="0" sldId="294"/>
        </pc:sldMkLst>
        <pc:grpChg chg="del">
          <ac:chgData name="pantelis balaouras" userId="25e8755020fc1734" providerId="LiveId" clId="{59C60493-C39C-4FC7-8114-41AB81183EB7}" dt="2024-04-28T20:52:05.301" v="74" actId="478"/>
          <ac:grpSpMkLst>
            <pc:docMk/>
            <pc:sldMk cId="0" sldId="294"/>
            <ac:grpSpMk id="719" creationId="{00000000-0000-0000-0000-000000000000}"/>
          </ac:grpSpMkLst>
        </pc:grpChg>
      </pc:sldChg>
      <pc:sldChg chg="addSp delSp modSp mod">
        <pc:chgData name="pantelis balaouras" userId="25e8755020fc1734" providerId="LiveId" clId="{59C60493-C39C-4FC7-8114-41AB81183EB7}" dt="2024-04-28T20:50:14.138" v="41"/>
        <pc:sldMkLst>
          <pc:docMk/>
          <pc:sldMk cId="0" sldId="295"/>
        </pc:sldMkLst>
        <pc:picChg chg="add mod">
          <ac:chgData name="pantelis balaouras" userId="25e8755020fc1734" providerId="LiveId" clId="{59C60493-C39C-4FC7-8114-41AB81183EB7}" dt="2024-04-28T20:50:14.138" v="41"/>
          <ac:picMkLst>
            <pc:docMk/>
            <pc:sldMk cId="0" sldId="295"/>
            <ac:picMk id="2" creationId="{D1338DB7-6532-2A0D-4896-ED299C2BB89C}"/>
          </ac:picMkLst>
        </pc:picChg>
        <pc:picChg chg="del">
          <ac:chgData name="pantelis balaouras" userId="25e8755020fc1734" providerId="LiveId" clId="{59C60493-C39C-4FC7-8114-41AB81183EB7}" dt="2024-04-28T20:50:13.411" v="40" actId="478"/>
          <ac:picMkLst>
            <pc:docMk/>
            <pc:sldMk cId="0" sldId="295"/>
            <ac:picMk id="736" creationId="{00000000-0000-0000-0000-000000000000}"/>
          </ac:picMkLst>
        </pc:picChg>
      </pc:sldChg>
      <pc:sldChg chg="modSp mod">
        <pc:chgData name="pantelis balaouras" userId="25e8755020fc1734" providerId="LiveId" clId="{59C60493-C39C-4FC7-8114-41AB81183EB7}" dt="2024-04-29T12:18:10.620" v="582" actId="14100"/>
        <pc:sldMkLst>
          <pc:docMk/>
          <pc:sldMk cId="1680057842" sldId="296"/>
        </pc:sldMkLst>
        <pc:spChg chg="mod">
          <ac:chgData name="pantelis balaouras" userId="25e8755020fc1734" providerId="LiveId" clId="{59C60493-C39C-4FC7-8114-41AB81183EB7}" dt="2024-04-29T12:18:10.620" v="582" actId="14100"/>
          <ac:spMkLst>
            <pc:docMk/>
            <pc:sldMk cId="1680057842" sldId="296"/>
            <ac:spMk id="6" creationId="{00000000-0000-0000-0000-000000000000}"/>
          </ac:spMkLst>
        </pc:spChg>
        <pc:spChg chg="mod">
          <ac:chgData name="pantelis balaouras" userId="25e8755020fc1734" providerId="LiveId" clId="{59C60493-C39C-4FC7-8114-41AB81183EB7}" dt="2024-04-28T20:57:28.901" v="126" actId="120"/>
          <ac:spMkLst>
            <pc:docMk/>
            <pc:sldMk cId="1680057842" sldId="296"/>
            <ac:spMk id="9" creationId="{00000000-0000-0000-0000-000000000000}"/>
          </ac:spMkLst>
        </pc:spChg>
        <pc:spChg chg="mod">
          <ac:chgData name="pantelis balaouras" userId="25e8755020fc1734" providerId="LiveId" clId="{59C60493-C39C-4FC7-8114-41AB81183EB7}" dt="2024-04-28T20:57:47.449" v="133" actId="1038"/>
          <ac:spMkLst>
            <pc:docMk/>
            <pc:sldMk cId="1680057842" sldId="296"/>
            <ac:spMk id="15" creationId="{00000000-0000-0000-0000-000000000000}"/>
          </ac:spMkLst>
        </pc:spChg>
      </pc:sldChg>
      <pc:sldChg chg="modSp mod">
        <pc:chgData name="pantelis balaouras" userId="25e8755020fc1734" providerId="LiveId" clId="{59C60493-C39C-4FC7-8114-41AB81183EB7}" dt="2024-04-28T20:57:17.977" v="125" actId="1076"/>
        <pc:sldMkLst>
          <pc:docMk/>
          <pc:sldMk cId="1948418176" sldId="297"/>
        </pc:sldMkLst>
        <pc:spChg chg="mod">
          <ac:chgData name="pantelis balaouras" userId="25e8755020fc1734" providerId="LiveId" clId="{59C60493-C39C-4FC7-8114-41AB81183EB7}" dt="2024-04-28T20:57:17.977" v="125" actId="1076"/>
          <ac:spMkLst>
            <pc:docMk/>
            <pc:sldMk cId="1948418176" sldId="297"/>
            <ac:spMk id="12" creationId="{00000000-0000-0000-0000-000000000000}"/>
          </ac:spMkLst>
        </pc:spChg>
        <pc:picChg chg="mod">
          <ac:chgData name="pantelis balaouras" userId="25e8755020fc1734" providerId="LiveId" clId="{59C60493-C39C-4FC7-8114-41AB81183EB7}" dt="2024-04-28T20:57:10.286" v="124" actId="1076"/>
          <ac:picMkLst>
            <pc:docMk/>
            <pc:sldMk cId="1948418176" sldId="297"/>
            <ac:picMk id="13" creationId="{00000000-0000-0000-0000-000000000000}"/>
          </ac:picMkLst>
        </pc:picChg>
      </pc:sldChg>
      <pc:sldChg chg="addSp delSp modSp mod">
        <pc:chgData name="pantelis balaouras" userId="25e8755020fc1734" providerId="LiveId" clId="{59C60493-C39C-4FC7-8114-41AB81183EB7}" dt="2024-04-29T12:11:24.355" v="502" actId="20577"/>
        <pc:sldMkLst>
          <pc:docMk/>
          <pc:sldMk cId="996944882" sldId="298"/>
        </pc:sldMkLst>
        <pc:spChg chg="add mod">
          <ac:chgData name="pantelis balaouras" userId="25e8755020fc1734" providerId="LiveId" clId="{59C60493-C39C-4FC7-8114-41AB81183EB7}" dt="2024-04-28T21:03:29.712" v="241" actId="478"/>
          <ac:spMkLst>
            <pc:docMk/>
            <pc:sldMk cId="996944882" sldId="298"/>
            <ac:spMk id="3" creationId="{044EB334-CCA1-486A-FF98-3076F2C61D3B}"/>
          </ac:spMkLst>
        </pc:spChg>
        <pc:spChg chg="del">
          <ac:chgData name="pantelis balaouras" userId="25e8755020fc1734" providerId="LiveId" clId="{59C60493-C39C-4FC7-8114-41AB81183EB7}" dt="2024-04-28T21:03:29.712" v="241" actId="478"/>
          <ac:spMkLst>
            <pc:docMk/>
            <pc:sldMk cId="996944882" sldId="298"/>
            <ac:spMk id="261" creationId="{00000000-0000-0000-0000-000000000000}"/>
          </ac:spMkLst>
        </pc:spChg>
        <pc:spChg chg="mod">
          <ac:chgData name="pantelis balaouras" userId="25e8755020fc1734" providerId="LiveId" clId="{59C60493-C39C-4FC7-8114-41AB81183EB7}" dt="2024-04-29T12:11:24.355" v="502" actId="20577"/>
          <ac:spMkLst>
            <pc:docMk/>
            <pc:sldMk cId="996944882" sldId="298"/>
            <ac:spMk id="262" creationId="{00000000-0000-0000-0000-000000000000}"/>
          </ac:spMkLst>
        </pc:spChg>
        <pc:spChg chg="mod">
          <ac:chgData name="pantelis balaouras" userId="25e8755020fc1734" providerId="LiveId" clId="{59C60493-C39C-4FC7-8114-41AB81183EB7}" dt="2024-04-28T21:03:39.694" v="244" actId="14100"/>
          <ac:spMkLst>
            <pc:docMk/>
            <pc:sldMk cId="996944882" sldId="298"/>
            <ac:spMk id="267" creationId="{00000000-0000-0000-0000-000000000000}"/>
          </ac:spMkLst>
        </pc:spChg>
        <pc:grpChg chg="del">
          <ac:chgData name="pantelis balaouras" userId="25e8755020fc1734" providerId="LiveId" clId="{59C60493-C39C-4FC7-8114-41AB81183EB7}" dt="2024-04-28T20:51:05.505" v="45" actId="478"/>
          <ac:grpSpMkLst>
            <pc:docMk/>
            <pc:sldMk cId="996944882" sldId="298"/>
            <ac:grpSpMk id="264" creationId="{00000000-0000-0000-0000-000000000000}"/>
          </ac:grpSpMkLst>
        </pc:grpChg>
      </pc:sldChg>
      <pc:sldChg chg="modSp mod">
        <pc:chgData name="pantelis balaouras" userId="25e8755020fc1734" providerId="LiveId" clId="{59C60493-C39C-4FC7-8114-41AB81183EB7}" dt="2024-04-29T12:12:09.471" v="508" actId="20577"/>
        <pc:sldMkLst>
          <pc:docMk/>
          <pc:sldMk cId="2841098490" sldId="299"/>
        </pc:sldMkLst>
        <pc:spChg chg="mod">
          <ac:chgData name="pantelis balaouras" userId="25e8755020fc1734" providerId="LiveId" clId="{59C60493-C39C-4FC7-8114-41AB81183EB7}" dt="2024-04-29T12:12:09.471" v="508" actId="20577"/>
          <ac:spMkLst>
            <pc:docMk/>
            <pc:sldMk cId="2841098490" sldId="299"/>
            <ac:spMk id="4" creationId="{E47D0821-8573-4002-9B33-F43C68A1D403}"/>
          </ac:spMkLst>
        </pc:spChg>
        <pc:spChg chg="mod">
          <ac:chgData name="pantelis balaouras" userId="25e8755020fc1734" providerId="LiveId" clId="{59C60493-C39C-4FC7-8114-41AB81183EB7}" dt="2024-04-28T21:20:39.229" v="380"/>
          <ac:spMkLst>
            <pc:docMk/>
            <pc:sldMk cId="2841098490" sldId="299"/>
            <ac:spMk id="8" creationId="{00000000-0000-0000-0000-000000000000}"/>
          </ac:spMkLst>
        </pc:spChg>
      </pc:sldChg>
      <pc:sldChg chg="modSp mod">
        <pc:chgData name="pantelis balaouras" userId="25e8755020fc1734" providerId="LiveId" clId="{59C60493-C39C-4FC7-8114-41AB81183EB7}" dt="2024-04-29T12:10:12.589" v="487" actId="20577"/>
        <pc:sldMkLst>
          <pc:docMk/>
          <pc:sldMk cId="1937707932" sldId="300"/>
        </pc:sldMkLst>
        <pc:spChg chg="mod">
          <ac:chgData name="pantelis balaouras" userId="25e8755020fc1734" providerId="LiveId" clId="{59C60493-C39C-4FC7-8114-41AB81183EB7}" dt="2024-04-29T12:10:12.589" v="487" actId="20577"/>
          <ac:spMkLst>
            <pc:docMk/>
            <pc:sldMk cId="1937707932" sldId="300"/>
            <ac:spMk id="4" creationId="{E47D0821-8573-4002-9B33-F43C68A1D403}"/>
          </ac:spMkLst>
        </pc:spChg>
        <pc:spChg chg="mod">
          <ac:chgData name="pantelis balaouras" userId="25e8755020fc1734" providerId="LiveId" clId="{59C60493-C39C-4FC7-8114-41AB81183EB7}" dt="2024-04-28T21:05:13.080" v="275" actId="12"/>
          <ac:spMkLst>
            <pc:docMk/>
            <pc:sldMk cId="1937707932" sldId="300"/>
            <ac:spMk id="7" creationId="{00000000-0000-0000-0000-000000000000}"/>
          </ac:spMkLst>
        </pc:spChg>
      </pc:sldChg>
      <pc:sldChg chg="del">
        <pc:chgData name="pantelis balaouras" userId="25e8755020fc1734" providerId="LiveId" clId="{59C60493-C39C-4FC7-8114-41AB81183EB7}" dt="2024-04-28T21:05:17.990" v="276" actId="47"/>
        <pc:sldMkLst>
          <pc:docMk/>
          <pc:sldMk cId="3737374072" sldId="301"/>
        </pc:sldMkLst>
      </pc:sldChg>
      <pc:sldChg chg="modSp del mod">
        <pc:chgData name="pantelis balaouras" userId="25e8755020fc1734" providerId="LiveId" clId="{59C60493-C39C-4FC7-8114-41AB81183EB7}" dt="2024-04-28T21:20:48.422" v="381" actId="47"/>
        <pc:sldMkLst>
          <pc:docMk/>
          <pc:sldMk cId="2433615225" sldId="302"/>
        </pc:sldMkLst>
        <pc:spChg chg="mod">
          <ac:chgData name="pantelis balaouras" userId="25e8755020fc1734" providerId="LiveId" clId="{59C60493-C39C-4FC7-8114-41AB81183EB7}" dt="2024-04-28T21:20:19.261" v="379" actId="6549"/>
          <ac:spMkLst>
            <pc:docMk/>
            <pc:sldMk cId="2433615225" sldId="302"/>
            <ac:spMk id="15" creationId="{00000000-0000-0000-0000-000000000000}"/>
          </ac:spMkLst>
        </pc:spChg>
      </pc:sldChg>
      <pc:sldChg chg="delSp mod">
        <pc:chgData name="pantelis balaouras" userId="25e8755020fc1734" providerId="LiveId" clId="{59C60493-C39C-4FC7-8114-41AB81183EB7}" dt="2024-04-28T20:52:03.510" v="73" actId="478"/>
        <pc:sldMkLst>
          <pc:docMk/>
          <pc:sldMk cId="1570183671" sldId="303"/>
        </pc:sldMkLst>
        <pc:grpChg chg="del">
          <ac:chgData name="pantelis balaouras" userId="25e8755020fc1734" providerId="LiveId" clId="{59C60493-C39C-4FC7-8114-41AB81183EB7}" dt="2024-04-28T20:52:03.510" v="73" actId="478"/>
          <ac:grpSpMkLst>
            <pc:docMk/>
            <pc:sldMk cId="1570183671" sldId="303"/>
            <ac:grpSpMk id="15" creationId="{00000000-0000-0000-0000-000000000000}"/>
          </ac:grpSpMkLst>
        </pc:grpChg>
      </pc:sldChg>
      <pc:sldChg chg="modSp add mod ord">
        <pc:chgData name="pantelis balaouras" userId="25e8755020fc1734" providerId="LiveId" clId="{59C60493-C39C-4FC7-8114-41AB81183EB7}" dt="2024-04-29T11:49:49.777" v="473" actId="20577"/>
        <pc:sldMkLst>
          <pc:docMk/>
          <pc:sldMk cId="1946061813" sldId="304"/>
        </pc:sldMkLst>
        <pc:spChg chg="mod">
          <ac:chgData name="pantelis balaouras" userId="25e8755020fc1734" providerId="LiveId" clId="{59C60493-C39C-4FC7-8114-41AB81183EB7}" dt="2024-04-29T11:49:49.777" v="473" actId="20577"/>
          <ac:spMkLst>
            <pc:docMk/>
            <pc:sldMk cId="1946061813" sldId="304"/>
            <ac:spMk id="4" creationId="{E47D0821-8573-4002-9B33-F43C68A1D403}"/>
          </ac:spMkLst>
        </pc:spChg>
        <pc:spChg chg="mod">
          <ac:chgData name="pantelis balaouras" userId="25e8755020fc1734" providerId="LiveId" clId="{59C60493-C39C-4FC7-8114-41AB81183EB7}" dt="2024-04-28T21:03:01.374" v="238" actId="20577"/>
          <ac:spMkLst>
            <pc:docMk/>
            <pc:sldMk cId="1946061813" sldId="304"/>
            <ac:spMk id="7" creationId="{00000000-0000-0000-0000-000000000000}"/>
          </ac:spMkLst>
        </pc:spChg>
      </pc:sldChg>
      <pc:sldChg chg="addSp modSp new mod">
        <pc:chgData name="pantelis balaouras" userId="25e8755020fc1734" providerId="LiveId" clId="{59C60493-C39C-4FC7-8114-41AB81183EB7}" dt="2024-04-29T12:11:34.469" v="503" actId="6549"/>
        <pc:sldMkLst>
          <pc:docMk/>
          <pc:sldMk cId="481342185" sldId="305"/>
        </pc:sldMkLst>
        <pc:spChg chg="mod">
          <ac:chgData name="pantelis balaouras" userId="25e8755020fc1734" providerId="LiveId" clId="{59C60493-C39C-4FC7-8114-41AB81183EB7}" dt="2024-04-28T21:00:14.991" v="151" actId="27636"/>
          <ac:spMkLst>
            <pc:docMk/>
            <pc:sldMk cId="481342185" sldId="305"/>
            <ac:spMk id="2" creationId="{6DA93C2B-71DF-EA23-81FF-D610C3C56C67}"/>
          </ac:spMkLst>
        </pc:spChg>
        <pc:spChg chg="mod">
          <ac:chgData name="pantelis balaouras" userId="25e8755020fc1734" providerId="LiveId" clId="{59C60493-C39C-4FC7-8114-41AB81183EB7}" dt="2024-04-28T21:00:57.199" v="157" actId="14100"/>
          <ac:spMkLst>
            <pc:docMk/>
            <pc:sldMk cId="481342185" sldId="305"/>
            <ac:spMk id="3" creationId="{F7138A2E-4F28-748D-C439-F32B9FF3FC2A}"/>
          </ac:spMkLst>
        </pc:spChg>
        <pc:spChg chg="add mod">
          <ac:chgData name="pantelis balaouras" userId="25e8755020fc1734" providerId="LiveId" clId="{59C60493-C39C-4FC7-8114-41AB81183EB7}" dt="2024-04-28T21:00:35.125" v="153"/>
          <ac:spMkLst>
            <pc:docMk/>
            <pc:sldMk cId="481342185" sldId="305"/>
            <ac:spMk id="5" creationId="{3B83DE84-C811-ABA1-4D5D-A5BD82144DA8}"/>
          </ac:spMkLst>
        </pc:spChg>
        <pc:spChg chg="add mod">
          <ac:chgData name="pantelis balaouras" userId="25e8755020fc1734" providerId="LiveId" clId="{59C60493-C39C-4FC7-8114-41AB81183EB7}" dt="2024-04-29T12:11:34.469" v="503" actId="6549"/>
          <ac:spMkLst>
            <pc:docMk/>
            <pc:sldMk cId="481342185" sldId="305"/>
            <ac:spMk id="6" creationId="{061F629F-BCFE-7F7B-9F97-D91C717C9A4B}"/>
          </ac:spMkLst>
        </pc:spChg>
        <pc:picChg chg="add mod">
          <ac:chgData name="pantelis balaouras" userId="25e8755020fc1734" providerId="LiveId" clId="{59C60493-C39C-4FC7-8114-41AB81183EB7}" dt="2024-04-28T21:00:59.146" v="158" actId="1076"/>
          <ac:picMkLst>
            <pc:docMk/>
            <pc:sldMk cId="481342185" sldId="305"/>
            <ac:picMk id="4" creationId="{AC595F20-9F7A-EF4D-F01A-142A97C58677}"/>
          </ac:picMkLst>
        </pc:picChg>
      </pc:sldChg>
      <pc:sldChg chg="addSp delSp modSp new mod modClrScheme chgLayout">
        <pc:chgData name="pantelis balaouras" userId="25e8755020fc1734" providerId="LiveId" clId="{59C60493-C39C-4FC7-8114-41AB81183EB7}" dt="2024-04-28T21:05:38.803" v="277" actId="20577"/>
        <pc:sldMkLst>
          <pc:docMk/>
          <pc:sldMk cId="3040597215" sldId="306"/>
        </pc:sldMkLst>
        <pc:spChg chg="del mod ord">
          <ac:chgData name="pantelis balaouras" userId="25e8755020fc1734" providerId="LiveId" clId="{59C60493-C39C-4FC7-8114-41AB81183EB7}" dt="2024-04-28T21:04:05.779" v="246" actId="700"/>
          <ac:spMkLst>
            <pc:docMk/>
            <pc:sldMk cId="3040597215" sldId="306"/>
            <ac:spMk id="2" creationId="{EC1D0D66-81CB-A76F-DCFB-18168E11E1F2}"/>
          </ac:spMkLst>
        </pc:spChg>
        <pc:spChg chg="del">
          <ac:chgData name="pantelis balaouras" userId="25e8755020fc1734" providerId="LiveId" clId="{59C60493-C39C-4FC7-8114-41AB81183EB7}" dt="2024-04-28T21:04:05.779" v="246" actId="700"/>
          <ac:spMkLst>
            <pc:docMk/>
            <pc:sldMk cId="3040597215" sldId="306"/>
            <ac:spMk id="3" creationId="{300B18EE-C506-7E37-56BD-1CA13BC93C08}"/>
          </ac:spMkLst>
        </pc:spChg>
        <pc:spChg chg="del mod ord">
          <ac:chgData name="pantelis balaouras" userId="25e8755020fc1734" providerId="LiveId" clId="{59C60493-C39C-4FC7-8114-41AB81183EB7}" dt="2024-04-28T21:04:05.779" v="246" actId="700"/>
          <ac:spMkLst>
            <pc:docMk/>
            <pc:sldMk cId="3040597215" sldId="306"/>
            <ac:spMk id="4" creationId="{8A24BDA9-EB2B-D003-B1A0-B1AF2401A277}"/>
          </ac:spMkLst>
        </pc:spChg>
        <pc:spChg chg="add mod ord">
          <ac:chgData name="pantelis balaouras" userId="25e8755020fc1734" providerId="LiveId" clId="{59C60493-C39C-4FC7-8114-41AB81183EB7}" dt="2024-04-28T21:04:15.590" v="266" actId="20577"/>
          <ac:spMkLst>
            <pc:docMk/>
            <pc:sldMk cId="3040597215" sldId="306"/>
            <ac:spMk id="5" creationId="{CE127B01-4FE4-E001-0C8C-F5BE542EAF23}"/>
          </ac:spMkLst>
        </pc:spChg>
        <pc:spChg chg="add mod ord">
          <ac:chgData name="pantelis balaouras" userId="25e8755020fc1734" providerId="LiveId" clId="{59C60493-C39C-4FC7-8114-41AB81183EB7}" dt="2024-04-28T21:05:38.803" v="277" actId="20577"/>
          <ac:spMkLst>
            <pc:docMk/>
            <pc:sldMk cId="3040597215" sldId="306"/>
            <ac:spMk id="6" creationId="{5F4D999C-B698-68E6-C1EC-A91D90718957}"/>
          </ac:spMkLst>
        </pc:spChg>
      </pc:sldChg>
      <pc:sldChg chg="modSp add mod ord">
        <pc:chgData name="pantelis balaouras" userId="25e8755020fc1734" providerId="LiveId" clId="{59C60493-C39C-4FC7-8114-41AB81183EB7}" dt="2024-04-29T12:10:45.997" v="497" actId="20577"/>
        <pc:sldMkLst>
          <pc:docMk/>
          <pc:sldMk cId="1320941103" sldId="307"/>
        </pc:sldMkLst>
        <pc:spChg chg="mod">
          <ac:chgData name="pantelis balaouras" userId="25e8755020fc1734" providerId="LiveId" clId="{59C60493-C39C-4FC7-8114-41AB81183EB7}" dt="2024-04-29T12:10:45.997" v="497" actId="20577"/>
          <ac:spMkLst>
            <pc:docMk/>
            <pc:sldMk cId="1320941103" sldId="307"/>
            <ac:spMk id="4" creationId="{E47D0821-8573-4002-9B33-F43C68A1D403}"/>
          </ac:spMkLst>
        </pc:spChg>
        <pc:spChg chg="mod">
          <ac:chgData name="pantelis balaouras" userId="25e8755020fc1734" providerId="LiveId" clId="{59C60493-C39C-4FC7-8114-41AB81183EB7}" dt="2024-04-28T21:18:13.736" v="346" actId="404"/>
          <ac:spMkLst>
            <pc:docMk/>
            <pc:sldMk cId="1320941103" sldId="307"/>
            <ac:spMk id="7" creationId="{00000000-0000-0000-0000-000000000000}"/>
          </ac:spMkLst>
        </pc:spChg>
      </pc:sldChg>
      <pc:sldChg chg="addSp delSp modSp new mod modClrScheme chgLayout">
        <pc:chgData name="pantelis balaouras" userId="25e8755020fc1734" providerId="LiveId" clId="{59C60493-C39C-4FC7-8114-41AB81183EB7}" dt="2024-04-29T12:11:12.800" v="501" actId="20577"/>
        <pc:sldMkLst>
          <pc:docMk/>
          <pc:sldMk cId="116065538" sldId="308"/>
        </pc:sldMkLst>
        <pc:spChg chg="mod ord">
          <ac:chgData name="pantelis balaouras" userId="25e8755020fc1734" providerId="LiveId" clId="{59C60493-C39C-4FC7-8114-41AB81183EB7}" dt="2024-04-28T21:17:48.644" v="340" actId="700"/>
          <ac:spMkLst>
            <pc:docMk/>
            <pc:sldMk cId="116065538" sldId="308"/>
            <ac:spMk id="2" creationId="{56448A1F-04D6-7B14-19AE-5A9692667208}"/>
          </ac:spMkLst>
        </pc:spChg>
        <pc:spChg chg="del mod ord">
          <ac:chgData name="pantelis balaouras" userId="25e8755020fc1734" providerId="LiveId" clId="{59C60493-C39C-4FC7-8114-41AB81183EB7}" dt="2024-04-28T21:17:48.644" v="340" actId="700"/>
          <ac:spMkLst>
            <pc:docMk/>
            <pc:sldMk cId="116065538" sldId="308"/>
            <ac:spMk id="3" creationId="{5897A94C-AEF8-EDDE-C3F3-C4786BA256BF}"/>
          </ac:spMkLst>
        </pc:spChg>
        <pc:spChg chg="del">
          <ac:chgData name="pantelis balaouras" userId="25e8755020fc1734" providerId="LiveId" clId="{59C60493-C39C-4FC7-8114-41AB81183EB7}" dt="2024-04-28T21:17:48.644" v="340" actId="700"/>
          <ac:spMkLst>
            <pc:docMk/>
            <pc:sldMk cId="116065538" sldId="308"/>
            <ac:spMk id="4" creationId="{0E797406-80C6-8C9D-8882-BB4EA26D9D26}"/>
          </ac:spMkLst>
        </pc:spChg>
        <pc:spChg chg="add mod ord">
          <ac:chgData name="pantelis balaouras" userId="25e8755020fc1734" providerId="LiveId" clId="{59C60493-C39C-4FC7-8114-41AB81183EB7}" dt="2024-04-28T21:18:00.894" v="345" actId="14100"/>
          <ac:spMkLst>
            <pc:docMk/>
            <pc:sldMk cId="116065538" sldId="308"/>
            <ac:spMk id="5" creationId="{73884338-3D3A-D4DF-D68C-5AF01B982921}"/>
          </ac:spMkLst>
        </pc:spChg>
        <pc:spChg chg="add mod">
          <ac:chgData name="pantelis balaouras" userId="25e8755020fc1734" providerId="LiveId" clId="{59C60493-C39C-4FC7-8114-41AB81183EB7}" dt="2024-04-29T12:11:12.800" v="501" actId="20577"/>
          <ac:spMkLst>
            <pc:docMk/>
            <pc:sldMk cId="116065538" sldId="308"/>
            <ac:spMk id="6" creationId="{99AEF492-0A38-99C7-29C5-32D7E102CDA7}"/>
          </ac:spMkLst>
        </pc:spChg>
      </pc:sldChg>
      <pc:sldChg chg="addSp modSp new mod ord">
        <pc:chgData name="pantelis balaouras" userId="25e8755020fc1734" providerId="LiveId" clId="{59C60493-C39C-4FC7-8114-41AB81183EB7}" dt="2024-04-29T12:12:22.324" v="512" actId="14100"/>
        <pc:sldMkLst>
          <pc:docMk/>
          <pc:sldMk cId="854707295" sldId="309"/>
        </pc:sldMkLst>
        <pc:spChg chg="mod">
          <ac:chgData name="pantelis balaouras" userId="25e8755020fc1734" providerId="LiveId" clId="{59C60493-C39C-4FC7-8114-41AB81183EB7}" dt="2024-04-28T21:19:46.661" v="373" actId="20577"/>
          <ac:spMkLst>
            <pc:docMk/>
            <pc:sldMk cId="854707295" sldId="309"/>
            <ac:spMk id="2" creationId="{DD668452-91ED-94D3-BBAE-D9D2DD5C3526}"/>
          </ac:spMkLst>
        </pc:spChg>
        <pc:spChg chg="mod">
          <ac:chgData name="pantelis balaouras" userId="25e8755020fc1734" providerId="LiveId" clId="{59C60493-C39C-4FC7-8114-41AB81183EB7}" dt="2024-04-28T21:19:38.746" v="357" actId="14100"/>
          <ac:spMkLst>
            <pc:docMk/>
            <pc:sldMk cId="854707295" sldId="309"/>
            <ac:spMk id="3" creationId="{9C71394B-CC2D-BB71-895D-9B212BB19575}"/>
          </ac:spMkLst>
        </pc:spChg>
        <pc:spChg chg="add mod">
          <ac:chgData name="pantelis balaouras" userId="25e8755020fc1734" providerId="LiveId" clId="{59C60493-C39C-4FC7-8114-41AB81183EB7}" dt="2024-04-29T12:12:22.324" v="512" actId="14100"/>
          <ac:spMkLst>
            <pc:docMk/>
            <pc:sldMk cId="854707295" sldId="309"/>
            <ac:spMk id="4" creationId="{D5D14915-C27B-DE94-D2E4-B9CCA7F6D6D2}"/>
          </ac:spMkLst>
        </pc:spChg>
      </pc:sldChg>
      <pc:sldMasterChg chg="delSldLayout modSldLayout">
        <pc:chgData name="pantelis balaouras" userId="25e8755020fc1734" providerId="LiveId" clId="{59C60493-C39C-4FC7-8114-41AB81183EB7}" dt="2024-04-29T12:20:21.966" v="601"/>
        <pc:sldMasterMkLst>
          <pc:docMk/>
          <pc:sldMasterMk cId="0" sldId="2147483648"/>
        </pc:sldMasterMkLst>
        <pc:sldLayoutChg chg="addSp delSp modSp mod">
          <pc:chgData name="pantelis balaouras" userId="25e8755020fc1734" providerId="LiveId" clId="{59C60493-C39C-4FC7-8114-41AB81183EB7}" dt="2024-04-29T12:20:21.966" v="601"/>
          <pc:sldLayoutMkLst>
            <pc:docMk/>
            <pc:sldMasterMk cId="0" sldId="2147483648"/>
            <pc:sldLayoutMk cId="0" sldId="2147483651"/>
          </pc:sldLayoutMkLst>
          <pc:spChg chg="add del mod">
            <ac:chgData name="pantelis balaouras" userId="25e8755020fc1734" providerId="LiveId" clId="{59C60493-C39C-4FC7-8114-41AB81183EB7}" dt="2024-04-29T12:20:21.372" v="600" actId="478"/>
            <ac:spMkLst>
              <pc:docMk/>
              <pc:sldMasterMk cId="0" sldId="2147483648"/>
              <pc:sldLayoutMk cId="0" sldId="2147483651"/>
              <ac:spMk id="2" creationId="{A3EE8F54-4184-76E6-6CBD-43D8D2B84252}"/>
            </ac:spMkLst>
          </pc:spChg>
          <pc:spChg chg="add mod">
            <ac:chgData name="pantelis balaouras" userId="25e8755020fc1734" providerId="LiveId" clId="{59C60493-C39C-4FC7-8114-41AB81183EB7}" dt="2024-04-29T12:20:21.966" v="601"/>
            <ac:spMkLst>
              <pc:docMk/>
              <pc:sldMasterMk cId="0" sldId="2147483648"/>
              <pc:sldLayoutMk cId="0" sldId="2147483651"/>
              <ac:spMk id="3" creationId="{7FF22610-F894-22C8-F50B-5F90C0B9CD3D}"/>
            </ac:spMkLst>
          </pc:spChg>
          <pc:spChg chg="del">
            <ac:chgData name="pantelis balaouras" userId="25e8755020fc1734" providerId="LiveId" clId="{59C60493-C39C-4FC7-8114-41AB81183EB7}" dt="2024-04-28T20:52:49.685" v="79" actId="478"/>
            <ac:spMkLst>
              <pc:docMk/>
              <pc:sldMasterMk cId="0" sldId="2147483648"/>
              <pc:sldLayoutMk cId="0" sldId="2147483651"/>
              <ac:spMk id="29" creationId="{00000000-0000-0000-0000-000000000000}"/>
            </ac:spMkLst>
          </pc:spChg>
        </pc:sldLayoutChg>
        <pc:sldLayoutChg chg="del">
          <pc:chgData name="pantelis balaouras" userId="25e8755020fc1734" providerId="LiveId" clId="{59C60493-C39C-4FC7-8114-41AB81183EB7}" dt="2024-04-28T21:18:17.771" v="347" actId="47"/>
          <pc:sldLayoutMkLst>
            <pc:docMk/>
            <pc:sldMasterMk cId="0" sldId="2147483648"/>
            <pc:sldLayoutMk cId="0" sldId="2147483653"/>
          </pc:sldLayoutMkLst>
        </pc:sldLayoutChg>
        <pc:sldLayoutChg chg="addSp delSp modSp mod">
          <pc:chgData name="pantelis balaouras" userId="25e8755020fc1734" providerId="LiveId" clId="{59C60493-C39C-4FC7-8114-41AB81183EB7}" dt="2024-04-29T12:20:17.741" v="599"/>
          <pc:sldLayoutMkLst>
            <pc:docMk/>
            <pc:sldMasterMk cId="0" sldId="2147483648"/>
            <pc:sldLayoutMk cId="0" sldId="2147483654"/>
          </pc:sldLayoutMkLst>
          <pc:spChg chg="add del mod">
            <ac:chgData name="pantelis balaouras" userId="25e8755020fc1734" providerId="LiveId" clId="{59C60493-C39C-4FC7-8114-41AB81183EB7}" dt="2024-04-29T12:20:17.020" v="598" actId="478"/>
            <ac:spMkLst>
              <pc:docMk/>
              <pc:sldMasterMk cId="0" sldId="2147483648"/>
              <pc:sldLayoutMk cId="0" sldId="2147483654"/>
              <ac:spMk id="2" creationId="{50EB68BF-1DAD-61C1-128A-F2388FBDB5D3}"/>
            </ac:spMkLst>
          </pc:spChg>
          <pc:spChg chg="add mod">
            <ac:chgData name="pantelis balaouras" userId="25e8755020fc1734" providerId="LiveId" clId="{59C60493-C39C-4FC7-8114-41AB81183EB7}" dt="2024-04-29T12:20:17.741" v="599"/>
            <ac:spMkLst>
              <pc:docMk/>
              <pc:sldMasterMk cId="0" sldId="2147483648"/>
              <pc:sldLayoutMk cId="0" sldId="2147483654"/>
              <ac:spMk id="3" creationId="{64C78F1B-227C-A2A1-25C7-1184FDE5B917}"/>
            </ac:spMkLst>
          </pc:spChg>
          <pc:spChg chg="del">
            <ac:chgData name="pantelis balaouras" userId="25e8755020fc1734" providerId="LiveId" clId="{59C60493-C39C-4FC7-8114-41AB81183EB7}" dt="2024-04-28T20:52:55.049" v="81"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59C60493-C39C-4FC7-8114-41AB81183EB7}" dt="2024-04-29T12:20:12.820" v="597"/>
          <pc:sldLayoutMkLst>
            <pc:docMk/>
            <pc:sldMasterMk cId="0" sldId="2147483648"/>
            <pc:sldLayoutMk cId="0" sldId="2147483655"/>
          </pc:sldLayoutMkLst>
          <pc:spChg chg="add del mod">
            <ac:chgData name="pantelis balaouras" userId="25e8755020fc1734" providerId="LiveId" clId="{59C60493-C39C-4FC7-8114-41AB81183EB7}" dt="2024-04-29T12:20:12.227" v="596" actId="478"/>
            <ac:spMkLst>
              <pc:docMk/>
              <pc:sldMasterMk cId="0" sldId="2147483648"/>
              <pc:sldLayoutMk cId="0" sldId="2147483655"/>
              <ac:spMk id="2" creationId="{30B85E0C-F829-AA53-B587-06E5CCD310F3}"/>
            </ac:spMkLst>
          </pc:spChg>
          <pc:spChg chg="add mod">
            <ac:chgData name="pantelis balaouras" userId="25e8755020fc1734" providerId="LiveId" clId="{59C60493-C39C-4FC7-8114-41AB81183EB7}" dt="2024-04-29T12:20:12.820" v="597"/>
            <ac:spMkLst>
              <pc:docMk/>
              <pc:sldMasterMk cId="0" sldId="2147483648"/>
              <pc:sldLayoutMk cId="0" sldId="2147483655"/>
              <ac:spMk id="3" creationId="{76E9F40F-D735-D5D3-007A-59D534FFEDC5}"/>
            </ac:spMkLst>
          </pc:spChg>
          <pc:spChg chg="del">
            <ac:chgData name="pantelis balaouras" userId="25e8755020fc1734" providerId="LiveId" clId="{59C60493-C39C-4FC7-8114-41AB81183EB7}" dt="2024-04-28T20:53:00.390" v="83"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59C60493-C39C-4FC7-8114-41AB81183EB7}" dt="2024-04-29T12:20:05.022" v="595"/>
        <pc:sldMasterMkLst>
          <pc:docMk/>
          <pc:sldMasterMk cId="0" sldId="2147483656"/>
        </pc:sldMasterMkLst>
        <pc:sldLayoutChg chg="addSp delSp modSp mod">
          <pc:chgData name="pantelis balaouras" userId="25e8755020fc1734" providerId="LiveId" clId="{59C60493-C39C-4FC7-8114-41AB81183EB7}" dt="2024-04-29T12:20:05.022" v="595"/>
          <pc:sldLayoutMkLst>
            <pc:docMk/>
            <pc:sldMasterMk cId="0" sldId="2147483656"/>
            <pc:sldLayoutMk cId="0" sldId="2147483659"/>
          </pc:sldLayoutMkLst>
          <pc:spChg chg="add del mod">
            <ac:chgData name="pantelis balaouras" userId="25e8755020fc1734" providerId="LiveId" clId="{59C60493-C39C-4FC7-8114-41AB81183EB7}" dt="2024-04-29T12:20:04.443" v="594" actId="478"/>
            <ac:spMkLst>
              <pc:docMk/>
              <pc:sldMasterMk cId="0" sldId="2147483656"/>
              <pc:sldLayoutMk cId="0" sldId="2147483659"/>
              <ac:spMk id="2" creationId="{FC26CB43-AAF0-881C-E6E1-F3EAA576A70C}"/>
            </ac:spMkLst>
          </pc:spChg>
          <pc:spChg chg="add mod">
            <ac:chgData name="pantelis balaouras" userId="25e8755020fc1734" providerId="LiveId" clId="{59C60493-C39C-4FC7-8114-41AB81183EB7}" dt="2024-04-29T12:20:05.022" v="595"/>
            <ac:spMkLst>
              <pc:docMk/>
              <pc:sldMasterMk cId="0" sldId="2147483656"/>
              <pc:sldLayoutMk cId="0" sldId="2147483659"/>
              <ac:spMk id="3" creationId="{3E199D49-522C-9AA5-EAEA-99B6EBC37540}"/>
            </ac:spMkLst>
          </pc:spChg>
          <pc:spChg chg="del">
            <ac:chgData name="pantelis balaouras" userId="25e8755020fc1734" providerId="LiveId" clId="{59C60493-C39C-4FC7-8114-41AB81183EB7}" dt="2024-04-28T20:53:06.534" v="85" actId="478"/>
            <ac:spMkLst>
              <pc:docMk/>
              <pc:sldMasterMk cId="0" sldId="2147483656"/>
              <pc:sldLayoutMk cId="0" sldId="2147483659"/>
              <ac:spMk id="75" creationId="{00000000-0000-0000-0000-000000000000}"/>
            </ac:spMkLst>
          </pc:spChg>
        </pc:sldLayoutChg>
        <pc:sldLayoutChg chg="addSp delSp modSp mod">
          <pc:chgData name="pantelis balaouras" userId="25e8755020fc1734" providerId="LiveId" clId="{59C60493-C39C-4FC7-8114-41AB81183EB7}" dt="2024-04-29T12:19:58.062" v="593"/>
          <pc:sldLayoutMkLst>
            <pc:docMk/>
            <pc:sldMasterMk cId="0" sldId="2147483656"/>
            <pc:sldLayoutMk cId="0" sldId="2147483662"/>
          </pc:sldLayoutMkLst>
          <pc:spChg chg="add del mod">
            <ac:chgData name="pantelis balaouras" userId="25e8755020fc1734" providerId="LiveId" clId="{59C60493-C39C-4FC7-8114-41AB81183EB7}" dt="2024-04-29T12:19:57.456" v="592" actId="478"/>
            <ac:spMkLst>
              <pc:docMk/>
              <pc:sldMasterMk cId="0" sldId="2147483656"/>
              <pc:sldLayoutMk cId="0" sldId="2147483662"/>
              <ac:spMk id="2" creationId="{F8FFB2A9-387F-F919-124C-A4C94E529953}"/>
            </ac:spMkLst>
          </pc:spChg>
          <pc:spChg chg="add mod">
            <ac:chgData name="pantelis balaouras" userId="25e8755020fc1734" providerId="LiveId" clId="{59C60493-C39C-4FC7-8114-41AB81183EB7}" dt="2024-04-29T12:19:58.062" v="593"/>
            <ac:spMkLst>
              <pc:docMk/>
              <pc:sldMasterMk cId="0" sldId="2147483656"/>
              <pc:sldLayoutMk cId="0" sldId="2147483662"/>
              <ac:spMk id="3" creationId="{FF8878B3-4EAE-C775-0E21-0218A68E8C8B}"/>
            </ac:spMkLst>
          </pc:spChg>
          <pc:spChg chg="del">
            <ac:chgData name="pantelis balaouras" userId="25e8755020fc1734" providerId="LiveId" clId="{59C60493-C39C-4FC7-8114-41AB81183EB7}" dt="2024-04-28T20:53:12.168" v="87" actId="478"/>
            <ac:spMkLst>
              <pc:docMk/>
              <pc:sldMasterMk cId="0" sldId="2147483656"/>
              <pc:sldLayoutMk cId="0" sldId="2147483662"/>
              <ac:spMk id="96" creationId="{00000000-0000-0000-0000-000000000000}"/>
            </ac:spMkLst>
          </pc:spChg>
        </pc:sldLayoutChg>
        <pc:sldLayoutChg chg="addSp delSp modSp mod">
          <pc:chgData name="pantelis balaouras" userId="25e8755020fc1734" providerId="LiveId" clId="{59C60493-C39C-4FC7-8114-41AB81183EB7}" dt="2024-04-29T12:19:52.442" v="590"/>
          <pc:sldLayoutMkLst>
            <pc:docMk/>
            <pc:sldMasterMk cId="0" sldId="2147483656"/>
            <pc:sldLayoutMk cId="0" sldId="2147483663"/>
          </pc:sldLayoutMkLst>
          <pc:spChg chg="add del mod">
            <ac:chgData name="pantelis balaouras" userId="25e8755020fc1734" providerId="LiveId" clId="{59C60493-C39C-4FC7-8114-41AB81183EB7}" dt="2024-04-29T12:19:51.867" v="589" actId="478"/>
            <ac:spMkLst>
              <pc:docMk/>
              <pc:sldMasterMk cId="0" sldId="2147483656"/>
              <pc:sldLayoutMk cId="0" sldId="2147483663"/>
              <ac:spMk id="2" creationId="{C528EE4B-4487-1AC7-544D-D4EC7AE6D695}"/>
            </ac:spMkLst>
          </pc:spChg>
          <pc:spChg chg="add mod">
            <ac:chgData name="pantelis balaouras" userId="25e8755020fc1734" providerId="LiveId" clId="{59C60493-C39C-4FC7-8114-41AB81183EB7}" dt="2024-04-29T12:19:52.442" v="590"/>
            <ac:spMkLst>
              <pc:docMk/>
              <pc:sldMasterMk cId="0" sldId="2147483656"/>
              <pc:sldLayoutMk cId="0" sldId="2147483663"/>
              <ac:spMk id="3" creationId="{C5507D52-A557-4A93-EE73-902CB4975B62}"/>
            </ac:spMkLst>
          </pc:spChg>
          <pc:spChg chg="del">
            <ac:chgData name="pantelis balaouras" userId="25e8755020fc1734" providerId="LiveId" clId="{59C60493-C39C-4FC7-8114-41AB81183EB7}" dt="2024-04-28T20:53:16.313" v="89" actId="478"/>
            <ac:spMkLst>
              <pc:docMk/>
              <pc:sldMasterMk cId="0" sldId="2147483656"/>
              <pc:sldLayoutMk cId="0" sldId="2147483663"/>
              <ac:spMk id="100" creationId="{00000000-0000-0000-0000-000000000000}"/>
            </ac:spMkLst>
          </pc:spChg>
        </pc:sldLayoutChg>
      </pc:sldMasterChg>
      <pc:sldMasterChg chg="modSldLayout">
        <pc:chgData name="pantelis balaouras" userId="25e8755020fc1734" providerId="LiveId" clId="{59C60493-C39C-4FC7-8114-41AB81183EB7}" dt="2024-04-29T12:19:43.909" v="588"/>
        <pc:sldMasterMkLst>
          <pc:docMk/>
          <pc:sldMasterMk cId="0" sldId="2147483664"/>
        </pc:sldMasterMkLst>
        <pc:sldLayoutChg chg="addSp delSp modSp mod">
          <pc:chgData name="pantelis balaouras" userId="25e8755020fc1734" providerId="LiveId" clId="{59C60493-C39C-4FC7-8114-41AB81183EB7}" dt="2024-04-29T12:19:35.564" v="584"/>
          <pc:sldLayoutMkLst>
            <pc:docMk/>
            <pc:sldMasterMk cId="0" sldId="2147483664"/>
            <pc:sldLayoutMk cId="0" sldId="2147483669"/>
          </pc:sldLayoutMkLst>
          <pc:spChg chg="add mod">
            <ac:chgData name="pantelis balaouras" userId="25e8755020fc1734" providerId="LiveId" clId="{59C60493-C39C-4FC7-8114-41AB81183EB7}" dt="2024-04-29T12:19:35.564" v="584"/>
            <ac:spMkLst>
              <pc:docMk/>
              <pc:sldMasterMk cId="0" sldId="2147483664"/>
              <pc:sldLayoutMk cId="0" sldId="2147483669"/>
              <ac:spMk id="2" creationId="{65E2349B-D06F-EBFA-E230-6899FE1342CB}"/>
            </ac:spMkLst>
          </pc:spChg>
          <pc:spChg chg="del mod">
            <ac:chgData name="pantelis balaouras" userId="25e8755020fc1734" providerId="LiveId" clId="{59C60493-C39C-4FC7-8114-41AB81183EB7}" dt="2024-04-29T12:19:34.297" v="583" actId="478"/>
            <ac:spMkLst>
              <pc:docMk/>
              <pc:sldMasterMk cId="0" sldId="2147483664"/>
              <pc:sldLayoutMk cId="0" sldId="2147483669"/>
              <ac:spMk id="135" creationId="{00000000-0000-0000-0000-000000000000}"/>
            </ac:spMkLst>
          </pc:spChg>
        </pc:sldLayoutChg>
        <pc:sldLayoutChg chg="addSp delSp modSp mod">
          <pc:chgData name="pantelis balaouras" userId="25e8755020fc1734" providerId="LiveId" clId="{59C60493-C39C-4FC7-8114-41AB81183EB7}" dt="2024-04-29T12:19:39.498" v="586"/>
          <pc:sldLayoutMkLst>
            <pc:docMk/>
            <pc:sldMasterMk cId="0" sldId="2147483664"/>
            <pc:sldLayoutMk cId="0" sldId="2147483670"/>
          </pc:sldLayoutMkLst>
          <pc:spChg chg="add del mod">
            <ac:chgData name="pantelis balaouras" userId="25e8755020fc1734" providerId="LiveId" clId="{59C60493-C39C-4FC7-8114-41AB81183EB7}" dt="2024-04-28T21:32:38.538" v="454" actId="478"/>
            <ac:spMkLst>
              <pc:docMk/>
              <pc:sldMasterMk cId="0" sldId="2147483664"/>
              <pc:sldLayoutMk cId="0" sldId="2147483670"/>
              <ac:spMk id="2" creationId="{5F29A175-19F7-E6E6-2983-E3F555E28ADF}"/>
            </ac:spMkLst>
          </pc:spChg>
          <pc:spChg chg="add mod">
            <ac:chgData name="pantelis balaouras" userId="25e8755020fc1734" providerId="LiveId" clId="{59C60493-C39C-4FC7-8114-41AB81183EB7}" dt="2024-04-29T12:19:39.498" v="586"/>
            <ac:spMkLst>
              <pc:docMk/>
              <pc:sldMasterMk cId="0" sldId="2147483664"/>
              <pc:sldLayoutMk cId="0" sldId="2147483670"/>
              <ac:spMk id="2" creationId="{91A934E0-0507-6BD1-55C5-8CCE105B9494}"/>
            </ac:spMkLst>
          </pc:spChg>
          <pc:spChg chg="add del mod">
            <ac:chgData name="pantelis balaouras" userId="25e8755020fc1734" providerId="LiveId" clId="{59C60493-C39C-4FC7-8114-41AB81183EB7}" dt="2024-04-29T12:19:38.906" v="585" actId="478"/>
            <ac:spMkLst>
              <pc:docMk/>
              <pc:sldMasterMk cId="0" sldId="2147483664"/>
              <pc:sldLayoutMk cId="0" sldId="2147483670"/>
              <ac:spMk id="3" creationId="{0C02F81C-B6C8-B83C-29CD-886AF3714AB9}"/>
            </ac:spMkLst>
          </pc:spChg>
          <pc:spChg chg="del">
            <ac:chgData name="pantelis balaouras" userId="25e8755020fc1734" providerId="LiveId" clId="{59C60493-C39C-4FC7-8114-41AB81183EB7}" dt="2024-04-28T20:53:27.288" v="91" actId="478"/>
            <ac:spMkLst>
              <pc:docMk/>
              <pc:sldMasterMk cId="0" sldId="2147483664"/>
              <pc:sldLayoutMk cId="0" sldId="2147483670"/>
              <ac:spMk id="142" creationId="{00000000-0000-0000-0000-000000000000}"/>
            </ac:spMkLst>
          </pc:spChg>
        </pc:sldLayoutChg>
        <pc:sldLayoutChg chg="addSp delSp modSp mod">
          <pc:chgData name="pantelis balaouras" userId="25e8755020fc1734" providerId="LiveId" clId="{59C60493-C39C-4FC7-8114-41AB81183EB7}" dt="2024-04-29T12:19:43.909" v="588"/>
          <pc:sldLayoutMkLst>
            <pc:docMk/>
            <pc:sldMasterMk cId="0" sldId="2147483664"/>
            <pc:sldLayoutMk cId="0" sldId="2147483671"/>
          </pc:sldLayoutMkLst>
          <pc:spChg chg="add del mod">
            <ac:chgData name="pantelis balaouras" userId="25e8755020fc1734" providerId="LiveId" clId="{59C60493-C39C-4FC7-8114-41AB81183EB7}" dt="2024-04-28T21:32:44.076" v="456" actId="478"/>
            <ac:spMkLst>
              <pc:docMk/>
              <pc:sldMasterMk cId="0" sldId="2147483664"/>
              <pc:sldLayoutMk cId="0" sldId="2147483671"/>
              <ac:spMk id="2" creationId="{57D4A1BD-345F-4667-55A6-F52478DCF870}"/>
            </ac:spMkLst>
          </pc:spChg>
          <pc:spChg chg="add mod">
            <ac:chgData name="pantelis balaouras" userId="25e8755020fc1734" providerId="LiveId" clId="{59C60493-C39C-4FC7-8114-41AB81183EB7}" dt="2024-04-29T12:19:43.909" v="588"/>
            <ac:spMkLst>
              <pc:docMk/>
              <pc:sldMasterMk cId="0" sldId="2147483664"/>
              <pc:sldLayoutMk cId="0" sldId="2147483671"/>
              <ac:spMk id="2" creationId="{B1F698DE-F3CE-4825-9603-B5F1EF282BE9}"/>
            </ac:spMkLst>
          </pc:spChg>
          <pc:spChg chg="add del mod">
            <ac:chgData name="pantelis balaouras" userId="25e8755020fc1734" providerId="LiveId" clId="{59C60493-C39C-4FC7-8114-41AB81183EB7}" dt="2024-04-29T12:19:43.338" v="587" actId="478"/>
            <ac:spMkLst>
              <pc:docMk/>
              <pc:sldMasterMk cId="0" sldId="2147483664"/>
              <pc:sldLayoutMk cId="0" sldId="2147483671"/>
              <ac:spMk id="3" creationId="{2752E7B0-A3B4-4FA5-975E-3C9DE17717C2}"/>
            </ac:spMkLst>
          </pc:spChg>
          <pc:spChg chg="del">
            <ac:chgData name="pantelis balaouras" userId="25e8755020fc1734" providerId="LiveId" clId="{59C60493-C39C-4FC7-8114-41AB81183EB7}" dt="2024-04-28T20:53:31.128" v="93" actId="478"/>
            <ac:spMkLst>
              <pc:docMk/>
              <pc:sldMasterMk cId="0" sldId="2147483664"/>
              <pc:sldLayoutMk cId="0" sldId="2147483671"/>
              <ac:spMk id="146" creationId="{00000000-0000-0000-0000-000000000000}"/>
            </ac:spMkLst>
          </pc:spChg>
        </pc:sldLayoutChg>
      </pc:sldMasterChg>
      <pc:sldMasterChg chg="modSldLayout">
        <pc:chgData name="pantelis balaouras" userId="25e8755020fc1734" providerId="LiveId" clId="{59C60493-C39C-4FC7-8114-41AB81183EB7}" dt="2024-04-29T12:15:05.025" v="560"/>
        <pc:sldMasterMkLst>
          <pc:docMk/>
          <pc:sldMasterMk cId="725708955" sldId="2147483674"/>
        </pc:sldMasterMkLst>
        <pc:sldLayoutChg chg="addSp delSp modSp mod">
          <pc:chgData name="pantelis balaouras" userId="25e8755020fc1734" providerId="LiveId" clId="{59C60493-C39C-4FC7-8114-41AB81183EB7}" dt="2024-04-29T12:14:47.960" v="556" actId="2711"/>
          <pc:sldLayoutMkLst>
            <pc:docMk/>
            <pc:sldMasterMk cId="725708955" sldId="2147483674"/>
            <pc:sldLayoutMk cId="3620245299" sldId="2147483679"/>
          </pc:sldLayoutMkLst>
          <pc:spChg chg="add del mod">
            <ac:chgData name="pantelis balaouras" userId="25e8755020fc1734" providerId="LiveId" clId="{59C60493-C39C-4FC7-8114-41AB81183EB7}" dt="2024-04-28T21:32:54.460" v="458" actId="478"/>
            <ac:spMkLst>
              <pc:docMk/>
              <pc:sldMasterMk cId="725708955" sldId="2147483674"/>
              <pc:sldLayoutMk cId="3620245299" sldId="2147483679"/>
              <ac:spMk id="5" creationId="{F6834D9E-B96F-4291-C582-00928B59D70B}"/>
            </ac:spMkLst>
          </pc:spChg>
          <pc:spChg chg="add mod">
            <ac:chgData name="pantelis balaouras" userId="25e8755020fc1734" providerId="LiveId" clId="{59C60493-C39C-4FC7-8114-41AB81183EB7}" dt="2024-04-29T12:14:47.960" v="556" actId="2711"/>
            <ac:spMkLst>
              <pc:docMk/>
              <pc:sldMasterMk cId="725708955" sldId="2147483674"/>
              <pc:sldLayoutMk cId="3620245299" sldId="2147483679"/>
              <ac:spMk id="6" creationId="{50CE8715-72CF-4989-300E-51668192526F}"/>
            </ac:spMkLst>
          </pc:spChg>
          <pc:spChg chg="del mod">
            <ac:chgData name="pantelis balaouras" userId="25e8755020fc1734" providerId="LiveId" clId="{59C60493-C39C-4FC7-8114-41AB81183EB7}" dt="2024-04-28T20:53:44.472" v="96" actId="478"/>
            <ac:spMkLst>
              <pc:docMk/>
              <pc:sldMasterMk cId="725708955" sldId="2147483674"/>
              <pc:sldLayoutMk cId="3620245299" sldId="2147483679"/>
              <ac:spMk id="11" creationId="{2B11A1E7-A92D-4ADD-A414-173299287A7B}"/>
            </ac:spMkLst>
          </pc:spChg>
        </pc:sldLayoutChg>
        <pc:sldLayoutChg chg="addSp delSp modSp mod">
          <pc:chgData name="pantelis balaouras" userId="25e8755020fc1734" providerId="LiveId" clId="{59C60493-C39C-4FC7-8114-41AB81183EB7}" dt="2024-04-29T12:15:00.514" v="558"/>
          <pc:sldLayoutMkLst>
            <pc:docMk/>
            <pc:sldMasterMk cId="725708955" sldId="2147483674"/>
            <pc:sldLayoutMk cId="2273406906" sldId="2147483680"/>
          </pc:sldLayoutMkLst>
          <pc:spChg chg="del">
            <ac:chgData name="pantelis balaouras" userId="25e8755020fc1734" providerId="LiveId" clId="{59C60493-C39C-4FC7-8114-41AB81183EB7}" dt="2024-04-28T20:53:48.360" v="98" actId="478"/>
            <ac:spMkLst>
              <pc:docMk/>
              <pc:sldMasterMk cId="725708955" sldId="2147483674"/>
              <pc:sldLayoutMk cId="2273406906" sldId="2147483680"/>
              <ac:spMk id="6" creationId="{CA3CB49D-6037-D654-139D-27D28DCF05C0}"/>
            </ac:spMkLst>
          </pc:spChg>
          <pc:spChg chg="add mod">
            <ac:chgData name="pantelis balaouras" userId="25e8755020fc1734" providerId="LiveId" clId="{59C60493-C39C-4FC7-8114-41AB81183EB7}" dt="2024-04-29T12:15:00.514" v="558"/>
            <ac:spMkLst>
              <pc:docMk/>
              <pc:sldMasterMk cId="725708955" sldId="2147483674"/>
              <pc:sldLayoutMk cId="2273406906" sldId="2147483680"/>
              <ac:spMk id="6" creationId="{D2F7E968-65E1-D30F-3BF8-B23F2365D954}"/>
            </ac:spMkLst>
          </pc:spChg>
          <pc:spChg chg="add del mod">
            <ac:chgData name="pantelis balaouras" userId="25e8755020fc1734" providerId="LiveId" clId="{59C60493-C39C-4FC7-8114-41AB81183EB7}" dt="2024-04-28T21:33:00.016" v="460" actId="478"/>
            <ac:spMkLst>
              <pc:docMk/>
              <pc:sldMasterMk cId="725708955" sldId="2147483674"/>
              <pc:sldLayoutMk cId="2273406906" sldId="2147483680"/>
              <ac:spMk id="7" creationId="{19794428-7FBB-515D-5A1D-DAEAA2D88CA9}"/>
            </ac:spMkLst>
          </pc:spChg>
          <pc:spChg chg="add del mod">
            <ac:chgData name="pantelis balaouras" userId="25e8755020fc1734" providerId="LiveId" clId="{59C60493-C39C-4FC7-8114-41AB81183EB7}" dt="2024-04-29T12:14:59.739" v="557" actId="478"/>
            <ac:spMkLst>
              <pc:docMk/>
              <pc:sldMasterMk cId="725708955" sldId="2147483674"/>
              <pc:sldLayoutMk cId="2273406906" sldId="2147483680"/>
              <ac:spMk id="8" creationId="{4D811699-82E4-2B02-BDF7-316FB095DBCB}"/>
            </ac:spMkLst>
          </pc:spChg>
        </pc:sldLayoutChg>
        <pc:sldLayoutChg chg="addSp delSp modSp mod">
          <pc:chgData name="pantelis balaouras" userId="25e8755020fc1734" providerId="LiveId" clId="{59C60493-C39C-4FC7-8114-41AB81183EB7}" dt="2024-04-29T12:15:05.025" v="560"/>
          <pc:sldLayoutMkLst>
            <pc:docMk/>
            <pc:sldMasterMk cId="725708955" sldId="2147483674"/>
            <pc:sldLayoutMk cId="1122286707" sldId="2147483681"/>
          </pc:sldLayoutMkLst>
          <pc:spChg chg="del">
            <ac:chgData name="pantelis balaouras" userId="25e8755020fc1734" providerId="LiveId" clId="{59C60493-C39C-4FC7-8114-41AB81183EB7}" dt="2024-04-28T20:53:53.433" v="100" actId="478"/>
            <ac:spMkLst>
              <pc:docMk/>
              <pc:sldMasterMk cId="725708955" sldId="2147483674"/>
              <pc:sldLayoutMk cId="1122286707" sldId="2147483681"/>
              <ac:spMk id="4" creationId="{28198CF2-91B3-6C1C-0A93-DC5CB01069DA}"/>
            </ac:spMkLst>
          </pc:spChg>
          <pc:spChg chg="add mod">
            <ac:chgData name="pantelis balaouras" userId="25e8755020fc1734" providerId="LiveId" clId="{59C60493-C39C-4FC7-8114-41AB81183EB7}" dt="2024-04-29T12:15:05.025" v="560"/>
            <ac:spMkLst>
              <pc:docMk/>
              <pc:sldMasterMk cId="725708955" sldId="2147483674"/>
              <pc:sldLayoutMk cId="1122286707" sldId="2147483681"/>
              <ac:spMk id="4" creationId="{97B4DC04-A091-19F5-0C44-C280D4509C09}"/>
            </ac:spMkLst>
          </pc:spChg>
          <pc:spChg chg="add del mod">
            <ac:chgData name="pantelis balaouras" userId="25e8755020fc1734" providerId="LiveId" clId="{59C60493-C39C-4FC7-8114-41AB81183EB7}" dt="2024-04-28T21:33:04.066" v="462" actId="478"/>
            <ac:spMkLst>
              <pc:docMk/>
              <pc:sldMasterMk cId="725708955" sldId="2147483674"/>
              <pc:sldLayoutMk cId="1122286707" sldId="2147483681"/>
              <ac:spMk id="5" creationId="{07D1C692-2C57-83D8-1F10-EACD48B858E9}"/>
            </ac:spMkLst>
          </pc:spChg>
          <pc:spChg chg="add del mod">
            <ac:chgData name="pantelis balaouras" userId="25e8755020fc1734" providerId="LiveId" clId="{59C60493-C39C-4FC7-8114-41AB81183EB7}" dt="2024-04-29T12:15:04.472" v="559" actId="478"/>
            <ac:spMkLst>
              <pc:docMk/>
              <pc:sldMasterMk cId="725708955" sldId="2147483674"/>
              <pc:sldLayoutMk cId="1122286707" sldId="2147483681"/>
              <ac:spMk id="6" creationId="{84241EF6-85E5-2A00-9751-711BDAD26A26}"/>
            </ac:spMkLst>
          </pc:spChg>
        </pc:sldLayoutChg>
      </pc:sldMasterChg>
      <pc:sldMasterChg chg="modSldLayout">
        <pc:chgData name="pantelis balaouras" userId="25e8755020fc1734" providerId="LiveId" clId="{59C60493-C39C-4FC7-8114-41AB81183EB7}" dt="2024-04-29T12:15:24.120" v="566"/>
        <pc:sldMasterMkLst>
          <pc:docMk/>
          <pc:sldMasterMk cId="4070574212" sldId="2147483682"/>
        </pc:sldMasterMkLst>
        <pc:sldLayoutChg chg="addSp delSp modSp mod">
          <pc:chgData name="pantelis balaouras" userId="25e8755020fc1734" providerId="LiveId" clId="{59C60493-C39C-4FC7-8114-41AB81183EB7}" dt="2024-04-29T12:15:14.726" v="562"/>
          <pc:sldLayoutMkLst>
            <pc:docMk/>
            <pc:sldMasterMk cId="4070574212" sldId="2147483682"/>
            <pc:sldLayoutMk cId="2476853129" sldId="2147483687"/>
          </pc:sldLayoutMkLst>
          <pc:spChg chg="add del mod">
            <ac:chgData name="pantelis balaouras" userId="25e8755020fc1734" providerId="LiveId" clId="{59C60493-C39C-4FC7-8114-41AB81183EB7}" dt="2024-04-29T12:15:14.039" v="561" actId="478"/>
            <ac:spMkLst>
              <pc:docMk/>
              <pc:sldMasterMk cId="4070574212" sldId="2147483682"/>
              <pc:sldLayoutMk cId="2476853129" sldId="2147483687"/>
              <ac:spMk id="5" creationId="{56A77785-299B-A803-53FB-0F68227C643B}"/>
            </ac:spMkLst>
          </pc:spChg>
          <pc:spChg chg="add mod">
            <ac:chgData name="pantelis balaouras" userId="25e8755020fc1734" providerId="LiveId" clId="{59C60493-C39C-4FC7-8114-41AB81183EB7}" dt="2024-04-29T12:15:14.726" v="562"/>
            <ac:spMkLst>
              <pc:docMk/>
              <pc:sldMasterMk cId="4070574212" sldId="2147483682"/>
              <pc:sldLayoutMk cId="2476853129" sldId="2147483687"/>
              <ac:spMk id="6" creationId="{87A343D0-751A-7A82-A052-1A292059117A}"/>
            </ac:spMkLst>
          </pc:spChg>
          <pc:spChg chg="del">
            <ac:chgData name="pantelis balaouras" userId="25e8755020fc1734" providerId="LiveId" clId="{59C60493-C39C-4FC7-8114-41AB81183EB7}" dt="2024-04-28T20:54:00.791" v="102" actId="478"/>
            <ac:spMkLst>
              <pc:docMk/>
              <pc:sldMasterMk cId="4070574212" sldId="2147483682"/>
              <pc:sldLayoutMk cId="2476853129" sldId="2147483687"/>
              <ac:spMk id="11" creationId="{2B11A1E7-A92D-4ADD-A414-173299287A7B}"/>
            </ac:spMkLst>
          </pc:spChg>
        </pc:sldLayoutChg>
        <pc:sldLayoutChg chg="addSp delSp modSp mod">
          <pc:chgData name="pantelis balaouras" userId="25e8755020fc1734" providerId="LiveId" clId="{59C60493-C39C-4FC7-8114-41AB81183EB7}" dt="2024-04-29T12:15:19.366" v="564"/>
          <pc:sldLayoutMkLst>
            <pc:docMk/>
            <pc:sldMasterMk cId="4070574212" sldId="2147483682"/>
            <pc:sldLayoutMk cId="416548023" sldId="2147483688"/>
          </pc:sldLayoutMkLst>
          <pc:spChg chg="add mod">
            <ac:chgData name="pantelis balaouras" userId="25e8755020fc1734" providerId="LiveId" clId="{59C60493-C39C-4FC7-8114-41AB81183EB7}" dt="2024-04-29T12:15:19.366" v="564"/>
            <ac:spMkLst>
              <pc:docMk/>
              <pc:sldMasterMk cId="4070574212" sldId="2147483682"/>
              <pc:sldLayoutMk cId="416548023" sldId="2147483688"/>
              <ac:spMk id="6" creationId="{5A137207-BE0F-3531-2FCE-1D432B559724}"/>
            </ac:spMkLst>
          </pc:spChg>
          <pc:spChg chg="del mod">
            <ac:chgData name="pantelis balaouras" userId="25e8755020fc1734" providerId="LiveId" clId="{59C60493-C39C-4FC7-8114-41AB81183EB7}" dt="2024-04-28T20:54:08.506" v="105" actId="478"/>
            <ac:spMkLst>
              <pc:docMk/>
              <pc:sldMasterMk cId="4070574212" sldId="2147483682"/>
              <pc:sldLayoutMk cId="416548023" sldId="2147483688"/>
              <ac:spMk id="6" creationId="{CA3CB49D-6037-D654-139D-27D28DCF05C0}"/>
            </ac:spMkLst>
          </pc:spChg>
          <pc:spChg chg="add del mod">
            <ac:chgData name="pantelis balaouras" userId="25e8755020fc1734" providerId="LiveId" clId="{59C60493-C39C-4FC7-8114-41AB81183EB7}" dt="2024-04-29T12:15:18.817" v="563" actId="478"/>
            <ac:spMkLst>
              <pc:docMk/>
              <pc:sldMasterMk cId="4070574212" sldId="2147483682"/>
              <pc:sldLayoutMk cId="416548023" sldId="2147483688"/>
              <ac:spMk id="7" creationId="{6F9C59F4-617B-20BA-F4AD-0D32CEF24E73}"/>
            </ac:spMkLst>
          </pc:spChg>
        </pc:sldLayoutChg>
        <pc:sldLayoutChg chg="addSp delSp modSp mod">
          <pc:chgData name="pantelis balaouras" userId="25e8755020fc1734" providerId="LiveId" clId="{59C60493-C39C-4FC7-8114-41AB81183EB7}" dt="2024-04-29T12:15:24.120" v="566"/>
          <pc:sldLayoutMkLst>
            <pc:docMk/>
            <pc:sldMasterMk cId="4070574212" sldId="2147483682"/>
            <pc:sldLayoutMk cId="2365336610" sldId="2147483689"/>
          </pc:sldLayoutMkLst>
          <pc:spChg chg="del">
            <ac:chgData name="pantelis balaouras" userId="25e8755020fc1734" providerId="LiveId" clId="{59C60493-C39C-4FC7-8114-41AB81183EB7}" dt="2024-04-28T20:54:13.046" v="107" actId="478"/>
            <ac:spMkLst>
              <pc:docMk/>
              <pc:sldMasterMk cId="4070574212" sldId="2147483682"/>
              <pc:sldLayoutMk cId="2365336610" sldId="2147483689"/>
              <ac:spMk id="4" creationId="{28198CF2-91B3-6C1C-0A93-DC5CB01069DA}"/>
            </ac:spMkLst>
          </pc:spChg>
          <pc:spChg chg="add mod">
            <ac:chgData name="pantelis balaouras" userId="25e8755020fc1734" providerId="LiveId" clId="{59C60493-C39C-4FC7-8114-41AB81183EB7}" dt="2024-04-29T12:15:24.120" v="566"/>
            <ac:spMkLst>
              <pc:docMk/>
              <pc:sldMasterMk cId="4070574212" sldId="2147483682"/>
              <pc:sldLayoutMk cId="2365336610" sldId="2147483689"/>
              <ac:spMk id="4" creationId="{C66F1CD6-4C25-1A15-A024-97BABE9838AD}"/>
            </ac:spMkLst>
          </pc:spChg>
          <pc:spChg chg="add del mod">
            <ac:chgData name="pantelis balaouras" userId="25e8755020fc1734" providerId="LiveId" clId="{59C60493-C39C-4FC7-8114-41AB81183EB7}" dt="2024-04-29T12:15:23.520" v="565" actId="478"/>
            <ac:spMkLst>
              <pc:docMk/>
              <pc:sldMasterMk cId="4070574212" sldId="2147483682"/>
              <pc:sldLayoutMk cId="2365336610" sldId="2147483689"/>
              <ac:spMk id="5" creationId="{7F1D7A7C-FCC4-9809-A695-DD2B7406309A}"/>
            </ac:spMkLst>
          </pc:spChg>
        </pc:sldLayoutChg>
      </pc:sldMasterChg>
      <pc:sldMasterChg chg="modSldLayout">
        <pc:chgData name="pantelis balaouras" userId="25e8755020fc1734" providerId="LiveId" clId="{59C60493-C39C-4FC7-8114-41AB81183EB7}" dt="2024-04-29T12:15:43.127" v="572"/>
        <pc:sldMasterMkLst>
          <pc:docMk/>
          <pc:sldMasterMk cId="3739438780" sldId="2147483690"/>
        </pc:sldMasterMkLst>
        <pc:sldLayoutChg chg="addSp delSp modSp mod">
          <pc:chgData name="pantelis balaouras" userId="25e8755020fc1734" providerId="LiveId" clId="{59C60493-C39C-4FC7-8114-41AB81183EB7}" dt="2024-04-29T12:15:32.983" v="568"/>
          <pc:sldLayoutMkLst>
            <pc:docMk/>
            <pc:sldMasterMk cId="3739438780" sldId="2147483690"/>
            <pc:sldLayoutMk cId="1105144749" sldId="2147483694"/>
          </pc:sldLayoutMkLst>
          <pc:spChg chg="add del mod">
            <ac:chgData name="pantelis balaouras" userId="25e8755020fc1734" providerId="LiveId" clId="{59C60493-C39C-4FC7-8114-41AB81183EB7}" dt="2024-04-29T12:15:32.376" v="567" actId="478"/>
            <ac:spMkLst>
              <pc:docMk/>
              <pc:sldMasterMk cId="3739438780" sldId="2147483690"/>
              <pc:sldLayoutMk cId="1105144749" sldId="2147483694"/>
              <ac:spMk id="2" creationId="{D39DA630-63E7-8F73-3E37-C735318E29AB}"/>
            </ac:spMkLst>
          </pc:spChg>
          <pc:spChg chg="add mod">
            <ac:chgData name="pantelis balaouras" userId="25e8755020fc1734" providerId="LiveId" clId="{59C60493-C39C-4FC7-8114-41AB81183EB7}" dt="2024-04-29T12:15:32.983" v="568"/>
            <ac:spMkLst>
              <pc:docMk/>
              <pc:sldMasterMk cId="3739438780" sldId="2147483690"/>
              <pc:sldLayoutMk cId="1105144749" sldId="2147483694"/>
              <ac:spMk id="3" creationId="{330F29D4-3BED-8B03-2AEC-3569D46C51EB}"/>
            </ac:spMkLst>
          </pc:spChg>
          <pc:spChg chg="del">
            <ac:chgData name="pantelis balaouras" userId="25e8755020fc1734" providerId="LiveId" clId="{59C60493-C39C-4FC7-8114-41AB81183EB7}" dt="2024-04-28T20:54:19.848" v="109" actId="478"/>
            <ac:spMkLst>
              <pc:docMk/>
              <pc:sldMasterMk cId="3739438780" sldId="2147483690"/>
              <pc:sldLayoutMk cId="1105144749" sldId="2147483694"/>
              <ac:spMk id="104" creationId="{00000000-0000-0000-0000-000000000000}"/>
            </ac:spMkLst>
          </pc:spChg>
        </pc:sldLayoutChg>
        <pc:sldLayoutChg chg="addSp delSp modSp mod">
          <pc:chgData name="pantelis balaouras" userId="25e8755020fc1734" providerId="LiveId" clId="{59C60493-C39C-4FC7-8114-41AB81183EB7}" dt="2024-04-29T12:15:37.543" v="570"/>
          <pc:sldLayoutMkLst>
            <pc:docMk/>
            <pc:sldMasterMk cId="3739438780" sldId="2147483690"/>
            <pc:sldLayoutMk cId="3882455206" sldId="2147483695"/>
          </pc:sldLayoutMkLst>
          <pc:spChg chg="add del mod">
            <ac:chgData name="pantelis balaouras" userId="25e8755020fc1734" providerId="LiveId" clId="{59C60493-C39C-4FC7-8114-41AB81183EB7}" dt="2024-04-29T12:15:36.936" v="569" actId="478"/>
            <ac:spMkLst>
              <pc:docMk/>
              <pc:sldMasterMk cId="3739438780" sldId="2147483690"/>
              <pc:sldLayoutMk cId="3882455206" sldId="2147483695"/>
              <ac:spMk id="2" creationId="{B3166AA0-BFBA-B6A3-5E44-B56C394F7744}"/>
            </ac:spMkLst>
          </pc:spChg>
          <pc:spChg chg="add mod">
            <ac:chgData name="pantelis balaouras" userId="25e8755020fc1734" providerId="LiveId" clId="{59C60493-C39C-4FC7-8114-41AB81183EB7}" dt="2024-04-29T12:15:37.543" v="570"/>
            <ac:spMkLst>
              <pc:docMk/>
              <pc:sldMasterMk cId="3739438780" sldId="2147483690"/>
              <pc:sldLayoutMk cId="3882455206" sldId="2147483695"/>
              <ac:spMk id="3" creationId="{3D4AB916-16F6-EC86-2376-BBB3C7D16666}"/>
            </ac:spMkLst>
          </pc:spChg>
          <pc:spChg chg="del">
            <ac:chgData name="pantelis balaouras" userId="25e8755020fc1734" providerId="LiveId" clId="{59C60493-C39C-4FC7-8114-41AB81183EB7}" dt="2024-04-28T20:54:24.825" v="111" actId="478"/>
            <ac:spMkLst>
              <pc:docMk/>
              <pc:sldMasterMk cId="3739438780" sldId="2147483690"/>
              <pc:sldLayoutMk cId="3882455206" sldId="2147483695"/>
              <ac:spMk id="111" creationId="{00000000-0000-0000-0000-000000000000}"/>
            </ac:spMkLst>
          </pc:spChg>
        </pc:sldLayoutChg>
        <pc:sldLayoutChg chg="addSp delSp modSp mod">
          <pc:chgData name="pantelis balaouras" userId="25e8755020fc1734" providerId="LiveId" clId="{59C60493-C39C-4FC7-8114-41AB81183EB7}" dt="2024-04-29T12:15:43.127" v="572"/>
          <pc:sldLayoutMkLst>
            <pc:docMk/>
            <pc:sldMasterMk cId="3739438780" sldId="2147483690"/>
            <pc:sldLayoutMk cId="895278822" sldId="2147483696"/>
          </pc:sldLayoutMkLst>
          <pc:spChg chg="add del mod">
            <ac:chgData name="pantelis balaouras" userId="25e8755020fc1734" providerId="LiveId" clId="{59C60493-C39C-4FC7-8114-41AB81183EB7}" dt="2024-04-29T12:15:42.382" v="571" actId="478"/>
            <ac:spMkLst>
              <pc:docMk/>
              <pc:sldMasterMk cId="3739438780" sldId="2147483690"/>
              <pc:sldLayoutMk cId="895278822" sldId="2147483696"/>
              <ac:spMk id="2" creationId="{9C111B76-1006-EB01-D300-6DAE53308F94}"/>
            </ac:spMkLst>
          </pc:spChg>
          <pc:spChg chg="add mod">
            <ac:chgData name="pantelis balaouras" userId="25e8755020fc1734" providerId="LiveId" clId="{59C60493-C39C-4FC7-8114-41AB81183EB7}" dt="2024-04-29T12:15:43.127" v="572"/>
            <ac:spMkLst>
              <pc:docMk/>
              <pc:sldMasterMk cId="3739438780" sldId="2147483690"/>
              <pc:sldLayoutMk cId="895278822" sldId="2147483696"/>
              <ac:spMk id="3" creationId="{A5DBB203-13F6-81D8-6556-E74EFDD0669C}"/>
            </ac:spMkLst>
          </pc:spChg>
          <pc:spChg chg="del">
            <ac:chgData name="pantelis balaouras" userId="25e8755020fc1734" providerId="LiveId" clId="{59C60493-C39C-4FC7-8114-41AB81183EB7}" dt="2024-04-28T20:54:28.711" v="113" actId="478"/>
            <ac:spMkLst>
              <pc:docMk/>
              <pc:sldMasterMk cId="3739438780" sldId="2147483690"/>
              <pc:sldLayoutMk cId="895278822" sldId="2147483696"/>
              <ac:spMk id="115" creationId="{00000000-0000-0000-0000-000000000000}"/>
            </ac:spMkLst>
          </pc:spChg>
        </pc:sldLayoutChg>
      </pc:sldMasterChg>
    </pc:docChg>
  </pc:docChgLst>
  <pc:docChgLst>
    <pc:chgData name="Guillem Part López" userId="39f5615f-54c3-4dde-9b55-95608137fd0d" providerId="ADAL" clId="{1F28DBBD-3583-493B-829D-D297FD457B20}"/>
    <pc:docChg chg="undo custSel modSld">
      <pc:chgData name="Guillem Part López" userId="39f5615f-54c3-4dde-9b55-95608137fd0d" providerId="ADAL" clId="{1F28DBBD-3583-493B-829D-D297FD457B20}" dt="2024-03-26T09:46:41.195" v="235" actId="478"/>
      <pc:docMkLst>
        <pc:docMk/>
      </pc:docMkLst>
      <pc:sldChg chg="modSp mod">
        <pc:chgData name="Guillem Part López" userId="39f5615f-54c3-4dde-9b55-95608137fd0d" providerId="ADAL" clId="{1F28DBBD-3583-493B-829D-D297FD457B20}" dt="2024-03-26T09:21:21.150" v="10" actId="20577"/>
        <pc:sldMkLst>
          <pc:docMk/>
          <pc:sldMk cId="0" sldId="258"/>
        </pc:sldMkLst>
        <pc:spChg chg="mod">
          <ac:chgData name="Guillem Part López" userId="39f5615f-54c3-4dde-9b55-95608137fd0d" providerId="ADAL" clId="{1F28DBBD-3583-493B-829D-D297FD457B20}" dt="2024-03-26T09:21:12.660" v="0" actId="20577"/>
          <ac:spMkLst>
            <pc:docMk/>
            <pc:sldMk cId="0" sldId="258"/>
            <ac:spMk id="218" creationId="{00000000-0000-0000-0000-000000000000}"/>
          </ac:spMkLst>
        </pc:spChg>
        <pc:spChg chg="mod">
          <ac:chgData name="Guillem Part López" userId="39f5615f-54c3-4dde-9b55-95608137fd0d" providerId="ADAL" clId="{1F28DBBD-3583-493B-829D-D297FD457B20}" dt="2024-03-26T09:21:14.999" v="1" actId="20577"/>
          <ac:spMkLst>
            <pc:docMk/>
            <pc:sldMk cId="0" sldId="258"/>
            <ac:spMk id="219" creationId="{00000000-0000-0000-0000-000000000000}"/>
          </ac:spMkLst>
        </pc:spChg>
        <pc:spChg chg="mod">
          <ac:chgData name="Guillem Part López" userId="39f5615f-54c3-4dde-9b55-95608137fd0d" providerId="ADAL" clId="{1F28DBBD-3583-493B-829D-D297FD457B20}" dt="2024-03-26T09:21:21.150" v="10" actId="20577"/>
          <ac:spMkLst>
            <pc:docMk/>
            <pc:sldMk cId="0" sldId="258"/>
            <ac:spMk id="220" creationId="{00000000-0000-0000-0000-000000000000}"/>
          </ac:spMkLst>
        </pc:spChg>
      </pc:sldChg>
      <pc:sldChg chg="modSp mod">
        <pc:chgData name="Guillem Part López" userId="39f5615f-54c3-4dde-9b55-95608137fd0d" providerId="ADAL" clId="{1F28DBBD-3583-493B-829D-D297FD457B20}" dt="2024-03-26T09:21:30.266" v="11" actId="20577"/>
        <pc:sldMkLst>
          <pc:docMk/>
          <pc:sldMk cId="0" sldId="259"/>
        </pc:sldMkLst>
        <pc:spChg chg="mod">
          <ac:chgData name="Guillem Part López" userId="39f5615f-54c3-4dde-9b55-95608137fd0d" providerId="ADAL" clId="{1F28DBBD-3583-493B-829D-D297FD457B20}" dt="2024-03-26T09:21:30.266" v="11" actId="20577"/>
          <ac:spMkLst>
            <pc:docMk/>
            <pc:sldMk cId="0" sldId="259"/>
            <ac:spMk id="231" creationId="{00000000-0000-0000-0000-000000000000}"/>
          </ac:spMkLst>
        </pc:spChg>
      </pc:sldChg>
      <pc:sldChg chg="delSp modSp mod">
        <pc:chgData name="Guillem Part López" userId="39f5615f-54c3-4dde-9b55-95608137fd0d" providerId="ADAL" clId="{1F28DBBD-3583-493B-829D-D297FD457B20}" dt="2024-03-26T09:27:02.880" v="54" actId="20577"/>
        <pc:sldMkLst>
          <pc:docMk/>
          <pc:sldMk cId="0" sldId="262"/>
        </pc:sldMkLst>
        <pc:spChg chg="mod">
          <ac:chgData name="Guillem Part López" userId="39f5615f-54c3-4dde-9b55-95608137fd0d" providerId="ADAL" clId="{1F28DBBD-3583-493B-829D-D297FD457B20}" dt="2024-03-26T09:22:19.335" v="33" actId="20577"/>
          <ac:spMkLst>
            <pc:docMk/>
            <pc:sldMk cId="0" sldId="262"/>
            <ac:spMk id="267" creationId="{00000000-0000-0000-0000-000000000000}"/>
          </ac:spMkLst>
        </pc:spChg>
        <pc:spChg chg="del">
          <ac:chgData name="Guillem Part López" userId="39f5615f-54c3-4dde-9b55-95608137fd0d" providerId="ADAL" clId="{1F28DBBD-3583-493B-829D-D297FD457B20}" dt="2024-03-26T09:24:11.275" v="38" actId="478"/>
          <ac:spMkLst>
            <pc:docMk/>
            <pc:sldMk cId="0" sldId="262"/>
            <ac:spMk id="268" creationId="{00000000-0000-0000-0000-000000000000}"/>
          </ac:spMkLst>
        </pc:spChg>
        <pc:spChg chg="mod">
          <ac:chgData name="Guillem Part López" userId="39f5615f-54c3-4dde-9b55-95608137fd0d" providerId="ADAL" clId="{1F28DBBD-3583-493B-829D-D297FD457B20}" dt="2024-03-26T09:26:52.475" v="49" actId="20577"/>
          <ac:spMkLst>
            <pc:docMk/>
            <pc:sldMk cId="0" sldId="262"/>
            <ac:spMk id="270" creationId="{00000000-0000-0000-0000-000000000000}"/>
          </ac:spMkLst>
        </pc:spChg>
        <pc:spChg chg="mod">
          <ac:chgData name="Guillem Part López" userId="39f5615f-54c3-4dde-9b55-95608137fd0d" providerId="ADAL" clId="{1F28DBBD-3583-493B-829D-D297FD457B20}" dt="2024-03-26T09:26:23.556" v="45" actId="20577"/>
          <ac:spMkLst>
            <pc:docMk/>
            <pc:sldMk cId="0" sldId="262"/>
            <ac:spMk id="271" creationId="{00000000-0000-0000-0000-000000000000}"/>
          </ac:spMkLst>
        </pc:spChg>
        <pc:spChg chg="mod">
          <ac:chgData name="Guillem Part López" userId="39f5615f-54c3-4dde-9b55-95608137fd0d" providerId="ADAL" clId="{1F28DBBD-3583-493B-829D-D297FD457B20}" dt="2024-03-26T09:27:02.880" v="54" actId="20577"/>
          <ac:spMkLst>
            <pc:docMk/>
            <pc:sldMk cId="0" sldId="262"/>
            <ac:spMk id="274" creationId="{00000000-0000-0000-0000-000000000000}"/>
          </ac:spMkLst>
        </pc:spChg>
        <pc:picChg chg="mod">
          <ac:chgData name="Guillem Part López" userId="39f5615f-54c3-4dde-9b55-95608137fd0d" providerId="ADAL" clId="{1F28DBBD-3583-493B-829D-D297FD457B20}" dt="2024-03-26T09:25:41.997" v="40" actId="1076"/>
          <ac:picMkLst>
            <pc:docMk/>
            <pc:sldMk cId="0" sldId="262"/>
            <ac:picMk id="269" creationId="{00000000-0000-0000-0000-000000000000}"/>
          </ac:picMkLst>
        </pc:picChg>
      </pc:sldChg>
      <pc:sldChg chg="modSp mod">
        <pc:chgData name="Guillem Part López" userId="39f5615f-54c3-4dde-9b55-95608137fd0d" providerId="ADAL" clId="{1F28DBBD-3583-493B-829D-D297FD457B20}" dt="2024-03-26T09:22:46.179" v="37" actId="20577"/>
        <pc:sldMkLst>
          <pc:docMk/>
          <pc:sldMk cId="0" sldId="263"/>
        </pc:sldMkLst>
        <pc:spChg chg="mod">
          <ac:chgData name="Guillem Part López" userId="39f5615f-54c3-4dde-9b55-95608137fd0d" providerId="ADAL" clId="{1F28DBBD-3583-493B-829D-D297FD457B20}" dt="2024-03-26T09:22:46.179" v="37" actId="20577"/>
          <ac:spMkLst>
            <pc:docMk/>
            <pc:sldMk cId="0" sldId="263"/>
            <ac:spMk id="288" creationId="{00000000-0000-0000-0000-000000000000}"/>
          </ac:spMkLst>
        </pc:spChg>
      </pc:sldChg>
      <pc:sldChg chg="addSp delSp modSp mod">
        <pc:chgData name="Guillem Part López" userId="39f5615f-54c3-4dde-9b55-95608137fd0d" providerId="ADAL" clId="{1F28DBBD-3583-493B-829D-D297FD457B20}" dt="2024-03-26T09:29:41.481" v="59" actId="14100"/>
        <pc:sldMkLst>
          <pc:docMk/>
          <pc:sldMk cId="0" sldId="266"/>
        </pc:sldMkLst>
        <pc:picChg chg="del">
          <ac:chgData name="Guillem Part López" userId="39f5615f-54c3-4dde-9b55-95608137fd0d" providerId="ADAL" clId="{1F28DBBD-3583-493B-829D-D297FD457B20}" dt="2024-03-26T09:29:34.326" v="55" actId="478"/>
          <ac:picMkLst>
            <pc:docMk/>
            <pc:sldMk cId="0" sldId="266"/>
            <ac:picMk id="322" creationId="{00000000-0000-0000-0000-000000000000}"/>
          </ac:picMkLst>
        </pc:picChg>
        <pc:picChg chg="add mod">
          <ac:chgData name="Guillem Part López" userId="39f5615f-54c3-4dde-9b55-95608137fd0d" providerId="ADAL" clId="{1F28DBBD-3583-493B-829D-D297FD457B20}" dt="2024-03-26T09:29:41.481" v="59" actId="14100"/>
          <ac:picMkLst>
            <pc:docMk/>
            <pc:sldMk cId="0" sldId="266"/>
            <ac:picMk id="1026" creationId="{3058BB83-6FB1-70AD-ABF4-BC3075A0C0A4}"/>
          </ac:picMkLst>
        </pc:picChg>
      </pc:sldChg>
      <pc:sldChg chg="modSp mod">
        <pc:chgData name="Guillem Part López" userId="39f5615f-54c3-4dde-9b55-95608137fd0d" providerId="ADAL" clId="{1F28DBBD-3583-493B-829D-D297FD457B20}" dt="2024-03-26T09:30:55.373" v="68" actId="20577"/>
        <pc:sldMkLst>
          <pc:docMk/>
          <pc:sldMk cId="0" sldId="267"/>
        </pc:sldMkLst>
        <pc:spChg chg="mod">
          <ac:chgData name="Guillem Part López" userId="39f5615f-54c3-4dde-9b55-95608137fd0d" providerId="ADAL" clId="{1F28DBBD-3583-493B-829D-D297FD457B20}" dt="2024-03-26T09:30:55.373" v="68" actId="20577"/>
          <ac:spMkLst>
            <pc:docMk/>
            <pc:sldMk cId="0" sldId="267"/>
            <ac:spMk id="334" creationId="{00000000-0000-0000-0000-000000000000}"/>
          </ac:spMkLst>
        </pc:spChg>
        <pc:spChg chg="mod">
          <ac:chgData name="Guillem Part López" userId="39f5615f-54c3-4dde-9b55-95608137fd0d" providerId="ADAL" clId="{1F28DBBD-3583-493B-829D-D297FD457B20}" dt="2024-03-26T09:30:08.974" v="67" actId="20577"/>
          <ac:spMkLst>
            <pc:docMk/>
            <pc:sldMk cId="0" sldId="267"/>
            <ac:spMk id="339" creationId="{00000000-0000-0000-0000-000000000000}"/>
          </ac:spMkLst>
        </pc:spChg>
      </pc:sldChg>
      <pc:sldChg chg="delSp modSp mod">
        <pc:chgData name="Guillem Part López" userId="39f5615f-54c3-4dde-9b55-95608137fd0d" providerId="ADAL" clId="{1F28DBBD-3583-493B-829D-D297FD457B20}" dt="2024-03-26T09:33:28.585" v="83" actId="478"/>
        <pc:sldMkLst>
          <pc:docMk/>
          <pc:sldMk cId="0" sldId="268"/>
        </pc:sldMkLst>
        <pc:spChg chg="mod">
          <ac:chgData name="Guillem Part López" userId="39f5615f-54c3-4dde-9b55-95608137fd0d" providerId="ADAL" clId="{1F28DBBD-3583-493B-829D-D297FD457B20}" dt="2024-03-26T09:31:38.086" v="80" actId="20577"/>
          <ac:spMkLst>
            <pc:docMk/>
            <pc:sldMk cId="0" sldId="268"/>
            <ac:spMk id="350" creationId="{00000000-0000-0000-0000-000000000000}"/>
          </ac:spMkLst>
        </pc:spChg>
        <pc:spChg chg="del">
          <ac:chgData name="Guillem Part López" userId="39f5615f-54c3-4dde-9b55-95608137fd0d" providerId="ADAL" clId="{1F28DBBD-3583-493B-829D-D297FD457B20}" dt="2024-03-26T09:33:28.585" v="83" actId="478"/>
          <ac:spMkLst>
            <pc:docMk/>
            <pc:sldMk cId="0" sldId="268"/>
            <ac:spMk id="351" creationId="{00000000-0000-0000-0000-000000000000}"/>
          </ac:spMkLst>
        </pc:spChg>
        <pc:picChg chg="del mod">
          <ac:chgData name="Guillem Part López" userId="39f5615f-54c3-4dde-9b55-95608137fd0d" providerId="ADAL" clId="{1F28DBBD-3583-493B-829D-D297FD457B20}" dt="2024-03-26T09:33:24.463" v="82" actId="478"/>
          <ac:picMkLst>
            <pc:docMk/>
            <pc:sldMk cId="0" sldId="268"/>
            <ac:picMk id="352" creationId="{00000000-0000-0000-0000-000000000000}"/>
          </ac:picMkLst>
        </pc:picChg>
      </pc:sldChg>
      <pc:sldChg chg="delSp modSp mod">
        <pc:chgData name="Guillem Part López" userId="39f5615f-54c3-4dde-9b55-95608137fd0d" providerId="ADAL" clId="{1F28DBBD-3583-493B-829D-D297FD457B20}" dt="2024-03-26T09:34:19.477" v="150" actId="20577"/>
        <pc:sldMkLst>
          <pc:docMk/>
          <pc:sldMk cId="0" sldId="269"/>
        </pc:sldMkLst>
        <pc:spChg chg="del">
          <ac:chgData name="Guillem Part López" userId="39f5615f-54c3-4dde-9b55-95608137fd0d" providerId="ADAL" clId="{1F28DBBD-3583-493B-829D-D297FD457B20}" dt="2024-03-26T09:33:33.609" v="84" actId="478"/>
          <ac:spMkLst>
            <pc:docMk/>
            <pc:sldMk cId="0" sldId="269"/>
            <ac:spMk id="364" creationId="{00000000-0000-0000-0000-000000000000}"/>
          </ac:spMkLst>
        </pc:spChg>
        <pc:spChg chg="mod">
          <ac:chgData name="Guillem Part López" userId="39f5615f-54c3-4dde-9b55-95608137fd0d" providerId="ADAL" clId="{1F28DBBD-3583-493B-829D-D297FD457B20}" dt="2024-03-26T09:34:19.477" v="150" actId="20577"/>
          <ac:spMkLst>
            <pc:docMk/>
            <pc:sldMk cId="0" sldId="269"/>
            <ac:spMk id="365" creationId="{00000000-0000-0000-0000-000000000000}"/>
          </ac:spMkLst>
        </pc:spChg>
      </pc:sldChg>
      <pc:sldChg chg="delSp modSp mod">
        <pc:chgData name="Guillem Part López" userId="39f5615f-54c3-4dde-9b55-95608137fd0d" providerId="ADAL" clId="{1F28DBBD-3583-493B-829D-D297FD457B20}" dt="2024-03-26T09:37:09.724" v="196" actId="478"/>
        <pc:sldMkLst>
          <pc:docMk/>
          <pc:sldMk cId="0" sldId="270"/>
        </pc:sldMkLst>
        <pc:spChg chg="del">
          <ac:chgData name="Guillem Part López" userId="39f5615f-54c3-4dde-9b55-95608137fd0d" providerId="ADAL" clId="{1F28DBBD-3583-493B-829D-D297FD457B20}" dt="2024-03-26T09:37:09.724" v="196" actId="478"/>
          <ac:spMkLst>
            <pc:docMk/>
            <pc:sldMk cId="0" sldId="270"/>
            <ac:spMk id="375" creationId="{00000000-0000-0000-0000-000000000000}"/>
          </ac:spMkLst>
        </pc:spChg>
        <pc:spChg chg="mod">
          <ac:chgData name="Guillem Part López" userId="39f5615f-54c3-4dde-9b55-95608137fd0d" providerId="ADAL" clId="{1F28DBBD-3583-493B-829D-D297FD457B20}" dt="2024-03-26T09:35:07.281" v="177" actId="20577"/>
          <ac:spMkLst>
            <pc:docMk/>
            <pc:sldMk cId="0" sldId="270"/>
            <ac:spMk id="376" creationId="{00000000-0000-0000-0000-000000000000}"/>
          </ac:spMkLst>
        </pc:spChg>
      </pc:sldChg>
      <pc:sldChg chg="delSp modSp mod">
        <pc:chgData name="Guillem Part López" userId="39f5615f-54c3-4dde-9b55-95608137fd0d" providerId="ADAL" clId="{1F28DBBD-3583-493B-829D-D297FD457B20}" dt="2024-03-26T09:36:31.247" v="194" actId="478"/>
        <pc:sldMkLst>
          <pc:docMk/>
          <pc:sldMk cId="0" sldId="271"/>
        </pc:sldMkLst>
        <pc:spChg chg="mod">
          <ac:chgData name="Guillem Part López" userId="39f5615f-54c3-4dde-9b55-95608137fd0d" providerId="ADAL" clId="{1F28DBBD-3583-493B-829D-D297FD457B20}" dt="2024-03-26T09:36:22.316" v="193" actId="20577"/>
          <ac:spMkLst>
            <pc:docMk/>
            <pc:sldMk cId="0" sldId="271"/>
            <ac:spMk id="387" creationId="{00000000-0000-0000-0000-000000000000}"/>
          </ac:spMkLst>
        </pc:spChg>
        <pc:spChg chg="del">
          <ac:chgData name="Guillem Part López" userId="39f5615f-54c3-4dde-9b55-95608137fd0d" providerId="ADAL" clId="{1F28DBBD-3583-493B-829D-D297FD457B20}" dt="2024-03-26T09:36:31.247" v="194" actId="478"/>
          <ac:spMkLst>
            <pc:docMk/>
            <pc:sldMk cId="0" sldId="271"/>
            <ac:spMk id="388" creationId="{00000000-0000-0000-0000-000000000000}"/>
          </ac:spMkLst>
        </pc:spChg>
      </pc:sldChg>
      <pc:sldChg chg="modSp mod">
        <pc:chgData name="Guillem Part López" userId="39f5615f-54c3-4dde-9b55-95608137fd0d" providerId="ADAL" clId="{1F28DBBD-3583-493B-829D-D297FD457B20}" dt="2024-03-26T09:36:47.221" v="195" actId="20577"/>
        <pc:sldMkLst>
          <pc:docMk/>
          <pc:sldMk cId="0" sldId="272"/>
        </pc:sldMkLst>
        <pc:spChg chg="mod">
          <ac:chgData name="Guillem Part López" userId="39f5615f-54c3-4dde-9b55-95608137fd0d" providerId="ADAL" clId="{1F28DBBD-3583-493B-829D-D297FD457B20}" dt="2024-03-26T09:36:47.221" v="195" actId="20577"/>
          <ac:spMkLst>
            <pc:docMk/>
            <pc:sldMk cId="0" sldId="272"/>
            <ac:spMk id="397" creationId="{00000000-0000-0000-0000-000000000000}"/>
          </ac:spMkLst>
        </pc:spChg>
      </pc:sldChg>
      <pc:sldChg chg="delSp modSp mod">
        <pc:chgData name="Guillem Part López" userId="39f5615f-54c3-4dde-9b55-95608137fd0d" providerId="ADAL" clId="{1F28DBBD-3583-493B-829D-D297FD457B20}" dt="2024-03-26T09:38:20.293" v="204" actId="20577"/>
        <pc:sldMkLst>
          <pc:docMk/>
          <pc:sldMk cId="0" sldId="274"/>
        </pc:sldMkLst>
        <pc:spChg chg="del">
          <ac:chgData name="Guillem Part López" userId="39f5615f-54c3-4dde-9b55-95608137fd0d" providerId="ADAL" clId="{1F28DBBD-3583-493B-829D-D297FD457B20}" dt="2024-03-26T09:37:47.772" v="197" actId="478"/>
          <ac:spMkLst>
            <pc:docMk/>
            <pc:sldMk cId="0" sldId="274"/>
            <ac:spMk id="422" creationId="{00000000-0000-0000-0000-000000000000}"/>
          </ac:spMkLst>
        </pc:spChg>
        <pc:spChg chg="mod">
          <ac:chgData name="Guillem Part López" userId="39f5615f-54c3-4dde-9b55-95608137fd0d" providerId="ADAL" clId="{1F28DBBD-3583-493B-829D-D297FD457B20}" dt="2024-03-26T09:38:03.346" v="200" actId="20577"/>
          <ac:spMkLst>
            <pc:docMk/>
            <pc:sldMk cId="0" sldId="274"/>
            <ac:spMk id="423" creationId="{00000000-0000-0000-0000-000000000000}"/>
          </ac:spMkLst>
        </pc:spChg>
        <pc:spChg chg="mod">
          <ac:chgData name="Guillem Part López" userId="39f5615f-54c3-4dde-9b55-95608137fd0d" providerId="ADAL" clId="{1F28DBBD-3583-493B-829D-D297FD457B20}" dt="2024-03-26T09:38:20.293" v="204" actId="20577"/>
          <ac:spMkLst>
            <pc:docMk/>
            <pc:sldMk cId="0" sldId="274"/>
            <ac:spMk id="424" creationId="{00000000-0000-0000-0000-000000000000}"/>
          </ac:spMkLst>
        </pc:spChg>
      </pc:sldChg>
      <pc:sldChg chg="delSp mod">
        <pc:chgData name="Guillem Part López" userId="39f5615f-54c3-4dde-9b55-95608137fd0d" providerId="ADAL" clId="{1F28DBBD-3583-493B-829D-D297FD457B20}" dt="2024-03-26T09:38:26.031" v="205" actId="478"/>
        <pc:sldMkLst>
          <pc:docMk/>
          <pc:sldMk cId="0" sldId="275"/>
        </pc:sldMkLst>
        <pc:spChg chg="del">
          <ac:chgData name="Guillem Part López" userId="39f5615f-54c3-4dde-9b55-95608137fd0d" providerId="ADAL" clId="{1F28DBBD-3583-493B-829D-D297FD457B20}" dt="2024-03-26T09:38:26.031" v="205" actId="478"/>
          <ac:spMkLst>
            <pc:docMk/>
            <pc:sldMk cId="0" sldId="275"/>
            <ac:spMk id="435" creationId="{00000000-0000-0000-0000-000000000000}"/>
          </ac:spMkLst>
        </pc:spChg>
      </pc:sldChg>
      <pc:sldChg chg="modSp mod">
        <pc:chgData name="Guillem Part López" userId="39f5615f-54c3-4dde-9b55-95608137fd0d" providerId="ADAL" clId="{1F28DBBD-3583-493B-829D-D297FD457B20}" dt="2024-03-26T09:39:35.782" v="207" actId="20577"/>
        <pc:sldMkLst>
          <pc:docMk/>
          <pc:sldMk cId="0" sldId="276"/>
        </pc:sldMkLst>
        <pc:spChg chg="mod">
          <ac:chgData name="Guillem Part López" userId="39f5615f-54c3-4dde-9b55-95608137fd0d" providerId="ADAL" clId="{1F28DBBD-3583-493B-829D-D297FD457B20}" dt="2024-03-26T09:39:35.782" v="207" actId="20577"/>
          <ac:spMkLst>
            <pc:docMk/>
            <pc:sldMk cId="0" sldId="276"/>
            <ac:spMk id="447" creationId="{00000000-0000-0000-0000-000000000000}"/>
          </ac:spMkLst>
        </pc:spChg>
      </pc:sldChg>
      <pc:sldChg chg="delSp mod">
        <pc:chgData name="Guillem Part López" userId="39f5615f-54c3-4dde-9b55-95608137fd0d" providerId="ADAL" clId="{1F28DBBD-3583-493B-829D-D297FD457B20}" dt="2024-03-26T09:40:54.212" v="208" actId="478"/>
        <pc:sldMkLst>
          <pc:docMk/>
          <pc:sldMk cId="0" sldId="277"/>
        </pc:sldMkLst>
        <pc:spChg chg="del">
          <ac:chgData name="Guillem Part López" userId="39f5615f-54c3-4dde-9b55-95608137fd0d" providerId="ADAL" clId="{1F28DBBD-3583-493B-829D-D297FD457B20}" dt="2024-03-26T09:40:54.212" v="208" actId="478"/>
          <ac:spMkLst>
            <pc:docMk/>
            <pc:sldMk cId="0" sldId="277"/>
            <ac:spMk id="460" creationId="{00000000-0000-0000-0000-000000000000}"/>
          </ac:spMkLst>
        </pc:spChg>
      </pc:sldChg>
      <pc:sldChg chg="delSp mod">
        <pc:chgData name="Guillem Part López" userId="39f5615f-54c3-4dde-9b55-95608137fd0d" providerId="ADAL" clId="{1F28DBBD-3583-493B-829D-D297FD457B20}" dt="2024-03-26T09:40:58.999" v="209" actId="478"/>
        <pc:sldMkLst>
          <pc:docMk/>
          <pc:sldMk cId="0" sldId="278"/>
        </pc:sldMkLst>
        <pc:spChg chg="del">
          <ac:chgData name="Guillem Part López" userId="39f5615f-54c3-4dde-9b55-95608137fd0d" providerId="ADAL" clId="{1F28DBBD-3583-493B-829D-D297FD457B20}" dt="2024-03-26T09:40:58.999" v="209" actId="478"/>
          <ac:spMkLst>
            <pc:docMk/>
            <pc:sldMk cId="0" sldId="278"/>
            <ac:spMk id="475" creationId="{00000000-0000-0000-0000-000000000000}"/>
          </ac:spMkLst>
        </pc:spChg>
      </pc:sldChg>
      <pc:sldChg chg="delSp modSp mod">
        <pc:chgData name="Guillem Part López" userId="39f5615f-54c3-4dde-9b55-95608137fd0d" providerId="ADAL" clId="{1F28DBBD-3583-493B-829D-D297FD457B20}" dt="2024-03-26T09:42:01.420" v="216" actId="20577"/>
        <pc:sldMkLst>
          <pc:docMk/>
          <pc:sldMk cId="0" sldId="279"/>
        </pc:sldMkLst>
        <pc:spChg chg="del">
          <ac:chgData name="Guillem Part López" userId="39f5615f-54c3-4dde-9b55-95608137fd0d" providerId="ADAL" clId="{1F28DBBD-3583-493B-829D-D297FD457B20}" dt="2024-03-26T09:41:02.397" v="210" actId="478"/>
          <ac:spMkLst>
            <pc:docMk/>
            <pc:sldMk cId="0" sldId="279"/>
            <ac:spMk id="491" creationId="{00000000-0000-0000-0000-000000000000}"/>
          </ac:spMkLst>
        </pc:spChg>
        <pc:spChg chg="mod">
          <ac:chgData name="Guillem Part López" userId="39f5615f-54c3-4dde-9b55-95608137fd0d" providerId="ADAL" clId="{1F28DBBD-3583-493B-829D-D297FD457B20}" dt="2024-03-26T09:42:01.420" v="216" actId="20577"/>
          <ac:spMkLst>
            <pc:docMk/>
            <pc:sldMk cId="0" sldId="279"/>
            <ac:spMk id="492" creationId="{00000000-0000-0000-0000-000000000000}"/>
          </ac:spMkLst>
        </pc:spChg>
      </pc:sldChg>
      <pc:sldChg chg="delSp mod">
        <pc:chgData name="Guillem Part López" userId="39f5615f-54c3-4dde-9b55-95608137fd0d" providerId="ADAL" clId="{1F28DBBD-3583-493B-829D-D297FD457B20}" dt="2024-03-26T09:42:12.734" v="217" actId="478"/>
        <pc:sldMkLst>
          <pc:docMk/>
          <pc:sldMk cId="0" sldId="280"/>
        </pc:sldMkLst>
        <pc:spChg chg="del">
          <ac:chgData name="Guillem Part López" userId="39f5615f-54c3-4dde-9b55-95608137fd0d" providerId="ADAL" clId="{1F28DBBD-3583-493B-829D-D297FD457B20}" dt="2024-03-26T09:42:12.734" v="217" actId="478"/>
          <ac:spMkLst>
            <pc:docMk/>
            <pc:sldMk cId="0" sldId="280"/>
            <ac:spMk id="509" creationId="{00000000-0000-0000-0000-000000000000}"/>
          </ac:spMkLst>
        </pc:spChg>
      </pc:sldChg>
      <pc:sldChg chg="modSp mod">
        <pc:chgData name="Guillem Part López" userId="39f5615f-54c3-4dde-9b55-95608137fd0d" providerId="ADAL" clId="{1F28DBBD-3583-493B-829D-D297FD457B20}" dt="2024-03-26T09:42:48.233" v="219" actId="20577"/>
        <pc:sldMkLst>
          <pc:docMk/>
          <pc:sldMk cId="0" sldId="281"/>
        </pc:sldMkLst>
        <pc:spChg chg="mod">
          <ac:chgData name="Guillem Part López" userId="39f5615f-54c3-4dde-9b55-95608137fd0d" providerId="ADAL" clId="{1F28DBBD-3583-493B-829D-D297FD457B20}" dt="2024-03-26T09:42:48.233" v="219" actId="20577"/>
          <ac:spMkLst>
            <pc:docMk/>
            <pc:sldMk cId="0" sldId="281"/>
            <ac:spMk id="521" creationId="{00000000-0000-0000-0000-000000000000}"/>
          </ac:spMkLst>
        </pc:spChg>
        <pc:spChg chg="mod">
          <ac:chgData name="Guillem Part López" userId="39f5615f-54c3-4dde-9b55-95608137fd0d" providerId="ADAL" clId="{1F28DBBD-3583-493B-829D-D297FD457B20}" dt="2024-03-26T09:42:20.660" v="218"/>
          <ac:spMkLst>
            <pc:docMk/>
            <pc:sldMk cId="0" sldId="281"/>
            <ac:spMk id="523" creationId="{00000000-0000-0000-0000-000000000000}"/>
          </ac:spMkLst>
        </pc:spChg>
      </pc:sldChg>
      <pc:sldChg chg="delSp mod">
        <pc:chgData name="Guillem Part López" userId="39f5615f-54c3-4dde-9b55-95608137fd0d" providerId="ADAL" clId="{1F28DBBD-3583-493B-829D-D297FD457B20}" dt="2024-03-26T09:43:08.584" v="220" actId="478"/>
        <pc:sldMkLst>
          <pc:docMk/>
          <pc:sldMk cId="0" sldId="282"/>
        </pc:sldMkLst>
        <pc:spChg chg="del">
          <ac:chgData name="Guillem Part López" userId="39f5615f-54c3-4dde-9b55-95608137fd0d" providerId="ADAL" clId="{1F28DBBD-3583-493B-829D-D297FD457B20}" dt="2024-03-26T09:43:08.584" v="220" actId="478"/>
          <ac:spMkLst>
            <pc:docMk/>
            <pc:sldMk cId="0" sldId="282"/>
            <ac:spMk id="534" creationId="{00000000-0000-0000-0000-000000000000}"/>
          </ac:spMkLst>
        </pc:spChg>
      </pc:sldChg>
      <pc:sldChg chg="delSp mod">
        <pc:chgData name="Guillem Part López" userId="39f5615f-54c3-4dde-9b55-95608137fd0d" providerId="ADAL" clId="{1F28DBBD-3583-493B-829D-D297FD457B20}" dt="2024-03-26T09:43:20.640" v="221" actId="478"/>
        <pc:sldMkLst>
          <pc:docMk/>
          <pc:sldMk cId="0" sldId="283"/>
        </pc:sldMkLst>
        <pc:spChg chg="del">
          <ac:chgData name="Guillem Part López" userId="39f5615f-54c3-4dde-9b55-95608137fd0d" providerId="ADAL" clId="{1F28DBBD-3583-493B-829D-D297FD457B20}" dt="2024-03-26T09:43:20.640" v="221" actId="478"/>
          <ac:spMkLst>
            <pc:docMk/>
            <pc:sldMk cId="0" sldId="283"/>
            <ac:spMk id="550" creationId="{00000000-0000-0000-0000-000000000000}"/>
          </ac:spMkLst>
        </pc:spChg>
      </pc:sldChg>
      <pc:sldChg chg="delSp mod">
        <pc:chgData name="Guillem Part López" userId="39f5615f-54c3-4dde-9b55-95608137fd0d" providerId="ADAL" clId="{1F28DBBD-3583-493B-829D-D297FD457B20}" dt="2024-03-26T09:43:34.783" v="222" actId="478"/>
        <pc:sldMkLst>
          <pc:docMk/>
          <pc:sldMk cId="0" sldId="284"/>
        </pc:sldMkLst>
        <pc:spChg chg="del">
          <ac:chgData name="Guillem Part López" userId="39f5615f-54c3-4dde-9b55-95608137fd0d" providerId="ADAL" clId="{1F28DBBD-3583-493B-829D-D297FD457B20}" dt="2024-03-26T09:43:34.783" v="222" actId="478"/>
          <ac:spMkLst>
            <pc:docMk/>
            <pc:sldMk cId="0" sldId="284"/>
            <ac:spMk id="569" creationId="{00000000-0000-0000-0000-000000000000}"/>
          </ac:spMkLst>
        </pc:spChg>
      </pc:sldChg>
      <pc:sldChg chg="addSp delSp mod">
        <pc:chgData name="Guillem Part López" userId="39f5615f-54c3-4dde-9b55-95608137fd0d" providerId="ADAL" clId="{1F28DBBD-3583-493B-829D-D297FD457B20}" dt="2024-03-26T09:44:03.916" v="226" actId="478"/>
        <pc:sldMkLst>
          <pc:docMk/>
          <pc:sldMk cId="0" sldId="285"/>
        </pc:sldMkLst>
        <pc:spChg chg="add del">
          <ac:chgData name="Guillem Part López" userId="39f5615f-54c3-4dde-9b55-95608137fd0d" providerId="ADAL" clId="{1F28DBBD-3583-493B-829D-D297FD457B20}" dt="2024-03-26T09:44:03.916" v="226" actId="478"/>
          <ac:spMkLst>
            <pc:docMk/>
            <pc:sldMk cId="0" sldId="285"/>
            <ac:spMk id="589" creationId="{00000000-0000-0000-0000-000000000000}"/>
          </ac:spMkLst>
        </pc:spChg>
      </pc:sldChg>
      <pc:sldChg chg="addSp modSp mod">
        <pc:chgData name="Guillem Part López" userId="39f5615f-54c3-4dde-9b55-95608137fd0d" providerId="ADAL" clId="{1F28DBBD-3583-493B-829D-D297FD457B20}" dt="2024-03-26T09:44:31.050" v="227" actId="20577"/>
        <pc:sldMkLst>
          <pc:docMk/>
          <pc:sldMk cId="0" sldId="286"/>
        </pc:sldMkLst>
        <pc:spChg chg="add mod">
          <ac:chgData name="Guillem Part López" userId="39f5615f-54c3-4dde-9b55-95608137fd0d" providerId="ADAL" clId="{1F28DBBD-3583-493B-829D-D297FD457B20}" dt="2024-03-26T09:44:31.050" v="227" actId="20577"/>
          <ac:spMkLst>
            <pc:docMk/>
            <pc:sldMk cId="0" sldId="286"/>
            <ac:spMk id="2" creationId="{7F94893E-5006-A5EE-C533-435FBAFB16D0}"/>
          </ac:spMkLst>
        </pc:spChg>
      </pc:sldChg>
      <pc:sldChg chg="delSp modSp mod">
        <pc:chgData name="Guillem Part López" userId="39f5615f-54c3-4dde-9b55-95608137fd0d" providerId="ADAL" clId="{1F28DBBD-3583-493B-829D-D297FD457B20}" dt="2024-03-26T09:44:44.236" v="229" actId="20577"/>
        <pc:sldMkLst>
          <pc:docMk/>
          <pc:sldMk cId="0" sldId="287"/>
        </pc:sldMkLst>
        <pc:spChg chg="mod">
          <ac:chgData name="Guillem Part López" userId="39f5615f-54c3-4dde-9b55-95608137fd0d" providerId="ADAL" clId="{1F28DBBD-3583-493B-829D-D297FD457B20}" dt="2024-03-26T09:44:44.236" v="229" actId="20577"/>
          <ac:spMkLst>
            <pc:docMk/>
            <pc:sldMk cId="0" sldId="287"/>
            <ac:spMk id="613" creationId="{00000000-0000-0000-0000-000000000000}"/>
          </ac:spMkLst>
        </pc:spChg>
        <pc:spChg chg="del">
          <ac:chgData name="Guillem Part López" userId="39f5615f-54c3-4dde-9b55-95608137fd0d" providerId="ADAL" clId="{1F28DBBD-3583-493B-829D-D297FD457B20}" dt="2024-03-26T09:44:42.523" v="228" actId="478"/>
          <ac:spMkLst>
            <pc:docMk/>
            <pc:sldMk cId="0" sldId="287"/>
            <ac:spMk id="614" creationId="{00000000-0000-0000-0000-000000000000}"/>
          </ac:spMkLst>
        </pc:spChg>
      </pc:sldChg>
      <pc:sldChg chg="delSp mod">
        <pc:chgData name="Guillem Part López" userId="39f5615f-54c3-4dde-9b55-95608137fd0d" providerId="ADAL" clId="{1F28DBBD-3583-493B-829D-D297FD457B20}" dt="2024-03-26T09:44:59.502" v="230" actId="478"/>
        <pc:sldMkLst>
          <pc:docMk/>
          <pc:sldMk cId="0" sldId="288"/>
        </pc:sldMkLst>
        <pc:spChg chg="del">
          <ac:chgData name="Guillem Part López" userId="39f5615f-54c3-4dde-9b55-95608137fd0d" providerId="ADAL" clId="{1F28DBBD-3583-493B-829D-D297FD457B20}" dt="2024-03-26T09:44:59.502" v="230" actId="478"/>
          <ac:spMkLst>
            <pc:docMk/>
            <pc:sldMk cId="0" sldId="288"/>
            <ac:spMk id="632" creationId="{00000000-0000-0000-0000-000000000000}"/>
          </ac:spMkLst>
        </pc:spChg>
      </pc:sldChg>
      <pc:sldChg chg="delSp mod">
        <pc:chgData name="Guillem Part López" userId="39f5615f-54c3-4dde-9b55-95608137fd0d" providerId="ADAL" clId="{1F28DBBD-3583-493B-829D-D297FD457B20}" dt="2024-03-26T09:45:14.587" v="231" actId="478"/>
        <pc:sldMkLst>
          <pc:docMk/>
          <pc:sldMk cId="0" sldId="289"/>
        </pc:sldMkLst>
        <pc:spChg chg="del">
          <ac:chgData name="Guillem Part López" userId="39f5615f-54c3-4dde-9b55-95608137fd0d" providerId="ADAL" clId="{1F28DBBD-3583-493B-829D-D297FD457B20}" dt="2024-03-26T09:45:14.587" v="231" actId="478"/>
          <ac:spMkLst>
            <pc:docMk/>
            <pc:sldMk cId="0" sldId="289"/>
            <ac:spMk id="650" creationId="{00000000-0000-0000-0000-000000000000}"/>
          </ac:spMkLst>
        </pc:spChg>
      </pc:sldChg>
      <pc:sldChg chg="delSp mod">
        <pc:chgData name="Guillem Part López" userId="39f5615f-54c3-4dde-9b55-95608137fd0d" providerId="ADAL" clId="{1F28DBBD-3583-493B-829D-D297FD457B20}" dt="2024-03-26T09:45:18.765" v="232" actId="478"/>
        <pc:sldMkLst>
          <pc:docMk/>
          <pc:sldMk cId="0" sldId="290"/>
        </pc:sldMkLst>
        <pc:spChg chg="del">
          <ac:chgData name="Guillem Part López" userId="39f5615f-54c3-4dde-9b55-95608137fd0d" providerId="ADAL" clId="{1F28DBBD-3583-493B-829D-D297FD457B20}" dt="2024-03-26T09:45:18.765" v="232" actId="478"/>
          <ac:spMkLst>
            <pc:docMk/>
            <pc:sldMk cId="0" sldId="290"/>
            <ac:spMk id="665" creationId="{00000000-0000-0000-0000-000000000000}"/>
          </ac:spMkLst>
        </pc:spChg>
      </pc:sldChg>
      <pc:sldChg chg="addSp modSp">
        <pc:chgData name="Guillem Part López" userId="39f5615f-54c3-4dde-9b55-95608137fd0d" providerId="ADAL" clId="{1F28DBBD-3583-493B-829D-D297FD457B20}" dt="2024-03-26T09:45:57.057" v="233"/>
        <pc:sldMkLst>
          <pc:docMk/>
          <pc:sldMk cId="0" sldId="291"/>
        </pc:sldMkLst>
        <pc:spChg chg="add mod">
          <ac:chgData name="Guillem Part López" userId="39f5615f-54c3-4dde-9b55-95608137fd0d" providerId="ADAL" clId="{1F28DBBD-3583-493B-829D-D297FD457B20}" dt="2024-03-26T09:45:57.057" v="233"/>
          <ac:spMkLst>
            <pc:docMk/>
            <pc:sldMk cId="0" sldId="291"/>
            <ac:spMk id="2" creationId="{CCDDA975-7F64-A16F-3B76-0755593491D1}"/>
          </ac:spMkLst>
        </pc:spChg>
      </pc:sldChg>
      <pc:sldChg chg="delSp mod">
        <pc:chgData name="Guillem Part López" userId="39f5615f-54c3-4dde-9b55-95608137fd0d" providerId="ADAL" clId="{1F28DBBD-3583-493B-829D-D297FD457B20}" dt="2024-03-26T09:46:29.208" v="234" actId="478"/>
        <pc:sldMkLst>
          <pc:docMk/>
          <pc:sldMk cId="0" sldId="292"/>
        </pc:sldMkLst>
        <pc:spChg chg="del">
          <ac:chgData name="Guillem Part López" userId="39f5615f-54c3-4dde-9b55-95608137fd0d" providerId="ADAL" clId="{1F28DBBD-3583-493B-829D-D297FD457B20}" dt="2024-03-26T09:46:29.208" v="234" actId="478"/>
          <ac:spMkLst>
            <pc:docMk/>
            <pc:sldMk cId="0" sldId="292"/>
            <ac:spMk id="690" creationId="{00000000-0000-0000-0000-000000000000}"/>
          </ac:spMkLst>
        </pc:spChg>
      </pc:sldChg>
      <pc:sldChg chg="delSp mod">
        <pc:chgData name="Guillem Part López" userId="39f5615f-54c3-4dde-9b55-95608137fd0d" providerId="ADAL" clId="{1F28DBBD-3583-493B-829D-D297FD457B20}" dt="2024-03-26T09:46:41.195" v="235" actId="478"/>
        <pc:sldMkLst>
          <pc:docMk/>
          <pc:sldMk cId="0" sldId="293"/>
        </pc:sldMkLst>
        <pc:spChg chg="del">
          <ac:chgData name="Guillem Part López" userId="39f5615f-54c3-4dde-9b55-95608137fd0d" providerId="ADAL" clId="{1F28DBBD-3583-493B-829D-D297FD457B20}" dt="2024-03-26T09:46:41.195" v="235" actId="478"/>
          <ac:spMkLst>
            <pc:docMk/>
            <pc:sldMk cId="0" sldId="293"/>
            <ac:spMk id="70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bb2862943f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7" name="Google Shape;157;g2bb2862943f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785323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bb2862943f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g2bb2862943f_0_1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g2bb2862943f_0_1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b2862943f_0_2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2bb2862943f_0_2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g2bb2862943f_0_2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a:p>
            <a:r>
              <a:rPr lang="en-GB" i="1" dirty="0">
                <a:solidFill>
                  <a:srgbClr val="FF0000"/>
                </a:solidFill>
              </a:rPr>
              <a:t>To</a:t>
            </a:r>
            <a:r>
              <a:rPr lang="en-GB" i="1" baseline="0" dirty="0">
                <a:solidFill>
                  <a:srgbClr val="FF0000"/>
                </a:solidFill>
              </a:rPr>
              <a:t> </a:t>
            </a:r>
            <a:r>
              <a:rPr lang="en-GB" i="1" dirty="0">
                <a:solidFill>
                  <a:srgbClr val="FF0000"/>
                </a:solidFill>
              </a:rPr>
              <a:t>gain general knowledge on nutrition</a:t>
            </a:r>
          </a:p>
          <a:p>
            <a:r>
              <a:rPr lang="en-US" i="1" dirty="0">
                <a:solidFill>
                  <a:srgbClr val="FF0000"/>
                </a:solidFill>
              </a:rPr>
              <a:t>To provide adequate knowledge and skills necessary for critical thinking regarding diet and health so the individual can make healthy food choices from an increasingly complex food supply.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5420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a:p>
            <a:r>
              <a:rPr lang="en-GB" i="1" dirty="0">
                <a:solidFill>
                  <a:srgbClr val="FF0000"/>
                </a:solidFill>
              </a:rPr>
              <a:t>To</a:t>
            </a:r>
            <a:r>
              <a:rPr lang="en-GB" i="1" baseline="0" dirty="0">
                <a:solidFill>
                  <a:srgbClr val="FF0000"/>
                </a:solidFill>
              </a:rPr>
              <a:t> </a:t>
            </a:r>
            <a:r>
              <a:rPr lang="en-GB" i="1" dirty="0">
                <a:solidFill>
                  <a:srgbClr val="FF0000"/>
                </a:solidFill>
              </a:rPr>
              <a:t>gain general knowledge on nutrition</a:t>
            </a:r>
          </a:p>
          <a:p>
            <a:r>
              <a:rPr lang="en-US" i="1" dirty="0">
                <a:solidFill>
                  <a:srgbClr val="FF0000"/>
                </a:solidFill>
              </a:rPr>
              <a:t>To provide adequate knowledge and skills necessary for critical thinking regarding diet and health so the individual can make healthy food choices from an increasingly complex food supply.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438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513617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74891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b2862943f_0_6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2bb2862943f_0_6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2bb2862943f_0_6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4096355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bb2862943f_0_6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2bb2862943f_0_6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g2bb2862943f_0_6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06648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3032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bb2862943f_0_7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2bb2862943f_0_7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g2bb2862943f_0_7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bb2862943f_0_7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g2bb2862943f_0_7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2bb2862943f_0_7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bb2862943f_0_8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g2bb2862943f_0_8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g2bb2862943f_0_8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bb2862943f_0_8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2bb2862943f_0_8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g2bb2862943f_0_8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05939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45188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bb2862943f_0_8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2bb2862943f_0_8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g2bb2862943f_0_8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6096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09462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bb2862943f_0_8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2bb2862943f_0_8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g2bb2862943f_0_8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bb2862943f_0_9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2bb2862943f_0_9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g2bb2862943f_0_9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bb2862943f_0_9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g2bb2862943f_0_9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g2bb2862943f_0_9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bb2862943f_0_9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g2bb2862943f_0_9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g2bb2862943f_0_9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2bb2862943f_0_9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g2bb2862943f_0_9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2bb2862943f_0_9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2bb2862943f_0_9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g2bb2862943f_0_9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g2bb2862943f_0_9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2bb2862943f_0_10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1" name="Google Shape;501;g2bb2862943f_0_10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g2bb2862943f_0_10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2bb2862943f_0_10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3" name="Google Shape;513;g2bb2862943f_0_10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g2bb2862943f_0_101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g2bb2862943f_0_10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g2bb2862943f_0_10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7" name="Google Shape;527;g2bb2862943f_0_104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g2bb2862943f_0_10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1" name="Google Shape;541;g2bb2862943f_0_105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2" name="Google Shape;542;g2bb2862943f_0_105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bb2862943f_0_10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0" name="Google Shape;560;g2bb2862943f_0_10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1" name="Google Shape;561;g2bb2862943f_0_10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bb2862943f_0_1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g2bb2862943f_0_1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g2bb2862943f_0_11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bb2862943f_0_1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2bb2862943f_0_1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4" name="Google Shape;594;g2bb2862943f_0_11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bb2862943f_0_1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g2bb2862943f_0_1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g2bb2862943f_0_1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bb2862943f_0_1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g2bb2862943f_0_11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4" name="Google Shape;624;g2bb2862943f_0_11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2bb2862943f_0_1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1" name="Google Shape;641;g2bb2862943f_0_11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2" name="Google Shape;642;g2bb2862943f_0_11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2bb2862943f_0_1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g2bb2862943f_0_12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8" name="Google Shape;658;g2bb2862943f_0_12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2bb2862943f_0_12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g2bb2862943f_0_12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0" name="Google Shape;670;g2bb2862943f_0_12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2bb2862943f_0_1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g2bb2862943f_0_12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g2bb2862943f_0_12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bb2862943f_0_12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g2bb2862943f_0_12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g2bb2862943f_0_12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f204218ebb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g1f204218ebb_0_4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1f204218ebb_0_4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583420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2bb2862943f_0_13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g2bb2862943f_0_13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7" name="Google Shape;717;g2bb2862943f_0_13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bb2862943f_0_13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g2bb2862943f_0_13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7" name="Google Shape;727;g2bb2862943f_0_13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3.jp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7FF22610-F894-22C8-F50B-5F90C0B9CD3D}"/>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64C78F1B-227C-A2A1-25C7-1184FDE5B917}"/>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 name="Google Shape;135;g2bb2862943f_0_667">
            <a:extLst>
              <a:ext uri="{FF2B5EF4-FFF2-40B4-BE49-F238E27FC236}">
                <a16:creationId xmlns:a16="http://schemas.microsoft.com/office/drawing/2014/main" id="{76E9F40F-D735-D5D3-007A-59D534FFEDC5}"/>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g2bb2862943f_0_96"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63"/>
        <p:cNvGrpSpPr/>
        <p:nvPr/>
      </p:nvGrpSpPr>
      <p:grpSpPr>
        <a:xfrm>
          <a:off x="0" y="0"/>
          <a:ext cx="0" cy="0"/>
          <a:chOff x="0" y="0"/>
          <a:chExt cx="0" cy="0"/>
        </a:xfrm>
      </p:grpSpPr>
      <p:sp>
        <p:nvSpPr>
          <p:cNvPr id="64" name="Google Shape;64;g2bb2862943f_0_9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5" name="Google Shape;65;g2bb2862943f_0_98"/>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66" name="Google Shape;66;g2bb2862943f_0_98"/>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67" name="Google Shape;67;g2bb2862943f_0_98"/>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68" name="Google Shape;68;g2bb2862943f_0_9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69" name="Google Shape;69;g2bb2862943f_0_98"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70" name="Google Shape;70;g2bb2862943f_0_98"/>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71" name="Google Shape;71;g2bb2862943f_0_98"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72"/>
        <p:cNvGrpSpPr/>
        <p:nvPr/>
      </p:nvGrpSpPr>
      <p:grpSpPr>
        <a:xfrm>
          <a:off x="0" y="0"/>
          <a:ext cx="0" cy="0"/>
          <a:chOff x="0" y="0"/>
          <a:chExt cx="0" cy="0"/>
        </a:xfrm>
      </p:grpSpPr>
      <p:sp>
        <p:nvSpPr>
          <p:cNvPr id="73" name="Google Shape;73;g2bb2862943f_0_107"/>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4" name="Google Shape;74;g2bb2862943f_0_107"/>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76" name="Google Shape;76;g2bb2862943f_0_10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3E199D49-522C-9AA5-EAEA-99B6EBC37540}"/>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77"/>
        <p:cNvGrpSpPr/>
        <p:nvPr/>
      </p:nvGrpSpPr>
      <p:grpSpPr>
        <a:xfrm>
          <a:off x="0" y="0"/>
          <a:ext cx="0" cy="0"/>
          <a:chOff x="0" y="0"/>
          <a:chExt cx="0" cy="0"/>
        </a:xfrm>
      </p:grpSpPr>
      <p:sp>
        <p:nvSpPr>
          <p:cNvPr id="78" name="Google Shape;78;g2bb2862943f_0_11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3730"/>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79" name="Google Shape;79;g2bb2862943f_0_112"/>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0" name="Google Shape;80;g2bb2862943f_0_112"/>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1" name="Google Shape;81;g2bb2862943f_0_11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2" name="Google Shape;82;g2bb2862943f_0_11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83" name="Google Shape;83;g2bb2862943f_0_112"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84"/>
        <p:cNvGrpSpPr/>
        <p:nvPr/>
      </p:nvGrpSpPr>
      <p:grpSpPr>
        <a:xfrm>
          <a:off x="0" y="0"/>
          <a:ext cx="0" cy="0"/>
          <a:chOff x="0" y="0"/>
          <a:chExt cx="0" cy="0"/>
        </a:xfrm>
      </p:grpSpPr>
      <p:sp>
        <p:nvSpPr>
          <p:cNvPr id="85" name="Google Shape;85;g2bb2862943f_0_119"/>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6" name="Google Shape;86;g2bb2862943f_0_119"/>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7" name="Google Shape;87;g2bb2862943f_0_119"/>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8" name="Google Shape;88;g2bb2862943f_0_119"/>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9" name="Google Shape;89;g2bb2862943f_0_119"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0" name="Google Shape;90;g2bb2862943f_0_119" descr="C:\Users\Georgia-Work\AppData\Roaming\Skype\georgia.aristidou\media_messaging\media_cache\^DD49E969C8C275A0BF0095F3F01442BBA23C6B6D6D2A977CE4^pimgpsh_fullsize_distr.jpg"/>
          <p:cNvPicPr preferRelativeResize="0"/>
          <p:nvPr/>
        </p:nvPicPr>
        <p:blipFill rotWithShape="1">
          <a:blip r:embed="rId4">
            <a:alphaModFix/>
          </a:blip>
          <a:srcRect/>
          <a:stretch/>
        </p:blipFill>
        <p:spPr>
          <a:xfrm>
            <a:off x="10507980" y="6374858"/>
            <a:ext cx="1684020" cy="4953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91"/>
        <p:cNvGrpSpPr/>
        <p:nvPr/>
      </p:nvGrpSpPr>
      <p:grpSpPr>
        <a:xfrm>
          <a:off x="0" y="0"/>
          <a:ext cx="0" cy="0"/>
          <a:chOff x="0" y="0"/>
          <a:chExt cx="0" cy="0"/>
        </a:xfrm>
      </p:grpSpPr>
      <p:sp>
        <p:nvSpPr>
          <p:cNvPr id="92" name="Google Shape;92;g2bb2862943f_0_126"/>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3" name="Google Shape;93;g2bb2862943f_0_126"/>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4" name="Google Shape;94;g2bb2862943f_0_126"/>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b2862943f_0_12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FF8878B3-4EAE-C775-0E21-0218A68E8C8B}"/>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97"/>
        <p:cNvGrpSpPr/>
        <p:nvPr/>
      </p:nvGrpSpPr>
      <p:grpSpPr>
        <a:xfrm>
          <a:off x="0" y="0"/>
          <a:ext cx="0" cy="0"/>
          <a:chOff x="0" y="0"/>
          <a:chExt cx="0" cy="0"/>
        </a:xfrm>
      </p:grpSpPr>
      <p:sp>
        <p:nvSpPr>
          <p:cNvPr id="98" name="Google Shape;98;g2bb2862943f_0_132"/>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 name="Google Shape;99;g2bb2862943f_0_132"/>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35;g2bb2862943f_0_667">
            <a:extLst>
              <a:ext uri="{FF2B5EF4-FFF2-40B4-BE49-F238E27FC236}">
                <a16:creationId xmlns:a16="http://schemas.microsoft.com/office/drawing/2014/main" id="{C5507D52-A557-4A93-EE73-902CB4975B62}"/>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07"/>
        <p:cNvGrpSpPr/>
        <p:nvPr/>
      </p:nvGrpSpPr>
      <p:grpSpPr>
        <a:xfrm>
          <a:off x="0" y="0"/>
          <a:ext cx="0" cy="0"/>
          <a:chOff x="0" y="0"/>
          <a:chExt cx="0" cy="0"/>
        </a:xfrm>
      </p:grpSpPr>
      <p:pic>
        <p:nvPicPr>
          <p:cNvPr id="108" name="Google Shape;108;g2bb2862943f_0_642"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09"/>
        <p:cNvGrpSpPr/>
        <p:nvPr/>
      </p:nvGrpSpPr>
      <p:grpSpPr>
        <a:xfrm>
          <a:off x="0" y="0"/>
          <a:ext cx="0" cy="0"/>
          <a:chOff x="0" y="0"/>
          <a:chExt cx="0" cy="0"/>
        </a:xfrm>
      </p:grpSpPr>
      <p:sp>
        <p:nvSpPr>
          <p:cNvPr id="110" name="Google Shape;110;g2bb2862943f_0_6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g2bb2862943f_0_644"/>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12" name="Google Shape;112;g2bb2862943f_0_644"/>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13" name="Google Shape;113;g2bb2862943f_0_644"/>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14" name="Google Shape;114;g2bb2862943f_0_644"/>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15" name="Google Shape;115;g2bb2862943f_0_644"/>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16" name="Google Shape;116;g2bb2862943f_0_644"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17" name="Google Shape;117;g2bb2862943f_0_644"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118"/>
        <p:cNvGrpSpPr/>
        <p:nvPr/>
      </p:nvGrpSpPr>
      <p:grpSpPr>
        <a:xfrm>
          <a:off x="0" y="0"/>
          <a:ext cx="0" cy="0"/>
          <a:chOff x="0" y="0"/>
          <a:chExt cx="0" cy="0"/>
        </a:xfrm>
      </p:grpSpPr>
      <p:sp>
        <p:nvSpPr>
          <p:cNvPr id="119" name="Google Shape;119;g2bb2862943f_0_653"/>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20" name="Google Shape;120;g2bb2862943f_0_653"/>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1" name="Google Shape;121;g2bb2862943f_0_653"/>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2" name="Google Shape;122;g2bb2862943f_0_65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23" name="Google Shape;123;g2bb2862943f_0_65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24" name="Google Shape;124;g2bb2862943f_0_653"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25"/>
        <p:cNvGrpSpPr/>
        <p:nvPr/>
      </p:nvGrpSpPr>
      <p:grpSpPr>
        <a:xfrm>
          <a:off x="0" y="0"/>
          <a:ext cx="0" cy="0"/>
          <a:chOff x="0" y="0"/>
          <a:chExt cx="0" cy="0"/>
        </a:xfrm>
      </p:grpSpPr>
      <p:sp>
        <p:nvSpPr>
          <p:cNvPr id="126" name="Google Shape;126;g2bb2862943f_0_660"/>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7" name="Google Shape;127;g2bb2862943f_0_660"/>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28" name="Google Shape;128;g2bb2862943f_0_660"/>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9" name="Google Shape;129;g2bb2862943f_0_660"/>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0" name="Google Shape;130;g2bb2862943f_0_66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131" name="Google Shape;131;g2bb2862943f_0_660"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32"/>
        <p:cNvGrpSpPr/>
        <p:nvPr/>
      </p:nvGrpSpPr>
      <p:grpSpPr>
        <a:xfrm>
          <a:off x="0" y="0"/>
          <a:ext cx="0" cy="0"/>
          <a:chOff x="0" y="0"/>
          <a:chExt cx="0" cy="0"/>
        </a:xfrm>
      </p:grpSpPr>
      <p:sp>
        <p:nvSpPr>
          <p:cNvPr id="133" name="Google Shape;133;g2bb2862943f_0_667"/>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g2bb2862943f_0_667"/>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6" name="Google Shape;136;g2bb2862943f_0_66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65E2349B-D06F-EBFA-E230-6899FE1342CB}"/>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37"/>
        <p:cNvGrpSpPr/>
        <p:nvPr/>
      </p:nvGrpSpPr>
      <p:grpSpPr>
        <a:xfrm>
          <a:off x="0" y="0"/>
          <a:ext cx="0" cy="0"/>
          <a:chOff x="0" y="0"/>
          <a:chExt cx="0" cy="0"/>
        </a:xfrm>
      </p:grpSpPr>
      <p:sp>
        <p:nvSpPr>
          <p:cNvPr id="138" name="Google Shape;138;g2bb2862943f_0_672"/>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 name="Google Shape;139;g2bb2862943f_0_672"/>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0" name="Google Shape;140;g2bb2862943f_0_672"/>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41" name="Google Shape;141;g2bb2862943f_0_67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91A934E0-0507-6BD1-55C5-8CCE105B9494}"/>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43"/>
        <p:cNvGrpSpPr/>
        <p:nvPr/>
      </p:nvGrpSpPr>
      <p:grpSpPr>
        <a:xfrm>
          <a:off x="0" y="0"/>
          <a:ext cx="0" cy="0"/>
          <a:chOff x="0" y="0"/>
          <a:chExt cx="0" cy="0"/>
        </a:xfrm>
      </p:grpSpPr>
      <p:sp>
        <p:nvSpPr>
          <p:cNvPr id="144" name="Google Shape;144;g2bb2862943f_0_678"/>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g2bb2862943f_0_678"/>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35;g2bb2862943f_0_667">
            <a:extLst>
              <a:ext uri="{FF2B5EF4-FFF2-40B4-BE49-F238E27FC236}">
                <a16:creationId xmlns:a16="http://schemas.microsoft.com/office/drawing/2014/main" id="{B1F698DE-F3CE-4825-9603-B5F1EF282BE9}"/>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303291729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3"/>
        <p:cNvGrpSpPr/>
        <p:nvPr/>
      </p:nvGrpSpPr>
      <p:grpSpPr>
        <a:xfrm>
          <a:off x="0" y="0"/>
          <a:ext cx="0" cy="0"/>
          <a:chOff x="0" y="0"/>
          <a:chExt cx="0" cy="0"/>
        </a:xfrm>
      </p:grpSpPr>
      <p:pic>
        <p:nvPicPr>
          <p:cNvPr id="154" name="Google Shape;154;g2bb2862943f_0_1332"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2578561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304470831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3942719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361584803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50CE8715-72CF-4989-300E-51668192526F}"/>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62024529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D2F7E968-65E1-D30F-3BF8-B23F2365D954}"/>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273406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Google Shape;135;g2bb2862943f_0_667">
            <a:extLst>
              <a:ext uri="{FF2B5EF4-FFF2-40B4-BE49-F238E27FC236}">
                <a16:creationId xmlns:a16="http://schemas.microsoft.com/office/drawing/2014/main" id="{97B4DC04-A091-19F5-0C44-C280D4509C09}"/>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11222867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560021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2619101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428880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358385996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87A343D0-751A-7A82-A052-1A292059117A}"/>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4768531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5A137207-BE0F-3531-2FCE-1D432B559724}"/>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4165480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Google Shape;135;g2bb2862943f_0_667">
            <a:extLst>
              <a:ext uri="{FF2B5EF4-FFF2-40B4-BE49-F238E27FC236}">
                <a16:creationId xmlns:a16="http://schemas.microsoft.com/office/drawing/2014/main" id="{C66F1CD6-4C25-1A15-A024-97BABE9838AD}"/>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3653366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pic>
        <p:nvPicPr>
          <p:cNvPr id="77" name="Google Shape;77;g1f204218ebb_0_331"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extLst>
      <p:ext uri="{BB962C8B-B14F-4D97-AF65-F5344CB8AC3E}">
        <p14:creationId xmlns:p14="http://schemas.microsoft.com/office/powerpoint/2010/main" val="1270248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1f204218ebb_0_33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1f204218ebb_0_333"/>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g1f204218ebb_0_333"/>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g1f204218ebb_0_333"/>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3" name="Google Shape;83;g1f204218ebb_0_33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1f204218ebb_0_333"/>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1f204218ebb_0_33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86" name="Google Shape;86;g1f204218ebb_0_333"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13646248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ubmodule Intro" type="obj">
  <p:cSld name="Submodule Intro">
    <p:spTree>
      <p:nvGrpSpPr>
        <p:cNvPr id="1" name="Shape 87"/>
        <p:cNvGrpSpPr/>
        <p:nvPr/>
      </p:nvGrpSpPr>
      <p:grpSpPr>
        <a:xfrm>
          <a:off x="0" y="0"/>
          <a:ext cx="0" cy="0"/>
          <a:chOff x="0" y="0"/>
          <a:chExt cx="0" cy="0"/>
        </a:xfrm>
      </p:grpSpPr>
      <p:sp>
        <p:nvSpPr>
          <p:cNvPr id="88" name="Google Shape;88;g1f204218ebb_0_34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9" name="Google Shape;89;g1f204218ebb_0_342"/>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g1f204218ebb_0_342"/>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1f204218ebb_0_34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1f204218ebb_0_34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93" name="Google Shape;93;g1f204218ebb_0_34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extLst>
      <p:ext uri="{BB962C8B-B14F-4D97-AF65-F5344CB8AC3E}">
        <p14:creationId xmlns:p14="http://schemas.microsoft.com/office/powerpoint/2010/main" val="13676906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1"/>
        <p:cNvGrpSpPr/>
        <p:nvPr/>
      </p:nvGrpSpPr>
      <p:grpSpPr>
        <a:xfrm>
          <a:off x="0" y="0"/>
          <a:ext cx="0" cy="0"/>
          <a:chOff x="0" y="0"/>
          <a:chExt cx="0" cy="0"/>
        </a:xfrm>
      </p:grpSpPr>
      <p:sp>
        <p:nvSpPr>
          <p:cNvPr id="102" name="Google Shape;102;g1f204218ebb_0_356"/>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g1f204218ebb_0_356"/>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5" name="Google Shape;105;g1f204218ebb_0_35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330F29D4-3BED-8B03-2AEC-3569D46C51EB}"/>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110514474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06"/>
        <p:cNvGrpSpPr/>
        <p:nvPr/>
      </p:nvGrpSpPr>
      <p:grpSpPr>
        <a:xfrm>
          <a:off x="0" y="0"/>
          <a:ext cx="0" cy="0"/>
          <a:chOff x="0" y="0"/>
          <a:chExt cx="0" cy="0"/>
        </a:xfrm>
      </p:grpSpPr>
      <p:sp>
        <p:nvSpPr>
          <p:cNvPr id="107" name="Google Shape;107;g1f204218ebb_0_361"/>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g1f204218ebb_0_361"/>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9" name="Google Shape;109;g1f204218ebb_0_361"/>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1f204218ebb_0_36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3D4AB916-16F6-EC86-2376-BBB3C7D16666}"/>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882455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12"/>
        <p:cNvGrpSpPr/>
        <p:nvPr/>
      </p:nvGrpSpPr>
      <p:grpSpPr>
        <a:xfrm>
          <a:off x="0" y="0"/>
          <a:ext cx="0" cy="0"/>
          <a:chOff x="0" y="0"/>
          <a:chExt cx="0" cy="0"/>
        </a:xfrm>
      </p:grpSpPr>
      <p:sp>
        <p:nvSpPr>
          <p:cNvPr id="113" name="Google Shape;113;g1f204218ebb_0_367"/>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4" name="Google Shape;114;g1f204218ebb_0_367"/>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35;g2bb2862943f_0_667">
            <a:extLst>
              <a:ext uri="{FF2B5EF4-FFF2-40B4-BE49-F238E27FC236}">
                <a16:creationId xmlns:a16="http://schemas.microsoft.com/office/drawing/2014/main" id="{A5DBB203-13F6-81D8-6556-E74EFDD0669C}"/>
              </a:ext>
            </a:extLst>
          </p:cNvPr>
          <p:cNvSpPr txBox="1"/>
          <p:nvPr userDrawn="1"/>
        </p:nvSpPr>
        <p:spPr>
          <a:xfrm>
            <a:off x="0" y="81370"/>
            <a:ext cx="2524259" cy="31410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n-US" sz="1800" dirty="0">
                <a:solidFill>
                  <a:srgbClr val="7F7F7F"/>
                </a:solidFill>
                <a:latin typeface="Abadi Extra Light" panose="020B0204020104020204" pitchFamily="34" charset="0"/>
                <a:ea typeface="Arial"/>
                <a:cs typeface="Calibri" panose="020F0502020204030204" pitchFamily="34" charset="0"/>
                <a:sym typeface="Arial"/>
              </a:rPr>
              <a:t>Newborn’s care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8952788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theme" Target="../theme/theme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g2bb2862943f_0_9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7" name="Google Shape;57;g2bb2862943f_0_90"/>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g2bb2862943f_0_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g2bb2862943f_0_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g2bb2862943f_0_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g2bb2862943f_0_63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3" name="Google Shape;103;g2bb2862943f_0_636"/>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g2bb2862943f_0_6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5" name="Google Shape;105;g2bb2862943f_0_6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g2bb2862943f_0_6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97" r:id="rId8"/>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7"/>
        <p:cNvGrpSpPr/>
        <p:nvPr/>
      </p:nvGrpSpPr>
      <p:grpSpPr>
        <a:xfrm>
          <a:off x="0" y="0"/>
          <a:ext cx="0" cy="0"/>
          <a:chOff x="0" y="0"/>
          <a:chExt cx="0" cy="0"/>
        </a:xfrm>
      </p:grpSpPr>
      <p:sp>
        <p:nvSpPr>
          <p:cNvPr id="148" name="Google Shape;148;g2bb2862943f_0_13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49" name="Google Shape;149;g2bb2862943f_0_1326"/>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50" name="Google Shape;150;g2bb2862943f_0_132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51" name="Google Shape;151;g2bb2862943f_0_132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52" name="Google Shape;152;g2bb2862943f_0_13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F040FA-9906-4CC1-BC45-485E7EF45242}" type="datetimeFigureOut">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10/5/2024</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B1572DE-A66B-47C0-8B9C-780E58F2F0B4}"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570895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F040FA-9906-4CC1-BC45-485E7EF45242}" type="datetimeFigureOut">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10/5/2024</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B1572DE-A66B-47C0-8B9C-780E58F2F0B4}"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57421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1f204218ebb_0_3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1f204218ebb_0_325"/>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1f204218ebb_0_3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1f204218ebb_0_3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1f204218ebb_0_3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39438780"/>
      </p:ext>
    </p:extLst>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20.jpg"/><Relationship Id="rId18" Type="http://schemas.openxmlformats.org/officeDocument/2006/relationships/hyperlink" Target="http://www.amsed.fr/" TargetMode="External"/><Relationship Id="rId3" Type="http://schemas.openxmlformats.org/officeDocument/2006/relationships/image" Target="../media/image15.jpg"/><Relationship Id="rId21" Type="http://schemas.openxmlformats.org/officeDocument/2006/relationships/image" Target="../media/image24.jpg"/><Relationship Id="rId7" Type="http://schemas.openxmlformats.org/officeDocument/2006/relationships/image" Target="../media/image17.jpg"/><Relationship Id="rId12" Type="http://schemas.openxmlformats.org/officeDocument/2006/relationships/hyperlink" Target="https://www.oxfamitalia.org/" TargetMode="External"/><Relationship Id="rId17" Type="http://schemas.openxmlformats.org/officeDocument/2006/relationships/image" Target="../media/image22.png"/><Relationship Id="rId2" Type="http://schemas.openxmlformats.org/officeDocument/2006/relationships/notesSlide" Target="../notesSlides/notesSlide3.xml"/><Relationship Id="rId16" Type="http://schemas.openxmlformats.org/officeDocument/2006/relationships/image" Target="../media/image21.png"/><Relationship Id="rId20"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hyperlink" Target="http://www.coordina-oerh.com/" TargetMode="External"/><Relationship Id="rId11" Type="http://schemas.openxmlformats.org/officeDocument/2006/relationships/image" Target="../media/image19.jpg"/><Relationship Id="rId5" Type="http://schemas.openxmlformats.org/officeDocument/2006/relationships/image" Target="../media/image16.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8.jpg"/><Relationship Id="rId14" Type="http://schemas.openxmlformats.org/officeDocument/2006/relationships/hyperlink" Target="http://www.uv.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slide" Target="slide20.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slide" Target="slide17.xml"/><Relationship Id="rId5" Type="http://schemas.openxmlformats.org/officeDocument/2006/relationships/slide" Target="slide11.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25.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26.jpg"/></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hyperlink" Target="https://pixabay.com/service/license/" TargetMode="External"/><Relationship Id="rId4" Type="http://schemas.openxmlformats.org/officeDocument/2006/relationships/hyperlink" Target="https://pixabay.com/vectors/breastfeeding-mother-and-child-baby-2730855/"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vectors/pregnancy-pregnant-motherhood-23889/"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29.png"/><Relationship Id="rId4" Type="http://schemas.openxmlformats.org/officeDocument/2006/relationships/hyperlink" Target="https://pixabay.com/service/license-summar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MAhav3V9KV8?si=v6ba3yC7-Gwn-8ra"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hyperlink" Target="http://www.freepik.com/" TargetMode="External"/><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vectors/breastfeeding-mother-and-child-baby-2730855/"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image" Target="../media/image30.pn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or4OnMxihUg"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97mOI52QqqY?si=lRcyIytEFpctHPIp"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se00vkpziuU?si=NlNFrPjhLLB5-CvA"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32.xml"/><Relationship Id="rId4" Type="http://schemas.openxmlformats.org/officeDocument/2006/relationships/hyperlink" Target="http://www.freepik.co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hyperlink" Target="https://apps.apple.com/es/app/mi-beb%C3%A9-diario-del-beb%C3%A9/id1439575933" TargetMode="External"/><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hyperlink" Target="https://play.google.com/store/apps/details?id=com.nighp.babytracker_android&amp;hl=es&amp;gl=U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pixabay.com/illustrations/center-centered-gears-visor-target-2064908/" TargetMode="External"/><Relationship Id="rId2" Type="http://schemas.openxmlformats.org/officeDocument/2006/relationships/notesSlide" Target="../notesSlides/notesSlide24.xml"/><Relationship Id="rId1" Type="http://schemas.openxmlformats.org/officeDocument/2006/relationships/slideLayout" Target="../slideLayouts/slideLayout17.xml"/><Relationship Id="rId5" Type="http://schemas.openxmlformats.org/officeDocument/2006/relationships/image" Target="../media/image31.jpg"/><Relationship Id="rId4" Type="http://schemas.openxmlformats.org/officeDocument/2006/relationships/hyperlink" Target="https://apps.apple.com/es/app/mi-beb%C3%A9-diario-del-beb%C3%A9/id1439575933"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hyperlink" Target="https://apps.apple.com/es/app/pediam&#233;cum-aep/id1469867687" TargetMode="External"/><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hyperlink" Target="https://play.google.com/store/apps/details?id=com.pediamecum.app&amp;hl=en_U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play.google.com/store/apps/details?id=com.pediamecum.app&amp;hl=en_US" TargetMode="External"/><Relationship Id="rId2" Type="http://schemas.openxmlformats.org/officeDocument/2006/relationships/notesSlide" Target="../notesSlides/notesSlide29.xml"/><Relationship Id="rId1" Type="http://schemas.openxmlformats.org/officeDocument/2006/relationships/slideLayout" Target="../slideLayouts/slideLayout17.xml"/><Relationship Id="rId5" Type="http://schemas.openxmlformats.org/officeDocument/2006/relationships/hyperlink" Target="https://apps.apple.com/es/app/pediam&#233;cum-aep/id1469867687" TargetMode="External"/><Relationship Id="rId4" Type="http://schemas.openxmlformats.org/officeDocument/2006/relationships/image" Target="../media/image35.jp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1.xml"/><Relationship Id="rId1" Type="http://schemas.openxmlformats.org/officeDocument/2006/relationships/slideLayout" Target="../slideLayouts/slideLayout17.xml"/><Relationship Id="rId5" Type="http://schemas.openxmlformats.org/officeDocument/2006/relationships/image" Target="../media/image38.pn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17.xml"/><Relationship Id="rId5" Type="http://schemas.openxmlformats.org/officeDocument/2006/relationships/image" Target="../media/image40.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hyperlink" Target="https://apps.apple.com/us/app/milk-time-timer-for-nursing/id1092964544" TargetMode="External"/><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hyperlink" Target="https://play.google.com/store/apps/details?id=com.mocology.milktime&amp;hl=es&amp;gl=US"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apps.apple.com/us/app/milk-time-timer-for-nursing/id1092964544" TargetMode="External"/><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41.jpg"/><Relationship Id="rId4" Type="http://schemas.openxmlformats.org/officeDocument/2006/relationships/hyperlink" Target="https://play.google.com/store/apps/details?id=com.mocology.milktime&amp;hl=es&amp;gl=U"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43.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7.xml"/><Relationship Id="rId1" Type="http://schemas.openxmlformats.org/officeDocument/2006/relationships/slideLayout" Target="../slideLayouts/slideLayout17.xml"/><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hyperlink" Target="https://apps.apple.com/hn/app/blw-meals-how-to-start-solids/id1540196240" TargetMode="External"/><Relationship Id="rId2" Type="http://schemas.openxmlformats.org/officeDocument/2006/relationships/notesSlide" Target="../notesSlides/notesSlide38.xml"/><Relationship Id="rId1" Type="http://schemas.openxmlformats.org/officeDocument/2006/relationships/slideLayout" Target="../slideLayouts/slideLayout17.xml"/><Relationship Id="rId4" Type="http://schemas.openxmlformats.org/officeDocument/2006/relationships/hyperlink" Target="https://play.google.com/store/apps/details?id=com.n51951dd8177.app&amp;hl=en_US"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apps.apple.com/hn/app/blw-meals-how-to-start-solids/id1540196240" TargetMode="External"/><Relationship Id="rId2" Type="http://schemas.openxmlformats.org/officeDocument/2006/relationships/notesSlide" Target="../notesSlides/notesSlide39.xml"/><Relationship Id="rId1" Type="http://schemas.openxmlformats.org/officeDocument/2006/relationships/slideLayout" Target="../slideLayouts/slideLayout17.xml"/><Relationship Id="rId5" Type="http://schemas.openxmlformats.org/officeDocument/2006/relationships/image" Target="../media/image47.jpg"/><Relationship Id="rId4" Type="http://schemas.openxmlformats.org/officeDocument/2006/relationships/hyperlink" Target="https://play.google.com/store/apps/details?id=com.n51951dd8177.app&amp;hl=en_US"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17.xm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17.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3" Type="http://schemas.openxmlformats.org/officeDocument/2006/relationships/hyperlink" Target="https://kidshealth.org/en/parents/breast-bottle-feeding.html" TargetMode="External"/><Relationship Id="rId2" Type="http://schemas.openxmlformats.org/officeDocument/2006/relationships/notesSlide" Target="../notesSlides/notesSlide43.xml"/><Relationship Id="rId1" Type="http://schemas.openxmlformats.org/officeDocument/2006/relationships/slideLayout" Target="../slideLayouts/slideLayout17.xml"/><Relationship Id="rId5" Type="http://schemas.openxmlformats.org/officeDocument/2006/relationships/hyperlink" Target="https://www.who.int/news-room/fact-sheets/detail/preterm-birth" TargetMode="External"/><Relationship Id="rId4" Type="http://schemas.openxmlformats.org/officeDocument/2006/relationships/hyperlink" Target="https://doi.org/10.1542/peds.2022-057988"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44.xml"/><Relationship Id="rId1" Type="http://schemas.openxmlformats.org/officeDocument/2006/relationships/slideLayout" Target="../slideLayouts/slideLayout21.xml"/><Relationship Id="rId5" Type="http://schemas.openxmlformats.org/officeDocument/2006/relationships/image" Target="../media/image8.png"/><Relationship Id="rId4"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2bb2862943f_0_68"/>
          <p:cNvSpPr txBox="1"/>
          <p:nvPr/>
        </p:nvSpPr>
        <p:spPr>
          <a:xfrm>
            <a:off x="3645160" y="3211606"/>
            <a:ext cx="9026400"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Module 8  - Teaching session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(8.1)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Newborn’s care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0" name="Google Shape;160;g2bb2862943f_0_68"/>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161" name="Google Shape;161;g2bb2862943f_0_68"/>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62" name="Google Shape;162;g2bb2862943f_0_68"/>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63" name="Google Shape;163;g2bb2862943f_0_68"/>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64" name="Google Shape;164;g2bb2862943f_0_68"/>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65" name="Google Shape;165;g2bb2862943f_0_68"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166" name="Google Shape;166;g2bb2862943f_0_68"/>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70" name="Google Shape;170;g2bb2862943f_0_68"/>
          <p:cNvPicPr preferRelativeResize="0"/>
          <p:nvPr/>
        </p:nvPicPr>
        <p:blipFill rotWithShape="1">
          <a:blip r:embed="rId4"/>
          <a:srcRect b="59834"/>
          <a:stretch/>
        </p:blipFill>
        <p:spPr>
          <a:xfrm rot="10800000">
            <a:off x="-8250" y="-4107"/>
            <a:ext cx="12191695" cy="349261"/>
          </a:xfrm>
          <a:prstGeom prst="rect">
            <a:avLst/>
          </a:prstGeom>
          <a:solidFill>
            <a:srgbClr val="DDE0E5"/>
          </a:solidFill>
          <a:ln w="12700" cap="flat" cmpd="sng">
            <a:solidFill>
              <a:srgbClr val="FFFFFF"/>
            </a:solidFill>
            <a:prstDash val="solid"/>
            <a:miter lim="800000"/>
            <a:headEnd type="none" w="sm" len="sm"/>
            <a:tailEnd type="none" w="sm" len="sm"/>
          </a:ln>
        </p:spPr>
      </p:pic>
      <p:pic>
        <p:nvPicPr>
          <p:cNvPr id="171" name="Google Shape;171;g2bb2862943f_0_68" descr="Εικόνα που περιέχει clipart, σύμβολο, καρτούν, λογότυπο&#10;&#10;Περιγραφή που δημιουργήθηκε αυτόματα"/>
          <p:cNvPicPr preferRelativeResize="0"/>
          <p:nvPr/>
        </p:nvPicPr>
        <p:blipFill rotWithShape="1">
          <a:blip r:embed="rId5">
            <a:alphaModFix/>
          </a:blip>
          <a:srcRect/>
          <a:stretch/>
        </p:blipFill>
        <p:spPr>
          <a:xfrm>
            <a:off x="1888851" y="1620324"/>
            <a:ext cx="1612800" cy="2886434"/>
          </a:xfrm>
          <a:prstGeom prst="rect">
            <a:avLst/>
          </a:prstGeom>
          <a:noFill/>
          <a:ln>
            <a:noFill/>
          </a:ln>
        </p:spPr>
      </p:pic>
      <p:sp>
        <p:nvSpPr>
          <p:cNvPr id="172" name="Google Shape;172;g2bb2862943f_0_68"/>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73" name="Google Shape;173;g2bb2862943f_0_68"/>
          <p:cNvSpPr/>
          <p:nvPr/>
        </p:nvSpPr>
        <p:spPr>
          <a:xfrm>
            <a:off x="721550" y="178595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74" name="Google Shape;174;g2bb2862943f_0_68"/>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75" name="Google Shape;175;g2bb2862943f_0_68"/>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76" name="Google Shape;176;g2bb2862943f_0_68"/>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77" name="Google Shape;177;g2bb2862943f_0_68"/>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7" name="Εικόνα 6">
            <a:extLst>
              <a:ext uri="{FF2B5EF4-FFF2-40B4-BE49-F238E27FC236}">
                <a16:creationId xmlns:a16="http://schemas.microsoft.com/office/drawing/2014/main" id="{0E5C5C4E-EE89-3F27-6EE3-97A8C47ABFC1}"/>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8" name="Picture 2">
            <a:extLst>
              <a:ext uri="{FF2B5EF4-FFF2-40B4-BE49-F238E27FC236}">
                <a16:creationId xmlns:a16="http://schemas.microsoft.com/office/drawing/2014/main" id="{EAB9EF40-7012-CD39-1D8D-A634202B71A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10">
            <a:extLst>
              <a:ext uri="{FF2B5EF4-FFF2-40B4-BE49-F238E27FC236}">
                <a16:creationId xmlns:a16="http://schemas.microsoft.com/office/drawing/2014/main" id="{3F8D46CC-FC4E-6596-802D-63D9E9588D06}"/>
              </a:ext>
            </a:extLst>
          </p:cNvPr>
          <p:cNvSpPr/>
          <p:nvPr/>
        </p:nvSpPr>
        <p:spPr>
          <a:xfrm>
            <a:off x="1888851" y="6338016"/>
            <a:ext cx="8829381"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10" name="Picture 27" descr="A black background with white text&#10;&#10;Description automatically generated">
            <a:extLst>
              <a:ext uri="{FF2B5EF4-FFF2-40B4-BE49-F238E27FC236}">
                <a16:creationId xmlns:a16="http://schemas.microsoft.com/office/drawing/2014/main" id="{772674E7-9337-8BAC-7FB5-D6DDEB6136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8</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b="1" dirty="0">
                <a:solidFill>
                  <a:schemeClr val="dk1"/>
                </a:solidFill>
                <a:latin typeface="Calibri Light" panose="020F0302020204030204" pitchFamily="34" charset="0"/>
                <a:ea typeface="Calibri"/>
                <a:cs typeface="Calibri Light" panose="020F0302020204030204" pitchFamily="34" charset="0"/>
                <a:sym typeface="Calibri"/>
              </a:rPr>
              <a:t>Newborn’s care  </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4" name="Εικόνα 3"/>
          <p:cNvPicPr>
            <a:picLocks noChangeAspect="1"/>
          </p:cNvPicPr>
          <p:nvPr/>
        </p:nvPicPr>
        <p:blipFill rotWithShape="1">
          <a:blip r:embed="rId6">
            <a:extLst>
              <a:ext uri="{28A0092B-C50C-407E-A947-70E740481C1C}">
                <a14:useLocalDpi xmlns:a14="http://schemas.microsoft.com/office/drawing/2010/main" val="0"/>
              </a:ext>
            </a:extLst>
          </a:blip>
          <a:srcRect l="10684" t="10428" r="10855" b="10256"/>
          <a:stretch/>
        </p:blipFill>
        <p:spPr>
          <a:xfrm>
            <a:off x="7912100" y="2048533"/>
            <a:ext cx="3845170" cy="3887055"/>
          </a:xfrm>
          <a:prstGeom prst="rect">
            <a:avLst/>
          </a:prstGeom>
        </p:spPr>
      </p:pic>
    </p:spTree>
    <p:extLst>
      <p:ext uri="{BB962C8B-B14F-4D97-AF65-F5344CB8AC3E}">
        <p14:creationId xmlns:p14="http://schemas.microsoft.com/office/powerpoint/2010/main" val="34586939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2bb2862943f_0_13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Partners</a:t>
            </a:r>
            <a:endParaRPr sz="4800" b="1">
              <a:solidFill>
                <a:srgbClr val="203864"/>
              </a:solidFill>
              <a:latin typeface="Calibri"/>
              <a:ea typeface="Calibri"/>
              <a:cs typeface="Calibri"/>
              <a:sym typeface="Calibri"/>
            </a:endParaRPr>
          </a:p>
        </p:txBody>
      </p:sp>
      <p:grpSp>
        <p:nvGrpSpPr>
          <p:cNvPr id="184" name="Google Shape;184;g2bb2862943f_0_136"/>
          <p:cNvGrpSpPr/>
          <p:nvPr/>
        </p:nvGrpSpPr>
        <p:grpSpPr>
          <a:xfrm>
            <a:off x="6606686" y="1812884"/>
            <a:ext cx="6096000" cy="1677873"/>
            <a:chOff x="-1066801" y="1523553"/>
            <a:chExt cx="6096000" cy="1677873"/>
          </a:xfrm>
        </p:grpSpPr>
        <p:pic>
          <p:nvPicPr>
            <p:cNvPr id="185" name="Google Shape;185;g2bb2862943f_0_136"/>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86" name="Google Shape;186;g2bb2862943f_0_136"/>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a:t>
              </a:r>
              <a:r>
                <a:rPr lang="en-US" sz="1050" b="0" i="0" u="none" strike="noStrike" cap="none">
                  <a:solidFill>
                    <a:srgbClr val="203864"/>
                  </a:solidFill>
                  <a:latin typeface="Roboto"/>
                  <a:ea typeface="Roboto"/>
                  <a:cs typeface="Roboto"/>
                  <a:sym typeface="Roboto"/>
                </a:rPr>
                <a:t> 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a:solidFill>
                    <a:srgbClr val="414042"/>
                  </a:solidFill>
                  <a:latin typeface="Roboto"/>
                  <a:ea typeface="Roboto"/>
                  <a:cs typeface="Roboto"/>
                  <a:sym typeface="Roboto"/>
                </a:rPr>
                <a:t>GELSENKIRCHEN,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187" name="Google Shape;187;g2bb2862943f_0_136"/>
          <p:cNvGrpSpPr/>
          <p:nvPr/>
        </p:nvGrpSpPr>
        <p:grpSpPr>
          <a:xfrm>
            <a:off x="3483817" y="4504058"/>
            <a:ext cx="6629400" cy="1738528"/>
            <a:chOff x="2579204" y="1882706"/>
            <a:chExt cx="6629400" cy="1738528"/>
          </a:xfrm>
        </p:grpSpPr>
        <p:pic>
          <p:nvPicPr>
            <p:cNvPr id="188" name="Google Shape;188;g2bb2862943f_0_136"/>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89" name="Google Shape;189;g2bb2862943f_0_136"/>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190" name="Google Shape;190;g2bb2862943f_0_136"/>
          <p:cNvGrpSpPr/>
          <p:nvPr/>
        </p:nvGrpSpPr>
        <p:grpSpPr>
          <a:xfrm>
            <a:off x="3020318" y="1776505"/>
            <a:ext cx="6634500" cy="1584350"/>
            <a:chOff x="6639106" y="2919412"/>
            <a:chExt cx="6634500" cy="1584350"/>
          </a:xfrm>
        </p:grpSpPr>
        <p:pic>
          <p:nvPicPr>
            <p:cNvPr id="191" name="Google Shape;191;g2bb2862943f_0_136"/>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92" name="Google Shape;192;g2bb2862943f_0_136"/>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PROLIPSIS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666666"/>
                  </a:solidFill>
                  <a:latin typeface="Roboto"/>
                  <a:ea typeface="Roboto"/>
                  <a:cs typeface="Roboto"/>
                  <a:sym typeface="Roboto"/>
                </a:rPr>
                <a:t>ATHENS, GREECE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93" name="Google Shape;193;g2bb2862943f_0_136"/>
          <p:cNvGrpSpPr/>
          <p:nvPr/>
        </p:nvGrpSpPr>
        <p:grpSpPr>
          <a:xfrm>
            <a:off x="2776075" y="4478327"/>
            <a:ext cx="2543175" cy="1593063"/>
            <a:chOff x="4517932" y="3531206"/>
            <a:chExt cx="2543175" cy="1593063"/>
          </a:xfrm>
        </p:grpSpPr>
        <p:pic>
          <p:nvPicPr>
            <p:cNvPr id="194" name="Google Shape;194;g2bb2862943f_0_136"/>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195" name="Google Shape;195;g2bb2862943f_0_136"/>
            <p:cNvSpPr txBox="1"/>
            <p:nvPr/>
          </p:nvSpPr>
          <p:spPr>
            <a:xfrm>
              <a:off x="4824413" y="4570169"/>
              <a:ext cx="20376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media k GmbH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Bad Mergentheim, GERMANY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96" name="Google Shape;196;g2bb2862943f_0_136"/>
          <p:cNvGrpSpPr/>
          <p:nvPr/>
        </p:nvGrpSpPr>
        <p:grpSpPr>
          <a:xfrm>
            <a:off x="2859813" y="1422238"/>
            <a:ext cx="1973300" cy="2726550"/>
            <a:chOff x="9320178" y="2976204"/>
            <a:chExt cx="1973300" cy="2726550"/>
          </a:xfrm>
        </p:grpSpPr>
        <p:pic>
          <p:nvPicPr>
            <p:cNvPr id="197" name="Google Shape;197;g2bb2862943f_0_136"/>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198" name="Google Shape;198;g2bb2862943f_0_136"/>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OXFAM ITALIA INTERCULTURA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AREZZO, ITALY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www.oxfamitalia.org/</a:t>
              </a:r>
              <a:endParaRPr sz="1000" b="0" i="0" u="none" strike="noStrike" cap="none">
                <a:solidFill>
                  <a:srgbClr val="414042"/>
                </a:solidFill>
                <a:latin typeface="Roboto"/>
                <a:ea typeface="Roboto"/>
                <a:cs typeface="Roboto"/>
                <a:sym typeface="Roboto"/>
              </a:endParaRPr>
            </a:p>
          </p:txBody>
        </p:sp>
      </p:grpSp>
      <p:grpSp>
        <p:nvGrpSpPr>
          <p:cNvPr id="199" name="Google Shape;199;g2bb2862943f_0_136"/>
          <p:cNvGrpSpPr/>
          <p:nvPr/>
        </p:nvGrpSpPr>
        <p:grpSpPr>
          <a:xfrm>
            <a:off x="-1974174" y="1729933"/>
            <a:ext cx="6952500" cy="1601717"/>
            <a:chOff x="-1240501" y="3160643"/>
            <a:chExt cx="6952500" cy="1601717"/>
          </a:xfrm>
        </p:grpSpPr>
        <p:pic>
          <p:nvPicPr>
            <p:cNvPr id="200" name="Google Shape;200;g2bb2862943f_0_136"/>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201" name="Google Shape;201;g2bb2862943f_0_136"/>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203864"/>
                  </a:solidFill>
                  <a:latin typeface="Roboto"/>
                  <a:ea typeface="Roboto"/>
                  <a:cs typeface="Roboto"/>
                  <a:sym typeface="Roboto"/>
                </a:rPr>
                <a:t>UNIVERSITAT DE VALENCIA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414042"/>
                  </a:solidFill>
                  <a:latin typeface="Roboto"/>
                  <a:ea typeface="Roboto"/>
                  <a:cs typeface="Roboto"/>
                  <a:sym typeface="Roboto"/>
                </a:rPr>
                <a:t>VALENCIA, SPAIN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www.uv.es</a:t>
              </a:r>
              <a:endParaRPr sz="1000" b="0" i="0" u="none" strike="noStrike" cap="none">
                <a:solidFill>
                  <a:srgbClr val="414042"/>
                </a:solidFill>
                <a:latin typeface="Roboto"/>
                <a:ea typeface="Roboto"/>
                <a:cs typeface="Roboto"/>
                <a:sym typeface="Roboto"/>
              </a:endParaRPr>
            </a:p>
          </p:txBody>
        </p:sp>
      </p:grpSp>
      <p:sp>
        <p:nvSpPr>
          <p:cNvPr id="202" name="Google Shape;202;g2bb2862943f_0_136"/>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CONNEXIONS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ATHENS, GREECE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203" name="Google Shape;203;g2bb2862943f_0_136"/>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04" name="Google Shape;204;g2bb2862943f_0_136"/>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05" name="Google Shape;205;g2bb2862943f_0_136"/>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AMSED</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STRASBOURG, FRANCE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sp>
        <p:nvSpPr>
          <p:cNvPr id="206" name="Google Shape;206;g2bb2862943f_0_136"/>
          <p:cNvSpPr txBox="1"/>
          <p:nvPr/>
        </p:nvSpPr>
        <p:spPr>
          <a:xfrm>
            <a:off x="-2994706" y="5494738"/>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203864"/>
                </a:solidFill>
                <a:latin typeface="Roboto"/>
                <a:ea typeface="Roboto"/>
                <a:cs typeface="Roboto"/>
                <a:sym typeface="Roboto"/>
              </a:rPr>
              <a:t>RESET</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414042"/>
                </a:solidFill>
                <a:latin typeface="Roboto"/>
                <a:ea typeface="Roboto"/>
                <a:cs typeface="Roboto"/>
                <a:sym typeface="Roboto"/>
              </a:rPr>
              <a:t>CYPRUS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a:t>
            </a:r>
            <a:r>
              <a:rPr lang="en-US" sz="1100" b="0" i="0" u="none" strike="noStrike" cap="none">
                <a:solidFill>
                  <a:srgbClr val="D71920"/>
                </a:solidFill>
                <a:latin typeface="Roboto"/>
                <a:ea typeface="Roboto"/>
                <a:cs typeface="Roboto"/>
                <a:sym typeface="Roboto"/>
              </a:rPr>
              <a:t>  </a:t>
            </a:r>
            <a:endParaRPr sz="1100" b="0" i="0" u="none" strike="noStrike" cap="none">
              <a:solidFill>
                <a:srgbClr val="414042"/>
              </a:solidFill>
              <a:latin typeface="Roboto"/>
              <a:ea typeface="Roboto"/>
              <a:cs typeface="Roboto"/>
              <a:sym typeface="Roboto"/>
            </a:endParaRPr>
          </a:p>
        </p:txBody>
      </p:sp>
      <p:pic>
        <p:nvPicPr>
          <p:cNvPr id="207" name="Google Shape;207;g2bb2862943f_0_136"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08" name="Google Shape;208;g2bb2862943f_0_136" descr="A close up of a logo&#10;&#10;Description automatically generated"/>
          <p:cNvPicPr preferRelativeResize="0"/>
          <p:nvPr/>
        </p:nvPicPr>
        <p:blipFill rotWithShape="1">
          <a:blip r:embed="rId21">
            <a:alphaModFix/>
          </a:blip>
          <a:srcRect/>
          <a:stretch/>
        </p:blipFill>
        <p:spPr>
          <a:xfrm>
            <a:off x="1909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2bb2862943f_0_26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5400"/>
              <a:buFont typeface="Gill Sans"/>
              <a:buNone/>
            </a:pPr>
            <a:r>
              <a:rPr lang="en-US" sz="5400"/>
              <a:t>Teaching Session:  Content</a:t>
            </a:r>
            <a:endParaRPr sz="5400"/>
          </a:p>
        </p:txBody>
      </p:sp>
      <p:pic>
        <p:nvPicPr>
          <p:cNvPr id="215" name="Google Shape;215;g2bb2862943f_0_268"/>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216" name="Google Shape;216;g2bb2862943f_0_268"/>
          <p:cNvSpPr txBox="1"/>
          <p:nvPr/>
        </p:nvSpPr>
        <p:spPr>
          <a:xfrm>
            <a:off x="1512002" y="2196650"/>
            <a:ext cx="100785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1. </a:t>
            </a:r>
            <a:r>
              <a:rPr lang="en-US" sz="2400" u="sng" dirty="0">
                <a:solidFill>
                  <a:schemeClr val="dk1"/>
                </a:solidFill>
                <a:latin typeface="Calibri"/>
                <a:ea typeface="Calibri"/>
                <a:cs typeface="Calibri"/>
                <a:sym typeface="Calibri"/>
                <a:hlinkClick r:id="rId4" action="ppaction://hlinksldjump"/>
              </a:rPr>
              <a:t>Introduction: newborn baby</a:t>
            </a:r>
            <a:endParaRPr sz="2400" u="sng" dirty="0">
              <a:solidFill>
                <a:schemeClr val="dk1"/>
              </a:solidFill>
              <a:latin typeface="Calibri"/>
              <a:ea typeface="Calibri"/>
              <a:cs typeface="Calibri"/>
              <a:sym typeface="Calibri"/>
            </a:endParaRPr>
          </a:p>
        </p:txBody>
      </p:sp>
      <p:sp>
        <p:nvSpPr>
          <p:cNvPr id="217" name="Google Shape;217;g2bb2862943f_0_268"/>
          <p:cNvSpPr txBox="1"/>
          <p:nvPr/>
        </p:nvSpPr>
        <p:spPr>
          <a:xfrm>
            <a:off x="1488397" y="2798990"/>
            <a:ext cx="46839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n-US" sz="2400" u="sng" dirty="0">
                <a:solidFill>
                  <a:schemeClr val="dk1"/>
                </a:solidFill>
                <a:latin typeface="Calibri"/>
                <a:ea typeface="Calibri"/>
                <a:cs typeface="Calibri"/>
                <a:sym typeface="Calibri"/>
                <a:hlinkClick r:id="rId5" action="ppaction://hlinksldjump"/>
              </a:rPr>
              <a:t>Breastfeeding and Feeding</a:t>
            </a:r>
            <a:r>
              <a:rPr lang="en-US" sz="2400" dirty="0">
                <a:solidFill>
                  <a:schemeClr val="dk1"/>
                </a:solidFill>
                <a:latin typeface="Calibri"/>
                <a:ea typeface="Calibri"/>
                <a:cs typeface="Calibri"/>
                <a:sym typeface="Calibri"/>
                <a:hlinkClick r:id="rId5" action="ppaction://hlinksldjump"/>
              </a:rPr>
              <a:t> </a:t>
            </a:r>
            <a:r>
              <a:rPr lang="en-US" sz="2400" u="sng" dirty="0">
                <a:solidFill>
                  <a:schemeClr val="dk1"/>
                </a:solidFill>
                <a:latin typeface="Calibri"/>
                <a:ea typeface="Calibri"/>
                <a:cs typeface="Calibri"/>
                <a:sym typeface="Calibri"/>
                <a:hlinkClick r:id="rId5" action="ppaction://hlinksldjump"/>
              </a:rPr>
              <a:t> </a:t>
            </a:r>
            <a:endParaRPr sz="2400" dirty="0">
              <a:solidFill>
                <a:schemeClr val="dk1"/>
              </a:solidFill>
              <a:latin typeface="Calibri"/>
              <a:ea typeface="Calibri"/>
              <a:cs typeface="Calibri"/>
              <a:sym typeface="Calibri"/>
            </a:endParaRPr>
          </a:p>
        </p:txBody>
      </p:sp>
      <p:sp>
        <p:nvSpPr>
          <p:cNvPr id="218" name="Google Shape;218;g2bb2862943f_0_268"/>
          <p:cNvSpPr txBox="1"/>
          <p:nvPr/>
        </p:nvSpPr>
        <p:spPr>
          <a:xfrm>
            <a:off x="1488396" y="3505963"/>
            <a:ext cx="6403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n-US" sz="2400" u="sng" dirty="0">
                <a:solidFill>
                  <a:schemeClr val="dk1"/>
                </a:solidFill>
                <a:latin typeface="Calibri"/>
                <a:ea typeface="Calibri"/>
                <a:cs typeface="Calibri"/>
                <a:sym typeface="Calibri"/>
                <a:hlinkClick r:id="rId6" action="ppaction://hlinksldjump"/>
              </a:rPr>
              <a:t>Sleeping habits</a:t>
            </a:r>
            <a:endParaRPr sz="2400" u="sng" dirty="0">
              <a:solidFill>
                <a:schemeClr val="dk1"/>
              </a:solidFill>
              <a:latin typeface="Calibri"/>
              <a:ea typeface="Calibri"/>
              <a:cs typeface="Calibri"/>
              <a:sym typeface="Calibri"/>
            </a:endParaRPr>
          </a:p>
        </p:txBody>
      </p:sp>
      <p:sp>
        <p:nvSpPr>
          <p:cNvPr id="219" name="Google Shape;219;g2bb2862943f_0_268"/>
          <p:cNvSpPr txBox="1"/>
          <p:nvPr/>
        </p:nvSpPr>
        <p:spPr>
          <a:xfrm>
            <a:off x="1511987" y="4122150"/>
            <a:ext cx="68019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4. </a:t>
            </a:r>
            <a:r>
              <a:rPr lang="en-US" sz="2400" u="sng" dirty="0">
                <a:solidFill>
                  <a:schemeClr val="dk1"/>
                </a:solidFill>
                <a:latin typeface="Calibri"/>
                <a:ea typeface="Calibri"/>
                <a:cs typeface="Calibri"/>
                <a:sym typeface="Calibri"/>
                <a:hlinkClick r:id="rId7" action="ppaction://hlinksldjump"/>
              </a:rPr>
              <a:t>Health applications on newborns</a:t>
            </a:r>
            <a:endParaRPr sz="2400" u="sng"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Objectives</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6</a:t>
            </a: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rPr>
              <a:t> </a:t>
            </a:r>
            <a:endParaRPr kumimoji="0" lang="el-GR"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endParaRPr>
          </a:p>
        </p:txBody>
      </p:sp>
      <p:sp>
        <p:nvSpPr>
          <p:cNvPr id="8" name="Google Shape;228;p4"/>
          <p:cNvSpPr txBox="1"/>
          <p:nvPr/>
        </p:nvSpPr>
        <p:spPr>
          <a:xfrm>
            <a:off x="526419" y="348996"/>
            <a:ext cx="7931781"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dirty="0">
                <a:solidFill>
                  <a:schemeClr val="dk1"/>
                </a:solidFill>
                <a:latin typeface="Calibri"/>
                <a:ea typeface="Calibri"/>
                <a:cs typeface="Calibri"/>
                <a:sym typeface="Calibri"/>
              </a:rPr>
              <a:t>Newborn’s </a:t>
            </a:r>
            <a:r>
              <a:rPr lang="en-US" sz="2200" b="1" i="0" u="none" strike="noStrike" cap="none">
                <a:solidFill>
                  <a:schemeClr val="dk1"/>
                </a:solidFill>
                <a:latin typeface="Calibri"/>
                <a:ea typeface="Calibri"/>
                <a:cs typeface="Calibri"/>
                <a:sym typeface="Calibri"/>
              </a:rPr>
              <a:t>care  </a:t>
            </a:r>
            <a:endParaRPr sz="1400" b="0" i="0" u="none" strike="noStrike" cap="none" dirty="0">
              <a:solidFill>
                <a:srgbClr val="000000"/>
              </a:solidFill>
              <a:latin typeface="Arial"/>
              <a:ea typeface="Arial"/>
              <a:cs typeface="Arial"/>
              <a:sym typeface="Arial"/>
            </a:endParaRPr>
          </a:p>
        </p:txBody>
      </p:sp>
      <p:sp>
        <p:nvSpPr>
          <p:cNvPr id="9" name="Google Shape;227;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5" name="Google Shape;229;p4"/>
          <p:cNvSpPr/>
          <p:nvPr/>
        </p:nvSpPr>
        <p:spPr>
          <a:xfrm>
            <a:off x="122213" y="438994"/>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6" name="Rectángulo 5"/>
          <p:cNvSpPr/>
          <p:nvPr/>
        </p:nvSpPr>
        <p:spPr>
          <a:xfrm>
            <a:off x="365488" y="2687854"/>
            <a:ext cx="7542139" cy="2246769"/>
          </a:xfrm>
          <a:prstGeom prst="rect">
            <a:avLst/>
          </a:prstGeom>
        </p:spPr>
        <p:txBody>
          <a:bodyPr wrap="square">
            <a:spAutoFit/>
          </a:bodyPr>
          <a:lstStyle/>
          <a:p>
            <a:pPr marL="457200" lvl="0" indent="-368300">
              <a:spcBef>
                <a:spcPts val="1200"/>
              </a:spcBef>
              <a:buClr>
                <a:srgbClr val="C00000"/>
              </a:buClr>
              <a:buSzPts val="2200"/>
              <a:buFont typeface="Noto Sans Symbols"/>
              <a:buChar char="✔"/>
            </a:pPr>
            <a:r>
              <a:rPr lang="en-US" sz="2200" dirty="0">
                <a:latin typeface="Calibri"/>
                <a:ea typeface="Calibri"/>
                <a:cs typeface="Calibri"/>
                <a:sym typeface="Calibri"/>
              </a:rPr>
              <a:t>To know basic information on newborn care.</a:t>
            </a:r>
          </a:p>
          <a:p>
            <a:pPr marL="457200" lvl="0" indent="-368300">
              <a:spcBef>
                <a:spcPts val="1200"/>
              </a:spcBef>
              <a:buClr>
                <a:srgbClr val="C00000"/>
              </a:buClr>
              <a:buSzPts val="2200"/>
              <a:buFont typeface="Noto Sans Symbols"/>
              <a:buChar char="✔"/>
            </a:pPr>
            <a:r>
              <a:rPr lang="en-US" sz="2200" dirty="0">
                <a:latin typeface="Calibri"/>
                <a:ea typeface="Calibri"/>
                <a:cs typeface="Calibri"/>
                <a:sym typeface="Calibri"/>
              </a:rPr>
              <a:t>To know the importance of breastfeeding and types of breastfeeding </a:t>
            </a:r>
          </a:p>
          <a:p>
            <a:pPr marL="457200" lvl="0" indent="-368300">
              <a:spcBef>
                <a:spcPts val="1200"/>
              </a:spcBef>
              <a:buClr>
                <a:srgbClr val="C00000"/>
              </a:buClr>
              <a:buSzPts val="2200"/>
              <a:buFont typeface="Noto Sans Symbols"/>
              <a:buChar char="✔"/>
            </a:pPr>
            <a:r>
              <a:rPr lang="en-US" sz="2200" dirty="0">
                <a:latin typeface="Calibri"/>
                <a:ea typeface="Calibri"/>
                <a:cs typeface="Calibri"/>
                <a:sym typeface="Calibri"/>
              </a:rPr>
              <a:t>To know basic information in complementary feeding </a:t>
            </a:r>
          </a:p>
          <a:p>
            <a:pPr marL="457200" lvl="0" indent="-368300">
              <a:spcBef>
                <a:spcPts val="1200"/>
              </a:spcBef>
              <a:buClr>
                <a:srgbClr val="C00000"/>
              </a:buClr>
              <a:buSzPts val="2200"/>
              <a:buFont typeface="Noto Sans Symbols"/>
              <a:buChar char="✔"/>
            </a:pPr>
            <a:r>
              <a:rPr lang="en-US" sz="2200" dirty="0">
                <a:latin typeface="Calibri"/>
                <a:ea typeface="Calibri"/>
                <a:cs typeface="Calibri"/>
                <a:sym typeface="Calibri"/>
              </a:rPr>
              <a:t>To know health applications for the care of newborns</a:t>
            </a:r>
          </a:p>
        </p:txBody>
      </p:sp>
      <p:sp>
        <p:nvSpPr>
          <p:cNvPr id="3" name="TextBox 2">
            <a:extLst>
              <a:ext uri="{FF2B5EF4-FFF2-40B4-BE49-F238E27FC236}">
                <a16:creationId xmlns:a16="http://schemas.microsoft.com/office/drawing/2014/main" id="{5CF5F86E-862A-ECD7-7C87-700BE0321A02}"/>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8DA5FBAE-11F6-C05E-3520-34EEBC179C90}"/>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16800578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6</a:t>
            </a: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rPr>
              <a:t> </a:t>
            </a:r>
            <a:endParaRPr kumimoji="0" lang="el-GR"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endParaRPr>
          </a:p>
        </p:txBody>
      </p:sp>
      <p:sp>
        <p:nvSpPr>
          <p:cNvPr id="8" name="Google Shape;228;p4"/>
          <p:cNvSpPr txBox="1"/>
          <p:nvPr/>
        </p:nvSpPr>
        <p:spPr>
          <a:xfrm>
            <a:off x="526419" y="348996"/>
            <a:ext cx="704427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n-US" sz="2200" b="1" i="0" u="none" strike="noStrike" cap="none" dirty="0">
                <a:solidFill>
                  <a:schemeClr val="dk1"/>
                </a:solidFill>
                <a:latin typeface="Calibri"/>
                <a:ea typeface="Calibri"/>
                <a:cs typeface="Calibri"/>
                <a:sym typeface="Calibri"/>
              </a:rPr>
              <a:t>Newborn’s care  </a:t>
            </a:r>
            <a:endParaRPr sz="1400" b="0" i="0" u="none" strike="noStrike" cap="none" dirty="0">
              <a:solidFill>
                <a:srgbClr val="000000"/>
              </a:solidFill>
              <a:latin typeface="Arial"/>
              <a:ea typeface="Arial"/>
              <a:cs typeface="Arial"/>
              <a:sym typeface="Arial"/>
            </a:endParaRPr>
          </a:p>
        </p:txBody>
      </p:sp>
      <p:sp>
        <p:nvSpPr>
          <p:cNvPr id="9" name="Google Shape;227;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29;p4"/>
          <p:cNvSpPr/>
          <p:nvPr/>
        </p:nvSpPr>
        <p:spPr>
          <a:xfrm>
            <a:off x="160946" y="4183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10" name="Google Shape;240;p5"/>
          <p:cNvSpPr txBox="1">
            <a:spLocks noGrp="1"/>
          </p:cNvSpPr>
          <p:nvPr>
            <p:ph type="title"/>
          </p:nvPr>
        </p:nvSpPr>
        <p:spPr>
          <a:xfrm>
            <a:off x="570032" y="1223115"/>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400" dirty="0">
                <a:solidFill>
                  <a:srgbClr val="203864"/>
                </a:solidFill>
              </a:rPr>
              <a:t>Competences</a:t>
            </a:r>
            <a:endParaRPr sz="2400" dirty="0">
              <a:solidFill>
                <a:srgbClr val="203864"/>
              </a:solidFill>
            </a:endParaRPr>
          </a:p>
        </p:txBody>
      </p:sp>
      <p:sp>
        <p:nvSpPr>
          <p:cNvPr id="12" name="Google Shape;237;p5"/>
          <p:cNvSpPr txBox="1">
            <a:spLocks/>
          </p:cNvSpPr>
          <p:nvPr/>
        </p:nvSpPr>
        <p:spPr>
          <a:xfrm>
            <a:off x="36957" y="2365932"/>
            <a:ext cx="8315841" cy="3632799"/>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spcAft>
                <a:spcPts val="0"/>
              </a:spcAft>
              <a:buClr>
                <a:srgbClr val="C01E24"/>
              </a:buClr>
              <a:buSzPts val="2000"/>
              <a:buFont typeface="Wingdings" panose="05000000000000000000" pitchFamily="2" charset="2"/>
              <a:buNone/>
            </a:pPr>
            <a:r>
              <a:rPr lang="en-US" dirty="0"/>
              <a:t>Learners will acquire basic knowledge about:</a:t>
            </a:r>
          </a:p>
          <a:p>
            <a:pPr lvl="1">
              <a:lnSpc>
                <a:spcPct val="150000"/>
              </a:lnSpc>
              <a:spcBef>
                <a:spcPts val="0"/>
              </a:spcBef>
              <a:spcAft>
                <a:spcPts val="0"/>
              </a:spcAft>
              <a:buClr>
                <a:srgbClr val="C01E24"/>
              </a:buClr>
              <a:buSzPts val="2000"/>
            </a:pPr>
            <a:r>
              <a:rPr lang="en-US" dirty="0"/>
              <a:t>Newborns and their characteristics</a:t>
            </a:r>
          </a:p>
          <a:p>
            <a:pPr lvl="1">
              <a:lnSpc>
                <a:spcPct val="150000"/>
              </a:lnSpc>
              <a:spcBef>
                <a:spcPts val="0"/>
              </a:spcBef>
              <a:spcAft>
                <a:spcPts val="0"/>
              </a:spcAft>
              <a:buClr>
                <a:srgbClr val="C01E24"/>
              </a:buClr>
              <a:buSzPts val="2000"/>
            </a:pPr>
            <a:r>
              <a:rPr lang="en-US" dirty="0"/>
              <a:t>The importance of breastfeeding and complementary feeding</a:t>
            </a:r>
          </a:p>
          <a:p>
            <a:pPr lvl="1">
              <a:lnSpc>
                <a:spcPct val="150000"/>
              </a:lnSpc>
              <a:spcBef>
                <a:spcPts val="0"/>
              </a:spcBef>
              <a:spcAft>
                <a:spcPts val="0"/>
              </a:spcAft>
              <a:buClr>
                <a:srgbClr val="C01E24"/>
              </a:buClr>
              <a:buSzPts val="2000"/>
            </a:pPr>
            <a:r>
              <a:rPr lang="en-US" dirty="0"/>
              <a:t>The importance of sleep habits. </a:t>
            </a:r>
          </a:p>
          <a:p>
            <a:pPr lvl="1">
              <a:lnSpc>
                <a:spcPct val="150000"/>
              </a:lnSpc>
              <a:spcBef>
                <a:spcPts val="0"/>
              </a:spcBef>
              <a:spcAft>
                <a:spcPts val="0"/>
              </a:spcAft>
              <a:buClr>
                <a:srgbClr val="C01E24"/>
              </a:buClr>
              <a:buSzPts val="2000"/>
            </a:pPr>
            <a:r>
              <a:rPr lang="en-US" dirty="0"/>
              <a:t>Learners will know the applications related to newborns and will learn how to use them appropriately.</a:t>
            </a:r>
          </a:p>
        </p:txBody>
      </p:sp>
      <p:sp>
        <p:nvSpPr>
          <p:cNvPr id="2" name="Ορθογώνιο 1">
            <a:extLst>
              <a:ext uri="{FF2B5EF4-FFF2-40B4-BE49-F238E27FC236}">
                <a16:creationId xmlns:a16="http://schemas.microsoft.com/office/drawing/2014/main" id="{C8471FEE-0015-D00F-955A-6C6E4AA5FC77}"/>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3" name="Google Shape;190;g2c07f5df07d_0_263">
            <a:extLst>
              <a:ext uri="{FF2B5EF4-FFF2-40B4-BE49-F238E27FC236}">
                <a16:creationId xmlns:a16="http://schemas.microsoft.com/office/drawing/2014/main" id="{31AFD657-C18F-0972-62FE-2247E9A362AE}"/>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1948418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mbition abstract concept">
            <a:extLst>
              <a:ext uri="{FF2B5EF4-FFF2-40B4-BE49-F238E27FC236}">
                <a16:creationId xmlns:a16="http://schemas.microsoft.com/office/drawing/2014/main" id="{7FD42362-6BB0-2810-08B7-D41025E68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3D1D7E8-BA70-8D27-BBF6-B8DB40FD60FF}"/>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2400" dirty="0">
                <a:solidFill>
                  <a:srgbClr val="C01E24"/>
                </a:solidFill>
              </a:rPr>
              <a:t>8.1.1</a:t>
            </a:r>
            <a:r>
              <a:rPr lang="en-US" dirty="0"/>
              <a:t/>
            </a:r>
            <a:br>
              <a:rPr lang="en-US" dirty="0"/>
            </a:br>
            <a:r>
              <a:rPr lang="en-US" dirty="0">
                <a:solidFill>
                  <a:srgbClr val="C01E24"/>
                </a:solidFill>
              </a:rPr>
              <a:t>Introduction: Newborn baby </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7" name="Google Shape;297;g2bb2862943f_0_719"/>
          <p:cNvSpPr txBox="1">
            <a:spLocks/>
          </p:cNvSpPr>
          <p:nvPr/>
        </p:nvSpPr>
        <p:spPr>
          <a:xfrm>
            <a:off x="641353" y="2849850"/>
            <a:ext cx="6343500" cy="2275500"/>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3550" indent="-342900" algn="just">
              <a:lnSpc>
                <a:spcPct val="120000"/>
              </a:lnSpc>
              <a:spcBef>
                <a:spcPts val="1200"/>
              </a:spcBef>
              <a:spcAft>
                <a:spcPts val="0"/>
              </a:spcAft>
              <a:buSzPct val="71428"/>
            </a:pPr>
            <a:r>
              <a:rPr lang="en-US" sz="2400" dirty="0">
                <a:latin typeface="Calibri" panose="020F0502020204030204" pitchFamily="34" charset="0"/>
                <a:cs typeface="Calibri" panose="020F0502020204030204" pitchFamily="34" charset="0"/>
              </a:rPr>
              <a:t>The learners will learn about the newborns and their characteristics.</a:t>
            </a:r>
          </a:p>
        </p:txBody>
      </p:sp>
    </p:spTree>
    <p:extLst>
      <p:ext uri="{BB962C8B-B14F-4D97-AF65-F5344CB8AC3E}">
        <p14:creationId xmlns:p14="http://schemas.microsoft.com/office/powerpoint/2010/main" val="1946061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A93C2B-71DF-EA23-81FF-D610C3C56C67}"/>
              </a:ext>
            </a:extLst>
          </p:cNvPr>
          <p:cNvSpPr>
            <a:spLocks noGrp="1"/>
          </p:cNvSpPr>
          <p:nvPr>
            <p:ph type="title"/>
          </p:nvPr>
        </p:nvSpPr>
        <p:spPr/>
        <p:txBody>
          <a:bodyPr>
            <a:normAutofit/>
          </a:bodyPr>
          <a:lstStyle/>
          <a:p>
            <a:r>
              <a:rPr lang="en-US" dirty="0"/>
              <a:t>What are newborns</a:t>
            </a:r>
            <a:endParaRPr lang="el-GR" dirty="0"/>
          </a:p>
        </p:txBody>
      </p:sp>
      <p:sp>
        <p:nvSpPr>
          <p:cNvPr id="3" name="Θέση κειμένου 2">
            <a:extLst>
              <a:ext uri="{FF2B5EF4-FFF2-40B4-BE49-F238E27FC236}">
                <a16:creationId xmlns:a16="http://schemas.microsoft.com/office/drawing/2014/main" id="{F7138A2E-4F28-748D-C439-F32B9FF3FC2A}"/>
              </a:ext>
            </a:extLst>
          </p:cNvPr>
          <p:cNvSpPr>
            <a:spLocks noGrp="1"/>
          </p:cNvSpPr>
          <p:nvPr>
            <p:ph type="body" idx="1"/>
          </p:nvPr>
        </p:nvSpPr>
        <p:spPr>
          <a:xfrm>
            <a:off x="557999" y="1799999"/>
            <a:ext cx="7996066" cy="4866000"/>
          </a:xfrm>
        </p:spPr>
        <p:txBody>
          <a:bodyPr/>
          <a:lstStyle/>
          <a:p>
            <a:pPr marL="76200" indent="0">
              <a:buNone/>
            </a:pPr>
            <a:r>
              <a:rPr lang="en-US" dirty="0"/>
              <a:t>The newborn may also be called a neonate and is understood as a period (neonatal period), comprising the first 4 weeks of an infant's life, where rapid changes occur (MedlinePlus, 2021).</a:t>
            </a:r>
          </a:p>
          <a:p>
            <a:endParaRPr lang="el-GR" dirty="0"/>
          </a:p>
        </p:txBody>
      </p:sp>
      <p:pic>
        <p:nvPicPr>
          <p:cNvPr id="4" name="Google Shape;254;g2bb2862943f_0_334">
            <a:extLst>
              <a:ext uri="{FF2B5EF4-FFF2-40B4-BE49-F238E27FC236}">
                <a16:creationId xmlns:a16="http://schemas.microsoft.com/office/drawing/2014/main" id="{AC595F20-9F7A-EF4D-F01A-142A97C58677}"/>
              </a:ext>
            </a:extLst>
          </p:cNvPr>
          <p:cNvPicPr preferRelativeResize="0"/>
          <p:nvPr/>
        </p:nvPicPr>
        <p:blipFill rotWithShape="1">
          <a:blip r:embed="rId3">
            <a:alphaModFix/>
          </a:blip>
          <a:srcRect/>
          <a:stretch/>
        </p:blipFill>
        <p:spPr>
          <a:xfrm>
            <a:off x="9166514" y="1890126"/>
            <a:ext cx="2411701" cy="3077747"/>
          </a:xfrm>
          <a:prstGeom prst="rect">
            <a:avLst/>
          </a:prstGeom>
          <a:noFill/>
          <a:ln>
            <a:noFill/>
          </a:ln>
        </p:spPr>
      </p:pic>
      <p:sp>
        <p:nvSpPr>
          <p:cNvPr id="5" name="Google Shape;253;g2bb2862943f_0_334">
            <a:extLst>
              <a:ext uri="{FF2B5EF4-FFF2-40B4-BE49-F238E27FC236}">
                <a16:creationId xmlns:a16="http://schemas.microsoft.com/office/drawing/2014/main" id="{3B83DE84-C811-ABA1-4D5D-A5BD82144DA8}"/>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6" name="Google Shape;262;g2bb2862943f_0_625">
            <a:extLst>
              <a:ext uri="{FF2B5EF4-FFF2-40B4-BE49-F238E27FC236}">
                <a16:creationId xmlns:a16="http://schemas.microsoft.com/office/drawing/2014/main" id="{061F629F-BCFE-7F7B-9F97-D91C717C9A4B}"/>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8.1.1 Introduction: Newborn baby</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81342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2bb2862943f_0_625"/>
          <p:cNvSpPr txBox="1">
            <a:spLocks noGrp="1"/>
          </p:cNvSpPr>
          <p:nvPr>
            <p:ph type="title"/>
          </p:nvPr>
        </p:nvSpPr>
        <p:spPr>
          <a:xfrm>
            <a:off x="566149" y="7476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Types of newborns</a:t>
            </a:r>
            <a:endParaRPr/>
          </a:p>
        </p:txBody>
      </p:sp>
      <p:sp>
        <p:nvSpPr>
          <p:cNvPr id="262" name="Google Shape;262;g2bb2862943f_0_625"/>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8.1.1 Introduction: Newborn baby</a:t>
            </a:r>
            <a:endParaRPr sz="1800" dirty="0">
              <a:solidFill>
                <a:schemeClr val="lt1"/>
              </a:solidFill>
              <a:latin typeface="Calibri"/>
              <a:ea typeface="Calibri"/>
              <a:cs typeface="Calibri"/>
              <a:sym typeface="Calibri"/>
            </a:endParaRPr>
          </a:p>
        </p:txBody>
      </p:sp>
      <p:sp>
        <p:nvSpPr>
          <p:cNvPr id="263" name="Google Shape;263;g2bb2862943f_0_625"/>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267" name="Google Shape;267;g2bb2862943f_0_625"/>
          <p:cNvSpPr txBox="1">
            <a:spLocks noGrp="1"/>
          </p:cNvSpPr>
          <p:nvPr>
            <p:ph type="body" idx="4294967295"/>
          </p:nvPr>
        </p:nvSpPr>
        <p:spPr>
          <a:xfrm>
            <a:off x="674089" y="1500086"/>
            <a:ext cx="9391468" cy="1307196"/>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1200"/>
              </a:spcBef>
              <a:spcAft>
                <a:spcPts val="0"/>
              </a:spcAft>
              <a:buSzPts val="2000"/>
              <a:buNone/>
            </a:pPr>
            <a:r>
              <a:rPr lang="en-US" sz="2000" dirty="0"/>
              <a:t>Newborns are classified according to their gestational age, i.e. according to the duration of pregnancy. There are three types of newborns:</a:t>
            </a:r>
            <a:endParaRPr sz="2000" dirty="0"/>
          </a:p>
        </p:txBody>
      </p:sp>
      <p:pic>
        <p:nvPicPr>
          <p:cNvPr id="269" name="Google Shape;269;g2bb2862943f_0_625"/>
          <p:cNvPicPr preferRelativeResize="0"/>
          <p:nvPr/>
        </p:nvPicPr>
        <p:blipFill rotWithShape="1">
          <a:blip r:embed="rId5">
            <a:alphaModFix/>
          </a:blip>
          <a:srcRect/>
          <a:stretch/>
        </p:blipFill>
        <p:spPr>
          <a:xfrm>
            <a:off x="9867144" y="2082527"/>
            <a:ext cx="2251099" cy="3936381"/>
          </a:xfrm>
          <a:prstGeom prst="rect">
            <a:avLst/>
          </a:prstGeom>
          <a:noFill/>
          <a:ln>
            <a:noFill/>
          </a:ln>
        </p:spPr>
      </p:pic>
      <p:sp>
        <p:nvSpPr>
          <p:cNvPr id="270" name="Google Shape;270;g2bb2862943f_0_625"/>
          <p:cNvSpPr/>
          <p:nvPr/>
        </p:nvSpPr>
        <p:spPr>
          <a:xfrm>
            <a:off x="140689" y="3129523"/>
            <a:ext cx="3011400" cy="613500"/>
          </a:xfrm>
          <a:prstGeom prst="roundRect">
            <a:avLst>
              <a:gd name="adj" fmla="val 16667"/>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dirty="0">
                <a:solidFill>
                  <a:srgbClr val="000000"/>
                </a:solidFill>
                <a:latin typeface="Calibri"/>
                <a:ea typeface="Calibri"/>
                <a:cs typeface="Calibri"/>
                <a:sym typeface="Calibri"/>
              </a:rPr>
              <a:t>NEWBORNS AT TERM</a:t>
            </a:r>
            <a:endParaRPr sz="2000" b="1" i="0" u="none" strike="noStrike" cap="none" dirty="0">
              <a:solidFill>
                <a:srgbClr val="000000"/>
              </a:solidFill>
              <a:latin typeface="Calibri"/>
              <a:ea typeface="Calibri"/>
              <a:cs typeface="Calibri"/>
              <a:sym typeface="Calibri"/>
            </a:endParaRPr>
          </a:p>
        </p:txBody>
      </p:sp>
      <p:sp>
        <p:nvSpPr>
          <p:cNvPr id="271" name="Google Shape;271;g2bb2862943f_0_625"/>
          <p:cNvSpPr/>
          <p:nvPr/>
        </p:nvSpPr>
        <p:spPr>
          <a:xfrm>
            <a:off x="73757" y="4133113"/>
            <a:ext cx="3188100" cy="1429500"/>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0" i="0" u="none" strike="noStrike" cap="none" dirty="0">
                <a:solidFill>
                  <a:schemeClr val="dk1"/>
                </a:solidFill>
                <a:latin typeface="Calibri"/>
                <a:ea typeface="Calibri"/>
                <a:cs typeface="Calibri"/>
                <a:sym typeface="Calibri"/>
              </a:rPr>
              <a:t>Born between 38 and 42 weeks of gestation (Cannizzaro and Paladino, 2011).</a:t>
            </a:r>
            <a:endParaRPr sz="2000" b="0" i="0" u="none" strike="noStrike" cap="none" dirty="0">
              <a:solidFill>
                <a:schemeClr val="dk1"/>
              </a:solidFill>
              <a:latin typeface="Calibri"/>
              <a:ea typeface="Calibri"/>
              <a:cs typeface="Calibri"/>
              <a:sym typeface="Calibri"/>
            </a:endParaRPr>
          </a:p>
        </p:txBody>
      </p:sp>
      <p:cxnSp>
        <p:nvCxnSpPr>
          <p:cNvPr id="272" name="Google Shape;272;g2bb2862943f_0_625"/>
          <p:cNvCxnSpPr/>
          <p:nvPr/>
        </p:nvCxnSpPr>
        <p:spPr>
          <a:xfrm>
            <a:off x="3359612" y="3208657"/>
            <a:ext cx="18600" cy="3278400"/>
          </a:xfrm>
          <a:prstGeom prst="straightConnector1">
            <a:avLst/>
          </a:prstGeom>
          <a:noFill/>
          <a:ln w="19050" cap="flat" cmpd="sng">
            <a:solidFill>
              <a:schemeClr val="dk2"/>
            </a:solidFill>
            <a:prstDash val="dot"/>
            <a:round/>
            <a:headEnd type="oval" w="med" len="med"/>
            <a:tailEnd type="oval" w="med" len="med"/>
          </a:ln>
        </p:spPr>
      </p:cxnSp>
      <p:sp>
        <p:nvSpPr>
          <p:cNvPr id="273" name="Google Shape;273;g2bb2862943f_0_625"/>
          <p:cNvSpPr/>
          <p:nvPr/>
        </p:nvSpPr>
        <p:spPr>
          <a:xfrm>
            <a:off x="3565269" y="3129523"/>
            <a:ext cx="3011400" cy="613500"/>
          </a:xfrm>
          <a:prstGeom prst="roundRect">
            <a:avLst>
              <a:gd name="adj" fmla="val 16667"/>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PRETERM NEWBORNS</a:t>
            </a:r>
            <a:endParaRPr sz="2000" b="1" i="0" u="none" strike="noStrike" cap="none">
              <a:solidFill>
                <a:srgbClr val="000000"/>
              </a:solidFill>
              <a:latin typeface="Calibri"/>
              <a:ea typeface="Calibri"/>
              <a:cs typeface="Calibri"/>
              <a:sym typeface="Calibri"/>
            </a:endParaRPr>
          </a:p>
        </p:txBody>
      </p:sp>
      <p:sp>
        <p:nvSpPr>
          <p:cNvPr id="274" name="Google Shape;274;g2bb2862943f_0_625"/>
          <p:cNvSpPr/>
          <p:nvPr/>
        </p:nvSpPr>
        <p:spPr>
          <a:xfrm>
            <a:off x="3562020" y="4050718"/>
            <a:ext cx="3000000" cy="2352900"/>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n-US" sz="2000" b="0" i="0" u="none" strike="noStrike" cap="none" dirty="0">
                <a:solidFill>
                  <a:schemeClr val="dk1"/>
                </a:solidFill>
                <a:latin typeface="Calibri"/>
                <a:ea typeface="Calibri"/>
                <a:cs typeface="Calibri"/>
                <a:sym typeface="Calibri"/>
              </a:rPr>
              <a:t>Born before 38 weeks of gestation (Cannizzaro and Paladino, 2011).</a:t>
            </a:r>
            <a:endParaRPr sz="2000" b="0" i="0" u="none" strike="noStrike" cap="none" dirty="0">
              <a:solidFill>
                <a:schemeClr val="dk1"/>
              </a:solidFill>
              <a:latin typeface="Calibri"/>
              <a:ea typeface="Calibri"/>
              <a:cs typeface="Calibri"/>
              <a:sym typeface="Calibri"/>
            </a:endParaRPr>
          </a:p>
        </p:txBody>
      </p:sp>
      <p:sp>
        <p:nvSpPr>
          <p:cNvPr id="275" name="Google Shape;275;g2bb2862943f_0_625"/>
          <p:cNvSpPr/>
          <p:nvPr/>
        </p:nvSpPr>
        <p:spPr>
          <a:xfrm>
            <a:off x="6821514" y="3129523"/>
            <a:ext cx="3011400" cy="613500"/>
          </a:xfrm>
          <a:prstGeom prst="roundRect">
            <a:avLst>
              <a:gd name="adj" fmla="val 16667"/>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2000" b="1" i="0" u="none" strike="noStrike" cap="none">
                <a:solidFill>
                  <a:srgbClr val="000000"/>
                </a:solidFill>
                <a:latin typeface="Calibri"/>
                <a:ea typeface="Calibri"/>
                <a:cs typeface="Calibri"/>
                <a:sym typeface="Calibri"/>
              </a:rPr>
              <a:t>POST-TERM NEWBORNS</a:t>
            </a:r>
            <a:endParaRPr sz="2000" b="1" i="0" u="none" strike="noStrike" cap="none">
              <a:solidFill>
                <a:srgbClr val="000000"/>
              </a:solidFill>
              <a:latin typeface="Calibri"/>
              <a:ea typeface="Calibri"/>
              <a:cs typeface="Calibri"/>
              <a:sym typeface="Calibri"/>
            </a:endParaRPr>
          </a:p>
        </p:txBody>
      </p:sp>
      <p:sp>
        <p:nvSpPr>
          <p:cNvPr id="276" name="Google Shape;276;g2bb2862943f_0_625"/>
          <p:cNvSpPr/>
          <p:nvPr/>
        </p:nvSpPr>
        <p:spPr>
          <a:xfrm>
            <a:off x="6932123" y="4050718"/>
            <a:ext cx="2790300" cy="101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rtl="0">
              <a:lnSpc>
                <a:spcPct val="150000"/>
              </a:lnSpc>
              <a:spcBef>
                <a:spcPts val="0"/>
              </a:spcBef>
              <a:spcAft>
                <a:spcPts val="0"/>
              </a:spcAft>
              <a:buNone/>
            </a:pPr>
            <a:r>
              <a:rPr lang="en-US" sz="2000" b="0" i="0" u="none" strike="noStrike" cap="none" dirty="0">
                <a:solidFill>
                  <a:schemeClr val="dk1"/>
                </a:solidFill>
                <a:latin typeface="Calibri"/>
                <a:ea typeface="Calibri"/>
                <a:cs typeface="Calibri"/>
                <a:sym typeface="Calibri"/>
              </a:rPr>
              <a:t>Born after 42 weeks of gestation.</a:t>
            </a:r>
            <a:endParaRPr sz="2000" b="0" i="0" u="none" strike="noStrike" cap="none" dirty="0">
              <a:solidFill>
                <a:schemeClr val="dk1"/>
              </a:solidFill>
              <a:latin typeface="Calibri"/>
              <a:ea typeface="Calibri"/>
              <a:cs typeface="Calibri"/>
              <a:sym typeface="Calibri"/>
            </a:endParaRPr>
          </a:p>
        </p:txBody>
      </p:sp>
      <p:cxnSp>
        <p:nvCxnSpPr>
          <p:cNvPr id="277" name="Google Shape;277;g2bb2862943f_0_625"/>
          <p:cNvCxnSpPr/>
          <p:nvPr/>
        </p:nvCxnSpPr>
        <p:spPr>
          <a:xfrm>
            <a:off x="6722615" y="3208658"/>
            <a:ext cx="18600" cy="3278400"/>
          </a:xfrm>
          <a:prstGeom prst="straightConnector1">
            <a:avLst/>
          </a:prstGeom>
          <a:noFill/>
          <a:ln w="19050" cap="flat" cmpd="sng">
            <a:solidFill>
              <a:schemeClr val="dk2"/>
            </a:solidFill>
            <a:prstDash val="dot"/>
            <a:round/>
            <a:headEnd type="oval" w="med" len="med"/>
            <a:tailEnd type="oval" w="med" len="med"/>
          </a:ln>
        </p:spPr>
      </p:cxnSp>
      <p:sp>
        <p:nvSpPr>
          <p:cNvPr id="3" name="Θέση κειμένου 2">
            <a:extLst>
              <a:ext uri="{FF2B5EF4-FFF2-40B4-BE49-F238E27FC236}">
                <a16:creationId xmlns:a16="http://schemas.microsoft.com/office/drawing/2014/main" id="{044EB334-CCA1-486A-FF98-3076F2C61D3B}"/>
              </a:ext>
            </a:extLst>
          </p:cNvPr>
          <p:cNvSpPr>
            <a:spLocks noGrp="1"/>
          </p:cNvSpPr>
          <p:nvPr>
            <p:ph type="body" idx="1"/>
          </p:nvPr>
        </p:nvSpPr>
        <p:spPr/>
        <p:txBody>
          <a:bodyPr/>
          <a:lstStyle/>
          <a:p>
            <a:endParaRPr lang="el-GR"/>
          </a:p>
        </p:txBody>
      </p:sp>
    </p:spTree>
    <p:extLst>
      <p:ext uri="{BB962C8B-B14F-4D97-AF65-F5344CB8AC3E}">
        <p14:creationId xmlns:p14="http://schemas.microsoft.com/office/powerpoint/2010/main" val="9969448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2bb2862943f_0_695"/>
          <p:cNvSpPr txBox="1">
            <a:spLocks noGrp="1"/>
          </p:cNvSpPr>
          <p:nvPr>
            <p:ph type="title"/>
          </p:nvPr>
        </p:nvSpPr>
        <p:spPr>
          <a:xfrm>
            <a:off x="566149" y="7476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dirty="0">
                <a:latin typeface="Arial"/>
                <a:ea typeface="Arial"/>
                <a:cs typeface="Arial"/>
                <a:sym typeface="Arial"/>
              </a:rPr>
              <a:t>Newborn characteristics</a:t>
            </a:r>
            <a:endParaRPr dirty="0"/>
          </a:p>
        </p:txBody>
      </p:sp>
      <p:sp>
        <p:nvSpPr>
          <p:cNvPr id="284" name="Google Shape;284;g2bb2862943f_0_695"/>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8.1.1 Introduction: Newborn baby</a:t>
            </a:r>
            <a:endParaRPr sz="1800" dirty="0">
              <a:solidFill>
                <a:schemeClr val="lt1"/>
              </a:solidFill>
              <a:latin typeface="Calibri"/>
              <a:ea typeface="Calibri"/>
              <a:cs typeface="Calibri"/>
              <a:sym typeface="Calibri"/>
            </a:endParaRPr>
          </a:p>
        </p:txBody>
      </p:sp>
      <p:sp>
        <p:nvSpPr>
          <p:cNvPr id="288" name="Google Shape;288;g2bb2862943f_0_695"/>
          <p:cNvSpPr txBox="1">
            <a:spLocks noGrp="1"/>
          </p:cNvSpPr>
          <p:nvPr>
            <p:ph type="body" idx="4294967295"/>
          </p:nvPr>
        </p:nvSpPr>
        <p:spPr>
          <a:xfrm>
            <a:off x="654632" y="1705487"/>
            <a:ext cx="11274600" cy="13083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600"/>
              </a:spcBef>
              <a:spcAft>
                <a:spcPts val="0"/>
              </a:spcAft>
              <a:buSzPts val="2000"/>
              <a:buNone/>
            </a:pPr>
            <a:r>
              <a:rPr lang="en-US" dirty="0"/>
              <a:t>The following video explains the main characteristics of a newborn baby.</a:t>
            </a:r>
            <a:endParaRPr dirty="0"/>
          </a:p>
        </p:txBody>
      </p:sp>
      <p:sp>
        <p:nvSpPr>
          <p:cNvPr id="289" name="Google Shape;289;g2bb2862943f_0_695"/>
          <p:cNvSpPr/>
          <p:nvPr/>
        </p:nvSpPr>
        <p:spPr>
          <a:xfrm>
            <a:off x="1216119" y="2631233"/>
            <a:ext cx="8976600" cy="1473900"/>
          </a:xfrm>
          <a:prstGeom prst="bevel">
            <a:avLst>
              <a:gd name="adj" fmla="val 12500"/>
            </a:avLst>
          </a:prstGeom>
          <a:solidFill>
            <a:srgbClr val="F4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US" sz="2900" b="0" i="0" u="sng" strike="noStrike" cap="none" dirty="0">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https://youtu.be/MAhav3V9KV8?si=v6ba3yC7-Gwn-8ra</a:t>
            </a:r>
            <a:endParaRPr sz="2900" b="0"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900"/>
              <a:buFont typeface="Arial"/>
              <a:buNone/>
            </a:pPr>
            <a:endParaRPr sz="2900" b="0"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2400" dirty="0">
                <a:solidFill>
                  <a:srgbClr val="C01E24"/>
                </a:solidFill>
              </a:rPr>
              <a:t>8.1.2</a:t>
            </a:r>
            <a:r>
              <a:rPr lang="en-US" dirty="0"/>
              <a:t/>
            </a:r>
            <a:br>
              <a:rPr lang="en-US" dirty="0"/>
            </a:br>
            <a:r>
              <a:rPr lang="en-US" dirty="0">
                <a:solidFill>
                  <a:srgbClr val="C01E24"/>
                </a:solidFill>
              </a:rPr>
              <a:t>Breastfeeding and Feeding</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7" name="Google Shape;297;g2bb2862943f_0_719"/>
          <p:cNvSpPr txBox="1">
            <a:spLocks/>
          </p:cNvSpPr>
          <p:nvPr/>
        </p:nvSpPr>
        <p:spPr>
          <a:xfrm>
            <a:off x="673250" y="2849850"/>
            <a:ext cx="6372319" cy="2249688"/>
          </a:xfrm>
          <a:prstGeom prst="rect">
            <a:avLst/>
          </a:prstGeom>
          <a:noFill/>
          <a:ln>
            <a:noFill/>
          </a:ln>
        </p:spPr>
        <p:txBody>
          <a:bodyPr spcFirstLastPara="1" vert="horz" wrap="square" lIns="91425" tIns="45700" rIns="91425" bIns="45700" rtlCol="0" anchor="t" anchorCtr="0">
            <a:normAutofit fontScale="85000" lnSpcReduction="20000"/>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indent="-457200" algn="just">
              <a:lnSpc>
                <a:spcPct val="120000"/>
              </a:lnSpc>
              <a:spcBef>
                <a:spcPts val="1200"/>
              </a:spcBef>
              <a:spcAft>
                <a:spcPts val="0"/>
              </a:spcAft>
              <a:buSzPct val="71428"/>
            </a:pPr>
            <a:r>
              <a:rPr lang="en-US" sz="2800" dirty="0"/>
              <a:t>To understand what breastfeeding is and why it is so important. </a:t>
            </a:r>
          </a:p>
          <a:p>
            <a:pPr marL="577850" indent="-457200" algn="just">
              <a:lnSpc>
                <a:spcPct val="120000"/>
              </a:lnSpc>
              <a:spcBef>
                <a:spcPts val="1200"/>
              </a:spcBef>
              <a:spcAft>
                <a:spcPts val="0"/>
              </a:spcAft>
              <a:buSzPct val="71428"/>
            </a:pPr>
            <a:r>
              <a:rPr lang="en-US" sz="2800" dirty="0"/>
              <a:t>To know what alternatives there are to breastfeeding and what foods can be used to complement it at different ages.</a:t>
            </a:r>
          </a:p>
        </p:txBody>
      </p:sp>
      <p:sp>
        <p:nvSpPr>
          <p:cNvPr id="8" name="TextBox 7">
            <a:extLst>
              <a:ext uri="{FF2B5EF4-FFF2-40B4-BE49-F238E27FC236}">
                <a16:creationId xmlns:a16="http://schemas.microsoft.com/office/drawing/2014/main" id="{B6B025DC-1B37-D447-1297-C09B07AF24ED}"/>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3"/>
              </a:rPr>
              <a:t>Designed by </a:t>
            </a:r>
            <a:r>
              <a:rPr lang="en-US" sz="1200" dirty="0" err="1">
                <a:hlinkClick r:id="rId3"/>
              </a:rPr>
              <a:t>Freepik</a:t>
            </a:r>
            <a:endParaRPr lang="el-GR" sz="1200" dirty="0"/>
          </a:p>
        </p:txBody>
      </p:sp>
      <p:pic>
        <p:nvPicPr>
          <p:cNvPr id="6" name="Picture 2" descr="Ambition abstract concept">
            <a:extLst>
              <a:ext uri="{FF2B5EF4-FFF2-40B4-BE49-F238E27FC236}">
                <a16:creationId xmlns:a16="http://schemas.microsoft.com/office/drawing/2014/main" id="{AB70EBA8-F80D-4DB6-0738-E8D5DC83B9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4938"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7707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CE127B01-4FE4-E001-0C8C-F5BE542EAF23}"/>
              </a:ext>
            </a:extLst>
          </p:cNvPr>
          <p:cNvSpPr>
            <a:spLocks noGrp="1"/>
          </p:cNvSpPr>
          <p:nvPr>
            <p:ph type="title"/>
          </p:nvPr>
        </p:nvSpPr>
        <p:spPr/>
        <p:txBody>
          <a:bodyPr/>
          <a:lstStyle/>
          <a:p>
            <a:r>
              <a:rPr lang="en-US" dirty="0"/>
              <a:t>Training content</a:t>
            </a:r>
            <a:endParaRPr lang="el-GR" dirty="0"/>
          </a:p>
        </p:txBody>
      </p:sp>
      <p:sp>
        <p:nvSpPr>
          <p:cNvPr id="6" name="Θέση περιεχομένου 5">
            <a:extLst>
              <a:ext uri="{FF2B5EF4-FFF2-40B4-BE49-F238E27FC236}">
                <a16:creationId xmlns:a16="http://schemas.microsoft.com/office/drawing/2014/main" id="{5F4D999C-B698-68E6-C1EC-A91D90718957}"/>
              </a:ext>
            </a:extLst>
          </p:cNvPr>
          <p:cNvSpPr>
            <a:spLocks noGrp="1"/>
          </p:cNvSpPr>
          <p:nvPr>
            <p:ph idx="1"/>
          </p:nvPr>
        </p:nvSpPr>
        <p:spPr>
          <a:xfrm>
            <a:off x="557999" y="2253803"/>
            <a:ext cx="7684480" cy="4412173"/>
          </a:xfrm>
        </p:spPr>
        <p:txBody>
          <a:bodyPr/>
          <a:lstStyle/>
          <a:p>
            <a:r>
              <a:rPr lang="en-US" dirty="0"/>
              <a:t>What is breastfeeding and what are its benefits?</a:t>
            </a:r>
          </a:p>
          <a:p>
            <a:r>
              <a:rPr lang="en-US" dirty="0"/>
              <a:t>What are the alternatives to breastfeeding?</a:t>
            </a:r>
          </a:p>
          <a:p>
            <a:r>
              <a:rPr lang="en-US" dirty="0"/>
              <a:t>Complementary feeding.</a:t>
            </a:r>
          </a:p>
          <a:p>
            <a:endParaRPr lang="el-GR" dirty="0"/>
          </a:p>
        </p:txBody>
      </p:sp>
    </p:spTree>
    <p:extLst>
      <p:ext uri="{BB962C8B-B14F-4D97-AF65-F5344CB8AC3E}">
        <p14:creationId xmlns:p14="http://schemas.microsoft.com/office/powerpoint/2010/main" val="3040597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2bb2862943f_0_770"/>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What is breastfeeding?</a:t>
            </a:r>
            <a:endParaRPr/>
          </a:p>
        </p:txBody>
      </p:sp>
      <p:sp>
        <p:nvSpPr>
          <p:cNvPr id="316" name="Google Shape;316;g2bb2862943f_0_770"/>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Breastfeeding and Feeding</a:t>
            </a:r>
            <a:endParaRPr sz="1800" dirty="0">
              <a:solidFill>
                <a:schemeClr val="lt1"/>
              </a:solidFill>
              <a:latin typeface="Calibri"/>
              <a:ea typeface="Calibri"/>
              <a:cs typeface="Calibri"/>
              <a:sym typeface="Calibri"/>
            </a:endParaRPr>
          </a:p>
        </p:txBody>
      </p:sp>
      <p:sp>
        <p:nvSpPr>
          <p:cNvPr id="320" name="Google Shape;320;g2bb2862943f_0_770"/>
          <p:cNvSpPr txBox="1">
            <a:spLocks noGrp="1"/>
          </p:cNvSpPr>
          <p:nvPr>
            <p:ph type="body" idx="4294967295"/>
          </p:nvPr>
        </p:nvSpPr>
        <p:spPr>
          <a:xfrm>
            <a:off x="321932" y="1814111"/>
            <a:ext cx="9458350" cy="4008000"/>
          </a:xfrm>
          <a:prstGeom prst="rect">
            <a:avLst/>
          </a:prstGeom>
          <a:noFill/>
          <a:ln>
            <a:noFill/>
          </a:ln>
        </p:spPr>
        <p:txBody>
          <a:bodyPr spcFirstLastPara="1" wrap="square" lIns="91425" tIns="45700" rIns="91425" bIns="45700" anchor="t" anchorCtr="0">
            <a:normAutofit/>
          </a:bodyPr>
          <a:lstStyle/>
          <a:p>
            <a:pPr marL="342900" lvl="0" indent="-342900" algn="just" rtl="0">
              <a:lnSpc>
                <a:spcPct val="150000"/>
              </a:lnSpc>
              <a:spcBef>
                <a:spcPts val="1200"/>
              </a:spcBef>
              <a:spcAft>
                <a:spcPts val="0"/>
              </a:spcAft>
              <a:buSzPts val="2200"/>
              <a:buFont typeface="Noto Sans Symbols"/>
              <a:buChar char="▪"/>
            </a:pPr>
            <a:r>
              <a:rPr lang="en-US" dirty="0"/>
              <a:t>Breastfeeding is a process in which the mother feeds her newborn child through her breasts (</a:t>
            </a:r>
            <a:r>
              <a:rPr lang="en-US" dirty="0" err="1"/>
              <a:t>cuidateplus</a:t>
            </a:r>
            <a:r>
              <a:rPr lang="en-US" dirty="0"/>
              <a:t>, 2016). This process is recommended for at least the first 6 months of the baby's life (Younger and Noble, 2022). </a:t>
            </a:r>
            <a:endParaRPr dirty="0"/>
          </a:p>
          <a:p>
            <a:pPr marL="342900" lvl="0" indent="-342900" algn="just" rtl="0">
              <a:lnSpc>
                <a:spcPct val="150000"/>
              </a:lnSpc>
              <a:spcBef>
                <a:spcPts val="1200"/>
              </a:spcBef>
              <a:spcAft>
                <a:spcPts val="0"/>
              </a:spcAft>
              <a:buSzPts val="2200"/>
              <a:buFont typeface="Noto Sans Symbols"/>
              <a:buChar char="▪"/>
            </a:pPr>
            <a:r>
              <a:rPr lang="en-US" dirty="0"/>
              <a:t>Breastfeeding has a number of </a:t>
            </a:r>
            <a:r>
              <a:rPr lang="en-US" b="1" dirty="0"/>
              <a:t>benefits </a:t>
            </a:r>
            <a:r>
              <a:rPr lang="en-US" dirty="0"/>
              <a:t>for both the newborn and the mother (AAP, 2021).</a:t>
            </a:r>
            <a:endParaRPr dirty="0"/>
          </a:p>
          <a:p>
            <a:pPr marL="0" lvl="0" indent="0" algn="l" rtl="0">
              <a:lnSpc>
                <a:spcPct val="120000"/>
              </a:lnSpc>
              <a:spcBef>
                <a:spcPts val="1200"/>
              </a:spcBef>
              <a:spcAft>
                <a:spcPts val="0"/>
              </a:spcAft>
              <a:buSzPts val="2000"/>
              <a:buNone/>
            </a:pPr>
            <a:endParaRPr dirty="0"/>
          </a:p>
          <a:p>
            <a:pPr marL="0" lvl="0" indent="0" algn="l" rtl="0">
              <a:lnSpc>
                <a:spcPct val="120000"/>
              </a:lnSpc>
              <a:spcBef>
                <a:spcPts val="1200"/>
              </a:spcBef>
              <a:spcAft>
                <a:spcPts val="0"/>
              </a:spcAft>
              <a:buSzPts val="2000"/>
              <a:buNone/>
            </a:pPr>
            <a:endParaRPr dirty="0"/>
          </a:p>
        </p:txBody>
      </p:sp>
      <p:sp>
        <p:nvSpPr>
          <p:cNvPr id="321" name="Google Shape;321;g2bb2862943f_0_770"/>
          <p:cNvSpPr/>
          <p:nvPr/>
        </p:nvSpPr>
        <p:spPr>
          <a:xfrm>
            <a:off x="9780282" y="58905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b="0" i="0" u="none" strike="noStrike" cap="none" dirty="0">
              <a:solidFill>
                <a:schemeClr val="dk1"/>
              </a:solidFill>
              <a:latin typeface="Calibri"/>
              <a:ea typeface="Calibri"/>
              <a:cs typeface="Calibri"/>
              <a:sym typeface="Calibri"/>
            </a:endParaRPr>
          </a:p>
        </p:txBody>
      </p:sp>
      <p:sp>
        <p:nvSpPr>
          <p:cNvPr id="323" name="Google Shape;323;g2bb2862943f_0_770"/>
          <p:cNvSpPr txBox="1"/>
          <p:nvPr/>
        </p:nvSpPr>
        <p:spPr>
          <a:xfrm>
            <a:off x="375352" y="5298891"/>
            <a:ext cx="8888100" cy="523200"/>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Any questions regarding breastfeeding should be discussed with your pediatrician.</a:t>
            </a: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pic>
        <p:nvPicPr>
          <p:cNvPr id="1026" name="Picture 2" descr="Free breastfeeding mother and child baby vector">
            <a:extLst>
              <a:ext uri="{FF2B5EF4-FFF2-40B4-BE49-F238E27FC236}">
                <a16:creationId xmlns:a16="http://schemas.microsoft.com/office/drawing/2014/main" id="{3058BB83-6FB1-70AD-ABF4-BC3075A0C0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18942" y="3166109"/>
            <a:ext cx="1876152" cy="23943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2bb2862943f_0_785"/>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Benefits of breastfeeding</a:t>
            </a:r>
            <a:endParaRPr/>
          </a:p>
        </p:txBody>
      </p:sp>
      <p:sp>
        <p:nvSpPr>
          <p:cNvPr id="330" name="Google Shape;330;g2bb2862943f_0_785"/>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Breastfeeding and Feeding</a:t>
            </a:r>
            <a:endParaRPr sz="1800" dirty="0">
              <a:solidFill>
                <a:schemeClr val="lt1"/>
              </a:solidFill>
              <a:latin typeface="Calibri"/>
              <a:ea typeface="Calibri"/>
              <a:cs typeface="Calibri"/>
              <a:sym typeface="Calibri"/>
            </a:endParaRPr>
          </a:p>
        </p:txBody>
      </p:sp>
      <p:sp>
        <p:nvSpPr>
          <p:cNvPr id="334" name="Google Shape;334;g2bb2862943f_0_785"/>
          <p:cNvSpPr/>
          <p:nvPr/>
        </p:nvSpPr>
        <p:spPr>
          <a:xfrm>
            <a:off x="1218250" y="2640405"/>
            <a:ext cx="4173600" cy="744600"/>
          </a:xfrm>
          <a:prstGeom prst="rect">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3500" b="1" i="0" u="none" strike="noStrike" cap="none" dirty="0">
                <a:solidFill>
                  <a:srgbClr val="000000"/>
                </a:solidFill>
                <a:latin typeface="Calibri"/>
                <a:ea typeface="Calibri"/>
                <a:cs typeface="Calibri"/>
                <a:sym typeface="Calibri"/>
              </a:rPr>
              <a:t>NEWBORNS</a:t>
            </a:r>
            <a:endParaRPr sz="3500" b="1" i="0" u="none" strike="noStrike" cap="none" dirty="0">
              <a:solidFill>
                <a:srgbClr val="000000"/>
              </a:solidFill>
              <a:latin typeface="Calibri"/>
              <a:ea typeface="Calibri"/>
              <a:cs typeface="Calibri"/>
              <a:sym typeface="Calibri"/>
            </a:endParaRPr>
          </a:p>
        </p:txBody>
      </p:sp>
      <p:sp>
        <p:nvSpPr>
          <p:cNvPr id="335" name="Google Shape;335;g2bb2862943f_0_785"/>
          <p:cNvSpPr/>
          <p:nvPr/>
        </p:nvSpPr>
        <p:spPr>
          <a:xfrm>
            <a:off x="1226800" y="3403394"/>
            <a:ext cx="4165200" cy="3004200"/>
          </a:xfrm>
          <a:prstGeom prst="rect">
            <a:avLst/>
          </a:prstGeom>
          <a:noFill/>
          <a:ln>
            <a:noFill/>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n-US" sz="2000" b="0" i="0" u="none" strike="noStrike" cap="none">
                <a:solidFill>
                  <a:srgbClr val="000000"/>
                </a:solidFill>
                <a:latin typeface="Calibri"/>
                <a:ea typeface="Calibri"/>
                <a:cs typeface="Calibri"/>
                <a:sym typeface="Calibri"/>
              </a:rPr>
              <a:t>Breastfeeding infants reduces their risk of some diseases (AAP,2021):</a:t>
            </a:r>
            <a:endParaRPr/>
          </a:p>
          <a:p>
            <a:pPr marL="342900" marR="0" lvl="0" indent="-342900" algn="just" rtl="0">
              <a:lnSpc>
                <a:spcPct val="100000"/>
              </a:lnSpc>
              <a:spcBef>
                <a:spcPts val="0"/>
              </a:spcBef>
              <a:spcAft>
                <a:spcPts val="0"/>
              </a:spcAft>
              <a:buClr>
                <a:srgbClr val="000000"/>
              </a:buClr>
              <a:buSzPts val="1100"/>
              <a:buFont typeface="Noto Sans Symbols"/>
              <a:buChar char="⮚"/>
            </a:pPr>
            <a:r>
              <a:rPr lang="en-US" sz="2000" b="0" i="0" u="none" strike="noStrike" cap="none">
                <a:solidFill>
                  <a:srgbClr val="000000"/>
                </a:solidFill>
                <a:latin typeface="Calibri"/>
                <a:ea typeface="Calibri"/>
                <a:cs typeface="Calibri"/>
                <a:sym typeface="Calibri"/>
              </a:rPr>
              <a:t>Obesity or overweight</a:t>
            </a:r>
            <a:endParaRPr/>
          </a:p>
          <a:p>
            <a:pPr marL="342900" marR="0" lvl="0" indent="-342900" algn="just" rtl="0">
              <a:lnSpc>
                <a:spcPct val="100000"/>
              </a:lnSpc>
              <a:spcBef>
                <a:spcPts val="0"/>
              </a:spcBef>
              <a:spcAft>
                <a:spcPts val="0"/>
              </a:spcAft>
              <a:buClr>
                <a:srgbClr val="000000"/>
              </a:buClr>
              <a:buSzPts val="1100"/>
              <a:buFont typeface="Noto Sans Symbols"/>
              <a:buChar char="⮚"/>
            </a:pPr>
            <a:r>
              <a:rPr lang="en-US" sz="2000" b="0" i="0" u="none" strike="noStrike" cap="none">
                <a:solidFill>
                  <a:srgbClr val="000000"/>
                </a:solidFill>
                <a:latin typeface="Calibri"/>
                <a:ea typeface="Calibri"/>
                <a:cs typeface="Calibri"/>
                <a:sym typeface="Calibri"/>
              </a:rPr>
              <a:t>Asthma</a:t>
            </a:r>
            <a:endParaRPr/>
          </a:p>
          <a:p>
            <a:pPr marL="342900" marR="0" lvl="0" indent="-342900" algn="just" rtl="0">
              <a:lnSpc>
                <a:spcPct val="100000"/>
              </a:lnSpc>
              <a:spcBef>
                <a:spcPts val="0"/>
              </a:spcBef>
              <a:spcAft>
                <a:spcPts val="0"/>
              </a:spcAft>
              <a:buClr>
                <a:srgbClr val="000000"/>
              </a:buClr>
              <a:buSzPts val="1100"/>
              <a:buFont typeface="Noto Sans Symbols"/>
              <a:buChar char="⮚"/>
            </a:pPr>
            <a:r>
              <a:rPr lang="en-US" sz="2000" b="0" i="0" u="none" strike="noStrike" cap="none">
                <a:solidFill>
                  <a:srgbClr val="000000"/>
                </a:solidFill>
                <a:latin typeface="Calibri"/>
                <a:ea typeface="Calibri"/>
                <a:cs typeface="Calibri"/>
                <a:sym typeface="Calibri"/>
              </a:rPr>
              <a:t>Otitis media</a:t>
            </a:r>
            <a:endParaRPr/>
          </a:p>
          <a:p>
            <a:pPr marL="342900" marR="0" lvl="0" indent="-342900" algn="just" rtl="0">
              <a:lnSpc>
                <a:spcPct val="100000"/>
              </a:lnSpc>
              <a:spcBef>
                <a:spcPts val="0"/>
              </a:spcBef>
              <a:spcAft>
                <a:spcPts val="0"/>
              </a:spcAft>
              <a:buClr>
                <a:srgbClr val="000000"/>
              </a:buClr>
              <a:buSzPts val="1100"/>
              <a:buFont typeface="Noto Sans Symbols"/>
              <a:buChar char="⮚"/>
            </a:pPr>
            <a:r>
              <a:rPr lang="en-US" sz="2000" b="0" i="0" u="none" strike="noStrike" cap="none">
                <a:solidFill>
                  <a:srgbClr val="000000"/>
                </a:solidFill>
                <a:latin typeface="Calibri"/>
                <a:ea typeface="Calibri"/>
                <a:cs typeface="Calibri"/>
                <a:sym typeface="Calibri"/>
              </a:rPr>
              <a:t>Atopic dermatitis</a:t>
            </a:r>
            <a:endParaRPr/>
          </a:p>
          <a:p>
            <a:pPr marL="342900" marR="0" lvl="0" indent="-342900" algn="just" rtl="0">
              <a:lnSpc>
                <a:spcPct val="100000"/>
              </a:lnSpc>
              <a:spcBef>
                <a:spcPts val="0"/>
              </a:spcBef>
              <a:spcAft>
                <a:spcPts val="0"/>
              </a:spcAft>
              <a:buClr>
                <a:srgbClr val="000000"/>
              </a:buClr>
              <a:buSzPts val="1100"/>
              <a:buFont typeface="Noto Sans Symbols"/>
              <a:buChar char="⮚"/>
            </a:pPr>
            <a:r>
              <a:rPr lang="en-US" sz="2000" b="0" i="0" u="none" strike="noStrike" cap="none">
                <a:solidFill>
                  <a:srgbClr val="000000"/>
                </a:solidFill>
                <a:latin typeface="Calibri"/>
                <a:ea typeface="Calibri"/>
                <a:cs typeface="Calibri"/>
                <a:sym typeface="Calibri"/>
              </a:rPr>
              <a:t>Diabetes</a:t>
            </a:r>
            <a:endParaRPr/>
          </a:p>
          <a:p>
            <a:pPr marL="342900" marR="0" lvl="0" indent="-342900" algn="just" rtl="0">
              <a:lnSpc>
                <a:spcPct val="100000"/>
              </a:lnSpc>
              <a:spcBef>
                <a:spcPts val="0"/>
              </a:spcBef>
              <a:spcAft>
                <a:spcPts val="0"/>
              </a:spcAft>
              <a:buClr>
                <a:srgbClr val="000000"/>
              </a:buClr>
              <a:buSzPts val="1100"/>
              <a:buFont typeface="Noto Sans Symbols"/>
              <a:buChar char="⮚"/>
            </a:pPr>
            <a:r>
              <a:rPr lang="en-US" sz="2000" b="0" i="0" u="none" strike="noStrike" cap="none">
                <a:solidFill>
                  <a:srgbClr val="000000"/>
                </a:solidFill>
                <a:latin typeface="Calibri"/>
                <a:ea typeface="Calibri"/>
                <a:cs typeface="Calibri"/>
                <a:sym typeface="Calibri"/>
              </a:rPr>
              <a:t>Coeliac disease...</a:t>
            </a:r>
            <a:endParaRPr sz="2000" b="0" i="0" u="none" strike="noStrike" cap="none">
              <a:solidFill>
                <a:srgbClr val="000000"/>
              </a:solidFill>
              <a:latin typeface="Calibri"/>
              <a:ea typeface="Calibri"/>
              <a:cs typeface="Calibri"/>
              <a:sym typeface="Calibri"/>
            </a:endParaRPr>
          </a:p>
        </p:txBody>
      </p:sp>
      <p:sp>
        <p:nvSpPr>
          <p:cNvPr id="336" name="Google Shape;336;g2bb2862943f_0_785"/>
          <p:cNvSpPr/>
          <p:nvPr/>
        </p:nvSpPr>
        <p:spPr>
          <a:xfrm>
            <a:off x="6104550" y="2659224"/>
            <a:ext cx="4173600" cy="744600"/>
          </a:xfrm>
          <a:prstGeom prst="rect">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US" sz="3500" b="1" i="0" u="none" strike="noStrike" cap="none">
                <a:solidFill>
                  <a:srgbClr val="000000"/>
                </a:solidFill>
                <a:latin typeface="Calibri"/>
                <a:ea typeface="Calibri"/>
                <a:cs typeface="Calibri"/>
                <a:sym typeface="Calibri"/>
              </a:rPr>
              <a:t>MOTHERS</a:t>
            </a:r>
            <a:endParaRPr sz="3500" b="1" i="0" u="none" strike="noStrike" cap="none">
              <a:solidFill>
                <a:srgbClr val="000000"/>
              </a:solidFill>
              <a:latin typeface="Calibri"/>
              <a:ea typeface="Calibri"/>
              <a:cs typeface="Calibri"/>
              <a:sym typeface="Calibri"/>
            </a:endParaRPr>
          </a:p>
        </p:txBody>
      </p:sp>
      <p:sp>
        <p:nvSpPr>
          <p:cNvPr id="337" name="Google Shape;337;g2bb2862943f_0_785"/>
          <p:cNvSpPr/>
          <p:nvPr/>
        </p:nvSpPr>
        <p:spPr>
          <a:xfrm>
            <a:off x="6171150" y="3385005"/>
            <a:ext cx="4107000" cy="3099900"/>
          </a:xfrm>
          <a:prstGeom prst="rect">
            <a:avLst/>
          </a:prstGeom>
          <a:noFill/>
          <a:ln>
            <a:noFill/>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n-US" sz="2000" b="0" i="0" u="none" strike="noStrike" cap="none" dirty="0">
                <a:solidFill>
                  <a:srgbClr val="000000"/>
                </a:solidFill>
                <a:latin typeface="Calibri"/>
                <a:ea typeface="Calibri"/>
                <a:cs typeface="Calibri"/>
                <a:sym typeface="Calibri"/>
              </a:rPr>
              <a:t>Breastfeeding also has a number of benefits for the mother, decreasing the risk of (AAP,2021):</a:t>
            </a:r>
            <a:endParaRPr dirty="0"/>
          </a:p>
          <a:p>
            <a:pPr marL="342900" marR="0" lvl="0" indent="-342900" algn="just" rtl="0">
              <a:lnSpc>
                <a:spcPct val="100000"/>
              </a:lnSpc>
              <a:spcBef>
                <a:spcPts val="0"/>
              </a:spcBef>
              <a:spcAft>
                <a:spcPts val="0"/>
              </a:spcAft>
              <a:buClr>
                <a:srgbClr val="000000"/>
              </a:buClr>
              <a:buSzPts val="2000"/>
              <a:buFont typeface="Noto Sans Symbols"/>
              <a:buChar char="⮚"/>
            </a:pPr>
            <a:r>
              <a:rPr lang="en-US" sz="2000" b="0" i="0" u="none" strike="noStrike" cap="none" dirty="0">
                <a:solidFill>
                  <a:srgbClr val="000000"/>
                </a:solidFill>
                <a:latin typeface="Calibri"/>
                <a:ea typeface="Calibri"/>
                <a:cs typeface="Calibri"/>
                <a:sym typeface="Calibri"/>
              </a:rPr>
              <a:t>Breast, ovarian, endometrial and thyroid cancers</a:t>
            </a:r>
            <a:endParaRPr dirty="0"/>
          </a:p>
          <a:p>
            <a:pPr marL="342900" marR="0" lvl="0" indent="-342900" algn="just" rtl="0">
              <a:lnSpc>
                <a:spcPct val="100000"/>
              </a:lnSpc>
              <a:spcBef>
                <a:spcPts val="0"/>
              </a:spcBef>
              <a:spcAft>
                <a:spcPts val="0"/>
              </a:spcAft>
              <a:buClr>
                <a:srgbClr val="000000"/>
              </a:buClr>
              <a:buSzPts val="2000"/>
              <a:buFont typeface="Noto Sans Symbols"/>
              <a:buChar char="⮚"/>
            </a:pPr>
            <a:r>
              <a:rPr lang="en-US" sz="2000" b="0" i="0" u="none" strike="noStrike" cap="none" dirty="0">
                <a:solidFill>
                  <a:srgbClr val="000000"/>
                </a:solidFill>
                <a:latin typeface="Calibri"/>
                <a:ea typeface="Calibri"/>
                <a:cs typeface="Calibri"/>
                <a:sym typeface="Calibri"/>
              </a:rPr>
              <a:t>Type 2 diabetes</a:t>
            </a:r>
            <a:endParaRPr dirty="0"/>
          </a:p>
          <a:p>
            <a:pPr marL="342900" marR="0" lvl="0" indent="-342900" algn="just" rtl="0">
              <a:lnSpc>
                <a:spcPct val="100000"/>
              </a:lnSpc>
              <a:spcBef>
                <a:spcPts val="0"/>
              </a:spcBef>
              <a:spcAft>
                <a:spcPts val="0"/>
              </a:spcAft>
              <a:buClr>
                <a:srgbClr val="000000"/>
              </a:buClr>
              <a:buSzPts val="2000"/>
              <a:buFont typeface="Noto Sans Symbols"/>
              <a:buChar char="⮚"/>
            </a:pPr>
            <a:r>
              <a:rPr lang="en-US" sz="2000" b="0" i="0" u="none" strike="noStrike" cap="none" dirty="0">
                <a:solidFill>
                  <a:srgbClr val="000000"/>
                </a:solidFill>
                <a:latin typeface="Calibri"/>
                <a:ea typeface="Calibri"/>
                <a:cs typeface="Calibri"/>
                <a:sym typeface="Calibri"/>
              </a:rPr>
              <a:t>Rheumatoid arthritis</a:t>
            </a:r>
            <a:endParaRPr dirty="0"/>
          </a:p>
          <a:p>
            <a:pPr marL="342900" marR="0" lvl="0" indent="-342900" algn="just" rtl="0">
              <a:lnSpc>
                <a:spcPct val="100000"/>
              </a:lnSpc>
              <a:spcBef>
                <a:spcPts val="0"/>
              </a:spcBef>
              <a:spcAft>
                <a:spcPts val="0"/>
              </a:spcAft>
              <a:buClr>
                <a:srgbClr val="000000"/>
              </a:buClr>
              <a:buSzPts val="2000"/>
              <a:buFont typeface="Noto Sans Symbols"/>
              <a:buChar char="⮚"/>
            </a:pPr>
            <a:r>
              <a:rPr lang="en-US" sz="2000" b="0" i="0" u="none" strike="noStrike" cap="none" dirty="0">
                <a:solidFill>
                  <a:srgbClr val="000000"/>
                </a:solidFill>
                <a:latin typeface="Calibri"/>
                <a:ea typeface="Calibri"/>
                <a:cs typeface="Calibri"/>
                <a:sym typeface="Calibri"/>
              </a:rPr>
              <a:t>Hypertension</a:t>
            </a:r>
            <a:endParaRPr sz="2000" b="0" i="0" u="none" strike="noStrike" cap="none" dirty="0">
              <a:solidFill>
                <a:srgbClr val="000000"/>
              </a:solidFill>
              <a:latin typeface="Calibri"/>
              <a:ea typeface="Calibri"/>
              <a:cs typeface="Calibri"/>
              <a:sym typeface="Calibri"/>
            </a:endParaRPr>
          </a:p>
        </p:txBody>
      </p:sp>
      <p:cxnSp>
        <p:nvCxnSpPr>
          <p:cNvPr id="338" name="Google Shape;338;g2bb2862943f_0_785"/>
          <p:cNvCxnSpPr/>
          <p:nvPr/>
        </p:nvCxnSpPr>
        <p:spPr>
          <a:xfrm>
            <a:off x="5747900" y="2659224"/>
            <a:ext cx="600" cy="3748500"/>
          </a:xfrm>
          <a:prstGeom prst="straightConnector1">
            <a:avLst/>
          </a:prstGeom>
          <a:noFill/>
          <a:ln w="19050" cap="flat" cmpd="sng">
            <a:solidFill>
              <a:srgbClr val="44546A"/>
            </a:solidFill>
            <a:prstDash val="dot"/>
            <a:round/>
            <a:headEnd type="oval" w="med" len="med"/>
            <a:tailEnd type="oval" w="med" len="med"/>
          </a:ln>
        </p:spPr>
      </p:cxnSp>
      <p:sp>
        <p:nvSpPr>
          <p:cNvPr id="339" name="Google Shape;339;g2bb2862943f_0_785"/>
          <p:cNvSpPr/>
          <p:nvPr/>
        </p:nvSpPr>
        <p:spPr>
          <a:xfrm>
            <a:off x="2039514" y="1695798"/>
            <a:ext cx="7552500" cy="738600"/>
          </a:xfrm>
          <a:prstGeom prst="rect">
            <a:avLst/>
          </a:prstGeom>
          <a:noFill/>
          <a:ln w="28575" cap="flat" cmpd="sng">
            <a:solidFill>
              <a:srgbClr val="FF9999"/>
            </a:solidFill>
            <a:prstDash val="dashDot"/>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1" i="0" u="none" strike="noStrike" cap="none" dirty="0">
                <a:solidFill>
                  <a:srgbClr val="000000"/>
                </a:solidFill>
                <a:latin typeface="Calibri"/>
                <a:ea typeface="Calibri"/>
                <a:cs typeface="Calibri"/>
                <a:sym typeface="Calibri"/>
              </a:rPr>
              <a:t>EXPLANATORY VIDEO OF THE MOST COMMON BREASTFEEDING POSITIONS:</a:t>
            </a:r>
            <a:endParaRPr dirty="0"/>
          </a:p>
          <a:p>
            <a:pPr marL="0" marR="0" lvl="0" indent="0" algn="ctr" rtl="0">
              <a:lnSpc>
                <a:spcPct val="100000"/>
              </a:lnSpc>
              <a:spcBef>
                <a:spcPts val="0"/>
              </a:spcBef>
              <a:spcAft>
                <a:spcPts val="0"/>
              </a:spcAft>
              <a:buNone/>
            </a:pPr>
            <a:r>
              <a:rPr lang="en-US" sz="1400" b="1" i="0" u="sng" strike="noStrike" cap="none" dirty="0">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https://www.youtube.com/watch?v=or4OnMxihUg</a:t>
            </a:r>
            <a:endParaRPr sz="1400" b="1"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g2bb2862943f_0_804"/>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Alternatives to breastmilk</a:t>
            </a:r>
            <a:endParaRPr/>
          </a:p>
        </p:txBody>
      </p:sp>
      <p:sp>
        <p:nvSpPr>
          <p:cNvPr id="346" name="Google Shape;346;g2bb2862943f_0_804"/>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Breastfeeding and Feeding</a:t>
            </a:r>
            <a:endParaRPr sz="1800" dirty="0">
              <a:solidFill>
                <a:schemeClr val="lt1"/>
              </a:solidFill>
              <a:latin typeface="Calibri"/>
              <a:ea typeface="Calibri"/>
              <a:cs typeface="Calibri"/>
              <a:sym typeface="Calibri"/>
            </a:endParaRPr>
          </a:p>
        </p:txBody>
      </p:sp>
      <p:sp>
        <p:nvSpPr>
          <p:cNvPr id="350" name="Google Shape;350;g2bb2862943f_0_804"/>
          <p:cNvSpPr txBox="1">
            <a:spLocks noGrp="1"/>
          </p:cNvSpPr>
          <p:nvPr>
            <p:ph type="body" idx="4294967295"/>
          </p:nvPr>
        </p:nvSpPr>
        <p:spPr>
          <a:xfrm>
            <a:off x="343932" y="1716206"/>
            <a:ext cx="10642200" cy="400800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000"/>
              <a:buFont typeface="Wingdings" panose="05000000000000000000" pitchFamily="2" charset="2"/>
              <a:buChar char="§"/>
            </a:pPr>
            <a:r>
              <a:rPr lang="en-US" sz="2000" dirty="0"/>
              <a:t>Commercially prepared infant formulas are an alternative to breast milk for mothers who choose to do so, although the WHO recommends breastfeeding whenever possible.</a:t>
            </a:r>
            <a:endParaRPr dirty="0"/>
          </a:p>
          <a:p>
            <a:pPr marL="342900" lvl="0" indent="-342900" algn="l" rtl="0">
              <a:lnSpc>
                <a:spcPct val="120000"/>
              </a:lnSpc>
              <a:spcBef>
                <a:spcPts val="1200"/>
              </a:spcBef>
              <a:spcAft>
                <a:spcPts val="0"/>
              </a:spcAft>
              <a:buSzPts val="2000"/>
              <a:buFont typeface="Wingdings" panose="05000000000000000000" pitchFamily="2" charset="2"/>
              <a:buChar char="§"/>
            </a:pPr>
            <a:r>
              <a:rPr lang="en-US" sz="2000" dirty="0"/>
              <a:t>Manufactured under sterile conditions, commercial formulas try to duplicate breastmilk by using a complex combination of proteins, sugars, fats and vitamins that cannot be created at home. Therefore, if you are not breastfeeding your baby, it is important to use only commercially prepared formula. (Kids Health, 2018)</a:t>
            </a:r>
            <a:endParaRPr dirty="0"/>
          </a:p>
          <a:p>
            <a:pPr marL="0" lvl="0" indent="0" algn="l" rtl="0">
              <a:lnSpc>
                <a:spcPct val="120000"/>
              </a:lnSpc>
              <a:spcBef>
                <a:spcPts val="1200"/>
              </a:spcBef>
              <a:spcAft>
                <a:spcPts val="0"/>
              </a:spcAft>
              <a:buSzPts val="2000"/>
              <a:buNone/>
            </a:pPr>
            <a:endParaRPr sz="2000" dirty="0"/>
          </a:p>
          <a:p>
            <a:pPr marL="0" lvl="0" indent="0" algn="l" rtl="0">
              <a:lnSpc>
                <a:spcPct val="120000"/>
              </a:lnSpc>
              <a:spcBef>
                <a:spcPts val="1200"/>
              </a:spcBef>
              <a:spcAft>
                <a:spcPts val="0"/>
              </a:spcAft>
              <a:buSzPts val="2000"/>
              <a:buNone/>
            </a:pPr>
            <a:endParaRPr sz="2000" dirty="0"/>
          </a:p>
        </p:txBody>
      </p:sp>
      <p:sp>
        <p:nvSpPr>
          <p:cNvPr id="353" name="Google Shape;353;g2bb2862943f_0_804"/>
          <p:cNvSpPr txBox="1"/>
          <p:nvPr/>
        </p:nvSpPr>
        <p:spPr>
          <a:xfrm>
            <a:off x="256659" y="5531821"/>
            <a:ext cx="8252700" cy="523200"/>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Any questions regarding alternatives to breastmilk should be discussed with your pediatrician.</a:t>
            </a:r>
            <a:endParaRPr sz="1400"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g2bb2862943f_0_823"/>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Complementary feeding</a:t>
            </a:r>
            <a:endParaRPr/>
          </a:p>
        </p:txBody>
      </p:sp>
      <p:sp>
        <p:nvSpPr>
          <p:cNvPr id="360" name="Google Shape;360;g2bb2862943f_0_823"/>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Breastfeeding and Feeding</a:t>
            </a:r>
            <a:endParaRPr sz="1800" dirty="0">
              <a:solidFill>
                <a:schemeClr val="lt1"/>
              </a:solidFill>
              <a:latin typeface="Calibri"/>
              <a:ea typeface="Calibri"/>
              <a:cs typeface="Calibri"/>
              <a:sym typeface="Calibri"/>
            </a:endParaRPr>
          </a:p>
        </p:txBody>
      </p:sp>
      <p:sp>
        <p:nvSpPr>
          <p:cNvPr id="365" name="Google Shape;365;g2bb2862943f_0_823"/>
          <p:cNvSpPr txBox="1">
            <a:spLocks noGrp="1"/>
          </p:cNvSpPr>
          <p:nvPr>
            <p:ph type="body" idx="4294967295"/>
          </p:nvPr>
        </p:nvSpPr>
        <p:spPr>
          <a:xfrm>
            <a:off x="321932" y="1738202"/>
            <a:ext cx="11481300" cy="247470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000"/>
              <a:buFont typeface="Wingdings" panose="05000000000000000000" pitchFamily="2" charset="2"/>
              <a:buChar char="§"/>
            </a:pPr>
            <a:r>
              <a:rPr lang="en-US" sz="2000" dirty="0"/>
              <a:t>It is recommended that to introduce complementary feeding gradually from 6 months of age onwards.</a:t>
            </a:r>
            <a:endParaRPr dirty="0"/>
          </a:p>
          <a:p>
            <a:pPr marL="342900" lvl="0" indent="-342900" algn="l" rtl="0">
              <a:lnSpc>
                <a:spcPct val="120000"/>
              </a:lnSpc>
              <a:spcBef>
                <a:spcPts val="1200"/>
              </a:spcBef>
              <a:spcAft>
                <a:spcPts val="0"/>
              </a:spcAft>
              <a:buSzPts val="2000"/>
              <a:buFont typeface="Wingdings" panose="05000000000000000000" pitchFamily="2" charset="2"/>
              <a:buChar char="§"/>
            </a:pPr>
            <a:r>
              <a:rPr lang="en-US" sz="2000" dirty="0"/>
              <a:t>The following video explains in which stages to start including some foods</a:t>
            </a:r>
            <a:endParaRPr dirty="0"/>
          </a:p>
          <a:p>
            <a:pPr marL="342900" indent="-342900" algn="ctr">
              <a:lnSpc>
                <a:spcPct val="150000"/>
              </a:lnSpc>
              <a:spcBef>
                <a:spcPts val="0"/>
              </a:spcBef>
              <a:buFont typeface="Wingdings" panose="05000000000000000000" pitchFamily="2" charset="2"/>
              <a:buChar char="§"/>
            </a:pPr>
            <a:endParaRPr sz="2000" b="1" u="sng" dirty="0"/>
          </a:p>
          <a:p>
            <a:pPr marL="0" lvl="0" indent="0" algn="l" rtl="0">
              <a:lnSpc>
                <a:spcPct val="120000"/>
              </a:lnSpc>
              <a:spcBef>
                <a:spcPts val="1200"/>
              </a:spcBef>
              <a:spcAft>
                <a:spcPts val="0"/>
              </a:spcAft>
              <a:buSzPts val="2000"/>
              <a:buNone/>
            </a:pPr>
            <a:endParaRPr sz="2000" dirty="0"/>
          </a:p>
        </p:txBody>
      </p:sp>
      <p:sp>
        <p:nvSpPr>
          <p:cNvPr id="366" name="Google Shape;366;g2bb2862943f_0_823"/>
          <p:cNvSpPr/>
          <p:nvPr/>
        </p:nvSpPr>
        <p:spPr>
          <a:xfrm>
            <a:off x="1731603" y="3134149"/>
            <a:ext cx="7607700" cy="738600"/>
          </a:xfrm>
          <a:prstGeom prst="rect">
            <a:avLst/>
          </a:prstGeom>
          <a:noFill/>
          <a:ln w="28575" cap="flat" cmpd="sng">
            <a:solidFill>
              <a:srgbClr val="FF9999"/>
            </a:solidFill>
            <a:prstDash val="dashDot"/>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800" b="1" i="0" u="none" strike="noStrike" cap="none" dirty="0">
                <a:solidFill>
                  <a:srgbClr val="000000"/>
                </a:solidFill>
                <a:latin typeface="Arial"/>
                <a:ea typeface="Arial"/>
                <a:cs typeface="Arial"/>
                <a:sym typeface="Arial"/>
              </a:rPr>
              <a:t>Explanatory video complementary feeding</a:t>
            </a:r>
            <a:endParaRPr sz="1800" b="1" i="0" u="sng"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sng" strike="noStrike" cap="none" dirty="0">
                <a:solidFill>
                  <a:srgbClr val="000000"/>
                </a:solidFill>
                <a:latin typeface="Arial"/>
                <a:ea typeface="Arial"/>
                <a:cs typeface="Arial"/>
                <a:sym typeface="Arial"/>
                <a:hlinkClick r:id="rId3">
                  <a:extLst>
                    <a:ext uri="{A12FA001-AC4F-418D-AE19-62706E023703}">
                      <ahyp:hlinkClr xmlns="" xmlns:ahyp="http://schemas.microsoft.com/office/drawing/2018/hyperlinkcolor" val="tx"/>
                    </a:ext>
                  </a:extLst>
                </a:hlinkClick>
              </a:rPr>
              <a:t>https://youtu.be/97mOI52QqqY?si=lRcyIytEFpctHPIp</a:t>
            </a:r>
            <a:endParaRPr sz="18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p:txBody>
      </p:sp>
      <p:sp>
        <p:nvSpPr>
          <p:cNvPr id="367" name="Google Shape;367;g2bb2862943f_0_823"/>
          <p:cNvSpPr txBox="1"/>
          <p:nvPr/>
        </p:nvSpPr>
        <p:spPr>
          <a:xfrm>
            <a:off x="566149" y="4868627"/>
            <a:ext cx="10783342" cy="400069"/>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rgbClr val="000000"/>
                </a:solidFill>
                <a:latin typeface="Calibri" panose="020F0502020204030204" pitchFamily="34" charset="0"/>
                <a:cs typeface="Calibri" panose="020F0502020204030204" pitchFamily="34" charset="0"/>
                <a:sym typeface="Arial"/>
              </a:rPr>
              <a:t>Any questions regarding complementary feeding should be discussed with your pediatrician</a:t>
            </a:r>
            <a:r>
              <a:rPr lang="en-US" sz="2000" b="1" i="0" u="none" strike="noStrike" cap="none" dirty="0">
                <a:solidFill>
                  <a:srgbClr val="000000"/>
                </a:solidFill>
                <a:latin typeface="Arial"/>
                <a:ea typeface="Arial"/>
                <a:cs typeface="Arial"/>
                <a:sym typeface="Arial"/>
              </a:rPr>
              <a:t>.</a:t>
            </a:r>
            <a:endParaRPr sz="2000" b="1"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2400" dirty="0">
                <a:solidFill>
                  <a:srgbClr val="C01E24"/>
                </a:solidFill>
                <a:latin typeface="Calibri" panose="020F0502020204030204" pitchFamily="34" charset="0"/>
                <a:cs typeface="Calibri" panose="020F0502020204030204" pitchFamily="34" charset="0"/>
              </a:rPr>
              <a:t>8.1.3</a:t>
            </a:r>
            <a:r>
              <a:rPr lang="en-US" dirty="0">
                <a:latin typeface="Calibri" panose="020F0502020204030204" pitchFamily="34" charset="0"/>
                <a:cs typeface="Calibri" panose="020F0502020204030204" pitchFamily="34" charset="0"/>
              </a:rPr>
              <a:t/>
            </a:r>
            <a:br>
              <a:rPr lang="en-US" dirty="0">
                <a:latin typeface="Calibri" panose="020F0502020204030204" pitchFamily="34" charset="0"/>
                <a:cs typeface="Calibri" panose="020F0502020204030204" pitchFamily="34" charset="0"/>
              </a:rPr>
            </a:br>
            <a:r>
              <a:rPr lang="en-US" dirty="0">
                <a:solidFill>
                  <a:srgbClr val="C01E24"/>
                </a:solidFill>
                <a:latin typeface="Calibri" panose="020F0502020204030204" pitchFamily="34" charset="0"/>
                <a:cs typeface="Calibri" panose="020F0502020204030204" pitchFamily="34" charset="0"/>
              </a:rPr>
              <a:t>Sleeping habits</a:t>
            </a:r>
            <a:endParaRPr lang="el-GR" dirty="0">
              <a:solidFill>
                <a:srgbClr val="C01E24"/>
              </a:solidFill>
              <a:latin typeface="Calibri" panose="020F0502020204030204" pitchFamily="34" charset="0"/>
              <a:cs typeface="Calibri" panose="020F0502020204030204" pitchFamily="34" charset="0"/>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7" name="Google Shape;297;g2bb2862943f_0_719"/>
          <p:cNvSpPr txBox="1">
            <a:spLocks/>
          </p:cNvSpPr>
          <p:nvPr/>
        </p:nvSpPr>
        <p:spPr>
          <a:xfrm>
            <a:off x="673250" y="2849850"/>
            <a:ext cx="6343500" cy="2275500"/>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indent="-457200" algn="just">
              <a:lnSpc>
                <a:spcPct val="120000"/>
              </a:lnSpc>
              <a:spcBef>
                <a:spcPts val="1200"/>
              </a:spcBef>
              <a:spcAft>
                <a:spcPts val="0"/>
              </a:spcAft>
              <a:buSzPct val="71428"/>
            </a:pPr>
            <a:r>
              <a:rPr lang="en-US" sz="2400" dirty="0">
                <a:latin typeface="Calibri" panose="020F0502020204030204" pitchFamily="34" charset="0"/>
                <a:cs typeface="Calibri" panose="020F0502020204030204" pitchFamily="34" charset="0"/>
              </a:rPr>
              <a:t>The learners will learn about the importance of sleep habits. </a:t>
            </a:r>
          </a:p>
        </p:txBody>
      </p:sp>
      <p:pic>
        <p:nvPicPr>
          <p:cNvPr id="6" name="Picture 2" descr="Ambition abstract concept">
            <a:extLst>
              <a:ext uri="{FF2B5EF4-FFF2-40B4-BE49-F238E27FC236}">
                <a16:creationId xmlns:a16="http://schemas.microsoft.com/office/drawing/2014/main" id="{52A887C3-861B-93F7-7C96-C031E83C82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61B1D21-1794-720B-99ED-CD195E1B2216}"/>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13209411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448A1F-04D6-7B14-19AE-5A9692667208}"/>
              </a:ext>
            </a:extLst>
          </p:cNvPr>
          <p:cNvSpPr>
            <a:spLocks noGrp="1"/>
          </p:cNvSpPr>
          <p:nvPr>
            <p:ph type="title"/>
          </p:nvPr>
        </p:nvSpPr>
        <p:spPr/>
        <p:txBody>
          <a:bodyPr>
            <a:normAutofit/>
          </a:bodyPr>
          <a:lstStyle/>
          <a:p>
            <a:r>
              <a:rPr lang="en-US" dirty="0"/>
              <a:t>Importance of sleeping habits</a:t>
            </a:r>
            <a:endParaRPr lang="el-GR" dirty="0"/>
          </a:p>
        </p:txBody>
      </p:sp>
      <p:sp>
        <p:nvSpPr>
          <p:cNvPr id="5" name="Θέση κειμένου 4">
            <a:extLst>
              <a:ext uri="{FF2B5EF4-FFF2-40B4-BE49-F238E27FC236}">
                <a16:creationId xmlns:a16="http://schemas.microsoft.com/office/drawing/2014/main" id="{73884338-3D3A-D4DF-D68C-5AF01B982921}"/>
              </a:ext>
            </a:extLst>
          </p:cNvPr>
          <p:cNvSpPr>
            <a:spLocks noGrp="1"/>
          </p:cNvSpPr>
          <p:nvPr>
            <p:ph type="body" idx="1"/>
          </p:nvPr>
        </p:nvSpPr>
        <p:spPr>
          <a:xfrm>
            <a:off x="557998" y="1799999"/>
            <a:ext cx="9873889" cy="4865977"/>
          </a:xfrm>
        </p:spPr>
        <p:txBody>
          <a:bodyPr>
            <a:normAutofit/>
          </a:bodyPr>
          <a:lstStyle/>
          <a:p>
            <a:r>
              <a:rPr lang="en-US" dirty="0"/>
              <a:t>Establishing good sleep habits and routines in newborns is very important, as sleep disturbances from an early age have a negative impact on the baby. </a:t>
            </a:r>
          </a:p>
          <a:p>
            <a:r>
              <a:rPr lang="en-US" dirty="0"/>
              <a:t>Failure to establish good sleep routines from an early age can affect the cognitive development, </a:t>
            </a:r>
            <a:r>
              <a:rPr lang="en-US" dirty="0" err="1"/>
              <a:t>behaviour</a:t>
            </a:r>
            <a:r>
              <a:rPr lang="en-US" dirty="0"/>
              <a:t>, health and quality of life of both children and parents (Martins et al., 2018). </a:t>
            </a:r>
          </a:p>
          <a:p>
            <a:r>
              <a:rPr lang="en-US" dirty="0"/>
              <a:t>Getting the recommended hours of sleep helps improve newborns' attention, as well as learning, memory and emotional regulation (AASM, 2016).</a:t>
            </a:r>
          </a:p>
          <a:p>
            <a:endParaRPr lang="el-GR" dirty="0"/>
          </a:p>
        </p:txBody>
      </p:sp>
      <p:sp>
        <p:nvSpPr>
          <p:cNvPr id="6" name="Google Shape;383;g2bb2862943f_0_849">
            <a:extLst>
              <a:ext uri="{FF2B5EF4-FFF2-40B4-BE49-F238E27FC236}">
                <a16:creationId xmlns:a16="http://schemas.microsoft.com/office/drawing/2014/main" id="{99AEF492-0A38-99C7-29C5-32D7E102CDA7}"/>
              </a:ext>
            </a:extLst>
          </p:cNvPr>
          <p:cNvSpPr/>
          <p:nvPr/>
        </p:nvSpPr>
        <p:spPr>
          <a:xfrm>
            <a:off x="9813701" y="-3933"/>
            <a:ext cx="2376964"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8.1.3 Sleeping Habits</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16065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2bb2862943f_0_849"/>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Recommended Sleeping Hours</a:t>
            </a:r>
            <a:endParaRPr/>
          </a:p>
        </p:txBody>
      </p:sp>
      <p:sp>
        <p:nvSpPr>
          <p:cNvPr id="387" name="Google Shape;387;g2bb2862943f_0_849"/>
          <p:cNvSpPr txBox="1">
            <a:spLocks noGrp="1"/>
          </p:cNvSpPr>
          <p:nvPr>
            <p:ph type="body" idx="4294967295"/>
          </p:nvPr>
        </p:nvSpPr>
        <p:spPr>
          <a:xfrm>
            <a:off x="206538" y="1349763"/>
            <a:ext cx="11745900" cy="400830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1200"/>
              </a:spcBef>
              <a:spcAft>
                <a:spcPts val="0"/>
              </a:spcAft>
              <a:buSzPts val="2200"/>
              <a:buNone/>
            </a:pPr>
            <a:r>
              <a:rPr lang="en-US" dirty="0"/>
              <a:t>Depending on the different stages of development, babies need the recommended hours of sleep in order to develop properly (AASM)</a:t>
            </a:r>
            <a:endParaRPr dirty="0"/>
          </a:p>
          <a:p>
            <a:pPr marL="0" lvl="0" indent="0" algn="l" rtl="0">
              <a:lnSpc>
                <a:spcPct val="120000"/>
              </a:lnSpc>
              <a:spcBef>
                <a:spcPts val="1200"/>
              </a:spcBef>
              <a:spcAft>
                <a:spcPts val="0"/>
              </a:spcAft>
              <a:buSzPts val="2000"/>
              <a:buNone/>
            </a:pPr>
            <a:endParaRPr sz="2000" dirty="0"/>
          </a:p>
        </p:txBody>
      </p:sp>
      <p:sp>
        <p:nvSpPr>
          <p:cNvPr id="389" name="Google Shape;389;g2bb2862943f_0_849"/>
          <p:cNvSpPr/>
          <p:nvPr/>
        </p:nvSpPr>
        <p:spPr>
          <a:xfrm>
            <a:off x="5284357" y="2101089"/>
            <a:ext cx="6668100" cy="738600"/>
          </a:xfrm>
          <a:prstGeom prst="rect">
            <a:avLst/>
          </a:prstGeom>
          <a:noFill/>
          <a:ln w="28575" cap="flat" cmpd="sng">
            <a:solidFill>
              <a:srgbClr val="FF9999"/>
            </a:solidFill>
            <a:prstDash val="dashDot"/>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1" i="0" u="none" strike="noStrike" cap="none">
                <a:solidFill>
                  <a:srgbClr val="000000"/>
                </a:solidFill>
                <a:latin typeface="Arial"/>
                <a:ea typeface="Arial"/>
                <a:cs typeface="Arial"/>
                <a:sym typeface="Arial"/>
              </a:rPr>
              <a:t>Explanatory video sleeping hours</a:t>
            </a:r>
            <a:endParaRPr sz="1400" b="1" i="0" u="sng"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400" b="1" i="0" u="sng" strike="noStrike" cap="none">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https://youtu.be/se00vkpziuU?si=NlNFrPjhLLB5-CvA</a:t>
            </a:r>
            <a:endParaRPr sz="1400" b="1"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400" b="1" i="0" u="none" strike="noStrike" cap="none">
              <a:solidFill>
                <a:srgbClr val="000000"/>
              </a:solidFill>
              <a:latin typeface="Calibri"/>
              <a:ea typeface="Calibri"/>
              <a:cs typeface="Calibri"/>
              <a:sym typeface="Calibri"/>
            </a:endParaRPr>
          </a:p>
        </p:txBody>
      </p:sp>
      <p:graphicFrame>
        <p:nvGraphicFramePr>
          <p:cNvPr id="390" name="Google Shape;390;g2bb2862943f_0_849"/>
          <p:cNvGraphicFramePr/>
          <p:nvPr>
            <p:extLst>
              <p:ext uri="{D42A27DB-BD31-4B8C-83A1-F6EECF244321}">
                <p14:modId xmlns:p14="http://schemas.microsoft.com/office/powerpoint/2010/main" val="200383099"/>
              </p:ext>
            </p:extLst>
          </p:nvPr>
        </p:nvGraphicFramePr>
        <p:xfrm>
          <a:off x="1875473" y="3060106"/>
          <a:ext cx="8688225" cy="2520365"/>
        </p:xfrm>
        <a:graphic>
          <a:graphicData uri="http://schemas.openxmlformats.org/drawingml/2006/table">
            <a:tbl>
              <a:tblPr>
                <a:noFill/>
                <a:tableStyleId>{13E629D2-7A52-4FDC-9301-1478C4611319}</a:tableStyleId>
              </a:tblPr>
              <a:tblGrid>
                <a:gridCol w="2511025">
                  <a:extLst>
                    <a:ext uri="{9D8B030D-6E8A-4147-A177-3AD203B41FA5}">
                      <a16:colId xmlns:a16="http://schemas.microsoft.com/office/drawing/2014/main" val="20000"/>
                    </a:ext>
                  </a:extLst>
                </a:gridCol>
                <a:gridCol w="6177200">
                  <a:extLst>
                    <a:ext uri="{9D8B030D-6E8A-4147-A177-3AD203B41FA5}">
                      <a16:colId xmlns:a16="http://schemas.microsoft.com/office/drawing/2014/main" val="20001"/>
                    </a:ext>
                  </a:extLst>
                </a:gridCol>
              </a:tblGrid>
              <a:tr h="5931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4-12 months</a:t>
                      </a:r>
                      <a:endParaRPr sz="1600" b="1" u="none" strike="noStrike" cap="none"/>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n-US" sz="1600" u="none" strike="noStrike" cap="none" dirty="0"/>
                        <a:t>They should sleep between </a:t>
                      </a:r>
                      <a:r>
                        <a:rPr lang="en-US" sz="1600" u="sng" strike="noStrike" cap="none" dirty="0"/>
                        <a:t>12 and 16 </a:t>
                      </a:r>
                      <a:r>
                        <a:rPr lang="en-US" sz="1600" u="none" strike="noStrike" cap="none" dirty="0"/>
                        <a:t>hours a day.</a:t>
                      </a:r>
                      <a:endParaRPr dirty="0"/>
                    </a:p>
                    <a:p>
                      <a:pPr marL="457200" marR="0" lvl="0" indent="-355600" algn="l" rtl="0">
                        <a:lnSpc>
                          <a:spcPct val="100000"/>
                        </a:lnSpc>
                        <a:spcBef>
                          <a:spcPts val="0"/>
                        </a:spcBef>
                        <a:spcAft>
                          <a:spcPts val="0"/>
                        </a:spcAft>
                        <a:buClr>
                          <a:srgbClr val="000000"/>
                        </a:buClr>
                        <a:buSzPts val="2000"/>
                        <a:buFont typeface="Arial"/>
                        <a:buChar char="-"/>
                      </a:pPr>
                      <a:r>
                        <a:rPr lang="en-US" sz="1600" u="none" strike="noStrike" cap="none" dirty="0"/>
                        <a:t>Naps are included</a:t>
                      </a:r>
                      <a:endParaRPr sz="1600" u="none" strike="noStrike" cap="none" dirty="0"/>
                    </a:p>
                  </a:txBody>
                  <a:tcPr marL="91425" marR="91425" marT="91425" marB="91425">
                    <a:solidFill>
                      <a:srgbClr val="FFCCCC"/>
                    </a:solidFill>
                  </a:tcPr>
                </a:tc>
                <a:extLst>
                  <a:ext uri="{0D108BD9-81ED-4DB2-BD59-A6C34878D82A}">
                    <a16:rowId xmlns:a16="http://schemas.microsoft.com/office/drawing/2014/main" val="10000"/>
                  </a:ext>
                </a:extLst>
              </a:tr>
              <a:tr h="3798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a:solidFill>
                            <a:schemeClr val="dk1"/>
                          </a:solidFill>
                          <a:latin typeface="Arial"/>
                          <a:ea typeface="Arial"/>
                          <a:cs typeface="Arial"/>
                          <a:sym typeface="Arial"/>
                        </a:rPr>
                        <a:t>1 - 2 years</a:t>
                      </a:r>
                      <a:endParaRPr/>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n-US" sz="1600" b="0" i="0" u="none" strike="noStrike" cap="none" dirty="0">
                          <a:solidFill>
                            <a:schemeClr val="dk1"/>
                          </a:solidFill>
                          <a:latin typeface="Arial"/>
                          <a:ea typeface="Arial"/>
                          <a:cs typeface="Arial"/>
                          <a:sym typeface="Arial"/>
                        </a:rPr>
                        <a:t>They should sleep between </a:t>
                      </a:r>
                      <a:r>
                        <a:rPr lang="en-US" sz="1600" b="0" i="0" u="sng" strike="noStrike" cap="none" dirty="0">
                          <a:solidFill>
                            <a:schemeClr val="dk1"/>
                          </a:solidFill>
                          <a:latin typeface="Arial"/>
                          <a:ea typeface="Arial"/>
                          <a:cs typeface="Arial"/>
                          <a:sym typeface="Arial"/>
                        </a:rPr>
                        <a:t>11 and 14 </a:t>
                      </a:r>
                      <a:r>
                        <a:rPr lang="en-US" sz="1600" b="0" i="0" u="none" strike="noStrike" cap="none" dirty="0">
                          <a:solidFill>
                            <a:schemeClr val="dk1"/>
                          </a:solidFill>
                          <a:latin typeface="Arial"/>
                          <a:ea typeface="Arial"/>
                          <a:cs typeface="Arial"/>
                          <a:sym typeface="Arial"/>
                        </a:rPr>
                        <a:t>hours a day.</a:t>
                      </a:r>
                      <a:endParaRPr dirty="0"/>
                    </a:p>
                    <a:p>
                      <a:pPr marL="457200" marR="0" lvl="0" indent="-355600" algn="l" rtl="0">
                        <a:lnSpc>
                          <a:spcPct val="100000"/>
                        </a:lnSpc>
                        <a:spcBef>
                          <a:spcPts val="0"/>
                        </a:spcBef>
                        <a:spcAft>
                          <a:spcPts val="0"/>
                        </a:spcAft>
                        <a:buClr>
                          <a:srgbClr val="000000"/>
                        </a:buClr>
                        <a:buSzPts val="2000"/>
                        <a:buFont typeface="Arial"/>
                        <a:buChar char="-"/>
                      </a:pPr>
                      <a:r>
                        <a:rPr lang="en-US" sz="1600" b="0" i="0" u="none" strike="noStrike" cap="none" dirty="0">
                          <a:solidFill>
                            <a:schemeClr val="dk1"/>
                          </a:solidFill>
                          <a:latin typeface="Arial"/>
                          <a:ea typeface="Arial"/>
                          <a:cs typeface="Arial"/>
                          <a:sym typeface="Arial"/>
                        </a:rPr>
                        <a:t>Naps are included</a:t>
                      </a:r>
                      <a:endParaRPr sz="1600" b="0" i="0" u="none" strike="noStrike" cap="none" dirty="0">
                        <a:solidFill>
                          <a:schemeClr val="dk1"/>
                        </a:solidFill>
                        <a:latin typeface="Arial"/>
                        <a:ea typeface="Arial"/>
                        <a:cs typeface="Arial"/>
                        <a:sym typeface="Arial"/>
                      </a:endParaRPr>
                    </a:p>
                  </a:txBody>
                  <a:tcPr marL="91425" marR="91425" marT="91425" marB="91425">
                    <a:solidFill>
                      <a:srgbClr val="FFCCCC"/>
                    </a:solidFill>
                  </a:tcPr>
                </a:tc>
                <a:extLst>
                  <a:ext uri="{0D108BD9-81ED-4DB2-BD59-A6C34878D82A}">
                    <a16:rowId xmlns:a16="http://schemas.microsoft.com/office/drawing/2014/main" val="10001"/>
                  </a:ext>
                </a:extLst>
              </a:tr>
              <a:tr h="5087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3 - 5 years</a:t>
                      </a:r>
                      <a:endParaRPr/>
                    </a:p>
                    <a:p>
                      <a:pPr marL="0" marR="0" lvl="0" indent="0" algn="ctr" rtl="0">
                        <a:lnSpc>
                          <a:spcPct val="100000"/>
                        </a:lnSpc>
                        <a:spcBef>
                          <a:spcPts val="0"/>
                        </a:spcBef>
                        <a:spcAft>
                          <a:spcPts val="0"/>
                        </a:spcAft>
                        <a:buClr>
                          <a:srgbClr val="000000"/>
                        </a:buClr>
                        <a:buSzPts val="1600"/>
                        <a:buFont typeface="Arial"/>
                        <a:buNone/>
                      </a:pPr>
                      <a:endParaRPr sz="1600" b="1" i="0" u="none" strike="noStrike" cap="none">
                        <a:solidFill>
                          <a:schemeClr val="dk1"/>
                        </a:solidFill>
                        <a:latin typeface="Arial"/>
                        <a:ea typeface="Arial"/>
                        <a:cs typeface="Arial"/>
                        <a:sym typeface="Arial"/>
                      </a:endParaRPr>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n-US" sz="1600" u="none" strike="noStrike" cap="none" dirty="0"/>
                        <a:t>They should sleep between </a:t>
                      </a:r>
                      <a:r>
                        <a:rPr lang="en-US" sz="1600" u="sng" strike="noStrike" cap="none" dirty="0"/>
                        <a:t>10 and 13 </a:t>
                      </a:r>
                      <a:r>
                        <a:rPr lang="en-US" sz="1600" u="none" strike="noStrike" cap="none" dirty="0"/>
                        <a:t>hours a day.</a:t>
                      </a:r>
                      <a:endParaRPr dirty="0"/>
                    </a:p>
                    <a:p>
                      <a:pPr marL="457200" marR="0" lvl="0" indent="-355600" algn="l" rtl="0">
                        <a:lnSpc>
                          <a:spcPct val="100000"/>
                        </a:lnSpc>
                        <a:spcBef>
                          <a:spcPts val="0"/>
                        </a:spcBef>
                        <a:spcAft>
                          <a:spcPts val="0"/>
                        </a:spcAft>
                        <a:buClr>
                          <a:srgbClr val="000000"/>
                        </a:buClr>
                        <a:buSzPts val="2000"/>
                        <a:buFont typeface="Arial"/>
                        <a:buChar char="-"/>
                      </a:pPr>
                      <a:r>
                        <a:rPr lang="en-US" sz="1600" u="none" strike="noStrike" cap="none" dirty="0"/>
                        <a:t>Naps are included</a:t>
                      </a:r>
                      <a:endParaRPr sz="1600" u="none" strike="noStrike" cap="none" dirty="0"/>
                    </a:p>
                  </a:txBody>
                  <a:tcPr marL="91425" marR="91425" marT="91425" marB="91425">
                    <a:solidFill>
                      <a:srgbClr val="FFCCCC"/>
                    </a:solidFill>
                  </a:tcPr>
                </a:tc>
                <a:extLst>
                  <a:ext uri="{0D108BD9-81ED-4DB2-BD59-A6C34878D82A}">
                    <a16:rowId xmlns:a16="http://schemas.microsoft.com/office/drawing/2014/main" val="10002"/>
                  </a:ext>
                </a:extLst>
              </a:tr>
              <a:tr h="5087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a:t>6 - 12 years</a:t>
                      </a:r>
                      <a:endParaRPr/>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n-US" sz="1600" u="none" strike="noStrike" cap="none" dirty="0"/>
                        <a:t>They should sleep </a:t>
                      </a:r>
                      <a:r>
                        <a:rPr lang="en-US" sz="1600" u="sng" strike="noStrike" cap="none" dirty="0"/>
                        <a:t>9 to 12 </a:t>
                      </a:r>
                      <a:r>
                        <a:rPr lang="en-US" sz="1600" u="none" strike="noStrike" cap="none" dirty="0"/>
                        <a:t>hours a day.</a:t>
                      </a:r>
                      <a:endParaRPr sz="1600" u="none" strike="noStrike" cap="none" dirty="0"/>
                    </a:p>
                  </a:txBody>
                  <a:tcPr marL="91425" marR="91425" marT="91425" marB="91425">
                    <a:solidFill>
                      <a:srgbClr val="FFCCCC"/>
                    </a:solidFill>
                  </a:tcPr>
                </a:tc>
                <a:extLst>
                  <a:ext uri="{0D108BD9-81ED-4DB2-BD59-A6C34878D82A}">
                    <a16:rowId xmlns:a16="http://schemas.microsoft.com/office/drawing/2014/main" val="10003"/>
                  </a:ext>
                </a:extLst>
              </a:tr>
            </a:tbl>
          </a:graphicData>
        </a:graphic>
      </p:graphicFrame>
      <p:sp>
        <p:nvSpPr>
          <p:cNvPr id="391" name="Google Shape;391;g2bb2862943f_0_849"/>
          <p:cNvSpPr txBox="1"/>
          <p:nvPr/>
        </p:nvSpPr>
        <p:spPr>
          <a:xfrm>
            <a:off x="1346929" y="5937030"/>
            <a:ext cx="8888100" cy="523200"/>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1" i="0" u="none" strike="noStrike" cap="none" dirty="0">
                <a:solidFill>
                  <a:srgbClr val="000000"/>
                </a:solidFill>
                <a:latin typeface="Arial"/>
                <a:ea typeface="Arial"/>
                <a:cs typeface="Arial"/>
                <a:sym typeface="Arial"/>
              </a:rPr>
              <a:t>Any questions regarding sleeping habits should be discussed with your pediatrician.</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 name="Google Shape;383;g2bb2862943f_0_849">
            <a:extLst>
              <a:ext uri="{FF2B5EF4-FFF2-40B4-BE49-F238E27FC236}">
                <a16:creationId xmlns:a16="http://schemas.microsoft.com/office/drawing/2014/main" id="{14C5E737-D6CC-F852-893C-B6A9F3F9480F}"/>
              </a:ext>
            </a:extLst>
          </p:cNvPr>
          <p:cNvSpPr/>
          <p:nvPr/>
        </p:nvSpPr>
        <p:spPr>
          <a:xfrm>
            <a:off x="9813701" y="-3933"/>
            <a:ext cx="2376964"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8.1.3 Sleeping Habits</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mbition abstract concept">
            <a:extLst>
              <a:ext uri="{FF2B5EF4-FFF2-40B4-BE49-F238E27FC236}">
                <a16:creationId xmlns:a16="http://schemas.microsoft.com/office/drawing/2014/main" id="{37C30715-0C5E-F962-37BC-8C6015123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90C6FAC-F123-3F77-C6DF-29B3F0C3027F}"/>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3100" dirty="0">
                <a:solidFill>
                  <a:srgbClr val="C01E24"/>
                </a:solidFill>
              </a:rPr>
              <a:t>8.1.4</a:t>
            </a:r>
            <a:r>
              <a:rPr lang="en-US" dirty="0"/>
              <a:t/>
            </a:r>
            <a:br>
              <a:rPr lang="en-US" dirty="0"/>
            </a:br>
            <a:r>
              <a:rPr lang="en-US" dirty="0">
                <a:solidFill>
                  <a:srgbClr val="C01E24"/>
                </a:solidFill>
              </a:rPr>
              <a:t>Health applications on newborns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8" name="Google Shape;399;g2bb2862943f_0_875"/>
          <p:cNvSpPr txBox="1">
            <a:spLocks/>
          </p:cNvSpPr>
          <p:nvPr/>
        </p:nvSpPr>
        <p:spPr>
          <a:xfrm>
            <a:off x="365341" y="2870317"/>
            <a:ext cx="6524557" cy="225457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indent="-457200">
              <a:lnSpc>
                <a:spcPct val="120000"/>
              </a:lnSpc>
              <a:spcBef>
                <a:spcPts val="1200"/>
              </a:spcBef>
              <a:spcAft>
                <a:spcPts val="0"/>
              </a:spcAft>
              <a:buSzPct val="71428"/>
              <a:buFont typeface="Wingdings" panose="05000000000000000000" pitchFamily="2" charset="2"/>
              <a:buChar char="ü"/>
            </a:pPr>
            <a:r>
              <a:rPr lang="en-US" sz="2800" dirty="0"/>
              <a:t>To be able to differentiate between each of the applications for newborns.</a:t>
            </a:r>
          </a:p>
          <a:p>
            <a:pPr marL="577850" indent="-457200">
              <a:lnSpc>
                <a:spcPct val="120000"/>
              </a:lnSpc>
              <a:spcBef>
                <a:spcPts val="1200"/>
              </a:spcBef>
              <a:spcAft>
                <a:spcPts val="0"/>
              </a:spcAft>
              <a:buSzPct val="71428"/>
              <a:buFont typeface="Wingdings" panose="05000000000000000000" pitchFamily="2" charset="2"/>
              <a:buChar char="ü"/>
            </a:pPr>
            <a:r>
              <a:rPr lang="en-US" sz="2800" dirty="0"/>
              <a:t>To know how to use them properly. </a:t>
            </a:r>
          </a:p>
        </p:txBody>
      </p:sp>
    </p:spTree>
    <p:extLst>
      <p:ext uri="{BB962C8B-B14F-4D97-AF65-F5344CB8AC3E}">
        <p14:creationId xmlns:p14="http://schemas.microsoft.com/office/powerpoint/2010/main" val="28410984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668452-91ED-94D3-BBAE-D9D2DD5C3526}"/>
              </a:ext>
            </a:extLst>
          </p:cNvPr>
          <p:cNvSpPr>
            <a:spLocks noGrp="1"/>
          </p:cNvSpPr>
          <p:nvPr>
            <p:ph type="title"/>
          </p:nvPr>
        </p:nvSpPr>
        <p:spPr/>
        <p:txBody>
          <a:bodyPr/>
          <a:lstStyle/>
          <a:p>
            <a:r>
              <a:rPr lang="en-US" dirty="0"/>
              <a:t>Training content</a:t>
            </a:r>
            <a:endParaRPr lang="el-GR" dirty="0"/>
          </a:p>
        </p:txBody>
      </p:sp>
      <p:sp>
        <p:nvSpPr>
          <p:cNvPr id="3" name="Θέση κειμένου 2">
            <a:extLst>
              <a:ext uri="{FF2B5EF4-FFF2-40B4-BE49-F238E27FC236}">
                <a16:creationId xmlns:a16="http://schemas.microsoft.com/office/drawing/2014/main" id="{9C71394B-CC2D-BB71-895D-9B212BB19575}"/>
              </a:ext>
            </a:extLst>
          </p:cNvPr>
          <p:cNvSpPr>
            <a:spLocks noGrp="1"/>
          </p:cNvSpPr>
          <p:nvPr>
            <p:ph type="body" idx="1"/>
          </p:nvPr>
        </p:nvSpPr>
        <p:spPr>
          <a:xfrm>
            <a:off x="557998" y="1996225"/>
            <a:ext cx="8444333" cy="4669774"/>
          </a:xfrm>
        </p:spPr>
        <p:txBody>
          <a:bodyPr/>
          <a:lstStyle/>
          <a:p>
            <a:r>
              <a:rPr lang="en-US" dirty="0"/>
              <a:t>What are the health applications on newborns? </a:t>
            </a:r>
          </a:p>
          <a:p>
            <a:r>
              <a:rPr lang="en-US" dirty="0"/>
              <a:t>Which are the objectives of each application?</a:t>
            </a:r>
          </a:p>
          <a:p>
            <a:r>
              <a:rPr lang="en-US" dirty="0"/>
              <a:t>What are their characteristics?</a:t>
            </a:r>
          </a:p>
          <a:p>
            <a:endParaRPr lang="el-GR" dirty="0"/>
          </a:p>
        </p:txBody>
      </p:sp>
      <p:sp>
        <p:nvSpPr>
          <p:cNvPr id="4" name="Google Shape;418;g2bb2862943f_0_896">
            <a:extLst>
              <a:ext uri="{FF2B5EF4-FFF2-40B4-BE49-F238E27FC236}">
                <a16:creationId xmlns:a16="http://schemas.microsoft.com/office/drawing/2014/main" id="{D5D14915-C27B-DE94-D2E4-B9CCA7F6D6D2}"/>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8547072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2bb2862943f_0_896"/>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What are the health applications on newborns?</a:t>
            </a:r>
            <a:endParaRPr/>
          </a:p>
        </p:txBody>
      </p:sp>
      <p:sp>
        <p:nvSpPr>
          <p:cNvPr id="423" name="Google Shape;423;g2bb2862943f_0_896"/>
          <p:cNvSpPr txBox="1">
            <a:spLocks noGrp="1"/>
          </p:cNvSpPr>
          <p:nvPr>
            <p:ph type="body" idx="4294967295"/>
          </p:nvPr>
        </p:nvSpPr>
        <p:spPr>
          <a:xfrm>
            <a:off x="170294" y="1303009"/>
            <a:ext cx="11574600" cy="3635100"/>
          </a:xfrm>
          <a:prstGeom prst="rect">
            <a:avLst/>
          </a:prstGeom>
          <a:noFill/>
          <a:ln>
            <a:noFill/>
          </a:ln>
        </p:spPr>
        <p:txBody>
          <a:bodyPr spcFirstLastPara="1" wrap="square" lIns="91425" tIns="45700" rIns="91425" bIns="45700" anchor="t" anchorCtr="0">
            <a:noAutofit/>
          </a:bodyPr>
          <a:lstStyle/>
          <a:p>
            <a:pPr marL="342900" lvl="0" indent="-342900" algn="l" rtl="0">
              <a:lnSpc>
                <a:spcPct val="120000"/>
              </a:lnSpc>
              <a:spcBef>
                <a:spcPts val="1200"/>
              </a:spcBef>
              <a:spcAft>
                <a:spcPts val="0"/>
              </a:spcAft>
              <a:buSzPts val="2000"/>
              <a:buFont typeface="Noto Sans Symbols"/>
              <a:buChar char="▪"/>
            </a:pPr>
            <a:r>
              <a:rPr lang="en-US" sz="2400" dirty="0"/>
              <a:t>These applications are intended to help new parents in the care of newborns. In this module, we will show applications focused on the following topics related to newborn care: </a:t>
            </a:r>
            <a:endParaRPr dirty="0"/>
          </a:p>
          <a:p>
            <a:pPr marL="800100" lvl="1" indent="-342900">
              <a:lnSpc>
                <a:spcPct val="120000"/>
              </a:lnSpc>
              <a:spcBef>
                <a:spcPts val="1200"/>
              </a:spcBef>
              <a:buSzPts val="2000"/>
              <a:buFont typeface="Noto Sans Symbols"/>
              <a:buChar char="⮚"/>
            </a:pPr>
            <a:r>
              <a:rPr lang="en-US" sz="2400" dirty="0"/>
              <a:t>Daily logs</a:t>
            </a:r>
            <a:endParaRPr dirty="0"/>
          </a:p>
          <a:p>
            <a:pPr marL="800100" lvl="1" indent="-342900">
              <a:lnSpc>
                <a:spcPct val="120000"/>
              </a:lnSpc>
              <a:spcBef>
                <a:spcPts val="1200"/>
              </a:spcBef>
              <a:buSzPts val="2000"/>
              <a:buFont typeface="Noto Sans Symbols"/>
              <a:buChar char="⮚"/>
            </a:pPr>
            <a:r>
              <a:rPr lang="en-US" sz="2400" dirty="0"/>
              <a:t>Feeding </a:t>
            </a:r>
            <a:endParaRPr dirty="0"/>
          </a:p>
          <a:p>
            <a:pPr marL="800100" lvl="1" indent="-342900">
              <a:lnSpc>
                <a:spcPct val="120000"/>
              </a:lnSpc>
              <a:spcBef>
                <a:spcPts val="1200"/>
              </a:spcBef>
              <a:buSzPts val="2000"/>
              <a:buFont typeface="Noto Sans Symbols"/>
              <a:buChar char="⮚"/>
            </a:pPr>
            <a:r>
              <a:rPr lang="en-US" sz="2400" dirty="0" err="1"/>
              <a:t>Paediatric</a:t>
            </a:r>
            <a:r>
              <a:rPr lang="en-US" sz="2400" dirty="0"/>
              <a:t> advice</a:t>
            </a:r>
            <a:endParaRPr dirty="0"/>
          </a:p>
          <a:p>
            <a:pPr marL="800100" lvl="1" indent="-342900">
              <a:lnSpc>
                <a:spcPct val="120000"/>
              </a:lnSpc>
              <a:spcBef>
                <a:spcPts val="1200"/>
              </a:spcBef>
              <a:buSzPts val="2000"/>
              <a:buFont typeface="Noto Sans Symbols"/>
              <a:buChar char="⮚"/>
            </a:pPr>
            <a:r>
              <a:rPr lang="en-US" sz="2400" dirty="0"/>
              <a:t>Sleep habits</a:t>
            </a:r>
            <a:endParaRPr dirty="0"/>
          </a:p>
          <a:p>
            <a:pPr marL="800100" lvl="1" indent="-342900">
              <a:lnSpc>
                <a:spcPct val="120000"/>
              </a:lnSpc>
              <a:spcBef>
                <a:spcPts val="1200"/>
              </a:spcBef>
              <a:buSzPts val="2000"/>
              <a:buFont typeface="Noto Sans Symbols"/>
              <a:buChar char="⮚"/>
            </a:pPr>
            <a:r>
              <a:rPr lang="en-US" sz="2400" dirty="0"/>
              <a:t>Breastfeeding</a:t>
            </a:r>
            <a:endParaRPr dirty="0"/>
          </a:p>
          <a:p>
            <a:pPr marL="0" lvl="0" indent="0" algn="l" rtl="0">
              <a:lnSpc>
                <a:spcPct val="120000"/>
              </a:lnSpc>
              <a:spcBef>
                <a:spcPts val="1200"/>
              </a:spcBef>
              <a:spcAft>
                <a:spcPts val="0"/>
              </a:spcAft>
              <a:buSzPts val="2000"/>
              <a:buNone/>
            </a:pPr>
            <a:endParaRPr sz="2000" dirty="0"/>
          </a:p>
        </p:txBody>
      </p:sp>
      <p:sp>
        <p:nvSpPr>
          <p:cNvPr id="424" name="Google Shape;424;g2bb2862943f_0_896"/>
          <p:cNvSpPr txBox="1"/>
          <p:nvPr/>
        </p:nvSpPr>
        <p:spPr>
          <a:xfrm>
            <a:off x="1694030" y="6029514"/>
            <a:ext cx="9810616" cy="338514"/>
          </a:xfrm>
          <a:prstGeom prst="rect">
            <a:avLst/>
          </a:prstGeom>
          <a:noFill/>
          <a:ln w="1905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dirty="0">
                <a:solidFill>
                  <a:srgbClr val="000000"/>
                </a:solidFill>
                <a:latin typeface="Calibri"/>
                <a:ea typeface="Calibri"/>
                <a:cs typeface="Calibri"/>
                <a:sym typeface="Calibri"/>
              </a:rPr>
              <a:t>These applications do not replace consultations with </a:t>
            </a:r>
            <a:r>
              <a:rPr lang="en-US" sz="1600" b="0" i="0" u="none" strike="noStrike" cap="none" dirty="0" err="1">
                <a:solidFill>
                  <a:srgbClr val="000000"/>
                </a:solidFill>
                <a:latin typeface="Calibri"/>
                <a:ea typeface="Calibri"/>
                <a:cs typeface="Calibri"/>
                <a:sym typeface="Calibri"/>
              </a:rPr>
              <a:t>paeiatricians</a:t>
            </a:r>
            <a:r>
              <a:rPr lang="en-US" sz="1600" dirty="0">
                <a:latin typeface="Calibri"/>
                <a:ea typeface="Calibri"/>
                <a:cs typeface="Calibri"/>
                <a:sym typeface="Calibri"/>
              </a:rPr>
              <a:t>.</a:t>
            </a:r>
            <a:r>
              <a:rPr lang="en-US" sz="1600" b="0" i="0" u="none" strike="noStrike" cap="none" dirty="0">
                <a:solidFill>
                  <a:srgbClr val="000000"/>
                </a:solidFill>
                <a:latin typeface="Calibri"/>
                <a:ea typeface="Calibri"/>
                <a:cs typeface="Calibri"/>
                <a:sym typeface="Calibri"/>
              </a:rPr>
              <a:t> </a:t>
            </a:r>
            <a:r>
              <a:rPr lang="en-US" sz="1600" dirty="0">
                <a:latin typeface="Calibri"/>
                <a:ea typeface="Calibri"/>
                <a:cs typeface="Calibri"/>
                <a:sym typeface="Calibri"/>
              </a:rPr>
              <a:t>T</a:t>
            </a:r>
            <a:r>
              <a:rPr lang="en-US" sz="1600" b="0" i="0" u="none" strike="noStrike" cap="none" dirty="0">
                <a:solidFill>
                  <a:srgbClr val="000000"/>
                </a:solidFill>
                <a:latin typeface="Calibri"/>
                <a:ea typeface="Calibri"/>
                <a:cs typeface="Calibri"/>
                <a:sym typeface="Calibri"/>
              </a:rPr>
              <a:t>hey should only be used as a complement</a:t>
            </a:r>
            <a:r>
              <a:rPr lang="en-US" sz="1400" b="0" i="0" u="none" strike="noStrike" cap="none" dirty="0">
                <a:solidFill>
                  <a:srgbClr val="000000"/>
                </a:solidFill>
                <a:latin typeface="Arial"/>
                <a:ea typeface="Arial"/>
                <a:cs typeface="Arial"/>
                <a:sym typeface="Arial"/>
              </a:rPr>
              <a:t>.</a:t>
            </a:r>
            <a:endParaRPr sz="1400" b="0" i="0" u="none" strike="noStrike" cap="none" dirty="0">
              <a:solidFill>
                <a:srgbClr val="000000"/>
              </a:solidFill>
              <a:latin typeface="Arial"/>
              <a:ea typeface="Arial"/>
              <a:cs typeface="Arial"/>
              <a:sym typeface="Arial"/>
            </a:endParaRPr>
          </a:p>
        </p:txBody>
      </p:sp>
      <p:sp>
        <p:nvSpPr>
          <p:cNvPr id="2" name="Google Shape;418;g2bb2862943f_0_896">
            <a:extLst>
              <a:ext uri="{FF2B5EF4-FFF2-40B4-BE49-F238E27FC236}">
                <a16:creationId xmlns:a16="http://schemas.microsoft.com/office/drawing/2014/main" id="{F79F2C42-0356-51E9-2AAC-C188D584A380}"/>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g2bb2862943f_0_914"/>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Apps for Daily Records, Sleep habits…</a:t>
            </a:r>
            <a:endParaRPr/>
          </a:p>
        </p:txBody>
      </p:sp>
      <p:sp>
        <p:nvSpPr>
          <p:cNvPr id="436" name="Google Shape;436;g2bb2862943f_0_914"/>
          <p:cNvSpPr txBox="1">
            <a:spLocks noGrp="1"/>
          </p:cNvSpPr>
          <p:nvPr>
            <p:ph type="body" idx="4294967295"/>
          </p:nvPr>
        </p:nvSpPr>
        <p:spPr>
          <a:xfrm>
            <a:off x="308694" y="1780796"/>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Clr>
                <a:schemeClr val="dk1"/>
              </a:buClr>
              <a:buSzPts val="1100"/>
              <a:buFont typeface="Arial"/>
              <a:buNone/>
            </a:pPr>
            <a:r>
              <a:rPr lang="en-US" sz="2400" b="1" dirty="0"/>
              <a:t>My Baby - Baby Diary</a:t>
            </a:r>
            <a:r>
              <a:rPr lang="en-US" sz="2400" dirty="0"/>
              <a:t>:</a:t>
            </a:r>
            <a:endParaRPr sz="2400" dirty="0"/>
          </a:p>
          <a:p>
            <a:pPr marL="0" lvl="0" indent="0" algn="l" rtl="0">
              <a:lnSpc>
                <a:spcPct val="120000"/>
              </a:lnSpc>
              <a:spcBef>
                <a:spcPts val="1200"/>
              </a:spcBef>
              <a:spcAft>
                <a:spcPts val="0"/>
              </a:spcAft>
              <a:buClr>
                <a:schemeClr val="dk1"/>
              </a:buClr>
              <a:buSzPts val="1100"/>
              <a:buFont typeface="Arial"/>
              <a:buNone/>
            </a:pPr>
            <a:r>
              <a:rPr lang="en-US" sz="2400" dirty="0"/>
              <a:t>IOS: </a:t>
            </a:r>
            <a:r>
              <a:rPr lang="en-US" sz="2400" dirty="0">
                <a:hlinkClick r:id="rId3"/>
              </a:rPr>
              <a:t>https://apps.apple.com/es/app/mi-beb%C3%A9-diario-del-beb%C3%A9/id1439575933</a:t>
            </a:r>
            <a:r>
              <a:rPr lang="en-US" sz="2400" dirty="0"/>
              <a:t> </a:t>
            </a:r>
            <a:endParaRPr sz="2400" dirty="0"/>
          </a:p>
          <a:p>
            <a:pPr marL="0" lvl="0" indent="0" algn="l" rtl="0">
              <a:lnSpc>
                <a:spcPct val="120000"/>
              </a:lnSpc>
              <a:spcBef>
                <a:spcPts val="1200"/>
              </a:spcBef>
              <a:spcAft>
                <a:spcPts val="0"/>
              </a:spcAft>
              <a:buClr>
                <a:schemeClr val="dk1"/>
              </a:buClr>
              <a:buSzPts val="1100"/>
              <a:buFont typeface="Arial"/>
              <a:buNone/>
            </a:pPr>
            <a:r>
              <a:rPr lang="en-US" sz="2400" b="1" dirty="0"/>
              <a:t>Baby Tracker</a:t>
            </a:r>
            <a:endParaRPr sz="2400" b="1" dirty="0"/>
          </a:p>
          <a:p>
            <a:pPr marL="0" lvl="0" indent="0" algn="l" rtl="0">
              <a:lnSpc>
                <a:spcPct val="120000"/>
              </a:lnSpc>
              <a:spcBef>
                <a:spcPts val="1200"/>
              </a:spcBef>
              <a:spcAft>
                <a:spcPts val="0"/>
              </a:spcAft>
              <a:buClr>
                <a:schemeClr val="dk1"/>
              </a:buClr>
              <a:buSzPts val="1100"/>
              <a:buFont typeface="Arial"/>
              <a:buNone/>
            </a:pPr>
            <a:r>
              <a:rPr lang="en-US" sz="2400" dirty="0"/>
              <a:t>ANDROID: </a:t>
            </a:r>
            <a:r>
              <a:rPr lang="en-US" sz="2400" dirty="0">
                <a:hlinkClick r:id="rId4"/>
              </a:rPr>
              <a:t>https://play.google.com/store/apps/details?id=com.nighp.babytracker_android&amp;hl=es&amp;gl=US</a:t>
            </a:r>
            <a:r>
              <a:rPr lang="en-US" sz="2400" dirty="0"/>
              <a:t> </a:t>
            </a:r>
            <a:endParaRPr sz="2400" dirty="0"/>
          </a:p>
          <a:p>
            <a:pPr marL="0" lvl="0" indent="0" algn="l" rtl="0">
              <a:lnSpc>
                <a:spcPct val="120000"/>
              </a:lnSpc>
              <a:spcBef>
                <a:spcPts val="1200"/>
              </a:spcBef>
              <a:spcAft>
                <a:spcPts val="0"/>
              </a:spcAft>
              <a:buClr>
                <a:schemeClr val="dk1"/>
              </a:buClr>
              <a:buSzPts val="1100"/>
              <a:buFont typeface="Arial"/>
              <a:buNone/>
            </a:pPr>
            <a:endParaRPr sz="2400" dirty="0"/>
          </a:p>
          <a:p>
            <a:pPr marL="0" lvl="0" indent="0" algn="l" rtl="0">
              <a:lnSpc>
                <a:spcPct val="120000"/>
              </a:lnSpc>
              <a:spcBef>
                <a:spcPts val="1200"/>
              </a:spcBef>
              <a:spcAft>
                <a:spcPts val="0"/>
              </a:spcAft>
              <a:buSzPts val="2000"/>
              <a:buNone/>
            </a:pPr>
            <a:endParaRPr sz="2400" dirty="0"/>
          </a:p>
        </p:txBody>
      </p:sp>
      <p:sp>
        <p:nvSpPr>
          <p:cNvPr id="2" name="Google Shape;418;g2bb2862943f_0_896">
            <a:extLst>
              <a:ext uri="{FF2B5EF4-FFF2-40B4-BE49-F238E27FC236}">
                <a16:creationId xmlns:a16="http://schemas.microsoft.com/office/drawing/2014/main" id="{39F8A8A2-B06E-4EEA-8217-C4E186962EDB}"/>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g2bb2862943f_0_93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dirty="0">
                <a:latin typeface="Arial"/>
                <a:ea typeface="Arial"/>
                <a:cs typeface="Arial"/>
                <a:sym typeface="Arial"/>
              </a:rPr>
              <a:t>My Baby - Baby Diary</a:t>
            </a:r>
            <a:endParaRPr dirty="0"/>
          </a:p>
        </p:txBody>
      </p:sp>
      <p:sp>
        <p:nvSpPr>
          <p:cNvPr id="447" name="Google Shape;447;g2bb2862943f_0_930"/>
          <p:cNvSpPr/>
          <p:nvPr/>
        </p:nvSpPr>
        <p:spPr>
          <a:xfrm>
            <a:off x="9778965" y="634934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o</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448" name="Google Shape;448;g2bb2862943f_0_930"/>
          <p:cNvSpPr txBox="1">
            <a:spLocks noGrp="1"/>
          </p:cNvSpPr>
          <p:nvPr>
            <p:ph type="body" idx="4294967295"/>
          </p:nvPr>
        </p:nvSpPr>
        <p:spPr>
          <a:xfrm>
            <a:off x="308700" y="1654550"/>
            <a:ext cx="115746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n-US" dirty="0"/>
              <a:t>This application assists parents in monitoring their baby's development, focusing on:</a:t>
            </a:r>
            <a:endParaRPr dirty="0"/>
          </a:p>
          <a:p>
            <a:pPr marL="457200" lvl="0" indent="-368300" algn="l" rtl="0">
              <a:lnSpc>
                <a:spcPct val="120000"/>
              </a:lnSpc>
              <a:spcBef>
                <a:spcPts val="1200"/>
              </a:spcBef>
              <a:spcAft>
                <a:spcPts val="0"/>
              </a:spcAft>
              <a:buSzPts val="2200"/>
              <a:buChar char="▪"/>
            </a:pPr>
            <a:r>
              <a:rPr lang="en-US" dirty="0"/>
              <a:t>Feeding</a:t>
            </a:r>
            <a:endParaRPr dirty="0"/>
          </a:p>
          <a:p>
            <a:pPr marL="457200" lvl="0" indent="-368300" algn="l" rtl="0">
              <a:lnSpc>
                <a:spcPct val="120000"/>
              </a:lnSpc>
              <a:spcBef>
                <a:spcPts val="0"/>
              </a:spcBef>
              <a:spcAft>
                <a:spcPts val="0"/>
              </a:spcAft>
              <a:buSzPts val="2200"/>
              <a:buChar char="▪"/>
            </a:pPr>
            <a:r>
              <a:rPr lang="en-US" dirty="0"/>
              <a:t>Diaper changes</a:t>
            </a:r>
            <a:endParaRPr dirty="0"/>
          </a:p>
          <a:p>
            <a:pPr marL="457200" lvl="0" indent="-368300" algn="l" rtl="0">
              <a:lnSpc>
                <a:spcPct val="120000"/>
              </a:lnSpc>
              <a:spcBef>
                <a:spcPts val="0"/>
              </a:spcBef>
              <a:spcAft>
                <a:spcPts val="0"/>
              </a:spcAft>
              <a:buSzPts val="2200"/>
              <a:buChar char="▪"/>
            </a:pPr>
            <a:r>
              <a:rPr lang="en-US" dirty="0"/>
              <a:t>Sleep habits, activities and mood changes.</a:t>
            </a:r>
            <a:endParaRPr dirty="0"/>
          </a:p>
          <a:p>
            <a:pPr marL="457200" lvl="0" indent="-368300" algn="l" rtl="0">
              <a:lnSpc>
                <a:spcPct val="120000"/>
              </a:lnSpc>
              <a:spcBef>
                <a:spcPts val="0"/>
              </a:spcBef>
              <a:spcAft>
                <a:spcPts val="0"/>
              </a:spcAft>
              <a:buSzPts val="2200"/>
              <a:buChar char="▪"/>
            </a:pPr>
            <a:r>
              <a:rPr lang="en-US" dirty="0"/>
              <a:t>Changes in size and weight.</a:t>
            </a:r>
            <a:endParaRPr dirty="0"/>
          </a:p>
          <a:p>
            <a:pPr marL="0" lvl="0" indent="0" algn="l" rtl="0">
              <a:lnSpc>
                <a:spcPct val="120000"/>
              </a:lnSpc>
              <a:spcBef>
                <a:spcPts val="0"/>
              </a:spcBef>
              <a:spcAft>
                <a:spcPts val="0"/>
              </a:spcAft>
              <a:buNone/>
            </a:pPr>
            <a:endParaRPr dirty="0"/>
          </a:p>
          <a:p>
            <a:pPr marL="0" lvl="0" indent="0" algn="l" rtl="0">
              <a:lnSpc>
                <a:spcPct val="120000"/>
              </a:lnSpc>
              <a:spcBef>
                <a:spcPts val="0"/>
              </a:spcBef>
              <a:spcAft>
                <a:spcPts val="0"/>
              </a:spcAft>
              <a:buNone/>
            </a:pPr>
            <a:endParaRPr dirty="0"/>
          </a:p>
          <a:p>
            <a:pPr marL="0" lvl="0" indent="0" algn="l" rtl="0">
              <a:lnSpc>
                <a:spcPct val="120000"/>
              </a:lnSpc>
              <a:spcBef>
                <a:spcPts val="1200"/>
              </a:spcBef>
              <a:spcAft>
                <a:spcPts val="0"/>
              </a:spcAft>
              <a:buSzPts val="2200"/>
              <a:buNone/>
            </a:pPr>
            <a:r>
              <a:rPr lang="en-US" dirty="0"/>
              <a:t>It is only available for IOS.</a:t>
            </a:r>
            <a:endParaRPr dirty="0"/>
          </a:p>
          <a:p>
            <a:pPr marL="457200" lvl="0" indent="-368300" algn="l" rtl="0">
              <a:lnSpc>
                <a:spcPct val="120000"/>
              </a:lnSpc>
              <a:spcBef>
                <a:spcPts val="1200"/>
              </a:spcBef>
              <a:spcAft>
                <a:spcPts val="0"/>
              </a:spcAft>
              <a:buSzPts val="2200"/>
              <a:buChar char="-"/>
            </a:pPr>
            <a:r>
              <a:rPr lang="en-US" dirty="0"/>
              <a:t>IOS: </a:t>
            </a:r>
            <a:r>
              <a:rPr lang="en-US" u="sng" dirty="0">
                <a:solidFill>
                  <a:srgbClr val="0563C1"/>
                </a:solidFill>
                <a:hlinkClick r:id="rId4">
                  <a:extLst>
                    <a:ext uri="{A12FA001-AC4F-418D-AE19-62706E023703}">
                      <ahyp:hlinkClr xmlns="" xmlns:ahyp="http://schemas.microsoft.com/office/drawing/2018/hyperlinkcolor" val="tx"/>
                    </a:ext>
                  </a:extLst>
                </a:hlinkClick>
              </a:rPr>
              <a:t>https://apps.apple.com/es/app/mi-beb%C3%A9-diario-del-beb%C3%A9/id1439575933</a:t>
            </a:r>
            <a:endParaRPr dirty="0"/>
          </a:p>
          <a:p>
            <a:pPr marL="0" lvl="0" indent="0" algn="l" rtl="0">
              <a:lnSpc>
                <a:spcPct val="120000"/>
              </a:lnSpc>
              <a:spcBef>
                <a:spcPts val="1200"/>
              </a:spcBef>
              <a:spcAft>
                <a:spcPts val="0"/>
              </a:spcAft>
              <a:buSzPts val="2000"/>
              <a:buNone/>
            </a:pPr>
            <a:endParaRPr sz="2000" dirty="0"/>
          </a:p>
        </p:txBody>
      </p:sp>
      <p:pic>
        <p:nvPicPr>
          <p:cNvPr id="449" name="Google Shape;449;g2bb2862943f_0_930"/>
          <p:cNvPicPr preferRelativeResize="0"/>
          <p:nvPr/>
        </p:nvPicPr>
        <p:blipFill rotWithShape="1">
          <a:blip r:embed="rId5">
            <a:alphaModFix/>
          </a:blip>
          <a:srcRect/>
          <a:stretch/>
        </p:blipFill>
        <p:spPr>
          <a:xfrm>
            <a:off x="7904924" y="2479799"/>
            <a:ext cx="2411700" cy="2437146"/>
          </a:xfrm>
          <a:prstGeom prst="rect">
            <a:avLst/>
          </a:prstGeom>
          <a:noFill/>
          <a:ln>
            <a:noFill/>
          </a:ln>
        </p:spPr>
      </p:pic>
      <p:sp>
        <p:nvSpPr>
          <p:cNvPr id="2" name="Google Shape;418;g2bb2862943f_0_896">
            <a:extLst>
              <a:ext uri="{FF2B5EF4-FFF2-40B4-BE49-F238E27FC236}">
                <a16:creationId xmlns:a16="http://schemas.microsoft.com/office/drawing/2014/main" id="{1E72BCCD-7B21-BB6B-B827-7BD55CFFBCDD}"/>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2bb2862943f_0_945"/>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My Baby - Baby Diary</a:t>
            </a:r>
            <a:endParaRPr/>
          </a:p>
        </p:txBody>
      </p:sp>
      <p:sp>
        <p:nvSpPr>
          <p:cNvPr id="461" name="Google Shape;461;g2bb2862943f_0_945"/>
          <p:cNvSpPr txBox="1">
            <a:spLocks noGrp="1"/>
          </p:cNvSpPr>
          <p:nvPr>
            <p:ph type="body" idx="4294967295"/>
          </p:nvPr>
        </p:nvSpPr>
        <p:spPr>
          <a:xfrm>
            <a:off x="1157150" y="2572350"/>
            <a:ext cx="38016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n-US" sz="2000"/>
              <a:t>Once you enter your baby's information, the application takes you to its home page, where you can record all relevant tracking related to sleep, feeding, diaper changes...</a:t>
            </a:r>
            <a:endParaRPr sz="2000"/>
          </a:p>
          <a:p>
            <a:pPr marL="0" lvl="0" indent="0" algn="l" rtl="0">
              <a:lnSpc>
                <a:spcPct val="120000"/>
              </a:lnSpc>
              <a:spcBef>
                <a:spcPts val="1200"/>
              </a:spcBef>
              <a:spcAft>
                <a:spcPts val="0"/>
              </a:spcAft>
              <a:buSzPts val="2000"/>
              <a:buNone/>
            </a:pPr>
            <a:endParaRPr sz="2000"/>
          </a:p>
        </p:txBody>
      </p:sp>
      <p:sp>
        <p:nvSpPr>
          <p:cNvPr id="462" name="Google Shape;462;g2bb2862943f_0_945"/>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463" name="Google Shape;463;g2bb2862943f_0_945"/>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464" name="Google Shape;464;g2bb2862943f_0_945"/>
          <p:cNvPicPr preferRelativeResize="0"/>
          <p:nvPr/>
        </p:nvPicPr>
        <p:blipFill rotWithShape="1">
          <a:blip r:embed="rId3">
            <a:alphaModFix/>
          </a:blip>
          <a:srcRect/>
          <a:stretch/>
        </p:blipFill>
        <p:spPr>
          <a:xfrm>
            <a:off x="5524875" y="1276175"/>
            <a:ext cx="2329750" cy="5043676"/>
          </a:xfrm>
          <a:prstGeom prst="rect">
            <a:avLst/>
          </a:prstGeom>
          <a:noFill/>
          <a:ln>
            <a:noFill/>
          </a:ln>
        </p:spPr>
      </p:pic>
      <p:sp>
        <p:nvSpPr>
          <p:cNvPr id="2" name="Google Shape;418;g2bb2862943f_0_896">
            <a:extLst>
              <a:ext uri="{FF2B5EF4-FFF2-40B4-BE49-F238E27FC236}">
                <a16:creationId xmlns:a16="http://schemas.microsoft.com/office/drawing/2014/main" id="{D2F46CB6-AD96-EA1B-D350-F256D4123692}"/>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g2bb2862943f_0_961"/>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My Baby - Baby Diary</a:t>
            </a:r>
            <a:endParaRPr/>
          </a:p>
        </p:txBody>
      </p:sp>
      <p:sp>
        <p:nvSpPr>
          <p:cNvPr id="476" name="Google Shape;476;g2bb2862943f_0_961"/>
          <p:cNvSpPr txBox="1">
            <a:spLocks noGrp="1"/>
          </p:cNvSpPr>
          <p:nvPr>
            <p:ph type="body" idx="4294967295"/>
          </p:nvPr>
        </p:nvSpPr>
        <p:spPr>
          <a:xfrm>
            <a:off x="918400" y="2241225"/>
            <a:ext cx="38016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n-US" sz="2000"/>
              <a:t>Here is an example of how you can register your baby’s sleep habits. </a:t>
            </a:r>
            <a:endParaRPr sz="2000"/>
          </a:p>
          <a:p>
            <a:pPr marL="0" lvl="0" indent="0" algn="l" rtl="0">
              <a:lnSpc>
                <a:spcPct val="120000"/>
              </a:lnSpc>
              <a:spcBef>
                <a:spcPts val="1200"/>
              </a:spcBef>
              <a:spcAft>
                <a:spcPts val="0"/>
              </a:spcAft>
              <a:buSzPts val="2000"/>
              <a:buNone/>
            </a:pPr>
            <a:r>
              <a:rPr lang="en-US" sz="2000"/>
              <a:t>First, click on the "+" button. Then, add the time your baby went to sleep and the time they woke up.</a:t>
            </a:r>
            <a:endParaRPr sz="2000"/>
          </a:p>
          <a:p>
            <a:pPr marL="0" lvl="0" indent="0" algn="l" rtl="0">
              <a:lnSpc>
                <a:spcPct val="120000"/>
              </a:lnSpc>
              <a:spcBef>
                <a:spcPts val="1200"/>
              </a:spcBef>
              <a:spcAft>
                <a:spcPts val="0"/>
              </a:spcAft>
              <a:buSzPts val="2000"/>
              <a:buNone/>
            </a:pPr>
            <a:r>
              <a:rPr lang="en-US" sz="2000"/>
              <a:t>You would follow the same process for breastfeeding and diapers changes. </a:t>
            </a:r>
            <a:endParaRPr sz="2000"/>
          </a:p>
          <a:p>
            <a:pPr marL="0" lvl="0" indent="0" algn="l" rtl="0">
              <a:lnSpc>
                <a:spcPct val="120000"/>
              </a:lnSpc>
              <a:spcBef>
                <a:spcPts val="1200"/>
              </a:spcBef>
              <a:spcAft>
                <a:spcPts val="0"/>
              </a:spcAft>
              <a:buSzPts val="2000"/>
              <a:buNone/>
            </a:pPr>
            <a:endParaRPr sz="2000"/>
          </a:p>
        </p:txBody>
      </p:sp>
      <p:pic>
        <p:nvPicPr>
          <p:cNvPr id="477" name="Google Shape;477;g2bb2862943f_0_961"/>
          <p:cNvPicPr preferRelativeResize="0"/>
          <p:nvPr/>
        </p:nvPicPr>
        <p:blipFill rotWithShape="1">
          <a:blip r:embed="rId3">
            <a:alphaModFix/>
          </a:blip>
          <a:srcRect/>
          <a:stretch/>
        </p:blipFill>
        <p:spPr>
          <a:xfrm>
            <a:off x="5058275" y="1276175"/>
            <a:ext cx="2239688" cy="4848701"/>
          </a:xfrm>
          <a:prstGeom prst="rect">
            <a:avLst/>
          </a:prstGeom>
          <a:noFill/>
          <a:ln>
            <a:noFill/>
          </a:ln>
        </p:spPr>
      </p:pic>
      <p:pic>
        <p:nvPicPr>
          <p:cNvPr id="478" name="Google Shape;478;g2bb2862943f_0_961"/>
          <p:cNvPicPr preferRelativeResize="0"/>
          <p:nvPr/>
        </p:nvPicPr>
        <p:blipFill rotWithShape="1">
          <a:blip r:embed="rId4">
            <a:alphaModFix/>
          </a:blip>
          <a:srcRect/>
          <a:stretch/>
        </p:blipFill>
        <p:spPr>
          <a:xfrm>
            <a:off x="8060050" y="1276150"/>
            <a:ext cx="2239700" cy="4848737"/>
          </a:xfrm>
          <a:prstGeom prst="rect">
            <a:avLst/>
          </a:prstGeom>
          <a:noFill/>
          <a:ln>
            <a:noFill/>
          </a:ln>
        </p:spPr>
      </p:pic>
      <p:sp>
        <p:nvSpPr>
          <p:cNvPr id="479" name="Google Shape;479;g2bb2862943f_0_961"/>
          <p:cNvSpPr/>
          <p:nvPr/>
        </p:nvSpPr>
        <p:spPr>
          <a:xfrm>
            <a:off x="5148575" y="3155700"/>
            <a:ext cx="598800" cy="5466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480" name="Google Shape;480;g2bb2862943f_0_961"/>
          <p:cNvCxnSpPr>
            <a:stCxn id="479" idx="6"/>
          </p:cNvCxnSpPr>
          <p:nvPr/>
        </p:nvCxnSpPr>
        <p:spPr>
          <a:xfrm rot="10800000" flipH="1">
            <a:off x="5747375" y="1723500"/>
            <a:ext cx="3115800" cy="1705500"/>
          </a:xfrm>
          <a:prstGeom prst="curvedConnector3">
            <a:avLst>
              <a:gd name="adj1" fmla="val 50000"/>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AA7429BE-747A-DC18-C179-B810EF2829BE}"/>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2bb2862943f_0_98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My Baby - Baby Diary</a:t>
            </a:r>
            <a:endParaRPr/>
          </a:p>
        </p:txBody>
      </p:sp>
      <p:sp>
        <p:nvSpPr>
          <p:cNvPr id="492" name="Google Shape;492;g2bb2862943f_0_980"/>
          <p:cNvSpPr txBox="1">
            <a:spLocks noGrp="1"/>
          </p:cNvSpPr>
          <p:nvPr>
            <p:ph type="body" idx="4294967295"/>
          </p:nvPr>
        </p:nvSpPr>
        <p:spPr>
          <a:xfrm>
            <a:off x="1157150" y="2572350"/>
            <a:ext cx="38016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n-US" sz="2000" dirty="0"/>
              <a:t>Another important aspect is that, in addition to recording those three essential habits, you also have the option to record other day-to-day things, using the same process as described previously.</a:t>
            </a:r>
            <a:endParaRPr sz="2000" dirty="0"/>
          </a:p>
          <a:p>
            <a:pPr marL="0" lvl="0" indent="0" algn="l" rtl="0">
              <a:lnSpc>
                <a:spcPct val="120000"/>
              </a:lnSpc>
              <a:spcBef>
                <a:spcPts val="1200"/>
              </a:spcBef>
              <a:spcAft>
                <a:spcPts val="0"/>
              </a:spcAft>
              <a:buSzPts val="2000"/>
              <a:buNone/>
            </a:pPr>
            <a:endParaRPr sz="2000" dirty="0"/>
          </a:p>
        </p:txBody>
      </p:sp>
      <p:sp>
        <p:nvSpPr>
          <p:cNvPr id="493" name="Google Shape;493;g2bb2862943f_0_980"/>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494" name="Google Shape;494;g2bb2862943f_0_98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495" name="Google Shape;495;g2bb2862943f_0_980"/>
          <p:cNvPicPr preferRelativeResize="0"/>
          <p:nvPr/>
        </p:nvPicPr>
        <p:blipFill rotWithShape="1">
          <a:blip r:embed="rId3">
            <a:alphaModFix/>
          </a:blip>
          <a:srcRect/>
          <a:stretch/>
        </p:blipFill>
        <p:spPr>
          <a:xfrm>
            <a:off x="4958750" y="1276150"/>
            <a:ext cx="2329750" cy="5043676"/>
          </a:xfrm>
          <a:prstGeom prst="rect">
            <a:avLst/>
          </a:prstGeom>
          <a:noFill/>
          <a:ln>
            <a:noFill/>
          </a:ln>
        </p:spPr>
      </p:pic>
      <p:pic>
        <p:nvPicPr>
          <p:cNvPr id="496" name="Google Shape;496;g2bb2862943f_0_980"/>
          <p:cNvPicPr preferRelativeResize="0"/>
          <p:nvPr/>
        </p:nvPicPr>
        <p:blipFill rotWithShape="1">
          <a:blip r:embed="rId4">
            <a:alphaModFix/>
          </a:blip>
          <a:srcRect/>
          <a:stretch/>
        </p:blipFill>
        <p:spPr>
          <a:xfrm>
            <a:off x="7998175" y="1276133"/>
            <a:ext cx="2329750" cy="5043717"/>
          </a:xfrm>
          <a:prstGeom prst="rect">
            <a:avLst/>
          </a:prstGeom>
          <a:noFill/>
          <a:ln>
            <a:noFill/>
          </a:ln>
        </p:spPr>
      </p:pic>
      <p:sp>
        <p:nvSpPr>
          <p:cNvPr id="497" name="Google Shape;497;g2bb2862943f_0_980"/>
          <p:cNvSpPr/>
          <p:nvPr/>
        </p:nvSpPr>
        <p:spPr>
          <a:xfrm>
            <a:off x="6689700" y="5496350"/>
            <a:ext cx="598800" cy="5466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498" name="Google Shape;498;g2bb2862943f_0_980"/>
          <p:cNvCxnSpPr/>
          <p:nvPr/>
        </p:nvCxnSpPr>
        <p:spPr>
          <a:xfrm rot="-5400000">
            <a:off x="6257850" y="2874600"/>
            <a:ext cx="3786300" cy="1725000"/>
          </a:xfrm>
          <a:prstGeom prst="curvedConnector3">
            <a:avLst>
              <a:gd name="adj1" fmla="val 52696"/>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2F33EA05-E2E3-3A58-0403-D2B9DF1BF2FB}"/>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g2bb2862943f_0_1002"/>
          <p:cNvSpPr txBox="1">
            <a:spLocks noGrp="1"/>
          </p:cNvSpPr>
          <p:nvPr>
            <p:ph type="title"/>
          </p:nvPr>
        </p:nvSpPr>
        <p:spPr>
          <a:xfrm>
            <a:off x="244799" y="9010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Apps for Pediatric advice</a:t>
            </a:r>
            <a:endParaRPr/>
          </a:p>
        </p:txBody>
      </p:sp>
      <p:sp>
        <p:nvSpPr>
          <p:cNvPr id="510" name="Google Shape;510;g2bb2862943f_0_1002"/>
          <p:cNvSpPr txBox="1">
            <a:spLocks noGrp="1"/>
          </p:cNvSpPr>
          <p:nvPr>
            <p:ph type="body" idx="4294967295"/>
          </p:nvPr>
        </p:nvSpPr>
        <p:spPr>
          <a:xfrm>
            <a:off x="308694" y="1780796"/>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1100"/>
              <a:buNone/>
            </a:pPr>
            <a:r>
              <a:rPr lang="en-US" sz="2400" b="1" dirty="0" err="1"/>
              <a:t>Pediamécum</a:t>
            </a:r>
            <a:r>
              <a:rPr lang="en-US" sz="2400" b="1" dirty="0"/>
              <a:t> AEP:</a:t>
            </a:r>
            <a:endParaRPr sz="2400" b="1" dirty="0"/>
          </a:p>
          <a:p>
            <a:pPr marL="0" lvl="0" indent="0" algn="l" rtl="0">
              <a:lnSpc>
                <a:spcPct val="120000"/>
              </a:lnSpc>
              <a:spcBef>
                <a:spcPts val="1200"/>
              </a:spcBef>
              <a:spcAft>
                <a:spcPts val="0"/>
              </a:spcAft>
              <a:buSzPts val="1100"/>
              <a:buNone/>
            </a:pPr>
            <a:r>
              <a:rPr lang="en-US" sz="2400" dirty="0"/>
              <a:t>IOS: </a:t>
            </a:r>
            <a:r>
              <a:rPr lang="en-US" sz="2400" dirty="0">
                <a:hlinkClick r:id="rId3"/>
              </a:rPr>
              <a:t>https://apps.apple.com/es/app/</a:t>
            </a:r>
            <a:r>
              <a:rPr lang="en-US" sz="2400" dirty="0" err="1">
                <a:hlinkClick r:id="rId3"/>
              </a:rPr>
              <a:t>pediamécum-aep</a:t>
            </a:r>
            <a:r>
              <a:rPr lang="en-US" sz="2400" dirty="0">
                <a:hlinkClick r:id="rId3"/>
              </a:rPr>
              <a:t>/id1469867687</a:t>
            </a:r>
            <a:r>
              <a:rPr lang="en-US" sz="2400" dirty="0"/>
              <a:t> </a:t>
            </a:r>
            <a:endParaRPr sz="2400" dirty="0"/>
          </a:p>
          <a:p>
            <a:pPr marL="0" lvl="0" indent="0" algn="l" rtl="0">
              <a:lnSpc>
                <a:spcPct val="120000"/>
              </a:lnSpc>
              <a:spcBef>
                <a:spcPts val="1200"/>
              </a:spcBef>
              <a:spcAft>
                <a:spcPts val="0"/>
              </a:spcAft>
              <a:buSzPts val="1100"/>
              <a:buNone/>
            </a:pPr>
            <a:r>
              <a:rPr lang="en-US" sz="2400" dirty="0"/>
              <a:t>ANDROID: </a:t>
            </a:r>
            <a:r>
              <a:rPr lang="en-US" sz="2400" dirty="0">
                <a:hlinkClick r:id="rId4"/>
              </a:rPr>
              <a:t>https://play.google.com/store/apps/details?id=com.pediamecum.app&amp;hl=en_US</a:t>
            </a:r>
            <a:r>
              <a:rPr lang="en-US" sz="2400" dirty="0"/>
              <a:t> </a:t>
            </a:r>
            <a:endParaRPr sz="2400"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dirty="0"/>
          </a:p>
          <a:p>
            <a:pPr marL="0" lvl="0" indent="0" algn="l" rtl="0">
              <a:lnSpc>
                <a:spcPct val="120000"/>
              </a:lnSpc>
              <a:spcBef>
                <a:spcPts val="1200"/>
              </a:spcBef>
              <a:spcAft>
                <a:spcPts val="0"/>
              </a:spcAft>
              <a:buSzPts val="2000"/>
              <a:buNone/>
            </a:pPr>
            <a:endParaRPr sz="2400" dirty="0"/>
          </a:p>
        </p:txBody>
      </p:sp>
      <p:sp>
        <p:nvSpPr>
          <p:cNvPr id="2" name="Google Shape;418;g2bb2862943f_0_896">
            <a:extLst>
              <a:ext uri="{FF2B5EF4-FFF2-40B4-BE49-F238E27FC236}">
                <a16:creationId xmlns:a16="http://schemas.microsoft.com/office/drawing/2014/main" id="{C0CA3BA9-E3F5-46FB-F05A-D648A5771524}"/>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g2bb2862943f_0_1017"/>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Pediamécum AEP:</a:t>
            </a:r>
            <a:endParaRPr sz="2200">
              <a:latin typeface="Arial"/>
              <a:ea typeface="Arial"/>
              <a:cs typeface="Arial"/>
              <a:sym typeface="Arial"/>
            </a:endParaRPr>
          </a:p>
        </p:txBody>
      </p:sp>
      <p:sp>
        <p:nvSpPr>
          <p:cNvPr id="521" name="Google Shape;521;g2bb2862943f_0_1017"/>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pic>
        <p:nvPicPr>
          <p:cNvPr id="522" name="Google Shape;522;g2bb2862943f_0_1017"/>
          <p:cNvPicPr preferRelativeResize="0"/>
          <p:nvPr/>
        </p:nvPicPr>
        <p:blipFill rotWithShape="1">
          <a:blip r:embed="rId4">
            <a:alphaModFix/>
          </a:blip>
          <a:srcRect/>
          <a:stretch/>
        </p:blipFill>
        <p:spPr>
          <a:xfrm>
            <a:off x="9004032" y="2046325"/>
            <a:ext cx="2736681" cy="2765338"/>
          </a:xfrm>
          <a:prstGeom prst="rect">
            <a:avLst/>
          </a:prstGeom>
          <a:noFill/>
          <a:ln>
            <a:noFill/>
          </a:ln>
        </p:spPr>
      </p:pic>
      <p:sp>
        <p:nvSpPr>
          <p:cNvPr id="523" name="Google Shape;523;g2bb2862943f_0_1017"/>
          <p:cNvSpPr txBox="1"/>
          <p:nvPr/>
        </p:nvSpPr>
        <p:spPr>
          <a:xfrm>
            <a:off x="244800" y="1895125"/>
            <a:ext cx="8235300" cy="3231624"/>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200"/>
              </a:spcBef>
              <a:spcAft>
                <a:spcPts val="0"/>
              </a:spcAft>
              <a:buNone/>
            </a:pPr>
            <a:r>
              <a:rPr lang="en-US" sz="2000" dirty="0">
                <a:solidFill>
                  <a:schemeClr val="dk1"/>
                </a:solidFill>
                <a:latin typeface="Calibri"/>
                <a:ea typeface="Calibri"/>
                <a:cs typeface="Calibri"/>
                <a:sym typeface="Calibri"/>
              </a:rPr>
              <a:t>This application provides users with a quick and easy way to access documented data commonly used in pediatrics. </a:t>
            </a:r>
            <a:endParaRPr sz="20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None/>
            </a:pPr>
            <a:r>
              <a:rPr lang="en-US" sz="2000" dirty="0">
                <a:solidFill>
                  <a:schemeClr val="dk1"/>
                </a:solidFill>
                <a:latin typeface="Calibri"/>
                <a:ea typeface="Calibri"/>
                <a:cs typeface="Calibri"/>
                <a:sym typeface="Calibri"/>
              </a:rPr>
              <a:t>It is available for both IOS and ANDROID:</a:t>
            </a:r>
            <a:endParaRPr sz="2000" dirty="0">
              <a:solidFill>
                <a:schemeClr val="dk1"/>
              </a:solidFill>
              <a:latin typeface="Calibri"/>
              <a:ea typeface="Calibri"/>
              <a:cs typeface="Calibri"/>
              <a:sym typeface="Calibri"/>
            </a:endParaRPr>
          </a:p>
          <a:p>
            <a:pPr marL="457200" lvl="0" indent="-355600" algn="l" rtl="0">
              <a:lnSpc>
                <a:spcPct val="120000"/>
              </a:lnSpc>
              <a:spcBef>
                <a:spcPts val="120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IOS: </a:t>
            </a:r>
            <a:r>
              <a:rPr lang="en-US" sz="2000" u="sng" dirty="0">
                <a:solidFill>
                  <a:schemeClr val="hlink"/>
                </a:solidFill>
                <a:latin typeface="Calibri"/>
                <a:ea typeface="Calibri"/>
                <a:cs typeface="Calibri"/>
                <a:sym typeface="Calibri"/>
                <a:hlinkClick r:id="rId5"/>
              </a:rPr>
              <a:t>https://apps.apple.com/es/app/</a:t>
            </a:r>
            <a:r>
              <a:rPr lang="en-US" sz="2000" u="sng" dirty="0" err="1">
                <a:solidFill>
                  <a:schemeClr val="hlink"/>
                </a:solidFill>
                <a:latin typeface="Calibri"/>
                <a:ea typeface="Calibri"/>
                <a:cs typeface="Calibri"/>
                <a:sym typeface="Calibri"/>
                <a:hlinkClick r:id="rId5"/>
              </a:rPr>
              <a:t>pediamécum-aep</a:t>
            </a:r>
            <a:r>
              <a:rPr lang="en-US" sz="2000" u="sng" dirty="0">
                <a:solidFill>
                  <a:schemeClr val="hlink"/>
                </a:solidFill>
                <a:latin typeface="Calibri"/>
                <a:ea typeface="Calibri"/>
                <a:cs typeface="Calibri"/>
                <a:sym typeface="Calibri"/>
                <a:hlinkClick r:id="rId5"/>
              </a:rPr>
              <a:t>/id1469867687</a:t>
            </a:r>
            <a:endParaRPr sz="2000" dirty="0">
              <a:solidFill>
                <a:schemeClr val="dk1"/>
              </a:solidFill>
              <a:latin typeface="Calibri"/>
              <a:ea typeface="Calibri"/>
              <a:cs typeface="Calibri"/>
              <a:sym typeface="Calibri"/>
            </a:endParaRPr>
          </a:p>
          <a:p>
            <a:pPr marL="457200" lvl="0" indent="-355600" algn="l" rtl="0">
              <a:lnSpc>
                <a:spcPct val="12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ANDROID: </a:t>
            </a:r>
            <a:r>
              <a:rPr lang="en-US" sz="2000" u="sng" dirty="0">
                <a:solidFill>
                  <a:schemeClr val="hlink"/>
                </a:solidFill>
                <a:latin typeface="Calibri"/>
                <a:ea typeface="Calibri"/>
                <a:cs typeface="Calibri"/>
                <a:sym typeface="Calibri"/>
                <a:hlinkClick r:id="rId3"/>
              </a:rPr>
              <a:t>https://play.google.com/store/apps/details?id=com.pediamecum.app&amp;hl=en_US</a:t>
            </a:r>
            <a:endParaRPr sz="2000" dirty="0">
              <a:solidFill>
                <a:schemeClr val="dk1"/>
              </a:solidFill>
              <a:latin typeface="Calibri"/>
              <a:ea typeface="Calibri"/>
              <a:cs typeface="Calibri"/>
              <a:sym typeface="Calibri"/>
            </a:endParaRPr>
          </a:p>
        </p:txBody>
      </p:sp>
      <p:sp>
        <p:nvSpPr>
          <p:cNvPr id="2" name="Google Shape;418;g2bb2862943f_0_896">
            <a:extLst>
              <a:ext uri="{FF2B5EF4-FFF2-40B4-BE49-F238E27FC236}">
                <a16:creationId xmlns:a16="http://schemas.microsoft.com/office/drawing/2014/main" id="{CDF3B745-1BDF-11B4-05D4-2B8E4C1909B8}"/>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g2bb2862943f_0_104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Pediamécum AEP:</a:t>
            </a:r>
            <a:endParaRPr sz="2200">
              <a:latin typeface="Arial"/>
              <a:ea typeface="Arial"/>
              <a:cs typeface="Arial"/>
              <a:sym typeface="Arial"/>
            </a:endParaRPr>
          </a:p>
        </p:txBody>
      </p:sp>
      <p:sp>
        <p:nvSpPr>
          <p:cNvPr id="535" name="Google Shape;535;g2bb2862943f_0_1040"/>
          <p:cNvSpPr txBox="1">
            <a:spLocks noGrp="1"/>
          </p:cNvSpPr>
          <p:nvPr>
            <p:ph type="body" idx="4294967295"/>
          </p:nvPr>
        </p:nvSpPr>
        <p:spPr>
          <a:xfrm>
            <a:off x="1175925" y="2656900"/>
            <a:ext cx="38190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n-US" sz="2000"/>
              <a:t>Once the application is downloaded, several sections will appear on the main screen, all of them related to different aspects of interest in pediatrics.</a:t>
            </a:r>
            <a:endParaRPr sz="2000"/>
          </a:p>
        </p:txBody>
      </p:sp>
      <p:sp>
        <p:nvSpPr>
          <p:cNvPr id="536" name="Google Shape;536;g2bb2862943f_0_1040"/>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37" name="Google Shape;537;g2bb2862943f_0_104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538" name="Google Shape;538;g2bb2862943f_0_1040"/>
          <p:cNvPicPr preferRelativeResize="0"/>
          <p:nvPr/>
        </p:nvPicPr>
        <p:blipFill rotWithShape="1">
          <a:blip r:embed="rId3">
            <a:alphaModFix/>
          </a:blip>
          <a:srcRect/>
          <a:stretch/>
        </p:blipFill>
        <p:spPr>
          <a:xfrm>
            <a:off x="6096000" y="1206025"/>
            <a:ext cx="2411699" cy="5221130"/>
          </a:xfrm>
          <a:prstGeom prst="rect">
            <a:avLst/>
          </a:prstGeom>
          <a:ln>
            <a:noFill/>
          </a:ln>
          <a:effectLst>
            <a:outerShdw blurRad="190500" algn="tl" rotWithShape="0">
              <a:srgbClr val="000000">
                <a:alpha val="70000"/>
              </a:srgbClr>
            </a:outerShdw>
          </a:effectLst>
        </p:spPr>
      </p:pic>
      <p:sp>
        <p:nvSpPr>
          <p:cNvPr id="2" name="Google Shape;418;g2bb2862943f_0_896">
            <a:extLst>
              <a:ext uri="{FF2B5EF4-FFF2-40B4-BE49-F238E27FC236}">
                <a16:creationId xmlns:a16="http://schemas.microsoft.com/office/drawing/2014/main" id="{A1B2A49B-1E68-A436-4AB2-297205451554}"/>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g2bb2862943f_0_1056"/>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err="1">
                <a:latin typeface="Arial"/>
                <a:ea typeface="Arial"/>
                <a:cs typeface="Arial"/>
                <a:sym typeface="Arial"/>
              </a:rPr>
              <a:t>Pediamécum</a:t>
            </a:r>
            <a:r>
              <a:rPr lang="en-US" sz="2200" dirty="0">
                <a:latin typeface="Arial"/>
                <a:ea typeface="Arial"/>
                <a:cs typeface="Arial"/>
                <a:sym typeface="Arial"/>
              </a:rPr>
              <a:t> AEP:</a:t>
            </a:r>
            <a:endParaRPr sz="2200" dirty="0">
              <a:latin typeface="Arial"/>
              <a:ea typeface="Arial"/>
              <a:cs typeface="Arial"/>
              <a:sym typeface="Arial"/>
            </a:endParaRPr>
          </a:p>
        </p:txBody>
      </p:sp>
      <p:sp>
        <p:nvSpPr>
          <p:cNvPr id="549" name="Google Shape;549;g2bb2862943f_0_1056"/>
          <p:cNvSpPr txBox="1">
            <a:spLocks noGrp="1"/>
          </p:cNvSpPr>
          <p:nvPr>
            <p:ph type="body" idx="4294967295"/>
          </p:nvPr>
        </p:nvSpPr>
        <p:spPr>
          <a:xfrm>
            <a:off x="918400" y="2687000"/>
            <a:ext cx="32778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n-US" sz="2000" dirty="0"/>
              <a:t>The first two sections focus on different medicines and drugs, providing up-to-date information about them. </a:t>
            </a:r>
            <a:endParaRPr sz="2000" dirty="0"/>
          </a:p>
        </p:txBody>
      </p:sp>
      <p:sp>
        <p:nvSpPr>
          <p:cNvPr id="551" name="Google Shape;551;g2bb2862943f_0_1056"/>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52" name="Google Shape;552;g2bb2862943f_0_1056"/>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553" name="Google Shape;553;g2bb2862943f_0_1056"/>
          <p:cNvPicPr preferRelativeResize="0"/>
          <p:nvPr/>
        </p:nvPicPr>
        <p:blipFill rotWithShape="1">
          <a:blip r:embed="rId3">
            <a:alphaModFix/>
          </a:blip>
          <a:srcRect/>
          <a:stretch/>
        </p:blipFill>
        <p:spPr>
          <a:xfrm>
            <a:off x="4399811" y="1190975"/>
            <a:ext cx="2411699" cy="5221130"/>
          </a:xfrm>
          <a:prstGeom prst="rect">
            <a:avLst/>
          </a:prstGeom>
          <a:ln>
            <a:noFill/>
          </a:ln>
          <a:effectLst>
            <a:outerShdw blurRad="190500" algn="tl" rotWithShape="0">
              <a:srgbClr val="000000">
                <a:alpha val="70000"/>
              </a:srgbClr>
            </a:outerShdw>
          </a:effectLst>
        </p:spPr>
      </p:pic>
      <p:sp>
        <p:nvSpPr>
          <p:cNvPr id="554" name="Google Shape;554;g2bb2862943f_0_1056"/>
          <p:cNvSpPr/>
          <p:nvPr/>
        </p:nvSpPr>
        <p:spPr>
          <a:xfrm>
            <a:off x="4296161" y="1859250"/>
            <a:ext cx="26190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555" name="Google Shape;555;g2bb2862943f_0_1056"/>
          <p:cNvPicPr preferRelativeResize="0"/>
          <p:nvPr/>
        </p:nvPicPr>
        <p:blipFill rotWithShape="1">
          <a:blip r:embed="rId4">
            <a:alphaModFix/>
          </a:blip>
          <a:srcRect/>
          <a:stretch/>
        </p:blipFill>
        <p:spPr>
          <a:xfrm>
            <a:off x="7115024" y="1190975"/>
            <a:ext cx="2411699" cy="5056175"/>
          </a:xfrm>
          <a:prstGeom prst="rect">
            <a:avLst/>
          </a:prstGeom>
          <a:ln>
            <a:noFill/>
          </a:ln>
          <a:effectLst>
            <a:outerShdw blurRad="190500" algn="tl" rotWithShape="0">
              <a:srgbClr val="000000">
                <a:alpha val="70000"/>
              </a:srgbClr>
            </a:outerShdw>
          </a:effectLst>
        </p:spPr>
      </p:pic>
      <p:pic>
        <p:nvPicPr>
          <p:cNvPr id="556" name="Google Shape;556;g2bb2862943f_0_1056"/>
          <p:cNvPicPr preferRelativeResize="0"/>
          <p:nvPr/>
        </p:nvPicPr>
        <p:blipFill rotWithShape="1">
          <a:blip r:embed="rId5">
            <a:alphaModFix/>
          </a:blip>
          <a:srcRect/>
          <a:stretch/>
        </p:blipFill>
        <p:spPr>
          <a:xfrm>
            <a:off x="9634349" y="1190975"/>
            <a:ext cx="2106788" cy="5056175"/>
          </a:xfrm>
          <a:prstGeom prst="rect">
            <a:avLst/>
          </a:prstGeom>
          <a:ln>
            <a:noFill/>
          </a:ln>
          <a:effectLst>
            <a:outerShdw blurRad="190500" algn="tl" rotWithShape="0">
              <a:srgbClr val="000000">
                <a:alpha val="70000"/>
              </a:srgbClr>
            </a:outerShdw>
          </a:effectLst>
        </p:spPr>
      </p:pic>
      <p:sp>
        <p:nvSpPr>
          <p:cNvPr id="557" name="Google Shape;557;g2bb2862943f_0_1056"/>
          <p:cNvSpPr/>
          <p:nvPr/>
        </p:nvSpPr>
        <p:spPr>
          <a:xfrm>
            <a:off x="7115024" y="1951650"/>
            <a:ext cx="578100" cy="4308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418;g2bb2862943f_0_896">
            <a:extLst>
              <a:ext uri="{FF2B5EF4-FFF2-40B4-BE49-F238E27FC236}">
                <a16:creationId xmlns:a16="http://schemas.microsoft.com/office/drawing/2014/main" id="{B7AB0BF7-AC8D-F154-2622-75F049DED07C}"/>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g2bb2862943f_0_1079"/>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Pediamécum AEP:</a:t>
            </a:r>
            <a:endParaRPr sz="2200">
              <a:latin typeface="Arial"/>
              <a:ea typeface="Arial"/>
              <a:cs typeface="Arial"/>
              <a:sym typeface="Arial"/>
            </a:endParaRPr>
          </a:p>
        </p:txBody>
      </p:sp>
      <p:sp>
        <p:nvSpPr>
          <p:cNvPr id="568" name="Google Shape;568;g2bb2862943f_0_1079"/>
          <p:cNvSpPr txBox="1">
            <a:spLocks noGrp="1"/>
          </p:cNvSpPr>
          <p:nvPr>
            <p:ph type="body" idx="4294967295"/>
          </p:nvPr>
        </p:nvSpPr>
        <p:spPr>
          <a:xfrm>
            <a:off x="918400" y="2687000"/>
            <a:ext cx="30300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n-US" sz="2000"/>
              <a:t>This application also offers links to other relevant webs and sources of information.</a:t>
            </a:r>
            <a:endParaRPr sz="2000"/>
          </a:p>
        </p:txBody>
      </p:sp>
      <p:sp>
        <p:nvSpPr>
          <p:cNvPr id="570" name="Google Shape;570;g2bb2862943f_0_1079"/>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571" name="Google Shape;571;g2bb2862943f_0_1079"/>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3</a:t>
            </a:r>
            <a:endParaRPr sz="4000" b="1" i="0" u="none" strike="noStrike" cap="none">
              <a:solidFill>
                <a:srgbClr val="414141"/>
              </a:solidFill>
              <a:latin typeface="Calibri"/>
              <a:ea typeface="Calibri"/>
              <a:cs typeface="Calibri"/>
              <a:sym typeface="Calibri"/>
            </a:endParaRPr>
          </a:p>
        </p:txBody>
      </p:sp>
      <p:pic>
        <p:nvPicPr>
          <p:cNvPr id="572" name="Google Shape;572;g2bb2862943f_0_1079"/>
          <p:cNvPicPr preferRelativeResize="0"/>
          <p:nvPr/>
        </p:nvPicPr>
        <p:blipFill rotWithShape="1">
          <a:blip r:embed="rId3">
            <a:alphaModFix/>
          </a:blip>
          <a:srcRect/>
          <a:stretch/>
        </p:blipFill>
        <p:spPr>
          <a:xfrm>
            <a:off x="4150899" y="1501450"/>
            <a:ext cx="2053650" cy="4445972"/>
          </a:xfrm>
          <a:prstGeom prst="rect">
            <a:avLst/>
          </a:prstGeom>
          <a:ln>
            <a:noFill/>
          </a:ln>
          <a:effectLst>
            <a:outerShdw blurRad="190500" algn="tl" rotWithShape="0">
              <a:srgbClr val="000000">
                <a:alpha val="70000"/>
              </a:srgbClr>
            </a:outerShdw>
          </a:effectLst>
        </p:spPr>
      </p:pic>
      <p:pic>
        <p:nvPicPr>
          <p:cNvPr id="573" name="Google Shape;573;g2bb2862943f_0_1079"/>
          <p:cNvPicPr preferRelativeResize="0"/>
          <p:nvPr/>
        </p:nvPicPr>
        <p:blipFill rotWithShape="1">
          <a:blip r:embed="rId4">
            <a:alphaModFix/>
          </a:blip>
          <a:srcRect/>
          <a:stretch/>
        </p:blipFill>
        <p:spPr>
          <a:xfrm>
            <a:off x="6705638" y="1597000"/>
            <a:ext cx="2053650" cy="4445952"/>
          </a:xfrm>
          <a:prstGeom prst="rect">
            <a:avLst/>
          </a:prstGeom>
          <a:ln>
            <a:noFill/>
          </a:ln>
          <a:effectLst>
            <a:outerShdw blurRad="190500" algn="tl" rotWithShape="0">
              <a:srgbClr val="000000">
                <a:alpha val="70000"/>
              </a:srgbClr>
            </a:outerShdw>
          </a:effectLst>
        </p:spPr>
      </p:pic>
      <p:pic>
        <p:nvPicPr>
          <p:cNvPr id="574" name="Google Shape;574;g2bb2862943f_0_1079"/>
          <p:cNvPicPr preferRelativeResize="0"/>
          <p:nvPr/>
        </p:nvPicPr>
        <p:blipFill rotWithShape="1">
          <a:blip r:embed="rId5">
            <a:alphaModFix/>
          </a:blip>
          <a:srcRect/>
          <a:stretch/>
        </p:blipFill>
        <p:spPr>
          <a:xfrm>
            <a:off x="9561950" y="1419492"/>
            <a:ext cx="2053650" cy="4445972"/>
          </a:xfrm>
          <a:prstGeom prst="rect">
            <a:avLst/>
          </a:prstGeom>
          <a:ln>
            <a:noFill/>
          </a:ln>
          <a:effectLst>
            <a:outerShdw blurRad="190500" algn="tl" rotWithShape="0">
              <a:srgbClr val="000000">
                <a:alpha val="70000"/>
              </a:srgbClr>
            </a:outerShdw>
          </a:effectLst>
        </p:spPr>
      </p:pic>
      <p:sp>
        <p:nvSpPr>
          <p:cNvPr id="575" name="Google Shape;575;g2bb2862943f_0_1079"/>
          <p:cNvSpPr/>
          <p:nvPr/>
        </p:nvSpPr>
        <p:spPr>
          <a:xfrm>
            <a:off x="3948400" y="3322636"/>
            <a:ext cx="2411700" cy="5439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576" name="Google Shape;576;g2bb2862943f_0_1079"/>
          <p:cNvCxnSpPr/>
          <p:nvPr/>
        </p:nvCxnSpPr>
        <p:spPr>
          <a:xfrm rot="-5400000">
            <a:off x="5597163" y="2209175"/>
            <a:ext cx="1298100" cy="928800"/>
          </a:xfrm>
          <a:prstGeom prst="curvedConnector3">
            <a:avLst>
              <a:gd name="adj1" fmla="val 84930"/>
            </a:avLst>
          </a:prstGeom>
          <a:noFill/>
          <a:ln w="19050" cap="flat" cmpd="sng">
            <a:solidFill>
              <a:srgbClr val="C00000"/>
            </a:solidFill>
            <a:prstDash val="solid"/>
            <a:round/>
            <a:headEnd type="none" w="sm" len="sm"/>
            <a:tailEnd type="triangle" w="med" len="med"/>
          </a:ln>
        </p:spPr>
      </p:cxnSp>
      <p:sp>
        <p:nvSpPr>
          <p:cNvPr id="577" name="Google Shape;577;g2bb2862943f_0_1079"/>
          <p:cNvSpPr/>
          <p:nvPr/>
        </p:nvSpPr>
        <p:spPr>
          <a:xfrm>
            <a:off x="6463925" y="3452499"/>
            <a:ext cx="2411700" cy="5439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578" name="Google Shape;578;g2bb2862943f_0_1079"/>
          <p:cNvCxnSpPr/>
          <p:nvPr/>
        </p:nvCxnSpPr>
        <p:spPr>
          <a:xfrm rot="-5400000">
            <a:off x="8494638" y="2052925"/>
            <a:ext cx="1510800" cy="1453800"/>
          </a:xfrm>
          <a:prstGeom prst="curvedConnector3">
            <a:avLst>
              <a:gd name="adj1" fmla="val 88041"/>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DB870A50-ED8D-14C1-4A27-204B975BA397}"/>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g2bb2862943f_0_1108"/>
          <p:cNvSpPr txBox="1">
            <a:spLocks noGrp="1"/>
          </p:cNvSpPr>
          <p:nvPr>
            <p:ph type="title"/>
          </p:nvPr>
        </p:nvSpPr>
        <p:spPr>
          <a:xfrm>
            <a:off x="244799" y="9010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Apps for Breastfeeding</a:t>
            </a:r>
            <a:endParaRPr/>
          </a:p>
        </p:txBody>
      </p:sp>
      <p:sp>
        <p:nvSpPr>
          <p:cNvPr id="590" name="Google Shape;590;g2bb2862943f_0_1108"/>
          <p:cNvSpPr txBox="1">
            <a:spLocks noGrp="1"/>
          </p:cNvSpPr>
          <p:nvPr>
            <p:ph type="body" idx="4294967295"/>
          </p:nvPr>
        </p:nvSpPr>
        <p:spPr>
          <a:xfrm>
            <a:off x="308694" y="1780796"/>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1100"/>
              <a:buNone/>
            </a:pPr>
            <a:r>
              <a:rPr lang="en-US" sz="2400" b="1" dirty="0"/>
              <a:t>Milk time - timer for nursing:</a:t>
            </a:r>
            <a:endParaRPr sz="2400" b="1" dirty="0"/>
          </a:p>
          <a:p>
            <a:pPr marL="0" lvl="0" indent="0" algn="l" rtl="0">
              <a:lnSpc>
                <a:spcPct val="120000"/>
              </a:lnSpc>
              <a:spcBef>
                <a:spcPts val="1200"/>
              </a:spcBef>
              <a:spcAft>
                <a:spcPts val="0"/>
              </a:spcAft>
              <a:buSzPts val="1100"/>
              <a:buNone/>
            </a:pPr>
            <a:r>
              <a:rPr lang="en-US" sz="2400" dirty="0"/>
              <a:t>IOS: </a:t>
            </a:r>
            <a:r>
              <a:rPr lang="en-US" sz="2400" dirty="0">
                <a:hlinkClick r:id="rId3"/>
              </a:rPr>
              <a:t>https://apps.apple.com/us/app/milk-time-timer-for-nursing/id1092964544</a:t>
            </a:r>
            <a:r>
              <a:rPr lang="en-US" sz="2400" dirty="0"/>
              <a:t> </a:t>
            </a:r>
            <a:endParaRPr sz="2400" dirty="0"/>
          </a:p>
          <a:p>
            <a:pPr marL="0" lvl="0" indent="0" algn="l" rtl="0">
              <a:lnSpc>
                <a:spcPct val="120000"/>
              </a:lnSpc>
              <a:spcBef>
                <a:spcPts val="1200"/>
              </a:spcBef>
              <a:spcAft>
                <a:spcPts val="0"/>
              </a:spcAft>
              <a:buSzPts val="1100"/>
              <a:buNone/>
            </a:pPr>
            <a:r>
              <a:rPr lang="en-US" sz="2400" dirty="0"/>
              <a:t>ANDROID: </a:t>
            </a:r>
            <a:r>
              <a:rPr lang="en-US" sz="2400" dirty="0">
                <a:hlinkClick r:id="rId4"/>
              </a:rPr>
              <a:t>https://play.google.com/store/apps/details?id=com.mocology.milktime&amp;hl=es&amp;gl=US</a:t>
            </a:r>
            <a:r>
              <a:rPr lang="en-US" sz="2400" dirty="0"/>
              <a:t> </a:t>
            </a:r>
            <a:endParaRPr sz="2400"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dirty="0"/>
          </a:p>
          <a:p>
            <a:pPr marL="0" lvl="0" indent="0" algn="l" rtl="0">
              <a:lnSpc>
                <a:spcPct val="120000"/>
              </a:lnSpc>
              <a:spcBef>
                <a:spcPts val="1200"/>
              </a:spcBef>
              <a:spcAft>
                <a:spcPts val="0"/>
              </a:spcAft>
              <a:buSzPts val="2000"/>
              <a:buNone/>
            </a:pPr>
            <a:endParaRPr sz="2400" dirty="0"/>
          </a:p>
        </p:txBody>
      </p:sp>
      <p:sp>
        <p:nvSpPr>
          <p:cNvPr id="2" name="Google Shape;418;g2bb2862943f_0_896">
            <a:extLst>
              <a:ext uri="{FF2B5EF4-FFF2-40B4-BE49-F238E27FC236}">
                <a16:creationId xmlns:a16="http://schemas.microsoft.com/office/drawing/2014/main" id="{7CDB835C-C691-BD1D-5F62-69401608A695}"/>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2bb2862943f_0_112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Milk time - timer for nursing </a:t>
            </a:r>
            <a:endParaRPr sz="2200">
              <a:latin typeface="Arial"/>
              <a:ea typeface="Arial"/>
              <a:cs typeface="Arial"/>
              <a:sym typeface="Arial"/>
            </a:endParaRPr>
          </a:p>
        </p:txBody>
      </p:sp>
      <p:sp>
        <p:nvSpPr>
          <p:cNvPr id="601" name="Google Shape;601;g2bb2862943f_0_1120"/>
          <p:cNvSpPr txBox="1"/>
          <p:nvPr/>
        </p:nvSpPr>
        <p:spPr>
          <a:xfrm>
            <a:off x="397200" y="1502150"/>
            <a:ext cx="8157000" cy="46485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200"/>
              </a:spcBef>
              <a:spcAft>
                <a:spcPts val="0"/>
              </a:spcAft>
              <a:buNone/>
            </a:pPr>
            <a:r>
              <a:rPr lang="en-US" sz="2000" dirty="0">
                <a:solidFill>
                  <a:schemeClr val="dk1"/>
                </a:solidFill>
                <a:latin typeface="Calibri"/>
                <a:ea typeface="Calibri"/>
                <a:cs typeface="Calibri"/>
                <a:sym typeface="Calibri"/>
              </a:rPr>
              <a:t>This application helps parents track breastfeeding, milk production, milk pumping…</a:t>
            </a:r>
            <a:endParaRPr sz="20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None/>
            </a:pPr>
            <a:r>
              <a:rPr lang="en-US" sz="2000" dirty="0">
                <a:solidFill>
                  <a:schemeClr val="dk1"/>
                </a:solidFill>
                <a:latin typeface="Calibri"/>
                <a:ea typeface="Calibri"/>
                <a:cs typeface="Calibri"/>
                <a:sym typeface="Calibri"/>
              </a:rPr>
              <a:t>It is available for both IOS and ANDROID:</a:t>
            </a:r>
            <a:endParaRPr sz="2000" dirty="0">
              <a:solidFill>
                <a:schemeClr val="dk1"/>
              </a:solidFill>
              <a:latin typeface="Calibri"/>
              <a:ea typeface="Calibri"/>
              <a:cs typeface="Calibri"/>
              <a:sym typeface="Calibri"/>
            </a:endParaRPr>
          </a:p>
          <a:p>
            <a:pPr marL="457200" lvl="0" indent="-355600" algn="l" rtl="0">
              <a:lnSpc>
                <a:spcPct val="120000"/>
              </a:lnSpc>
              <a:spcBef>
                <a:spcPts val="120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IOS: </a:t>
            </a:r>
            <a:r>
              <a:rPr lang="en-US" sz="2000" u="sng" dirty="0">
                <a:solidFill>
                  <a:schemeClr val="hlink"/>
                </a:solidFill>
                <a:latin typeface="Calibri"/>
                <a:ea typeface="Calibri"/>
                <a:cs typeface="Calibri"/>
                <a:sym typeface="Calibri"/>
                <a:hlinkClick r:id="rId3"/>
              </a:rPr>
              <a:t>https://apps.apple.com/us/app/milk-time-timer-for-nursing/id1092964544</a:t>
            </a:r>
            <a:endParaRPr sz="2000" dirty="0">
              <a:solidFill>
                <a:schemeClr val="dk1"/>
              </a:solidFill>
              <a:latin typeface="Calibri"/>
              <a:ea typeface="Calibri"/>
              <a:cs typeface="Calibri"/>
              <a:sym typeface="Calibri"/>
            </a:endParaRPr>
          </a:p>
          <a:p>
            <a:pPr marL="101600" lvl="0" indent="0" algn="l" rtl="0">
              <a:lnSpc>
                <a:spcPct val="120000"/>
              </a:lnSpc>
              <a:spcBef>
                <a:spcPts val="1200"/>
              </a:spcBef>
              <a:spcAft>
                <a:spcPts val="0"/>
              </a:spcAft>
              <a:buNone/>
            </a:pPr>
            <a:endParaRPr sz="2000" dirty="0">
              <a:solidFill>
                <a:schemeClr val="dk1"/>
              </a:solidFill>
              <a:latin typeface="Calibri"/>
              <a:ea typeface="Calibri"/>
              <a:cs typeface="Calibri"/>
              <a:sym typeface="Calibri"/>
            </a:endParaRPr>
          </a:p>
          <a:p>
            <a:pPr marL="457200" lvl="0" indent="-355600" algn="l" rtl="0">
              <a:lnSpc>
                <a:spcPct val="12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ANDROID: </a:t>
            </a:r>
            <a:r>
              <a:rPr lang="en-US" sz="2000" u="sng" dirty="0">
                <a:solidFill>
                  <a:schemeClr val="hlink"/>
                </a:solidFill>
                <a:latin typeface="Calibri"/>
                <a:ea typeface="Calibri"/>
                <a:cs typeface="Calibri"/>
                <a:sym typeface="Calibri"/>
                <a:hlinkClick r:id="rId4"/>
              </a:rPr>
              <a:t>https://play.google.com/store/apps/details?id=com.mocology.milktime&amp;hl=es&amp;gl=U</a:t>
            </a:r>
            <a:endParaRPr sz="2000" dirty="0">
              <a:solidFill>
                <a:schemeClr val="dk1"/>
              </a:solidFill>
              <a:latin typeface="Calibri"/>
              <a:ea typeface="Calibri"/>
              <a:cs typeface="Calibri"/>
              <a:sym typeface="Calibri"/>
            </a:endParaRPr>
          </a:p>
          <a:p>
            <a:pPr marL="101600" lvl="0" indent="0" algn="l" rtl="0">
              <a:lnSpc>
                <a:spcPct val="120000"/>
              </a:lnSpc>
              <a:spcBef>
                <a:spcPts val="0"/>
              </a:spcBef>
              <a:spcAft>
                <a:spcPts val="0"/>
              </a:spcAft>
              <a:buNone/>
            </a:pPr>
            <a:endParaRPr sz="2000" dirty="0">
              <a:solidFill>
                <a:schemeClr val="dk1"/>
              </a:solidFill>
              <a:latin typeface="Calibri"/>
              <a:ea typeface="Calibri"/>
              <a:cs typeface="Calibri"/>
              <a:sym typeface="Calibri"/>
            </a:endParaRPr>
          </a:p>
        </p:txBody>
      </p:sp>
      <p:pic>
        <p:nvPicPr>
          <p:cNvPr id="602" name="Google Shape;602;g2bb2862943f_0_1120"/>
          <p:cNvPicPr preferRelativeResize="0"/>
          <p:nvPr/>
        </p:nvPicPr>
        <p:blipFill rotWithShape="1">
          <a:blip r:embed="rId5">
            <a:alphaModFix/>
          </a:blip>
          <a:srcRect/>
          <a:stretch/>
        </p:blipFill>
        <p:spPr>
          <a:xfrm>
            <a:off x="8900675" y="2204974"/>
            <a:ext cx="2943400" cy="2928350"/>
          </a:xfrm>
          <a:prstGeom prst="rect">
            <a:avLst/>
          </a:prstGeom>
          <a:noFill/>
          <a:ln>
            <a:noFill/>
          </a:ln>
        </p:spPr>
      </p:pic>
      <p:sp>
        <p:nvSpPr>
          <p:cNvPr id="2" name="Google Shape;589;g2bb2862943f_0_1108">
            <a:extLst>
              <a:ext uri="{FF2B5EF4-FFF2-40B4-BE49-F238E27FC236}">
                <a16:creationId xmlns:a16="http://schemas.microsoft.com/office/drawing/2014/main" id="{7F94893E-5006-A5EE-C533-435FBAFB16D0}"/>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18;g2bb2862943f_0_896">
            <a:extLst>
              <a:ext uri="{FF2B5EF4-FFF2-40B4-BE49-F238E27FC236}">
                <a16:creationId xmlns:a16="http://schemas.microsoft.com/office/drawing/2014/main" id="{FC43FD0E-6520-E8CA-4B19-603242D36939}"/>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g2bb2862943f_0_1144"/>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Milk time - timer for nursing </a:t>
            </a:r>
            <a:endParaRPr sz="2200">
              <a:latin typeface="Arial"/>
              <a:ea typeface="Arial"/>
              <a:cs typeface="Arial"/>
              <a:sym typeface="Arial"/>
            </a:endParaRPr>
          </a:p>
        </p:txBody>
      </p:sp>
      <p:sp>
        <p:nvSpPr>
          <p:cNvPr id="613" name="Google Shape;613;g2bb2862943f_0_1144"/>
          <p:cNvSpPr txBox="1">
            <a:spLocks noGrp="1"/>
          </p:cNvSpPr>
          <p:nvPr>
            <p:ph type="body" idx="4294967295"/>
          </p:nvPr>
        </p:nvSpPr>
        <p:spPr>
          <a:xfrm>
            <a:off x="1175925" y="26569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n-US" sz="2000" dirty="0"/>
              <a:t>Once the application is downloaded, you need to enter your baby’s information</a:t>
            </a:r>
            <a:endParaRPr sz="2000" dirty="0"/>
          </a:p>
          <a:p>
            <a:pPr marL="0" lvl="0" indent="0" algn="l" rtl="0">
              <a:lnSpc>
                <a:spcPct val="120000"/>
              </a:lnSpc>
              <a:spcBef>
                <a:spcPts val="1200"/>
              </a:spcBef>
              <a:spcAft>
                <a:spcPts val="0"/>
              </a:spcAft>
              <a:buSzPts val="2000"/>
              <a:buNone/>
            </a:pPr>
            <a:endParaRPr sz="2000" dirty="0"/>
          </a:p>
        </p:txBody>
      </p:sp>
      <p:sp>
        <p:nvSpPr>
          <p:cNvPr id="615" name="Google Shape;615;g2bb2862943f_0_1144"/>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16" name="Google Shape;616;g2bb2862943f_0_1144"/>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617" name="Google Shape;617;g2bb2862943f_0_1144"/>
          <p:cNvPicPr preferRelativeResize="0"/>
          <p:nvPr/>
        </p:nvPicPr>
        <p:blipFill rotWithShape="1">
          <a:blip r:embed="rId3">
            <a:alphaModFix/>
          </a:blip>
          <a:srcRect/>
          <a:stretch/>
        </p:blipFill>
        <p:spPr>
          <a:xfrm>
            <a:off x="5334140" y="1002909"/>
            <a:ext cx="2729861" cy="5311116"/>
          </a:xfrm>
          <a:prstGeom prst="rect">
            <a:avLst/>
          </a:prstGeom>
          <a:ln>
            <a:noFill/>
          </a:ln>
          <a:effectLst>
            <a:outerShdw blurRad="190500" algn="tl" rotWithShape="0">
              <a:srgbClr val="000000">
                <a:alpha val="70000"/>
              </a:srgbClr>
            </a:outerShdw>
          </a:effectLst>
        </p:spPr>
      </p:pic>
      <p:pic>
        <p:nvPicPr>
          <p:cNvPr id="618" name="Google Shape;618;g2bb2862943f_0_1144"/>
          <p:cNvPicPr preferRelativeResize="0"/>
          <p:nvPr/>
        </p:nvPicPr>
        <p:blipFill rotWithShape="1">
          <a:blip r:embed="rId4">
            <a:alphaModFix/>
          </a:blip>
          <a:srcRect/>
          <a:stretch/>
        </p:blipFill>
        <p:spPr>
          <a:xfrm>
            <a:off x="8436449" y="1002910"/>
            <a:ext cx="2579625" cy="5387258"/>
          </a:xfrm>
          <a:prstGeom prst="rect">
            <a:avLst/>
          </a:prstGeom>
          <a:ln>
            <a:noFill/>
          </a:ln>
          <a:effectLst>
            <a:outerShdw blurRad="190500" algn="tl" rotWithShape="0">
              <a:srgbClr val="000000">
                <a:alpha val="70000"/>
              </a:srgbClr>
            </a:outerShdw>
          </a:effectLst>
        </p:spPr>
      </p:pic>
      <p:sp>
        <p:nvSpPr>
          <p:cNvPr id="619" name="Google Shape;619;g2bb2862943f_0_1144"/>
          <p:cNvSpPr/>
          <p:nvPr/>
        </p:nvSpPr>
        <p:spPr>
          <a:xfrm>
            <a:off x="6308100" y="396140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20" name="Google Shape;620;g2bb2862943f_0_1144"/>
          <p:cNvCxnSpPr>
            <a:cxnSpLocks/>
          </p:cNvCxnSpPr>
          <p:nvPr/>
        </p:nvCxnSpPr>
        <p:spPr>
          <a:xfrm rot="5400000" flipH="1" flipV="1">
            <a:off x="6917304" y="1779219"/>
            <a:ext cx="2599924" cy="2257505"/>
          </a:xfrm>
          <a:prstGeom prst="curvedConnector3">
            <a:avLst>
              <a:gd name="adj1" fmla="val 50000"/>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EBD095D7-700C-97B0-AA28-BF92291F8514}"/>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g2bb2862943f_0_1163"/>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Milk time - timer for nursing </a:t>
            </a:r>
            <a:endParaRPr sz="2200">
              <a:latin typeface="Arial"/>
              <a:ea typeface="Arial"/>
              <a:cs typeface="Arial"/>
              <a:sym typeface="Arial"/>
            </a:endParaRPr>
          </a:p>
        </p:txBody>
      </p:sp>
      <p:sp>
        <p:nvSpPr>
          <p:cNvPr id="631" name="Google Shape;631;g2bb2862943f_0_1163"/>
          <p:cNvSpPr txBox="1">
            <a:spLocks noGrp="1"/>
          </p:cNvSpPr>
          <p:nvPr>
            <p:ph type="body" idx="4294967295"/>
          </p:nvPr>
        </p:nvSpPr>
        <p:spPr>
          <a:xfrm>
            <a:off x="1175925" y="26569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n-US" sz="2000"/>
              <a:t>Once the information is uploaded, the application takes you to its home screen, where you can start tracking different aspects related to your baby.  </a:t>
            </a:r>
            <a:endParaRPr sz="2000"/>
          </a:p>
          <a:p>
            <a:pPr marL="0" lvl="0" indent="0" algn="l" rtl="0">
              <a:lnSpc>
                <a:spcPct val="120000"/>
              </a:lnSpc>
              <a:spcBef>
                <a:spcPts val="1200"/>
              </a:spcBef>
              <a:spcAft>
                <a:spcPts val="0"/>
              </a:spcAft>
              <a:buSzPts val="2000"/>
              <a:buNone/>
            </a:pPr>
            <a:endParaRPr sz="2000"/>
          </a:p>
        </p:txBody>
      </p:sp>
      <p:sp>
        <p:nvSpPr>
          <p:cNvPr id="633" name="Google Shape;633;g2bb2862943f_0_1163"/>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34" name="Google Shape;634;g2bb2862943f_0_1163"/>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635" name="Google Shape;635;g2bb2862943f_0_1163"/>
          <p:cNvPicPr preferRelativeResize="0"/>
          <p:nvPr/>
        </p:nvPicPr>
        <p:blipFill rotWithShape="1">
          <a:blip r:embed="rId3">
            <a:alphaModFix/>
          </a:blip>
          <a:srcRect/>
          <a:stretch/>
        </p:blipFill>
        <p:spPr>
          <a:xfrm>
            <a:off x="5265546" y="748684"/>
            <a:ext cx="2818464" cy="5583649"/>
          </a:xfrm>
          <a:prstGeom prst="rect">
            <a:avLst/>
          </a:prstGeom>
          <a:ln>
            <a:noFill/>
          </a:ln>
          <a:effectLst>
            <a:outerShdw blurRad="190500" algn="tl" rotWithShape="0">
              <a:srgbClr val="000000">
                <a:alpha val="70000"/>
              </a:srgbClr>
            </a:outerShdw>
          </a:effectLst>
        </p:spPr>
      </p:pic>
      <p:pic>
        <p:nvPicPr>
          <p:cNvPr id="636" name="Google Shape;636;g2bb2862943f_0_1163"/>
          <p:cNvPicPr preferRelativeResize="0"/>
          <p:nvPr/>
        </p:nvPicPr>
        <p:blipFill rotWithShape="1">
          <a:blip r:embed="rId4">
            <a:alphaModFix/>
          </a:blip>
          <a:srcRect/>
          <a:stretch/>
        </p:blipFill>
        <p:spPr>
          <a:xfrm>
            <a:off x="8646816" y="734713"/>
            <a:ext cx="2968784" cy="5836207"/>
          </a:xfrm>
          <a:prstGeom prst="rect">
            <a:avLst/>
          </a:prstGeom>
          <a:ln>
            <a:noFill/>
          </a:ln>
          <a:effectLst>
            <a:outerShdw blurRad="190500" algn="tl" rotWithShape="0">
              <a:srgbClr val="000000">
                <a:alpha val="70000"/>
              </a:srgbClr>
            </a:outerShdw>
          </a:effectLst>
        </p:spPr>
      </p:pic>
      <p:sp>
        <p:nvSpPr>
          <p:cNvPr id="637" name="Google Shape;637;g2bb2862943f_0_1163"/>
          <p:cNvSpPr/>
          <p:nvPr/>
        </p:nvSpPr>
        <p:spPr>
          <a:xfrm>
            <a:off x="7376264" y="495010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38" name="Google Shape;638;g2bb2862943f_0_1163"/>
          <p:cNvCxnSpPr/>
          <p:nvPr/>
        </p:nvCxnSpPr>
        <p:spPr>
          <a:xfrm rot="-5400000">
            <a:off x="7241146" y="2965705"/>
            <a:ext cx="2286000" cy="1754100"/>
          </a:xfrm>
          <a:prstGeom prst="curvedConnector3">
            <a:avLst>
              <a:gd name="adj1" fmla="val 90566"/>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1F0DC17A-DA49-805B-1229-052B06599CD8}"/>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g2bb2862943f_0_1188"/>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Milk time - timer for nursing </a:t>
            </a:r>
            <a:endParaRPr sz="2200">
              <a:latin typeface="Arial"/>
              <a:ea typeface="Arial"/>
              <a:cs typeface="Arial"/>
              <a:sym typeface="Arial"/>
            </a:endParaRPr>
          </a:p>
        </p:txBody>
      </p:sp>
      <p:sp>
        <p:nvSpPr>
          <p:cNvPr id="649" name="Google Shape;649;g2bb2862943f_0_1188"/>
          <p:cNvSpPr txBox="1">
            <a:spLocks noGrp="1"/>
          </p:cNvSpPr>
          <p:nvPr>
            <p:ph type="body" idx="4294967295"/>
          </p:nvPr>
        </p:nvSpPr>
        <p:spPr>
          <a:xfrm>
            <a:off x="356900" y="19210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n-US" sz="2000"/>
              <a:t>Here is an example: </a:t>
            </a:r>
            <a:endParaRPr sz="2000"/>
          </a:p>
          <a:p>
            <a:pPr marL="457200" lvl="0" indent="-355600" algn="l" rtl="0">
              <a:lnSpc>
                <a:spcPct val="120000"/>
              </a:lnSpc>
              <a:spcBef>
                <a:spcPts val="1200"/>
              </a:spcBef>
              <a:spcAft>
                <a:spcPts val="0"/>
              </a:spcAft>
              <a:buSzPts val="2000"/>
              <a:buAutoNum type="arabicPeriod"/>
            </a:pPr>
            <a:r>
              <a:rPr lang="en-US" sz="2000"/>
              <a:t>You click on “milking” and it takes you to another section, where you can register the new tracking  information. </a:t>
            </a:r>
            <a:endParaRPr sz="2000"/>
          </a:p>
          <a:p>
            <a:pPr marL="457200" lvl="0" indent="-355600" algn="l" rtl="0">
              <a:lnSpc>
                <a:spcPct val="120000"/>
              </a:lnSpc>
              <a:spcBef>
                <a:spcPts val="0"/>
              </a:spcBef>
              <a:spcAft>
                <a:spcPts val="0"/>
              </a:spcAft>
              <a:buSzPts val="2000"/>
              <a:buAutoNum type="arabicPeriod"/>
            </a:pPr>
            <a:r>
              <a:rPr lang="en-US" sz="2000"/>
              <a:t>You register the new information. </a:t>
            </a:r>
            <a:endParaRPr sz="2000"/>
          </a:p>
          <a:p>
            <a:pPr marL="457200" lvl="0" indent="-355600" algn="l" rtl="0">
              <a:lnSpc>
                <a:spcPct val="120000"/>
              </a:lnSpc>
              <a:spcBef>
                <a:spcPts val="0"/>
              </a:spcBef>
              <a:spcAft>
                <a:spcPts val="0"/>
              </a:spcAft>
              <a:buSzPts val="2000"/>
              <a:buAutoNum type="arabicPeriod"/>
            </a:pPr>
            <a:r>
              <a:rPr lang="en-US" sz="2000"/>
              <a:t>You repeat the same process with all other sections. </a:t>
            </a:r>
            <a:endParaRPr sz="2000"/>
          </a:p>
          <a:p>
            <a:pPr marL="0" lvl="0" indent="0" algn="l" rtl="0">
              <a:lnSpc>
                <a:spcPct val="120000"/>
              </a:lnSpc>
              <a:spcBef>
                <a:spcPts val="1200"/>
              </a:spcBef>
              <a:spcAft>
                <a:spcPts val="0"/>
              </a:spcAft>
              <a:buSzPts val="2000"/>
              <a:buNone/>
            </a:pPr>
            <a:endParaRPr sz="2000"/>
          </a:p>
        </p:txBody>
      </p:sp>
      <p:pic>
        <p:nvPicPr>
          <p:cNvPr id="651" name="Google Shape;651;g2bb2862943f_0_1188"/>
          <p:cNvPicPr preferRelativeResize="0"/>
          <p:nvPr/>
        </p:nvPicPr>
        <p:blipFill rotWithShape="1">
          <a:blip r:embed="rId3">
            <a:alphaModFix/>
          </a:blip>
          <a:srcRect/>
          <a:stretch/>
        </p:blipFill>
        <p:spPr>
          <a:xfrm>
            <a:off x="4616224" y="1292700"/>
            <a:ext cx="2094976" cy="4535450"/>
          </a:xfrm>
          <a:prstGeom prst="rect">
            <a:avLst/>
          </a:prstGeom>
          <a:ln>
            <a:noFill/>
          </a:ln>
          <a:effectLst>
            <a:outerShdw blurRad="190500" algn="tl" rotWithShape="0">
              <a:srgbClr val="000000">
                <a:alpha val="70000"/>
              </a:srgbClr>
            </a:outerShdw>
          </a:effectLst>
        </p:spPr>
      </p:pic>
      <p:sp>
        <p:nvSpPr>
          <p:cNvPr id="652" name="Google Shape;652;g2bb2862943f_0_1188"/>
          <p:cNvSpPr/>
          <p:nvPr/>
        </p:nvSpPr>
        <p:spPr>
          <a:xfrm>
            <a:off x="5553075" y="2361475"/>
            <a:ext cx="602700" cy="5553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53" name="Google Shape;653;g2bb2862943f_0_1188"/>
          <p:cNvCxnSpPr>
            <a:stCxn id="652" idx="5"/>
          </p:cNvCxnSpPr>
          <p:nvPr/>
        </p:nvCxnSpPr>
        <p:spPr>
          <a:xfrm rot="-5400000">
            <a:off x="6601362" y="1367103"/>
            <a:ext cx="934500" cy="2002200"/>
          </a:xfrm>
          <a:prstGeom prst="curvedConnector4">
            <a:avLst>
              <a:gd name="adj1" fmla="val -34184"/>
              <a:gd name="adj2" fmla="val 52204"/>
            </a:avLst>
          </a:prstGeom>
          <a:noFill/>
          <a:ln w="19050" cap="flat" cmpd="sng">
            <a:solidFill>
              <a:srgbClr val="C00000"/>
            </a:solidFill>
            <a:prstDash val="solid"/>
            <a:round/>
            <a:headEnd type="none" w="sm" len="sm"/>
            <a:tailEnd type="triangle" w="med" len="med"/>
          </a:ln>
        </p:spPr>
      </p:cxnSp>
      <p:pic>
        <p:nvPicPr>
          <p:cNvPr id="654" name="Google Shape;654;g2bb2862943f_0_1188"/>
          <p:cNvPicPr preferRelativeResize="0"/>
          <p:nvPr/>
        </p:nvPicPr>
        <p:blipFill rotWithShape="1">
          <a:blip r:embed="rId4">
            <a:alphaModFix/>
          </a:blip>
          <a:srcRect/>
          <a:stretch/>
        </p:blipFill>
        <p:spPr>
          <a:xfrm>
            <a:off x="8167200" y="1114800"/>
            <a:ext cx="2259325" cy="4891238"/>
          </a:xfrm>
          <a:prstGeom prst="rect">
            <a:avLst/>
          </a:prstGeom>
          <a:ln>
            <a:noFill/>
          </a:ln>
          <a:effectLst>
            <a:outerShdw blurRad="190500" algn="tl" rotWithShape="0">
              <a:srgbClr val="000000">
                <a:alpha val="70000"/>
              </a:srgbClr>
            </a:outerShdw>
          </a:effectLst>
        </p:spPr>
      </p:pic>
      <p:sp>
        <p:nvSpPr>
          <p:cNvPr id="2" name="Google Shape;418;g2bb2862943f_0_896">
            <a:extLst>
              <a:ext uri="{FF2B5EF4-FFF2-40B4-BE49-F238E27FC236}">
                <a16:creationId xmlns:a16="http://schemas.microsoft.com/office/drawing/2014/main" id="{B4590F30-4938-2C91-1478-FC2D312E3ED8}"/>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2bb2862943f_0_1211"/>
          <p:cNvSpPr txBox="1">
            <a:spLocks noGrp="1"/>
          </p:cNvSpPr>
          <p:nvPr>
            <p:ph type="title"/>
          </p:nvPr>
        </p:nvSpPr>
        <p:spPr>
          <a:xfrm>
            <a:off x="244799" y="9010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a:latin typeface="Arial"/>
                <a:ea typeface="Arial"/>
                <a:cs typeface="Arial"/>
                <a:sym typeface="Arial"/>
              </a:rPr>
              <a:t>Apps for Feeding</a:t>
            </a:r>
            <a:endParaRPr/>
          </a:p>
        </p:txBody>
      </p:sp>
      <p:sp>
        <p:nvSpPr>
          <p:cNvPr id="666" name="Google Shape;666;g2bb2862943f_0_1211"/>
          <p:cNvSpPr txBox="1">
            <a:spLocks noGrp="1"/>
          </p:cNvSpPr>
          <p:nvPr>
            <p:ph type="body" idx="4294967295"/>
          </p:nvPr>
        </p:nvSpPr>
        <p:spPr>
          <a:xfrm>
            <a:off x="308694" y="1780796"/>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1100"/>
              <a:buNone/>
            </a:pPr>
            <a:r>
              <a:rPr lang="en-US" sz="2400" b="1" dirty="0" err="1"/>
              <a:t>BLWMeals</a:t>
            </a:r>
            <a:r>
              <a:rPr lang="en-US" sz="2400" b="1" dirty="0"/>
              <a:t>: How to Start Solids:</a:t>
            </a: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r>
              <a:rPr lang="en-US" sz="2400" dirty="0"/>
              <a:t>IOS: </a:t>
            </a:r>
            <a:r>
              <a:rPr lang="en-US" sz="2400" dirty="0">
                <a:hlinkClick r:id="rId3"/>
              </a:rPr>
              <a:t>https://apps.apple.com/hn/app/blw-meals-how-to-start-solids/id1540196240</a:t>
            </a:r>
            <a:r>
              <a:rPr lang="en-US" sz="2400" dirty="0"/>
              <a:t> </a:t>
            </a:r>
            <a:endParaRPr sz="2400" dirty="0"/>
          </a:p>
          <a:p>
            <a:pPr marL="0" lvl="0" indent="0" algn="l" rtl="0">
              <a:lnSpc>
                <a:spcPct val="120000"/>
              </a:lnSpc>
              <a:spcBef>
                <a:spcPts val="1200"/>
              </a:spcBef>
              <a:spcAft>
                <a:spcPts val="0"/>
              </a:spcAft>
              <a:buSzPts val="1100"/>
              <a:buNone/>
            </a:pPr>
            <a:r>
              <a:rPr lang="en-US" sz="2400" dirty="0"/>
              <a:t>ANDROID: </a:t>
            </a:r>
            <a:r>
              <a:rPr lang="en-US" sz="2400" dirty="0">
                <a:hlinkClick r:id="rId4"/>
              </a:rPr>
              <a:t>https://play.google.com/store/apps/details?id=com.n51951dd8177.app&amp;hl=en_US</a:t>
            </a:r>
            <a:r>
              <a:rPr lang="en-US" sz="2400" dirty="0"/>
              <a:t> </a:t>
            </a:r>
            <a:endParaRPr sz="2400"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dirty="0"/>
          </a:p>
          <a:p>
            <a:pPr marL="0" lvl="0" indent="0" algn="l" rtl="0">
              <a:lnSpc>
                <a:spcPct val="120000"/>
              </a:lnSpc>
              <a:spcBef>
                <a:spcPts val="1200"/>
              </a:spcBef>
              <a:spcAft>
                <a:spcPts val="0"/>
              </a:spcAft>
              <a:buSzPts val="2000"/>
              <a:buNone/>
            </a:pPr>
            <a:endParaRPr sz="2400" dirty="0"/>
          </a:p>
        </p:txBody>
      </p:sp>
      <p:sp>
        <p:nvSpPr>
          <p:cNvPr id="2" name="Google Shape;418;g2bb2862943f_0_896">
            <a:extLst>
              <a:ext uri="{FF2B5EF4-FFF2-40B4-BE49-F238E27FC236}">
                <a16:creationId xmlns:a16="http://schemas.microsoft.com/office/drawing/2014/main" id="{A56076F7-62EF-958A-3517-4912EC29B952}"/>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g2bb2862943f_0_1234"/>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Milk time - timer for nursing </a:t>
            </a:r>
            <a:endParaRPr sz="2200">
              <a:latin typeface="Arial"/>
              <a:ea typeface="Arial"/>
              <a:cs typeface="Arial"/>
              <a:sym typeface="Arial"/>
            </a:endParaRPr>
          </a:p>
        </p:txBody>
      </p:sp>
      <p:sp>
        <p:nvSpPr>
          <p:cNvPr id="677" name="Google Shape;677;g2bb2862943f_0_1234"/>
          <p:cNvSpPr txBox="1"/>
          <p:nvPr/>
        </p:nvSpPr>
        <p:spPr>
          <a:xfrm>
            <a:off x="365375" y="1654550"/>
            <a:ext cx="7909800" cy="4279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200"/>
              </a:spcBef>
              <a:spcAft>
                <a:spcPts val="0"/>
              </a:spcAft>
              <a:buNone/>
            </a:pPr>
            <a:r>
              <a:rPr lang="en-US" sz="2000" dirty="0">
                <a:solidFill>
                  <a:schemeClr val="dk1"/>
                </a:solidFill>
                <a:latin typeface="Calibri"/>
                <a:ea typeface="Calibri"/>
                <a:cs typeface="Calibri"/>
                <a:sym typeface="Calibri"/>
              </a:rPr>
              <a:t>This application teaches parents how to safely prepare a variety of foods for babies and introduce them to solid foods.</a:t>
            </a:r>
            <a:endParaRPr sz="20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None/>
            </a:pPr>
            <a:r>
              <a:rPr lang="en-US" sz="2000" dirty="0">
                <a:solidFill>
                  <a:schemeClr val="dk1"/>
                </a:solidFill>
                <a:latin typeface="Calibri"/>
                <a:ea typeface="Calibri"/>
                <a:cs typeface="Calibri"/>
                <a:sym typeface="Calibri"/>
              </a:rPr>
              <a:t>It is available for both IOS and ANDROID:</a:t>
            </a:r>
            <a:endParaRPr sz="2000" dirty="0">
              <a:solidFill>
                <a:schemeClr val="dk1"/>
              </a:solidFill>
              <a:latin typeface="Calibri"/>
              <a:ea typeface="Calibri"/>
              <a:cs typeface="Calibri"/>
              <a:sym typeface="Calibri"/>
            </a:endParaRPr>
          </a:p>
          <a:p>
            <a:pPr marL="457200" lvl="0" indent="-355600" algn="l" rtl="0">
              <a:lnSpc>
                <a:spcPct val="120000"/>
              </a:lnSpc>
              <a:spcBef>
                <a:spcPts val="120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IOS: </a:t>
            </a:r>
            <a:r>
              <a:rPr lang="en-US" sz="2000" u="sng" dirty="0">
                <a:solidFill>
                  <a:schemeClr val="hlink"/>
                </a:solidFill>
                <a:latin typeface="Calibri"/>
                <a:ea typeface="Calibri"/>
                <a:cs typeface="Calibri"/>
                <a:sym typeface="Calibri"/>
                <a:hlinkClick r:id="rId3"/>
              </a:rPr>
              <a:t>https://apps.apple.com/hn/app/blw-meals-how-to-start-solids/id1540196240</a:t>
            </a:r>
            <a:endParaRPr sz="2000" dirty="0">
              <a:solidFill>
                <a:schemeClr val="dk1"/>
              </a:solidFill>
              <a:latin typeface="Calibri"/>
              <a:ea typeface="Calibri"/>
              <a:cs typeface="Calibri"/>
              <a:sym typeface="Calibri"/>
            </a:endParaRPr>
          </a:p>
          <a:p>
            <a:pPr marL="101600" lvl="0" indent="0" algn="l" rtl="0">
              <a:lnSpc>
                <a:spcPct val="120000"/>
              </a:lnSpc>
              <a:spcBef>
                <a:spcPts val="1200"/>
              </a:spcBef>
              <a:spcAft>
                <a:spcPts val="0"/>
              </a:spcAft>
              <a:buNone/>
            </a:pPr>
            <a:endParaRPr sz="2000" dirty="0">
              <a:solidFill>
                <a:schemeClr val="dk1"/>
              </a:solidFill>
              <a:latin typeface="Calibri"/>
              <a:ea typeface="Calibri"/>
              <a:cs typeface="Calibri"/>
              <a:sym typeface="Calibri"/>
            </a:endParaRPr>
          </a:p>
          <a:p>
            <a:pPr marL="457200" lvl="0" indent="-355600" algn="l" rtl="0">
              <a:lnSpc>
                <a:spcPct val="12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ANDROID: </a:t>
            </a:r>
            <a:r>
              <a:rPr lang="en-US" sz="2000" u="sng" dirty="0">
                <a:solidFill>
                  <a:schemeClr val="hlink"/>
                </a:solidFill>
                <a:latin typeface="Calibri"/>
                <a:ea typeface="Calibri"/>
                <a:cs typeface="Calibri"/>
                <a:sym typeface="Calibri"/>
                <a:hlinkClick r:id="rId4"/>
              </a:rPr>
              <a:t>https://play.google.com/store/apps/details?id=com.n51951dd8177.app&amp;hl=en_US</a:t>
            </a:r>
            <a:endParaRPr dirty="0"/>
          </a:p>
        </p:txBody>
      </p:sp>
      <p:pic>
        <p:nvPicPr>
          <p:cNvPr id="678" name="Google Shape;678;g2bb2862943f_0_1234"/>
          <p:cNvPicPr preferRelativeResize="0"/>
          <p:nvPr/>
        </p:nvPicPr>
        <p:blipFill rotWithShape="1">
          <a:blip r:embed="rId5">
            <a:alphaModFix/>
          </a:blip>
          <a:srcRect/>
          <a:stretch/>
        </p:blipFill>
        <p:spPr>
          <a:xfrm>
            <a:off x="8928300" y="2297712"/>
            <a:ext cx="2888125" cy="2992875"/>
          </a:xfrm>
          <a:prstGeom prst="rect">
            <a:avLst/>
          </a:prstGeom>
          <a:noFill/>
          <a:ln>
            <a:noFill/>
          </a:ln>
        </p:spPr>
      </p:pic>
      <p:sp>
        <p:nvSpPr>
          <p:cNvPr id="2" name="Google Shape;589;g2bb2862943f_0_1108">
            <a:extLst>
              <a:ext uri="{FF2B5EF4-FFF2-40B4-BE49-F238E27FC236}">
                <a16:creationId xmlns:a16="http://schemas.microsoft.com/office/drawing/2014/main" id="{CCDDA975-7F64-A16F-3B76-0755593491D1}"/>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18;g2bb2862943f_0_896">
            <a:extLst>
              <a:ext uri="{FF2B5EF4-FFF2-40B4-BE49-F238E27FC236}">
                <a16:creationId xmlns:a16="http://schemas.microsoft.com/office/drawing/2014/main" id="{5832CD1F-EB14-92CD-4D3E-7C87311F2B06}"/>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g2bb2862943f_0_1252"/>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Milk time - timer for nursing </a:t>
            </a:r>
            <a:endParaRPr sz="2200">
              <a:latin typeface="Arial"/>
              <a:ea typeface="Arial"/>
              <a:cs typeface="Arial"/>
              <a:sym typeface="Arial"/>
            </a:endParaRPr>
          </a:p>
        </p:txBody>
      </p:sp>
      <p:sp>
        <p:nvSpPr>
          <p:cNvPr id="689" name="Google Shape;689;g2bb2862943f_0_1252"/>
          <p:cNvSpPr txBox="1">
            <a:spLocks noGrp="1"/>
          </p:cNvSpPr>
          <p:nvPr>
            <p:ph type="body" idx="4294967295"/>
          </p:nvPr>
        </p:nvSpPr>
        <p:spPr>
          <a:xfrm>
            <a:off x="933150" y="26569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n-US" sz="2000"/>
              <a:t>Once you download the app and accept all terms of use, it takes you to the main screen. </a:t>
            </a:r>
            <a:endParaRPr sz="2000"/>
          </a:p>
          <a:p>
            <a:pPr marL="0" lvl="0" indent="0" algn="l" rtl="0">
              <a:lnSpc>
                <a:spcPct val="120000"/>
              </a:lnSpc>
              <a:spcBef>
                <a:spcPts val="1200"/>
              </a:spcBef>
              <a:spcAft>
                <a:spcPts val="0"/>
              </a:spcAft>
              <a:buSzPts val="2200"/>
              <a:buNone/>
            </a:pPr>
            <a:r>
              <a:rPr lang="en-US" sz="2000"/>
              <a:t>An important asset of this application is that it provides information on the foods that should be introduced to your baby’s diet at different ages. </a:t>
            </a:r>
            <a:endParaRPr sz="2000"/>
          </a:p>
          <a:p>
            <a:pPr marL="0" lvl="0" indent="0" algn="l" rtl="0">
              <a:lnSpc>
                <a:spcPct val="120000"/>
              </a:lnSpc>
              <a:spcBef>
                <a:spcPts val="1200"/>
              </a:spcBef>
              <a:spcAft>
                <a:spcPts val="0"/>
              </a:spcAft>
              <a:buSzPts val="2000"/>
              <a:buNone/>
            </a:pPr>
            <a:endParaRPr sz="2000"/>
          </a:p>
        </p:txBody>
      </p:sp>
      <p:sp>
        <p:nvSpPr>
          <p:cNvPr id="691" name="Google Shape;691;g2bb2862943f_0_1252"/>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92" name="Google Shape;692;g2bb2862943f_0_125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693" name="Google Shape;693;g2bb2862943f_0_1252"/>
          <p:cNvPicPr preferRelativeResize="0"/>
          <p:nvPr/>
        </p:nvPicPr>
        <p:blipFill rotWithShape="1">
          <a:blip r:embed="rId3">
            <a:alphaModFix/>
          </a:blip>
          <a:srcRect/>
          <a:stretch/>
        </p:blipFill>
        <p:spPr>
          <a:xfrm>
            <a:off x="5125500" y="1211300"/>
            <a:ext cx="2292449" cy="4962949"/>
          </a:xfrm>
          <a:prstGeom prst="rect">
            <a:avLst/>
          </a:prstGeom>
          <a:ln>
            <a:noFill/>
          </a:ln>
          <a:effectLst>
            <a:outerShdw blurRad="190500" algn="tl" rotWithShape="0">
              <a:srgbClr val="000000">
                <a:alpha val="70000"/>
              </a:srgbClr>
            </a:outerShdw>
          </a:effectLst>
        </p:spPr>
      </p:pic>
      <p:pic>
        <p:nvPicPr>
          <p:cNvPr id="694" name="Google Shape;694;g2bb2862943f_0_1252"/>
          <p:cNvPicPr preferRelativeResize="0"/>
          <p:nvPr/>
        </p:nvPicPr>
        <p:blipFill rotWithShape="1">
          <a:blip r:embed="rId4">
            <a:alphaModFix/>
          </a:blip>
          <a:srcRect/>
          <a:stretch/>
        </p:blipFill>
        <p:spPr>
          <a:xfrm>
            <a:off x="8653042" y="1199825"/>
            <a:ext cx="2180783" cy="4721198"/>
          </a:xfrm>
          <a:prstGeom prst="rect">
            <a:avLst/>
          </a:prstGeom>
          <a:ln>
            <a:noFill/>
          </a:ln>
          <a:effectLst>
            <a:outerShdw blurRad="190500" algn="tl" rotWithShape="0">
              <a:srgbClr val="000000">
                <a:alpha val="70000"/>
              </a:srgbClr>
            </a:outerShdw>
          </a:effectLst>
        </p:spPr>
      </p:pic>
      <p:sp>
        <p:nvSpPr>
          <p:cNvPr id="695" name="Google Shape;695;g2bb2862943f_0_1252"/>
          <p:cNvSpPr/>
          <p:nvPr/>
        </p:nvSpPr>
        <p:spPr>
          <a:xfrm>
            <a:off x="7706100" y="3268500"/>
            <a:ext cx="658800" cy="321000"/>
          </a:xfrm>
          <a:prstGeom prst="rightArrow">
            <a:avLst>
              <a:gd name="adj1" fmla="val 50000"/>
              <a:gd name="adj2" fmla="val 50000"/>
            </a:avLst>
          </a:prstGeom>
          <a:solidFill>
            <a:srgbClr val="E06666"/>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418;g2bb2862943f_0_896">
            <a:extLst>
              <a:ext uri="{FF2B5EF4-FFF2-40B4-BE49-F238E27FC236}">
                <a16:creationId xmlns:a16="http://schemas.microsoft.com/office/drawing/2014/main" id="{714D5D74-7AB9-3A38-2F84-B08F8EFC80C5}"/>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2bb2862943f_0_127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a:latin typeface="Arial"/>
                <a:ea typeface="Arial"/>
                <a:cs typeface="Arial"/>
                <a:sym typeface="Arial"/>
              </a:rPr>
              <a:t>Milk time - timer for nursing </a:t>
            </a:r>
            <a:endParaRPr sz="2200">
              <a:latin typeface="Arial"/>
              <a:ea typeface="Arial"/>
              <a:cs typeface="Arial"/>
              <a:sym typeface="Arial"/>
            </a:endParaRPr>
          </a:p>
        </p:txBody>
      </p:sp>
      <p:sp>
        <p:nvSpPr>
          <p:cNvPr id="706" name="Google Shape;706;g2bb2862943f_0_1270"/>
          <p:cNvSpPr txBox="1">
            <a:spLocks noGrp="1"/>
          </p:cNvSpPr>
          <p:nvPr>
            <p:ph type="body" idx="4294967295"/>
          </p:nvPr>
        </p:nvSpPr>
        <p:spPr>
          <a:xfrm>
            <a:off x="933150" y="26569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n-US" sz="2000"/>
              <a:t>The app also offers a list of foods and gives you ideas for recipes suitable for your baby.</a:t>
            </a:r>
            <a:endParaRPr sz="2000"/>
          </a:p>
          <a:p>
            <a:pPr marL="0" lvl="0" indent="0" algn="l" rtl="0">
              <a:lnSpc>
                <a:spcPct val="120000"/>
              </a:lnSpc>
              <a:spcBef>
                <a:spcPts val="1200"/>
              </a:spcBef>
              <a:spcAft>
                <a:spcPts val="0"/>
              </a:spcAft>
              <a:buSzPts val="2200"/>
              <a:buNone/>
            </a:pPr>
            <a:endParaRPr sz="2000"/>
          </a:p>
          <a:p>
            <a:pPr marL="0" lvl="0" indent="0" algn="l" rtl="0">
              <a:lnSpc>
                <a:spcPct val="120000"/>
              </a:lnSpc>
              <a:spcBef>
                <a:spcPts val="1200"/>
              </a:spcBef>
              <a:spcAft>
                <a:spcPts val="0"/>
              </a:spcAft>
              <a:buSzPts val="2000"/>
              <a:buNone/>
            </a:pPr>
            <a:endParaRPr sz="2000"/>
          </a:p>
        </p:txBody>
      </p:sp>
      <p:sp>
        <p:nvSpPr>
          <p:cNvPr id="708" name="Google Shape;708;g2bb2862943f_0_1270"/>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709" name="Google Shape;709;g2bb2862943f_0_127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710" name="Google Shape;710;g2bb2862943f_0_1270"/>
          <p:cNvPicPr preferRelativeResize="0"/>
          <p:nvPr/>
        </p:nvPicPr>
        <p:blipFill rotWithShape="1">
          <a:blip r:embed="rId3">
            <a:alphaModFix/>
          </a:blip>
          <a:srcRect/>
          <a:stretch/>
        </p:blipFill>
        <p:spPr>
          <a:xfrm>
            <a:off x="5125500" y="1211300"/>
            <a:ext cx="2292449" cy="4962949"/>
          </a:xfrm>
          <a:prstGeom prst="rect">
            <a:avLst/>
          </a:prstGeom>
          <a:ln>
            <a:noFill/>
          </a:ln>
          <a:effectLst>
            <a:outerShdw blurRad="190500" algn="tl" rotWithShape="0">
              <a:srgbClr val="000000">
                <a:alpha val="70000"/>
              </a:srgbClr>
            </a:outerShdw>
          </a:effectLst>
        </p:spPr>
      </p:pic>
      <p:pic>
        <p:nvPicPr>
          <p:cNvPr id="711" name="Google Shape;711;g2bb2862943f_0_1270"/>
          <p:cNvPicPr preferRelativeResize="0"/>
          <p:nvPr/>
        </p:nvPicPr>
        <p:blipFill rotWithShape="1">
          <a:blip r:embed="rId4">
            <a:alphaModFix/>
          </a:blip>
          <a:srcRect/>
          <a:stretch/>
        </p:blipFill>
        <p:spPr>
          <a:xfrm>
            <a:off x="8272750" y="1211300"/>
            <a:ext cx="2120450" cy="4590551"/>
          </a:xfrm>
          <a:prstGeom prst="rect">
            <a:avLst/>
          </a:prstGeom>
          <a:ln>
            <a:noFill/>
          </a:ln>
          <a:effectLst>
            <a:outerShdw blurRad="190500" algn="tl" rotWithShape="0">
              <a:srgbClr val="000000">
                <a:alpha val="70000"/>
              </a:srgbClr>
            </a:outerShdw>
          </a:effectLst>
        </p:spPr>
      </p:pic>
      <p:sp>
        <p:nvSpPr>
          <p:cNvPr id="712" name="Google Shape;712;g2bb2862943f_0_1270"/>
          <p:cNvSpPr/>
          <p:nvPr/>
        </p:nvSpPr>
        <p:spPr>
          <a:xfrm>
            <a:off x="5493300" y="5552275"/>
            <a:ext cx="602700" cy="5553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713" name="Google Shape;713;g2bb2862943f_0_1270"/>
          <p:cNvCxnSpPr/>
          <p:nvPr/>
        </p:nvCxnSpPr>
        <p:spPr>
          <a:xfrm rot="-5400000">
            <a:off x="5462087" y="2052228"/>
            <a:ext cx="4077600" cy="3043500"/>
          </a:xfrm>
          <a:prstGeom prst="curvedConnector3">
            <a:avLst>
              <a:gd name="adj1" fmla="val 94000"/>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8032B821-7CA7-6765-8436-0F3D5DBDE1F8}"/>
              </a:ext>
            </a:extLst>
          </p:cNvPr>
          <p:cNvSpPr/>
          <p:nvPr/>
        </p:nvSpPr>
        <p:spPr>
          <a:xfrm>
            <a:off x="8384146" y="-3933"/>
            <a:ext cx="3806519"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Health applications on newborn</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8" name="Τίτλος 1"/>
          <p:cNvSpPr txBox="1">
            <a:spLocks/>
          </p:cNvSpPr>
          <p:nvPr/>
        </p:nvSpPr>
        <p:spPr>
          <a:xfrm>
            <a:off x="270756" y="972516"/>
            <a:ext cx="11059692" cy="72816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03864"/>
              </a:buClr>
              <a:buSzPts val="3600"/>
              <a:buFont typeface="Calibri"/>
              <a:buNone/>
              <a:defRPr sz="36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203864"/>
              </a:buClr>
              <a:buSzPts val="3600"/>
              <a:buFont typeface="Calibri"/>
              <a:buNone/>
              <a:tabLst/>
              <a:defRPr/>
            </a:pPr>
            <a:r>
              <a:rPr kumimoji="0" lang="en-GB" sz="3200" b="1" i="0" u="none" strike="noStrike" kern="0" cap="none" spc="0" normalizeH="0" baseline="0" noProof="0" dirty="0">
                <a:ln>
                  <a:noFill/>
                </a:ln>
                <a:solidFill>
                  <a:srgbClr val="203864"/>
                </a:solidFill>
                <a:effectLst/>
                <a:uLnTx/>
                <a:uFillTx/>
                <a:latin typeface="Calibri"/>
                <a:ea typeface="Calibri"/>
                <a:cs typeface="Calibri"/>
                <a:sym typeface="Calibri"/>
              </a:rPr>
              <a:t>Evaluation Questionnaire </a:t>
            </a:r>
            <a:endParaRPr kumimoji="0" lang="el-GR" sz="3200" b="1" i="0" u="none" strike="noStrike" kern="0" cap="none" spc="0" normalizeH="0" baseline="0" noProof="0" dirty="0">
              <a:ln>
                <a:noFill/>
              </a:ln>
              <a:solidFill>
                <a:srgbClr val="203864"/>
              </a:solidFill>
              <a:effectLst/>
              <a:uLnTx/>
              <a:uFillTx/>
              <a:latin typeface="Calibri"/>
              <a:ea typeface="Calibri"/>
              <a:cs typeface="Calibri"/>
              <a:sym typeface="Calibri"/>
            </a:endParaRPr>
          </a:p>
        </p:txBody>
      </p:sp>
      <p:graphicFrame>
        <p:nvGraphicFramePr>
          <p:cNvPr id="9" name="Θέση περιεχομένου 6"/>
          <p:cNvGraphicFramePr>
            <a:graphicFrameLocks/>
          </p:cNvGraphicFramePr>
          <p:nvPr/>
        </p:nvGraphicFramePr>
        <p:xfrm>
          <a:off x="217325" y="2296491"/>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0" name="Θέση περιεχομένου 6"/>
          <p:cNvGraphicFramePr>
            <a:graphicFrameLocks/>
          </p:cNvGraphicFramePr>
          <p:nvPr/>
        </p:nvGraphicFramePr>
        <p:xfrm>
          <a:off x="217325" y="357177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nvGraphicFramePr>
        <p:xfrm>
          <a:off x="217325" y="468779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701836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22" name="Google Shape;722;g2bb2862943f_0_1386"/>
          <p:cNvSpPr txBox="1"/>
          <p:nvPr/>
        </p:nvSpPr>
        <p:spPr>
          <a:xfrm>
            <a:off x="503853" y="996980"/>
            <a:ext cx="11059800" cy="6051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3600"/>
              <a:buFont typeface="Calibri"/>
              <a:buNone/>
            </a:pPr>
            <a:r>
              <a:rPr lang="en-US" sz="3600" b="1" dirty="0">
                <a:solidFill>
                  <a:srgbClr val="C01E24"/>
                </a:solidFill>
                <a:latin typeface="Calibri"/>
                <a:ea typeface="Calibri"/>
                <a:cs typeface="Calibri"/>
                <a:sym typeface="Calibri"/>
              </a:rPr>
              <a:t>References and further readings</a:t>
            </a:r>
            <a:endParaRPr dirty="0"/>
          </a:p>
        </p:txBody>
      </p:sp>
      <p:sp>
        <p:nvSpPr>
          <p:cNvPr id="723" name="Google Shape;723;g2bb2862943f_0_1386"/>
          <p:cNvSpPr txBox="1"/>
          <p:nvPr/>
        </p:nvSpPr>
        <p:spPr>
          <a:xfrm>
            <a:off x="436150" y="1905000"/>
            <a:ext cx="11059800" cy="2632200"/>
          </a:xfrm>
          <a:prstGeom prst="rect">
            <a:avLst/>
          </a:prstGeom>
          <a:noFill/>
          <a:ln>
            <a:noFill/>
          </a:ln>
        </p:spPr>
        <p:txBody>
          <a:bodyPr spcFirstLastPara="1" wrap="square" lIns="91425" tIns="91425" rIns="91425" bIns="91425" anchor="t" anchorCtr="0">
            <a:spAutoFit/>
          </a:bodyPr>
          <a:lstStyle/>
          <a:p>
            <a:pPr marL="228600" lvl="0" indent="-228600" algn="l" rtl="0">
              <a:lnSpc>
                <a:spcPct val="110000"/>
              </a:lnSpc>
              <a:spcBef>
                <a:spcPts val="0"/>
              </a:spcBef>
              <a:spcAft>
                <a:spcPts val="0"/>
              </a:spcAft>
              <a:buClr>
                <a:srgbClr val="C01E24"/>
              </a:buClr>
              <a:buSzPts val="2000"/>
              <a:buFont typeface="Noto Sans Symbols"/>
              <a:buChar char="▪"/>
            </a:pPr>
            <a:r>
              <a:rPr lang="en-US" sz="2000" dirty="0" err="1">
                <a:solidFill>
                  <a:schemeClr val="dk1"/>
                </a:solidFill>
                <a:latin typeface="Calibri"/>
                <a:ea typeface="Calibri"/>
                <a:cs typeface="Calibri"/>
                <a:sym typeface="Calibri"/>
              </a:rPr>
              <a:t>KidsHealth.Parents.BreastfeedingvsFormula</a:t>
            </a:r>
            <a:r>
              <a:rPr lang="en-US" sz="2000" dirty="0">
                <a:solidFill>
                  <a:schemeClr val="dk1"/>
                </a:solidFill>
                <a:latin typeface="Calibri"/>
                <a:ea typeface="Calibri"/>
                <a:cs typeface="Calibri"/>
                <a:sym typeface="Calibri"/>
              </a:rPr>
              <a:t> Feeding. 2018.</a:t>
            </a:r>
            <a:r>
              <a:rPr lang="en-US" sz="20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 https://kidshealth.org/en/parents/breast-bottle-feeding.html</a:t>
            </a:r>
            <a:endParaRPr sz="2000" dirty="0">
              <a:solidFill>
                <a:schemeClr val="dk1"/>
              </a:solidFill>
              <a:latin typeface="Calibri"/>
              <a:ea typeface="Calibri"/>
              <a:cs typeface="Calibri"/>
              <a:sym typeface="Calibri"/>
            </a:endParaRPr>
          </a:p>
          <a:p>
            <a:pPr marL="228600" lvl="0" indent="-228600" algn="l" rtl="0">
              <a:lnSpc>
                <a:spcPct val="11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Younger, J., y Noble, L. (2022). Policy Statement: Breastfeeding and the Use of Human Milk. </a:t>
            </a:r>
            <a:r>
              <a:rPr lang="en-US" sz="2000" i="1" dirty="0">
                <a:solidFill>
                  <a:schemeClr val="dk1"/>
                </a:solidFill>
                <a:latin typeface="Calibri"/>
                <a:ea typeface="Calibri"/>
                <a:cs typeface="Calibri"/>
                <a:sym typeface="Calibri"/>
              </a:rPr>
              <a:t>American Academy of Pediatrics, 150</a:t>
            </a:r>
            <a:r>
              <a:rPr lang="en-US" sz="2000" dirty="0">
                <a:solidFill>
                  <a:schemeClr val="dk1"/>
                </a:solidFill>
                <a:latin typeface="Calibri"/>
                <a:ea typeface="Calibri"/>
                <a:cs typeface="Calibri"/>
                <a:sym typeface="Calibri"/>
              </a:rPr>
              <a:t>(1). </a:t>
            </a:r>
            <a:r>
              <a:rPr lang="en-US" sz="2000" dirty="0">
                <a:solidFill>
                  <a:srgbClr val="304FFE"/>
                </a:solidFill>
                <a:uFill>
                  <a:noFill/>
                </a:uFill>
                <a:hlinkClick r:id="rId4">
                  <a:extLst>
                    <a:ext uri="{A12FA001-AC4F-418D-AE19-62706E023703}">
                      <ahyp:hlinkClr xmlns="" xmlns:ahyp="http://schemas.microsoft.com/office/drawing/2018/hyperlinkcolor" val="tx"/>
                    </a:ext>
                  </a:extLst>
                </a:hlinkClick>
              </a:rPr>
              <a:t>https://doi.org/10.1542/peds.2022-057988</a:t>
            </a:r>
            <a:endParaRPr sz="2000" dirty="0">
              <a:solidFill>
                <a:srgbClr val="304FFE"/>
              </a:solidFill>
            </a:endParaRPr>
          </a:p>
          <a:p>
            <a:pPr marL="228600" lvl="0" indent="-228600" algn="l" rtl="0">
              <a:lnSpc>
                <a:spcPct val="11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World Health </a:t>
            </a:r>
            <a:r>
              <a:rPr lang="en-US" sz="2000" dirty="0" err="1">
                <a:solidFill>
                  <a:schemeClr val="dk1"/>
                </a:solidFill>
                <a:latin typeface="Calibri"/>
                <a:ea typeface="Calibri"/>
                <a:cs typeface="Calibri"/>
                <a:sym typeface="Calibri"/>
              </a:rPr>
              <a:t>Organisation</a:t>
            </a:r>
            <a:r>
              <a:rPr lang="en-US" sz="2000" dirty="0">
                <a:solidFill>
                  <a:schemeClr val="dk1"/>
                </a:solidFill>
                <a:latin typeface="Calibri"/>
                <a:ea typeface="Calibri"/>
                <a:cs typeface="Calibri"/>
                <a:sym typeface="Calibri"/>
              </a:rPr>
              <a:t>. Premature births. </a:t>
            </a:r>
            <a:r>
              <a:rPr lang="en-US" sz="2000" u="sng" dirty="0">
                <a:solidFill>
                  <a:schemeClr val="hlink"/>
                </a:solidFill>
                <a:latin typeface="Calibri"/>
                <a:ea typeface="Calibri"/>
                <a:cs typeface="Calibri"/>
                <a:sym typeface="Calibri"/>
                <a:hlinkClick r:id="rId5"/>
              </a:rPr>
              <a:t>https://www.who.int/news-room/fact-sheets/detail/preterm-birth</a:t>
            </a:r>
            <a:endParaRPr sz="2000" dirty="0">
              <a:solidFill>
                <a:schemeClr val="dk1"/>
              </a:solidFill>
              <a:latin typeface="Calibri"/>
              <a:ea typeface="Calibri"/>
              <a:cs typeface="Calibri"/>
              <a:sym typeface="Calibri"/>
            </a:endParaRPr>
          </a:p>
          <a:p>
            <a:pPr marL="0" lvl="0" indent="0" algn="l" rtl="0">
              <a:lnSpc>
                <a:spcPct val="150000"/>
              </a:lnSpc>
              <a:spcBef>
                <a:spcPts val="600"/>
              </a:spcBef>
              <a:spcAft>
                <a:spcPts val="0"/>
              </a:spcAft>
              <a:buNone/>
            </a:pPr>
            <a:endParaRPr sz="2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728"/>
        <p:cNvGrpSpPr/>
        <p:nvPr/>
      </p:nvGrpSpPr>
      <p:grpSpPr>
        <a:xfrm>
          <a:off x="0" y="0"/>
          <a:ext cx="0" cy="0"/>
          <a:chOff x="0" y="0"/>
          <a:chExt cx="0" cy="0"/>
        </a:xfrm>
      </p:grpSpPr>
      <p:sp>
        <p:nvSpPr>
          <p:cNvPr id="729" name="Google Shape;729;g2bb2862943f_0_1314"/>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0" name="Google Shape;730;g2bb2862943f_0_1314"/>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31" name="Google Shape;731;g2bb2862943f_0_1314"/>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732" name="Google Shape;732;g2bb2862943f_0_1314"/>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733" name="Google Shape;733;g2bb2862943f_0_1314"/>
          <p:cNvSpPr txBox="1"/>
          <p:nvPr/>
        </p:nvSpPr>
        <p:spPr>
          <a:xfrm>
            <a:off x="340474" y="2922021"/>
            <a:ext cx="5034900" cy="13257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a:solidFill>
                  <a:srgbClr val="C01E24"/>
                </a:solidFill>
                <a:latin typeface="Calibri"/>
                <a:ea typeface="Calibri"/>
                <a:cs typeface="Calibri"/>
                <a:sym typeface="Calibri"/>
              </a:rPr>
              <a:t>Congratulations!</a:t>
            </a:r>
            <a:br>
              <a:rPr lang="en-US" sz="2800">
                <a:solidFill>
                  <a:srgbClr val="C01E24"/>
                </a:solidFill>
                <a:latin typeface="Calibri"/>
                <a:ea typeface="Calibri"/>
                <a:cs typeface="Calibri"/>
                <a:sym typeface="Calibri"/>
              </a:rPr>
            </a:br>
            <a:r>
              <a:rPr lang="en-US" sz="2800">
                <a:solidFill>
                  <a:srgbClr val="C01E24"/>
                </a:solidFill>
                <a:latin typeface="Calibri"/>
                <a:ea typeface="Calibri"/>
                <a:cs typeface="Calibri"/>
                <a:sym typeface="Calibri"/>
              </a:rPr>
              <a:t>You have completed the teaching session of this module!</a:t>
            </a:r>
            <a:endParaRPr/>
          </a:p>
        </p:txBody>
      </p:sp>
      <p:sp>
        <p:nvSpPr>
          <p:cNvPr id="734" name="Google Shape;734;g2bb2862943f_0_1314"/>
          <p:cNvSpPr/>
          <p:nvPr/>
        </p:nvSpPr>
        <p:spPr>
          <a:xfrm>
            <a:off x="6079935" y="6223967"/>
            <a:ext cx="6056400"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000" b="0" i="0">
                <a:solidFill>
                  <a:srgbClr val="DDEAF6"/>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000">
              <a:solidFill>
                <a:srgbClr val="DDEAF6"/>
              </a:solidFill>
              <a:latin typeface="Calibri"/>
              <a:ea typeface="Calibri"/>
              <a:cs typeface="Calibri"/>
              <a:sym typeface="Calibri"/>
            </a:endParaRPr>
          </a:p>
        </p:txBody>
      </p:sp>
      <p:pic>
        <p:nvPicPr>
          <p:cNvPr id="735" name="Google Shape;735;g2bb2862943f_0_1314"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pic>
        <p:nvPicPr>
          <p:cNvPr id="2" name="Picture 8" descr="Blue text on a black background&#10;&#10;Description automatically generated">
            <a:extLst>
              <a:ext uri="{FF2B5EF4-FFF2-40B4-BE49-F238E27FC236}">
                <a16:creationId xmlns:a16="http://schemas.microsoft.com/office/drawing/2014/main" id="{D1338DB7-6532-2A0D-4896-ED299C2BB8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8 1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Yr6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iv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GK+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iv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iv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iv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Yr6hYFQaV5GsAAABvAAAAHAAAAHVuaXZlcnNhbC9sb2NhbF9zZXR0aW5ncy54bWwNyrEKwkAMANC9XxEySB3Uugn2rpujCK0fENogB7mk9ELRv/e2N7x++GaBnbeSTANezx0C62xL0k/A9/Q43RCKky4kphxQDWGITS82k4zsXmOBVejH28S5wvlJuc4XqbOkAu1B/B6PeInNH1BLAwQUAAIACAAYr6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GK+oWOohDhNLAAAAbAAAABsAAAB1bml2ZXJzYWwvdW5pdmVyc2FsLnBuZy54bWyzsa/IzVEoSy0qzszPs1Uy1DNQsrfj5bIpKEoty0wtV6gAigEFIUBJoRLINUJwyzNTSjKAQiYmFgjBjNTM9IwSoKiBhRlcVB9oKABQSwECAAAUAAIACACpflBPNmFYAkcDAADhCQAAFAAAAAAAAAABAAAAAAAAAAAAdW5pdmVyc2FsL3BsYXllci54bWxQSwECAAAUAAIACAAYr6hYtTf0qBwFAADhEwAAHQAAAAAAAAABAAAAAAB5AwAAdW5pdmVyc2FsL2NvbW1vbl9tZXNzYWdlcy5sbmdQSwECAAAUAAIACAAYr6hYFR5gG6MAAAB/AQAALgAAAAAAAAABAAAAAADQCAAAdW5pdmVyc2FsL3BsYXliYWNrX2FuZF9uYXZpZ2F0aW9uX3NldHRpbmdzLnhtbFBLAQIAABQAAgAIABivqFh0STUfPAQAAAwVAAAnAAAAAAAAAAEAAAAAAL8JAAB1bml2ZXJzYWwvZmxhc2hfcHVibGlzaGluZ19zZXR0aW5ncy54bWxQSwECAAAUAAIACAAYr6hYN4uHansDAACsDAAAIQAAAAAAAAABAAAAAABADgAAdW5pdmVyc2FsL2ZsYXNoX3NraW5fc2V0dGluZ3MueG1sUEsBAgAAFAACAAgAGK+oWKavViM2BAAAlhQAACYAAAAAAAAAAQAAAAAA+hEAAHVuaXZlcnNhbC9odG1sX3B1Ymxpc2hpbmdfc2V0dGluZ3MueG1sUEsBAgAAFAACAAgAGK+oWCYPfuiwAQAAbwYAAB8AAAAAAAAAAQAAAAAAdBYAAHVuaXZlcnNhbC9odG1sX3NraW5fc2V0dGluZ3MuanNQSwECAAAUAAIACAAYr6hYFQaV5GsAAABvAAAAHAAAAAAAAAABAAAAAABhGAAAdW5pdmVyc2FsL2xvY2FsX3NldHRpbmdzLnhtbFBLAQIAABQAAgAIABivqFjCG66ZaBIAAPdNAAAXAAAAAAAAAAAAAAAAAAYZAAB1bml2ZXJzYWwvdW5pdmVyc2FsLnBuZ1BLAQIAABQAAgAIABivqFjqIQ4TSwAAAGwAAAAbAAAAAAAAAAEAAAAAAKMrAAB1bml2ZXJzYWwvdW5pdmVyc2FsLnBuZy54bWxQSwUGAAAAAAoACgAGAwAAJywAAAAA"/>
  <p:tag name="ISPRING_LMS_API_VERSION" val="SCORM 1.2"/>
  <p:tag name="ISPRING_ULTRA_SCORM_COURSE_ID" val="92D5DE26-3929-42D7-AB1C-976A37EBB5F8"/>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08&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PRESENTATION_TITLE" val="ETA 8 1 Teach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152</TotalTime>
  <Words>2239</Words>
  <Application>Microsoft Office PowerPoint</Application>
  <PresentationFormat>Ευρεία οθόνη</PresentationFormat>
  <Paragraphs>371</Paragraphs>
  <Slides>44</Slides>
  <Notes>44</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7</vt:i4>
      </vt:variant>
      <vt:variant>
        <vt:lpstr>Τίτλοι διαφανειών</vt:lpstr>
      </vt:variant>
      <vt:variant>
        <vt:i4>44</vt:i4>
      </vt:variant>
    </vt:vector>
  </HeadingPairs>
  <TitlesOfParts>
    <vt:vector size="63" baseType="lpstr">
      <vt:lpstr>Calibri Light</vt:lpstr>
      <vt:lpstr>MS PGothic</vt:lpstr>
      <vt:lpstr>Roboto</vt:lpstr>
      <vt:lpstr>Wingdings</vt:lpstr>
      <vt:lpstr>Adobe Gothic Std B</vt:lpstr>
      <vt:lpstr>Arial</vt:lpstr>
      <vt:lpstr>Gill Sans Nova</vt:lpstr>
      <vt:lpstr>Noto Sans Symbols</vt:lpstr>
      <vt:lpstr>Calibri</vt:lpstr>
      <vt:lpstr>Abadi Extra Light</vt:lpstr>
      <vt:lpstr>Gill Sans</vt:lpstr>
      <vt:lpstr>Impact</vt:lpstr>
      <vt:lpstr>Θέμα του Office</vt:lpstr>
      <vt:lpstr>Θέμα του Office</vt:lpstr>
      <vt:lpstr>Θέμα του Office</vt:lpstr>
      <vt:lpstr>Θέμα του Office</vt:lpstr>
      <vt:lpstr>1_Θέμα του Office</vt:lpstr>
      <vt:lpstr>2_Θέμα του Office</vt:lpstr>
      <vt:lpstr>3_Θέμα του Office</vt:lpstr>
      <vt:lpstr>Παρουσίαση του PowerPoint</vt:lpstr>
      <vt:lpstr>Παρουσίαση του PowerPoint</vt:lpstr>
      <vt:lpstr>Partners</vt:lpstr>
      <vt:lpstr>Teaching Session:  Content</vt:lpstr>
      <vt:lpstr>Objectives</vt:lpstr>
      <vt:lpstr>Competences</vt:lpstr>
      <vt:lpstr>8.1.1 Introduction: Newborn baby </vt:lpstr>
      <vt:lpstr>What are newborns</vt:lpstr>
      <vt:lpstr>Types of newborns</vt:lpstr>
      <vt:lpstr>Newborn characteristics</vt:lpstr>
      <vt:lpstr>8.1.2 Breastfeeding and Feeding</vt:lpstr>
      <vt:lpstr>Training content</vt:lpstr>
      <vt:lpstr>What is breastfeeding?</vt:lpstr>
      <vt:lpstr>Benefits of breastfeeding</vt:lpstr>
      <vt:lpstr>Alternatives to breastmilk</vt:lpstr>
      <vt:lpstr>Complementary feeding</vt:lpstr>
      <vt:lpstr>8.1.3 Sleeping habits</vt:lpstr>
      <vt:lpstr>Importance of sleeping habits</vt:lpstr>
      <vt:lpstr>Recommended Sleeping Hours</vt:lpstr>
      <vt:lpstr>8.1.4 Health applications on newborns</vt:lpstr>
      <vt:lpstr>Training content</vt:lpstr>
      <vt:lpstr>What are the health applications on newborns?</vt:lpstr>
      <vt:lpstr>Apps for Daily Records, Sleep habits…</vt:lpstr>
      <vt:lpstr>My Baby - Baby Diary</vt:lpstr>
      <vt:lpstr>My Baby - Baby Diary</vt:lpstr>
      <vt:lpstr>My Baby - Baby Diary</vt:lpstr>
      <vt:lpstr>My Baby - Baby Diary</vt:lpstr>
      <vt:lpstr>Apps for Pediatric advice</vt:lpstr>
      <vt:lpstr>Pediamécum AEP:</vt:lpstr>
      <vt:lpstr>Pediamécum AEP:</vt:lpstr>
      <vt:lpstr>Pediamécum AEP:</vt:lpstr>
      <vt:lpstr>Pediamécum AEP:</vt:lpstr>
      <vt:lpstr>Apps for Breastfeeding</vt:lpstr>
      <vt:lpstr>Milk time - timer for nursing </vt:lpstr>
      <vt:lpstr>Milk time - timer for nursing </vt:lpstr>
      <vt:lpstr>Milk time - timer for nursing </vt:lpstr>
      <vt:lpstr>Milk time - timer for nursing </vt:lpstr>
      <vt:lpstr>Apps for Feeding</vt:lpstr>
      <vt:lpstr>Milk time - timer for nursing </vt:lpstr>
      <vt:lpstr>Milk time - timer for nursing </vt:lpstr>
      <vt:lpstr>Milk time - timer for nursing </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8 1 Teaching session</dc:title>
  <dc:creator>pantelis bbalaouras</dc:creator>
  <cp:lastModifiedBy>pantelis</cp:lastModifiedBy>
  <cp:revision>15</cp:revision>
  <dcterms:created xsi:type="dcterms:W3CDTF">2020-06-02T13:31:56Z</dcterms:created>
  <dcterms:modified xsi:type="dcterms:W3CDTF">2024-05-10T15:30:04Z</dcterms:modified>
</cp:coreProperties>
</file>