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525" r:id="rId2"/>
    <p:sldId id="526" r:id="rId3"/>
    <p:sldId id="545" r:id="rId4"/>
    <p:sldId id="420" r:id="rId5"/>
    <p:sldId id="430" r:id="rId6"/>
    <p:sldId id="503" r:id="rId7"/>
    <p:sldId id="505" r:id="rId8"/>
    <p:sldId id="506" r:id="rId9"/>
    <p:sldId id="507" r:id="rId10"/>
    <p:sldId id="508" r:id="rId11"/>
    <p:sldId id="509" r:id="rId12"/>
    <p:sldId id="510" r:id="rId13"/>
    <p:sldId id="511" r:id="rId14"/>
    <p:sldId id="512" r:id="rId15"/>
    <p:sldId id="513" r:id="rId16"/>
    <p:sldId id="514" r:id="rId17"/>
    <p:sldId id="515" r:id="rId18"/>
    <p:sldId id="516" r:id="rId19"/>
    <p:sldId id="517" r:id="rId20"/>
    <p:sldId id="518" r:id="rId21"/>
    <p:sldId id="519" r:id="rId22"/>
    <p:sldId id="520" r:id="rId23"/>
    <p:sldId id="522" r:id="rId24"/>
    <p:sldId id="524" r:id="rId25"/>
    <p:sldId id="523" r:id="rId26"/>
    <p:sldId id="404" r:id="rId27"/>
  </p:sldIdLst>
  <p:sldSz cx="12192000" cy="6858000"/>
  <p:notesSz cx="6858000" cy="9144000"/>
  <p:custDataLst>
    <p:tags r:id="rId3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F8F8F8"/>
    <a:srgbClr val="DDE0E5"/>
    <a:srgbClr val="203864"/>
    <a:srgbClr val="ABC7F1"/>
    <a:srgbClr val="ED7D31"/>
    <a:srgbClr val="CFD5EA"/>
    <a:srgbClr val="404040"/>
    <a:srgbClr val="C01E24"/>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784CBD-8457-4EED-A84B-E97FB5BE02DC}" v="16" dt="2024-05-02T07:55:29.664"/>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7485" autoAdjust="0"/>
  </p:normalViewPr>
  <p:slideViewPr>
    <p:cSldViewPr snapToGrid="0">
      <p:cViewPr varScale="1">
        <p:scale>
          <a:sx n="78" d="100"/>
          <a:sy n="78" d="100"/>
        </p:scale>
        <p:origin x="114" y="36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3A9E129B-9895-49F4-AB6D-85A6A0AF8B90}"/>
    <pc:docChg chg="undo custSel addSld delSld modSld sldOrd modMainMaster">
      <pc:chgData name="pantelis balaouras" userId="25e8755020fc1734" providerId="LiveId" clId="{3A9E129B-9895-49F4-AB6D-85A6A0AF8B90}" dt="2023-07-01T09:44:01.365" v="1185" actId="1076"/>
      <pc:docMkLst>
        <pc:docMk/>
      </pc:docMkLst>
      <pc:sldChg chg="addSp delSp modSp mod">
        <pc:chgData name="pantelis balaouras" userId="25e8755020fc1734" providerId="LiveId" clId="{3A9E129B-9895-49F4-AB6D-85A6A0AF8B90}" dt="2023-07-01T09:04:44.218" v="942" actId="14100"/>
        <pc:sldMkLst>
          <pc:docMk/>
          <pc:sldMk cId="616025265" sldId="261"/>
        </pc:sldMkLst>
        <pc:spChg chg="mod">
          <ac:chgData name="pantelis balaouras" userId="25e8755020fc1734" providerId="LiveId" clId="{3A9E129B-9895-49F4-AB6D-85A6A0AF8B90}" dt="2023-07-01T09:04:02.058" v="940" actId="207"/>
          <ac:spMkLst>
            <pc:docMk/>
            <pc:sldMk cId="616025265" sldId="261"/>
            <ac:spMk id="5" creationId="{FAA18648-8A7B-40D3-A066-80FDB05B7DF4}"/>
          </ac:spMkLst>
        </pc:spChg>
        <pc:spChg chg="del">
          <ac:chgData name="pantelis balaouras" userId="25e8755020fc1734" providerId="LiveId" clId="{3A9E129B-9895-49F4-AB6D-85A6A0AF8B90}" dt="2023-07-01T08:59:04.228" v="920" actId="478"/>
          <ac:spMkLst>
            <pc:docMk/>
            <pc:sldMk cId="616025265" sldId="261"/>
            <ac:spMk id="7" creationId="{3EABFA14-CCC1-48A6-A2A5-B838C912D37A}"/>
          </ac:spMkLst>
        </pc:spChg>
        <pc:spChg chg="add mod">
          <ac:chgData name="pantelis balaouras" userId="25e8755020fc1734" providerId="LiveId" clId="{3A9E129B-9895-49F4-AB6D-85A6A0AF8B90}" dt="2023-07-01T08:59:34.030" v="923" actId="1076"/>
          <ac:spMkLst>
            <pc:docMk/>
            <pc:sldMk cId="616025265" sldId="261"/>
            <ac:spMk id="10" creationId="{ED2F4DDC-EDFB-2077-F4D4-7EFCA890F8B7}"/>
          </ac:spMkLst>
        </pc:spChg>
        <pc:picChg chg="add del mod modCrop">
          <ac:chgData name="pantelis balaouras" userId="25e8755020fc1734" providerId="LiveId" clId="{3A9E129B-9895-49F4-AB6D-85A6A0AF8B90}" dt="2023-07-01T08:39:14.507" v="832" actId="21"/>
          <ac:picMkLst>
            <pc:docMk/>
            <pc:sldMk cId="616025265" sldId="261"/>
            <ac:picMk id="2" creationId="{198228AE-D0E1-332C-5304-13A58FC6E81A}"/>
          </ac:picMkLst>
        </pc:picChg>
        <pc:picChg chg="add del mod">
          <ac:chgData name="pantelis balaouras" userId="25e8755020fc1734" providerId="LiveId" clId="{3A9E129B-9895-49F4-AB6D-85A6A0AF8B90}" dt="2023-07-01T08:59:01.447" v="919"/>
          <ac:picMkLst>
            <pc:docMk/>
            <pc:sldMk cId="616025265" sldId="261"/>
            <ac:picMk id="3" creationId="{CEB8B32C-A602-E7F8-47DE-DAB1D6D3FEEF}"/>
          </ac:picMkLst>
        </pc:picChg>
        <pc:picChg chg="del">
          <ac:chgData name="pantelis balaouras" userId="25e8755020fc1734" providerId="LiveId" clId="{3A9E129B-9895-49F4-AB6D-85A6A0AF8B90}" dt="2023-07-01T08:58:58.259" v="917" actId="478"/>
          <ac:picMkLst>
            <pc:docMk/>
            <pc:sldMk cId="616025265" sldId="261"/>
            <ac:picMk id="8" creationId="{199A8DC6-D03C-4BE6-8268-D6FFABE8339E}"/>
          </ac:picMkLst>
        </pc:picChg>
        <pc:picChg chg="add del mod">
          <ac:chgData name="pantelis balaouras" userId="25e8755020fc1734" providerId="LiveId" clId="{3A9E129B-9895-49F4-AB6D-85A6A0AF8B90}" dt="2023-07-01T09:01:55.655" v="926" actId="478"/>
          <ac:picMkLst>
            <pc:docMk/>
            <pc:sldMk cId="616025265" sldId="261"/>
            <ac:picMk id="9" creationId="{CFF758E8-3057-B749-FCDA-AB8F95D3A197}"/>
          </ac:picMkLst>
        </pc:picChg>
        <pc:picChg chg="add mod">
          <ac:chgData name="pantelis balaouras" userId="25e8755020fc1734" providerId="LiveId" clId="{3A9E129B-9895-49F4-AB6D-85A6A0AF8B90}" dt="2023-07-01T09:04:44.218" v="942" actId="14100"/>
          <ac:picMkLst>
            <pc:docMk/>
            <pc:sldMk cId="616025265" sldId="261"/>
            <ac:picMk id="6146" creationId="{2F61D9A2-E1E6-CBCE-83BF-D172B000C5B7}"/>
          </ac:picMkLst>
        </pc:picChg>
      </pc:sldChg>
      <pc:sldChg chg="modSp mod">
        <pc:chgData name="pantelis balaouras" userId="25e8755020fc1734" providerId="LiveId" clId="{3A9E129B-9895-49F4-AB6D-85A6A0AF8B90}" dt="2023-07-01T08:53:46.814" v="887" actId="2711"/>
        <pc:sldMkLst>
          <pc:docMk/>
          <pc:sldMk cId="4236537347" sldId="295"/>
        </pc:sldMkLst>
        <pc:spChg chg="mod">
          <ac:chgData name="pantelis balaouras" userId="25e8755020fc1734" providerId="LiveId" clId="{3A9E129B-9895-49F4-AB6D-85A6A0AF8B90}" dt="2023-07-01T08:53:46.814" v="887" actId="2711"/>
          <ac:spMkLst>
            <pc:docMk/>
            <pc:sldMk cId="4236537347" sldId="295"/>
            <ac:spMk id="10" creationId="{C0DFA73F-FDC8-497A-8912-CA8C28C95043}"/>
          </ac:spMkLst>
        </pc:spChg>
      </pc:sldChg>
      <pc:sldChg chg="addSp delSp modSp mod">
        <pc:chgData name="pantelis balaouras" userId="25e8755020fc1734" providerId="LiveId" clId="{3A9E129B-9895-49F4-AB6D-85A6A0AF8B90}" dt="2023-07-01T08:54:34.395" v="894"/>
        <pc:sldMkLst>
          <pc:docMk/>
          <pc:sldMk cId="757881950" sldId="296"/>
        </pc:sldMkLst>
        <pc:spChg chg="add mod">
          <ac:chgData name="pantelis balaouras" userId="25e8755020fc1734" providerId="LiveId" clId="{3A9E129B-9895-49F4-AB6D-85A6A0AF8B90}" dt="2023-07-01T08:54:34.395" v="894"/>
          <ac:spMkLst>
            <pc:docMk/>
            <pc:sldMk cId="757881950" sldId="296"/>
            <ac:spMk id="2" creationId="{BD4FC1F3-1556-EB81-9C6B-3591FF2747D5}"/>
          </ac:spMkLst>
        </pc:spChg>
        <pc:spChg chg="mod">
          <ac:chgData name="pantelis balaouras" userId="25e8755020fc1734" providerId="LiveId" clId="{3A9E129B-9895-49F4-AB6D-85A6A0AF8B90}" dt="2023-07-01T07:15:58.049" v="36" actId="27636"/>
          <ac:spMkLst>
            <pc:docMk/>
            <pc:sldMk cId="757881950" sldId="296"/>
            <ac:spMk id="5" creationId="{FCC0DEC9-291B-4095-9896-1244D3052774}"/>
          </ac:spMkLst>
        </pc:spChg>
        <pc:spChg chg="mod">
          <ac:chgData name="pantelis balaouras" userId="25e8755020fc1734" providerId="LiveId" clId="{3A9E129B-9895-49F4-AB6D-85A6A0AF8B90}" dt="2023-07-01T07:15:58.044" v="35" actId="27636"/>
          <ac:spMkLst>
            <pc:docMk/>
            <pc:sldMk cId="757881950" sldId="296"/>
            <ac:spMk id="6" creationId="{4BD0C7CC-BAC5-4DAE-90C4-844464AC94A7}"/>
          </ac:spMkLst>
        </pc:spChg>
        <pc:spChg chg="del mod">
          <ac:chgData name="pantelis balaouras" userId="25e8755020fc1734" providerId="LiveId" clId="{3A9E129B-9895-49F4-AB6D-85A6A0AF8B90}" dt="2023-07-01T08:53:57.877" v="888" actId="478"/>
          <ac:spMkLst>
            <pc:docMk/>
            <pc:sldMk cId="757881950" sldId="296"/>
            <ac:spMk id="10" creationId="{E7ACBFFE-E9E3-41C4-BB6A-8238F2BCA22C}"/>
          </ac:spMkLst>
        </pc:spChg>
      </pc:sldChg>
      <pc:sldChg chg="addSp delSp modSp mod modAnim">
        <pc:chgData name="pantelis balaouras" userId="25e8755020fc1734" providerId="LiveId" clId="{3A9E129B-9895-49F4-AB6D-85A6A0AF8B90}" dt="2023-07-01T09:17:43.182" v="1011"/>
        <pc:sldMkLst>
          <pc:docMk/>
          <pc:sldMk cId="181460544" sldId="303"/>
        </pc:sldMkLst>
        <pc:spChg chg="add mod">
          <ac:chgData name="pantelis balaouras" userId="25e8755020fc1734" providerId="LiveId" clId="{3A9E129B-9895-49F4-AB6D-85A6A0AF8B90}" dt="2023-07-01T08:54:35.864" v="895"/>
          <ac:spMkLst>
            <pc:docMk/>
            <pc:sldMk cId="181460544" sldId="303"/>
            <ac:spMk id="2" creationId="{251DAF2A-48A7-CFE6-59A1-C2A079499035}"/>
          </ac:spMkLst>
        </pc:spChg>
        <pc:spChg chg="mod">
          <ac:chgData name="pantelis balaouras" userId="25e8755020fc1734" providerId="LiveId" clId="{3A9E129B-9895-49F4-AB6D-85A6A0AF8B90}" dt="2023-07-01T07:15:58.079" v="38" actId="27636"/>
          <ac:spMkLst>
            <pc:docMk/>
            <pc:sldMk cId="181460544" sldId="303"/>
            <ac:spMk id="5" creationId="{FCC0DEC9-291B-4095-9896-1244D3052774}"/>
          </ac:spMkLst>
        </pc:spChg>
        <pc:spChg chg="add mod">
          <ac:chgData name="pantelis balaouras" userId="25e8755020fc1734" providerId="LiveId" clId="{3A9E129B-9895-49F4-AB6D-85A6A0AF8B90}" dt="2023-07-01T09:17:15.292" v="1009" actId="207"/>
          <ac:spMkLst>
            <pc:docMk/>
            <pc:sldMk cId="181460544" sldId="303"/>
            <ac:spMk id="6" creationId="{9F2BA593-9465-FDE8-2506-E452927149A9}"/>
          </ac:spMkLst>
        </pc:spChg>
        <pc:spChg chg="mod">
          <ac:chgData name="pantelis balaouras" userId="25e8755020fc1734" providerId="LiveId" clId="{3A9E129B-9895-49F4-AB6D-85A6A0AF8B90}" dt="2023-07-01T07:15:58.074" v="37" actId="27636"/>
          <ac:spMkLst>
            <pc:docMk/>
            <pc:sldMk cId="181460544" sldId="303"/>
            <ac:spMk id="8" creationId="{ADC8C5CF-E62A-4FD6-8C53-A5F6259B922C}"/>
          </ac:spMkLst>
        </pc:spChg>
        <pc:spChg chg="add mod">
          <ac:chgData name="pantelis balaouras" userId="25e8755020fc1734" providerId="LiveId" clId="{3A9E129B-9895-49F4-AB6D-85A6A0AF8B90}" dt="2023-07-01T09:16:50.092" v="1006" actId="6549"/>
          <ac:spMkLst>
            <pc:docMk/>
            <pc:sldMk cId="181460544" sldId="303"/>
            <ac:spMk id="9" creationId="{AF871B53-F55D-0BD1-57B5-C9CA6D4F149F}"/>
          </ac:spMkLst>
        </pc:spChg>
        <pc:spChg chg="del">
          <ac:chgData name="pantelis balaouras" userId="25e8755020fc1734" providerId="LiveId" clId="{3A9E129B-9895-49F4-AB6D-85A6A0AF8B90}" dt="2023-07-01T09:17:34.724" v="1010" actId="478"/>
          <ac:spMkLst>
            <pc:docMk/>
            <pc:sldMk cId="181460544" sldId="303"/>
            <ac:spMk id="11" creationId="{3338C691-31D6-448C-9C2A-0CC5A676B8BC}"/>
          </ac:spMkLst>
        </pc:spChg>
        <pc:spChg chg="add mod">
          <ac:chgData name="pantelis balaouras" userId="25e8755020fc1734" providerId="LiveId" clId="{3A9E129B-9895-49F4-AB6D-85A6A0AF8B90}" dt="2023-07-01T09:17:43.182" v="1011"/>
          <ac:spMkLst>
            <pc:docMk/>
            <pc:sldMk cId="181460544" sldId="303"/>
            <ac:spMk id="12" creationId="{CB581221-D85C-85B3-D179-F06A6ADE0948}"/>
          </ac:spMkLst>
        </pc:spChg>
        <pc:spChg chg="del mod">
          <ac:chgData name="pantelis balaouras" userId="25e8755020fc1734" providerId="LiveId" clId="{3A9E129B-9895-49F4-AB6D-85A6A0AF8B90}" dt="2023-07-01T08:54:03.487" v="889" actId="478"/>
          <ac:spMkLst>
            <pc:docMk/>
            <pc:sldMk cId="181460544" sldId="303"/>
            <ac:spMk id="14" creationId="{01DD2C8F-C33F-471E-9F8C-BB6C894C3BD9}"/>
          </ac:spMkLst>
        </pc:spChg>
        <pc:picChg chg="add del mod">
          <ac:chgData name="pantelis balaouras" userId="25e8755020fc1734" providerId="LiveId" clId="{3A9E129B-9895-49F4-AB6D-85A6A0AF8B90}" dt="2023-07-01T09:15:02.156" v="1003"/>
          <ac:picMkLst>
            <pc:docMk/>
            <pc:sldMk cId="181460544" sldId="303"/>
            <ac:picMk id="3" creationId="{7CB12374-C38A-391E-A300-E3A3CA11BAC3}"/>
          </ac:picMkLst>
        </pc:picChg>
        <pc:picChg chg="add mod">
          <ac:chgData name="pantelis balaouras" userId="25e8755020fc1734" providerId="LiveId" clId="{3A9E129B-9895-49F4-AB6D-85A6A0AF8B90}" dt="2023-07-01T09:16:59.251" v="1007" actId="207"/>
          <ac:picMkLst>
            <pc:docMk/>
            <pc:sldMk cId="181460544" sldId="303"/>
            <ac:picMk id="7" creationId="{DC9C4F85-B6F7-82BE-BD84-76BFA534171D}"/>
          </ac:picMkLst>
        </pc:picChg>
      </pc:sldChg>
      <pc:sldChg chg="addSp delSp modSp mod">
        <pc:chgData name="pantelis balaouras" userId="25e8755020fc1734" providerId="LiveId" clId="{3A9E129B-9895-49F4-AB6D-85A6A0AF8B90}" dt="2023-07-01T08:54:38.840" v="897"/>
        <pc:sldMkLst>
          <pc:docMk/>
          <pc:sldMk cId="1478958817" sldId="304"/>
        </pc:sldMkLst>
        <pc:spChg chg="add mod">
          <ac:chgData name="pantelis balaouras" userId="25e8755020fc1734" providerId="LiveId" clId="{3A9E129B-9895-49F4-AB6D-85A6A0AF8B90}" dt="2023-07-01T08:54:38.840" v="897"/>
          <ac:spMkLst>
            <pc:docMk/>
            <pc:sldMk cId="1478958817" sldId="304"/>
            <ac:spMk id="2" creationId="{A00340FB-4815-28DF-06CC-769D6101B4A9}"/>
          </ac:spMkLst>
        </pc:spChg>
        <pc:spChg chg="del mod">
          <ac:chgData name="pantelis balaouras" userId="25e8755020fc1734" providerId="LiveId" clId="{3A9E129B-9895-49F4-AB6D-85A6A0AF8B90}" dt="2023-07-01T08:54:10.272" v="891" actId="478"/>
          <ac:spMkLst>
            <pc:docMk/>
            <pc:sldMk cId="1478958817" sldId="304"/>
            <ac:spMk id="11" creationId="{D5681E07-F9B4-4615-B606-D096A911A80C}"/>
          </ac:spMkLst>
        </pc:spChg>
      </pc:sldChg>
      <pc:sldChg chg="addSp delSp modSp mod">
        <pc:chgData name="pantelis balaouras" userId="25e8755020fc1734" providerId="LiveId" clId="{3A9E129B-9895-49F4-AB6D-85A6A0AF8B90}" dt="2023-07-01T08:54:40.297" v="898"/>
        <pc:sldMkLst>
          <pc:docMk/>
          <pc:sldMk cId="2055772528" sldId="305"/>
        </pc:sldMkLst>
        <pc:spChg chg="add mod">
          <ac:chgData name="pantelis balaouras" userId="25e8755020fc1734" providerId="LiveId" clId="{3A9E129B-9895-49F4-AB6D-85A6A0AF8B90}" dt="2023-07-01T08:54:40.297" v="898"/>
          <ac:spMkLst>
            <pc:docMk/>
            <pc:sldMk cId="2055772528" sldId="305"/>
            <ac:spMk id="2" creationId="{AA5D4F4E-F8CB-0A8A-48F5-BEA035E17556}"/>
          </ac:spMkLst>
        </pc:spChg>
        <pc:spChg chg="mod">
          <ac:chgData name="pantelis balaouras" userId="25e8755020fc1734" providerId="LiveId" clId="{3A9E129B-9895-49F4-AB6D-85A6A0AF8B90}" dt="2023-07-01T07:15:58.154" v="42" actId="27636"/>
          <ac:spMkLst>
            <pc:docMk/>
            <pc:sldMk cId="2055772528" sldId="305"/>
            <ac:spMk id="5" creationId="{FCC0DEC9-291B-4095-9896-1244D3052774}"/>
          </ac:spMkLst>
        </pc:spChg>
        <pc:spChg chg="mod">
          <ac:chgData name="pantelis balaouras" userId="25e8755020fc1734" providerId="LiveId" clId="{3A9E129B-9895-49F4-AB6D-85A6A0AF8B90}" dt="2023-07-01T07:15:58.149" v="41" actId="27636"/>
          <ac:spMkLst>
            <pc:docMk/>
            <pc:sldMk cId="2055772528" sldId="305"/>
            <ac:spMk id="6" creationId="{4BD0C7CC-BAC5-4DAE-90C4-844464AC94A7}"/>
          </ac:spMkLst>
        </pc:spChg>
        <pc:spChg chg="del mod">
          <ac:chgData name="pantelis balaouras" userId="25e8755020fc1734" providerId="LiveId" clId="{3A9E129B-9895-49F4-AB6D-85A6A0AF8B90}" dt="2023-07-01T08:54:14.458" v="892" actId="478"/>
          <ac:spMkLst>
            <pc:docMk/>
            <pc:sldMk cId="2055772528" sldId="305"/>
            <ac:spMk id="9" creationId="{D850EBAD-D124-4AC6-84FE-B9BA77B8CBF1}"/>
          </ac:spMkLst>
        </pc:spChg>
      </pc:sldChg>
      <pc:sldChg chg="addSp delSp modSp mod">
        <pc:chgData name="pantelis balaouras" userId="25e8755020fc1734" providerId="LiveId" clId="{3A9E129B-9895-49F4-AB6D-85A6A0AF8B90}" dt="2023-07-01T08:54:41.847" v="899"/>
        <pc:sldMkLst>
          <pc:docMk/>
          <pc:sldMk cId="3918599729" sldId="306"/>
        </pc:sldMkLst>
        <pc:spChg chg="add mod">
          <ac:chgData name="pantelis balaouras" userId="25e8755020fc1734" providerId="LiveId" clId="{3A9E129B-9895-49F4-AB6D-85A6A0AF8B90}" dt="2023-07-01T08:54:41.847" v="899"/>
          <ac:spMkLst>
            <pc:docMk/>
            <pc:sldMk cId="3918599729" sldId="306"/>
            <ac:spMk id="2" creationId="{6ACFC628-19ED-031C-00DF-F88C4C0744FF}"/>
          </ac:spMkLst>
        </pc:spChg>
        <pc:spChg chg="mod">
          <ac:chgData name="pantelis balaouras" userId="25e8755020fc1734" providerId="LiveId" clId="{3A9E129B-9895-49F4-AB6D-85A6A0AF8B90}" dt="2023-07-01T07:15:58.169" v="43" actId="27636"/>
          <ac:spMkLst>
            <pc:docMk/>
            <pc:sldMk cId="3918599729" sldId="306"/>
            <ac:spMk id="5" creationId="{FCC0DEC9-291B-4095-9896-1244D3052774}"/>
          </ac:spMkLst>
        </pc:spChg>
        <pc:spChg chg="del mod">
          <ac:chgData name="pantelis balaouras" userId="25e8755020fc1734" providerId="LiveId" clId="{3A9E129B-9895-49F4-AB6D-85A6A0AF8B90}" dt="2023-07-01T08:54:20.367" v="893" actId="478"/>
          <ac:spMkLst>
            <pc:docMk/>
            <pc:sldMk cId="3918599729" sldId="306"/>
            <ac:spMk id="13" creationId="{97B91448-668C-4CA5-BAB2-2B93CE89E428}"/>
          </ac:spMkLst>
        </pc:spChg>
      </pc:sldChg>
      <pc:sldChg chg="modSp mod">
        <pc:chgData name="pantelis balaouras" userId="25e8755020fc1734" providerId="LiveId" clId="{3A9E129B-9895-49F4-AB6D-85A6A0AF8B90}" dt="2023-07-01T07:51:49.004" v="660" actId="6549"/>
        <pc:sldMkLst>
          <pc:docMk/>
          <pc:sldMk cId="823583658" sldId="374"/>
        </pc:sldMkLst>
        <pc:spChg chg="mod">
          <ac:chgData name="pantelis balaouras" userId="25e8755020fc1734" providerId="LiveId" clId="{3A9E129B-9895-49F4-AB6D-85A6A0AF8B90}" dt="2023-07-01T07:51:49.004" v="660" actId="6549"/>
          <ac:spMkLst>
            <pc:docMk/>
            <pc:sldMk cId="823583658" sldId="374"/>
            <ac:spMk id="5" creationId="{4BC19399-CA4E-48B5-AFEE-CF69C6888765}"/>
          </ac:spMkLst>
        </pc:spChg>
      </pc:sldChg>
      <pc:sldChg chg="addSp delSp modSp mod">
        <pc:chgData name="pantelis balaouras" userId="25e8755020fc1734" providerId="LiveId" clId="{3A9E129B-9895-49F4-AB6D-85A6A0AF8B90}" dt="2023-07-01T08:54:37.431" v="896"/>
        <pc:sldMkLst>
          <pc:docMk/>
          <pc:sldMk cId="2003224513" sldId="402"/>
        </pc:sldMkLst>
        <pc:spChg chg="add mod">
          <ac:chgData name="pantelis balaouras" userId="25e8755020fc1734" providerId="LiveId" clId="{3A9E129B-9895-49F4-AB6D-85A6A0AF8B90}" dt="2023-07-01T08:54:37.431" v="896"/>
          <ac:spMkLst>
            <pc:docMk/>
            <pc:sldMk cId="2003224513" sldId="402"/>
            <ac:spMk id="2" creationId="{10B138FD-0B72-3E40-4672-914973095305}"/>
          </ac:spMkLst>
        </pc:spChg>
        <pc:spChg chg="mod">
          <ac:chgData name="pantelis balaouras" userId="25e8755020fc1734" providerId="LiveId" clId="{3A9E129B-9895-49F4-AB6D-85A6A0AF8B90}" dt="2023-07-01T07:15:58.109" v="39" actId="27636"/>
          <ac:spMkLst>
            <pc:docMk/>
            <pc:sldMk cId="2003224513" sldId="402"/>
            <ac:spMk id="5" creationId="{FCC0DEC9-291B-4095-9896-1244D3052774}"/>
          </ac:spMkLst>
        </pc:spChg>
        <pc:spChg chg="mod">
          <ac:chgData name="pantelis balaouras" userId="25e8755020fc1734" providerId="LiveId" clId="{3A9E129B-9895-49F4-AB6D-85A6A0AF8B90}" dt="2023-07-01T07:15:58.114" v="40" actId="27636"/>
          <ac:spMkLst>
            <pc:docMk/>
            <pc:sldMk cId="2003224513" sldId="402"/>
            <ac:spMk id="6" creationId="{4BD0C7CC-BAC5-4DAE-90C4-844464AC94A7}"/>
          </ac:spMkLst>
        </pc:spChg>
        <pc:spChg chg="del mod">
          <ac:chgData name="pantelis balaouras" userId="25e8755020fc1734" providerId="LiveId" clId="{3A9E129B-9895-49F4-AB6D-85A6A0AF8B90}" dt="2023-07-01T08:54:08.145" v="890" actId="478"/>
          <ac:spMkLst>
            <pc:docMk/>
            <pc:sldMk cId="2003224513" sldId="402"/>
            <ac:spMk id="9" creationId="{B5AB39F5-CB3C-45EE-9E48-06A17BB6D957}"/>
          </ac:spMkLst>
        </pc:spChg>
      </pc:sldChg>
      <pc:sldChg chg="addSp delSp modSp mod">
        <pc:chgData name="pantelis balaouras" userId="25e8755020fc1734" providerId="LiveId" clId="{3A9E129B-9895-49F4-AB6D-85A6A0AF8B90}" dt="2023-07-01T09:09:26.449" v="963" actId="478"/>
        <pc:sldMkLst>
          <pc:docMk/>
          <pc:sldMk cId="1915799683" sldId="404"/>
        </pc:sldMkLst>
        <pc:spChg chg="add del mod">
          <ac:chgData name="pantelis balaouras" userId="25e8755020fc1734" providerId="LiveId" clId="{3A9E129B-9895-49F4-AB6D-85A6A0AF8B90}" dt="2023-07-01T09:09:26.449" v="963" actId="478"/>
          <ac:spMkLst>
            <pc:docMk/>
            <pc:sldMk cId="1915799683" sldId="404"/>
            <ac:spMk id="11" creationId="{252D5588-9D47-4372-A592-FC5F71ED3798}"/>
          </ac:spMkLst>
        </pc:spChg>
        <pc:picChg chg="add mod">
          <ac:chgData name="pantelis balaouras" userId="25e8755020fc1734" providerId="LiveId" clId="{3A9E129B-9895-49F4-AB6D-85A6A0AF8B90}" dt="2023-07-01T07:53:16.312" v="683" actId="1076"/>
          <ac:picMkLst>
            <pc:docMk/>
            <pc:sldMk cId="1915799683" sldId="404"/>
            <ac:picMk id="2" creationId="{25F65A2C-3150-4B5A-D0EF-1CEBF92DC4E4}"/>
          </ac:picMkLst>
        </pc:picChg>
        <pc:picChg chg="add del mod">
          <ac:chgData name="pantelis balaouras" userId="25e8755020fc1734" providerId="LiveId" clId="{3A9E129B-9895-49F4-AB6D-85A6A0AF8B90}" dt="2023-07-01T09:09:23.584" v="962"/>
          <ac:picMkLst>
            <pc:docMk/>
            <pc:sldMk cId="1915799683" sldId="404"/>
            <ac:picMk id="3" creationId="{3B7B339B-F161-9C04-C1E0-0A33E3FA9A98}"/>
          </ac:picMkLst>
        </pc:picChg>
        <pc:picChg chg="del">
          <ac:chgData name="pantelis balaouras" userId="25e8755020fc1734" providerId="LiveId" clId="{3A9E129B-9895-49F4-AB6D-85A6A0AF8B90}" dt="2023-07-01T07:54:34.792" v="685" actId="478"/>
          <ac:picMkLst>
            <pc:docMk/>
            <pc:sldMk cId="1915799683" sldId="404"/>
            <ac:picMk id="10" creationId="{FF1C1EEF-3FD2-4C46-B4FD-C7E50843FBDC}"/>
          </ac:picMkLst>
        </pc:picChg>
        <pc:picChg chg="del">
          <ac:chgData name="pantelis balaouras" userId="25e8755020fc1734" providerId="LiveId" clId="{3A9E129B-9895-49F4-AB6D-85A6A0AF8B90}" dt="2023-07-01T07:52:57.096" v="678" actId="478"/>
          <ac:picMkLst>
            <pc:docMk/>
            <pc:sldMk cId="1915799683" sldId="404"/>
            <ac:picMk id="18" creationId="{6077531A-0788-4660-9281-308ACDA7F681}"/>
          </ac:picMkLst>
        </pc:picChg>
        <pc:picChg chg="add mod">
          <ac:chgData name="pantelis balaouras" userId="25e8755020fc1734" providerId="LiveId" clId="{3A9E129B-9895-49F4-AB6D-85A6A0AF8B90}" dt="2023-07-01T07:54:45.226" v="688" actId="14100"/>
          <ac:picMkLst>
            <pc:docMk/>
            <pc:sldMk cId="1915799683" sldId="404"/>
            <ac:picMk id="2050" creationId="{2AB980B0-03D2-2E64-6760-C23D435A121F}"/>
          </ac:picMkLst>
        </pc:picChg>
      </pc:sldChg>
      <pc:sldChg chg="addSp delSp modSp del mod">
        <pc:chgData name="pantelis balaouras" userId="25e8755020fc1734" providerId="LiveId" clId="{3A9E129B-9895-49F4-AB6D-85A6A0AF8B90}" dt="2023-07-01T07:21:50.763" v="180" actId="47"/>
        <pc:sldMkLst>
          <pc:docMk/>
          <pc:sldMk cId="4229006710" sldId="416"/>
        </pc:sldMkLst>
        <pc:graphicFrameChg chg="del mod">
          <ac:chgData name="pantelis balaouras" userId="25e8755020fc1734" providerId="LiveId" clId="{3A9E129B-9895-49F4-AB6D-85A6A0AF8B90}" dt="2023-07-01T07:13:01.025" v="5"/>
          <ac:graphicFrameMkLst>
            <pc:docMk/>
            <pc:sldMk cId="4229006710" sldId="416"/>
            <ac:graphicFrameMk id="4" creationId="{CF7E726E-B717-4D42-1750-6DFF428F54B3}"/>
          </ac:graphicFrameMkLst>
        </pc:graphicFrameChg>
        <pc:picChg chg="add del mod">
          <ac:chgData name="pantelis balaouras" userId="25e8755020fc1734" providerId="LiveId" clId="{3A9E129B-9895-49F4-AB6D-85A6A0AF8B90}" dt="2023-07-01T07:18:16.686" v="162" actId="478"/>
          <ac:picMkLst>
            <pc:docMk/>
            <pc:sldMk cId="4229006710" sldId="416"/>
            <ac:picMk id="3" creationId="{A49286BC-1E76-A186-06D8-038C90B99D44}"/>
          </ac:picMkLst>
        </pc:picChg>
      </pc:sldChg>
      <pc:sldChg chg="addSp delSp modSp mod">
        <pc:chgData name="pantelis balaouras" userId="25e8755020fc1734" providerId="LiveId" clId="{3A9E129B-9895-49F4-AB6D-85A6A0AF8B90}" dt="2023-07-01T09:26:46.222" v="1134" actId="1035"/>
        <pc:sldMkLst>
          <pc:docMk/>
          <pc:sldMk cId="1311204911" sldId="417"/>
        </pc:sldMkLst>
        <pc:spChg chg="add mod">
          <ac:chgData name="pantelis balaouras" userId="25e8755020fc1734" providerId="LiveId" clId="{3A9E129B-9895-49F4-AB6D-85A6A0AF8B90}" dt="2023-07-01T09:25:54.341" v="1083" actId="1076"/>
          <ac:spMkLst>
            <pc:docMk/>
            <pc:sldMk cId="1311204911" sldId="417"/>
            <ac:spMk id="3" creationId="{AE606473-841C-6846-8375-A32E5D94D2BE}"/>
          </ac:spMkLst>
        </pc:spChg>
        <pc:spChg chg="mod">
          <ac:chgData name="pantelis balaouras" userId="25e8755020fc1734" providerId="LiveId" clId="{3A9E129B-9895-49F4-AB6D-85A6A0AF8B90}" dt="2023-07-01T09:26:20.924" v="1104" actId="1035"/>
          <ac:spMkLst>
            <pc:docMk/>
            <pc:sldMk cId="1311204911" sldId="417"/>
            <ac:spMk id="14" creationId="{DA3FCD0E-FFB9-47FE-8DCC-7998946716D8}"/>
          </ac:spMkLst>
        </pc:spChg>
        <pc:spChg chg="mod">
          <ac:chgData name="pantelis balaouras" userId="25e8755020fc1734" providerId="LiveId" clId="{3A9E129B-9895-49F4-AB6D-85A6A0AF8B90}" dt="2023-07-01T09:25:03.724" v="1069" actId="1076"/>
          <ac:spMkLst>
            <pc:docMk/>
            <pc:sldMk cId="1311204911" sldId="417"/>
            <ac:spMk id="16" creationId="{4203AE03-98BA-484B-983A-314B79666527}"/>
          </ac:spMkLst>
        </pc:spChg>
        <pc:spChg chg="add mod">
          <ac:chgData name="pantelis balaouras" userId="25e8755020fc1734" providerId="LiveId" clId="{3A9E129B-9895-49F4-AB6D-85A6A0AF8B90}" dt="2023-07-01T09:26:46.222" v="1134" actId="1035"/>
          <ac:spMkLst>
            <pc:docMk/>
            <pc:sldMk cId="1311204911" sldId="417"/>
            <ac:spMk id="17" creationId="{031B2B33-5CAB-703B-C0A4-A981582EB252}"/>
          </ac:spMkLst>
        </pc:spChg>
        <pc:spChg chg="add mod">
          <ac:chgData name="pantelis balaouras" userId="25e8755020fc1734" providerId="LiveId" clId="{3A9E129B-9895-49F4-AB6D-85A6A0AF8B90}" dt="2023-07-01T07:32:10.407" v="414" actId="6549"/>
          <ac:spMkLst>
            <pc:docMk/>
            <pc:sldMk cId="1311204911" sldId="417"/>
            <ac:spMk id="19" creationId="{641F4687-D587-65C7-AC09-7F96E55492C1}"/>
          </ac:spMkLst>
        </pc:spChg>
        <pc:spChg chg="mod">
          <ac:chgData name="pantelis balaouras" userId="25e8755020fc1734" providerId="LiveId" clId="{3A9E129B-9895-49F4-AB6D-85A6A0AF8B90}" dt="2023-07-01T09:24:33.811" v="1064" actId="1076"/>
          <ac:spMkLst>
            <pc:docMk/>
            <pc:sldMk cId="1311204911" sldId="417"/>
            <ac:spMk id="20" creationId="{53E35F80-D7C4-4C20-8069-672536C8B9F7}"/>
          </ac:spMkLst>
        </pc:spChg>
        <pc:spChg chg="mod">
          <ac:chgData name="pantelis balaouras" userId="25e8755020fc1734" providerId="LiveId" clId="{3A9E129B-9895-49F4-AB6D-85A6A0AF8B90}" dt="2023-07-01T09:24:25.693" v="1062" actId="1076"/>
          <ac:spMkLst>
            <pc:docMk/>
            <pc:sldMk cId="1311204911" sldId="417"/>
            <ac:spMk id="23" creationId="{E20635EB-D97A-43D7-8FC1-83506650286B}"/>
          </ac:spMkLst>
        </pc:spChg>
        <pc:spChg chg="mod">
          <ac:chgData name="pantelis balaouras" userId="25e8755020fc1734" providerId="LiveId" clId="{3A9E129B-9895-49F4-AB6D-85A6A0AF8B90}" dt="2023-07-01T09:26:30.269" v="1117" actId="1035"/>
          <ac:spMkLst>
            <pc:docMk/>
            <pc:sldMk cId="1311204911" sldId="417"/>
            <ac:spMk id="26" creationId="{62707390-D163-4215-8EC2-A0556358021F}"/>
          </ac:spMkLst>
        </pc:spChg>
        <pc:spChg chg="mod">
          <ac:chgData name="pantelis balaouras" userId="25e8755020fc1734" providerId="LiveId" clId="{3A9E129B-9895-49F4-AB6D-85A6A0AF8B90}" dt="2023-07-01T09:24:28.419" v="1063" actId="1076"/>
          <ac:spMkLst>
            <pc:docMk/>
            <pc:sldMk cId="1311204911" sldId="417"/>
            <ac:spMk id="29" creationId="{79DD61BF-B07B-4EDE-A244-E2458C80016E}"/>
          </ac:spMkLst>
        </pc:spChg>
        <pc:grpChg chg="mod">
          <ac:chgData name="pantelis balaouras" userId="25e8755020fc1734" providerId="LiveId" clId="{3A9E129B-9895-49F4-AB6D-85A6A0AF8B90}" dt="2023-07-01T09:25:03.724" v="1069" actId="1076"/>
          <ac:grpSpMkLst>
            <pc:docMk/>
            <pc:sldMk cId="1311204911" sldId="417"/>
            <ac:grpSpMk id="11" creationId="{96D5137D-F25F-44D3-BFBD-6010E023BCA2}"/>
          </ac:grpSpMkLst>
        </pc:grpChg>
        <pc:grpChg chg="mod">
          <ac:chgData name="pantelis balaouras" userId="25e8755020fc1734" providerId="LiveId" clId="{3A9E129B-9895-49F4-AB6D-85A6A0AF8B90}" dt="2023-07-01T09:26:20.924" v="1104" actId="1035"/>
          <ac:grpSpMkLst>
            <pc:docMk/>
            <pc:sldMk cId="1311204911" sldId="417"/>
            <ac:grpSpMk id="12" creationId="{BF7993EA-D762-4081-AD93-A4C0BC4F2344}"/>
          </ac:grpSpMkLst>
        </pc:grpChg>
        <pc:grpChg chg="mod">
          <ac:chgData name="pantelis balaouras" userId="25e8755020fc1734" providerId="LiveId" clId="{3A9E129B-9895-49F4-AB6D-85A6A0AF8B90}" dt="2023-07-01T09:24:33.811" v="1064" actId="1076"/>
          <ac:grpSpMkLst>
            <pc:docMk/>
            <pc:sldMk cId="1311204911" sldId="417"/>
            <ac:grpSpMk id="15" creationId="{ADA3E3C0-7761-48E5-B929-2F7D24AC3893}"/>
          </ac:grpSpMkLst>
        </pc:grpChg>
        <pc:grpChg chg="add del mod">
          <ac:chgData name="pantelis balaouras" userId="25e8755020fc1734" providerId="LiveId" clId="{3A9E129B-9895-49F4-AB6D-85A6A0AF8B90}" dt="2023-07-01T09:24:25.693" v="1062" actId="1076"/>
          <ac:grpSpMkLst>
            <pc:docMk/>
            <pc:sldMk cId="1311204911" sldId="417"/>
            <ac:grpSpMk id="18" creationId="{A4EB7248-55A7-4CAC-ABDD-957EF148A710}"/>
          </ac:grpSpMkLst>
        </pc:grpChg>
        <pc:grpChg chg="mod">
          <ac:chgData name="pantelis balaouras" userId="25e8755020fc1734" providerId="LiveId" clId="{3A9E129B-9895-49F4-AB6D-85A6A0AF8B90}" dt="2023-07-01T09:26:30.269" v="1117" actId="1035"/>
          <ac:grpSpMkLst>
            <pc:docMk/>
            <pc:sldMk cId="1311204911" sldId="417"/>
            <ac:grpSpMk id="21" creationId="{7876E123-A23E-4A02-9006-CDB2AF14482D}"/>
          </ac:grpSpMkLst>
        </pc:grpChg>
        <pc:grpChg chg="mod">
          <ac:chgData name="pantelis balaouras" userId="25e8755020fc1734" providerId="LiveId" clId="{3A9E129B-9895-49F4-AB6D-85A6A0AF8B90}" dt="2023-07-01T09:24:28.419" v="1063" actId="1076"/>
          <ac:grpSpMkLst>
            <pc:docMk/>
            <pc:sldMk cId="1311204911" sldId="417"/>
            <ac:grpSpMk id="24" creationId="{035DA438-FD53-44DC-8C2E-0859E5BA3DDC}"/>
          </ac:grpSpMkLst>
        </pc:grpChg>
        <pc:grpChg chg="del">
          <ac:chgData name="pantelis balaouras" userId="25e8755020fc1734" providerId="LiveId" clId="{3A9E129B-9895-49F4-AB6D-85A6A0AF8B90}" dt="2023-07-01T07:26:11.089" v="195" actId="478"/>
          <ac:grpSpMkLst>
            <pc:docMk/>
            <pc:sldMk cId="1311204911" sldId="417"/>
            <ac:grpSpMk id="27" creationId="{FAA18049-4E88-457C-8B40-A00C5AE764B5}"/>
          </ac:grpSpMkLst>
        </pc:grpChg>
        <pc:picChg chg="mod">
          <ac:chgData name="pantelis balaouras" userId="25e8755020fc1734" providerId="LiveId" clId="{3A9E129B-9895-49F4-AB6D-85A6A0AF8B90}" dt="2023-07-01T09:25:03.724" v="1069" actId="1076"/>
          <ac:picMkLst>
            <pc:docMk/>
            <pc:sldMk cId="1311204911" sldId="417"/>
            <ac:picMk id="5" creationId="{F7B51B5F-7CC8-4F47-AF41-48413E15C672}"/>
          </ac:picMkLst>
        </pc:picChg>
        <pc:picChg chg="add del mod">
          <ac:chgData name="pantelis balaouras" userId="25e8755020fc1734" providerId="LiveId" clId="{3A9E129B-9895-49F4-AB6D-85A6A0AF8B90}" dt="2023-07-01T09:24:25.693" v="1062" actId="1076"/>
          <ac:picMkLst>
            <pc:docMk/>
            <pc:sldMk cId="1311204911" sldId="417"/>
            <ac:picMk id="6" creationId="{0073D6C2-F7D2-40B0-B531-A2775F3CCD69}"/>
          </ac:picMkLst>
        </pc:picChg>
        <pc:picChg chg="mod">
          <ac:chgData name="pantelis balaouras" userId="25e8755020fc1734" providerId="LiveId" clId="{3A9E129B-9895-49F4-AB6D-85A6A0AF8B90}" dt="2023-07-01T09:26:30.269" v="1117" actId="1035"/>
          <ac:picMkLst>
            <pc:docMk/>
            <pc:sldMk cId="1311204911" sldId="417"/>
            <ac:picMk id="7" creationId="{C6D6E4FC-B9EE-4D42-A9D4-9682872560E9}"/>
          </ac:picMkLst>
        </pc:picChg>
        <pc:picChg chg="add mod">
          <ac:chgData name="pantelis balaouras" userId="25e8755020fc1734" providerId="LiveId" clId="{3A9E129B-9895-49F4-AB6D-85A6A0AF8B90}" dt="2023-07-01T07:30:37.589" v="343" actId="1076"/>
          <ac:picMkLst>
            <pc:docMk/>
            <pc:sldMk cId="1311204911" sldId="417"/>
            <ac:picMk id="9" creationId="{BC328D1D-57E9-1ABD-8D34-33836EEE8C3C}"/>
          </ac:picMkLst>
        </pc:picChg>
        <pc:picChg chg="add mod">
          <ac:chgData name="pantelis balaouras" userId="25e8755020fc1734" providerId="LiveId" clId="{3A9E129B-9895-49F4-AB6D-85A6A0AF8B90}" dt="2023-07-01T09:26:35.037" v="1121" actId="1035"/>
          <ac:picMkLst>
            <pc:docMk/>
            <pc:sldMk cId="1311204911" sldId="417"/>
            <ac:picMk id="13" creationId="{5247138B-334B-E841-E5BA-9682B4E5D6CF}"/>
          </ac:picMkLst>
        </pc:picChg>
        <pc:picChg chg="add del mod">
          <ac:chgData name="pantelis balaouras" userId="25e8755020fc1734" providerId="LiveId" clId="{3A9E129B-9895-49F4-AB6D-85A6A0AF8B90}" dt="2023-07-01T07:34:32.967" v="435" actId="478"/>
          <ac:picMkLst>
            <pc:docMk/>
            <pc:sldMk cId="1311204911" sldId="417"/>
            <ac:picMk id="22" creationId="{0F7856AD-88E0-6965-499A-B7DA650CFEFA}"/>
          </ac:picMkLst>
        </pc:picChg>
        <pc:picChg chg="add mod">
          <ac:chgData name="pantelis balaouras" userId="25e8755020fc1734" providerId="LiveId" clId="{3A9E129B-9895-49F4-AB6D-85A6A0AF8B90}" dt="2023-07-01T09:25:50.581" v="1082" actId="1076"/>
          <ac:picMkLst>
            <pc:docMk/>
            <pc:sldMk cId="1311204911" sldId="417"/>
            <ac:picMk id="28" creationId="{B81FDD7D-F391-A994-0CA6-E7E75329E94C}"/>
          </ac:picMkLst>
        </pc:picChg>
        <pc:picChg chg="add del mod">
          <ac:chgData name="pantelis balaouras" userId="25e8755020fc1734" providerId="LiveId" clId="{3A9E129B-9895-49F4-AB6D-85A6A0AF8B90}" dt="2023-07-01T09:14:00.305" v="998" actId="21"/>
          <ac:picMkLst>
            <pc:docMk/>
            <pc:sldMk cId="1311204911" sldId="417"/>
            <ac:picMk id="30" creationId="{970503D5-3DBC-38FD-353F-1D0E514A6567}"/>
          </ac:picMkLst>
        </pc:picChg>
        <pc:picChg chg="mod">
          <ac:chgData name="pantelis balaouras" userId="25e8755020fc1734" providerId="LiveId" clId="{3A9E129B-9895-49F4-AB6D-85A6A0AF8B90}" dt="2023-07-01T09:26:20.924" v="1104" actId="1035"/>
          <ac:picMkLst>
            <pc:docMk/>
            <pc:sldMk cId="1311204911" sldId="417"/>
            <ac:picMk id="2050" creationId="{8EBF0675-ED45-44CD-A77E-61912329753B}"/>
          </ac:picMkLst>
        </pc:picChg>
        <pc:picChg chg="mod">
          <ac:chgData name="pantelis balaouras" userId="25e8755020fc1734" providerId="LiveId" clId="{3A9E129B-9895-49F4-AB6D-85A6A0AF8B90}" dt="2023-07-01T09:24:33.811" v="1064" actId="1076"/>
          <ac:picMkLst>
            <pc:docMk/>
            <pc:sldMk cId="1311204911" sldId="417"/>
            <ac:picMk id="2052" creationId="{71DD90C8-6291-4D9B-8637-04AA834BD82F}"/>
          </ac:picMkLst>
        </pc:picChg>
        <pc:picChg chg="mod">
          <ac:chgData name="pantelis balaouras" userId="25e8755020fc1734" providerId="LiveId" clId="{3A9E129B-9895-49F4-AB6D-85A6A0AF8B90}" dt="2023-07-01T09:24:28.419" v="1063" actId="1076"/>
          <ac:picMkLst>
            <pc:docMk/>
            <pc:sldMk cId="1311204911" sldId="417"/>
            <ac:picMk id="2054" creationId="{A196C504-2EAF-4F15-B589-4ED26D1458B4}"/>
          </ac:picMkLst>
        </pc:picChg>
      </pc:sldChg>
      <pc:sldChg chg="addSp delSp modSp mod">
        <pc:chgData name="pantelis balaouras" userId="25e8755020fc1734" providerId="LiveId" clId="{3A9E129B-9895-49F4-AB6D-85A6A0AF8B90}" dt="2023-07-01T09:44:01.365" v="1185" actId="1076"/>
        <pc:sldMkLst>
          <pc:docMk/>
          <pc:sldMk cId="1378489231" sldId="418"/>
        </pc:sldMkLst>
        <pc:spChg chg="mod">
          <ac:chgData name="pantelis balaouras" userId="25e8755020fc1734" providerId="LiveId" clId="{3A9E129B-9895-49F4-AB6D-85A6A0AF8B90}" dt="2023-07-01T08:36:21.320" v="774" actId="1076"/>
          <ac:spMkLst>
            <pc:docMk/>
            <pc:sldMk cId="1378489231" sldId="418"/>
            <ac:spMk id="7" creationId="{E2D38E87-33DB-46E9-933D-FDECBD945692}"/>
          </ac:spMkLst>
        </pc:spChg>
        <pc:spChg chg="add del mod">
          <ac:chgData name="pantelis balaouras" userId="25e8755020fc1734" providerId="LiveId" clId="{3A9E129B-9895-49F4-AB6D-85A6A0AF8B90}" dt="2023-07-01T07:21:05.078" v="171" actId="478"/>
          <ac:spMkLst>
            <pc:docMk/>
            <pc:sldMk cId="1378489231" sldId="418"/>
            <ac:spMk id="10" creationId="{666E67CA-9238-33E6-EF49-4B59CB1F5B49}"/>
          </ac:spMkLst>
        </pc:spChg>
        <pc:spChg chg="del">
          <ac:chgData name="pantelis balaouras" userId="25e8755020fc1734" providerId="LiveId" clId="{3A9E129B-9895-49F4-AB6D-85A6A0AF8B90}" dt="2023-07-01T08:35:59.374" v="771" actId="478"/>
          <ac:spMkLst>
            <pc:docMk/>
            <pc:sldMk cId="1378489231" sldId="418"/>
            <ac:spMk id="12" creationId="{038E05FD-5C89-4BC4-AE63-9830C3619510}"/>
          </ac:spMkLst>
        </pc:spChg>
        <pc:spChg chg="add del mod">
          <ac:chgData name="pantelis balaouras" userId="25e8755020fc1734" providerId="LiveId" clId="{3A9E129B-9895-49F4-AB6D-85A6A0AF8B90}" dt="2023-07-01T07:21:11.787" v="174" actId="478"/>
          <ac:spMkLst>
            <pc:docMk/>
            <pc:sldMk cId="1378489231" sldId="418"/>
            <ac:spMk id="14" creationId="{01F6D9B7-E9DD-3731-7161-CDC3F40BBD72}"/>
          </ac:spMkLst>
        </pc:spChg>
        <pc:graphicFrameChg chg="del mod">
          <ac:chgData name="pantelis balaouras" userId="25e8755020fc1734" providerId="LiveId" clId="{3A9E129B-9895-49F4-AB6D-85A6A0AF8B90}" dt="2023-07-01T07:20:48.413" v="166"/>
          <ac:graphicFrameMkLst>
            <pc:docMk/>
            <pc:sldMk cId="1378489231" sldId="418"/>
            <ac:graphicFrameMk id="4" creationId="{0B68E054-ACAA-02B8-EB76-7E7A958310CC}"/>
          </ac:graphicFrameMkLst>
        </pc:graphicFrameChg>
        <pc:graphicFrameChg chg="mod modGraphic">
          <ac:chgData name="pantelis balaouras" userId="25e8755020fc1734" providerId="LiveId" clId="{3A9E129B-9895-49F4-AB6D-85A6A0AF8B90}" dt="2023-07-01T08:52:52.905" v="881" actId="207"/>
          <ac:graphicFrameMkLst>
            <pc:docMk/>
            <pc:sldMk cId="1378489231" sldId="418"/>
            <ac:graphicFrameMk id="6" creationId="{654CCD75-E89A-4C6C-BF75-D840AD726219}"/>
          </ac:graphicFrameMkLst>
        </pc:graphicFrameChg>
        <pc:graphicFrameChg chg="del">
          <ac:chgData name="pantelis balaouras" userId="25e8755020fc1734" providerId="LiveId" clId="{3A9E129B-9895-49F4-AB6D-85A6A0AF8B90}" dt="2023-07-01T07:50:05.734" v="654" actId="478"/>
          <ac:graphicFrameMkLst>
            <pc:docMk/>
            <pc:sldMk cId="1378489231" sldId="418"/>
            <ac:graphicFrameMk id="15" creationId="{57C357C2-B077-7000-CD1C-ABBF375D2A2B}"/>
          </ac:graphicFrameMkLst>
        </pc:graphicFrameChg>
        <pc:picChg chg="add del mod">
          <ac:chgData name="pantelis balaouras" userId="25e8755020fc1734" providerId="LiveId" clId="{3A9E129B-9895-49F4-AB6D-85A6A0AF8B90}" dt="2023-07-01T08:35:34.927" v="766" actId="478"/>
          <ac:picMkLst>
            <pc:docMk/>
            <pc:sldMk cId="1378489231" sldId="418"/>
            <ac:picMk id="2" creationId="{D40432F4-15D1-421F-4F5F-10DF24EBE7E3}"/>
          </ac:picMkLst>
        </pc:picChg>
        <pc:picChg chg="del mod">
          <ac:chgData name="pantelis balaouras" userId="25e8755020fc1734" providerId="LiveId" clId="{3A9E129B-9895-49F4-AB6D-85A6A0AF8B90}" dt="2023-07-01T07:46:15.633" v="467" actId="478"/>
          <ac:picMkLst>
            <pc:docMk/>
            <pc:sldMk cId="1378489231" sldId="418"/>
            <ac:picMk id="3" creationId="{CC6CCB35-71F4-4B98-A632-2AFFFC163491}"/>
          </ac:picMkLst>
        </pc:picChg>
        <pc:picChg chg="add mod ord">
          <ac:chgData name="pantelis balaouras" userId="25e8755020fc1734" providerId="LiveId" clId="{3A9E129B-9895-49F4-AB6D-85A6A0AF8B90}" dt="2023-07-01T09:44:01.365" v="1185" actId="1076"/>
          <ac:picMkLst>
            <pc:docMk/>
            <pc:sldMk cId="1378489231" sldId="418"/>
            <ac:picMk id="8" creationId="{C764441F-E3A0-6001-A655-5380700E753E}"/>
          </ac:picMkLst>
        </pc:picChg>
        <pc:picChg chg="add del mod">
          <ac:chgData name="pantelis balaouras" userId="25e8755020fc1734" providerId="LiveId" clId="{3A9E129B-9895-49F4-AB6D-85A6A0AF8B90}" dt="2023-07-01T07:21:08.136" v="173" actId="478"/>
          <ac:picMkLst>
            <pc:docMk/>
            <pc:sldMk cId="1378489231" sldId="418"/>
            <ac:picMk id="11" creationId="{86CB401F-C964-4D6C-AE35-FB329988D13A}"/>
          </ac:picMkLst>
        </pc:picChg>
        <pc:picChg chg="add mod">
          <ac:chgData name="pantelis balaouras" userId="25e8755020fc1734" providerId="LiveId" clId="{3A9E129B-9895-49F4-AB6D-85A6A0AF8B90}" dt="2023-07-01T08:35:39.462" v="767"/>
          <ac:picMkLst>
            <pc:docMk/>
            <pc:sldMk cId="1378489231" sldId="418"/>
            <ac:picMk id="16" creationId="{34CD108A-15FC-97C2-8658-899505623602}"/>
          </ac:picMkLst>
        </pc:picChg>
        <pc:picChg chg="add del mod">
          <ac:chgData name="pantelis balaouras" userId="25e8755020fc1734" providerId="LiveId" clId="{3A9E129B-9895-49F4-AB6D-85A6A0AF8B90}" dt="2023-07-01T09:13:17.778" v="995" actId="478"/>
          <ac:picMkLst>
            <pc:docMk/>
            <pc:sldMk cId="1378489231" sldId="418"/>
            <ac:picMk id="17" creationId="{19BD276E-CB63-6F9E-183E-03B704309150}"/>
          </ac:picMkLst>
        </pc:picChg>
        <pc:picChg chg="add mod">
          <ac:chgData name="pantelis balaouras" userId="25e8755020fc1734" providerId="LiveId" clId="{3A9E129B-9895-49F4-AB6D-85A6A0AF8B90}" dt="2023-07-01T09:13:24.562" v="996"/>
          <ac:picMkLst>
            <pc:docMk/>
            <pc:sldMk cId="1378489231" sldId="418"/>
            <ac:picMk id="18" creationId="{3AE1B409-01AB-8B54-F592-C862F4DA8564}"/>
          </ac:picMkLst>
        </pc:picChg>
      </pc:sldChg>
      <pc:sldChg chg="addSp delSp modSp mod">
        <pc:chgData name="pantelis balaouras" userId="25e8755020fc1734" providerId="LiveId" clId="{3A9E129B-9895-49F4-AB6D-85A6A0AF8B90}" dt="2023-07-01T08:57:53.221" v="916" actId="207"/>
        <pc:sldMkLst>
          <pc:docMk/>
          <pc:sldMk cId="2033093179" sldId="420"/>
        </pc:sldMkLst>
        <pc:spChg chg="add mod">
          <ac:chgData name="pantelis balaouras" userId="25e8755020fc1734" providerId="LiveId" clId="{3A9E129B-9895-49F4-AB6D-85A6A0AF8B90}" dt="2023-07-01T07:48:38.103" v="653" actId="5793"/>
          <ac:spMkLst>
            <pc:docMk/>
            <pc:sldMk cId="2033093179" sldId="420"/>
            <ac:spMk id="5" creationId="{F56DC747-739E-5A0C-94B8-E8F8E974AC85}"/>
          </ac:spMkLst>
        </pc:spChg>
        <pc:spChg chg="mod">
          <ac:chgData name="pantelis balaouras" userId="25e8755020fc1734" providerId="LiveId" clId="{3A9E129B-9895-49F4-AB6D-85A6A0AF8B90}" dt="2023-07-01T07:51:15.328" v="657" actId="207"/>
          <ac:spMkLst>
            <pc:docMk/>
            <pc:sldMk cId="2033093179" sldId="420"/>
            <ac:spMk id="11" creationId="{70D46B22-84E1-43AA-85C7-DBAEC0E27492}"/>
          </ac:spMkLst>
        </pc:spChg>
        <pc:spChg chg="mod">
          <ac:chgData name="pantelis balaouras" userId="25e8755020fc1734" providerId="LiveId" clId="{3A9E129B-9895-49F4-AB6D-85A6A0AF8B90}" dt="2023-07-01T08:52:58.551" v="882" actId="207"/>
          <ac:spMkLst>
            <pc:docMk/>
            <pc:sldMk cId="2033093179" sldId="420"/>
            <ac:spMk id="12" creationId="{361272D8-C086-4731-B2F4-9D66632A2E33}"/>
          </ac:spMkLst>
        </pc:spChg>
        <pc:spChg chg="mod">
          <ac:chgData name="pantelis balaouras" userId="25e8755020fc1734" providerId="LiveId" clId="{3A9E129B-9895-49F4-AB6D-85A6A0AF8B90}" dt="2023-07-01T08:56:36.187" v="910"/>
          <ac:spMkLst>
            <pc:docMk/>
            <pc:sldMk cId="2033093179" sldId="420"/>
            <ac:spMk id="13" creationId="{ACBE9AD0-B2F0-4ADA-8F10-B83476743F9C}"/>
          </ac:spMkLst>
        </pc:spChg>
        <pc:graphicFrameChg chg="del">
          <ac:chgData name="pantelis balaouras" userId="25e8755020fc1734" providerId="LiveId" clId="{3A9E129B-9895-49F4-AB6D-85A6A0AF8B90}" dt="2023-07-01T07:48:21.465" v="477" actId="478"/>
          <ac:graphicFrameMkLst>
            <pc:docMk/>
            <pc:sldMk cId="2033093179" sldId="420"/>
            <ac:graphicFrameMk id="17" creationId="{86326F3B-A2B0-4471-9663-61D0183E7677}"/>
          </ac:graphicFrameMkLst>
        </pc:graphicFrameChg>
        <pc:picChg chg="add del">
          <ac:chgData name="pantelis balaouras" userId="25e8755020fc1734" providerId="LiveId" clId="{3A9E129B-9895-49F4-AB6D-85A6A0AF8B90}" dt="2023-07-01T07:46:01.120" v="464" actId="478"/>
          <ac:picMkLst>
            <pc:docMk/>
            <pc:sldMk cId="2033093179" sldId="420"/>
            <ac:picMk id="3" creationId="{87402C62-571F-02C7-77E7-EDC10A6B1D66}"/>
          </ac:picMkLst>
        </pc:picChg>
        <pc:picChg chg="mod">
          <ac:chgData name="pantelis balaouras" userId="25e8755020fc1734" providerId="LiveId" clId="{3A9E129B-9895-49F4-AB6D-85A6A0AF8B90}" dt="2023-07-01T08:57:53.221" v="916" actId="207"/>
          <ac:picMkLst>
            <pc:docMk/>
            <pc:sldMk cId="2033093179" sldId="420"/>
            <ac:picMk id="15" creationId="{4313419D-52B3-4469-9529-313D9EB0AF33}"/>
          </ac:picMkLst>
        </pc:picChg>
      </pc:sldChg>
      <pc:sldChg chg="addSp delSp modSp mod">
        <pc:chgData name="pantelis balaouras" userId="25e8755020fc1734" providerId="LiveId" clId="{3A9E129B-9895-49F4-AB6D-85A6A0AF8B90}" dt="2023-07-01T08:56:27.148" v="908"/>
        <pc:sldMkLst>
          <pc:docMk/>
          <pc:sldMk cId="1774881352" sldId="430"/>
        </pc:sldMkLst>
        <pc:spChg chg="add mod">
          <ac:chgData name="pantelis balaouras" userId="25e8755020fc1734" providerId="LiveId" clId="{3A9E129B-9895-49F4-AB6D-85A6A0AF8B90}" dt="2023-07-01T08:53:05.896" v="883" actId="207"/>
          <ac:spMkLst>
            <pc:docMk/>
            <pc:sldMk cId="1774881352" sldId="430"/>
            <ac:spMk id="2" creationId="{438A4F71-BF2C-62DB-DA82-A39E826220D7}"/>
          </ac:spMkLst>
        </pc:spChg>
        <pc:spChg chg="add mod">
          <ac:chgData name="pantelis balaouras" userId="25e8755020fc1734" providerId="LiveId" clId="{3A9E129B-9895-49F4-AB6D-85A6A0AF8B90}" dt="2023-07-01T08:56:27.148" v="908"/>
          <ac:spMkLst>
            <pc:docMk/>
            <pc:sldMk cId="1774881352" sldId="430"/>
            <ac:spMk id="3" creationId="{1A416ECF-DB8A-24C7-4898-C1A252813BB9}"/>
          </ac:spMkLst>
        </pc:spChg>
        <pc:spChg chg="add mod">
          <ac:chgData name="pantelis balaouras" userId="25e8755020fc1734" providerId="LiveId" clId="{3A9E129B-9895-49F4-AB6D-85A6A0AF8B90}" dt="2023-07-01T07:47:35.704" v="475"/>
          <ac:spMkLst>
            <pc:docMk/>
            <pc:sldMk cId="1774881352" sldId="430"/>
            <ac:spMk id="5" creationId="{BDCBC5CA-D8B8-B72C-5585-E6FD5C939628}"/>
          </ac:spMkLst>
        </pc:spChg>
        <pc:spChg chg="mod">
          <ac:chgData name="pantelis balaouras" userId="25e8755020fc1734" providerId="LiveId" clId="{3A9E129B-9895-49F4-AB6D-85A6A0AF8B90}" dt="2023-07-01T07:51:20.711" v="658" actId="207"/>
          <ac:spMkLst>
            <pc:docMk/>
            <pc:sldMk cId="1774881352" sldId="430"/>
            <ac:spMk id="11" creationId="{70D46B22-84E1-43AA-85C7-DBAEC0E27492}"/>
          </ac:spMkLst>
        </pc:spChg>
        <pc:spChg chg="del">
          <ac:chgData name="pantelis balaouras" userId="25e8755020fc1734" providerId="LiveId" clId="{3A9E129B-9895-49F4-AB6D-85A6A0AF8B90}" dt="2023-07-01T07:47:35.090" v="474" actId="478"/>
          <ac:spMkLst>
            <pc:docMk/>
            <pc:sldMk cId="1774881352" sldId="430"/>
            <ac:spMk id="12" creationId="{361272D8-C086-4731-B2F4-9D66632A2E33}"/>
          </ac:spMkLst>
        </pc:spChg>
        <pc:spChg chg="del">
          <ac:chgData name="pantelis balaouras" userId="25e8755020fc1734" providerId="LiveId" clId="{3A9E129B-9895-49F4-AB6D-85A6A0AF8B90}" dt="2023-07-01T07:47:31.667" v="473" actId="478"/>
          <ac:spMkLst>
            <pc:docMk/>
            <pc:sldMk cId="1774881352" sldId="430"/>
            <ac:spMk id="13" creationId="{ACBE9AD0-B2F0-4ADA-8F10-B83476743F9C}"/>
          </ac:spMkLst>
        </pc:spChg>
      </pc:sldChg>
      <pc:sldChg chg="new del">
        <pc:chgData name="pantelis balaouras" userId="25e8755020fc1734" providerId="LiveId" clId="{3A9E129B-9895-49F4-AB6D-85A6A0AF8B90}" dt="2023-07-01T07:18:10.515" v="160" actId="47"/>
        <pc:sldMkLst>
          <pc:docMk/>
          <pc:sldMk cId="1218948916" sldId="433"/>
        </pc:sldMkLst>
      </pc:sldChg>
      <pc:sldChg chg="addSp delSp modSp add del mod">
        <pc:chgData name="pantelis balaouras" userId="25e8755020fc1734" providerId="LiveId" clId="{3A9E129B-9895-49F4-AB6D-85A6A0AF8B90}" dt="2023-07-01T09:43:10.522" v="1165" actId="47"/>
        <pc:sldMkLst>
          <pc:docMk/>
          <pc:sldMk cId="1298027954" sldId="434"/>
        </pc:sldMkLst>
        <pc:spChg chg="mod">
          <ac:chgData name="pantelis balaouras" userId="25e8755020fc1734" providerId="LiveId" clId="{3A9E129B-9895-49F4-AB6D-85A6A0AF8B90}" dt="2023-07-01T09:21:16.520" v="1034" actId="1076"/>
          <ac:spMkLst>
            <pc:docMk/>
            <pc:sldMk cId="1298027954" sldId="434"/>
            <ac:spMk id="5" creationId="{3811DAED-7483-42F0-A933-7484F0EF6AE2}"/>
          </ac:spMkLst>
        </pc:spChg>
        <pc:spChg chg="del mod">
          <ac:chgData name="pantelis balaouras" userId="25e8755020fc1734" providerId="LiveId" clId="{3A9E129B-9895-49F4-AB6D-85A6A0AF8B90}" dt="2023-07-01T07:55:48.330" v="697" actId="478"/>
          <ac:spMkLst>
            <pc:docMk/>
            <pc:sldMk cId="1298027954" sldId="434"/>
            <ac:spMk id="6" creationId="{99B5BB9B-7AC6-4C0F-B87E-6D639D93ACC1}"/>
          </ac:spMkLst>
        </pc:spChg>
        <pc:spChg chg="mod">
          <ac:chgData name="pantelis balaouras" userId="25e8755020fc1734" providerId="LiveId" clId="{3A9E129B-9895-49F4-AB6D-85A6A0AF8B90}" dt="2023-07-01T09:42:26.989" v="1161" actId="1035"/>
          <ac:spMkLst>
            <pc:docMk/>
            <pc:sldMk cId="1298027954" sldId="434"/>
            <ac:spMk id="10" creationId="{2B7A8035-44B9-450E-804B-045911325D8D}"/>
          </ac:spMkLst>
        </pc:spChg>
        <pc:spChg chg="mod">
          <ac:chgData name="pantelis balaouras" userId="25e8755020fc1734" providerId="LiveId" clId="{3A9E129B-9895-49F4-AB6D-85A6A0AF8B90}" dt="2023-07-01T09:42:26.989" v="1161" actId="1035"/>
          <ac:spMkLst>
            <pc:docMk/>
            <pc:sldMk cId="1298027954" sldId="434"/>
            <ac:spMk id="11" creationId="{DE606453-C478-445F-A60D-D8FB13E74A0A}"/>
          </ac:spMkLst>
        </pc:spChg>
        <pc:spChg chg="mod">
          <ac:chgData name="pantelis balaouras" userId="25e8755020fc1734" providerId="LiveId" clId="{3A9E129B-9895-49F4-AB6D-85A6A0AF8B90}" dt="2023-07-01T09:42:26.989" v="1161" actId="1035"/>
          <ac:spMkLst>
            <pc:docMk/>
            <pc:sldMk cId="1298027954" sldId="434"/>
            <ac:spMk id="12" creationId="{AABEBCD1-5391-4D90-80D4-6C753BD63546}"/>
          </ac:spMkLst>
        </pc:spChg>
        <pc:spChg chg="mod">
          <ac:chgData name="pantelis balaouras" userId="25e8755020fc1734" providerId="LiveId" clId="{3A9E129B-9895-49F4-AB6D-85A6A0AF8B90}" dt="2023-07-01T09:42:26.989" v="1161" actId="1035"/>
          <ac:spMkLst>
            <pc:docMk/>
            <pc:sldMk cId="1298027954" sldId="434"/>
            <ac:spMk id="13" creationId="{42526224-F34D-4B03-AAB1-B61D229A9E88}"/>
          </ac:spMkLst>
        </pc:spChg>
        <pc:spChg chg="mod ord">
          <ac:chgData name="pantelis balaouras" userId="25e8755020fc1734" providerId="LiveId" clId="{3A9E129B-9895-49F4-AB6D-85A6A0AF8B90}" dt="2023-07-01T09:42:26.989" v="1161" actId="1035"/>
          <ac:spMkLst>
            <pc:docMk/>
            <pc:sldMk cId="1298027954" sldId="434"/>
            <ac:spMk id="15" creationId="{877DC331-5970-4405-BDC6-4FF87B574BAF}"/>
          </ac:spMkLst>
        </pc:spChg>
        <pc:spChg chg="mod">
          <ac:chgData name="pantelis balaouras" userId="25e8755020fc1734" providerId="LiveId" clId="{3A9E129B-9895-49F4-AB6D-85A6A0AF8B90}" dt="2023-07-01T09:42:26.989" v="1161" actId="1035"/>
          <ac:spMkLst>
            <pc:docMk/>
            <pc:sldMk cId="1298027954" sldId="434"/>
            <ac:spMk id="17" creationId="{5B0ACE87-3C3B-4DE3-A09F-C67F43B8FC91}"/>
          </ac:spMkLst>
        </pc:spChg>
        <pc:spChg chg="mod">
          <ac:chgData name="pantelis balaouras" userId="25e8755020fc1734" providerId="LiveId" clId="{3A9E129B-9895-49F4-AB6D-85A6A0AF8B90}" dt="2023-07-01T09:21:20.088" v="1035" actId="1076"/>
          <ac:spMkLst>
            <pc:docMk/>
            <pc:sldMk cId="1298027954" sldId="434"/>
            <ac:spMk id="20" creationId="{2286FC74-8943-4A4E-B2F8-2E489FA80731}"/>
          </ac:spMkLst>
        </pc:spChg>
        <pc:spChg chg="add mod">
          <ac:chgData name="pantelis balaouras" userId="25e8755020fc1734" providerId="LiveId" clId="{3A9E129B-9895-49F4-AB6D-85A6A0AF8B90}" dt="2023-07-01T09:21:30.847" v="1061" actId="1036"/>
          <ac:spMkLst>
            <pc:docMk/>
            <pc:sldMk cId="1298027954" sldId="434"/>
            <ac:spMk id="27" creationId="{E6E56468-9CA8-2F4B-51FA-F5C3E68774A6}"/>
          </ac:spMkLst>
        </pc:spChg>
        <pc:spChg chg="add mod ord">
          <ac:chgData name="pantelis balaouras" userId="25e8755020fc1734" providerId="LiveId" clId="{3A9E129B-9895-49F4-AB6D-85A6A0AF8B90}" dt="2023-07-01T08:33:56.653" v="765" actId="1038"/>
          <ac:spMkLst>
            <pc:docMk/>
            <pc:sldMk cId="1298027954" sldId="434"/>
            <ac:spMk id="31" creationId="{F52D8B84-EBE1-A90B-58B6-5E22BBB68BC8}"/>
          </ac:spMkLst>
        </pc:spChg>
        <pc:picChg chg="add mod">
          <ac:chgData name="pantelis balaouras" userId="25e8755020fc1734" providerId="LiveId" clId="{3A9E129B-9895-49F4-AB6D-85A6A0AF8B90}" dt="2023-07-01T09:20:30.432" v="1028" actId="1076"/>
          <ac:picMkLst>
            <pc:docMk/>
            <pc:sldMk cId="1298027954" sldId="434"/>
            <ac:picMk id="2" creationId="{F28118C6-347E-A059-56E1-EB79DB77C6FC}"/>
          </ac:picMkLst>
        </pc:picChg>
        <pc:picChg chg="del mod">
          <ac:chgData name="pantelis balaouras" userId="25e8755020fc1734" providerId="LiveId" clId="{3A9E129B-9895-49F4-AB6D-85A6A0AF8B90}" dt="2023-07-01T07:13:27.197" v="10" actId="478"/>
          <ac:picMkLst>
            <pc:docMk/>
            <pc:sldMk cId="1298027954" sldId="434"/>
            <ac:picMk id="3" creationId="{A49286BC-1E76-A186-06D8-038C90B99D44}"/>
          </ac:picMkLst>
        </pc:picChg>
        <pc:picChg chg="add del mod">
          <ac:chgData name="pantelis balaouras" userId="25e8755020fc1734" providerId="LiveId" clId="{3A9E129B-9895-49F4-AB6D-85A6A0AF8B90}" dt="2023-07-01T07:13:53.583" v="18" actId="478"/>
          <ac:picMkLst>
            <pc:docMk/>
            <pc:sldMk cId="1298027954" sldId="434"/>
            <ac:picMk id="4" creationId="{928561F2-6FDD-C049-1957-AFDB18056A5F}"/>
          </ac:picMkLst>
        </pc:picChg>
        <pc:picChg chg="add del mod">
          <ac:chgData name="pantelis balaouras" userId="25e8755020fc1734" providerId="LiveId" clId="{3A9E129B-9895-49F4-AB6D-85A6A0AF8B90}" dt="2023-07-01T07:14:14.725" v="25" actId="478"/>
          <ac:picMkLst>
            <pc:docMk/>
            <pc:sldMk cId="1298027954" sldId="434"/>
            <ac:picMk id="8" creationId="{5DB4F80A-DAD8-0888-AAA7-C1C7292FB87B}"/>
          </ac:picMkLst>
        </pc:picChg>
        <pc:picChg chg="del">
          <ac:chgData name="pantelis balaouras" userId="25e8755020fc1734" providerId="LiveId" clId="{3A9E129B-9895-49F4-AB6D-85A6A0AF8B90}" dt="2023-07-01T07:13:18.007" v="8" actId="478"/>
          <ac:picMkLst>
            <pc:docMk/>
            <pc:sldMk cId="1298027954" sldId="434"/>
            <ac:picMk id="14" creationId="{01860426-9855-423C-9081-4BEAFC96941C}"/>
          </ac:picMkLst>
        </pc:picChg>
        <pc:picChg chg="del">
          <ac:chgData name="pantelis balaouras" userId="25e8755020fc1734" providerId="LiveId" clId="{3A9E129B-9895-49F4-AB6D-85A6A0AF8B90}" dt="2023-07-01T07:19:21.862" v="163" actId="478"/>
          <ac:picMkLst>
            <pc:docMk/>
            <pc:sldMk cId="1298027954" sldId="434"/>
            <ac:picMk id="16" creationId="{7EA3AA5A-0AA5-47E0-845D-D60CC09A96A3}"/>
          </ac:picMkLst>
        </pc:picChg>
        <pc:picChg chg="mod ord">
          <ac:chgData name="pantelis balaouras" userId="25e8755020fc1734" providerId="LiveId" clId="{3A9E129B-9895-49F4-AB6D-85A6A0AF8B90}" dt="2023-07-01T08:33:42.325" v="754" actId="14100"/>
          <ac:picMkLst>
            <pc:docMk/>
            <pc:sldMk cId="1298027954" sldId="434"/>
            <ac:picMk id="18" creationId="{4C5B5993-AF10-4C30-8A15-08F77F0EE64B}"/>
          </ac:picMkLst>
        </pc:picChg>
        <pc:picChg chg="add mod modCrop">
          <ac:chgData name="pantelis balaouras" userId="25e8755020fc1734" providerId="LiveId" clId="{3A9E129B-9895-49F4-AB6D-85A6A0AF8B90}" dt="2023-07-01T09:21:30.847" v="1061" actId="1036"/>
          <ac:picMkLst>
            <pc:docMk/>
            <pc:sldMk cId="1298027954" sldId="434"/>
            <ac:picMk id="22" creationId="{BEBB511E-120E-7149-75EC-E0497D004125}"/>
          </ac:picMkLst>
        </pc:picChg>
        <pc:picChg chg="add del mod">
          <ac:chgData name="pantelis balaouras" userId="25e8755020fc1734" providerId="LiveId" clId="{3A9E129B-9895-49F4-AB6D-85A6A0AF8B90}" dt="2023-07-01T07:15:36.341" v="33" actId="21"/>
          <ac:picMkLst>
            <pc:docMk/>
            <pc:sldMk cId="1298027954" sldId="434"/>
            <ac:picMk id="24" creationId="{265F99E6-24A5-3CCA-B428-CF1B22E89C73}"/>
          </ac:picMkLst>
        </pc:picChg>
        <pc:picChg chg="add mod">
          <ac:chgData name="pantelis balaouras" userId="25e8755020fc1734" providerId="LiveId" clId="{3A9E129B-9895-49F4-AB6D-85A6A0AF8B90}" dt="2023-07-01T07:59:24.526" v="717" actId="166"/>
          <ac:picMkLst>
            <pc:docMk/>
            <pc:sldMk cId="1298027954" sldId="434"/>
            <ac:picMk id="25" creationId="{13C4940A-A870-55CA-C6C1-D84DF514FC1C}"/>
          </ac:picMkLst>
        </pc:picChg>
        <pc:picChg chg="add del">
          <ac:chgData name="pantelis balaouras" userId="25e8755020fc1734" providerId="LiveId" clId="{3A9E129B-9895-49F4-AB6D-85A6A0AF8B90}" dt="2023-07-01T07:45:18.806" v="457" actId="478"/>
          <ac:picMkLst>
            <pc:docMk/>
            <pc:sldMk cId="1298027954" sldId="434"/>
            <ac:picMk id="29" creationId="{4D37F237-6E7A-7D99-82BF-C94AC0F78C42}"/>
          </ac:picMkLst>
        </pc:picChg>
        <pc:picChg chg="add del mod">
          <ac:chgData name="pantelis balaouras" userId="25e8755020fc1734" providerId="LiveId" clId="{3A9E129B-9895-49F4-AB6D-85A6A0AF8B90}" dt="2023-07-01T07:55:17.369" v="691" actId="478"/>
          <ac:picMkLst>
            <pc:docMk/>
            <pc:sldMk cId="1298027954" sldId="434"/>
            <ac:picMk id="30" creationId="{2A20130C-4CDD-8E6C-6B65-5B676A9B9D65}"/>
          </ac:picMkLst>
        </pc:picChg>
        <pc:picChg chg="add mod ord">
          <ac:chgData name="pantelis balaouras" userId="25e8755020fc1734" providerId="LiveId" clId="{3A9E129B-9895-49F4-AB6D-85A6A0AF8B90}" dt="2023-07-01T08:33:25.967" v="752" actId="1076"/>
          <ac:picMkLst>
            <pc:docMk/>
            <pc:sldMk cId="1298027954" sldId="434"/>
            <ac:picMk id="1025" creationId="{51F900EA-7395-7D16-D3BD-AA3D815291E0}"/>
          </ac:picMkLst>
        </pc:picChg>
        <pc:picChg chg="add del mod">
          <ac:chgData name="pantelis balaouras" userId="25e8755020fc1734" providerId="LiveId" clId="{3A9E129B-9895-49F4-AB6D-85A6A0AF8B90}" dt="2023-07-01T07:23:50.345" v="190" actId="478"/>
          <ac:picMkLst>
            <pc:docMk/>
            <pc:sldMk cId="1298027954" sldId="434"/>
            <ac:picMk id="1026" creationId="{F5520CAA-DD86-A0AF-3420-54E017A8414E}"/>
          </ac:picMkLst>
        </pc:picChg>
        <pc:picChg chg="add mod">
          <ac:chgData name="pantelis balaouras" userId="25e8755020fc1734" providerId="LiveId" clId="{3A9E129B-9895-49F4-AB6D-85A6A0AF8B90}" dt="2023-07-01T09:13:08.450" v="993" actId="1076"/>
          <ac:picMkLst>
            <pc:docMk/>
            <pc:sldMk cId="1298027954" sldId="434"/>
            <ac:picMk id="1027" creationId="{CC353038-113C-0406-1C20-329DC0685309}"/>
          </ac:picMkLst>
        </pc:picChg>
      </pc:sldChg>
      <pc:sldChg chg="modSp new mod ord">
        <pc:chgData name="pantelis balaouras" userId="25e8755020fc1734" providerId="LiveId" clId="{3A9E129B-9895-49F4-AB6D-85A6A0AF8B90}" dt="2023-07-01T07:52:28.954" v="677"/>
        <pc:sldMkLst>
          <pc:docMk/>
          <pc:sldMk cId="1721382212" sldId="435"/>
        </pc:sldMkLst>
        <pc:spChg chg="mod">
          <ac:chgData name="pantelis balaouras" userId="25e8755020fc1734" providerId="LiveId" clId="{3A9E129B-9895-49F4-AB6D-85A6A0AF8B90}" dt="2023-07-01T07:52:15.896" v="675" actId="20577"/>
          <ac:spMkLst>
            <pc:docMk/>
            <pc:sldMk cId="1721382212" sldId="435"/>
            <ac:spMk id="2" creationId="{4C948405-ECC1-0AD2-1FDE-1A86DAE1899B}"/>
          </ac:spMkLst>
        </pc:spChg>
      </pc:sldChg>
      <pc:sldChg chg="addSp delSp modSp new mod modClrScheme chgLayout">
        <pc:chgData name="pantelis balaouras" userId="25e8755020fc1734" providerId="LiveId" clId="{3A9E129B-9895-49F4-AB6D-85A6A0AF8B90}" dt="2023-07-01T09:43:22.879" v="1184" actId="1035"/>
        <pc:sldMkLst>
          <pc:docMk/>
          <pc:sldMk cId="319560736" sldId="436"/>
        </pc:sldMkLst>
        <pc:spChg chg="del">
          <ac:chgData name="pantelis balaouras" userId="25e8755020fc1734" providerId="LiveId" clId="{3A9E129B-9895-49F4-AB6D-85A6A0AF8B90}" dt="2023-07-01T09:42:44.518" v="1163" actId="700"/>
          <ac:spMkLst>
            <pc:docMk/>
            <pc:sldMk cId="319560736" sldId="436"/>
            <ac:spMk id="2" creationId="{77E4FED6-EBB2-33C6-28F7-9F912FD7DCBD}"/>
          </ac:spMkLst>
        </pc:spChg>
        <pc:spChg chg="del">
          <ac:chgData name="pantelis balaouras" userId="25e8755020fc1734" providerId="LiveId" clId="{3A9E129B-9895-49F4-AB6D-85A6A0AF8B90}" dt="2023-07-01T09:42:44.518" v="1163" actId="700"/>
          <ac:spMkLst>
            <pc:docMk/>
            <pc:sldMk cId="319560736" sldId="436"/>
            <ac:spMk id="3" creationId="{ECAC14A1-F41E-B6AB-46F7-2D3D85C7108B}"/>
          </ac:spMkLst>
        </pc:spChg>
        <pc:spChg chg="add mod">
          <ac:chgData name="pantelis balaouras" userId="25e8755020fc1734" providerId="LiveId" clId="{3A9E129B-9895-49F4-AB6D-85A6A0AF8B90}" dt="2023-07-01T09:42:57.344" v="1164"/>
          <ac:spMkLst>
            <pc:docMk/>
            <pc:sldMk cId="319560736" sldId="436"/>
            <ac:spMk id="4" creationId="{122BC770-408C-50C8-126F-18790E99F2CB}"/>
          </ac:spMkLst>
        </pc:spChg>
        <pc:spChg chg="add mod">
          <ac:chgData name="pantelis balaouras" userId="25e8755020fc1734" providerId="LiveId" clId="{3A9E129B-9895-49F4-AB6D-85A6A0AF8B90}" dt="2023-07-01T09:42:57.344" v="1164"/>
          <ac:spMkLst>
            <pc:docMk/>
            <pc:sldMk cId="319560736" sldId="436"/>
            <ac:spMk id="5" creationId="{9C196132-8E2D-3323-B795-861D3CE5DD11}"/>
          </ac:spMkLst>
        </pc:spChg>
        <pc:spChg chg="add mod">
          <ac:chgData name="pantelis balaouras" userId="25e8755020fc1734" providerId="LiveId" clId="{3A9E129B-9895-49F4-AB6D-85A6A0AF8B90}" dt="2023-07-01T09:43:22.879" v="1184" actId="1035"/>
          <ac:spMkLst>
            <pc:docMk/>
            <pc:sldMk cId="319560736" sldId="436"/>
            <ac:spMk id="6" creationId="{C7AD4A93-931E-A31D-52A4-60E47B032034}"/>
          </ac:spMkLst>
        </pc:spChg>
        <pc:spChg chg="add mod">
          <ac:chgData name="pantelis balaouras" userId="25e8755020fc1734" providerId="LiveId" clId="{3A9E129B-9895-49F4-AB6D-85A6A0AF8B90}" dt="2023-07-01T09:43:22.879" v="1184" actId="1035"/>
          <ac:spMkLst>
            <pc:docMk/>
            <pc:sldMk cId="319560736" sldId="436"/>
            <ac:spMk id="7" creationId="{B08F5D6B-3FD6-2800-C5A1-3C9A7908BC37}"/>
          </ac:spMkLst>
        </pc:spChg>
        <pc:spChg chg="add mod">
          <ac:chgData name="pantelis balaouras" userId="25e8755020fc1734" providerId="LiveId" clId="{3A9E129B-9895-49F4-AB6D-85A6A0AF8B90}" dt="2023-07-01T09:43:22.879" v="1184" actId="1035"/>
          <ac:spMkLst>
            <pc:docMk/>
            <pc:sldMk cId="319560736" sldId="436"/>
            <ac:spMk id="8" creationId="{B63E7FEB-73DF-67ED-3B6B-EFAC8BBCBDE5}"/>
          </ac:spMkLst>
        </pc:spChg>
        <pc:spChg chg="add mod">
          <ac:chgData name="pantelis balaouras" userId="25e8755020fc1734" providerId="LiveId" clId="{3A9E129B-9895-49F4-AB6D-85A6A0AF8B90}" dt="2023-07-01T09:43:22.879" v="1184" actId="1035"/>
          <ac:spMkLst>
            <pc:docMk/>
            <pc:sldMk cId="319560736" sldId="436"/>
            <ac:spMk id="9" creationId="{9296058F-B1EF-E3C5-E1C3-C7D0F3D64C9C}"/>
          </ac:spMkLst>
        </pc:spChg>
        <pc:spChg chg="add mod">
          <ac:chgData name="pantelis balaouras" userId="25e8755020fc1734" providerId="LiveId" clId="{3A9E129B-9895-49F4-AB6D-85A6A0AF8B90}" dt="2023-07-01T09:43:22.879" v="1184" actId="1035"/>
          <ac:spMkLst>
            <pc:docMk/>
            <pc:sldMk cId="319560736" sldId="436"/>
            <ac:spMk id="10" creationId="{8D1A44D9-A0E1-CEEC-8556-1AF31A36C35E}"/>
          </ac:spMkLst>
        </pc:spChg>
        <pc:spChg chg="add mod">
          <ac:chgData name="pantelis balaouras" userId="25e8755020fc1734" providerId="LiveId" clId="{3A9E129B-9895-49F4-AB6D-85A6A0AF8B90}" dt="2023-07-01T09:42:57.344" v="1164"/>
          <ac:spMkLst>
            <pc:docMk/>
            <pc:sldMk cId="319560736" sldId="436"/>
            <ac:spMk id="12" creationId="{FA472B88-FA84-AD45-BFBA-453D2E042006}"/>
          </ac:spMkLst>
        </pc:spChg>
        <pc:spChg chg="add mod">
          <ac:chgData name="pantelis balaouras" userId="25e8755020fc1734" providerId="LiveId" clId="{3A9E129B-9895-49F4-AB6D-85A6A0AF8B90}" dt="2023-07-01T09:43:22.879" v="1184" actId="1035"/>
          <ac:spMkLst>
            <pc:docMk/>
            <pc:sldMk cId="319560736" sldId="436"/>
            <ac:spMk id="16" creationId="{DFF0B65B-CBA5-9B67-090E-F3AF9A6A1A47}"/>
          </ac:spMkLst>
        </pc:spChg>
        <pc:picChg chg="add mod">
          <ac:chgData name="pantelis balaouras" userId="25e8755020fc1734" providerId="LiveId" clId="{3A9E129B-9895-49F4-AB6D-85A6A0AF8B90}" dt="2023-07-01T09:42:57.344" v="1164"/>
          <ac:picMkLst>
            <pc:docMk/>
            <pc:sldMk cId="319560736" sldId="436"/>
            <ac:picMk id="11" creationId="{300ED21F-BA4A-76D4-938D-43CD49C53764}"/>
          </ac:picMkLst>
        </pc:picChg>
        <pc:picChg chg="add mod">
          <ac:chgData name="pantelis balaouras" userId="25e8755020fc1734" providerId="LiveId" clId="{3A9E129B-9895-49F4-AB6D-85A6A0AF8B90}" dt="2023-07-01T09:42:57.344" v="1164"/>
          <ac:picMkLst>
            <pc:docMk/>
            <pc:sldMk cId="319560736" sldId="436"/>
            <ac:picMk id="13" creationId="{7C86EE4D-CAC2-9380-C65D-7DA71C9CBC3B}"/>
          </ac:picMkLst>
        </pc:picChg>
        <pc:picChg chg="add mod">
          <ac:chgData name="pantelis balaouras" userId="25e8755020fc1734" providerId="LiveId" clId="{3A9E129B-9895-49F4-AB6D-85A6A0AF8B90}" dt="2023-07-01T09:42:57.344" v="1164"/>
          <ac:picMkLst>
            <pc:docMk/>
            <pc:sldMk cId="319560736" sldId="436"/>
            <ac:picMk id="14" creationId="{C54C3464-3C1E-988B-5CEF-752563404FEF}"/>
          </ac:picMkLst>
        </pc:picChg>
        <pc:picChg chg="add mod">
          <ac:chgData name="pantelis balaouras" userId="25e8755020fc1734" providerId="LiveId" clId="{3A9E129B-9895-49F4-AB6D-85A6A0AF8B90}" dt="2023-07-01T09:42:57.344" v="1164"/>
          <ac:picMkLst>
            <pc:docMk/>
            <pc:sldMk cId="319560736" sldId="436"/>
            <ac:picMk id="15" creationId="{DF93CA6E-F0D2-43DE-CEAB-6AC1B5BB4718}"/>
          </ac:picMkLst>
        </pc:picChg>
        <pc:picChg chg="add mod">
          <ac:chgData name="pantelis balaouras" userId="25e8755020fc1734" providerId="LiveId" clId="{3A9E129B-9895-49F4-AB6D-85A6A0AF8B90}" dt="2023-07-01T09:42:57.344" v="1164"/>
          <ac:picMkLst>
            <pc:docMk/>
            <pc:sldMk cId="319560736" sldId="436"/>
            <ac:picMk id="17" creationId="{776D3A79-A4EA-011B-EE3F-2B5EC1352C1D}"/>
          </ac:picMkLst>
        </pc:picChg>
        <pc:picChg chg="add mod">
          <ac:chgData name="pantelis balaouras" userId="25e8755020fc1734" providerId="LiveId" clId="{3A9E129B-9895-49F4-AB6D-85A6A0AF8B90}" dt="2023-07-01T09:42:57.344" v="1164"/>
          <ac:picMkLst>
            <pc:docMk/>
            <pc:sldMk cId="319560736" sldId="436"/>
            <ac:picMk id="18" creationId="{29A217B1-02FB-0D22-229B-F635B22A4006}"/>
          </ac:picMkLst>
        </pc:picChg>
      </pc:sldChg>
      <pc:sldChg chg="addSp delSp modSp add del mod setBg delDesignElem">
        <pc:chgData name="pantelis balaouras" userId="25e8755020fc1734" providerId="LiveId" clId="{3A9E129B-9895-49F4-AB6D-85A6A0AF8B90}" dt="2023-07-01T09:09:30.899" v="964" actId="47"/>
        <pc:sldMkLst>
          <pc:docMk/>
          <pc:sldMk cId="2447011863" sldId="436"/>
        </pc:sldMkLst>
        <pc:spChg chg="add mod">
          <ac:chgData name="pantelis balaouras" userId="25e8755020fc1734" providerId="LiveId" clId="{3A9E129B-9895-49F4-AB6D-85A6A0AF8B90}" dt="2023-07-01T09:05:42.762" v="948"/>
          <ac:spMkLst>
            <pc:docMk/>
            <pc:sldMk cId="2447011863" sldId="436"/>
            <ac:spMk id="5" creationId="{0D09BCE4-F154-F40B-2DF5-D0EFDC9FD24B}"/>
          </ac:spMkLst>
        </pc:spChg>
        <pc:spChg chg="del">
          <ac:chgData name="pantelis balaouras" userId="25e8755020fc1734" providerId="LiveId" clId="{3A9E129B-9895-49F4-AB6D-85A6A0AF8B90}" dt="2023-07-01T09:05:35.514" v="945" actId="478"/>
          <ac:spMkLst>
            <pc:docMk/>
            <pc:sldMk cId="2447011863" sldId="436"/>
            <ac:spMk id="11" creationId="{252D5588-9D47-4372-A592-FC5F71ED3798}"/>
          </ac:spMkLst>
        </pc:spChg>
        <pc:spChg chg="del">
          <ac:chgData name="pantelis balaouras" userId="25e8755020fc1734" providerId="LiveId" clId="{3A9E129B-9895-49F4-AB6D-85A6A0AF8B90}" dt="2023-07-01T09:05:12.428" v="944"/>
          <ac:spMkLst>
            <pc:docMk/>
            <pc:sldMk cId="2447011863" sldId="436"/>
            <ac:spMk id="33" creationId="{DCFD1A13-2B88-47B7-AAE9-AD6F3296EE2F}"/>
          </ac:spMkLst>
        </pc:spChg>
        <pc:spChg chg="del">
          <ac:chgData name="pantelis balaouras" userId="25e8755020fc1734" providerId="LiveId" clId="{3A9E129B-9895-49F4-AB6D-85A6A0AF8B90}" dt="2023-07-01T09:05:12.428" v="944"/>
          <ac:spMkLst>
            <pc:docMk/>
            <pc:sldMk cId="2447011863" sldId="436"/>
            <ac:spMk id="34" creationId="{F5CE4102-C93A-420A-98A7-5A7DD0C5C5B1}"/>
          </ac:spMkLst>
        </pc:spChg>
        <pc:picChg chg="add mod">
          <ac:chgData name="pantelis balaouras" userId="25e8755020fc1734" providerId="LiveId" clId="{3A9E129B-9895-49F4-AB6D-85A6A0AF8B90}" dt="2023-07-01T09:05:42.762" v="948"/>
          <ac:picMkLst>
            <pc:docMk/>
            <pc:sldMk cId="2447011863" sldId="436"/>
            <ac:picMk id="3" creationId="{C70D5A9B-8F63-93E8-B064-F52F6E580A22}"/>
          </ac:picMkLst>
        </pc:picChg>
        <pc:picChg chg="add mod">
          <ac:chgData name="pantelis balaouras" userId="25e8755020fc1734" providerId="LiveId" clId="{3A9E129B-9895-49F4-AB6D-85A6A0AF8B90}" dt="2023-07-01T09:06:23.671" v="954" actId="1076"/>
          <ac:picMkLst>
            <pc:docMk/>
            <pc:sldMk cId="2447011863" sldId="436"/>
            <ac:picMk id="4" creationId="{D4FEE5D4-7420-CE9D-307F-9E9859219F21}"/>
          </ac:picMkLst>
        </pc:picChg>
        <pc:picChg chg="add mod">
          <ac:chgData name="pantelis balaouras" userId="25e8755020fc1734" providerId="LiveId" clId="{3A9E129B-9895-49F4-AB6D-85A6A0AF8B90}" dt="2023-07-01T09:06:21.678" v="952" actId="1076"/>
          <ac:picMkLst>
            <pc:docMk/>
            <pc:sldMk cId="2447011863" sldId="436"/>
            <ac:picMk id="6" creationId="{B3E78EB4-E8D0-916E-35C9-A1C40851B09C}"/>
          </ac:picMkLst>
        </pc:picChg>
        <pc:picChg chg="mod">
          <ac:chgData name="pantelis balaouras" userId="25e8755020fc1734" providerId="LiveId" clId="{3A9E129B-9895-49F4-AB6D-85A6A0AF8B90}" dt="2023-07-01T09:08:33.184" v="957" actId="207"/>
          <ac:picMkLst>
            <pc:docMk/>
            <pc:sldMk cId="2447011863" sldId="436"/>
            <ac:picMk id="20" creationId="{2B4EC7FF-7919-4EE7-8992-C34F2E54819D}"/>
          </ac:picMkLst>
        </pc:picChg>
        <pc:picChg chg="del mod">
          <ac:chgData name="pantelis balaouras" userId="25e8755020fc1734" providerId="LiveId" clId="{3A9E129B-9895-49F4-AB6D-85A6A0AF8B90}" dt="2023-07-01T09:05:38.762" v="947" actId="478"/>
          <ac:picMkLst>
            <pc:docMk/>
            <pc:sldMk cId="2447011863" sldId="436"/>
            <ac:picMk id="2050" creationId="{2AB980B0-03D2-2E64-6760-C23D435A121F}"/>
          </ac:picMkLst>
        </pc:picChg>
      </pc:sldChg>
      <pc:sldChg chg="addSp delSp modSp new del mod setBg">
        <pc:chgData name="pantelis balaouras" userId="25e8755020fc1734" providerId="LiveId" clId="{3A9E129B-9895-49F4-AB6D-85A6A0AF8B90}" dt="2023-07-01T09:11:59.370" v="986" actId="47"/>
        <pc:sldMkLst>
          <pc:docMk/>
          <pc:sldMk cId="2543095721" sldId="436"/>
        </pc:sldMkLst>
        <pc:spChg chg="mod">
          <ac:chgData name="pantelis balaouras" userId="25e8755020fc1734" providerId="LiveId" clId="{3A9E129B-9895-49F4-AB6D-85A6A0AF8B90}" dt="2023-07-01T09:10:53.507" v="979" actId="26606"/>
          <ac:spMkLst>
            <pc:docMk/>
            <pc:sldMk cId="2543095721" sldId="436"/>
            <ac:spMk id="2" creationId="{E036D07D-5E06-EE9B-09A5-C13A76BD861C}"/>
          </ac:spMkLst>
        </pc:spChg>
        <pc:spChg chg="del mod ord">
          <ac:chgData name="pantelis balaouras" userId="25e8755020fc1734" providerId="LiveId" clId="{3A9E129B-9895-49F4-AB6D-85A6A0AF8B90}" dt="2023-07-01T09:10:41.373" v="977" actId="478"/>
          <ac:spMkLst>
            <pc:docMk/>
            <pc:sldMk cId="2543095721" sldId="436"/>
            <ac:spMk id="3" creationId="{C0D9351E-DF8F-3133-34C1-BF2CA9430A61}"/>
          </ac:spMkLst>
        </pc:spChg>
        <pc:spChg chg="add del mod">
          <ac:chgData name="pantelis balaouras" userId="25e8755020fc1734" providerId="LiveId" clId="{3A9E129B-9895-49F4-AB6D-85A6A0AF8B90}" dt="2023-07-01T09:10:33.777" v="969"/>
          <ac:spMkLst>
            <pc:docMk/>
            <pc:sldMk cId="2543095721" sldId="436"/>
            <ac:spMk id="5" creationId="{48DB3307-217E-4D7F-7AF8-AAE1E3DB670E}"/>
          </ac:spMkLst>
        </pc:spChg>
        <pc:spChg chg="add del">
          <ac:chgData name="pantelis balaouras" userId="25e8755020fc1734" providerId="LiveId" clId="{3A9E129B-9895-49F4-AB6D-85A6A0AF8B90}" dt="2023-07-01T09:10:53.507" v="979" actId="26606"/>
          <ac:spMkLst>
            <pc:docMk/>
            <pc:sldMk cId="2543095721" sldId="436"/>
            <ac:spMk id="9" creationId="{2C61293E-6EBE-43EF-A52C-9BEBFD7679D4}"/>
          </ac:spMkLst>
        </pc:spChg>
        <pc:spChg chg="add del">
          <ac:chgData name="pantelis balaouras" userId="25e8755020fc1734" providerId="LiveId" clId="{3A9E129B-9895-49F4-AB6D-85A6A0AF8B90}" dt="2023-07-01T09:10:53.507" v="979" actId="26606"/>
          <ac:spMkLst>
            <pc:docMk/>
            <pc:sldMk cId="2543095721" sldId="436"/>
            <ac:spMk id="11" creationId="{21540236-BFD5-4A9D-8840-4703E7F76825}"/>
          </ac:spMkLst>
        </pc:spChg>
        <pc:spChg chg="add del">
          <ac:chgData name="pantelis balaouras" userId="25e8755020fc1734" providerId="LiveId" clId="{3A9E129B-9895-49F4-AB6D-85A6A0AF8B90}" dt="2023-07-01T09:10:53.507" v="979" actId="26606"/>
          <ac:spMkLst>
            <pc:docMk/>
            <pc:sldMk cId="2543095721" sldId="436"/>
            <ac:spMk id="16" creationId="{06DA9DF9-31F7-4056-B42E-878CC92417B8}"/>
          </ac:spMkLst>
        </pc:spChg>
        <pc:graphicFrameChg chg="add del mod">
          <ac:chgData name="pantelis balaouras" userId="25e8755020fc1734" providerId="LiveId" clId="{3A9E129B-9895-49F4-AB6D-85A6A0AF8B90}" dt="2023-07-01T09:10:33.777" v="969"/>
          <ac:graphicFrameMkLst>
            <pc:docMk/>
            <pc:sldMk cId="2543095721" sldId="436"/>
            <ac:graphicFrameMk id="6" creationId="{B143B159-CFAC-33B0-0CCD-61A26EEFA40D}"/>
          </ac:graphicFrameMkLst>
        </pc:graphicFrameChg>
        <pc:graphicFrameChg chg="add mod">
          <ac:chgData name="pantelis balaouras" userId="25e8755020fc1734" providerId="LiveId" clId="{3A9E129B-9895-49F4-AB6D-85A6A0AF8B90}" dt="2023-07-01T09:11:04.831" v="980"/>
          <ac:graphicFrameMkLst>
            <pc:docMk/>
            <pc:sldMk cId="2543095721" sldId="436"/>
            <ac:graphicFrameMk id="7" creationId="{13C48851-621B-5840-92E5-AEA2C50DBFC5}"/>
          </ac:graphicFrameMkLst>
        </pc:graphicFrameChg>
        <pc:picChg chg="add mod ord">
          <ac:chgData name="pantelis balaouras" userId="25e8755020fc1734" providerId="LiveId" clId="{3A9E129B-9895-49F4-AB6D-85A6A0AF8B90}" dt="2023-07-01T09:11:43.080" v="985" actId="166"/>
          <ac:picMkLst>
            <pc:docMk/>
            <pc:sldMk cId="2543095721" sldId="436"/>
            <ac:picMk id="4" creationId="{8AE06932-B213-C308-7059-0BC4EB6394A9}"/>
          </ac:picMkLst>
        </pc:picChg>
        <pc:picChg chg="add mod ord">
          <ac:chgData name="pantelis balaouras" userId="25e8755020fc1734" providerId="LiveId" clId="{3A9E129B-9895-49F4-AB6D-85A6A0AF8B90}" dt="2023-07-01T09:11:36.360" v="984" actId="171"/>
          <ac:picMkLst>
            <pc:docMk/>
            <pc:sldMk cId="2543095721" sldId="436"/>
            <ac:picMk id="8" creationId="{25C0E6D0-F42C-80ED-0DD2-E673C8A18D77}"/>
          </ac:picMkLst>
        </pc:picChg>
      </pc:sldChg>
      <pc:sldMasterChg chg="modSp modSldLayout">
        <pc:chgData name="pantelis balaouras" userId="25e8755020fc1734" providerId="LiveId" clId="{3A9E129B-9895-49F4-AB6D-85A6A0AF8B90}" dt="2023-07-01T09:14:22.531" v="1001" actId="1076"/>
        <pc:sldMasterMkLst>
          <pc:docMk/>
          <pc:sldMasterMk cId="1468923052" sldId="2147483648"/>
        </pc:sldMasterMkLst>
        <pc:spChg chg="mod">
          <ac:chgData name="pantelis balaouras" userId="25e8755020fc1734" providerId="LiveId" clId="{3A9E129B-9895-49F4-AB6D-85A6A0AF8B90}" dt="2023-07-01T07:15:57.994" v="34" actId="255"/>
          <ac:spMkLst>
            <pc:docMk/>
            <pc:sldMasterMk cId="1468923052" sldId="2147483648"/>
            <ac:spMk id="3" creationId="{25648635-3CA0-4F1E-817C-A6E98ACC2516}"/>
          </ac:spMkLst>
        </pc:spChg>
        <pc:sldLayoutChg chg="addSp delSp modSp mod">
          <pc:chgData name="pantelis balaouras" userId="25e8755020fc1734" providerId="LiveId" clId="{3A9E129B-9895-49F4-AB6D-85A6A0AF8B90}" dt="2023-07-01T08:57:21.433" v="915"/>
          <pc:sldLayoutMkLst>
            <pc:docMk/>
            <pc:sldMasterMk cId="1468923052" sldId="2147483648"/>
            <pc:sldLayoutMk cId="40206502" sldId="2147483650"/>
          </pc:sldLayoutMkLst>
          <pc:spChg chg="mod">
            <ac:chgData name="pantelis balaouras" userId="25e8755020fc1734" providerId="LiveId" clId="{3A9E129B-9895-49F4-AB6D-85A6A0AF8B90}" dt="2023-07-01T08:57:21.433" v="915"/>
            <ac:spMkLst>
              <pc:docMk/>
              <pc:sldMasterMk cId="1468923052" sldId="2147483648"/>
              <pc:sldLayoutMk cId="40206502" sldId="2147483650"/>
              <ac:spMk id="3" creationId="{A4A2ACF4-3ABE-4CDD-AD36-30AD91F1B033}"/>
            </ac:spMkLst>
          </pc:spChg>
          <pc:spChg chg="mod">
            <ac:chgData name="pantelis balaouras" userId="25e8755020fc1734" providerId="LiveId" clId="{3A9E129B-9895-49F4-AB6D-85A6A0AF8B90}" dt="2023-07-01T08:57:04.167" v="912" actId="207"/>
            <ac:spMkLst>
              <pc:docMk/>
              <pc:sldMasterMk cId="1468923052" sldId="2147483648"/>
              <pc:sldLayoutMk cId="40206502" sldId="2147483650"/>
              <ac:spMk id="11" creationId="{85AC0203-B144-4B95-B9C1-17443F665396}"/>
            </ac:spMkLst>
          </pc:spChg>
          <pc:picChg chg="add del mod">
            <ac:chgData name="pantelis balaouras" userId="25e8755020fc1734" providerId="LiveId" clId="{3A9E129B-9895-49F4-AB6D-85A6A0AF8B90}" dt="2023-07-01T08:42:46.295" v="841" actId="478"/>
            <ac:picMkLst>
              <pc:docMk/>
              <pc:sldMasterMk cId="1468923052" sldId="2147483648"/>
              <pc:sldLayoutMk cId="40206502" sldId="2147483650"/>
              <ac:picMk id="4" creationId="{F6A2E3B0-2692-BC86-0FE2-247B7F092663}"/>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5" creationId="{315B9CD0-664A-1A57-5482-64081E3C8776}"/>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6" creationId="{8AD8DA09-CA51-90FC-C37F-AA4EB941D2EB}"/>
            </ac:picMkLst>
          </pc:picChg>
          <pc:picChg chg="del">
            <ac:chgData name="pantelis balaouras" userId="25e8755020fc1734" providerId="LiveId" clId="{3A9E129B-9895-49F4-AB6D-85A6A0AF8B90}" dt="2023-07-01T07:17:50.419" v="158" actId="478"/>
            <ac:picMkLst>
              <pc:docMk/>
              <pc:sldMasterMk cId="1468923052" sldId="2147483648"/>
              <pc:sldLayoutMk cId="40206502" sldId="2147483650"/>
              <ac:picMk id="7" creationId="{B9E8A86F-6D40-4A6F-8DE1-79AB8C1D441A}"/>
            </ac:picMkLst>
          </pc:picChg>
          <pc:picChg chg="add mod">
            <ac:chgData name="pantelis balaouras" userId="25e8755020fc1734" providerId="LiveId" clId="{3A9E129B-9895-49F4-AB6D-85A6A0AF8B90}" dt="2023-07-01T08:42:50.572" v="843"/>
            <ac:picMkLst>
              <pc:docMk/>
              <pc:sldMasterMk cId="1468923052" sldId="2147483648"/>
              <pc:sldLayoutMk cId="40206502" sldId="2147483650"/>
              <ac:picMk id="8" creationId="{532CAFD4-E5F6-DB64-4C00-8F6568C21D15}"/>
            </ac:picMkLst>
          </pc:picChg>
          <pc:picChg chg="del">
            <ac:chgData name="pantelis balaouras" userId="25e8755020fc1734" providerId="LiveId" clId="{3A9E129B-9895-49F4-AB6D-85A6A0AF8B90}" dt="2023-07-01T08:42:49.428" v="842" actId="478"/>
            <ac:picMkLst>
              <pc:docMk/>
              <pc:sldMasterMk cId="1468923052" sldId="2147483648"/>
              <pc:sldLayoutMk cId="40206502" sldId="2147483650"/>
              <ac:picMk id="24" creationId="{E9CF43A1-297F-4D11-B9BC-80A006176C71}"/>
            </ac:picMkLst>
          </pc:picChg>
        </pc:sldLayoutChg>
        <pc:sldLayoutChg chg="addSp delSp modSp mod">
          <pc:chgData name="pantelis balaouras" userId="25e8755020fc1734" providerId="LiveId" clId="{3A9E129B-9895-49F4-AB6D-85A6A0AF8B90}" dt="2023-07-01T09:14:22.531" v="1001" actId="1076"/>
          <pc:sldLayoutMkLst>
            <pc:docMk/>
            <pc:sldMasterMk cId="1468923052" sldId="2147483648"/>
            <pc:sldLayoutMk cId="2071699226" sldId="2147483660"/>
          </pc:sldLayoutMkLst>
          <pc:picChg chg="add mod ord">
            <ac:chgData name="pantelis balaouras" userId="25e8755020fc1734" providerId="LiveId" clId="{3A9E129B-9895-49F4-AB6D-85A6A0AF8B90}" dt="2023-07-01T09:14:22.531" v="1001" actId="1076"/>
            <ac:picMkLst>
              <pc:docMk/>
              <pc:sldMasterMk cId="1468923052" sldId="2147483648"/>
              <pc:sldLayoutMk cId="2071699226" sldId="2147483660"/>
              <ac:picMk id="2" creationId="{0974A85F-3A88-CEEA-7639-BFA4470EC4C3}"/>
            </ac:picMkLst>
          </pc:picChg>
          <pc:picChg chg="del">
            <ac:chgData name="pantelis balaouras" userId="25e8755020fc1734" providerId="LiveId" clId="{3A9E129B-9895-49F4-AB6D-85A6A0AF8B90}" dt="2023-07-01T07:16:30.883" v="55" actId="478"/>
            <ac:picMkLst>
              <pc:docMk/>
              <pc:sldMasterMk cId="1468923052" sldId="2147483648"/>
              <pc:sldLayoutMk cId="2071699226" sldId="2147483660"/>
              <ac:picMk id="3" creationId="{0C984EDE-031D-47A7-AE69-1E5BA3DE6138}"/>
            </ac:picMkLst>
          </pc:picChg>
          <pc:picChg chg="add mod">
            <ac:chgData name="pantelis balaouras" userId="25e8755020fc1734" providerId="LiveId" clId="{3A9E129B-9895-49F4-AB6D-85A6A0AF8B90}" dt="2023-07-01T08:44:11.563" v="845"/>
            <ac:picMkLst>
              <pc:docMk/>
              <pc:sldMasterMk cId="1468923052" sldId="2147483648"/>
              <pc:sldLayoutMk cId="2071699226" sldId="2147483660"/>
              <ac:picMk id="4" creationId="{2422E4BA-8C61-60DE-25F8-335B91431FA3}"/>
            </ac:picMkLst>
          </pc:picChg>
          <pc:picChg chg="add mod">
            <ac:chgData name="pantelis balaouras" userId="25e8755020fc1734" providerId="LiveId" clId="{3A9E129B-9895-49F4-AB6D-85A6A0AF8B90}" dt="2023-07-01T08:44:11.563" v="845"/>
            <ac:picMkLst>
              <pc:docMk/>
              <pc:sldMasterMk cId="1468923052" sldId="2147483648"/>
              <pc:sldLayoutMk cId="2071699226" sldId="2147483660"/>
              <ac:picMk id="6" creationId="{9AC18A60-AF1F-03C0-B0BE-E0F798ADD6AC}"/>
            </ac:picMkLst>
          </pc:picChg>
          <pc:picChg chg="add mod">
            <ac:chgData name="pantelis balaouras" userId="25e8755020fc1734" providerId="LiveId" clId="{3A9E129B-9895-49F4-AB6D-85A6A0AF8B90}" dt="2023-07-01T09:14:07.815" v="999"/>
            <ac:picMkLst>
              <pc:docMk/>
              <pc:sldMasterMk cId="1468923052" sldId="2147483648"/>
              <pc:sldLayoutMk cId="2071699226" sldId="2147483660"/>
              <ac:picMk id="7" creationId="{79E7C37E-A457-1396-C30F-E6C37DEB4963}"/>
            </ac:picMkLst>
          </pc:picChg>
          <pc:picChg chg="del">
            <ac:chgData name="pantelis balaouras" userId="25e8755020fc1734" providerId="LiveId" clId="{3A9E129B-9895-49F4-AB6D-85A6A0AF8B90}" dt="2023-07-01T08:44:11.078" v="844" actId="478"/>
            <ac:picMkLst>
              <pc:docMk/>
              <pc:sldMasterMk cId="1468923052" sldId="2147483648"/>
              <pc:sldLayoutMk cId="2071699226" sldId="2147483660"/>
              <ac:picMk id="12" creationId="{B6D1E8F0-8810-4EB0-8AB0-C8161F94E6F5}"/>
            </ac:picMkLst>
          </pc:picChg>
        </pc:sldLayoutChg>
        <pc:sldLayoutChg chg="addSp delSp modSp mod">
          <pc:chgData name="pantelis balaouras" userId="25e8755020fc1734" providerId="LiveId" clId="{3A9E129B-9895-49F4-AB6D-85A6A0AF8B90}" dt="2023-07-01T08:55:39.185" v="902" actId="2711"/>
          <pc:sldLayoutMkLst>
            <pc:docMk/>
            <pc:sldMasterMk cId="1468923052" sldId="2147483648"/>
            <pc:sldLayoutMk cId="2577986437" sldId="2147483661"/>
          </pc:sldLayoutMkLst>
          <pc:spChg chg="mod">
            <ac:chgData name="pantelis balaouras" userId="25e8755020fc1734" providerId="LiveId" clId="{3A9E129B-9895-49F4-AB6D-85A6A0AF8B90}" dt="2023-07-01T08:55:39.185" v="902" actId="2711"/>
            <ac:spMkLst>
              <pc:docMk/>
              <pc:sldMasterMk cId="1468923052" sldId="2147483648"/>
              <pc:sldLayoutMk cId="2577986437" sldId="2147483661"/>
              <ac:spMk id="11" creationId="{2B11A1E7-A92D-4ADD-A414-173299287A7B}"/>
            </ac:spMkLst>
          </pc:spChg>
          <pc:picChg chg="add mod">
            <ac:chgData name="pantelis balaouras" userId="25e8755020fc1734" providerId="LiveId" clId="{3A9E129B-9895-49F4-AB6D-85A6A0AF8B90}" dt="2023-07-01T07:17:21.911" v="153" actId="1035"/>
            <ac:picMkLst>
              <pc:docMk/>
              <pc:sldMasterMk cId="1468923052" sldId="2147483648"/>
              <pc:sldLayoutMk cId="2577986437" sldId="2147483661"/>
              <ac:picMk id="4" creationId="{A36E9AEE-CF4B-71A4-5EBB-574F1E021CE3}"/>
            </ac:picMkLst>
          </pc:picChg>
          <pc:picChg chg="del mod">
            <ac:chgData name="pantelis balaouras" userId="25e8755020fc1734" providerId="LiveId" clId="{3A9E129B-9895-49F4-AB6D-85A6A0AF8B90}" dt="2023-07-01T07:16:58.693" v="100" actId="478"/>
            <ac:picMkLst>
              <pc:docMk/>
              <pc:sldMasterMk cId="1468923052" sldId="2147483648"/>
              <pc:sldLayoutMk cId="2577986437" sldId="2147483661"/>
              <ac:picMk id="12" creationId="{7199FC14-4E92-4B49-B9E9-5C0DFBD93C25}"/>
            </ac:picMkLst>
          </pc:picChg>
        </pc:sldLayoutChg>
        <pc:sldLayoutChg chg="addSp delSp modSp mod">
          <pc:chgData name="pantelis balaouras" userId="25e8755020fc1734" providerId="LiveId" clId="{3A9E129B-9895-49F4-AB6D-85A6A0AF8B90}" dt="2023-07-01T08:41:08.652" v="839" actId="14100"/>
          <pc:sldLayoutMkLst>
            <pc:docMk/>
            <pc:sldMasterMk cId="1468923052" sldId="2147483648"/>
            <pc:sldLayoutMk cId="575485684" sldId="2147483662"/>
          </pc:sldLayoutMkLst>
          <pc:picChg chg="add mod ord">
            <ac:chgData name="pantelis balaouras" userId="25e8755020fc1734" providerId="LiveId" clId="{3A9E129B-9895-49F4-AB6D-85A6A0AF8B90}" dt="2023-07-01T08:41:08.652" v="839" actId="14100"/>
            <ac:picMkLst>
              <pc:docMk/>
              <pc:sldMasterMk cId="1468923052" sldId="2147483648"/>
              <pc:sldLayoutMk cId="575485684" sldId="2147483662"/>
              <ac:picMk id="5" creationId="{B601D7AC-22F9-68D2-2485-EF228EEDE292}"/>
            </ac:picMkLst>
          </pc:picChg>
          <pc:picChg chg="add mod">
            <ac:chgData name="pantelis balaouras" userId="25e8755020fc1734" providerId="LiveId" clId="{3A9E129B-9895-49F4-AB6D-85A6A0AF8B90}" dt="2023-07-01T08:39:21.487" v="833"/>
            <ac:picMkLst>
              <pc:docMk/>
              <pc:sldMasterMk cId="1468923052" sldId="2147483648"/>
              <pc:sldLayoutMk cId="575485684" sldId="2147483662"/>
              <ac:picMk id="6" creationId="{32D2C6E2-DA3C-03C5-4B1D-9DB2EFCDEC7A}"/>
            </ac:picMkLst>
          </pc:picChg>
          <pc:picChg chg="del">
            <ac:chgData name="pantelis balaouras" userId="25e8755020fc1734" providerId="LiveId" clId="{3A9E129B-9895-49F4-AB6D-85A6A0AF8B90}" dt="2023-07-01T07:17:42.453" v="157" actId="478"/>
            <ac:picMkLst>
              <pc:docMk/>
              <pc:sldMasterMk cId="1468923052" sldId="2147483648"/>
              <pc:sldLayoutMk cId="575485684" sldId="2147483662"/>
              <ac:picMk id="7" creationId="{6DF9BBC8-A2FD-434B-AB56-C5B11E8AF0F6}"/>
            </ac:picMkLst>
          </pc:picChg>
          <pc:picChg chg="mod ord">
            <ac:chgData name="pantelis balaouras" userId="25e8755020fc1734" providerId="LiveId" clId="{3A9E129B-9895-49F4-AB6D-85A6A0AF8B90}" dt="2023-07-01T08:39:59.933" v="837" actId="166"/>
            <ac:picMkLst>
              <pc:docMk/>
              <pc:sldMasterMk cId="1468923052" sldId="2147483648"/>
              <pc:sldLayoutMk cId="575485684" sldId="2147483662"/>
              <ac:picMk id="19" creationId="{B9911DEF-60F4-4A71-9614-3CF965F78B27}"/>
            </ac:picMkLst>
          </pc:picChg>
        </pc:sldLayoutChg>
        <pc:sldLayoutChg chg="addSp delSp modSp mod">
          <pc:chgData name="pantelis balaouras" userId="25e8755020fc1734" providerId="LiveId" clId="{3A9E129B-9895-49F4-AB6D-85A6A0AF8B90}" dt="2023-07-01T08:55:55.065" v="904"/>
          <pc:sldLayoutMkLst>
            <pc:docMk/>
            <pc:sldMasterMk cId="1468923052" sldId="2147483648"/>
            <pc:sldLayoutMk cId="2515741970" sldId="2147483665"/>
          </pc:sldLayoutMkLst>
          <pc:spChg chg="add mod">
            <ac:chgData name="pantelis balaouras" userId="25e8755020fc1734" providerId="LiveId" clId="{3A9E129B-9895-49F4-AB6D-85A6A0AF8B90}" dt="2023-07-01T08:55:55.065" v="904"/>
            <ac:spMkLst>
              <pc:docMk/>
              <pc:sldMasterMk cId="1468923052" sldId="2147483648"/>
              <pc:sldLayoutMk cId="2515741970" sldId="2147483665"/>
              <ac:spMk id="6" creationId="{CA3CB49D-6037-D654-139D-27D28DCF05C0}"/>
            </ac:spMkLst>
          </pc:spChg>
          <pc:spChg chg="del">
            <ac:chgData name="pantelis balaouras" userId="25e8755020fc1734" providerId="LiveId" clId="{3A9E129B-9895-49F4-AB6D-85A6A0AF8B90}" dt="2023-07-01T08:55:54.337" v="903" actId="478"/>
            <ac:spMkLst>
              <pc:docMk/>
              <pc:sldMasterMk cId="1468923052" sldId="2147483648"/>
              <pc:sldLayoutMk cId="2515741970" sldId="2147483665"/>
              <ac:spMk id="18" creationId="{A5910906-1B7C-42D7-8B02-1FC02AF31C6F}"/>
            </ac:spMkLst>
          </pc:spChg>
          <pc:picChg chg="add mod">
            <ac:chgData name="pantelis balaouras" userId="25e8755020fc1734" providerId="LiveId" clId="{3A9E129B-9895-49F4-AB6D-85A6A0AF8B90}" dt="2023-07-01T07:17:32.379" v="155"/>
            <ac:picMkLst>
              <pc:docMk/>
              <pc:sldMasterMk cId="1468923052" sldId="2147483648"/>
              <pc:sldLayoutMk cId="2515741970" sldId="2147483665"/>
              <ac:picMk id="5" creationId="{22E2C5BC-041B-E0DB-5C32-C01D4FD312A7}"/>
            </ac:picMkLst>
          </pc:picChg>
          <pc:picChg chg="del">
            <ac:chgData name="pantelis balaouras" userId="25e8755020fc1734" providerId="LiveId" clId="{3A9E129B-9895-49F4-AB6D-85A6A0AF8B90}" dt="2023-07-01T07:17:31.636" v="154" actId="478"/>
            <ac:picMkLst>
              <pc:docMk/>
              <pc:sldMasterMk cId="1468923052" sldId="2147483648"/>
              <pc:sldLayoutMk cId="2515741970" sldId="2147483665"/>
              <ac:picMk id="9" creationId="{249055C7-1E2D-4E92-A91B-8BEE1786194E}"/>
            </ac:picMkLst>
          </pc:picChg>
        </pc:sldLayoutChg>
        <pc:sldLayoutChg chg="addSp delSp modSp">
          <pc:chgData name="pantelis balaouras" userId="25e8755020fc1734" providerId="LiveId" clId="{3A9E129B-9895-49F4-AB6D-85A6A0AF8B90}" dt="2023-07-01T08:56:00.062" v="906"/>
          <pc:sldLayoutMkLst>
            <pc:docMk/>
            <pc:sldMasterMk cId="1468923052" sldId="2147483648"/>
            <pc:sldLayoutMk cId="2336866591" sldId="2147483666"/>
          </pc:sldLayoutMkLst>
          <pc:spChg chg="add mod">
            <ac:chgData name="pantelis balaouras" userId="25e8755020fc1734" providerId="LiveId" clId="{3A9E129B-9895-49F4-AB6D-85A6A0AF8B90}" dt="2023-07-01T08:56:00.062" v="906"/>
            <ac:spMkLst>
              <pc:docMk/>
              <pc:sldMasterMk cId="1468923052" sldId="2147483648"/>
              <pc:sldLayoutMk cId="2336866591" sldId="2147483666"/>
              <ac:spMk id="4" creationId="{28198CF2-91B3-6C1C-0A93-DC5CB01069DA}"/>
            </ac:spMkLst>
          </pc:spChg>
          <pc:spChg chg="del">
            <ac:chgData name="pantelis balaouras" userId="25e8755020fc1734" providerId="LiveId" clId="{3A9E129B-9895-49F4-AB6D-85A6A0AF8B90}" dt="2023-07-01T08:55:59.393" v="905" actId="478"/>
            <ac:spMkLst>
              <pc:docMk/>
              <pc:sldMasterMk cId="1468923052" sldId="2147483648"/>
              <pc:sldLayoutMk cId="2336866591" sldId="2147483666"/>
              <ac:spMk id="16" creationId="{4393DB0F-DC6B-4FC2-AA6D-49148E8F1955}"/>
            </ac:spMkLst>
          </pc:spChg>
        </pc:sldLayoutChg>
      </pc:sldMasterChg>
    </pc:docChg>
  </pc:docChgLst>
  <pc:docChgLst>
    <pc:chgData name="pantelis balaouras" userId="25e8755020fc1734" providerId="LiveId" clId="{78A6CEA6-2A80-4345-A3E3-5A63921D695C}"/>
    <pc:docChg chg="undo custSel modSld modMainMaster">
      <pc:chgData name="pantelis balaouras" userId="25e8755020fc1734" providerId="LiveId" clId="{78A6CEA6-2A80-4345-A3E3-5A63921D695C}" dt="2024-04-29T11:01:42.993" v="39" actId="20577"/>
      <pc:docMkLst>
        <pc:docMk/>
      </pc:docMkLst>
      <pc:sldChg chg="modSp mod">
        <pc:chgData name="pantelis balaouras" userId="25e8755020fc1734" providerId="LiveId" clId="{78A6CEA6-2A80-4345-A3E3-5A63921D695C}" dt="2024-04-29T10:55:03.872" v="33" actId="20577"/>
        <pc:sldMkLst>
          <pc:docMk/>
          <pc:sldMk cId="2033093179" sldId="420"/>
        </pc:sldMkLst>
        <pc:spChg chg="mod">
          <ac:chgData name="pantelis balaouras" userId="25e8755020fc1734" providerId="LiveId" clId="{78A6CEA6-2A80-4345-A3E3-5A63921D695C}" dt="2024-04-29T10:55:03.872" v="33" actId="20577"/>
          <ac:spMkLst>
            <pc:docMk/>
            <pc:sldMk cId="2033093179" sldId="420"/>
            <ac:spMk id="14" creationId="{5B8BCBD5-6A62-42A1-8BCD-0584908AAE7D}"/>
          </ac:spMkLst>
        </pc:spChg>
      </pc:sldChg>
      <pc:sldChg chg="modSp mod">
        <pc:chgData name="pantelis balaouras" userId="25e8755020fc1734" providerId="LiveId" clId="{78A6CEA6-2A80-4345-A3E3-5A63921D695C}" dt="2024-04-29T10:53:47.793" v="22" actId="255"/>
        <pc:sldMkLst>
          <pc:docMk/>
          <pc:sldMk cId="4267741932" sldId="503"/>
        </pc:sldMkLst>
        <pc:spChg chg="mod">
          <ac:chgData name="pantelis balaouras" userId="25e8755020fc1734" providerId="LiveId" clId="{78A6CEA6-2A80-4345-A3E3-5A63921D695C}" dt="2024-04-29T10:53:47.793" v="22" actId="255"/>
          <ac:spMkLst>
            <pc:docMk/>
            <pc:sldMk cId="4267741932" sldId="503"/>
            <ac:spMk id="4" creationId="{E47D0821-8573-4002-9B33-F43C68A1D403}"/>
          </ac:spMkLst>
        </pc:spChg>
      </pc:sldChg>
      <pc:sldChg chg="modSp mod">
        <pc:chgData name="pantelis balaouras" userId="25e8755020fc1734" providerId="LiveId" clId="{78A6CEA6-2A80-4345-A3E3-5A63921D695C}" dt="2024-04-29T10:54:23.231" v="30" actId="255"/>
        <pc:sldMkLst>
          <pc:docMk/>
          <pc:sldMk cId="3699758299" sldId="515"/>
        </pc:sldMkLst>
        <pc:spChg chg="mod">
          <ac:chgData name="pantelis balaouras" userId="25e8755020fc1734" providerId="LiveId" clId="{78A6CEA6-2A80-4345-A3E3-5A63921D695C}" dt="2024-04-29T10:54:23.231" v="30" actId="255"/>
          <ac:spMkLst>
            <pc:docMk/>
            <pc:sldMk cId="3699758299" sldId="515"/>
            <ac:spMk id="4" creationId="{E47D0821-8573-4002-9B33-F43C68A1D403}"/>
          </ac:spMkLst>
        </pc:spChg>
      </pc:sldChg>
      <pc:sldChg chg="modSp mod">
        <pc:chgData name="pantelis balaouras" userId="25e8755020fc1734" providerId="LiveId" clId="{78A6CEA6-2A80-4345-A3E3-5A63921D695C}" dt="2024-04-29T10:52:48.342" v="7" actId="404"/>
        <pc:sldMkLst>
          <pc:docMk/>
          <pc:sldMk cId="1647190231" sldId="525"/>
        </pc:sldMkLst>
        <pc:spChg chg="mod">
          <ac:chgData name="pantelis balaouras" userId="25e8755020fc1734" providerId="LiveId" clId="{78A6CEA6-2A80-4345-A3E3-5A63921D695C}" dt="2024-04-29T10:52:48.342" v="7" actId="404"/>
          <ac:spMkLst>
            <pc:docMk/>
            <pc:sldMk cId="1647190231" sldId="525"/>
            <ac:spMk id="4" creationId="{122BC770-408C-50C8-126F-18790E99F2CB}"/>
          </ac:spMkLst>
        </pc:spChg>
      </pc:sldChg>
      <pc:sldMasterChg chg="modSldLayout">
        <pc:chgData name="pantelis balaouras" userId="25e8755020fc1734" providerId="LiveId" clId="{78A6CEA6-2A80-4345-A3E3-5A63921D695C}" dt="2024-04-29T11:01:42.993" v="39" actId="20577"/>
        <pc:sldMasterMkLst>
          <pc:docMk/>
          <pc:sldMasterMk cId="1468923052" sldId="2147483648"/>
        </pc:sldMasterMkLst>
        <pc:sldLayoutChg chg="modSp mod">
          <pc:chgData name="pantelis balaouras" userId="25e8755020fc1734" providerId="LiveId" clId="{78A6CEA6-2A80-4345-A3E3-5A63921D695C}" dt="2024-04-29T11:01:42.993" v="39" actId="20577"/>
          <pc:sldLayoutMkLst>
            <pc:docMk/>
            <pc:sldMasterMk cId="1468923052" sldId="2147483648"/>
            <pc:sldLayoutMk cId="2577986437" sldId="2147483661"/>
          </pc:sldLayoutMkLst>
          <pc:spChg chg="mod">
            <ac:chgData name="pantelis balaouras" userId="25e8755020fc1734" providerId="LiveId" clId="{78A6CEA6-2A80-4345-A3E3-5A63921D695C}" dt="2024-04-29T11:01:42.993" v="3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8A6CEA6-2A80-4345-A3E3-5A63921D695C}" dt="2024-04-29T11:01:36.459" v="37" actId="20577"/>
          <pc:sldLayoutMkLst>
            <pc:docMk/>
            <pc:sldMasterMk cId="1468923052" sldId="2147483648"/>
            <pc:sldLayoutMk cId="2515741970" sldId="2147483665"/>
          </pc:sldLayoutMkLst>
          <pc:spChg chg="mod">
            <ac:chgData name="pantelis balaouras" userId="25e8755020fc1734" providerId="LiveId" clId="{78A6CEA6-2A80-4345-A3E3-5A63921D695C}" dt="2024-04-29T11:01:36.459" v="37"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8A6CEA6-2A80-4345-A3E3-5A63921D695C}" dt="2024-04-29T11:01:28.753" v="35" actId="20577"/>
          <pc:sldLayoutMkLst>
            <pc:docMk/>
            <pc:sldMasterMk cId="1468923052" sldId="2147483648"/>
            <pc:sldLayoutMk cId="2336866591" sldId="2147483666"/>
          </pc:sldLayoutMkLst>
          <pc:spChg chg="mod">
            <ac:chgData name="pantelis balaouras" userId="25e8755020fc1734" providerId="LiveId" clId="{78A6CEA6-2A80-4345-A3E3-5A63921D695C}" dt="2024-04-29T11:01:28.753" v="35"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16C794E8-48C5-4508-ADA3-0BC7480F01F8}"/>
    <pc:docChg chg="undo custSel modSld">
      <pc:chgData name="pantelis balaouras" userId="25e8755020fc1734" providerId="LiveId" clId="{16C794E8-48C5-4508-ADA3-0BC7480F01F8}" dt="2024-04-28T19:28:30.794" v="38" actId="1076"/>
      <pc:docMkLst>
        <pc:docMk/>
      </pc:docMkLst>
      <pc:sldChg chg="addSp delSp modSp mod">
        <pc:chgData name="pantelis balaouras" userId="25e8755020fc1734" providerId="LiveId" clId="{16C794E8-48C5-4508-ADA3-0BC7480F01F8}" dt="2024-04-28T19:24:42.135" v="6" actId="478"/>
        <pc:sldMkLst>
          <pc:docMk/>
          <pc:sldMk cId="2717079145" sldId="506"/>
        </pc:sldMkLst>
        <pc:spChg chg="mod">
          <ac:chgData name="pantelis balaouras" userId="25e8755020fc1734" providerId="LiveId" clId="{16C794E8-48C5-4508-ADA3-0BC7480F01F8}" dt="2024-04-28T19:24:02.541" v="2"/>
          <ac:spMkLst>
            <pc:docMk/>
            <pc:sldMk cId="2717079145" sldId="506"/>
            <ac:spMk id="2" creationId="{00000000-0000-0000-0000-000000000000}"/>
          </ac:spMkLst>
        </pc:spChg>
        <pc:spChg chg="mod">
          <ac:chgData name="pantelis balaouras" userId="25e8755020fc1734" providerId="LiveId" clId="{16C794E8-48C5-4508-ADA3-0BC7480F01F8}" dt="2024-04-28T19:24:34.440" v="5"/>
          <ac:spMkLst>
            <pc:docMk/>
            <pc:sldMk cId="2717079145" sldId="506"/>
            <ac:spMk id="4" creationId="{00000000-0000-0000-0000-000000000000}"/>
          </ac:spMkLst>
        </pc:spChg>
        <pc:spChg chg="add del">
          <ac:chgData name="pantelis balaouras" userId="25e8755020fc1734" providerId="LiveId" clId="{16C794E8-48C5-4508-ADA3-0BC7480F01F8}" dt="2024-04-28T19:23:55.019" v="1" actId="478"/>
          <ac:spMkLst>
            <pc:docMk/>
            <pc:sldMk cId="2717079145" sldId="506"/>
            <ac:spMk id="9" creationId="{AC00C737-5B01-EFD5-32B2-A7FDCB60DBE7}"/>
          </ac:spMkLst>
        </pc:spChg>
        <pc:spChg chg="add del">
          <ac:chgData name="pantelis balaouras" userId="25e8755020fc1734" providerId="LiveId" clId="{16C794E8-48C5-4508-ADA3-0BC7480F01F8}" dt="2024-04-28T19:24:42.135" v="6" actId="478"/>
          <ac:spMkLst>
            <pc:docMk/>
            <pc:sldMk cId="2717079145" sldId="506"/>
            <ac:spMk id="16" creationId="{39731FAF-0BE6-5EED-5BE8-268B568C4B80}"/>
          </ac:spMkLst>
        </pc:spChg>
        <pc:spChg chg="mod">
          <ac:chgData name="pantelis balaouras" userId="25e8755020fc1734" providerId="LiveId" clId="{16C794E8-48C5-4508-ADA3-0BC7480F01F8}" dt="2024-04-28T19:24:16.211" v="3"/>
          <ac:spMkLst>
            <pc:docMk/>
            <pc:sldMk cId="2717079145" sldId="506"/>
            <ac:spMk id="18" creationId="{00000000-0000-0000-0000-000000000000}"/>
          </ac:spMkLst>
        </pc:spChg>
      </pc:sldChg>
      <pc:sldChg chg="modSp mod">
        <pc:chgData name="pantelis balaouras" userId="25e8755020fc1734" providerId="LiveId" clId="{16C794E8-48C5-4508-ADA3-0BC7480F01F8}" dt="2024-04-28T19:26:12.118" v="11" actId="14100"/>
        <pc:sldMkLst>
          <pc:docMk/>
          <pc:sldMk cId="3412551857" sldId="517"/>
        </pc:sldMkLst>
        <pc:spChg chg="mod">
          <ac:chgData name="pantelis balaouras" userId="25e8755020fc1734" providerId="LiveId" clId="{16C794E8-48C5-4508-ADA3-0BC7480F01F8}" dt="2024-04-28T19:26:12.118" v="11" actId="14100"/>
          <ac:spMkLst>
            <pc:docMk/>
            <pc:sldMk cId="3412551857" sldId="517"/>
            <ac:spMk id="4" creationId="{00000000-0000-0000-0000-000000000000}"/>
          </ac:spMkLst>
        </pc:spChg>
        <pc:picChg chg="mod">
          <ac:chgData name="pantelis balaouras" userId="25e8755020fc1734" providerId="LiveId" clId="{16C794E8-48C5-4508-ADA3-0BC7480F01F8}" dt="2024-04-28T19:26:07.056" v="10" actId="1076"/>
          <ac:picMkLst>
            <pc:docMk/>
            <pc:sldMk cId="3412551857" sldId="517"/>
            <ac:picMk id="5" creationId="{00000000-0000-0000-0000-000000000000}"/>
          </ac:picMkLst>
        </pc:picChg>
        <pc:picChg chg="mod">
          <ac:chgData name="pantelis balaouras" userId="25e8755020fc1734" providerId="LiveId" clId="{16C794E8-48C5-4508-ADA3-0BC7480F01F8}" dt="2024-04-28T19:25:56.763" v="8" actId="1440"/>
          <ac:picMkLst>
            <pc:docMk/>
            <pc:sldMk cId="3412551857" sldId="517"/>
            <ac:picMk id="8" creationId="{A4810E56-F6EE-04BC-5A6E-A5406AF2721B}"/>
          </ac:picMkLst>
        </pc:picChg>
      </pc:sldChg>
      <pc:sldChg chg="modSp mod">
        <pc:chgData name="pantelis balaouras" userId="25e8755020fc1734" providerId="LiveId" clId="{16C794E8-48C5-4508-ADA3-0BC7480F01F8}" dt="2024-04-28T19:26:46.375" v="16" actId="1076"/>
        <pc:sldMkLst>
          <pc:docMk/>
          <pc:sldMk cId="745747566" sldId="518"/>
        </pc:sldMkLst>
        <pc:spChg chg="mod">
          <ac:chgData name="pantelis balaouras" userId="25e8755020fc1734" providerId="LiveId" clId="{16C794E8-48C5-4508-ADA3-0BC7480F01F8}" dt="2024-04-28T19:26:36.757" v="14" actId="14100"/>
          <ac:spMkLst>
            <pc:docMk/>
            <pc:sldMk cId="745747566" sldId="518"/>
            <ac:spMk id="4" creationId="{00000000-0000-0000-0000-000000000000}"/>
          </ac:spMkLst>
        </pc:spChg>
        <pc:picChg chg="mod">
          <ac:chgData name="pantelis balaouras" userId="25e8755020fc1734" providerId="LiveId" clId="{16C794E8-48C5-4508-ADA3-0BC7480F01F8}" dt="2024-04-28T19:26:46.375" v="16" actId="1076"/>
          <ac:picMkLst>
            <pc:docMk/>
            <pc:sldMk cId="745747566" sldId="518"/>
            <ac:picMk id="8" creationId="{4D1897A1-0339-FDFF-3F67-F02E8ADA7E6A}"/>
          </ac:picMkLst>
        </pc:picChg>
        <pc:picChg chg="mod">
          <ac:chgData name="pantelis balaouras" userId="25e8755020fc1734" providerId="LiveId" clId="{16C794E8-48C5-4508-ADA3-0BC7480F01F8}" dt="2024-04-28T19:26:39.189" v="15" actId="1076"/>
          <ac:picMkLst>
            <pc:docMk/>
            <pc:sldMk cId="745747566" sldId="518"/>
            <ac:picMk id="10" creationId="{A21F6878-C1EA-1583-23A4-7393D10DAE6C}"/>
          </ac:picMkLst>
        </pc:picChg>
      </pc:sldChg>
      <pc:sldChg chg="modSp mod">
        <pc:chgData name="pantelis balaouras" userId="25e8755020fc1734" providerId="LiveId" clId="{16C794E8-48C5-4508-ADA3-0BC7480F01F8}" dt="2024-04-28T19:27:34.574" v="24" actId="1076"/>
        <pc:sldMkLst>
          <pc:docMk/>
          <pc:sldMk cId="4064317462" sldId="519"/>
        </pc:sldMkLst>
        <pc:spChg chg="mod">
          <ac:chgData name="pantelis balaouras" userId="25e8755020fc1734" providerId="LiveId" clId="{16C794E8-48C5-4508-ADA3-0BC7480F01F8}" dt="2024-04-28T19:27:12.290" v="19" actId="14100"/>
          <ac:spMkLst>
            <pc:docMk/>
            <pc:sldMk cId="4064317462" sldId="519"/>
            <ac:spMk id="4" creationId="{00000000-0000-0000-0000-000000000000}"/>
          </ac:spMkLst>
        </pc:spChg>
        <pc:picChg chg="mod">
          <ac:chgData name="pantelis balaouras" userId="25e8755020fc1734" providerId="LiveId" clId="{16C794E8-48C5-4508-ADA3-0BC7480F01F8}" dt="2024-04-28T19:27:29.493" v="23" actId="1076"/>
          <ac:picMkLst>
            <pc:docMk/>
            <pc:sldMk cId="4064317462" sldId="519"/>
            <ac:picMk id="5" creationId="{00000000-0000-0000-0000-000000000000}"/>
          </ac:picMkLst>
        </pc:picChg>
        <pc:picChg chg="mod">
          <ac:chgData name="pantelis balaouras" userId="25e8755020fc1734" providerId="LiveId" clId="{16C794E8-48C5-4508-ADA3-0BC7480F01F8}" dt="2024-04-28T19:27:22.051" v="21" actId="14100"/>
          <ac:picMkLst>
            <pc:docMk/>
            <pc:sldMk cId="4064317462" sldId="519"/>
            <ac:picMk id="13" creationId="{614E3B17-169B-1684-84DA-977C956B79E2}"/>
          </ac:picMkLst>
        </pc:picChg>
        <pc:picChg chg="mod">
          <ac:chgData name="pantelis balaouras" userId="25e8755020fc1734" providerId="LiveId" clId="{16C794E8-48C5-4508-ADA3-0BC7480F01F8}" dt="2024-04-28T19:27:25.626" v="22" actId="1076"/>
          <ac:picMkLst>
            <pc:docMk/>
            <pc:sldMk cId="4064317462" sldId="519"/>
            <ac:picMk id="15" creationId="{7A682B24-03B0-E580-E1DD-B92ACF22F961}"/>
          </ac:picMkLst>
        </pc:picChg>
        <pc:picChg chg="mod">
          <ac:chgData name="pantelis balaouras" userId="25e8755020fc1734" providerId="LiveId" clId="{16C794E8-48C5-4508-ADA3-0BC7480F01F8}" dt="2024-04-28T19:27:34.574" v="24" actId="1076"/>
          <ac:picMkLst>
            <pc:docMk/>
            <pc:sldMk cId="4064317462" sldId="519"/>
            <ac:picMk id="19" creationId="{4BFC31DA-CFE1-54CC-008C-E2C9DF1E303B}"/>
          </ac:picMkLst>
        </pc:picChg>
      </pc:sldChg>
      <pc:sldChg chg="modSp mod">
        <pc:chgData name="pantelis balaouras" userId="25e8755020fc1734" providerId="LiveId" clId="{16C794E8-48C5-4508-ADA3-0BC7480F01F8}" dt="2024-04-28T19:28:30.794" v="38" actId="1076"/>
        <pc:sldMkLst>
          <pc:docMk/>
          <pc:sldMk cId="760842230" sldId="520"/>
        </pc:sldMkLst>
        <pc:spChg chg="mod">
          <ac:chgData name="pantelis balaouras" userId="25e8755020fc1734" providerId="LiveId" clId="{16C794E8-48C5-4508-ADA3-0BC7480F01F8}" dt="2024-04-28T19:28:03.857" v="29" actId="14100"/>
          <ac:spMkLst>
            <pc:docMk/>
            <pc:sldMk cId="760842230" sldId="520"/>
            <ac:spMk id="4" creationId="{00000000-0000-0000-0000-000000000000}"/>
          </ac:spMkLst>
        </pc:spChg>
        <pc:picChg chg="mod">
          <ac:chgData name="pantelis balaouras" userId="25e8755020fc1734" providerId="LiveId" clId="{16C794E8-48C5-4508-ADA3-0BC7480F01F8}" dt="2024-04-28T19:28:17.294" v="33" actId="1076"/>
          <ac:picMkLst>
            <pc:docMk/>
            <pc:sldMk cId="760842230" sldId="520"/>
            <ac:picMk id="9" creationId="{FAF8DF00-3F85-7E32-B95C-916B105C738E}"/>
          </ac:picMkLst>
        </pc:picChg>
        <pc:picChg chg="mod">
          <ac:chgData name="pantelis balaouras" userId="25e8755020fc1734" providerId="LiveId" clId="{16C794E8-48C5-4508-ADA3-0BC7480F01F8}" dt="2024-04-28T19:28:19.849" v="34" actId="1076"/>
          <ac:picMkLst>
            <pc:docMk/>
            <pc:sldMk cId="760842230" sldId="520"/>
            <ac:picMk id="11" creationId="{0C50CA9B-DFE3-588E-E86F-4BD1BAD1BC67}"/>
          </ac:picMkLst>
        </pc:picChg>
        <pc:picChg chg="mod">
          <ac:chgData name="pantelis balaouras" userId="25e8755020fc1734" providerId="LiveId" clId="{16C794E8-48C5-4508-ADA3-0BC7480F01F8}" dt="2024-04-28T19:28:27.499" v="37" actId="1076"/>
          <ac:picMkLst>
            <pc:docMk/>
            <pc:sldMk cId="760842230" sldId="520"/>
            <ac:picMk id="15" creationId="{5C77EBEF-FD96-C16E-AC23-09BED0F7437B}"/>
          </ac:picMkLst>
        </pc:picChg>
        <pc:picChg chg="mod">
          <ac:chgData name="pantelis balaouras" userId="25e8755020fc1734" providerId="LiveId" clId="{16C794E8-48C5-4508-ADA3-0BC7480F01F8}" dt="2024-04-28T19:28:30.794" v="38" actId="1076"/>
          <ac:picMkLst>
            <pc:docMk/>
            <pc:sldMk cId="760842230" sldId="520"/>
            <ac:picMk id="17" creationId="{082AB7AA-B5A8-F2EF-BA60-3EDAE76D473E}"/>
          </ac:picMkLst>
        </pc:picChg>
      </pc:sldChg>
    </pc:docChg>
  </pc:docChgLst>
  <pc:docChgLst>
    <pc:chgData name="pantelis balaouras" userId="25e8755020fc1734" providerId="LiveId" clId="{616B518C-2444-4B7E-A558-D3E44CB8A5C6}"/>
    <pc:docChg chg="modSld">
      <pc:chgData name="pantelis balaouras" userId="25e8755020fc1734" providerId="LiveId" clId="{616B518C-2444-4B7E-A558-D3E44CB8A5C6}" dt="2024-05-02T15:34:25.989" v="2" actId="14100"/>
      <pc:docMkLst>
        <pc:docMk/>
      </pc:docMkLst>
      <pc:sldChg chg="modSp mod">
        <pc:chgData name="pantelis balaouras" userId="25e8755020fc1734" providerId="LiveId" clId="{616B518C-2444-4B7E-A558-D3E44CB8A5C6}" dt="2024-05-02T15:34:25.989" v="2" actId="14100"/>
        <pc:sldMkLst>
          <pc:docMk/>
          <pc:sldMk cId="3699758299" sldId="515"/>
        </pc:sldMkLst>
        <pc:spChg chg="mod">
          <ac:chgData name="pantelis balaouras" userId="25e8755020fc1734" providerId="LiveId" clId="{616B518C-2444-4B7E-A558-D3E44CB8A5C6}" dt="2024-05-02T15:34:25.989" v="2" actId="14100"/>
          <ac:spMkLst>
            <pc:docMk/>
            <pc:sldMk cId="3699758299" sldId="515"/>
            <ac:spMk id="6" creationId="{AA5AE911-E515-48E3-AB8B-121C68B77A58}"/>
          </ac:spMkLst>
        </pc:spChg>
      </pc:sldChg>
    </pc:docChg>
  </pc:docChgLst>
  <pc:docChgLst>
    <pc:chgData name="pantelis balaouras" userId="25e8755020fc1734" providerId="LiveId" clId="{5934AE52-556E-461B-BF1C-9A2AF6141503}"/>
    <pc:docChg chg="delSld modSld modMainMaster">
      <pc:chgData name="pantelis balaouras" userId="25e8755020fc1734" providerId="LiveId" clId="{5934AE52-556E-461B-BF1C-9A2AF6141503}" dt="2021-10-02T07:35:09.871" v="163" actId="1036"/>
      <pc:docMkLst>
        <pc:docMk/>
      </pc:docMkLst>
      <pc:sldChg chg="modSp mod">
        <pc:chgData name="pantelis balaouras" userId="25e8755020fc1734" providerId="LiveId" clId="{5934AE52-556E-461B-BF1C-9A2AF6141503}" dt="2021-10-02T07:32:49.701" v="66" actId="20577"/>
        <pc:sldMkLst>
          <pc:docMk/>
          <pc:sldMk cId="4236537347" sldId="295"/>
        </pc:sldMkLst>
        <pc:spChg chg="mod">
          <ac:chgData name="pantelis balaouras" userId="25e8755020fc1734" providerId="LiveId" clId="{5934AE52-556E-461B-BF1C-9A2AF6141503}" dt="2021-10-02T07:32:49.701" v="66" actId="20577"/>
          <ac:spMkLst>
            <pc:docMk/>
            <pc:sldMk cId="4236537347" sldId="295"/>
            <ac:spMk id="5" creationId="{779F93A1-3BC4-4CAA-B56F-3375A7D00191}"/>
          </ac:spMkLst>
        </pc:spChg>
      </pc:sldChg>
      <pc:sldChg chg="modSp mod">
        <pc:chgData name="pantelis balaouras" userId="25e8755020fc1734" providerId="LiveId" clId="{5934AE52-556E-461B-BF1C-9A2AF6141503}" dt="2021-10-02T07:32:55.526" v="68" actId="20577"/>
        <pc:sldMkLst>
          <pc:docMk/>
          <pc:sldMk cId="757881950" sldId="296"/>
        </pc:sldMkLst>
        <pc:spChg chg="mod">
          <ac:chgData name="pantelis balaouras" userId="25e8755020fc1734" providerId="LiveId" clId="{5934AE52-556E-461B-BF1C-9A2AF6141503}" dt="2021-10-02T07:32:55.526" v="68" actId="20577"/>
          <ac:spMkLst>
            <pc:docMk/>
            <pc:sldMk cId="757881950" sldId="296"/>
            <ac:spMk id="4" creationId="{E9C56DBA-3CDD-4F31-8203-CE1939C66906}"/>
          </ac:spMkLst>
        </pc:spChg>
      </pc:sldChg>
      <pc:sldChg chg="modSp mod">
        <pc:chgData name="pantelis balaouras" userId="25e8755020fc1734" providerId="LiveId" clId="{5934AE52-556E-461B-BF1C-9A2AF6141503}" dt="2021-10-02T07:33:04.860" v="69"/>
        <pc:sldMkLst>
          <pc:docMk/>
          <pc:sldMk cId="181460544" sldId="303"/>
        </pc:sldMkLst>
        <pc:spChg chg="mod">
          <ac:chgData name="pantelis balaouras" userId="25e8755020fc1734" providerId="LiveId" clId="{5934AE52-556E-461B-BF1C-9A2AF6141503}" dt="2021-10-02T07:33:04.860" v="69"/>
          <ac:spMkLst>
            <pc:docMk/>
            <pc:sldMk cId="181460544" sldId="303"/>
            <ac:spMk id="4" creationId="{E9C56DBA-3CDD-4F31-8203-CE1939C66906}"/>
          </ac:spMkLst>
        </pc:spChg>
      </pc:sldChg>
      <pc:sldChg chg="modSp mod">
        <pc:chgData name="pantelis balaouras" userId="25e8755020fc1734" providerId="LiveId" clId="{5934AE52-556E-461B-BF1C-9A2AF6141503}" dt="2021-10-02T07:33:13.010" v="71" actId="20577"/>
        <pc:sldMkLst>
          <pc:docMk/>
          <pc:sldMk cId="1478958817" sldId="304"/>
        </pc:sldMkLst>
        <pc:spChg chg="mod">
          <ac:chgData name="pantelis balaouras" userId="25e8755020fc1734" providerId="LiveId" clId="{5934AE52-556E-461B-BF1C-9A2AF6141503}" dt="2021-10-02T07:33:13.010" v="71" actId="20577"/>
          <ac:spMkLst>
            <pc:docMk/>
            <pc:sldMk cId="1478958817" sldId="304"/>
            <ac:spMk id="5" creationId="{779F93A1-3BC4-4CAA-B56F-3375A7D00191}"/>
          </ac:spMkLst>
        </pc:spChg>
      </pc:sldChg>
      <pc:sldChg chg="modSp mod">
        <pc:chgData name="pantelis balaouras" userId="25e8755020fc1734" providerId="LiveId" clId="{5934AE52-556E-461B-BF1C-9A2AF6141503}" dt="2021-10-02T07:33:16.820" v="72" actId="6549"/>
        <pc:sldMkLst>
          <pc:docMk/>
          <pc:sldMk cId="2055772528" sldId="305"/>
        </pc:sldMkLst>
        <pc:spChg chg="mod">
          <ac:chgData name="pantelis balaouras" userId="25e8755020fc1734" providerId="LiveId" clId="{5934AE52-556E-461B-BF1C-9A2AF6141503}" dt="2021-10-02T07:33:16.820" v="72" actId="6549"/>
          <ac:spMkLst>
            <pc:docMk/>
            <pc:sldMk cId="2055772528" sldId="305"/>
            <ac:spMk id="4" creationId="{E9C56DBA-3CDD-4F31-8203-CE1939C66906}"/>
          </ac:spMkLst>
        </pc:spChg>
      </pc:sldChg>
      <pc:sldChg chg="modSp mod">
        <pc:chgData name="pantelis balaouras" userId="25e8755020fc1734" providerId="LiveId" clId="{5934AE52-556E-461B-BF1C-9A2AF6141503}" dt="2021-10-02T07:33:21.606" v="73" actId="6549"/>
        <pc:sldMkLst>
          <pc:docMk/>
          <pc:sldMk cId="3918599729" sldId="306"/>
        </pc:sldMkLst>
        <pc:spChg chg="mod">
          <ac:chgData name="pantelis balaouras" userId="25e8755020fc1734" providerId="LiveId" clId="{5934AE52-556E-461B-BF1C-9A2AF6141503}" dt="2021-10-02T07:33:21.606" v="73" actId="6549"/>
          <ac:spMkLst>
            <pc:docMk/>
            <pc:sldMk cId="3918599729" sldId="306"/>
            <ac:spMk id="4" creationId="{E9C56DBA-3CDD-4F31-8203-CE1939C66906}"/>
          </ac:spMkLst>
        </pc:spChg>
      </pc:sldChg>
      <pc:sldChg chg="modSp mod">
        <pc:chgData name="pantelis balaouras" userId="25e8755020fc1734" providerId="LiveId" clId="{5934AE52-556E-461B-BF1C-9A2AF6141503}" dt="2021-10-02T07:33:08.582" v="70"/>
        <pc:sldMkLst>
          <pc:docMk/>
          <pc:sldMk cId="2003224513" sldId="402"/>
        </pc:sldMkLst>
        <pc:spChg chg="mod">
          <ac:chgData name="pantelis balaouras" userId="25e8755020fc1734" providerId="LiveId" clId="{5934AE52-556E-461B-BF1C-9A2AF6141503}" dt="2021-10-02T07:33:08.582" v="70"/>
          <ac:spMkLst>
            <pc:docMk/>
            <pc:sldMk cId="2003224513" sldId="402"/>
            <ac:spMk id="4" creationId="{E9C56DBA-3CDD-4F31-8203-CE1939C66906}"/>
          </ac:spMkLst>
        </pc:spChg>
      </pc:sldChg>
      <pc:sldChg chg="addSp modSp mod">
        <pc:chgData name="pantelis balaouras" userId="25e8755020fc1734" providerId="LiveId" clId="{5934AE52-556E-461B-BF1C-9A2AF6141503}" dt="2021-10-02T07:31:33.506" v="32" actId="1036"/>
        <pc:sldMkLst>
          <pc:docMk/>
          <pc:sldMk cId="4229006710" sldId="416"/>
        </pc:sldMkLst>
        <pc:spChg chg="mod">
          <ac:chgData name="pantelis balaouras" userId="25e8755020fc1734" providerId="LiveId" clId="{5934AE52-556E-461B-BF1C-9A2AF6141503}" dt="2021-10-02T07:31:33.506" v="32" actId="1036"/>
          <ac:spMkLst>
            <pc:docMk/>
            <pc:sldMk cId="4229006710" sldId="416"/>
            <ac:spMk id="6" creationId="{99B5BB9B-7AC6-4C0F-B87E-6D639D93ACC1}"/>
          </ac:spMkLst>
        </pc:spChg>
        <pc:picChg chg="add mod">
          <ac:chgData name="pantelis balaouras" userId="25e8755020fc1734" providerId="LiveId" clId="{5934AE52-556E-461B-BF1C-9A2AF6141503}" dt="2021-10-02T07:31:03.788" v="2"/>
          <ac:picMkLst>
            <pc:docMk/>
            <pc:sldMk cId="4229006710" sldId="416"/>
            <ac:picMk id="16" creationId="{7EA3AA5A-0AA5-47E0-845D-D60CC09A96A3}"/>
          </ac:picMkLst>
        </pc:picChg>
      </pc:sldChg>
      <pc:sldChg chg="addSp delSp modSp">
        <pc:chgData name="pantelis balaouras" userId="25e8755020fc1734" providerId="LiveId" clId="{5934AE52-556E-461B-BF1C-9A2AF6141503}" dt="2021-10-02T07:32:11.428" v="63" actId="1036"/>
        <pc:sldMkLst>
          <pc:docMk/>
          <pc:sldMk cId="1311204911" sldId="417"/>
        </pc:sldMkLst>
        <pc:spChg chg="mod">
          <ac:chgData name="pantelis balaouras" userId="25e8755020fc1734" providerId="LiveId" clId="{5934AE52-556E-461B-BF1C-9A2AF6141503}" dt="2021-10-02T07:32:11.428" v="63" actId="1036"/>
          <ac:spMkLst>
            <pc:docMk/>
            <pc:sldMk cId="1311204911" sldId="417"/>
            <ac:spMk id="14" creationId="{DA3FCD0E-FFB9-47FE-8DCC-7998946716D8}"/>
          </ac:spMkLst>
        </pc:spChg>
        <pc:spChg chg="mod">
          <ac:chgData name="pantelis balaouras" userId="25e8755020fc1734" providerId="LiveId" clId="{5934AE52-556E-461B-BF1C-9A2AF6141503}" dt="2021-10-02T07:32:03.297" v="53" actId="1038"/>
          <ac:spMkLst>
            <pc:docMk/>
            <pc:sldMk cId="1311204911" sldId="417"/>
            <ac:spMk id="16" creationId="{4203AE03-98BA-484B-983A-314B79666527}"/>
          </ac:spMkLst>
        </pc:spChg>
        <pc:spChg chg="mod">
          <ac:chgData name="pantelis balaouras" userId="25e8755020fc1734" providerId="LiveId" clId="{5934AE52-556E-461B-BF1C-9A2AF6141503}" dt="2021-10-02T07:32:11.428" v="63" actId="1036"/>
          <ac:spMkLst>
            <pc:docMk/>
            <pc:sldMk cId="1311204911" sldId="417"/>
            <ac:spMk id="20" creationId="{53E35F80-D7C4-4C20-8069-672536C8B9F7}"/>
          </ac:spMkLst>
        </pc:spChg>
        <pc:spChg chg="mod">
          <ac:chgData name="pantelis balaouras" userId="25e8755020fc1734" providerId="LiveId" clId="{5934AE52-556E-461B-BF1C-9A2AF6141503}" dt="2021-10-02T07:32:03.297" v="53" actId="1038"/>
          <ac:spMkLst>
            <pc:docMk/>
            <pc:sldMk cId="1311204911" sldId="417"/>
            <ac:spMk id="23" creationId="{E20635EB-D97A-43D7-8FC1-83506650286B}"/>
          </ac:spMkLst>
        </pc:spChg>
        <pc:spChg chg="mod">
          <ac:chgData name="pantelis balaouras" userId="25e8755020fc1734" providerId="LiveId" clId="{5934AE52-556E-461B-BF1C-9A2AF6141503}" dt="2021-10-02T07:32:03.297" v="53" actId="1038"/>
          <ac:spMkLst>
            <pc:docMk/>
            <pc:sldMk cId="1311204911" sldId="417"/>
            <ac:spMk id="26" creationId="{62707390-D163-4215-8EC2-A0556358021F}"/>
          </ac:spMkLst>
        </pc:spChg>
        <pc:spChg chg="mod">
          <ac:chgData name="pantelis balaouras" userId="25e8755020fc1734" providerId="LiveId" clId="{5934AE52-556E-461B-BF1C-9A2AF6141503}" dt="2021-10-02T07:32:11.428" v="63" actId="1036"/>
          <ac:spMkLst>
            <pc:docMk/>
            <pc:sldMk cId="1311204911" sldId="417"/>
            <ac:spMk id="29" creationId="{79DD61BF-B07B-4EDE-A244-E2458C80016E}"/>
          </ac:spMkLst>
        </pc:spChg>
        <pc:spChg chg="mod">
          <ac:chgData name="pantelis balaouras" userId="25e8755020fc1734" providerId="LiveId" clId="{5934AE52-556E-461B-BF1C-9A2AF6141503}" dt="2021-10-02T07:32:03.297" v="53" actId="1038"/>
          <ac:spMkLst>
            <pc:docMk/>
            <pc:sldMk cId="1311204911" sldId="417"/>
            <ac:spMk id="32" creationId="{77222350-D614-4C8B-BF11-EE712FC0E938}"/>
          </ac:spMkLst>
        </pc:spChg>
        <pc:grpChg chg="mod">
          <ac:chgData name="pantelis balaouras" userId="25e8755020fc1734" providerId="LiveId" clId="{5934AE52-556E-461B-BF1C-9A2AF6141503}" dt="2021-10-02T07:32:03.297" v="53" actId="1038"/>
          <ac:grpSpMkLst>
            <pc:docMk/>
            <pc:sldMk cId="1311204911" sldId="417"/>
            <ac:grpSpMk id="11" creationId="{96D5137D-F25F-44D3-BFBD-6010E023BCA2}"/>
          </ac:grpSpMkLst>
        </pc:grpChg>
        <pc:grpChg chg="mod">
          <ac:chgData name="pantelis balaouras" userId="25e8755020fc1734" providerId="LiveId" clId="{5934AE52-556E-461B-BF1C-9A2AF6141503}" dt="2021-10-02T07:32:11.428" v="63" actId="1036"/>
          <ac:grpSpMkLst>
            <pc:docMk/>
            <pc:sldMk cId="1311204911" sldId="417"/>
            <ac:grpSpMk id="12" creationId="{BF7993EA-D762-4081-AD93-A4C0BC4F2344}"/>
          </ac:grpSpMkLst>
        </pc:grpChg>
        <pc:grpChg chg="mod">
          <ac:chgData name="pantelis balaouras" userId="25e8755020fc1734" providerId="LiveId" clId="{5934AE52-556E-461B-BF1C-9A2AF6141503}" dt="2021-10-02T07:32:11.428" v="63" actId="1036"/>
          <ac:grpSpMkLst>
            <pc:docMk/>
            <pc:sldMk cId="1311204911" sldId="417"/>
            <ac:grpSpMk id="15" creationId="{ADA3E3C0-7761-48E5-B929-2F7D24AC3893}"/>
          </ac:grpSpMkLst>
        </pc:grpChg>
        <pc:grpChg chg="mod">
          <ac:chgData name="pantelis balaouras" userId="25e8755020fc1734" providerId="LiveId" clId="{5934AE52-556E-461B-BF1C-9A2AF6141503}" dt="2021-10-02T07:32:03.297" v="53" actId="1038"/>
          <ac:grpSpMkLst>
            <pc:docMk/>
            <pc:sldMk cId="1311204911" sldId="417"/>
            <ac:grpSpMk id="18" creationId="{A4EB7248-55A7-4CAC-ABDD-957EF148A710}"/>
          </ac:grpSpMkLst>
        </pc:grpChg>
        <pc:grpChg chg="mod">
          <ac:chgData name="pantelis balaouras" userId="25e8755020fc1734" providerId="LiveId" clId="{5934AE52-556E-461B-BF1C-9A2AF6141503}" dt="2021-10-02T07:32:03.297" v="53" actId="1038"/>
          <ac:grpSpMkLst>
            <pc:docMk/>
            <pc:sldMk cId="1311204911" sldId="417"/>
            <ac:grpSpMk id="21" creationId="{7876E123-A23E-4A02-9006-CDB2AF14482D}"/>
          </ac:grpSpMkLst>
        </pc:grpChg>
        <pc:grpChg chg="mod">
          <ac:chgData name="pantelis balaouras" userId="25e8755020fc1734" providerId="LiveId" clId="{5934AE52-556E-461B-BF1C-9A2AF6141503}" dt="2021-10-02T07:32:11.428" v="63" actId="1036"/>
          <ac:grpSpMkLst>
            <pc:docMk/>
            <pc:sldMk cId="1311204911" sldId="417"/>
            <ac:grpSpMk id="24" creationId="{035DA438-FD53-44DC-8C2E-0859E5BA3DDC}"/>
          </ac:grpSpMkLst>
        </pc:grpChg>
        <pc:grpChg chg="mod">
          <ac:chgData name="pantelis balaouras" userId="25e8755020fc1734" providerId="LiveId" clId="{5934AE52-556E-461B-BF1C-9A2AF6141503}" dt="2021-10-02T07:32:03.297" v="53" actId="1038"/>
          <ac:grpSpMkLst>
            <pc:docMk/>
            <pc:sldMk cId="1311204911" sldId="417"/>
            <ac:grpSpMk id="27" creationId="{FAA18049-4E88-457C-8B40-A00C5AE764B5}"/>
          </ac:grpSpMkLst>
        </pc:grpChg>
        <pc:picChg chg="mod">
          <ac:chgData name="pantelis balaouras" userId="25e8755020fc1734" providerId="LiveId" clId="{5934AE52-556E-461B-BF1C-9A2AF6141503}" dt="2021-10-02T07:32:03.297" v="53" actId="1038"/>
          <ac:picMkLst>
            <pc:docMk/>
            <pc:sldMk cId="1311204911" sldId="417"/>
            <ac:picMk id="5" creationId="{F7B51B5F-7CC8-4F47-AF41-48413E15C672}"/>
          </ac:picMkLst>
        </pc:picChg>
        <pc:picChg chg="mod">
          <ac:chgData name="pantelis balaouras" userId="25e8755020fc1734" providerId="LiveId" clId="{5934AE52-556E-461B-BF1C-9A2AF6141503}" dt="2021-10-02T07:32:03.297" v="53" actId="1038"/>
          <ac:picMkLst>
            <pc:docMk/>
            <pc:sldMk cId="1311204911" sldId="417"/>
            <ac:picMk id="6" creationId="{0073D6C2-F7D2-40B0-B531-A2775F3CCD69}"/>
          </ac:picMkLst>
        </pc:picChg>
        <pc:picChg chg="mod">
          <ac:chgData name="pantelis balaouras" userId="25e8755020fc1734" providerId="LiveId" clId="{5934AE52-556E-461B-BF1C-9A2AF6141503}" dt="2021-10-02T07:32:03.297" v="53" actId="1038"/>
          <ac:picMkLst>
            <pc:docMk/>
            <pc:sldMk cId="1311204911" sldId="417"/>
            <ac:picMk id="7" creationId="{C6D6E4FC-B9EE-4D42-A9D4-9682872560E9}"/>
          </ac:picMkLst>
        </pc:picChg>
        <pc:picChg chg="add del mod">
          <ac:chgData name="pantelis balaouras" userId="25e8755020fc1734" providerId="LiveId" clId="{5934AE52-556E-461B-BF1C-9A2AF6141503}" dt="2021-10-02T07:31:53.171" v="33" actId="478"/>
          <ac:picMkLst>
            <pc:docMk/>
            <pc:sldMk cId="1311204911" sldId="417"/>
            <ac:picMk id="25" creationId="{515C7C8C-B9F6-4320-A773-0187C9D396C9}"/>
          </ac:picMkLst>
        </pc:picChg>
        <pc:picChg chg="mod">
          <ac:chgData name="pantelis balaouras" userId="25e8755020fc1734" providerId="LiveId" clId="{5934AE52-556E-461B-BF1C-9A2AF6141503}" dt="2021-10-02T07:32:11.428" v="63" actId="1036"/>
          <ac:picMkLst>
            <pc:docMk/>
            <pc:sldMk cId="1311204911" sldId="417"/>
            <ac:picMk id="2050" creationId="{8EBF0675-ED45-44CD-A77E-61912329753B}"/>
          </ac:picMkLst>
        </pc:picChg>
        <pc:picChg chg="mod">
          <ac:chgData name="pantelis balaouras" userId="25e8755020fc1734" providerId="LiveId" clId="{5934AE52-556E-461B-BF1C-9A2AF6141503}" dt="2021-10-02T07:32:11.428" v="63" actId="1036"/>
          <ac:picMkLst>
            <pc:docMk/>
            <pc:sldMk cId="1311204911" sldId="417"/>
            <ac:picMk id="2052" creationId="{71DD90C8-6291-4D9B-8637-04AA834BD82F}"/>
          </ac:picMkLst>
        </pc:picChg>
        <pc:picChg chg="mod">
          <ac:chgData name="pantelis balaouras" userId="25e8755020fc1734" providerId="LiveId" clId="{5934AE52-556E-461B-BF1C-9A2AF6141503}" dt="2021-10-02T07:32:11.428" v="63" actId="1036"/>
          <ac:picMkLst>
            <pc:docMk/>
            <pc:sldMk cId="1311204911" sldId="417"/>
            <ac:picMk id="2054" creationId="{A196C504-2EAF-4F15-B589-4ED26D1458B4}"/>
          </ac:picMkLst>
        </pc:picChg>
        <pc:picChg chg="mod">
          <ac:chgData name="pantelis balaouras" userId="25e8755020fc1734" providerId="LiveId" clId="{5934AE52-556E-461B-BF1C-9A2AF6141503}" dt="2021-10-02T07:32:03.297" v="53" actId="1038"/>
          <ac:picMkLst>
            <pc:docMk/>
            <pc:sldMk cId="1311204911" sldId="417"/>
            <ac:picMk id="2056" creationId="{AB8DE177-3B14-4DD1-8555-B9CAA76C5EC2}"/>
          </ac:picMkLst>
        </pc:picChg>
      </pc:sldChg>
      <pc:sldChg chg="del">
        <pc:chgData name="pantelis balaouras" userId="25e8755020fc1734" providerId="LiveId" clId="{5934AE52-556E-461B-BF1C-9A2AF6141503}" dt="2021-10-02T07:32:16.702" v="64" actId="47"/>
        <pc:sldMkLst>
          <pc:docMk/>
          <pc:sldMk cId="825429724" sldId="419"/>
        </pc:sldMkLst>
      </pc:sldChg>
      <pc:sldChg chg="modSp mod">
        <pc:chgData name="pantelis balaouras" userId="25e8755020fc1734" providerId="LiveId" clId="{5934AE52-556E-461B-BF1C-9A2AF6141503}" dt="2021-10-02T07:33:39.312" v="83" actId="1036"/>
        <pc:sldMkLst>
          <pc:docMk/>
          <pc:sldMk cId="3724834240" sldId="423"/>
        </pc:sldMkLst>
        <pc:spChg chg="mod">
          <ac:chgData name="pantelis balaouras" userId="25e8755020fc1734" providerId="LiveId" clId="{5934AE52-556E-461B-BF1C-9A2AF6141503}" dt="2021-10-02T07:33:39.312" v="83" actId="1036"/>
          <ac:spMkLst>
            <pc:docMk/>
            <pc:sldMk cId="3724834240" sldId="423"/>
            <ac:spMk id="5" creationId="{88178301-C8A7-4724-8CF8-344EAE75664C}"/>
          </ac:spMkLst>
        </pc:spChg>
        <pc:spChg chg="mod">
          <ac:chgData name="pantelis balaouras" userId="25e8755020fc1734" providerId="LiveId" clId="{5934AE52-556E-461B-BF1C-9A2AF6141503}" dt="2021-10-02T07:33:39.312" v="83" actId="1036"/>
          <ac:spMkLst>
            <pc:docMk/>
            <pc:sldMk cId="3724834240" sldId="423"/>
            <ac:spMk id="10" creationId="{E448F981-31BC-4A5C-A52A-2CB296CA1B95}"/>
          </ac:spMkLst>
        </pc:spChg>
        <pc:spChg chg="mod">
          <ac:chgData name="pantelis balaouras" userId="25e8755020fc1734" providerId="LiveId" clId="{5934AE52-556E-461B-BF1C-9A2AF6141503}" dt="2021-10-02T07:33:39.312" v="83" actId="1036"/>
          <ac:spMkLst>
            <pc:docMk/>
            <pc:sldMk cId="3724834240" sldId="423"/>
            <ac:spMk id="11" creationId="{B08E9EB4-6838-4FCD-B853-E6E51FCAD438}"/>
          </ac:spMkLst>
        </pc:spChg>
        <pc:spChg chg="mod">
          <ac:chgData name="pantelis balaouras" userId="25e8755020fc1734" providerId="LiveId" clId="{5934AE52-556E-461B-BF1C-9A2AF6141503}" dt="2021-10-02T07:33:39.312" v="83" actId="1036"/>
          <ac:spMkLst>
            <pc:docMk/>
            <pc:sldMk cId="3724834240" sldId="423"/>
            <ac:spMk id="12" creationId="{330EFFD1-979D-4EE1-BDD9-918267F048CC}"/>
          </ac:spMkLst>
        </pc:spChg>
      </pc:sldChg>
      <pc:sldChg chg="modSp mod">
        <pc:chgData name="pantelis balaouras" userId="25e8755020fc1734" providerId="LiveId" clId="{5934AE52-556E-461B-BF1C-9A2AF6141503}" dt="2021-10-02T07:33:58.961" v="93" actId="1036"/>
        <pc:sldMkLst>
          <pc:docMk/>
          <pc:sldMk cId="4008420260" sldId="424"/>
        </pc:sldMkLst>
        <pc:spChg chg="mod">
          <ac:chgData name="pantelis balaouras" userId="25e8755020fc1734" providerId="LiveId" clId="{5934AE52-556E-461B-BF1C-9A2AF6141503}" dt="2021-10-02T07:33:58.961" v="93" actId="1036"/>
          <ac:spMkLst>
            <pc:docMk/>
            <pc:sldMk cId="4008420260" sldId="424"/>
            <ac:spMk id="5" creationId="{88178301-C8A7-4724-8CF8-344EAE75664C}"/>
          </ac:spMkLst>
        </pc:spChg>
        <pc:spChg chg="mod">
          <ac:chgData name="pantelis balaouras" userId="25e8755020fc1734" providerId="LiveId" clId="{5934AE52-556E-461B-BF1C-9A2AF6141503}" dt="2021-10-02T07:33:58.961" v="93" actId="1036"/>
          <ac:spMkLst>
            <pc:docMk/>
            <pc:sldMk cId="4008420260" sldId="424"/>
            <ac:spMk id="10" creationId="{E448F981-31BC-4A5C-A52A-2CB296CA1B95}"/>
          </ac:spMkLst>
        </pc:spChg>
        <pc:spChg chg="mod">
          <ac:chgData name="pantelis balaouras" userId="25e8755020fc1734" providerId="LiveId" clId="{5934AE52-556E-461B-BF1C-9A2AF6141503}" dt="2021-10-02T07:33:58.961" v="93" actId="1036"/>
          <ac:spMkLst>
            <pc:docMk/>
            <pc:sldMk cId="4008420260" sldId="424"/>
            <ac:spMk id="11" creationId="{B08E9EB4-6838-4FCD-B853-E6E51FCAD438}"/>
          </ac:spMkLst>
        </pc:spChg>
        <pc:spChg chg="mod">
          <ac:chgData name="pantelis balaouras" userId="25e8755020fc1734" providerId="LiveId" clId="{5934AE52-556E-461B-BF1C-9A2AF6141503}" dt="2021-10-02T07:33:58.961" v="93" actId="1036"/>
          <ac:spMkLst>
            <pc:docMk/>
            <pc:sldMk cId="4008420260" sldId="424"/>
            <ac:spMk id="12" creationId="{330EFFD1-979D-4EE1-BDD9-918267F048CC}"/>
          </ac:spMkLst>
        </pc:spChg>
      </pc:sldChg>
      <pc:sldChg chg="modSp mod">
        <pc:chgData name="pantelis balaouras" userId="25e8755020fc1734" providerId="LiveId" clId="{5934AE52-556E-461B-BF1C-9A2AF6141503}" dt="2021-10-02T07:34:18.915" v="113" actId="1035"/>
        <pc:sldMkLst>
          <pc:docMk/>
          <pc:sldMk cId="98713546" sldId="425"/>
        </pc:sldMkLst>
        <pc:spChg chg="mod">
          <ac:chgData name="pantelis balaouras" userId="25e8755020fc1734" providerId="LiveId" clId="{5934AE52-556E-461B-BF1C-9A2AF6141503}" dt="2021-10-02T07:34:10.434" v="103" actId="1036"/>
          <ac:spMkLst>
            <pc:docMk/>
            <pc:sldMk cId="98713546" sldId="425"/>
            <ac:spMk id="5" creationId="{88178301-C8A7-4724-8CF8-344EAE75664C}"/>
          </ac:spMkLst>
        </pc:spChg>
        <pc:spChg chg="mod">
          <ac:chgData name="pantelis balaouras" userId="25e8755020fc1734" providerId="LiveId" clId="{5934AE52-556E-461B-BF1C-9A2AF6141503}" dt="2021-10-02T07:34:18.915" v="113" actId="1035"/>
          <ac:spMkLst>
            <pc:docMk/>
            <pc:sldMk cId="98713546" sldId="425"/>
            <ac:spMk id="7" creationId="{2D144F21-E427-4B8F-B9EF-32DFED7D2EDD}"/>
          </ac:spMkLst>
        </pc:spChg>
        <pc:spChg chg="mod">
          <ac:chgData name="pantelis balaouras" userId="25e8755020fc1734" providerId="LiveId" clId="{5934AE52-556E-461B-BF1C-9A2AF6141503}" dt="2021-10-02T07:34:10.434" v="103" actId="1036"/>
          <ac:spMkLst>
            <pc:docMk/>
            <pc:sldMk cId="98713546" sldId="425"/>
            <ac:spMk id="10" creationId="{E448F981-31BC-4A5C-A52A-2CB296CA1B95}"/>
          </ac:spMkLst>
        </pc:spChg>
        <pc:spChg chg="mod">
          <ac:chgData name="pantelis balaouras" userId="25e8755020fc1734" providerId="LiveId" clId="{5934AE52-556E-461B-BF1C-9A2AF6141503}" dt="2021-10-02T07:34:10.434" v="103" actId="1036"/>
          <ac:spMkLst>
            <pc:docMk/>
            <pc:sldMk cId="98713546" sldId="425"/>
            <ac:spMk id="11" creationId="{B08E9EB4-6838-4FCD-B853-E6E51FCAD438}"/>
          </ac:spMkLst>
        </pc:spChg>
        <pc:spChg chg="mod">
          <ac:chgData name="pantelis balaouras" userId="25e8755020fc1734" providerId="LiveId" clId="{5934AE52-556E-461B-BF1C-9A2AF6141503}" dt="2021-10-02T07:34:10.434" v="103" actId="1036"/>
          <ac:spMkLst>
            <pc:docMk/>
            <pc:sldMk cId="98713546" sldId="425"/>
            <ac:spMk id="12" creationId="{330EFFD1-979D-4EE1-BDD9-918267F048CC}"/>
          </ac:spMkLst>
        </pc:spChg>
      </pc:sldChg>
      <pc:sldChg chg="modSp mod">
        <pc:chgData name="pantelis balaouras" userId="25e8755020fc1734" providerId="LiveId" clId="{5934AE52-556E-461B-BF1C-9A2AF6141503}" dt="2021-10-02T07:34:30.786" v="123" actId="1036"/>
        <pc:sldMkLst>
          <pc:docMk/>
          <pc:sldMk cId="2403147566" sldId="426"/>
        </pc:sldMkLst>
        <pc:spChg chg="mod">
          <ac:chgData name="pantelis balaouras" userId="25e8755020fc1734" providerId="LiveId" clId="{5934AE52-556E-461B-BF1C-9A2AF6141503}" dt="2021-10-02T07:34:30.786" v="123" actId="1036"/>
          <ac:spMkLst>
            <pc:docMk/>
            <pc:sldMk cId="2403147566" sldId="426"/>
            <ac:spMk id="5" creationId="{88178301-C8A7-4724-8CF8-344EAE75664C}"/>
          </ac:spMkLst>
        </pc:spChg>
        <pc:spChg chg="mod">
          <ac:chgData name="pantelis balaouras" userId="25e8755020fc1734" providerId="LiveId" clId="{5934AE52-556E-461B-BF1C-9A2AF6141503}" dt="2021-10-02T07:34:30.786" v="123" actId="1036"/>
          <ac:spMkLst>
            <pc:docMk/>
            <pc:sldMk cId="2403147566" sldId="426"/>
            <ac:spMk id="10" creationId="{E448F981-31BC-4A5C-A52A-2CB296CA1B95}"/>
          </ac:spMkLst>
        </pc:spChg>
        <pc:spChg chg="mod">
          <ac:chgData name="pantelis balaouras" userId="25e8755020fc1734" providerId="LiveId" clId="{5934AE52-556E-461B-BF1C-9A2AF6141503}" dt="2021-10-02T07:34:30.786" v="123" actId="1036"/>
          <ac:spMkLst>
            <pc:docMk/>
            <pc:sldMk cId="2403147566" sldId="426"/>
            <ac:spMk id="11" creationId="{B08E9EB4-6838-4FCD-B853-E6E51FCAD438}"/>
          </ac:spMkLst>
        </pc:spChg>
        <pc:spChg chg="mod">
          <ac:chgData name="pantelis balaouras" userId="25e8755020fc1734" providerId="LiveId" clId="{5934AE52-556E-461B-BF1C-9A2AF6141503}" dt="2021-10-02T07:34:30.786" v="123" actId="1036"/>
          <ac:spMkLst>
            <pc:docMk/>
            <pc:sldMk cId="2403147566" sldId="426"/>
            <ac:spMk id="12" creationId="{330EFFD1-979D-4EE1-BDD9-918267F048CC}"/>
          </ac:spMkLst>
        </pc:spChg>
      </pc:sldChg>
      <pc:sldChg chg="modSp mod">
        <pc:chgData name="pantelis balaouras" userId="25e8755020fc1734" providerId="LiveId" clId="{5934AE52-556E-461B-BF1C-9A2AF6141503}" dt="2021-10-02T07:34:40.978" v="133" actId="1036"/>
        <pc:sldMkLst>
          <pc:docMk/>
          <pc:sldMk cId="3901938234" sldId="427"/>
        </pc:sldMkLst>
        <pc:spChg chg="mod">
          <ac:chgData name="pantelis balaouras" userId="25e8755020fc1734" providerId="LiveId" clId="{5934AE52-556E-461B-BF1C-9A2AF6141503}" dt="2021-10-02T07:34:40.978" v="133" actId="1036"/>
          <ac:spMkLst>
            <pc:docMk/>
            <pc:sldMk cId="3901938234" sldId="427"/>
            <ac:spMk id="5" creationId="{88178301-C8A7-4724-8CF8-344EAE75664C}"/>
          </ac:spMkLst>
        </pc:spChg>
        <pc:spChg chg="mod">
          <ac:chgData name="pantelis balaouras" userId="25e8755020fc1734" providerId="LiveId" clId="{5934AE52-556E-461B-BF1C-9A2AF6141503}" dt="2021-10-02T07:34:40.978" v="133" actId="1036"/>
          <ac:spMkLst>
            <pc:docMk/>
            <pc:sldMk cId="3901938234" sldId="427"/>
            <ac:spMk id="10" creationId="{E448F981-31BC-4A5C-A52A-2CB296CA1B95}"/>
          </ac:spMkLst>
        </pc:spChg>
        <pc:spChg chg="mod">
          <ac:chgData name="pantelis balaouras" userId="25e8755020fc1734" providerId="LiveId" clId="{5934AE52-556E-461B-BF1C-9A2AF6141503}" dt="2021-10-02T07:34:40.978" v="133" actId="1036"/>
          <ac:spMkLst>
            <pc:docMk/>
            <pc:sldMk cId="3901938234" sldId="427"/>
            <ac:spMk id="11" creationId="{B08E9EB4-6838-4FCD-B853-E6E51FCAD438}"/>
          </ac:spMkLst>
        </pc:spChg>
        <pc:spChg chg="mod">
          <ac:chgData name="pantelis balaouras" userId="25e8755020fc1734" providerId="LiveId" clId="{5934AE52-556E-461B-BF1C-9A2AF6141503}" dt="2021-10-02T07:34:40.978" v="133" actId="1036"/>
          <ac:spMkLst>
            <pc:docMk/>
            <pc:sldMk cId="3901938234" sldId="427"/>
            <ac:spMk id="12" creationId="{330EFFD1-979D-4EE1-BDD9-918267F048CC}"/>
          </ac:spMkLst>
        </pc:spChg>
      </pc:sldChg>
      <pc:sldChg chg="modSp mod">
        <pc:chgData name="pantelis balaouras" userId="25e8755020fc1734" providerId="LiveId" clId="{5934AE52-556E-461B-BF1C-9A2AF6141503}" dt="2021-10-02T07:35:01.024" v="153" actId="1036"/>
        <pc:sldMkLst>
          <pc:docMk/>
          <pc:sldMk cId="474639284" sldId="428"/>
        </pc:sldMkLst>
        <pc:spChg chg="mod">
          <ac:chgData name="pantelis balaouras" userId="25e8755020fc1734" providerId="LiveId" clId="{5934AE52-556E-461B-BF1C-9A2AF6141503}" dt="2021-10-02T07:35:01.024" v="153" actId="1036"/>
          <ac:spMkLst>
            <pc:docMk/>
            <pc:sldMk cId="474639284" sldId="428"/>
            <ac:spMk id="5" creationId="{88178301-C8A7-4724-8CF8-344EAE75664C}"/>
          </ac:spMkLst>
        </pc:spChg>
        <pc:spChg chg="mod">
          <ac:chgData name="pantelis balaouras" userId="25e8755020fc1734" providerId="LiveId" clId="{5934AE52-556E-461B-BF1C-9A2AF6141503}" dt="2021-10-02T07:35:01.024" v="153" actId="1036"/>
          <ac:spMkLst>
            <pc:docMk/>
            <pc:sldMk cId="474639284" sldId="428"/>
            <ac:spMk id="10" creationId="{E448F981-31BC-4A5C-A52A-2CB296CA1B95}"/>
          </ac:spMkLst>
        </pc:spChg>
      </pc:sldChg>
      <pc:sldChg chg="modSp mod">
        <pc:chgData name="pantelis balaouras" userId="25e8755020fc1734" providerId="LiveId" clId="{5934AE52-556E-461B-BF1C-9A2AF6141503}" dt="2021-10-02T07:35:09.871" v="163" actId="1036"/>
        <pc:sldMkLst>
          <pc:docMk/>
          <pc:sldMk cId="1138894477" sldId="429"/>
        </pc:sldMkLst>
        <pc:spChg chg="mod">
          <ac:chgData name="pantelis balaouras" userId="25e8755020fc1734" providerId="LiveId" clId="{5934AE52-556E-461B-BF1C-9A2AF6141503}" dt="2021-10-02T07:35:09.871" v="163" actId="1036"/>
          <ac:spMkLst>
            <pc:docMk/>
            <pc:sldMk cId="1138894477" sldId="429"/>
            <ac:spMk id="5" creationId="{88178301-C8A7-4724-8CF8-344EAE75664C}"/>
          </ac:spMkLst>
        </pc:spChg>
        <pc:spChg chg="mod">
          <ac:chgData name="pantelis balaouras" userId="25e8755020fc1734" providerId="LiveId" clId="{5934AE52-556E-461B-BF1C-9A2AF6141503}" dt="2021-10-02T07:35:09.871" v="163" actId="1036"/>
          <ac:spMkLst>
            <pc:docMk/>
            <pc:sldMk cId="1138894477" sldId="429"/>
            <ac:spMk id="10" creationId="{E448F981-31BC-4A5C-A52A-2CB296CA1B95}"/>
          </ac:spMkLst>
        </pc:spChg>
      </pc:sldChg>
      <pc:sldChg chg="modSp mod">
        <pc:chgData name="pantelis balaouras" userId="25e8755020fc1734" providerId="LiveId" clId="{5934AE52-556E-461B-BF1C-9A2AF6141503}" dt="2021-10-02T07:34:51.907" v="143" actId="1036"/>
        <pc:sldMkLst>
          <pc:docMk/>
          <pc:sldMk cId="3653248982" sldId="431"/>
        </pc:sldMkLst>
        <pc:spChg chg="mod">
          <ac:chgData name="pantelis balaouras" userId="25e8755020fc1734" providerId="LiveId" clId="{5934AE52-556E-461B-BF1C-9A2AF6141503}" dt="2021-10-02T07:34:51.907" v="143" actId="1036"/>
          <ac:spMkLst>
            <pc:docMk/>
            <pc:sldMk cId="3653248982" sldId="431"/>
            <ac:spMk id="5" creationId="{88178301-C8A7-4724-8CF8-344EAE75664C}"/>
          </ac:spMkLst>
        </pc:spChg>
        <pc:spChg chg="mod">
          <ac:chgData name="pantelis balaouras" userId="25e8755020fc1734" providerId="LiveId" clId="{5934AE52-556E-461B-BF1C-9A2AF6141503}" dt="2021-10-02T07:34:51.907" v="143" actId="1036"/>
          <ac:spMkLst>
            <pc:docMk/>
            <pc:sldMk cId="3653248982" sldId="431"/>
            <ac:spMk id="10" creationId="{E448F981-31BC-4A5C-A52A-2CB296CA1B95}"/>
          </ac:spMkLst>
        </pc:spChg>
        <pc:spChg chg="mod">
          <ac:chgData name="pantelis balaouras" userId="25e8755020fc1734" providerId="LiveId" clId="{5934AE52-556E-461B-BF1C-9A2AF6141503}" dt="2021-10-02T07:34:51.907" v="143" actId="1036"/>
          <ac:spMkLst>
            <pc:docMk/>
            <pc:sldMk cId="3653248982" sldId="431"/>
            <ac:spMk id="11" creationId="{B08E9EB4-6838-4FCD-B853-E6E51FCAD438}"/>
          </ac:spMkLst>
        </pc:spChg>
        <pc:spChg chg="mod">
          <ac:chgData name="pantelis balaouras" userId="25e8755020fc1734" providerId="LiveId" clId="{5934AE52-556E-461B-BF1C-9A2AF6141503}" dt="2021-10-02T07:34:51.907" v="143" actId="1036"/>
          <ac:spMkLst>
            <pc:docMk/>
            <pc:sldMk cId="3653248982" sldId="431"/>
            <ac:spMk id="12" creationId="{330EFFD1-979D-4EE1-BDD9-918267F048CC}"/>
          </ac:spMkLst>
        </pc:spChg>
      </pc:sldChg>
      <pc:sldMasterChg chg="modSldLayout">
        <pc:chgData name="pantelis balaouras" userId="25e8755020fc1734" providerId="LiveId" clId="{5934AE52-556E-461B-BF1C-9A2AF6141503}" dt="2021-10-02T07:30:54.575" v="0" actId="21"/>
        <pc:sldMasterMkLst>
          <pc:docMk/>
          <pc:sldMasterMk cId="1468923052" sldId="2147483648"/>
        </pc:sldMasterMkLst>
        <pc:sldLayoutChg chg="delSp">
          <pc:chgData name="pantelis balaouras" userId="25e8755020fc1734" providerId="LiveId" clId="{5934AE52-556E-461B-BF1C-9A2AF6141503}" dt="2021-10-02T07:30:54.575" v="0" actId="21"/>
          <pc:sldLayoutMkLst>
            <pc:docMk/>
            <pc:sldMasterMk cId="1468923052" sldId="2147483648"/>
            <pc:sldLayoutMk cId="2071699226" sldId="2147483660"/>
          </pc:sldLayoutMkLst>
          <pc:picChg chg="del">
            <ac:chgData name="pantelis balaouras" userId="25e8755020fc1734" providerId="LiveId" clId="{5934AE52-556E-461B-BF1C-9A2AF6141503}" dt="2021-10-02T07:30:54.575" v="0" actId="21"/>
            <ac:picMkLst>
              <pc:docMk/>
              <pc:sldMasterMk cId="1468923052" sldId="2147483648"/>
              <pc:sldLayoutMk cId="2071699226" sldId="2147483660"/>
              <ac:picMk id="15" creationId="{81109D2E-338A-42A6-8ECC-740E22E3F7EB}"/>
            </ac:picMkLst>
          </pc:picChg>
        </pc:sldLayoutChg>
      </pc:sldMasterChg>
    </pc:docChg>
  </pc:docChgLst>
  <pc:docChgLst>
    <pc:chgData name="pantelis balaouras" userId="25e8755020fc1734" providerId="LiveId" clId="{B6784CBD-8457-4EED-A84B-E97FB5BE02DC}"/>
    <pc:docChg chg="custSel modSld">
      <pc:chgData name="pantelis balaouras" userId="25e8755020fc1734" providerId="LiveId" clId="{B6784CBD-8457-4EED-A84B-E97FB5BE02DC}" dt="2024-05-02T09:29:40.767" v="101" actId="20577"/>
      <pc:docMkLst>
        <pc:docMk/>
      </pc:docMkLst>
      <pc:sldChg chg="addSp delSp modSp mod">
        <pc:chgData name="pantelis balaouras" userId="25e8755020fc1734" providerId="LiveId" clId="{B6784CBD-8457-4EED-A84B-E97FB5BE02DC}" dt="2024-05-02T09:29:35.922" v="100" actId="14100"/>
        <pc:sldMkLst>
          <pc:docMk/>
          <pc:sldMk cId="2033093179" sldId="420"/>
        </pc:sldMkLst>
        <pc:spChg chg="add mod">
          <ac:chgData name="pantelis balaouras" userId="25e8755020fc1734" providerId="LiveId" clId="{B6784CBD-8457-4EED-A84B-E97FB5BE02DC}" dt="2024-05-02T07:25:04.347" v="2"/>
          <ac:spMkLst>
            <pc:docMk/>
            <pc:sldMk cId="2033093179" sldId="420"/>
            <ac:spMk id="2" creationId="{6CC99FE4-F477-C912-76D9-140B8D490A8C}"/>
          </ac:spMkLst>
        </pc:spChg>
        <pc:spChg chg="mod">
          <ac:chgData name="pantelis balaouras" userId="25e8755020fc1734" providerId="LiveId" clId="{B6784CBD-8457-4EED-A84B-E97FB5BE02DC}" dt="2024-05-02T07:25:22.845" v="6" actId="27636"/>
          <ac:spMkLst>
            <pc:docMk/>
            <pc:sldMk cId="2033093179" sldId="420"/>
            <ac:spMk id="5" creationId="{F56DC747-739E-5A0C-94B8-E8F8E974AC85}"/>
          </ac:spMkLst>
        </pc:spChg>
        <pc:spChg chg="mod">
          <ac:chgData name="pantelis balaouras" userId="25e8755020fc1734" providerId="LiveId" clId="{B6784CBD-8457-4EED-A84B-E97FB5BE02DC}" dt="2024-05-02T09:29:35.922" v="100" actId="14100"/>
          <ac:spMkLst>
            <pc:docMk/>
            <pc:sldMk cId="2033093179" sldId="420"/>
            <ac:spMk id="13" creationId="{ACBE9AD0-B2F0-4ADA-8F10-B83476743F9C}"/>
          </ac:spMkLst>
        </pc:spChg>
        <pc:picChg chg="add mod">
          <ac:chgData name="pantelis balaouras" userId="25e8755020fc1734" providerId="LiveId" clId="{B6784CBD-8457-4EED-A84B-E97FB5BE02DC}" dt="2024-05-02T07:25:04.347" v="2"/>
          <ac:picMkLst>
            <pc:docMk/>
            <pc:sldMk cId="2033093179" sldId="420"/>
            <ac:picMk id="3" creationId="{8E3B88F8-51DC-59AB-696E-712B95F7F42C}"/>
          </ac:picMkLst>
        </pc:picChg>
        <pc:picChg chg="del">
          <ac:chgData name="pantelis balaouras" userId="25e8755020fc1734" providerId="LiveId" clId="{B6784CBD-8457-4EED-A84B-E97FB5BE02DC}" dt="2024-05-02T07:24:57.298" v="1" actId="478"/>
          <ac:picMkLst>
            <pc:docMk/>
            <pc:sldMk cId="2033093179" sldId="420"/>
            <ac:picMk id="15" creationId="{4313419D-52B3-4469-9529-313D9EB0AF33}"/>
          </ac:picMkLst>
        </pc:picChg>
      </pc:sldChg>
      <pc:sldChg chg="addSp delSp modSp mod">
        <pc:chgData name="pantelis balaouras" userId="25e8755020fc1734" providerId="LiveId" clId="{B6784CBD-8457-4EED-A84B-E97FB5BE02DC}" dt="2024-05-02T09:29:40.767" v="101" actId="20577"/>
        <pc:sldMkLst>
          <pc:docMk/>
          <pc:sldMk cId="1774881352" sldId="430"/>
        </pc:sldMkLst>
        <pc:spChg chg="mod">
          <ac:chgData name="pantelis balaouras" userId="25e8755020fc1734" providerId="LiveId" clId="{B6784CBD-8457-4EED-A84B-E97FB5BE02DC}" dt="2024-05-02T09:29:40.767" v="101" actId="20577"/>
          <ac:spMkLst>
            <pc:docMk/>
            <pc:sldMk cId="1774881352" sldId="430"/>
            <ac:spMk id="3" creationId="{1A416ECF-DB8A-24C7-4898-C1A252813BB9}"/>
          </ac:spMkLst>
        </pc:spChg>
        <pc:spChg chg="add mod">
          <ac:chgData name="pantelis balaouras" userId="25e8755020fc1734" providerId="LiveId" clId="{B6784CBD-8457-4EED-A84B-E97FB5BE02DC}" dt="2024-05-02T07:25:39.126" v="9"/>
          <ac:spMkLst>
            <pc:docMk/>
            <pc:sldMk cId="1774881352" sldId="430"/>
            <ac:spMk id="7" creationId="{C8062F28-FC0C-FD1E-7362-5253834714A6}"/>
          </ac:spMkLst>
        </pc:spChg>
        <pc:spChg chg="del">
          <ac:chgData name="pantelis balaouras" userId="25e8755020fc1734" providerId="LiveId" clId="{B6784CBD-8457-4EED-A84B-E97FB5BE02DC}" dt="2024-05-02T07:25:32.704" v="8" actId="478"/>
          <ac:spMkLst>
            <pc:docMk/>
            <pc:sldMk cId="1774881352" sldId="430"/>
            <ac:spMk id="10" creationId="{AECE3B70-4253-43C0-A340-9C0B8733C59B}"/>
          </ac:spMkLst>
        </pc:spChg>
        <pc:picChg chg="del">
          <ac:chgData name="pantelis balaouras" userId="25e8755020fc1734" providerId="LiveId" clId="{B6784CBD-8457-4EED-A84B-E97FB5BE02DC}" dt="2024-05-02T07:25:30.942" v="7" actId="478"/>
          <ac:picMkLst>
            <pc:docMk/>
            <pc:sldMk cId="1774881352" sldId="430"/>
            <ac:picMk id="6" creationId="{4F9928A1-D69A-4DB3-B985-F69D2FEE1FF6}"/>
          </ac:picMkLst>
        </pc:picChg>
        <pc:picChg chg="add mod">
          <ac:chgData name="pantelis balaouras" userId="25e8755020fc1734" providerId="LiveId" clId="{B6784CBD-8457-4EED-A84B-E97FB5BE02DC}" dt="2024-05-02T07:25:39.126" v="9"/>
          <ac:picMkLst>
            <pc:docMk/>
            <pc:sldMk cId="1774881352" sldId="430"/>
            <ac:picMk id="8" creationId="{9A6EE063-3DC7-DC6A-86FF-3B956547BDE9}"/>
          </ac:picMkLst>
        </pc:picChg>
      </pc:sldChg>
      <pc:sldChg chg="addSp delSp modSp mod">
        <pc:chgData name="pantelis balaouras" userId="25e8755020fc1734" providerId="LiveId" clId="{B6784CBD-8457-4EED-A84B-E97FB5BE02DC}" dt="2024-05-02T07:26:14.886" v="15" actId="1076"/>
        <pc:sldMkLst>
          <pc:docMk/>
          <pc:sldMk cId="4267741932" sldId="503"/>
        </pc:sldMkLst>
        <pc:spChg chg="add mod">
          <ac:chgData name="pantelis balaouras" userId="25e8755020fc1734" providerId="LiveId" clId="{B6784CBD-8457-4EED-A84B-E97FB5BE02DC}" dt="2024-05-02T07:26:04.704" v="13"/>
          <ac:spMkLst>
            <pc:docMk/>
            <pc:sldMk cId="4267741932" sldId="503"/>
            <ac:spMk id="3" creationId="{1563EA16-AFE8-4F84-1D58-32798B9D6DA7}"/>
          </ac:spMkLst>
        </pc:spChg>
        <pc:spChg chg="del">
          <ac:chgData name="pantelis balaouras" userId="25e8755020fc1734" providerId="LiveId" clId="{B6784CBD-8457-4EED-A84B-E97FB5BE02DC}" dt="2024-05-02T07:25:55.269" v="12" actId="478"/>
          <ac:spMkLst>
            <pc:docMk/>
            <pc:sldMk cId="4267741932" sldId="503"/>
            <ac:spMk id="10" creationId="{ED2F4DDC-EDFB-2077-F4D4-7EFCA890F8B7}"/>
          </ac:spMkLst>
        </pc:spChg>
        <pc:picChg chg="add mod">
          <ac:chgData name="pantelis balaouras" userId="25e8755020fc1734" providerId="LiveId" clId="{B6784CBD-8457-4EED-A84B-E97FB5BE02DC}" dt="2024-05-02T07:26:14.886" v="15" actId="1076"/>
          <ac:picMkLst>
            <pc:docMk/>
            <pc:sldMk cId="4267741932" sldId="503"/>
            <ac:picMk id="2" creationId="{9376EF06-28DF-5BFB-5E91-6312485E342A}"/>
          </ac:picMkLst>
        </pc:picChg>
        <pc:picChg chg="del">
          <ac:chgData name="pantelis balaouras" userId="25e8755020fc1734" providerId="LiveId" clId="{B6784CBD-8457-4EED-A84B-E97FB5BE02DC}" dt="2024-05-02T07:25:51.611" v="11" actId="478"/>
          <ac:picMkLst>
            <pc:docMk/>
            <pc:sldMk cId="4267741932" sldId="503"/>
            <ac:picMk id="6146" creationId="{2F61D9A2-E1E6-CBCE-83BF-D172B000C5B7}"/>
          </ac:picMkLst>
        </pc:picChg>
      </pc:sldChg>
      <pc:sldChg chg="addSp delSp modSp mod">
        <pc:chgData name="pantelis balaouras" userId="25e8755020fc1734" providerId="LiveId" clId="{B6784CBD-8457-4EED-A84B-E97FB5BE02DC}" dt="2024-05-02T07:26:49.107" v="22" actId="255"/>
        <pc:sldMkLst>
          <pc:docMk/>
          <pc:sldMk cId="3699758299" sldId="515"/>
        </pc:sldMkLst>
        <pc:spChg chg="add mod">
          <ac:chgData name="pantelis balaouras" userId="25e8755020fc1734" providerId="LiveId" clId="{B6784CBD-8457-4EED-A84B-E97FB5BE02DC}" dt="2024-05-02T07:26:31.638" v="19" actId="167"/>
          <ac:spMkLst>
            <pc:docMk/>
            <pc:sldMk cId="3699758299" sldId="515"/>
            <ac:spMk id="3" creationId="{DCEB16CA-4580-83AA-8BBF-6EC7F8DB38C8}"/>
          </ac:spMkLst>
        </pc:spChg>
        <pc:spChg chg="mod">
          <ac:chgData name="pantelis balaouras" userId="25e8755020fc1734" providerId="LiveId" clId="{B6784CBD-8457-4EED-A84B-E97FB5BE02DC}" dt="2024-05-02T07:26:49.107" v="22" actId="255"/>
          <ac:spMkLst>
            <pc:docMk/>
            <pc:sldMk cId="3699758299" sldId="515"/>
            <ac:spMk id="6" creationId="{AA5AE911-E515-48E3-AB8B-121C68B77A58}"/>
          </ac:spMkLst>
        </pc:spChg>
        <pc:spChg chg="del">
          <ac:chgData name="pantelis balaouras" userId="25e8755020fc1734" providerId="LiveId" clId="{B6784CBD-8457-4EED-A84B-E97FB5BE02DC}" dt="2024-05-02T07:26:25.549" v="17" actId="478"/>
          <ac:spMkLst>
            <pc:docMk/>
            <pc:sldMk cId="3699758299" sldId="515"/>
            <ac:spMk id="10" creationId="{ED2F4DDC-EDFB-2077-F4D4-7EFCA890F8B7}"/>
          </ac:spMkLst>
        </pc:spChg>
        <pc:picChg chg="add mod">
          <ac:chgData name="pantelis balaouras" userId="25e8755020fc1734" providerId="LiveId" clId="{B6784CBD-8457-4EED-A84B-E97FB5BE02DC}" dt="2024-05-02T07:26:38.841" v="20" actId="1076"/>
          <ac:picMkLst>
            <pc:docMk/>
            <pc:sldMk cId="3699758299" sldId="515"/>
            <ac:picMk id="2" creationId="{8B868E81-EBBC-F9CF-E6C7-C811B2B216C8}"/>
          </ac:picMkLst>
        </pc:picChg>
        <pc:picChg chg="del">
          <ac:chgData name="pantelis balaouras" userId="25e8755020fc1734" providerId="LiveId" clId="{B6784CBD-8457-4EED-A84B-E97FB5BE02DC}" dt="2024-05-02T07:26:23.345" v="16" actId="478"/>
          <ac:picMkLst>
            <pc:docMk/>
            <pc:sldMk cId="3699758299" sldId="515"/>
            <ac:picMk id="6146" creationId="{2F61D9A2-E1E6-CBCE-83BF-D172B000C5B7}"/>
          </ac:picMkLst>
        </pc:picChg>
      </pc:sldChg>
      <pc:sldChg chg="modSp mod">
        <pc:chgData name="pantelis balaouras" userId="25e8755020fc1734" providerId="LiveId" clId="{B6784CBD-8457-4EED-A84B-E97FB5BE02DC}" dt="2024-05-02T07:52:24.283" v="47" actId="403"/>
        <pc:sldMkLst>
          <pc:docMk/>
          <pc:sldMk cId="2650300342" sldId="516"/>
        </pc:sldMkLst>
        <pc:spChg chg="mod">
          <ac:chgData name="pantelis balaouras" userId="25e8755020fc1734" providerId="LiveId" clId="{B6784CBD-8457-4EED-A84B-E97FB5BE02DC}" dt="2024-05-02T07:52:24.283" v="47" actId="403"/>
          <ac:spMkLst>
            <pc:docMk/>
            <pc:sldMk cId="2650300342" sldId="516"/>
            <ac:spMk id="3" creationId="{00000000-0000-0000-0000-000000000000}"/>
          </ac:spMkLst>
        </pc:spChg>
        <pc:spChg chg="mod">
          <ac:chgData name="pantelis balaouras" userId="25e8755020fc1734" providerId="LiveId" clId="{B6784CBD-8457-4EED-A84B-E97FB5BE02DC}" dt="2024-05-02T07:50:55.283" v="23" actId="1076"/>
          <ac:spMkLst>
            <pc:docMk/>
            <pc:sldMk cId="2650300342" sldId="516"/>
            <ac:spMk id="4" creationId="{00000000-0000-0000-0000-000000000000}"/>
          </ac:spMkLst>
        </pc:spChg>
        <pc:picChg chg="mod">
          <ac:chgData name="pantelis balaouras" userId="25e8755020fc1734" providerId="LiveId" clId="{B6784CBD-8457-4EED-A84B-E97FB5BE02DC}" dt="2024-05-02T07:51:14.938" v="28" actId="1076"/>
          <ac:picMkLst>
            <pc:docMk/>
            <pc:sldMk cId="2650300342" sldId="516"/>
            <ac:picMk id="5" creationId="{00000000-0000-0000-0000-000000000000}"/>
          </ac:picMkLst>
        </pc:picChg>
        <pc:picChg chg="mod">
          <ac:chgData name="pantelis balaouras" userId="25e8755020fc1734" providerId="LiveId" clId="{B6784CBD-8457-4EED-A84B-E97FB5BE02DC}" dt="2024-05-02T07:51:16.814" v="29" actId="1076"/>
          <ac:picMkLst>
            <pc:docMk/>
            <pc:sldMk cId="2650300342" sldId="516"/>
            <ac:picMk id="6" creationId="{00000000-0000-0000-0000-000000000000}"/>
          </ac:picMkLst>
        </pc:picChg>
        <pc:picChg chg="mod">
          <ac:chgData name="pantelis balaouras" userId="25e8755020fc1734" providerId="LiveId" clId="{B6784CBD-8457-4EED-A84B-E97FB5BE02DC}" dt="2024-05-02T07:51:19.529" v="30" actId="1076"/>
          <ac:picMkLst>
            <pc:docMk/>
            <pc:sldMk cId="2650300342" sldId="516"/>
            <ac:picMk id="8" creationId="{465E1DF6-76EB-81C9-54DA-A1A02A6AE8D6}"/>
          </ac:picMkLst>
        </pc:picChg>
      </pc:sldChg>
      <pc:sldChg chg="modSp mod">
        <pc:chgData name="pantelis balaouras" userId="25e8755020fc1734" providerId="LiveId" clId="{B6784CBD-8457-4EED-A84B-E97FB5BE02DC}" dt="2024-05-02T07:52:12.733" v="44" actId="27636"/>
        <pc:sldMkLst>
          <pc:docMk/>
          <pc:sldMk cId="3412551857" sldId="517"/>
        </pc:sldMkLst>
        <pc:spChg chg="mod">
          <ac:chgData name="pantelis balaouras" userId="25e8755020fc1734" providerId="LiveId" clId="{B6784CBD-8457-4EED-A84B-E97FB5BE02DC}" dt="2024-05-02T07:52:12.733" v="44" actId="27636"/>
          <ac:spMkLst>
            <pc:docMk/>
            <pc:sldMk cId="3412551857" sldId="517"/>
            <ac:spMk id="3" creationId="{00000000-0000-0000-0000-000000000000}"/>
          </ac:spMkLst>
        </pc:spChg>
        <pc:picChg chg="mod">
          <ac:chgData name="pantelis balaouras" userId="25e8755020fc1734" providerId="LiveId" clId="{B6784CBD-8457-4EED-A84B-E97FB5BE02DC}" dt="2024-05-02T07:51:39.173" v="35" actId="1076"/>
          <ac:picMkLst>
            <pc:docMk/>
            <pc:sldMk cId="3412551857" sldId="517"/>
            <ac:picMk id="5" creationId="{00000000-0000-0000-0000-000000000000}"/>
          </ac:picMkLst>
        </pc:picChg>
        <pc:picChg chg="mod">
          <ac:chgData name="pantelis balaouras" userId="25e8755020fc1734" providerId="LiveId" clId="{B6784CBD-8457-4EED-A84B-E97FB5BE02DC}" dt="2024-05-02T07:51:36.923" v="34" actId="1076"/>
          <ac:picMkLst>
            <pc:docMk/>
            <pc:sldMk cId="3412551857" sldId="517"/>
            <ac:picMk id="8" creationId="{A4810E56-F6EE-04BC-5A6E-A5406AF2721B}"/>
          </ac:picMkLst>
        </pc:picChg>
      </pc:sldChg>
      <pc:sldChg chg="modSp mod">
        <pc:chgData name="pantelis balaouras" userId="25e8755020fc1734" providerId="LiveId" clId="{B6784CBD-8457-4EED-A84B-E97FB5BE02DC}" dt="2024-05-02T07:51:56.669" v="39" actId="14100"/>
        <pc:sldMkLst>
          <pc:docMk/>
          <pc:sldMk cId="745747566" sldId="518"/>
        </pc:sldMkLst>
        <pc:spChg chg="mod">
          <ac:chgData name="pantelis balaouras" userId="25e8755020fc1734" providerId="LiveId" clId="{B6784CBD-8457-4EED-A84B-E97FB5BE02DC}" dt="2024-05-02T07:51:56.669" v="39" actId="14100"/>
          <ac:spMkLst>
            <pc:docMk/>
            <pc:sldMk cId="745747566" sldId="518"/>
            <ac:spMk id="3" creationId="{00000000-0000-0000-0000-000000000000}"/>
          </ac:spMkLst>
        </pc:spChg>
      </pc:sldChg>
      <pc:sldChg chg="modSp mod">
        <pc:chgData name="pantelis balaouras" userId="25e8755020fc1734" providerId="LiveId" clId="{B6784CBD-8457-4EED-A84B-E97FB5BE02DC}" dt="2024-05-02T07:52:48.220" v="52" actId="1076"/>
        <pc:sldMkLst>
          <pc:docMk/>
          <pc:sldMk cId="4064317462" sldId="519"/>
        </pc:sldMkLst>
        <pc:spChg chg="mod">
          <ac:chgData name="pantelis balaouras" userId="25e8755020fc1734" providerId="LiveId" clId="{B6784CBD-8457-4EED-A84B-E97FB5BE02DC}" dt="2024-05-02T07:52:48.220" v="52" actId="1076"/>
          <ac:spMkLst>
            <pc:docMk/>
            <pc:sldMk cId="4064317462" sldId="519"/>
            <ac:spMk id="3" creationId="{00000000-0000-0000-0000-000000000000}"/>
          </ac:spMkLst>
        </pc:spChg>
      </pc:sldChg>
      <pc:sldChg chg="modSp mod">
        <pc:chgData name="pantelis balaouras" userId="25e8755020fc1734" providerId="LiveId" clId="{B6784CBD-8457-4EED-A84B-E97FB5BE02DC}" dt="2024-05-02T07:53:01.760" v="56" actId="1076"/>
        <pc:sldMkLst>
          <pc:docMk/>
          <pc:sldMk cId="760842230" sldId="520"/>
        </pc:sldMkLst>
        <pc:spChg chg="mod">
          <ac:chgData name="pantelis balaouras" userId="25e8755020fc1734" providerId="LiveId" clId="{B6784CBD-8457-4EED-A84B-E97FB5BE02DC}" dt="2024-05-02T07:53:01.760" v="56" actId="1076"/>
          <ac:spMkLst>
            <pc:docMk/>
            <pc:sldMk cId="760842230" sldId="520"/>
            <ac:spMk id="3" creationId="{00000000-0000-0000-0000-000000000000}"/>
          </ac:spMkLst>
        </pc:spChg>
      </pc:sldChg>
      <pc:sldChg chg="modSp mod">
        <pc:chgData name="pantelis balaouras" userId="25e8755020fc1734" providerId="LiveId" clId="{B6784CBD-8457-4EED-A84B-E97FB5BE02DC}" dt="2024-05-02T07:53:19.798" v="61" actId="403"/>
        <pc:sldMkLst>
          <pc:docMk/>
          <pc:sldMk cId="261739274" sldId="522"/>
        </pc:sldMkLst>
        <pc:spChg chg="mod">
          <ac:chgData name="pantelis balaouras" userId="25e8755020fc1734" providerId="LiveId" clId="{B6784CBD-8457-4EED-A84B-E97FB5BE02DC}" dt="2024-05-02T07:53:19.798" v="61" actId="403"/>
          <ac:spMkLst>
            <pc:docMk/>
            <pc:sldMk cId="261739274" sldId="522"/>
            <ac:spMk id="3" creationId="{00000000-0000-0000-0000-000000000000}"/>
          </ac:spMkLst>
        </pc:spChg>
        <pc:spChg chg="mod">
          <ac:chgData name="pantelis balaouras" userId="25e8755020fc1734" providerId="LiveId" clId="{B6784CBD-8457-4EED-A84B-E97FB5BE02DC}" dt="2024-05-02T07:53:10.673" v="57" actId="14100"/>
          <ac:spMkLst>
            <pc:docMk/>
            <pc:sldMk cId="261739274" sldId="522"/>
            <ac:spMk id="4" creationId="{00000000-0000-0000-0000-000000000000}"/>
          </ac:spMkLst>
        </pc:spChg>
      </pc:sldChg>
      <pc:sldChg chg="addSp delSp modSp mod">
        <pc:chgData name="pantelis balaouras" userId="25e8755020fc1734" providerId="LiveId" clId="{B6784CBD-8457-4EED-A84B-E97FB5BE02DC}" dt="2024-05-02T07:55:08.002" v="84" actId="21"/>
        <pc:sldMkLst>
          <pc:docMk/>
          <pc:sldMk cId="1857375868" sldId="523"/>
        </pc:sldMkLst>
        <pc:spChg chg="mod">
          <ac:chgData name="pantelis balaouras" userId="25e8755020fc1734" providerId="LiveId" clId="{B6784CBD-8457-4EED-A84B-E97FB5BE02DC}" dt="2024-05-02T07:54:44.657" v="80" actId="207"/>
          <ac:spMkLst>
            <pc:docMk/>
            <pc:sldMk cId="1857375868" sldId="523"/>
            <ac:spMk id="2" creationId="{00000000-0000-0000-0000-000000000000}"/>
          </ac:spMkLst>
        </pc:spChg>
        <pc:spChg chg="mod">
          <ac:chgData name="pantelis balaouras" userId="25e8755020fc1734" providerId="LiveId" clId="{B6784CBD-8457-4EED-A84B-E97FB5BE02DC}" dt="2024-05-02T07:54:54.673" v="82" actId="12"/>
          <ac:spMkLst>
            <pc:docMk/>
            <pc:sldMk cId="1857375868" sldId="523"/>
            <ac:spMk id="4" creationId="{00000000-0000-0000-0000-000000000000}"/>
          </ac:spMkLst>
        </pc:spChg>
        <pc:spChg chg="add del mod">
          <ac:chgData name="pantelis balaouras" userId="25e8755020fc1734" providerId="LiveId" clId="{B6784CBD-8457-4EED-A84B-E97FB5BE02DC}" dt="2024-05-02T07:55:08.002" v="84" actId="21"/>
          <ac:spMkLst>
            <pc:docMk/>
            <pc:sldMk cId="1857375868" sldId="523"/>
            <ac:spMk id="5" creationId="{C7CEBDBC-A4B5-66F9-1816-60DB739B1999}"/>
          </ac:spMkLst>
        </pc:spChg>
        <pc:picChg chg="add del mod">
          <ac:chgData name="pantelis balaouras" userId="25e8755020fc1734" providerId="LiveId" clId="{B6784CBD-8457-4EED-A84B-E97FB5BE02DC}" dt="2024-05-02T07:55:08.002" v="84" actId="21"/>
          <ac:picMkLst>
            <pc:docMk/>
            <pc:sldMk cId="1857375868" sldId="523"/>
            <ac:picMk id="3" creationId="{22571CE5-10C8-C442-95BC-0DC997CD9761}"/>
          </ac:picMkLst>
        </pc:picChg>
      </pc:sldChg>
      <pc:sldChg chg="addSp modSp mod">
        <pc:chgData name="pantelis balaouras" userId="25e8755020fc1734" providerId="LiveId" clId="{B6784CBD-8457-4EED-A84B-E97FB5BE02DC}" dt="2024-05-02T07:55:43.720" v="98" actId="207"/>
        <pc:sldMkLst>
          <pc:docMk/>
          <pc:sldMk cId="108123358" sldId="524"/>
        </pc:sldMkLst>
        <pc:spChg chg="mod">
          <ac:chgData name="pantelis balaouras" userId="25e8755020fc1734" providerId="LiveId" clId="{B6784CBD-8457-4EED-A84B-E97FB5BE02DC}" dt="2024-05-02T07:55:43.720" v="98" actId="207"/>
          <ac:spMkLst>
            <pc:docMk/>
            <pc:sldMk cId="108123358" sldId="524"/>
            <ac:spMk id="2" creationId="{00000000-0000-0000-0000-000000000000}"/>
          </ac:spMkLst>
        </pc:spChg>
        <pc:spChg chg="mod">
          <ac:chgData name="pantelis balaouras" userId="25e8755020fc1734" providerId="LiveId" clId="{B6784CBD-8457-4EED-A84B-E97FB5BE02DC}" dt="2024-05-02T07:53:37.176" v="64" actId="1076"/>
          <ac:spMkLst>
            <pc:docMk/>
            <pc:sldMk cId="108123358" sldId="524"/>
            <ac:spMk id="3" creationId="{00000000-0000-0000-0000-000000000000}"/>
          </ac:spMkLst>
        </pc:spChg>
        <pc:spChg chg="mod">
          <ac:chgData name="pantelis balaouras" userId="25e8755020fc1734" providerId="LiveId" clId="{B6784CBD-8457-4EED-A84B-E97FB5BE02DC}" dt="2024-05-02T07:55:36.439" v="97" actId="14100"/>
          <ac:spMkLst>
            <pc:docMk/>
            <pc:sldMk cId="108123358" sldId="524"/>
            <ac:spMk id="4" creationId="{00000000-0000-0000-0000-000000000000}"/>
          </ac:spMkLst>
        </pc:spChg>
        <pc:spChg chg="add mod">
          <ac:chgData name="pantelis balaouras" userId="25e8755020fc1734" providerId="LiveId" clId="{B6784CBD-8457-4EED-A84B-E97FB5BE02DC}" dt="2024-05-02T07:55:11.251" v="85"/>
          <ac:spMkLst>
            <pc:docMk/>
            <pc:sldMk cId="108123358" sldId="524"/>
            <ac:spMk id="6" creationId="{C7CEBDBC-A4B5-66F9-1816-60DB739B1999}"/>
          </ac:spMkLst>
        </pc:spChg>
        <pc:picChg chg="add mod">
          <ac:chgData name="pantelis balaouras" userId="25e8755020fc1734" providerId="LiveId" clId="{B6784CBD-8457-4EED-A84B-E97FB5BE02DC}" dt="2024-05-02T07:55:29.664" v="96" actId="167"/>
          <ac:picMkLst>
            <pc:docMk/>
            <pc:sldMk cId="108123358" sldId="524"/>
            <ac:picMk id="5" creationId="{22571CE5-10C8-C442-95BC-0DC997CD9761}"/>
          </ac:picMkLst>
        </pc:picChg>
      </pc:sldChg>
      <pc:sldChg chg="modSp mod">
        <pc:chgData name="pantelis balaouras" userId="25e8755020fc1734" providerId="LiveId" clId="{B6784CBD-8457-4EED-A84B-E97FB5BE02DC}" dt="2024-05-02T07:24:47.111" v="0" actId="255"/>
        <pc:sldMkLst>
          <pc:docMk/>
          <pc:sldMk cId="1647190231" sldId="525"/>
        </pc:sldMkLst>
        <pc:spChg chg="mod">
          <ac:chgData name="pantelis balaouras" userId="25e8755020fc1734" providerId="LiveId" clId="{B6784CBD-8457-4EED-A84B-E97FB5BE02DC}" dt="2024-05-02T07:24:47.111" v="0" actId="255"/>
          <ac:spMkLst>
            <pc:docMk/>
            <pc:sldMk cId="1647190231" sldId="525"/>
            <ac:spMk id="4" creationId="{122BC770-408C-50C8-126F-18790E99F2C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135404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dshs.wa.gov/altsa/program-services/nutrition-education</a:t>
            </a:r>
            <a:r>
              <a:rPr lang="el-GR" dirty="0"/>
              <a:t> </a:t>
            </a:r>
            <a:endParaRPr lang="hr-HR" dirty="0"/>
          </a:p>
          <a:p>
            <a:endParaRPr lang="en-GB" dirty="0"/>
          </a:p>
          <a:p>
            <a:r>
              <a:rPr lang="en-GB" i="1" dirty="0">
                <a:solidFill>
                  <a:srgbClr val="FF0000"/>
                </a:solidFill>
              </a:rPr>
              <a:t>To</a:t>
            </a:r>
            <a:r>
              <a:rPr lang="en-GB" i="1" baseline="0" dirty="0">
                <a:solidFill>
                  <a:srgbClr val="FF0000"/>
                </a:solidFill>
              </a:rPr>
              <a:t> </a:t>
            </a:r>
            <a:r>
              <a:rPr lang="en-GB" i="1" dirty="0">
                <a:solidFill>
                  <a:srgbClr val="FF0000"/>
                </a:solidFill>
              </a:rPr>
              <a:t>gain general knowledge on nutrition</a:t>
            </a:r>
          </a:p>
          <a:p>
            <a:r>
              <a:rPr lang="en-US" i="1" dirty="0">
                <a:solidFill>
                  <a:srgbClr val="FF0000"/>
                </a:solidFill>
              </a:rPr>
              <a:t>To provide adequate knowledge and skills necessary for critical thinking regarding diet and health so the individual can make healthy food choices from an increasingly complex food supply.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373265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642080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513727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391991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154648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028976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75023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348275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805992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499709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92005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trainer will provide to learners’ several real-life scenarios and situations of how nutrition apps may enable following healthier dietary habits and may help individuals’ health in general.</a:t>
            </a:r>
            <a:endParaRPr lang="en-US" b="0" dirty="0">
              <a:effectLst/>
            </a:endParaRPr>
          </a:p>
          <a:p>
            <a:pPr rtl="0"/>
            <a:r>
              <a:rPr lang="el-GR" sz="1200" b="0" i="0" u="none" strike="noStrike" kern="1200" dirty="0">
                <a:solidFill>
                  <a:schemeClr val="tx1"/>
                </a:solidFill>
                <a:effectLst/>
                <a:latin typeface="+mn-lt"/>
                <a:ea typeface="+mn-ea"/>
                <a:cs typeface="+mn-cs"/>
              </a:rPr>
              <a:t/>
            </a:r>
            <a:br>
              <a:rPr lang="el-GR"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Components of the real-life integrations’ session can be found below:</a:t>
            </a:r>
            <a:r>
              <a:rPr lang="el-GR" sz="1200" b="0" i="0" u="none" strike="noStrike" kern="1200" dirty="0">
                <a:solidFill>
                  <a:schemeClr val="tx1"/>
                </a:solidFill>
                <a:effectLst/>
                <a:latin typeface="+mn-lt"/>
                <a:ea typeface="+mn-ea"/>
                <a:cs typeface="+mn-cs"/>
              </a:rPr>
              <a:t/>
            </a:r>
            <a:br>
              <a:rPr lang="el-GR" sz="1200" b="0" i="0" u="none" strike="noStrike" kern="1200" dirty="0">
                <a:solidFill>
                  <a:schemeClr val="tx1"/>
                </a:solidFill>
                <a:effectLst/>
                <a:latin typeface="+mn-lt"/>
                <a:ea typeface="+mn-ea"/>
                <a:cs typeface="+mn-cs"/>
              </a:rPr>
            </a:br>
            <a:endParaRPr lang="en-US" b="0" dirty="0">
              <a:effectLst/>
            </a:endParaRPr>
          </a:p>
          <a:p>
            <a:pPr rtl="0" fontAlgn="base"/>
            <a:r>
              <a:rPr lang="el-GR"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Presentation of different real-life scenarios where nutrition apps could be beneficial, (e.g., finding new recipes for healthy meals and snacks, monitoring dietary intake of a specific nutrient in case of a medical condition - such as hypertension and salt, monitoring calorie intake in case of an attempt to lose body weight etc.).</a:t>
            </a:r>
          </a:p>
          <a:p>
            <a:pPr rtl="0" fontAlgn="base"/>
            <a:r>
              <a:rPr lang="el-GR" sz="1200" b="0" i="0" u="none" strike="noStrike" kern="1200" dirty="0">
                <a:solidFill>
                  <a:schemeClr val="tx1"/>
                </a:solidFill>
                <a:effectLst/>
                <a:latin typeface="+mn-lt"/>
                <a:ea typeface="+mn-ea"/>
                <a:cs typeface="+mn-cs"/>
              </a:rPr>
              <a:t/>
            </a:r>
            <a:br>
              <a:rPr lang="el-GR" sz="1200" b="0" i="0" u="none" strike="noStrike" kern="1200" dirty="0">
                <a:solidFill>
                  <a:schemeClr val="tx1"/>
                </a:solidFill>
                <a:effectLst/>
                <a:latin typeface="+mn-lt"/>
                <a:ea typeface="+mn-ea"/>
                <a:cs typeface="+mn-cs"/>
              </a:rPr>
            </a:br>
            <a:r>
              <a:rPr lang="el-GR" sz="1200" b="0"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Implementation of SMART goals in nutrition apps: participants will set their own SMART goals related to nutrition they will then brainstorm and discuss how they would integrate these goals in a nutrition app</a:t>
            </a:r>
          </a:p>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999945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753981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591227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405798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823655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697806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2094460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874187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2740324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822C4413-C740-731B-02DB-CC59DCD53599}"/>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08DB289-6CD6-7869-A89F-50293E43889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Nutrition and relevant</a:t>
            </a:r>
            <a:r>
              <a:rPr lang="en-US" altLang="el-GR" sz="1800" baseline="0" dirty="0">
                <a:solidFill>
                  <a:schemeClr val="tx1">
                    <a:lumMod val="50000"/>
                    <a:lumOff val="50000"/>
                  </a:schemeClr>
                </a:solidFill>
                <a:latin typeface="Abadi Extra Light" panose="020B0204020104020204" pitchFamily="34" charset="0"/>
              </a:rPr>
              <a:t> Health Apps</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Nutrition and relevant Health Apps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6.2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Nutrition and relevant</a:t>
            </a:r>
            <a:r>
              <a:rPr lang="en-US" altLang="el-GR" sz="1800" baseline="0" dirty="0">
                <a:solidFill>
                  <a:schemeClr val="tx1">
                    <a:lumMod val="50000"/>
                    <a:lumOff val="50000"/>
                  </a:schemeClr>
                </a:solidFill>
                <a:latin typeface="Abadi Extra Light" panose="020B0204020104020204" pitchFamily="34" charset="0"/>
              </a:rPr>
              <a:t> Health Apps</a:t>
            </a:r>
            <a:endParaRPr lang="en-US" altLang="el-GR" sz="1800" dirty="0">
              <a:solidFill>
                <a:schemeClr val="tx1">
                  <a:lumMod val="50000"/>
                  <a:lumOff val="50000"/>
                </a:schemeClr>
              </a:solidFill>
              <a:latin typeface="+mj-lt"/>
            </a:endParaRP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6  - Experiential Training session </a:t>
            </a:r>
            <a:r>
              <a:rPr lang="en-US" sz="2400" b="1" kern="1200" dirty="0">
                <a:solidFill>
                  <a:srgbClr val="C00000"/>
                </a:solidFill>
                <a:effectLst/>
                <a:latin typeface="+mj-lt"/>
                <a:ea typeface="+mj-ea"/>
                <a:cs typeface="+mj-cs"/>
              </a:rPr>
              <a:t>(6.2)</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Nutrition </a:t>
            </a:r>
            <a:r>
              <a:rPr lang="en-US" sz="4000" b="1" dirty="0">
                <a:solidFill>
                  <a:schemeClr val="tx1"/>
                </a:solidFill>
                <a:effectLst/>
                <a:latin typeface="+mj-lt"/>
              </a:rPr>
              <a:t>and relevant Health Apps</a:t>
            </a:r>
            <a:endParaRPr lang="en-US" sz="3400" b="1" dirty="0">
              <a:solidFill>
                <a:schemeClr val="tx1"/>
              </a:solidFill>
              <a:effectLst/>
              <a:latin typeface="+mj-lt"/>
            </a:endParaRPr>
          </a:p>
        </p:txBody>
      </p:sp>
      <p:sp>
        <p:nvSpPr>
          <p:cNvPr id="5" name="TextBox 4">
            <a:extLst>
              <a:ext uri="{FF2B5EF4-FFF2-40B4-BE49-F238E27FC236}">
                <a16:creationId xmlns:a16="http://schemas.microsoft.com/office/drawing/2014/main" id="{9C196132-8E2D-3323-B795-861D3CE5DD11}"/>
              </a:ext>
            </a:extLst>
          </p:cNvPr>
          <p:cNvSpPr txBox="1"/>
          <p:nvPr/>
        </p:nvSpPr>
        <p:spPr>
          <a:xfrm>
            <a:off x="3435699" y="4978399"/>
            <a:ext cx="6097554" cy="584775"/>
          </a:xfrm>
          <a:prstGeom prst="rect">
            <a:avLst/>
          </a:prstGeom>
          <a:noFill/>
          <a:ln>
            <a:solidFill>
              <a:schemeClr val="bg1"/>
            </a:solidFill>
          </a:ln>
        </p:spPr>
        <p:txBody>
          <a:bodyPr wrap="square">
            <a:spAutoFit/>
          </a:bodyPr>
          <a:lstStyle/>
          <a:p>
            <a:r>
              <a:rPr lang="en-US" sz="3200" dirty="0">
                <a:solidFill>
                  <a:srgbClr val="C00000"/>
                </a:solidFill>
                <a:latin typeface="+mj-lt"/>
              </a:rPr>
              <a:t>  </a:t>
            </a:r>
            <a:endParaRPr lang="el-GR" sz="2800" dirty="0"/>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6</a:t>
            </a:r>
            <a:endParaRPr lang="el-GR" sz="2400" b="1" dirty="0">
              <a:effectLst>
                <a:outerShdw blurRad="38100" dist="38100" dir="2700000" algn="tl">
                  <a:srgbClr val="000000">
                    <a:alpha val="43137"/>
                  </a:srgbClr>
                </a:outerShdw>
              </a:effectLst>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n-US" sz="5400" dirty="0"/>
              <a:t>Experiential Training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6078497" cy="461665"/>
          </a:xfrm>
          <a:prstGeom prst="rect">
            <a:avLst/>
          </a:prstGeom>
          <a:solidFill>
            <a:srgbClr val="DDE0E5"/>
          </a:solidFill>
        </p:spPr>
        <p:txBody>
          <a:bodyPr wrap="square">
            <a:spAutoFit/>
          </a:bodyPr>
          <a:lstStyle/>
          <a:p>
            <a:r>
              <a:rPr lang="en-US" sz="2400" dirty="0"/>
              <a:t>1. Specific Examples of Nutrition App</a:t>
            </a:r>
            <a:endParaRPr lang="el-GR" sz="2400" dirty="0"/>
          </a:p>
        </p:txBody>
      </p:sp>
      <p:sp>
        <p:nvSpPr>
          <p:cNvPr id="3" name="TextBox 2">
            <a:extLst>
              <a:ext uri="{FF2B5EF4-FFF2-40B4-BE49-F238E27FC236}">
                <a16:creationId xmlns:a16="http://schemas.microsoft.com/office/drawing/2014/main" id="{EC209EB8-3320-95F2-102C-FF6CB10284DA}"/>
              </a:ext>
            </a:extLst>
          </p:cNvPr>
          <p:cNvSpPr txBox="1"/>
          <p:nvPr/>
        </p:nvSpPr>
        <p:spPr>
          <a:xfrm>
            <a:off x="1489585" y="2979633"/>
            <a:ext cx="7379111" cy="461665"/>
          </a:xfrm>
          <a:prstGeom prst="rect">
            <a:avLst/>
          </a:prstGeom>
          <a:solidFill>
            <a:srgbClr val="DDE0E5"/>
          </a:solidFill>
        </p:spPr>
        <p:txBody>
          <a:bodyPr wrap="square">
            <a:spAutoFit/>
          </a:bodyPr>
          <a:lstStyle>
            <a:defPPr>
              <a:defRPr lang="el-GR"/>
            </a:defPPr>
            <a:lvl1pPr>
              <a:defRPr sz="2400"/>
            </a:lvl1pPr>
          </a:lstStyle>
          <a:p>
            <a:r>
              <a:rPr lang="en-US" dirty="0"/>
              <a:t>2. </a:t>
            </a:r>
            <a:r>
              <a:rPr lang="en-US"/>
              <a:t>Real </a:t>
            </a:r>
            <a:r>
              <a:rPr lang="en-US" dirty="0"/>
              <a:t>life integrations – Implementation of SMART goals</a:t>
            </a:r>
            <a:endParaRPr lang="el-GR"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Nutrition and relevant Health Apps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6</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90648"/>
            <a:ext cx="7872768" cy="3315017"/>
          </a:xfrm>
        </p:spPr>
        <p:txBody>
          <a:bodyPr>
            <a:normAutofit lnSpcReduction="10000"/>
          </a:bodyPr>
          <a:lstStyle/>
          <a:p>
            <a:pPr>
              <a:lnSpc>
                <a:spcPct val="110000"/>
              </a:lnSpc>
            </a:pPr>
            <a:r>
              <a:rPr lang="en-GB" dirty="0"/>
              <a:t>To</a:t>
            </a:r>
            <a:r>
              <a:rPr lang="el-GR" dirty="0"/>
              <a:t> </a:t>
            </a:r>
            <a:r>
              <a:rPr lang="en-GB" dirty="0"/>
              <a:t>comprehend in depth the theory and implement it on relevant nutrition apps.</a:t>
            </a:r>
          </a:p>
          <a:p>
            <a:pPr>
              <a:lnSpc>
                <a:spcPct val="110000"/>
              </a:lnSpc>
            </a:pPr>
            <a:r>
              <a:rPr lang="en-GB" dirty="0"/>
              <a:t>To comprehend in depth the usefulness of SMART goals and to be familiar with their utilization.</a:t>
            </a:r>
          </a:p>
          <a:p>
            <a:pPr>
              <a:lnSpc>
                <a:spcPct val="110000"/>
              </a:lnSpc>
            </a:pPr>
            <a:r>
              <a:rPr lang="en-US" dirty="0"/>
              <a:t>To comprehend, through real-life scenarios and situations, how nutrition apps may enable following healthier dietary habits and may help individuals’ health in general.</a:t>
            </a:r>
            <a:br>
              <a:rPr lang="en-US" dirty="0"/>
            </a:br>
            <a:endParaRPr lang="en-GB" dirty="0"/>
          </a:p>
          <a:p>
            <a:endParaRPr lang="en-US" dirty="0"/>
          </a:p>
        </p:txBody>
      </p:sp>
      <p:sp>
        <p:nvSpPr>
          <p:cNvPr id="2" name="TextBox 1">
            <a:extLst>
              <a:ext uri="{FF2B5EF4-FFF2-40B4-BE49-F238E27FC236}">
                <a16:creationId xmlns:a16="http://schemas.microsoft.com/office/drawing/2014/main" id="{6CC99FE4-F477-C912-76D9-140B8D490A8C}"/>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8E3B88F8-51DC-59AB-696E-712B95F7F42C}"/>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570032" y="2604099"/>
            <a:ext cx="6390605" cy="3389345"/>
          </a:xfrm>
        </p:spPr>
        <p:txBody>
          <a:bodyPr>
            <a:noAutofit/>
          </a:bodyPr>
          <a:lstStyle/>
          <a:p>
            <a:r>
              <a:rPr lang="en-GB" sz="2000" dirty="0"/>
              <a:t>To equip participants with the skills required to leverage nutrition apps for achieving nutrition-related goals. </a:t>
            </a:r>
          </a:p>
          <a:p>
            <a:r>
              <a:rPr lang="en-GB" sz="2000" dirty="0"/>
              <a:t>To enhance the skills needed to make informed decisions about app selection, utilization, and integration into participants’ everyday-nutrition, if they wish so. </a:t>
            </a:r>
          </a:p>
          <a:p>
            <a:endParaRPr lang="en-US" sz="2000" dirty="0"/>
          </a:p>
          <a:p>
            <a:pPr marL="0" indent="0">
              <a:lnSpc>
                <a:spcPct val="150000"/>
              </a:lnSpc>
              <a:spcAft>
                <a:spcPts val="1200"/>
              </a:spcAft>
              <a:buClr>
                <a:srgbClr val="C01E24"/>
              </a:buClr>
              <a:buNone/>
            </a:pPr>
            <a:endParaRPr lang="en-US" sz="2000" i="1" dirty="0">
              <a:solidFill>
                <a:srgbClr val="FF0000"/>
              </a:solidFill>
            </a:endParaRP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36509"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438A4F71-BF2C-62DB-DA82-A39E826220D7}"/>
              </a:ext>
            </a:extLst>
          </p:cNvPr>
          <p:cNvSpPr/>
          <p:nvPr/>
        </p:nvSpPr>
        <p:spPr>
          <a:xfrm>
            <a:off x="189357" y="5013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Τίτλος 2">
            <a:extLst>
              <a:ext uri="{FF2B5EF4-FFF2-40B4-BE49-F238E27FC236}">
                <a16:creationId xmlns:a16="http://schemas.microsoft.com/office/drawing/2014/main" id="{1A416ECF-DB8A-24C7-4898-C1A252813BB9}"/>
              </a:ext>
            </a:extLst>
          </p:cNvPr>
          <p:cNvSpPr txBox="1">
            <a:spLocks/>
          </p:cNvSpPr>
          <p:nvPr/>
        </p:nvSpPr>
        <p:spPr>
          <a:xfrm>
            <a:off x="678819" y="501396"/>
            <a:ext cx="68918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GB" dirty="0">
                <a:solidFill>
                  <a:schemeClr val="tx1"/>
                </a:solidFill>
              </a:rPr>
              <a:t>Nutrition and relevant Health Apps </a:t>
            </a:r>
            <a:r>
              <a:rPr lang="en-US">
                <a:solidFill>
                  <a:schemeClr val="tx1"/>
                </a:solidFill>
              </a:rPr>
              <a:t> </a:t>
            </a:r>
            <a:endParaRPr lang="en-US" dirty="0">
              <a:solidFill>
                <a:schemeClr val="tx1"/>
              </a:solidFill>
            </a:endParaRPr>
          </a:p>
        </p:txBody>
      </p:sp>
      <p:sp>
        <p:nvSpPr>
          <p:cNvPr id="5" name="Ορθογώνιο 4">
            <a:extLst>
              <a:ext uri="{FF2B5EF4-FFF2-40B4-BE49-F238E27FC236}">
                <a16:creationId xmlns:a16="http://schemas.microsoft.com/office/drawing/2014/main" id="{BDCBC5CA-D8B8-B72C-5585-E6FD5C939628}"/>
              </a:ext>
            </a:extLst>
          </p:cNvPr>
          <p:cNvSpPr/>
          <p:nvPr/>
        </p:nvSpPr>
        <p:spPr>
          <a:xfrm>
            <a:off x="269732" y="591263"/>
            <a:ext cx="417102" cy="430887"/>
          </a:xfrm>
          <a:prstGeom prst="rect">
            <a:avLst/>
          </a:prstGeom>
        </p:spPr>
        <p:txBody>
          <a:bodyPr wrap="none">
            <a:spAutoFit/>
          </a:bodyPr>
          <a:lstStyle/>
          <a:p>
            <a:r>
              <a:rPr lang="el-GR" sz="2200" b="1" dirty="0">
                <a:solidFill>
                  <a:schemeClr val="bg1"/>
                </a:solidFill>
                <a:effectLst>
                  <a:outerShdw blurRad="38100" dist="38100" dir="2700000" algn="tl">
                    <a:srgbClr val="000000">
                      <a:alpha val="43137"/>
                    </a:srgbClr>
                  </a:outerShdw>
                </a:effectLst>
                <a:ea typeface="+mj-ea"/>
                <a:cs typeface="+mj-cs"/>
              </a:rPr>
              <a:t>6</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7" name="Ορθογώνιο 1">
            <a:extLst>
              <a:ext uri="{FF2B5EF4-FFF2-40B4-BE49-F238E27FC236}">
                <a16:creationId xmlns:a16="http://schemas.microsoft.com/office/drawing/2014/main" id="{C8062F28-FC0C-FD1E-7362-5253834714A6}"/>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9A6EE063-3DC7-DC6A-86FF-3B956547BDE9}"/>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lvl="0"/>
            <a:r>
              <a:rPr lang="en-US" altLang="el-GR" sz="2700" dirty="0">
                <a:solidFill>
                  <a:srgbClr val="C01E24"/>
                </a:solidFill>
              </a:rPr>
              <a:t>6.2.1</a:t>
            </a:r>
            <a:r>
              <a:rPr lang="en-US" altLang="el-GR" dirty="0">
                <a:solidFill>
                  <a:srgbClr val="C01E24"/>
                </a:solidFill>
              </a:rPr>
              <a:t/>
            </a:r>
            <a:br>
              <a:rPr lang="en-US" altLang="el-GR" dirty="0">
                <a:solidFill>
                  <a:srgbClr val="C01E24"/>
                </a:solidFill>
              </a:rPr>
            </a:br>
            <a:r>
              <a:rPr lang="en-US" altLang="el-GR" dirty="0">
                <a:solidFill>
                  <a:srgbClr val="C01E24"/>
                </a:solidFill>
              </a:rPr>
              <a:t>Specific</a:t>
            </a:r>
            <a:r>
              <a:rPr lang="en-US" altLang="el-GR" dirty="0"/>
              <a:t> </a:t>
            </a:r>
            <a:r>
              <a:rPr lang="en-US" altLang="el-GR" dirty="0">
                <a:solidFill>
                  <a:srgbClr val="C01E24"/>
                </a:solidFill>
              </a:rPr>
              <a:t>examples of Nutrition Apps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4008158"/>
          </a:xfrm>
        </p:spPr>
        <p:txBody>
          <a:bodyPr>
            <a:normAutofit/>
          </a:bodyPr>
          <a:lstStyle/>
          <a:p>
            <a:pPr lvl="0"/>
            <a:r>
              <a:rPr lang="en-US" sz="2000" dirty="0"/>
              <a:t>To be familiar with the most common types of Nutrition Apps.</a:t>
            </a:r>
          </a:p>
          <a:p>
            <a:pPr fontAlgn="base"/>
            <a:r>
              <a:rPr lang="en-US" sz="2000" dirty="0"/>
              <a:t>To identify and categorize app’s type, main features and sections. </a:t>
            </a:r>
          </a:p>
          <a:p>
            <a:pPr fontAlgn="base"/>
            <a:r>
              <a:rPr lang="en-US" sz="2000" dirty="0"/>
              <a:t>To be familiar with using an app for the first time.</a:t>
            </a:r>
          </a:p>
          <a:p>
            <a:pPr lvl="0"/>
            <a:endParaRPr lang="el-GR" sz="2000" dirty="0"/>
          </a:p>
        </p:txBody>
      </p:sp>
      <p:pic>
        <p:nvPicPr>
          <p:cNvPr id="2" name="Picture 2" descr="Ambition abstract concept">
            <a:extLst>
              <a:ext uri="{FF2B5EF4-FFF2-40B4-BE49-F238E27FC236}">
                <a16:creationId xmlns:a16="http://schemas.microsoft.com/office/drawing/2014/main" id="{9376EF06-28DF-5BFB-5E91-6312485E34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8771" y="1132728"/>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563EA16-AFE8-4F84-1D58-32798B9D6DA7}"/>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4267741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GB" sz="2800" dirty="0"/>
              <a:t>Example 1: </a:t>
            </a:r>
            <a:r>
              <a:rPr lang="el-GR" sz="2800" dirty="0"/>
              <a:t/>
            </a:r>
            <a:br>
              <a:rPr lang="el-GR" sz="2800" dirty="0"/>
            </a:br>
            <a:r>
              <a:rPr lang="en-GB" sz="2800" dirty="0"/>
              <a:t>YAZIO Fasting &amp; Food Trucker </a:t>
            </a:r>
            <a:r>
              <a:rPr lang="en-GB" sz="2400" dirty="0"/>
              <a:t>(</a:t>
            </a:r>
            <a:r>
              <a:rPr lang="en-GB" sz="2400" i="1" dirty="0" err="1"/>
              <a:t>greek</a:t>
            </a:r>
            <a:r>
              <a:rPr lang="en-GB" sz="2400" i="1" dirty="0"/>
              <a:t>: </a:t>
            </a:r>
            <a:r>
              <a:rPr lang="el-GR" sz="2400" dirty="0"/>
              <a:t>ΥΑΖΙΟ - </a:t>
            </a:r>
            <a:r>
              <a:rPr lang="el-GR" sz="2400" dirty="0" err="1"/>
              <a:t>θερμιδομετρητής</a:t>
            </a:r>
            <a:r>
              <a:rPr lang="el-GR" sz="2400" dirty="0"/>
              <a:t>)</a:t>
            </a:r>
          </a:p>
        </p:txBody>
      </p:sp>
      <p:sp>
        <p:nvSpPr>
          <p:cNvPr id="4" name="Θέση περιεχομένου 3"/>
          <p:cNvSpPr>
            <a:spLocks noGrp="1"/>
          </p:cNvSpPr>
          <p:nvPr>
            <p:ph idx="1"/>
          </p:nvPr>
        </p:nvSpPr>
        <p:spPr/>
        <p:txBody>
          <a:bodyPr>
            <a:normAutofit/>
          </a:bodyPr>
          <a:lstStyle/>
          <a:p>
            <a:pPr marL="0" indent="0">
              <a:buNone/>
            </a:pPr>
            <a:r>
              <a:rPr lang="en-GB" sz="2600" dirty="0"/>
              <a:t>C</a:t>
            </a:r>
            <a:r>
              <a:rPr lang="en-US" sz="2600" dirty="0" err="1"/>
              <a:t>alorie</a:t>
            </a:r>
            <a:r>
              <a:rPr lang="en-US" sz="2600" dirty="0"/>
              <a:t> counter and intermittent fasting app that consists of 3 </a:t>
            </a:r>
            <a:r>
              <a:rPr lang="en-GB" sz="2600" dirty="0"/>
              <a:t>main </a:t>
            </a:r>
            <a:r>
              <a:rPr lang="en-US" sz="2600" dirty="0"/>
              <a:t>sections:</a:t>
            </a:r>
          </a:p>
          <a:p>
            <a:pPr marL="457200" indent="-457200">
              <a:buFont typeface="+mj-lt"/>
              <a:buAutoNum type="arabicPeriod"/>
            </a:pPr>
            <a:r>
              <a:rPr lang="en-GB" sz="2400" b="1" dirty="0"/>
              <a:t>Calorie Counter: </a:t>
            </a:r>
            <a:r>
              <a:rPr lang="en-US" dirty="0"/>
              <a:t>food diary with calorie goals, track</a:t>
            </a:r>
            <a:r>
              <a:rPr lang="en-GB" dirty="0"/>
              <a:t> of</a:t>
            </a:r>
            <a:r>
              <a:rPr lang="en-US" dirty="0"/>
              <a:t> nutritional values &amp; macronutrients, food database, built-in barcode scanner, create meals/meal plan</a:t>
            </a:r>
            <a:r>
              <a:rPr lang="en-GB" dirty="0"/>
              <a:t>s</a:t>
            </a:r>
            <a:r>
              <a:rPr lang="en-US" dirty="0"/>
              <a:t>, track steps/activities/ symptoms, water tracker with reminders etc.</a:t>
            </a:r>
            <a:endParaRPr lang="en-GB" b="1" dirty="0"/>
          </a:p>
          <a:p>
            <a:pPr marL="457200" indent="-457200">
              <a:buFont typeface="+mj-lt"/>
              <a:buAutoNum type="arabicPeriod"/>
            </a:pPr>
            <a:r>
              <a:rPr lang="en-GB" sz="2400" b="1" dirty="0"/>
              <a:t>Intermittent Fasting: </a:t>
            </a:r>
            <a:r>
              <a:rPr lang="en-US" dirty="0"/>
              <a:t>fasting timer, fasting &amp; eating reminders, intermittent fasting plans etc. </a:t>
            </a:r>
          </a:p>
          <a:p>
            <a:pPr marL="457200" indent="-457200">
              <a:buFont typeface="+mj-lt"/>
              <a:buAutoNum type="arabicPeriod"/>
            </a:pPr>
            <a:r>
              <a:rPr lang="en-GB" sz="2400" b="1" dirty="0"/>
              <a:t>Recipes: </a:t>
            </a:r>
            <a:r>
              <a:rPr lang="en-GB" dirty="0"/>
              <a:t>new </a:t>
            </a:r>
            <a:r>
              <a:rPr lang="en-US" dirty="0"/>
              <a:t>recipes every week, diet-specific recipes (e.g. vegan), grocery list feature, cooking mode to follow recipe instruction etc.</a:t>
            </a:r>
          </a:p>
        </p:txBody>
      </p:sp>
      <p:pic>
        <p:nvPicPr>
          <p:cNvPr id="5" name="Εικόνα 4"/>
          <p:cNvPicPr>
            <a:picLocks noChangeAspect="1"/>
          </p:cNvPicPr>
          <p:nvPr/>
        </p:nvPicPr>
        <p:blipFill>
          <a:blip r:embed="rId3"/>
          <a:stretch>
            <a:fillRect/>
          </a:stretch>
        </p:blipFill>
        <p:spPr>
          <a:xfrm>
            <a:off x="9977309" y="611073"/>
            <a:ext cx="1362105" cy="1362105"/>
          </a:xfrm>
          <a:prstGeom prst="rect">
            <a:avLst/>
          </a:prstGeom>
        </p:spPr>
      </p:pic>
    </p:spTree>
    <p:extLst>
      <p:ext uri="{BB962C8B-B14F-4D97-AF65-F5344CB8AC3E}">
        <p14:creationId xmlns:p14="http://schemas.microsoft.com/office/powerpoint/2010/main" val="1278730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884" y="2522110"/>
            <a:ext cx="2544597" cy="3887791"/>
          </a:xfrm>
          <a:prstGeom prst="rect">
            <a:avLst/>
          </a:prstGeom>
        </p:spPr>
      </p:pic>
      <p:pic>
        <p:nvPicPr>
          <p:cNvPr id="6" name="Εικόνα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4461" y="166593"/>
            <a:ext cx="2647669" cy="4314870"/>
          </a:xfrm>
          <a:prstGeom prst="rect">
            <a:avLst/>
          </a:prstGeom>
        </p:spPr>
      </p:pic>
      <p:pic>
        <p:nvPicPr>
          <p:cNvPr id="8"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86409" y="2118908"/>
            <a:ext cx="2874217" cy="4314870"/>
          </a:xfrm>
          <a:prstGeom prst="rect">
            <a:avLst/>
          </a:prstGeom>
        </p:spPr>
      </p:pic>
      <p:sp>
        <p:nvSpPr>
          <p:cNvPr id="10" name="Έλλειψη 9"/>
          <p:cNvSpPr/>
          <p:nvPr/>
        </p:nvSpPr>
        <p:spPr>
          <a:xfrm>
            <a:off x="5395608" y="1305611"/>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7" name="Έλλειψη 6"/>
          <p:cNvSpPr/>
          <p:nvPr/>
        </p:nvSpPr>
        <p:spPr>
          <a:xfrm>
            <a:off x="6102109" y="186574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1" name="Έλλειψη 10"/>
          <p:cNvSpPr/>
          <p:nvPr/>
        </p:nvSpPr>
        <p:spPr>
          <a:xfrm>
            <a:off x="5418116" y="2367258"/>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2" name="Έλλειψη 11"/>
          <p:cNvSpPr/>
          <p:nvPr/>
        </p:nvSpPr>
        <p:spPr>
          <a:xfrm>
            <a:off x="5681329" y="293986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3" name="Έλλειψη 12"/>
          <p:cNvSpPr/>
          <p:nvPr/>
        </p:nvSpPr>
        <p:spPr>
          <a:xfrm>
            <a:off x="5079721" y="347692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endParaRPr lang="el-GR" dirty="0"/>
          </a:p>
        </p:txBody>
      </p:sp>
      <p:sp>
        <p:nvSpPr>
          <p:cNvPr id="2" name="Ορθογώνιο 1"/>
          <p:cNvSpPr/>
          <p:nvPr/>
        </p:nvSpPr>
        <p:spPr>
          <a:xfrm>
            <a:off x="142984" y="213859"/>
            <a:ext cx="2979595" cy="1965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The image popping up when you open the app for the 1</a:t>
            </a:r>
            <a:r>
              <a:rPr lang="en-GB" sz="2000" baseline="30000" dirty="0"/>
              <a:t>st</a:t>
            </a:r>
            <a:r>
              <a:rPr lang="en-GB" sz="2000" dirty="0"/>
              <a:t> time, saying achieving your goal-weight had never been easier.</a:t>
            </a:r>
            <a:endParaRPr lang="el-GR" sz="2000" dirty="0"/>
          </a:p>
        </p:txBody>
      </p:sp>
      <p:sp>
        <p:nvSpPr>
          <p:cNvPr id="3" name="Βέλος προς τα κάτω 2"/>
          <p:cNvSpPr/>
          <p:nvPr/>
        </p:nvSpPr>
        <p:spPr>
          <a:xfrm>
            <a:off x="1532729" y="2178997"/>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Ορθογώνιο 3"/>
          <p:cNvSpPr/>
          <p:nvPr/>
        </p:nvSpPr>
        <p:spPr>
          <a:xfrm>
            <a:off x="3823875" y="4351106"/>
            <a:ext cx="3286139" cy="21713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Choose your main goal </a:t>
            </a:r>
            <a:endParaRPr lang="el-GR" sz="2000" dirty="0"/>
          </a:p>
          <a:p>
            <a:pPr marL="342900" indent="-342900">
              <a:buFont typeface="Arial" panose="020B0604020202020204" pitchFamily="34" charset="0"/>
              <a:buChar char="•"/>
            </a:pPr>
            <a:r>
              <a:rPr lang="en-GB" sz="2000" dirty="0"/>
              <a:t>1 for weight loss</a:t>
            </a:r>
          </a:p>
          <a:p>
            <a:pPr marL="285750" indent="-285750">
              <a:buFont typeface="Arial" panose="020B0604020202020204" pitchFamily="34" charset="0"/>
              <a:buChar char="•"/>
            </a:pPr>
            <a:r>
              <a:rPr lang="en-GB" sz="2000" dirty="0"/>
              <a:t>2 for  weight maintenance</a:t>
            </a:r>
          </a:p>
          <a:p>
            <a:pPr marL="285750" indent="-285750">
              <a:buFont typeface="Arial" panose="020B0604020202020204" pitchFamily="34" charset="0"/>
              <a:buChar char="•"/>
            </a:pPr>
            <a:r>
              <a:rPr lang="en-GB" sz="2000" dirty="0"/>
              <a:t>3 for weight gain</a:t>
            </a:r>
          </a:p>
          <a:p>
            <a:pPr marL="285750" indent="-285750">
              <a:buFont typeface="Arial" panose="020B0604020202020204" pitchFamily="34" charset="0"/>
              <a:buChar char="•"/>
            </a:pPr>
            <a:r>
              <a:rPr lang="en-GB" sz="2000" dirty="0"/>
              <a:t>4 for muscle-mass build up</a:t>
            </a:r>
          </a:p>
          <a:p>
            <a:pPr marL="285750" indent="-285750">
              <a:buFont typeface="Arial" panose="020B0604020202020204" pitchFamily="34" charset="0"/>
              <a:buChar char="•"/>
            </a:pPr>
            <a:r>
              <a:rPr lang="en-GB" sz="2000" dirty="0"/>
              <a:t>5 for anything else. </a:t>
            </a:r>
            <a:endParaRPr lang="el-GR" sz="2000" dirty="0"/>
          </a:p>
        </p:txBody>
      </p:sp>
      <p:sp>
        <p:nvSpPr>
          <p:cNvPr id="14" name="Δεξιό βέλος 13"/>
          <p:cNvSpPr/>
          <p:nvPr/>
        </p:nvSpPr>
        <p:spPr>
          <a:xfrm rot="3661006">
            <a:off x="222128" y="5415669"/>
            <a:ext cx="361514" cy="205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Βέλος προς τα κάτω 14"/>
          <p:cNvSpPr/>
          <p:nvPr/>
        </p:nvSpPr>
        <p:spPr>
          <a:xfrm flipV="1">
            <a:off x="5341273" y="4065323"/>
            <a:ext cx="183241" cy="2769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Δεξιό βέλος 16"/>
          <p:cNvSpPr/>
          <p:nvPr/>
        </p:nvSpPr>
        <p:spPr>
          <a:xfrm rot="7466223">
            <a:off x="10456161" y="5623652"/>
            <a:ext cx="361514" cy="2058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p:cNvSpPr/>
          <p:nvPr/>
        </p:nvSpPr>
        <p:spPr>
          <a:xfrm>
            <a:off x="6960471" y="237803"/>
            <a:ext cx="4560107" cy="1371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Click on the blue button to start your journey by tracking calorie &amp; macronutrients, timing your fasting and building healthy habits.</a:t>
            </a:r>
            <a:endParaRPr lang="el-GR" sz="2000" dirty="0"/>
          </a:p>
        </p:txBody>
      </p:sp>
      <p:sp>
        <p:nvSpPr>
          <p:cNvPr id="19" name="Βέλος προς τα κάτω 18"/>
          <p:cNvSpPr/>
          <p:nvPr/>
        </p:nvSpPr>
        <p:spPr>
          <a:xfrm>
            <a:off x="9143247" y="1608112"/>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Τίτλος 8">
            <a:extLst>
              <a:ext uri="{FF2B5EF4-FFF2-40B4-BE49-F238E27FC236}">
                <a16:creationId xmlns:a16="http://schemas.microsoft.com/office/drawing/2014/main" id="{AC00C737-5B01-EFD5-32B2-A7FDCB60DBE7}"/>
              </a:ext>
            </a:extLst>
          </p:cNvPr>
          <p:cNvSpPr>
            <a:spLocks noGrp="1"/>
          </p:cNvSpPr>
          <p:nvPr>
            <p:ph type="title"/>
          </p:nvPr>
        </p:nvSpPr>
        <p:spPr/>
        <p:txBody>
          <a:bodyPr/>
          <a:lstStyle/>
          <a:p>
            <a:endParaRPr lang="en-GB" dirty="0"/>
          </a:p>
        </p:txBody>
      </p:sp>
      <p:sp>
        <p:nvSpPr>
          <p:cNvPr id="16" name="Θέση περιεχομένου 15">
            <a:extLst>
              <a:ext uri="{FF2B5EF4-FFF2-40B4-BE49-F238E27FC236}">
                <a16:creationId xmlns:a16="http://schemas.microsoft.com/office/drawing/2014/main" id="{39731FAF-0BE6-5EED-5BE8-268B568C4B80}"/>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2717079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845" y="2324292"/>
            <a:ext cx="2664750" cy="4177264"/>
          </a:xfrm>
          <a:prstGeom prst="rect">
            <a:avLst/>
          </a:prstGeom>
        </p:spPr>
      </p:pic>
      <p:pic>
        <p:nvPicPr>
          <p:cNvPr id="7" name="Εικόνα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393" y="112469"/>
            <a:ext cx="2749859" cy="4177264"/>
          </a:xfrm>
          <a:prstGeom prst="rect">
            <a:avLst/>
          </a:prstGeom>
        </p:spPr>
      </p:pic>
      <p:pic>
        <p:nvPicPr>
          <p:cNvPr id="9" name="Εικόνα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6071" y="291481"/>
            <a:ext cx="3034060" cy="4492866"/>
          </a:xfrm>
          <a:prstGeom prst="rect">
            <a:avLst/>
          </a:prstGeom>
        </p:spPr>
      </p:pic>
      <p:sp>
        <p:nvSpPr>
          <p:cNvPr id="2" name="Ορθογώνιο 1"/>
          <p:cNvSpPr/>
          <p:nvPr/>
        </p:nvSpPr>
        <p:spPr>
          <a:xfrm>
            <a:off x="142690" y="115495"/>
            <a:ext cx="4205573" cy="2208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Decide on what else you want to achieve</a:t>
            </a:r>
            <a:r>
              <a:rPr lang="el-GR" sz="2000" dirty="0"/>
              <a:t> </a:t>
            </a:r>
            <a:r>
              <a:rPr lang="en-GB" sz="2000" dirty="0"/>
              <a:t>by clicking on one or more</a:t>
            </a:r>
            <a:endParaRPr lang="el-GR" sz="2000" dirty="0"/>
          </a:p>
          <a:p>
            <a:pPr marL="342900" indent="-342900">
              <a:buFont typeface="Arial" panose="020B0604020202020204" pitchFamily="34" charset="0"/>
              <a:buChar char="•"/>
            </a:pPr>
            <a:r>
              <a:rPr lang="en-US" sz="2000" dirty="0"/>
              <a:t>1 </a:t>
            </a:r>
            <a:r>
              <a:rPr lang="en-GB" sz="2000" dirty="0"/>
              <a:t>for eating healthy</a:t>
            </a:r>
          </a:p>
          <a:p>
            <a:pPr marL="342900" indent="-342900">
              <a:buFont typeface="Arial" panose="020B0604020202020204" pitchFamily="34" charset="0"/>
              <a:buChar char="•"/>
            </a:pPr>
            <a:r>
              <a:rPr lang="en-GB" sz="2000" dirty="0"/>
              <a:t>2 for having more energy &amp; better mood </a:t>
            </a:r>
          </a:p>
          <a:p>
            <a:pPr marL="342900" indent="-342900">
              <a:buFont typeface="Arial" panose="020B0604020202020204" pitchFamily="34" charset="0"/>
              <a:buChar char="•"/>
            </a:pPr>
            <a:r>
              <a:rPr lang="en-GB" sz="2000" dirty="0"/>
              <a:t>3 for having motivation </a:t>
            </a:r>
          </a:p>
          <a:p>
            <a:pPr marL="342900" indent="-342900">
              <a:buFont typeface="Arial" panose="020B0604020202020204" pitchFamily="34" charset="0"/>
              <a:buChar char="•"/>
            </a:pPr>
            <a:r>
              <a:rPr lang="en-GB" sz="2000" dirty="0"/>
              <a:t>4 for feeling better for your body</a:t>
            </a:r>
            <a:r>
              <a:rPr lang="el-GR" sz="2000" dirty="0"/>
              <a:t>.</a:t>
            </a:r>
          </a:p>
        </p:txBody>
      </p:sp>
      <p:sp>
        <p:nvSpPr>
          <p:cNvPr id="8" name="Βέλος προς τα κάτω 7"/>
          <p:cNvSpPr/>
          <p:nvPr/>
        </p:nvSpPr>
        <p:spPr>
          <a:xfrm>
            <a:off x="1930667" y="2324292"/>
            <a:ext cx="194553" cy="2900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p:cNvSpPr/>
          <p:nvPr/>
        </p:nvSpPr>
        <p:spPr>
          <a:xfrm>
            <a:off x="4206961" y="4409898"/>
            <a:ext cx="4056725" cy="2208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Select how you want the app to help</a:t>
            </a:r>
            <a:r>
              <a:rPr lang="en-US" sz="2000" dirty="0"/>
              <a:t> you by clicking on one or more</a:t>
            </a:r>
            <a:endParaRPr lang="el-GR" sz="2000" dirty="0"/>
          </a:p>
          <a:p>
            <a:pPr marL="342900" indent="-342900">
              <a:buFont typeface="Arial" panose="020B0604020202020204" pitchFamily="34" charset="0"/>
              <a:buChar char="•"/>
            </a:pPr>
            <a:r>
              <a:rPr lang="en-US" sz="2000" dirty="0"/>
              <a:t>1 for calorie counting</a:t>
            </a:r>
          </a:p>
          <a:p>
            <a:pPr marL="342900" indent="-342900">
              <a:buFont typeface="Arial" panose="020B0604020202020204" pitchFamily="34" charset="0"/>
              <a:buChar char="•"/>
            </a:pPr>
            <a:r>
              <a:rPr lang="en-US" sz="2000" dirty="0"/>
              <a:t>2 for physical activity monitoring </a:t>
            </a:r>
          </a:p>
          <a:p>
            <a:pPr marL="342900" indent="-342900">
              <a:buFont typeface="Arial" panose="020B0604020202020204" pitchFamily="34" charset="0"/>
              <a:buChar char="•"/>
            </a:pPr>
            <a:r>
              <a:rPr lang="en-US" sz="2000" dirty="0"/>
              <a:t>3 for healthy recipes </a:t>
            </a:r>
          </a:p>
          <a:p>
            <a:pPr marL="342900" indent="-342900">
              <a:buFont typeface="Arial" panose="020B0604020202020204" pitchFamily="34" charset="0"/>
              <a:buChar char="•"/>
            </a:pPr>
            <a:r>
              <a:rPr lang="en-US" sz="2000" dirty="0"/>
              <a:t>4 for providing analytics &amp; stats</a:t>
            </a:r>
            <a:r>
              <a:rPr lang="el-GR" sz="2000" dirty="0"/>
              <a:t>.</a:t>
            </a:r>
          </a:p>
        </p:txBody>
      </p:sp>
      <p:sp>
        <p:nvSpPr>
          <p:cNvPr id="12" name="Έλλειψη 11"/>
          <p:cNvSpPr/>
          <p:nvPr/>
        </p:nvSpPr>
        <p:spPr>
          <a:xfrm>
            <a:off x="649984" y="344569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3" name="Έλλειψη 12"/>
          <p:cNvSpPr/>
          <p:nvPr/>
        </p:nvSpPr>
        <p:spPr>
          <a:xfrm>
            <a:off x="649984" y="400954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4" name="Έλλειψη 13"/>
          <p:cNvSpPr/>
          <p:nvPr/>
        </p:nvSpPr>
        <p:spPr>
          <a:xfrm>
            <a:off x="649983" y="4573402"/>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5" name="Έλλειψη 14"/>
          <p:cNvSpPr/>
          <p:nvPr/>
        </p:nvSpPr>
        <p:spPr>
          <a:xfrm>
            <a:off x="649982" y="513725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6" name="Έλλειψη 15"/>
          <p:cNvSpPr/>
          <p:nvPr/>
        </p:nvSpPr>
        <p:spPr>
          <a:xfrm>
            <a:off x="4657009" y="1256580"/>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7" name="Έλλειψη 16"/>
          <p:cNvSpPr/>
          <p:nvPr/>
        </p:nvSpPr>
        <p:spPr>
          <a:xfrm>
            <a:off x="4655615" y="2000524"/>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8" name="Έλλειψη 17"/>
          <p:cNvSpPr/>
          <p:nvPr/>
        </p:nvSpPr>
        <p:spPr>
          <a:xfrm>
            <a:off x="4655615" y="280242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9" name="Έλλειψη 18"/>
          <p:cNvSpPr/>
          <p:nvPr/>
        </p:nvSpPr>
        <p:spPr>
          <a:xfrm>
            <a:off x="4655615" y="344569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20" name="Βέλος προς τα κάτω 19"/>
          <p:cNvSpPr/>
          <p:nvPr/>
        </p:nvSpPr>
        <p:spPr>
          <a:xfrm flipV="1">
            <a:off x="6026376" y="4132924"/>
            <a:ext cx="183241" cy="2769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Ορθογώνιο 20"/>
          <p:cNvSpPr/>
          <p:nvPr/>
        </p:nvSpPr>
        <p:spPr>
          <a:xfrm>
            <a:off x="8678359" y="4185722"/>
            <a:ext cx="2809484" cy="1832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Choose your knowledge level on healthy nutrition</a:t>
            </a:r>
          </a:p>
          <a:p>
            <a:pPr marL="285750" indent="-285750">
              <a:buFont typeface="Arial" panose="020B0604020202020204" pitchFamily="34" charset="0"/>
              <a:buChar char="•"/>
            </a:pPr>
            <a:r>
              <a:rPr lang="en-GB" sz="2000" dirty="0"/>
              <a:t>1 for</a:t>
            </a:r>
            <a:r>
              <a:rPr lang="el-GR" sz="2000" dirty="0"/>
              <a:t> </a:t>
            </a:r>
            <a:r>
              <a:rPr lang="en-GB" sz="2000" dirty="0"/>
              <a:t>beginner </a:t>
            </a:r>
          </a:p>
          <a:p>
            <a:pPr marL="285750" indent="-285750">
              <a:buFont typeface="Arial" panose="020B0604020202020204" pitchFamily="34" charset="0"/>
              <a:buChar char="•"/>
            </a:pPr>
            <a:r>
              <a:rPr lang="en-GB" sz="2000" dirty="0"/>
              <a:t>2 for intermediate</a:t>
            </a:r>
          </a:p>
          <a:p>
            <a:pPr marL="285750" indent="-285750">
              <a:buFont typeface="Arial" panose="020B0604020202020204" pitchFamily="34" charset="0"/>
              <a:buChar char="•"/>
            </a:pPr>
            <a:r>
              <a:rPr lang="en-GB" sz="2000" dirty="0"/>
              <a:t>3 for advanced</a:t>
            </a:r>
            <a:r>
              <a:rPr lang="el-GR" sz="2000" dirty="0"/>
              <a:t>.</a:t>
            </a:r>
            <a:r>
              <a:rPr lang="en-GB" sz="2000" dirty="0"/>
              <a:t> </a:t>
            </a:r>
          </a:p>
        </p:txBody>
      </p:sp>
      <p:sp>
        <p:nvSpPr>
          <p:cNvPr id="22" name="Έλλειψη 21"/>
          <p:cNvSpPr/>
          <p:nvPr/>
        </p:nvSpPr>
        <p:spPr>
          <a:xfrm>
            <a:off x="8350277" y="158407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23" name="Έλλειψη 22"/>
          <p:cNvSpPr/>
          <p:nvPr/>
        </p:nvSpPr>
        <p:spPr>
          <a:xfrm>
            <a:off x="8350277" y="2382161"/>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24" name="Έλλειψη 23"/>
          <p:cNvSpPr/>
          <p:nvPr/>
        </p:nvSpPr>
        <p:spPr>
          <a:xfrm>
            <a:off x="8354795" y="3188178"/>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25" name="Βέλος προς τα κάτω 24"/>
          <p:cNvSpPr/>
          <p:nvPr/>
        </p:nvSpPr>
        <p:spPr>
          <a:xfrm flipV="1">
            <a:off x="9952496" y="3908748"/>
            <a:ext cx="183241" cy="2769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6" name="Δεξιό βέλος 25"/>
          <p:cNvSpPr/>
          <p:nvPr/>
        </p:nvSpPr>
        <p:spPr>
          <a:xfrm rot="3661006">
            <a:off x="687986" y="5919738"/>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Τίτλος 2">
            <a:extLst>
              <a:ext uri="{FF2B5EF4-FFF2-40B4-BE49-F238E27FC236}">
                <a16:creationId xmlns:a16="http://schemas.microsoft.com/office/drawing/2014/main" id="{8379A933-FC45-0785-6BA8-D787823B7416}"/>
              </a:ext>
            </a:extLst>
          </p:cNvPr>
          <p:cNvSpPr>
            <a:spLocks noGrp="1"/>
          </p:cNvSpPr>
          <p:nvPr>
            <p:ph type="title"/>
          </p:nvPr>
        </p:nvSpPr>
        <p:spPr/>
        <p:txBody>
          <a:bodyPr/>
          <a:lstStyle/>
          <a:p>
            <a:endParaRPr lang="en-GB"/>
          </a:p>
        </p:txBody>
      </p:sp>
      <p:sp>
        <p:nvSpPr>
          <p:cNvPr id="4" name="Θέση περιεχομένου 3">
            <a:extLst>
              <a:ext uri="{FF2B5EF4-FFF2-40B4-BE49-F238E27FC236}">
                <a16:creationId xmlns:a16="http://schemas.microsoft.com/office/drawing/2014/main" id="{8780A77E-9AF0-CD9D-A75A-8D523B20EF6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02023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7892" y="2507530"/>
            <a:ext cx="2845610" cy="4166729"/>
          </a:xfrm>
          <a:prstGeom prst="rect">
            <a:avLst/>
          </a:prstGeom>
        </p:spPr>
      </p:pic>
      <p:pic>
        <p:nvPicPr>
          <p:cNvPr id="8" name="Εικόνα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9924" y="381867"/>
            <a:ext cx="2087861" cy="3014827"/>
          </a:xfrm>
          <a:prstGeom prst="rect">
            <a:avLst/>
          </a:prstGeom>
        </p:spPr>
      </p:pic>
      <p:pic>
        <p:nvPicPr>
          <p:cNvPr id="9" name="Εικόνα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54342" y="1028659"/>
            <a:ext cx="1987920" cy="2731187"/>
          </a:xfrm>
          <a:prstGeom prst="rect">
            <a:avLst/>
          </a:prstGeom>
        </p:spPr>
      </p:pic>
      <p:pic>
        <p:nvPicPr>
          <p:cNvPr id="10" name="Εικόνα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18369" y="3963449"/>
            <a:ext cx="1923893" cy="2399644"/>
          </a:xfrm>
          <a:prstGeom prst="rect">
            <a:avLst/>
          </a:prstGeom>
        </p:spPr>
      </p:pic>
      <p:pic>
        <p:nvPicPr>
          <p:cNvPr id="7" name="Εικόνα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043" y="165921"/>
            <a:ext cx="2994837" cy="4038434"/>
          </a:xfrm>
          <a:prstGeom prst="rect">
            <a:avLst/>
          </a:prstGeom>
        </p:spPr>
      </p:pic>
      <p:sp>
        <p:nvSpPr>
          <p:cNvPr id="11" name="Έλλειψη 10"/>
          <p:cNvSpPr/>
          <p:nvPr/>
        </p:nvSpPr>
        <p:spPr>
          <a:xfrm>
            <a:off x="54713" y="891031"/>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2" name="Έλλειψη 11"/>
          <p:cNvSpPr/>
          <p:nvPr/>
        </p:nvSpPr>
        <p:spPr>
          <a:xfrm>
            <a:off x="54713" y="1555648"/>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3" name="Έλλειψη 12"/>
          <p:cNvSpPr/>
          <p:nvPr/>
        </p:nvSpPr>
        <p:spPr>
          <a:xfrm>
            <a:off x="54713" y="2185138"/>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4" name="Έλλειψη 13"/>
          <p:cNvSpPr/>
          <p:nvPr/>
        </p:nvSpPr>
        <p:spPr>
          <a:xfrm>
            <a:off x="54713" y="282547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5" name="Έλλειψη 14"/>
          <p:cNvSpPr/>
          <p:nvPr/>
        </p:nvSpPr>
        <p:spPr>
          <a:xfrm>
            <a:off x="54713" y="341311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endParaRPr lang="el-GR" dirty="0"/>
          </a:p>
        </p:txBody>
      </p:sp>
      <p:sp>
        <p:nvSpPr>
          <p:cNvPr id="16" name="Ορθογώνιο 15"/>
          <p:cNvSpPr/>
          <p:nvPr/>
        </p:nvSpPr>
        <p:spPr>
          <a:xfrm>
            <a:off x="197573" y="4204355"/>
            <a:ext cx="3665815" cy="25310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Select on which habits you want to focus on by clicking on one ore more:</a:t>
            </a:r>
          </a:p>
          <a:p>
            <a:pPr marL="342900" indent="-342900">
              <a:buFont typeface="Arial" panose="020B0604020202020204" pitchFamily="34" charset="0"/>
              <a:buChar char="•"/>
            </a:pPr>
            <a:r>
              <a:rPr lang="en-GB" sz="2000" dirty="0"/>
              <a:t>1 for portion size control</a:t>
            </a:r>
          </a:p>
          <a:p>
            <a:pPr marL="342900" indent="-342900">
              <a:buFont typeface="Arial" panose="020B0604020202020204" pitchFamily="34" charset="0"/>
              <a:buChar char="•"/>
            </a:pPr>
            <a:r>
              <a:rPr lang="en-US" sz="2000" dirty="0"/>
              <a:t>2 for avoidance of snacking</a:t>
            </a:r>
          </a:p>
          <a:p>
            <a:pPr marL="342900" indent="-342900">
              <a:buFont typeface="Arial" panose="020B0604020202020204" pitchFamily="34" charset="0"/>
              <a:buChar char="•"/>
            </a:pPr>
            <a:r>
              <a:rPr lang="en-US" sz="2000" dirty="0"/>
              <a:t>3 for balanced nutrition</a:t>
            </a:r>
          </a:p>
          <a:p>
            <a:pPr marL="342900" indent="-342900">
              <a:buFont typeface="Arial" panose="020B0604020202020204" pitchFamily="34" charset="0"/>
              <a:buChar char="•"/>
            </a:pPr>
            <a:r>
              <a:rPr lang="en-US" sz="2000" dirty="0"/>
              <a:t>4 for hydration</a:t>
            </a:r>
          </a:p>
          <a:p>
            <a:pPr marL="342900" indent="-342900">
              <a:buFont typeface="Arial" panose="020B0604020202020204" pitchFamily="34" charset="0"/>
              <a:buChar char="•"/>
            </a:pPr>
            <a:r>
              <a:rPr lang="en-US" sz="2000" dirty="0"/>
              <a:t>5 for working out &amp; exercise.</a:t>
            </a:r>
            <a:endParaRPr lang="el-GR" sz="2000" dirty="0"/>
          </a:p>
        </p:txBody>
      </p:sp>
      <p:sp>
        <p:nvSpPr>
          <p:cNvPr id="17" name="Βέλος προς τα κάτω 16"/>
          <p:cNvSpPr/>
          <p:nvPr/>
        </p:nvSpPr>
        <p:spPr>
          <a:xfrm flipV="1">
            <a:off x="1858521" y="4017665"/>
            <a:ext cx="167034" cy="186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Ορθογώνιο 4"/>
          <p:cNvSpPr/>
          <p:nvPr/>
        </p:nvSpPr>
        <p:spPr>
          <a:xfrm>
            <a:off x="7761010" y="4231332"/>
            <a:ext cx="1856775" cy="11406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Enter your date of birth, height and gender. </a:t>
            </a:r>
            <a:endParaRPr lang="el-GR" sz="2000" dirty="0"/>
          </a:p>
        </p:txBody>
      </p:sp>
      <p:cxnSp>
        <p:nvCxnSpPr>
          <p:cNvPr id="19" name="Ευθύγραμμο βέλος σύνδεσης 18"/>
          <p:cNvCxnSpPr/>
          <p:nvPr/>
        </p:nvCxnSpPr>
        <p:spPr>
          <a:xfrm flipV="1">
            <a:off x="8689397" y="3645464"/>
            <a:ext cx="0" cy="6127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Ευθύγραμμο βέλος σύνδεσης 19"/>
          <p:cNvCxnSpPr/>
          <p:nvPr/>
        </p:nvCxnSpPr>
        <p:spPr>
          <a:xfrm flipV="1">
            <a:off x="9599742" y="3733365"/>
            <a:ext cx="274616" cy="5248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Ευθύγραμμο βέλος σύνδεσης 22"/>
          <p:cNvCxnSpPr/>
          <p:nvPr/>
        </p:nvCxnSpPr>
        <p:spPr>
          <a:xfrm>
            <a:off x="9386449" y="5371975"/>
            <a:ext cx="376527" cy="275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Έλλειψη 25"/>
          <p:cNvSpPr/>
          <p:nvPr/>
        </p:nvSpPr>
        <p:spPr>
          <a:xfrm>
            <a:off x="4115040" y="373336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27" name="Ορθογώνιο 26"/>
          <p:cNvSpPr/>
          <p:nvPr/>
        </p:nvSpPr>
        <p:spPr>
          <a:xfrm>
            <a:off x="3470260" y="128387"/>
            <a:ext cx="3835283" cy="2521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Select on factors holding you from achieving your goals:</a:t>
            </a:r>
          </a:p>
          <a:p>
            <a:pPr marL="342900" indent="-342900">
              <a:buFont typeface="Arial" panose="020B0604020202020204" pitchFamily="34" charset="0"/>
              <a:buChar char="•"/>
            </a:pPr>
            <a:r>
              <a:rPr lang="en-GB" sz="2000" dirty="0"/>
              <a:t>1 for lack of consistency </a:t>
            </a:r>
          </a:p>
          <a:p>
            <a:pPr marL="342900" indent="-342900">
              <a:buFont typeface="Arial" panose="020B0604020202020204" pitchFamily="34" charset="0"/>
              <a:buChar char="•"/>
            </a:pPr>
            <a:r>
              <a:rPr lang="en-US" sz="2000" dirty="0"/>
              <a:t>2 for unhealthy eating habits</a:t>
            </a:r>
          </a:p>
          <a:p>
            <a:pPr marL="342900" indent="-342900">
              <a:buFont typeface="Arial" panose="020B0604020202020204" pitchFamily="34" charset="0"/>
              <a:buChar char="•"/>
            </a:pPr>
            <a:r>
              <a:rPr lang="en-US" sz="2000" dirty="0"/>
              <a:t>3 for lack of support</a:t>
            </a:r>
          </a:p>
          <a:p>
            <a:pPr marL="342900" indent="-342900">
              <a:buFont typeface="Arial" panose="020B0604020202020204" pitchFamily="34" charset="0"/>
              <a:buChar char="•"/>
            </a:pPr>
            <a:r>
              <a:rPr lang="en-US" sz="2000" dirty="0"/>
              <a:t>4 for a busy schedule</a:t>
            </a:r>
          </a:p>
          <a:p>
            <a:pPr marL="342900" indent="-342900">
              <a:buFont typeface="Arial" panose="020B0604020202020204" pitchFamily="34" charset="0"/>
              <a:buChar char="•"/>
            </a:pPr>
            <a:r>
              <a:rPr lang="en-US" sz="2000" dirty="0"/>
              <a:t>5 for lack of inspiration for meal preparation.</a:t>
            </a:r>
            <a:endParaRPr lang="el-GR" sz="2000" dirty="0"/>
          </a:p>
        </p:txBody>
      </p:sp>
      <p:sp>
        <p:nvSpPr>
          <p:cNvPr id="29" name="Βέλος προς τα κάτω 28"/>
          <p:cNvSpPr/>
          <p:nvPr/>
        </p:nvSpPr>
        <p:spPr>
          <a:xfrm>
            <a:off x="5387901" y="2651598"/>
            <a:ext cx="117794" cy="1738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0" name="Έλλειψη 29"/>
          <p:cNvSpPr/>
          <p:nvPr/>
        </p:nvSpPr>
        <p:spPr>
          <a:xfrm>
            <a:off x="4115039" y="425820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31" name="Έλλειψη 30"/>
          <p:cNvSpPr/>
          <p:nvPr/>
        </p:nvSpPr>
        <p:spPr>
          <a:xfrm>
            <a:off x="4117466" y="483958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32" name="Έλλειψη 31"/>
          <p:cNvSpPr/>
          <p:nvPr/>
        </p:nvSpPr>
        <p:spPr>
          <a:xfrm>
            <a:off x="4117466" y="5364430"/>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33" name="Έλλειψη 32"/>
          <p:cNvSpPr/>
          <p:nvPr/>
        </p:nvSpPr>
        <p:spPr>
          <a:xfrm>
            <a:off x="4111697" y="593520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endParaRPr lang="el-GR" dirty="0"/>
          </a:p>
        </p:txBody>
      </p:sp>
      <p:sp>
        <p:nvSpPr>
          <p:cNvPr id="25" name="Δεξιό βέλος 24"/>
          <p:cNvSpPr/>
          <p:nvPr/>
        </p:nvSpPr>
        <p:spPr>
          <a:xfrm rot="3661006">
            <a:off x="10089387" y="3202098"/>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8" name="Δεξιό βέλος 27"/>
          <p:cNvSpPr/>
          <p:nvPr/>
        </p:nvSpPr>
        <p:spPr>
          <a:xfrm rot="3661006">
            <a:off x="10107985" y="5018154"/>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Τίτλος 1">
            <a:extLst>
              <a:ext uri="{FF2B5EF4-FFF2-40B4-BE49-F238E27FC236}">
                <a16:creationId xmlns:a16="http://schemas.microsoft.com/office/drawing/2014/main" id="{8F0453EA-BE72-E174-2298-87EF1411B1BA}"/>
              </a:ext>
            </a:extLst>
          </p:cNvPr>
          <p:cNvSpPr>
            <a:spLocks noGrp="1"/>
          </p:cNvSpPr>
          <p:nvPr>
            <p:ph type="title"/>
          </p:nvPr>
        </p:nvSpPr>
        <p:spPr/>
        <p:txBody>
          <a:bodyPr/>
          <a:lstStyle/>
          <a:p>
            <a:endParaRPr lang="en-GB"/>
          </a:p>
        </p:txBody>
      </p:sp>
      <p:sp>
        <p:nvSpPr>
          <p:cNvPr id="3" name="Θέση περιεχομένου 2">
            <a:extLst>
              <a:ext uri="{FF2B5EF4-FFF2-40B4-BE49-F238E27FC236}">
                <a16:creationId xmlns:a16="http://schemas.microsoft.com/office/drawing/2014/main" id="{E2208322-AD79-05F7-2E79-A2D8433FF80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964024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3002" y="137489"/>
            <a:ext cx="2258994" cy="2916796"/>
          </a:xfrm>
          <a:prstGeom prst="rect">
            <a:avLst/>
          </a:prstGeom>
        </p:spPr>
      </p:pic>
      <p:pic>
        <p:nvPicPr>
          <p:cNvPr id="7" name="Εικόνα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5254" y="137489"/>
            <a:ext cx="2134107" cy="3689793"/>
          </a:xfrm>
          <a:prstGeom prst="rect">
            <a:avLst/>
          </a:prstGeom>
        </p:spPr>
      </p:pic>
      <p:pic>
        <p:nvPicPr>
          <p:cNvPr id="8"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77835" y="2102177"/>
            <a:ext cx="2897264" cy="4282177"/>
          </a:xfrm>
          <a:prstGeom prst="rect">
            <a:avLst/>
          </a:prstGeom>
        </p:spPr>
      </p:pic>
      <p:sp>
        <p:nvSpPr>
          <p:cNvPr id="3" name="Ορθογώνιο 2"/>
          <p:cNvSpPr/>
          <p:nvPr/>
        </p:nvSpPr>
        <p:spPr>
          <a:xfrm>
            <a:off x="3713002" y="3233393"/>
            <a:ext cx="2258994" cy="5938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Enter your current weight.</a:t>
            </a:r>
            <a:endParaRPr lang="el-GR" sz="2000" dirty="0"/>
          </a:p>
        </p:txBody>
      </p:sp>
      <p:sp>
        <p:nvSpPr>
          <p:cNvPr id="9" name="Βέλος προς τα κάτω 8"/>
          <p:cNvSpPr/>
          <p:nvPr/>
        </p:nvSpPr>
        <p:spPr>
          <a:xfrm flipV="1">
            <a:off x="4786888" y="3046703"/>
            <a:ext cx="167034" cy="186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p:cNvSpPr/>
          <p:nvPr/>
        </p:nvSpPr>
        <p:spPr>
          <a:xfrm>
            <a:off x="8861018" y="934824"/>
            <a:ext cx="2931913" cy="4886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Enter your weight-goal.</a:t>
            </a:r>
            <a:endParaRPr lang="el-GR" sz="2000" dirty="0"/>
          </a:p>
        </p:txBody>
      </p:sp>
      <p:cxnSp>
        <p:nvCxnSpPr>
          <p:cNvPr id="11" name="Ευθύγραμμο βέλος σύνδεσης 10"/>
          <p:cNvCxnSpPr/>
          <p:nvPr/>
        </p:nvCxnSpPr>
        <p:spPr>
          <a:xfrm flipH="1">
            <a:off x="8559361" y="1179136"/>
            <a:ext cx="30165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Ορθογώνιο 12"/>
          <p:cNvSpPr/>
          <p:nvPr/>
        </p:nvSpPr>
        <p:spPr>
          <a:xfrm>
            <a:off x="222574" y="137489"/>
            <a:ext cx="3032180" cy="22003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Define your physical activity level:</a:t>
            </a:r>
          </a:p>
          <a:p>
            <a:pPr marL="342900" indent="-342900">
              <a:buFont typeface="Arial" panose="020B0604020202020204" pitchFamily="34" charset="0"/>
              <a:buChar char="•"/>
            </a:pPr>
            <a:r>
              <a:rPr lang="en-GB" sz="2000" dirty="0"/>
              <a:t>1 for light </a:t>
            </a:r>
          </a:p>
          <a:p>
            <a:pPr marL="342900" indent="-342900">
              <a:buFont typeface="Arial" panose="020B0604020202020204" pitchFamily="34" charset="0"/>
              <a:buChar char="•"/>
            </a:pPr>
            <a:r>
              <a:rPr lang="en-US" sz="2000" dirty="0"/>
              <a:t>2 for </a:t>
            </a:r>
            <a:r>
              <a:rPr lang="en-GB" sz="2000" dirty="0"/>
              <a:t>moderate intensity </a:t>
            </a:r>
          </a:p>
          <a:p>
            <a:pPr marL="342900" indent="-342900">
              <a:buFont typeface="Arial" panose="020B0604020202020204" pitchFamily="34" charset="0"/>
              <a:buChar char="•"/>
            </a:pPr>
            <a:r>
              <a:rPr lang="en-US" sz="2000" dirty="0"/>
              <a:t>3 for </a:t>
            </a:r>
            <a:r>
              <a:rPr lang="en-GB" sz="2000" dirty="0"/>
              <a:t>intense </a:t>
            </a:r>
          </a:p>
          <a:p>
            <a:pPr marL="342900" indent="-342900">
              <a:buFont typeface="Arial" panose="020B0604020202020204" pitchFamily="34" charset="0"/>
              <a:buChar char="•"/>
            </a:pPr>
            <a:r>
              <a:rPr lang="en-GB" sz="2000" dirty="0"/>
              <a:t>4 for highly intense.</a:t>
            </a:r>
            <a:endParaRPr lang="en-US" sz="2000" dirty="0"/>
          </a:p>
        </p:txBody>
      </p:sp>
      <p:pic>
        <p:nvPicPr>
          <p:cNvPr id="14" name="Εικόνα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1773" y="2545237"/>
            <a:ext cx="3153783" cy="4077092"/>
          </a:xfrm>
          <a:prstGeom prst="rect">
            <a:avLst/>
          </a:prstGeom>
        </p:spPr>
      </p:pic>
      <p:sp>
        <p:nvSpPr>
          <p:cNvPr id="15" name="Βέλος προς τα κάτω 14"/>
          <p:cNvSpPr/>
          <p:nvPr/>
        </p:nvSpPr>
        <p:spPr>
          <a:xfrm>
            <a:off x="1583162" y="2337847"/>
            <a:ext cx="179650" cy="190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Έλλειψη 15"/>
          <p:cNvSpPr/>
          <p:nvPr/>
        </p:nvSpPr>
        <p:spPr>
          <a:xfrm>
            <a:off x="18912" y="424326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7" name="Έλλειψη 16"/>
          <p:cNvSpPr/>
          <p:nvPr/>
        </p:nvSpPr>
        <p:spPr>
          <a:xfrm>
            <a:off x="18912" y="553608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8" name="Έλλειψη 17"/>
          <p:cNvSpPr/>
          <p:nvPr/>
        </p:nvSpPr>
        <p:spPr>
          <a:xfrm>
            <a:off x="21122" y="6171633"/>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9" name="Έλλειψη 18"/>
          <p:cNvSpPr/>
          <p:nvPr/>
        </p:nvSpPr>
        <p:spPr>
          <a:xfrm>
            <a:off x="18912" y="485704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20" name="Ορθογώνιο 19"/>
          <p:cNvSpPr/>
          <p:nvPr/>
        </p:nvSpPr>
        <p:spPr>
          <a:xfrm>
            <a:off x="3834030" y="4183996"/>
            <a:ext cx="4371891" cy="22003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Specify whether you follow a specific diet by clicking on:</a:t>
            </a:r>
          </a:p>
          <a:p>
            <a:pPr marL="342900" indent="-342900">
              <a:buFont typeface="Arial" panose="020B0604020202020204" pitchFamily="34" charset="0"/>
              <a:buChar char="•"/>
            </a:pPr>
            <a:r>
              <a:rPr lang="en-GB" sz="2000" dirty="0"/>
              <a:t>1 for eating all group foods</a:t>
            </a:r>
          </a:p>
          <a:p>
            <a:pPr marL="342900" indent="-342900">
              <a:buFont typeface="Arial" panose="020B0604020202020204" pitchFamily="34" charset="0"/>
              <a:buChar char="•"/>
            </a:pPr>
            <a:r>
              <a:rPr lang="en-US" sz="2000" dirty="0"/>
              <a:t>2 for being </a:t>
            </a:r>
            <a:r>
              <a:rPr lang="en-US" sz="2000" dirty="0" err="1"/>
              <a:t>pescatarian</a:t>
            </a:r>
            <a:r>
              <a:rPr lang="en-US" sz="2000" dirty="0"/>
              <a:t> (i.e. eating fish but no meat)</a:t>
            </a:r>
            <a:endParaRPr lang="en-GB" sz="2000" dirty="0"/>
          </a:p>
          <a:p>
            <a:pPr marL="342900" indent="-342900">
              <a:buFont typeface="Arial" panose="020B0604020202020204" pitchFamily="34" charset="0"/>
              <a:buChar char="•"/>
            </a:pPr>
            <a:r>
              <a:rPr lang="en-US" sz="2000" dirty="0"/>
              <a:t>3 for vegetarian </a:t>
            </a:r>
          </a:p>
          <a:p>
            <a:pPr marL="342900" indent="-342900">
              <a:buFont typeface="Arial" panose="020B0604020202020204" pitchFamily="34" charset="0"/>
              <a:buChar char="•"/>
            </a:pPr>
            <a:r>
              <a:rPr lang="en-GB" sz="2000" dirty="0"/>
              <a:t>4 for being vegan.</a:t>
            </a:r>
            <a:endParaRPr lang="en-US" sz="2000" dirty="0"/>
          </a:p>
        </p:txBody>
      </p:sp>
      <p:cxnSp>
        <p:nvCxnSpPr>
          <p:cNvPr id="21" name="Ευθύγραμμο βέλος σύνδεσης 20"/>
          <p:cNvCxnSpPr/>
          <p:nvPr/>
        </p:nvCxnSpPr>
        <p:spPr>
          <a:xfrm flipV="1">
            <a:off x="8205921" y="5256680"/>
            <a:ext cx="608118" cy="23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Έλλειψη 22"/>
          <p:cNvSpPr/>
          <p:nvPr/>
        </p:nvSpPr>
        <p:spPr>
          <a:xfrm>
            <a:off x="8934974" y="3827282"/>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24" name="Έλλειψη 23"/>
          <p:cNvSpPr/>
          <p:nvPr/>
        </p:nvSpPr>
        <p:spPr>
          <a:xfrm>
            <a:off x="8934973" y="4387023"/>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25" name="Έλλειψη 24"/>
          <p:cNvSpPr/>
          <p:nvPr/>
        </p:nvSpPr>
        <p:spPr>
          <a:xfrm>
            <a:off x="8934973" y="493548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26" name="Έλλειψη 25"/>
          <p:cNvSpPr/>
          <p:nvPr/>
        </p:nvSpPr>
        <p:spPr>
          <a:xfrm>
            <a:off x="8934972" y="548394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22" name="Δεξιό βέλος 21"/>
          <p:cNvSpPr/>
          <p:nvPr/>
        </p:nvSpPr>
        <p:spPr>
          <a:xfrm rot="3661006">
            <a:off x="3645299" y="1550102"/>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7" name="Δεξιό βέλος 26"/>
          <p:cNvSpPr/>
          <p:nvPr/>
        </p:nvSpPr>
        <p:spPr>
          <a:xfrm rot="3661006">
            <a:off x="6363161" y="2035050"/>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Τίτλος 1">
            <a:extLst>
              <a:ext uri="{FF2B5EF4-FFF2-40B4-BE49-F238E27FC236}">
                <a16:creationId xmlns:a16="http://schemas.microsoft.com/office/drawing/2014/main" id="{AD5341AB-6AAD-1718-591C-6D47D7E61115}"/>
              </a:ext>
            </a:extLst>
          </p:cNvPr>
          <p:cNvSpPr>
            <a:spLocks noGrp="1"/>
          </p:cNvSpPr>
          <p:nvPr>
            <p:ph type="title"/>
          </p:nvPr>
        </p:nvSpPr>
        <p:spPr/>
        <p:txBody>
          <a:bodyPr/>
          <a:lstStyle/>
          <a:p>
            <a:endParaRPr lang="en-GB"/>
          </a:p>
        </p:txBody>
      </p:sp>
      <p:sp>
        <p:nvSpPr>
          <p:cNvPr id="4" name="Θέση περιεχομένου 3">
            <a:extLst>
              <a:ext uri="{FF2B5EF4-FFF2-40B4-BE49-F238E27FC236}">
                <a16:creationId xmlns:a16="http://schemas.microsoft.com/office/drawing/2014/main" id="{A3038F63-EF96-6B58-E59D-E215E4E9A1D4}"/>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6358331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932" y="64587"/>
            <a:ext cx="3308808" cy="4500196"/>
          </a:xfrm>
          <a:prstGeom prst="rect">
            <a:avLst/>
          </a:prstGeom>
        </p:spPr>
      </p:pic>
      <p:pic>
        <p:nvPicPr>
          <p:cNvPr id="6" name="Εικόνα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8592" y="126768"/>
            <a:ext cx="2983358" cy="3887935"/>
          </a:xfrm>
          <a:prstGeom prst="rect">
            <a:avLst/>
          </a:prstGeom>
        </p:spPr>
      </p:pic>
      <p:pic>
        <p:nvPicPr>
          <p:cNvPr id="7" name="Εικόνα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7503" y="2989631"/>
            <a:ext cx="3083442" cy="3697958"/>
          </a:xfrm>
          <a:prstGeom prst="rect">
            <a:avLst/>
          </a:prstGeom>
        </p:spPr>
      </p:pic>
      <p:sp>
        <p:nvSpPr>
          <p:cNvPr id="2" name="Ορθογώνιο 1"/>
          <p:cNvSpPr/>
          <p:nvPr/>
        </p:nvSpPr>
        <p:spPr>
          <a:xfrm>
            <a:off x="216814" y="4862455"/>
            <a:ext cx="3330926" cy="18251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The </a:t>
            </a:r>
            <a:r>
              <a:rPr lang="en-GB" sz="2000" dirty="0"/>
              <a:t>home screen </a:t>
            </a:r>
            <a:r>
              <a:rPr lang="en-US" sz="2000" dirty="0"/>
              <a:t>image showing once you complete all previous necessary data entry. </a:t>
            </a:r>
            <a:r>
              <a:rPr lang="en-GB" sz="2000" dirty="0"/>
              <a:t>The ‘apple mascot’ is inviting you to start recording by clicking on the + sign. </a:t>
            </a:r>
            <a:endParaRPr lang="el-GR" sz="2000" dirty="0"/>
          </a:p>
        </p:txBody>
      </p:sp>
      <p:sp>
        <p:nvSpPr>
          <p:cNvPr id="3" name="Βέλος προς τα επάνω 2"/>
          <p:cNvSpPr/>
          <p:nvPr/>
        </p:nvSpPr>
        <p:spPr>
          <a:xfrm>
            <a:off x="1685944" y="4664494"/>
            <a:ext cx="207390" cy="19796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Έλλειψη 3"/>
          <p:cNvSpPr/>
          <p:nvPr/>
        </p:nvSpPr>
        <p:spPr>
          <a:xfrm>
            <a:off x="2526383" y="3525624"/>
            <a:ext cx="1043473" cy="7070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Ορθογώνιο 7"/>
          <p:cNvSpPr/>
          <p:nvPr/>
        </p:nvSpPr>
        <p:spPr>
          <a:xfrm>
            <a:off x="4238506" y="108193"/>
            <a:ext cx="3481436" cy="277370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000" dirty="0"/>
              <a:t>Select what kind of recording you wish to start entering: </a:t>
            </a:r>
          </a:p>
          <a:p>
            <a:pPr marL="342900" indent="-342900">
              <a:buFont typeface="Arial" panose="020B0604020202020204" pitchFamily="34" charset="0"/>
              <a:buChar char="•"/>
            </a:pPr>
            <a:r>
              <a:rPr lang="en-GB" sz="2000" dirty="0"/>
              <a:t>1 for height, weight, circumferences </a:t>
            </a:r>
          </a:p>
          <a:p>
            <a:pPr marL="342900" indent="-342900">
              <a:buFont typeface="Arial" panose="020B0604020202020204" pitchFamily="34" charset="0"/>
              <a:buChar char="•"/>
            </a:pPr>
            <a:r>
              <a:rPr lang="en-GB" sz="2000" dirty="0"/>
              <a:t>2 physical activities</a:t>
            </a:r>
          </a:p>
          <a:p>
            <a:pPr marL="342900" indent="-342900">
              <a:buFont typeface="Arial" panose="020B0604020202020204" pitchFamily="34" charset="0"/>
              <a:buChar char="•"/>
            </a:pPr>
            <a:r>
              <a:rPr lang="en-GB" sz="2000" dirty="0"/>
              <a:t>3 for snack</a:t>
            </a:r>
          </a:p>
          <a:p>
            <a:pPr marL="342900" indent="-342900">
              <a:buFont typeface="Arial" panose="020B0604020202020204" pitchFamily="34" charset="0"/>
              <a:buChar char="•"/>
            </a:pPr>
            <a:r>
              <a:rPr lang="en-GB" sz="2000" dirty="0"/>
              <a:t>4 for dinner</a:t>
            </a:r>
          </a:p>
          <a:p>
            <a:pPr marL="342900" indent="-342900">
              <a:buFont typeface="Arial" panose="020B0604020202020204" pitchFamily="34" charset="0"/>
              <a:buChar char="•"/>
            </a:pPr>
            <a:r>
              <a:rPr lang="en-GB" sz="2000" dirty="0"/>
              <a:t>5 for lunch</a:t>
            </a:r>
          </a:p>
          <a:p>
            <a:pPr marL="342900" indent="-342900">
              <a:buFont typeface="Arial" panose="020B0604020202020204" pitchFamily="34" charset="0"/>
              <a:buChar char="•"/>
            </a:pPr>
            <a:r>
              <a:rPr lang="en-GB" sz="2000" dirty="0"/>
              <a:t>6 for breakfast.</a:t>
            </a:r>
            <a:endParaRPr lang="el-GR" sz="2000" dirty="0"/>
          </a:p>
        </p:txBody>
      </p:sp>
      <p:sp>
        <p:nvSpPr>
          <p:cNvPr id="9" name="Έλλειψη 8"/>
          <p:cNvSpPr/>
          <p:nvPr/>
        </p:nvSpPr>
        <p:spPr>
          <a:xfrm>
            <a:off x="7433608" y="3811100"/>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10" name="Έλλειψη 9"/>
          <p:cNvSpPr/>
          <p:nvPr/>
        </p:nvSpPr>
        <p:spPr>
          <a:xfrm>
            <a:off x="7433609" y="4181694"/>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11" name="Έλλειψη 10"/>
          <p:cNvSpPr/>
          <p:nvPr/>
        </p:nvSpPr>
        <p:spPr>
          <a:xfrm>
            <a:off x="7439948" y="4530815"/>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12" name="Έλλειψη 11"/>
          <p:cNvSpPr/>
          <p:nvPr/>
        </p:nvSpPr>
        <p:spPr>
          <a:xfrm>
            <a:off x="7439948" y="4890087"/>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13" name="Έλλειψη 12"/>
          <p:cNvSpPr/>
          <p:nvPr/>
        </p:nvSpPr>
        <p:spPr>
          <a:xfrm>
            <a:off x="7433609" y="5246772"/>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endParaRPr lang="el-GR" dirty="0"/>
          </a:p>
        </p:txBody>
      </p:sp>
      <p:sp>
        <p:nvSpPr>
          <p:cNvPr id="14" name="Έλλειψη 13"/>
          <p:cNvSpPr/>
          <p:nvPr/>
        </p:nvSpPr>
        <p:spPr>
          <a:xfrm>
            <a:off x="7433610" y="5621548"/>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6</a:t>
            </a:r>
            <a:endParaRPr lang="el-GR" dirty="0"/>
          </a:p>
        </p:txBody>
      </p:sp>
      <p:sp>
        <p:nvSpPr>
          <p:cNvPr id="15" name="Ορθογώνιο 14"/>
          <p:cNvSpPr/>
          <p:nvPr/>
        </p:nvSpPr>
        <p:spPr>
          <a:xfrm>
            <a:off x="8388592" y="4283495"/>
            <a:ext cx="2983358" cy="20136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In case of entering food records, select the country from which you are currently shopping in to ‘access’ the right food database of the app. </a:t>
            </a:r>
            <a:endParaRPr lang="el-GR" sz="2000" dirty="0"/>
          </a:p>
        </p:txBody>
      </p:sp>
      <p:sp>
        <p:nvSpPr>
          <p:cNvPr id="16" name="Βέλος προς τα κάτω 15"/>
          <p:cNvSpPr/>
          <p:nvPr/>
        </p:nvSpPr>
        <p:spPr>
          <a:xfrm>
            <a:off x="5867460" y="2881896"/>
            <a:ext cx="179650" cy="190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Βέλος προς τα επάνω 16"/>
          <p:cNvSpPr/>
          <p:nvPr/>
        </p:nvSpPr>
        <p:spPr>
          <a:xfrm>
            <a:off x="9776576" y="4085534"/>
            <a:ext cx="207390" cy="19796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Αριστερό βέλος 17"/>
          <p:cNvSpPr/>
          <p:nvPr/>
        </p:nvSpPr>
        <p:spPr>
          <a:xfrm rot="18769270">
            <a:off x="3496106" y="3431356"/>
            <a:ext cx="345889" cy="18853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Δεξιό βέλος 18"/>
          <p:cNvSpPr/>
          <p:nvPr/>
        </p:nvSpPr>
        <p:spPr>
          <a:xfrm rot="3661006">
            <a:off x="8521452" y="3175185"/>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Τίτλος 19">
            <a:extLst>
              <a:ext uri="{FF2B5EF4-FFF2-40B4-BE49-F238E27FC236}">
                <a16:creationId xmlns:a16="http://schemas.microsoft.com/office/drawing/2014/main" id="{A9919E66-FEA3-9DF7-09EA-F2A0828B0A58}"/>
              </a:ext>
            </a:extLst>
          </p:cNvPr>
          <p:cNvSpPr>
            <a:spLocks noGrp="1"/>
          </p:cNvSpPr>
          <p:nvPr>
            <p:ph type="title"/>
          </p:nvPr>
        </p:nvSpPr>
        <p:spPr/>
        <p:txBody>
          <a:bodyPr/>
          <a:lstStyle/>
          <a:p>
            <a:endParaRPr lang="en-GB"/>
          </a:p>
        </p:txBody>
      </p:sp>
      <p:sp>
        <p:nvSpPr>
          <p:cNvPr id="21" name="Θέση περιεχομένου 20">
            <a:extLst>
              <a:ext uri="{FF2B5EF4-FFF2-40B4-BE49-F238E27FC236}">
                <a16:creationId xmlns:a16="http://schemas.microsoft.com/office/drawing/2014/main" id="{80F9AB53-FAC4-CC2E-CE3E-8BD4D8A4BA52}"/>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0421346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GB" sz="2800" dirty="0"/>
              <a:t>Example 2: </a:t>
            </a:r>
            <a:r>
              <a:rPr lang="el-GR" sz="2800" dirty="0"/>
              <a:t/>
            </a:r>
            <a:br>
              <a:rPr lang="el-GR" sz="2800" dirty="0"/>
            </a:br>
            <a:r>
              <a:rPr lang="en-GB" sz="2800" dirty="0"/>
              <a:t>Water Reminder - Remind Drink </a:t>
            </a:r>
            <a:r>
              <a:rPr lang="en-GB" sz="2400" dirty="0"/>
              <a:t>(</a:t>
            </a:r>
            <a:r>
              <a:rPr lang="en-GB" sz="2400" i="1" dirty="0" err="1"/>
              <a:t>greek</a:t>
            </a:r>
            <a:r>
              <a:rPr lang="en-GB" sz="2400" i="1" dirty="0"/>
              <a:t>: </a:t>
            </a:r>
            <a:r>
              <a:rPr lang="el-GR" sz="2400" i="1" dirty="0"/>
              <a:t>Υπενθύμιση νερού – Υπενθυμίστε</a:t>
            </a:r>
            <a:r>
              <a:rPr lang="en-GB" sz="2400" i="1" dirty="0"/>
              <a:t>)</a:t>
            </a:r>
            <a:endParaRPr lang="el-GR" sz="2400" i="1" dirty="0"/>
          </a:p>
        </p:txBody>
      </p:sp>
      <p:sp>
        <p:nvSpPr>
          <p:cNvPr id="4" name="Θέση περιεχομένου 3"/>
          <p:cNvSpPr>
            <a:spLocks noGrp="1"/>
          </p:cNvSpPr>
          <p:nvPr>
            <p:ph idx="1"/>
          </p:nvPr>
        </p:nvSpPr>
        <p:spPr/>
        <p:txBody>
          <a:bodyPr>
            <a:normAutofit fontScale="25000" lnSpcReduction="20000"/>
          </a:bodyPr>
          <a:lstStyle/>
          <a:p>
            <a:pPr>
              <a:lnSpc>
                <a:spcPct val="120000"/>
              </a:lnSpc>
            </a:pPr>
            <a:r>
              <a:rPr lang="en-US" sz="8800" dirty="0"/>
              <a:t>A free application with main function to help keep water tracker.</a:t>
            </a:r>
          </a:p>
          <a:p>
            <a:pPr>
              <a:lnSpc>
                <a:spcPct val="120000"/>
              </a:lnSpc>
            </a:pPr>
            <a:r>
              <a:rPr lang="en-US" sz="8800" dirty="0"/>
              <a:t>Main features:</a:t>
            </a:r>
          </a:p>
          <a:p>
            <a:pPr lvl="1">
              <a:lnSpc>
                <a:spcPct val="120000"/>
              </a:lnSpc>
            </a:pPr>
            <a:r>
              <a:rPr lang="en-US" sz="8000" dirty="0"/>
              <a:t>Based on gender and weight </a:t>
            </a:r>
            <a:r>
              <a:rPr lang="en-US" sz="8000" dirty="0">
                <a:sym typeface="Wingdings" panose="05000000000000000000" pitchFamily="2" charset="2"/>
              </a:rPr>
              <a:t> </a:t>
            </a:r>
            <a:r>
              <a:rPr lang="en-US" sz="8000" dirty="0"/>
              <a:t>let users know how much water should they drink a day.</a:t>
            </a:r>
          </a:p>
          <a:p>
            <a:pPr lvl="1">
              <a:lnSpc>
                <a:spcPct val="120000"/>
              </a:lnSpc>
            </a:pPr>
            <a:r>
              <a:rPr lang="en-US" sz="8000" dirty="0"/>
              <a:t>Diverse menu of about 20 different drinks.</a:t>
            </a:r>
          </a:p>
          <a:p>
            <a:pPr lvl="1">
              <a:lnSpc>
                <a:spcPct val="120000"/>
              </a:lnSpc>
            </a:pPr>
            <a:r>
              <a:rPr lang="en-US" sz="8000" dirty="0"/>
              <a:t>Choose the amount of water drunk each time.</a:t>
            </a:r>
          </a:p>
          <a:p>
            <a:pPr lvl="1">
              <a:lnSpc>
                <a:spcPct val="120000"/>
              </a:lnSpc>
            </a:pPr>
            <a:r>
              <a:rPr lang="en-US" sz="8000" dirty="0"/>
              <a:t>Smart reminder: time mode of going to bed so users do not get drink water reminder.</a:t>
            </a:r>
          </a:p>
          <a:p>
            <a:pPr lvl="1">
              <a:lnSpc>
                <a:spcPct val="120000"/>
              </a:lnSpc>
            </a:pPr>
            <a:r>
              <a:rPr lang="en-US" sz="8000" dirty="0"/>
              <a:t>Water tracker by week, month and year in the chart.</a:t>
            </a:r>
          </a:p>
          <a:p>
            <a:pPr lvl="1">
              <a:lnSpc>
                <a:spcPct val="120000"/>
              </a:lnSpc>
            </a:pPr>
            <a:r>
              <a:rPr lang="en-US" sz="8000" dirty="0"/>
              <a:t>Achievements to encourage users to accomplish their daily goal set.</a:t>
            </a:r>
          </a:p>
          <a:p>
            <a:pPr lvl="1">
              <a:lnSpc>
                <a:spcPct val="120000"/>
              </a:lnSpc>
            </a:pPr>
            <a:r>
              <a:rPr lang="en-US" sz="8000" dirty="0"/>
              <a:t>Allows integration of data into health application.</a:t>
            </a:r>
          </a:p>
        </p:txBody>
      </p:sp>
      <p:pic>
        <p:nvPicPr>
          <p:cNvPr id="3" name="Εικόνα 2"/>
          <p:cNvPicPr>
            <a:picLocks noChangeAspect="1"/>
          </p:cNvPicPr>
          <p:nvPr/>
        </p:nvPicPr>
        <p:blipFill>
          <a:blip r:embed="rId3"/>
          <a:stretch>
            <a:fillRect/>
          </a:stretch>
        </p:blipFill>
        <p:spPr>
          <a:xfrm>
            <a:off x="10858707" y="909498"/>
            <a:ext cx="1254849" cy="1297191"/>
          </a:xfrm>
          <a:prstGeom prst="rect">
            <a:avLst/>
          </a:prstGeom>
        </p:spPr>
      </p:pic>
    </p:spTree>
    <p:extLst>
      <p:ext uri="{BB962C8B-B14F-4D97-AF65-F5344CB8AC3E}">
        <p14:creationId xmlns:p14="http://schemas.microsoft.com/office/powerpoint/2010/main" val="6152227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972" y="2916947"/>
            <a:ext cx="2799502" cy="3172769"/>
          </a:xfrm>
          <a:prstGeom prst="rect">
            <a:avLst/>
          </a:prstGeom>
        </p:spPr>
      </p:pic>
      <p:pic>
        <p:nvPicPr>
          <p:cNvPr id="7" name="Εικόνα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1477" y="192600"/>
            <a:ext cx="2427857" cy="4020532"/>
          </a:xfrm>
          <a:prstGeom prst="rect">
            <a:avLst/>
          </a:prstGeom>
        </p:spPr>
      </p:pic>
      <p:pic>
        <p:nvPicPr>
          <p:cNvPr id="8"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5681" y="192600"/>
            <a:ext cx="2414950" cy="3973398"/>
          </a:xfrm>
          <a:prstGeom prst="rect">
            <a:avLst/>
          </a:prstGeom>
        </p:spPr>
      </p:pic>
      <p:pic>
        <p:nvPicPr>
          <p:cNvPr id="9" name="Εικόνα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57314" y="192600"/>
            <a:ext cx="2334778" cy="3973398"/>
          </a:xfrm>
          <a:prstGeom prst="rect">
            <a:avLst/>
          </a:prstGeom>
        </p:spPr>
      </p:pic>
      <p:sp>
        <p:nvSpPr>
          <p:cNvPr id="10" name="Ορθογώνιο 9"/>
          <p:cNvSpPr/>
          <p:nvPr/>
        </p:nvSpPr>
        <p:spPr>
          <a:xfrm>
            <a:off x="328653" y="704053"/>
            <a:ext cx="2996141" cy="1662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The image popping up when you open the app for the 1</a:t>
            </a:r>
            <a:r>
              <a:rPr lang="en-GB" sz="2000" baseline="30000" dirty="0"/>
              <a:t>st</a:t>
            </a:r>
            <a:r>
              <a:rPr lang="en-GB" sz="2000" dirty="0"/>
              <a:t> time, saying that this app is your personal hydration-companion.</a:t>
            </a:r>
            <a:endParaRPr lang="el-GR" sz="2000" dirty="0"/>
          </a:p>
        </p:txBody>
      </p:sp>
      <p:sp>
        <p:nvSpPr>
          <p:cNvPr id="11" name="Βέλος προς τα κάτω 10"/>
          <p:cNvSpPr/>
          <p:nvPr/>
        </p:nvSpPr>
        <p:spPr>
          <a:xfrm>
            <a:off x="1647073" y="2366128"/>
            <a:ext cx="179650" cy="1906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p:cNvSpPr/>
          <p:nvPr/>
        </p:nvSpPr>
        <p:spPr>
          <a:xfrm>
            <a:off x="5873664" y="4792456"/>
            <a:ext cx="3740087" cy="1419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Enter your gender, weight and time of waking up. </a:t>
            </a:r>
            <a:br>
              <a:rPr lang="en-GB" sz="2000" dirty="0"/>
            </a:br>
            <a:r>
              <a:rPr lang="en-GB" sz="2000" dirty="0"/>
              <a:t>Click on the blue button on your right to move on each time.  </a:t>
            </a:r>
            <a:endParaRPr lang="el-GR" sz="2000" dirty="0"/>
          </a:p>
        </p:txBody>
      </p:sp>
      <p:sp>
        <p:nvSpPr>
          <p:cNvPr id="13" name="Δεξιό βέλος 12"/>
          <p:cNvSpPr/>
          <p:nvPr/>
        </p:nvSpPr>
        <p:spPr>
          <a:xfrm rot="3661006">
            <a:off x="417037" y="5407248"/>
            <a:ext cx="361514" cy="1903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4" name="Ευθύγραμμο βέλος σύνδεσης 13"/>
          <p:cNvCxnSpPr/>
          <p:nvPr/>
        </p:nvCxnSpPr>
        <p:spPr>
          <a:xfrm flipH="1" flipV="1">
            <a:off x="7663992" y="4353785"/>
            <a:ext cx="1009" cy="4386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Ευθύγραμμο βέλος σύνδεσης 14"/>
          <p:cNvCxnSpPr/>
          <p:nvPr/>
        </p:nvCxnSpPr>
        <p:spPr>
          <a:xfrm flipH="1" flipV="1">
            <a:off x="5572561" y="4353785"/>
            <a:ext cx="301104" cy="4295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Ευθύγραμμο βέλος σύνδεσης 15"/>
          <p:cNvCxnSpPr/>
          <p:nvPr/>
        </p:nvCxnSpPr>
        <p:spPr>
          <a:xfrm flipV="1">
            <a:off x="9613751" y="4317476"/>
            <a:ext cx="359808" cy="465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Δεξιό βέλος 23"/>
          <p:cNvSpPr/>
          <p:nvPr/>
        </p:nvSpPr>
        <p:spPr>
          <a:xfrm rot="3661006">
            <a:off x="5074327" y="3630670"/>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6" name="Δεξιό βέλος 25"/>
          <p:cNvSpPr/>
          <p:nvPr/>
        </p:nvSpPr>
        <p:spPr>
          <a:xfrm rot="3661006">
            <a:off x="7716372" y="3630669"/>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7" name="Δεξιό βέλος 26"/>
          <p:cNvSpPr/>
          <p:nvPr/>
        </p:nvSpPr>
        <p:spPr>
          <a:xfrm rot="3661006">
            <a:off x="10411470" y="3630670"/>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Τίτλος 1">
            <a:extLst>
              <a:ext uri="{FF2B5EF4-FFF2-40B4-BE49-F238E27FC236}">
                <a16:creationId xmlns:a16="http://schemas.microsoft.com/office/drawing/2014/main" id="{D3B7E5BC-6DCB-ECF0-36BD-69EF61A454DC}"/>
              </a:ext>
            </a:extLst>
          </p:cNvPr>
          <p:cNvSpPr>
            <a:spLocks noGrp="1"/>
          </p:cNvSpPr>
          <p:nvPr>
            <p:ph type="title"/>
          </p:nvPr>
        </p:nvSpPr>
        <p:spPr/>
        <p:txBody>
          <a:bodyPr/>
          <a:lstStyle/>
          <a:p>
            <a:endParaRPr lang="en-GB"/>
          </a:p>
        </p:txBody>
      </p:sp>
      <p:sp>
        <p:nvSpPr>
          <p:cNvPr id="3" name="Θέση περιεχομένου 2">
            <a:extLst>
              <a:ext uri="{FF2B5EF4-FFF2-40B4-BE49-F238E27FC236}">
                <a16:creationId xmlns:a16="http://schemas.microsoft.com/office/drawing/2014/main" id="{DF147F52-18BE-88DB-F722-7BCC7336C1F9}"/>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9699997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081" y="148758"/>
            <a:ext cx="2544839" cy="3500199"/>
          </a:xfrm>
          <a:prstGeom prst="rect">
            <a:avLst/>
          </a:prstGeom>
        </p:spPr>
      </p:pic>
      <p:pic>
        <p:nvPicPr>
          <p:cNvPr id="6" name="Εικόνα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7098" y="2582944"/>
            <a:ext cx="2506149" cy="3892171"/>
          </a:xfrm>
          <a:prstGeom prst="rect">
            <a:avLst/>
          </a:prstGeom>
        </p:spPr>
      </p:pic>
      <p:pic>
        <p:nvPicPr>
          <p:cNvPr id="7" name="Εικόνα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5421" y="148758"/>
            <a:ext cx="2906091" cy="3875533"/>
          </a:xfrm>
          <a:prstGeom prst="rect">
            <a:avLst/>
          </a:prstGeom>
        </p:spPr>
      </p:pic>
      <p:pic>
        <p:nvPicPr>
          <p:cNvPr id="8" name="Εικόνα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02775" y="2411654"/>
            <a:ext cx="2674998" cy="3959765"/>
          </a:xfrm>
          <a:prstGeom prst="rect">
            <a:avLst/>
          </a:prstGeom>
        </p:spPr>
      </p:pic>
      <p:sp>
        <p:nvSpPr>
          <p:cNvPr id="9" name="Ορθογώνιο 8"/>
          <p:cNvSpPr/>
          <p:nvPr/>
        </p:nvSpPr>
        <p:spPr>
          <a:xfrm>
            <a:off x="391702" y="4194928"/>
            <a:ext cx="2007328" cy="1094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Enter the time you are going to bed at night.  </a:t>
            </a:r>
            <a:endParaRPr lang="el-GR" sz="2000" dirty="0"/>
          </a:p>
        </p:txBody>
      </p:sp>
      <p:sp>
        <p:nvSpPr>
          <p:cNvPr id="10" name="Βέλος προς τα κάτω 9"/>
          <p:cNvSpPr/>
          <p:nvPr/>
        </p:nvSpPr>
        <p:spPr>
          <a:xfrm flipV="1">
            <a:off x="1309942" y="3939365"/>
            <a:ext cx="151213" cy="255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Ορθογώνιο 10"/>
          <p:cNvSpPr/>
          <p:nvPr/>
        </p:nvSpPr>
        <p:spPr>
          <a:xfrm>
            <a:off x="2997097" y="612741"/>
            <a:ext cx="2506149" cy="12626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Your personal hydration-plan   shows your adequate daily water intake</a:t>
            </a:r>
            <a:endParaRPr lang="el-GR" sz="2000" dirty="0"/>
          </a:p>
        </p:txBody>
      </p:sp>
      <p:sp>
        <p:nvSpPr>
          <p:cNvPr id="12" name="Ορθογώνιο 11"/>
          <p:cNvSpPr/>
          <p:nvPr/>
        </p:nvSpPr>
        <p:spPr>
          <a:xfrm>
            <a:off x="5995259" y="4391536"/>
            <a:ext cx="2715504" cy="19163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It explains how many glasses of water are required and the quantity needed</a:t>
            </a:r>
            <a:r>
              <a:rPr lang="el-GR" sz="2000" dirty="0"/>
              <a:t> </a:t>
            </a:r>
            <a:r>
              <a:rPr lang="en-GB" sz="2000" dirty="0"/>
              <a:t>to meet your adequate daily water intake</a:t>
            </a:r>
            <a:endParaRPr lang="el-GR" sz="2000" dirty="0"/>
          </a:p>
        </p:txBody>
      </p:sp>
      <p:sp>
        <p:nvSpPr>
          <p:cNvPr id="13" name="Βέλος προς τα κάτω 12"/>
          <p:cNvSpPr/>
          <p:nvPr/>
        </p:nvSpPr>
        <p:spPr>
          <a:xfrm>
            <a:off x="4161210" y="1875347"/>
            <a:ext cx="177921" cy="2459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Βέλος προς τα κάτω 13"/>
          <p:cNvSpPr/>
          <p:nvPr/>
        </p:nvSpPr>
        <p:spPr>
          <a:xfrm flipV="1">
            <a:off x="7238466" y="4135973"/>
            <a:ext cx="151213" cy="2555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p:cNvSpPr/>
          <p:nvPr/>
        </p:nvSpPr>
        <p:spPr>
          <a:xfrm>
            <a:off x="9371624" y="970960"/>
            <a:ext cx="2506149" cy="12830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The app provides a ‘hydration-report’ to effectively monitor water intake </a:t>
            </a:r>
            <a:endParaRPr lang="el-GR" sz="2000" dirty="0"/>
          </a:p>
        </p:txBody>
      </p:sp>
      <p:sp>
        <p:nvSpPr>
          <p:cNvPr id="16" name="Βέλος προς τα κάτω 15"/>
          <p:cNvSpPr/>
          <p:nvPr/>
        </p:nvSpPr>
        <p:spPr>
          <a:xfrm>
            <a:off x="10504608" y="2261414"/>
            <a:ext cx="177921" cy="2459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Δεξιό βέλος 16"/>
          <p:cNvSpPr/>
          <p:nvPr/>
        </p:nvSpPr>
        <p:spPr>
          <a:xfrm rot="3661006">
            <a:off x="1624117" y="3159330"/>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Δεξιό βέλος 17"/>
          <p:cNvSpPr/>
          <p:nvPr/>
        </p:nvSpPr>
        <p:spPr>
          <a:xfrm rot="3661006">
            <a:off x="3707441" y="5921382"/>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Δεξιό βέλος 18"/>
          <p:cNvSpPr/>
          <p:nvPr/>
        </p:nvSpPr>
        <p:spPr>
          <a:xfrm rot="3661006">
            <a:off x="6701820" y="3400763"/>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0" name="Δεξιό βέλος 19"/>
          <p:cNvSpPr/>
          <p:nvPr/>
        </p:nvSpPr>
        <p:spPr>
          <a:xfrm rot="3661006">
            <a:off x="9397578" y="5777491"/>
            <a:ext cx="254617" cy="1342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Τίτλος 1">
            <a:extLst>
              <a:ext uri="{FF2B5EF4-FFF2-40B4-BE49-F238E27FC236}">
                <a16:creationId xmlns:a16="http://schemas.microsoft.com/office/drawing/2014/main" id="{C2A4CEAE-BC33-F736-73AA-6FBFE734D189}"/>
              </a:ext>
            </a:extLst>
          </p:cNvPr>
          <p:cNvSpPr>
            <a:spLocks noGrp="1"/>
          </p:cNvSpPr>
          <p:nvPr>
            <p:ph type="title"/>
          </p:nvPr>
        </p:nvSpPr>
        <p:spPr/>
        <p:txBody>
          <a:bodyPr/>
          <a:lstStyle/>
          <a:p>
            <a:endParaRPr lang="en-GB"/>
          </a:p>
        </p:txBody>
      </p:sp>
      <p:sp>
        <p:nvSpPr>
          <p:cNvPr id="3" name="Θέση περιεχομένου 2">
            <a:extLst>
              <a:ext uri="{FF2B5EF4-FFF2-40B4-BE49-F238E27FC236}">
                <a16:creationId xmlns:a16="http://schemas.microsoft.com/office/drawing/2014/main" id="{93CB28E1-5580-244F-9047-43000F499D4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3202387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312" y="1749988"/>
            <a:ext cx="2749221" cy="4305420"/>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1992" y="666486"/>
            <a:ext cx="3224618" cy="4531663"/>
          </a:xfrm>
          <a:prstGeom prst="rect">
            <a:avLst/>
          </a:prstGeom>
        </p:spPr>
      </p:pic>
      <p:sp>
        <p:nvSpPr>
          <p:cNvPr id="7" name="Ορθογώνιο 6"/>
          <p:cNvSpPr/>
          <p:nvPr/>
        </p:nvSpPr>
        <p:spPr>
          <a:xfrm>
            <a:off x="342622" y="160256"/>
            <a:ext cx="2780911" cy="13425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The </a:t>
            </a:r>
            <a:r>
              <a:rPr lang="en-GB" sz="2000" dirty="0"/>
              <a:t>home screen </a:t>
            </a:r>
            <a:r>
              <a:rPr lang="en-US" sz="2000" dirty="0"/>
              <a:t>image showing once you complete all previous necessary data entry. </a:t>
            </a:r>
            <a:endParaRPr lang="el-GR" sz="2000" dirty="0"/>
          </a:p>
        </p:txBody>
      </p:sp>
      <p:sp>
        <p:nvSpPr>
          <p:cNvPr id="8" name="Βέλος προς τα κάτω 7"/>
          <p:cNvSpPr/>
          <p:nvPr/>
        </p:nvSpPr>
        <p:spPr>
          <a:xfrm>
            <a:off x="1571175" y="1502847"/>
            <a:ext cx="161902" cy="1979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Έλλειψη 8"/>
          <p:cNvSpPr/>
          <p:nvPr/>
        </p:nvSpPr>
        <p:spPr>
          <a:xfrm>
            <a:off x="1351291" y="5665509"/>
            <a:ext cx="763572" cy="5278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Ορθογώνιο 9"/>
          <p:cNvSpPr/>
          <p:nvPr/>
        </p:nvSpPr>
        <p:spPr>
          <a:xfrm>
            <a:off x="2384982" y="6155121"/>
            <a:ext cx="5590095" cy="443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Click on the ‘clock’ sign to access your water history.</a:t>
            </a:r>
            <a:endParaRPr lang="el-GR" sz="2000" dirty="0"/>
          </a:p>
        </p:txBody>
      </p:sp>
      <p:cxnSp>
        <p:nvCxnSpPr>
          <p:cNvPr id="12" name="Γωνιακή σύνδεση 11"/>
          <p:cNvCxnSpPr/>
          <p:nvPr/>
        </p:nvCxnSpPr>
        <p:spPr>
          <a:xfrm rot="10800000">
            <a:off x="1652126" y="6267929"/>
            <a:ext cx="732859" cy="164972"/>
          </a:xfrm>
          <a:prstGeom prst="bentConnector3">
            <a:avLst>
              <a:gd name="adj1" fmla="val 10016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Γωνιακή σύνδεση 35"/>
          <p:cNvCxnSpPr>
            <a:stCxn id="10" idx="3"/>
            <a:endCxn id="6" idx="2"/>
          </p:cNvCxnSpPr>
          <p:nvPr/>
        </p:nvCxnSpPr>
        <p:spPr>
          <a:xfrm flipV="1">
            <a:off x="7975077" y="5198149"/>
            <a:ext cx="1629224" cy="1178503"/>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Ορθογώνιο 44"/>
          <p:cNvSpPr/>
          <p:nvPr/>
        </p:nvSpPr>
        <p:spPr>
          <a:xfrm>
            <a:off x="3559379" y="1478552"/>
            <a:ext cx="4178090" cy="27060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t>Your water history page. Click on</a:t>
            </a:r>
            <a:r>
              <a:rPr lang="el-GR" sz="2000" dirty="0"/>
              <a:t> </a:t>
            </a:r>
            <a:r>
              <a:rPr lang="en-GB" sz="2000" dirty="0"/>
              <a:t>each option to check the stats and diagrams</a:t>
            </a:r>
            <a:r>
              <a:rPr lang="en-US" sz="2000" dirty="0"/>
              <a:t>:</a:t>
            </a:r>
          </a:p>
          <a:p>
            <a:pPr marL="342900" indent="-342900">
              <a:buFont typeface="Arial" panose="020B0604020202020204" pitchFamily="34" charset="0"/>
              <a:buChar char="•"/>
            </a:pPr>
            <a:r>
              <a:rPr lang="en-US" sz="2000" dirty="0"/>
              <a:t>1 for weekly </a:t>
            </a:r>
            <a:r>
              <a:rPr lang="en-GB" sz="2000" dirty="0"/>
              <a:t>average intake (ml/day)</a:t>
            </a:r>
          </a:p>
          <a:p>
            <a:pPr marL="342900" indent="-342900">
              <a:buFont typeface="Arial" panose="020B0604020202020204" pitchFamily="34" charset="0"/>
              <a:buChar char="•"/>
            </a:pPr>
            <a:r>
              <a:rPr lang="en-US" sz="2000" dirty="0"/>
              <a:t>2 for monthly average intake </a:t>
            </a:r>
            <a:r>
              <a:rPr lang="en-GB" sz="2000" dirty="0"/>
              <a:t>(ml/day)</a:t>
            </a:r>
            <a:endParaRPr lang="en-US" sz="2000" dirty="0"/>
          </a:p>
          <a:p>
            <a:pPr marL="342900" indent="-342900">
              <a:buFont typeface="Arial" panose="020B0604020202020204" pitchFamily="34" charset="0"/>
              <a:buChar char="•"/>
            </a:pPr>
            <a:r>
              <a:rPr lang="en-US" sz="2000" dirty="0"/>
              <a:t>3 for mean % </a:t>
            </a:r>
            <a:r>
              <a:rPr lang="en-GB" sz="2000" dirty="0"/>
              <a:t>completion</a:t>
            </a:r>
          </a:p>
          <a:p>
            <a:pPr marL="342900" indent="-342900">
              <a:buFont typeface="Arial" panose="020B0604020202020204" pitchFamily="34" charset="0"/>
              <a:buChar char="•"/>
            </a:pPr>
            <a:r>
              <a:rPr lang="en-GB" sz="2000" dirty="0"/>
              <a:t>4 for frequency of drinking times</a:t>
            </a:r>
          </a:p>
        </p:txBody>
      </p:sp>
      <p:sp>
        <p:nvSpPr>
          <p:cNvPr id="48" name="Έλλειψη 47"/>
          <p:cNvSpPr/>
          <p:nvPr/>
        </p:nvSpPr>
        <p:spPr>
          <a:xfrm>
            <a:off x="11233525" y="1961149"/>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endParaRPr lang="el-GR" dirty="0"/>
          </a:p>
        </p:txBody>
      </p:sp>
      <p:sp>
        <p:nvSpPr>
          <p:cNvPr id="54" name="Έλλειψη 53"/>
          <p:cNvSpPr/>
          <p:nvPr/>
        </p:nvSpPr>
        <p:spPr>
          <a:xfrm>
            <a:off x="11231578" y="2563481"/>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endParaRPr lang="el-GR" dirty="0"/>
          </a:p>
        </p:txBody>
      </p:sp>
      <p:sp>
        <p:nvSpPr>
          <p:cNvPr id="55" name="Έλλειψη 54"/>
          <p:cNvSpPr/>
          <p:nvPr/>
        </p:nvSpPr>
        <p:spPr>
          <a:xfrm>
            <a:off x="11254824" y="3165814"/>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endParaRPr lang="el-GR" dirty="0"/>
          </a:p>
        </p:txBody>
      </p:sp>
      <p:sp>
        <p:nvSpPr>
          <p:cNvPr id="56" name="Έλλειψη 55"/>
          <p:cNvSpPr/>
          <p:nvPr/>
        </p:nvSpPr>
        <p:spPr>
          <a:xfrm>
            <a:off x="11231578" y="3800896"/>
            <a:ext cx="285721" cy="2036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endParaRPr lang="el-GR" dirty="0"/>
          </a:p>
        </p:txBody>
      </p:sp>
      <p:sp>
        <p:nvSpPr>
          <p:cNvPr id="65" name="Βέλος προς τα κάτω 64"/>
          <p:cNvSpPr/>
          <p:nvPr/>
        </p:nvSpPr>
        <p:spPr>
          <a:xfrm rot="5400000" flipH="1" flipV="1">
            <a:off x="7785429" y="2730612"/>
            <a:ext cx="216817" cy="282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Τίτλος 1">
            <a:extLst>
              <a:ext uri="{FF2B5EF4-FFF2-40B4-BE49-F238E27FC236}">
                <a16:creationId xmlns:a16="http://schemas.microsoft.com/office/drawing/2014/main" id="{013A6BD9-B68D-17EE-56F8-3F1A21EF77B1}"/>
              </a:ext>
            </a:extLst>
          </p:cNvPr>
          <p:cNvSpPr>
            <a:spLocks noGrp="1"/>
          </p:cNvSpPr>
          <p:nvPr>
            <p:ph type="title"/>
          </p:nvPr>
        </p:nvSpPr>
        <p:spPr/>
        <p:txBody>
          <a:bodyPr/>
          <a:lstStyle/>
          <a:p>
            <a:endParaRPr lang="en-GB"/>
          </a:p>
        </p:txBody>
      </p:sp>
      <p:sp>
        <p:nvSpPr>
          <p:cNvPr id="3" name="Θέση περιεχομένου 2">
            <a:extLst>
              <a:ext uri="{FF2B5EF4-FFF2-40B4-BE49-F238E27FC236}">
                <a16:creationId xmlns:a16="http://schemas.microsoft.com/office/drawing/2014/main" id="{4378359A-9783-5BED-8728-E6255E8EB00A}"/>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695055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8B868E81-EBBC-F9CF-E6C7-C811B2B216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4996" y="1414454"/>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CEB16CA-4580-83AA-8BBF-6EC7F8DB38C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1E24"/>
                </a:solidFill>
              </a:rPr>
              <a:t>6.2.2</a:t>
            </a:r>
            <a:r>
              <a:rPr lang="en-US" altLang="el-GR" dirty="0">
                <a:solidFill>
                  <a:srgbClr val="C01E24"/>
                </a:solidFill>
              </a:rPr>
              <a:t/>
            </a:r>
            <a:br>
              <a:rPr lang="en-US" altLang="el-GR" dirty="0">
                <a:solidFill>
                  <a:srgbClr val="C01E24"/>
                </a:solidFill>
              </a:rPr>
            </a:br>
            <a:r>
              <a:rPr lang="en-US" dirty="0">
                <a:solidFill>
                  <a:srgbClr val="C01E24"/>
                </a:solidFill>
              </a:rPr>
              <a:t>Real life integrations – Implementation of SMART goals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6909614" cy="3193605"/>
          </a:xfrm>
        </p:spPr>
        <p:txBody>
          <a:bodyPr>
            <a:normAutofit/>
          </a:bodyPr>
          <a:lstStyle/>
          <a:p>
            <a:pPr lvl="0">
              <a:lnSpc>
                <a:spcPct val="100000"/>
              </a:lnSpc>
            </a:pPr>
            <a:r>
              <a:rPr lang="en-GB" dirty="0"/>
              <a:t>To provide real-life scenarios of how nutrition apps may enable following </a:t>
            </a:r>
            <a:r>
              <a:rPr lang="en-US" dirty="0"/>
              <a:t>following healthier dietary habits and may help individuals’ health in general.</a:t>
            </a:r>
          </a:p>
          <a:p>
            <a:pPr lvl="0">
              <a:lnSpc>
                <a:spcPct val="100000"/>
              </a:lnSpc>
            </a:pPr>
            <a:r>
              <a:rPr lang="en-US" dirty="0"/>
              <a:t>To present different real-life scenarios where nutrition apps could be beneficial.</a:t>
            </a:r>
          </a:p>
          <a:p>
            <a:pPr lvl="0">
              <a:lnSpc>
                <a:spcPct val="100000"/>
              </a:lnSpc>
            </a:pPr>
            <a:r>
              <a:rPr lang="en-GB" dirty="0"/>
              <a:t>Learners to </a:t>
            </a:r>
            <a:r>
              <a:rPr lang="en-US" dirty="0"/>
              <a:t>set their own nutrition-related SMART goals and intergrade them in nutrition apps. </a:t>
            </a:r>
          </a:p>
          <a:p>
            <a:pPr marL="0">
              <a:lnSpc>
                <a:spcPct val="120000"/>
              </a:lnSpc>
              <a:spcBef>
                <a:spcPts val="600"/>
              </a:spcBef>
              <a:buNone/>
            </a:pPr>
            <a:endParaRPr lang="el-GR" sz="2000" dirty="0"/>
          </a:p>
        </p:txBody>
      </p:sp>
    </p:spTree>
    <p:extLst>
      <p:ext uri="{BB962C8B-B14F-4D97-AF65-F5344CB8AC3E}">
        <p14:creationId xmlns:p14="http://schemas.microsoft.com/office/powerpoint/2010/main" val="36997582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Scenario 1</a:t>
            </a:r>
            <a:endParaRPr lang="el-GR" dirty="0"/>
          </a:p>
        </p:txBody>
      </p:sp>
      <p:sp>
        <p:nvSpPr>
          <p:cNvPr id="4" name="Θέση περιεχομένου 3"/>
          <p:cNvSpPr>
            <a:spLocks noGrp="1"/>
          </p:cNvSpPr>
          <p:nvPr>
            <p:ph idx="1"/>
          </p:nvPr>
        </p:nvSpPr>
        <p:spPr>
          <a:xfrm>
            <a:off x="316215" y="3634926"/>
            <a:ext cx="11059693" cy="3941326"/>
          </a:xfrm>
        </p:spPr>
        <p:txBody>
          <a:bodyPr>
            <a:normAutofit/>
          </a:bodyPr>
          <a:lstStyle/>
          <a:p>
            <a:r>
              <a:rPr lang="en-GB" dirty="0"/>
              <a:t>M.: age 40, working a full-time job, mother of 2 children.</a:t>
            </a:r>
          </a:p>
          <a:p>
            <a:r>
              <a:rPr lang="en-GB" dirty="0"/>
              <a:t> M. has run out of inspiration for preparing a nice and healthy meal for herself and her children. She is bored of cooking the same options every week and she wants to find new cooking recipes</a:t>
            </a:r>
            <a:r>
              <a:rPr lang="el-GR" dirty="0"/>
              <a:t> </a:t>
            </a:r>
            <a:r>
              <a:rPr lang="en-GB" dirty="0"/>
              <a:t>that will be easy to make and will appeal attractive for her children to try. </a:t>
            </a:r>
            <a:endParaRPr lang="el-GR" dirty="0"/>
          </a:p>
          <a:p>
            <a:r>
              <a:rPr lang="en-GB" dirty="0"/>
              <a:t>M. decides to download a Nutrition App containing healthy delicious recipes from which she gets ideas. </a:t>
            </a:r>
          </a:p>
          <a:p>
            <a:endParaRPr lang="el-GR" dirty="0"/>
          </a:p>
        </p:txBody>
      </p:sp>
      <p:sp>
        <p:nvSpPr>
          <p:cNvPr id="3" name="Θέση κειμένου 2"/>
          <p:cNvSpPr>
            <a:spLocks noGrp="1"/>
          </p:cNvSpPr>
          <p:nvPr>
            <p:ph type="body" idx="4294967295"/>
          </p:nvPr>
        </p:nvSpPr>
        <p:spPr>
          <a:xfrm>
            <a:off x="424696" y="3036124"/>
            <a:ext cx="5663150" cy="503238"/>
          </a:xfrm>
        </p:spPr>
        <p:txBody>
          <a:bodyPr>
            <a:normAutofit/>
          </a:bodyPr>
          <a:lstStyle/>
          <a:p>
            <a:pPr marL="0" indent="0">
              <a:buNone/>
            </a:pPr>
            <a:r>
              <a:rPr lang="en-GB" sz="2400" b="1" dirty="0"/>
              <a:t>Looking for inspiration</a:t>
            </a:r>
            <a:endParaRPr lang="el-GR" sz="2400" b="1" dirty="0"/>
          </a:p>
        </p:txBody>
      </p:sp>
      <p:pic>
        <p:nvPicPr>
          <p:cNvPr id="6" name="Εικόνα 5"/>
          <p:cNvPicPr>
            <a:picLocks noChangeAspect="1"/>
          </p:cNvPicPr>
          <p:nvPr/>
        </p:nvPicPr>
        <p:blipFill>
          <a:blip r:embed="rId3"/>
          <a:stretch>
            <a:fillRect/>
          </a:stretch>
        </p:blipFill>
        <p:spPr>
          <a:xfrm>
            <a:off x="6087846" y="844405"/>
            <a:ext cx="3492989" cy="2128758"/>
          </a:xfrm>
          <a:prstGeom prst="rect">
            <a:avLst/>
          </a:prstGeom>
        </p:spPr>
      </p:pic>
      <p:pic>
        <p:nvPicPr>
          <p:cNvPr id="5" name="Εικόνα 4"/>
          <p:cNvPicPr>
            <a:picLocks noChangeAspect="1"/>
          </p:cNvPicPr>
          <p:nvPr/>
        </p:nvPicPr>
        <p:blipFill>
          <a:blip r:embed="rId4"/>
          <a:stretch>
            <a:fillRect/>
          </a:stretch>
        </p:blipFill>
        <p:spPr>
          <a:xfrm rot="290888">
            <a:off x="8537403" y="1799127"/>
            <a:ext cx="3362420" cy="2024040"/>
          </a:xfrm>
          <a:prstGeom prst="rect">
            <a:avLst/>
          </a:prstGeom>
        </p:spPr>
      </p:pic>
      <p:pic>
        <p:nvPicPr>
          <p:cNvPr id="8" name="Εικόνα 7">
            <a:extLst>
              <a:ext uri="{FF2B5EF4-FFF2-40B4-BE49-F238E27FC236}">
                <a16:creationId xmlns:a16="http://schemas.microsoft.com/office/drawing/2014/main" id="{465E1DF6-76EB-81C9-54DA-A1A02A6AE8D6}"/>
              </a:ext>
            </a:extLst>
          </p:cNvPr>
          <p:cNvPicPr>
            <a:picLocks noChangeAspect="1"/>
          </p:cNvPicPr>
          <p:nvPr/>
        </p:nvPicPr>
        <p:blipFill>
          <a:blip r:embed="rId5"/>
          <a:stretch>
            <a:fillRect/>
          </a:stretch>
        </p:blipFill>
        <p:spPr>
          <a:xfrm>
            <a:off x="2794874" y="843932"/>
            <a:ext cx="3054507" cy="1530429"/>
          </a:xfrm>
          <a:prstGeom prst="rect">
            <a:avLst/>
          </a:prstGeom>
        </p:spPr>
      </p:pic>
    </p:spTree>
    <p:extLst>
      <p:ext uri="{BB962C8B-B14F-4D97-AF65-F5344CB8AC3E}">
        <p14:creationId xmlns:p14="http://schemas.microsoft.com/office/powerpoint/2010/main" val="26503003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3"/>
          <a:stretch>
            <a:fillRect/>
          </a:stretch>
        </p:blipFill>
        <p:spPr>
          <a:xfrm>
            <a:off x="7564727" y="1444081"/>
            <a:ext cx="4492580" cy="2755030"/>
          </a:xfrm>
          <a:prstGeom prst="rect">
            <a:avLst/>
          </a:prstGeom>
          <a:ln>
            <a:noFill/>
          </a:ln>
          <a:effectLst>
            <a:outerShdw blurRad="190500" algn="tl" rotWithShape="0">
              <a:srgbClr val="000000">
                <a:alpha val="70000"/>
              </a:srgbClr>
            </a:outerShdw>
          </a:effectLst>
        </p:spPr>
      </p:pic>
      <p:sp>
        <p:nvSpPr>
          <p:cNvPr id="2" name="Τίτλος 1"/>
          <p:cNvSpPr>
            <a:spLocks noGrp="1"/>
          </p:cNvSpPr>
          <p:nvPr>
            <p:ph type="title"/>
          </p:nvPr>
        </p:nvSpPr>
        <p:spPr/>
        <p:txBody>
          <a:bodyPr/>
          <a:lstStyle/>
          <a:p>
            <a:r>
              <a:rPr lang="en-GB" dirty="0"/>
              <a:t>Scenario 2</a:t>
            </a:r>
            <a:endParaRPr lang="el-GR" dirty="0"/>
          </a:p>
        </p:txBody>
      </p:sp>
      <p:sp>
        <p:nvSpPr>
          <p:cNvPr id="4" name="Θέση περιεχομένου 3"/>
          <p:cNvSpPr>
            <a:spLocks noGrp="1"/>
          </p:cNvSpPr>
          <p:nvPr>
            <p:ph idx="1"/>
          </p:nvPr>
        </p:nvSpPr>
        <p:spPr>
          <a:xfrm>
            <a:off x="557999" y="2459736"/>
            <a:ext cx="7006728" cy="3941326"/>
          </a:xfrm>
        </p:spPr>
        <p:txBody>
          <a:bodyPr>
            <a:normAutofit/>
          </a:bodyPr>
          <a:lstStyle/>
          <a:p>
            <a:r>
              <a:rPr lang="en-GB" dirty="0"/>
              <a:t>N.: age 22, student, iron deficiency anaemia</a:t>
            </a:r>
            <a:r>
              <a:rPr lang="el-GR" dirty="0"/>
              <a:t> </a:t>
            </a:r>
            <a:r>
              <a:rPr lang="en-GB" dirty="0"/>
              <a:t>diagnosed by her doctor. </a:t>
            </a:r>
          </a:p>
          <a:p>
            <a:r>
              <a:rPr lang="en-GB" dirty="0">
                <a:sym typeface="Wingdings" panose="05000000000000000000" pitchFamily="2" charset="2"/>
              </a:rPr>
              <a:t>The doctor recommended her starting a daily iron supplement and receiving adequate amount of iron through her dietary intake. </a:t>
            </a:r>
          </a:p>
          <a:p>
            <a:r>
              <a:rPr lang="en-GB" dirty="0">
                <a:sym typeface="Wingdings" panose="05000000000000000000" pitchFamily="2" charset="2"/>
              </a:rPr>
              <a:t>N. decides to download an app to remind her to take the daily iron supplement and to track her intake of iron (mg) through inserting the foods and drinks she consumes.</a:t>
            </a:r>
            <a:endParaRPr lang="el-GR" dirty="0">
              <a:sym typeface="Wingdings" panose="05000000000000000000" pitchFamily="2" charset="2"/>
            </a:endParaRPr>
          </a:p>
          <a:p>
            <a:endParaRPr lang="el-GR" dirty="0"/>
          </a:p>
        </p:txBody>
      </p:sp>
      <p:sp>
        <p:nvSpPr>
          <p:cNvPr id="3" name="Θέση κειμένου 2"/>
          <p:cNvSpPr>
            <a:spLocks noGrp="1"/>
          </p:cNvSpPr>
          <p:nvPr>
            <p:ph type="body" idx="4294967295"/>
          </p:nvPr>
        </p:nvSpPr>
        <p:spPr>
          <a:xfrm>
            <a:off x="557999" y="1973263"/>
            <a:ext cx="6690940" cy="503237"/>
          </a:xfrm>
        </p:spPr>
        <p:txBody>
          <a:bodyPr>
            <a:normAutofit/>
          </a:bodyPr>
          <a:lstStyle/>
          <a:p>
            <a:pPr marL="0" indent="0">
              <a:buNone/>
            </a:pPr>
            <a:r>
              <a:rPr lang="en-GB" sz="2400" b="1" dirty="0"/>
              <a:t>Managing &amp; monitoring a micronutrient deficiency </a:t>
            </a:r>
            <a:endParaRPr lang="el-GR" sz="2400" b="1" dirty="0"/>
          </a:p>
        </p:txBody>
      </p:sp>
      <p:pic>
        <p:nvPicPr>
          <p:cNvPr id="8" name="Εικόνα 7">
            <a:extLst>
              <a:ext uri="{FF2B5EF4-FFF2-40B4-BE49-F238E27FC236}">
                <a16:creationId xmlns:a16="http://schemas.microsoft.com/office/drawing/2014/main" id="{A4810E56-F6EE-04BC-5A6E-A5406AF2721B}"/>
              </a:ext>
            </a:extLst>
          </p:cNvPr>
          <p:cNvPicPr>
            <a:picLocks noChangeAspect="1"/>
          </p:cNvPicPr>
          <p:nvPr/>
        </p:nvPicPr>
        <p:blipFill>
          <a:blip r:embed="rId4"/>
          <a:stretch>
            <a:fillRect/>
          </a:stretch>
        </p:blipFill>
        <p:spPr>
          <a:xfrm>
            <a:off x="8794723" y="4430399"/>
            <a:ext cx="3111660" cy="193362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125518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Εικόνα 9">
            <a:extLst>
              <a:ext uri="{FF2B5EF4-FFF2-40B4-BE49-F238E27FC236}">
                <a16:creationId xmlns:a16="http://schemas.microsoft.com/office/drawing/2014/main" id="{A21F6878-C1EA-1583-23A4-7393D10DAE6C}"/>
              </a:ext>
            </a:extLst>
          </p:cNvPr>
          <p:cNvPicPr>
            <a:picLocks noChangeAspect="1"/>
          </p:cNvPicPr>
          <p:nvPr/>
        </p:nvPicPr>
        <p:blipFill>
          <a:blip r:embed="rId3"/>
          <a:stretch>
            <a:fillRect/>
          </a:stretch>
        </p:blipFill>
        <p:spPr>
          <a:xfrm>
            <a:off x="8130637" y="4299437"/>
            <a:ext cx="3503364" cy="2101625"/>
          </a:xfrm>
          <a:prstGeom prst="rect">
            <a:avLst/>
          </a:prstGeom>
          <a:ln>
            <a:noFill/>
          </a:ln>
          <a:effectLst>
            <a:outerShdw blurRad="190500" algn="tl" rotWithShape="0">
              <a:srgbClr val="000000">
                <a:alpha val="70000"/>
              </a:srgbClr>
            </a:outerShdw>
          </a:effectLst>
        </p:spPr>
      </p:pic>
      <p:sp>
        <p:nvSpPr>
          <p:cNvPr id="2" name="Τίτλος 1"/>
          <p:cNvSpPr>
            <a:spLocks noGrp="1"/>
          </p:cNvSpPr>
          <p:nvPr>
            <p:ph type="title"/>
          </p:nvPr>
        </p:nvSpPr>
        <p:spPr/>
        <p:txBody>
          <a:bodyPr/>
          <a:lstStyle/>
          <a:p>
            <a:r>
              <a:rPr lang="en-GB" dirty="0"/>
              <a:t>Scenario 3</a:t>
            </a:r>
            <a:endParaRPr lang="el-GR" dirty="0"/>
          </a:p>
        </p:txBody>
      </p:sp>
      <p:sp>
        <p:nvSpPr>
          <p:cNvPr id="4" name="Θέση περιεχομένου 3"/>
          <p:cNvSpPr>
            <a:spLocks noGrp="1"/>
          </p:cNvSpPr>
          <p:nvPr>
            <p:ph idx="1"/>
          </p:nvPr>
        </p:nvSpPr>
        <p:spPr>
          <a:xfrm>
            <a:off x="557999" y="2459736"/>
            <a:ext cx="5966787" cy="3941326"/>
          </a:xfrm>
        </p:spPr>
        <p:txBody>
          <a:bodyPr/>
          <a:lstStyle/>
          <a:p>
            <a:r>
              <a:rPr lang="en-US" dirty="0"/>
              <a:t>T.: male, age 65, retired, one previous heart attack incidence, diagnosed with hypertension.</a:t>
            </a:r>
          </a:p>
          <a:p>
            <a:r>
              <a:rPr lang="en-US" dirty="0"/>
              <a:t> The doctor advised him to decrease the consumption of salty foods and not to exceed the intake of 3g of salt (sodium) daily. </a:t>
            </a:r>
          </a:p>
          <a:p>
            <a:r>
              <a:rPr lang="en-US" dirty="0"/>
              <a:t>T. decides </a:t>
            </a:r>
            <a:r>
              <a:rPr lang="en-GB" dirty="0">
                <a:sym typeface="Wingdings" panose="05000000000000000000" pitchFamily="2" charset="2"/>
              </a:rPr>
              <a:t>to download an app to </a:t>
            </a:r>
            <a:r>
              <a:rPr lang="en-US" dirty="0"/>
              <a:t>monitor and calculate his daily sodium intake </a:t>
            </a:r>
            <a:r>
              <a:rPr lang="en-GB" dirty="0">
                <a:sym typeface="Wingdings" panose="05000000000000000000" pitchFamily="2" charset="2"/>
              </a:rPr>
              <a:t>by entering all the foods he consumes and to </a:t>
            </a:r>
            <a:r>
              <a:rPr lang="en-US" dirty="0">
                <a:sym typeface="Wingdings" panose="05000000000000000000" pitchFamily="2" charset="2"/>
              </a:rPr>
              <a:t>discover </a:t>
            </a:r>
            <a:r>
              <a:rPr lang="en-GB" dirty="0">
                <a:sym typeface="Wingdings" panose="05000000000000000000" pitchFamily="2" charset="2"/>
              </a:rPr>
              <a:t>low-salt options. </a:t>
            </a:r>
            <a:endParaRPr lang="el-GR" dirty="0"/>
          </a:p>
        </p:txBody>
      </p:sp>
      <p:sp>
        <p:nvSpPr>
          <p:cNvPr id="3" name="Θέση κειμένου 2"/>
          <p:cNvSpPr>
            <a:spLocks noGrp="1"/>
          </p:cNvSpPr>
          <p:nvPr>
            <p:ph type="body" idx="4294967295"/>
          </p:nvPr>
        </p:nvSpPr>
        <p:spPr>
          <a:xfrm>
            <a:off x="557998" y="1973263"/>
            <a:ext cx="4599789" cy="503237"/>
          </a:xfrm>
        </p:spPr>
        <p:txBody>
          <a:bodyPr>
            <a:normAutofit/>
          </a:bodyPr>
          <a:lstStyle/>
          <a:p>
            <a:pPr marL="0" indent="0">
              <a:buNone/>
            </a:pPr>
            <a:r>
              <a:rPr lang="en-GB" sz="2400" b="1" dirty="0"/>
              <a:t>Managing Hypertension </a:t>
            </a:r>
            <a:endParaRPr lang="el-GR" sz="2400" b="1" dirty="0"/>
          </a:p>
        </p:txBody>
      </p:sp>
      <p:pic>
        <p:nvPicPr>
          <p:cNvPr id="8" name="Εικόνα 7">
            <a:extLst>
              <a:ext uri="{FF2B5EF4-FFF2-40B4-BE49-F238E27FC236}">
                <a16:creationId xmlns:a16="http://schemas.microsoft.com/office/drawing/2014/main" id="{4D1897A1-0339-FDFF-3F67-F02E8ADA7E6A}"/>
              </a:ext>
            </a:extLst>
          </p:cNvPr>
          <p:cNvPicPr>
            <a:picLocks noChangeAspect="1"/>
          </p:cNvPicPr>
          <p:nvPr/>
        </p:nvPicPr>
        <p:blipFill>
          <a:blip r:embed="rId4"/>
          <a:stretch>
            <a:fillRect/>
          </a:stretch>
        </p:blipFill>
        <p:spPr>
          <a:xfrm>
            <a:off x="7374029" y="2177135"/>
            <a:ext cx="4212666" cy="175332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457475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Εικόνα 12">
            <a:extLst>
              <a:ext uri="{FF2B5EF4-FFF2-40B4-BE49-F238E27FC236}">
                <a16:creationId xmlns:a16="http://schemas.microsoft.com/office/drawing/2014/main" id="{614E3B17-169B-1684-84DA-977C956B79E2}"/>
              </a:ext>
            </a:extLst>
          </p:cNvPr>
          <p:cNvPicPr>
            <a:picLocks noChangeAspect="1"/>
          </p:cNvPicPr>
          <p:nvPr/>
        </p:nvPicPr>
        <p:blipFill>
          <a:blip r:embed="rId3"/>
          <a:stretch>
            <a:fillRect/>
          </a:stretch>
        </p:blipFill>
        <p:spPr>
          <a:xfrm>
            <a:off x="6096000" y="4554583"/>
            <a:ext cx="2913282" cy="2142452"/>
          </a:xfrm>
          <a:prstGeom prst="rect">
            <a:avLst/>
          </a:prstGeom>
          <a:ln>
            <a:noFill/>
          </a:ln>
          <a:effectLst>
            <a:outerShdw blurRad="190500" algn="tl" rotWithShape="0">
              <a:srgbClr val="000000">
                <a:alpha val="70000"/>
              </a:srgbClr>
            </a:outerShdw>
          </a:effectLst>
        </p:spPr>
      </p:pic>
      <p:sp>
        <p:nvSpPr>
          <p:cNvPr id="2" name="Τίτλος 1"/>
          <p:cNvSpPr>
            <a:spLocks noGrp="1"/>
          </p:cNvSpPr>
          <p:nvPr>
            <p:ph type="title"/>
          </p:nvPr>
        </p:nvSpPr>
        <p:spPr/>
        <p:txBody>
          <a:bodyPr/>
          <a:lstStyle/>
          <a:p>
            <a:r>
              <a:rPr lang="en-GB" dirty="0"/>
              <a:t>Scenario 4</a:t>
            </a:r>
            <a:endParaRPr lang="el-GR" dirty="0"/>
          </a:p>
        </p:txBody>
      </p:sp>
      <p:sp>
        <p:nvSpPr>
          <p:cNvPr id="4" name="Θέση περιεχομένου 3"/>
          <p:cNvSpPr>
            <a:spLocks noGrp="1"/>
          </p:cNvSpPr>
          <p:nvPr>
            <p:ph idx="1"/>
          </p:nvPr>
        </p:nvSpPr>
        <p:spPr>
          <a:xfrm>
            <a:off x="557999" y="2459736"/>
            <a:ext cx="7749093" cy="3941326"/>
          </a:xfrm>
        </p:spPr>
        <p:txBody>
          <a:bodyPr/>
          <a:lstStyle/>
          <a:p>
            <a:r>
              <a:rPr lang="en-GB" dirty="0"/>
              <a:t>J.: male, age 35, working part-time.</a:t>
            </a:r>
          </a:p>
          <a:p>
            <a:r>
              <a:rPr lang="en-GB" dirty="0"/>
              <a:t>He wants to lose weight and his dietitian friend advised him to eat about 2,500 kcals/day in order to start losing 0,5kg/week. </a:t>
            </a:r>
          </a:p>
          <a:p>
            <a:r>
              <a:rPr lang="en-GB" dirty="0"/>
              <a:t>J. decides to download an app to monitor and calculate his calorie intake by </a:t>
            </a:r>
            <a:r>
              <a:rPr lang="en-GB" dirty="0">
                <a:sym typeface="Wingdings" panose="05000000000000000000" pitchFamily="2" charset="2"/>
              </a:rPr>
              <a:t>entering each consumed food and beverage.</a:t>
            </a:r>
          </a:p>
        </p:txBody>
      </p:sp>
      <p:sp>
        <p:nvSpPr>
          <p:cNvPr id="3" name="Θέση κειμένου 2"/>
          <p:cNvSpPr>
            <a:spLocks noGrp="1"/>
          </p:cNvSpPr>
          <p:nvPr>
            <p:ph type="body" idx="4294967295"/>
          </p:nvPr>
        </p:nvSpPr>
        <p:spPr>
          <a:xfrm>
            <a:off x="557999" y="1912144"/>
            <a:ext cx="6573078" cy="503238"/>
          </a:xfrm>
        </p:spPr>
        <p:txBody>
          <a:bodyPr>
            <a:noAutofit/>
          </a:bodyPr>
          <a:lstStyle/>
          <a:p>
            <a:pPr marL="0" indent="0">
              <a:buNone/>
            </a:pPr>
            <a:r>
              <a:rPr lang="en-GB" sz="2400" b="1" dirty="0"/>
              <a:t>Monitoring calorie to control body weight </a:t>
            </a:r>
            <a:endParaRPr lang="el-GR" sz="2400" b="1" dirty="0"/>
          </a:p>
        </p:txBody>
      </p:sp>
      <p:pic>
        <p:nvPicPr>
          <p:cNvPr id="15" name="Εικόνα 14">
            <a:extLst>
              <a:ext uri="{FF2B5EF4-FFF2-40B4-BE49-F238E27FC236}">
                <a16:creationId xmlns:a16="http://schemas.microsoft.com/office/drawing/2014/main" id="{7A682B24-03B0-E580-E1DD-B92ACF22F961}"/>
              </a:ext>
            </a:extLst>
          </p:cNvPr>
          <p:cNvPicPr>
            <a:picLocks noChangeAspect="1"/>
          </p:cNvPicPr>
          <p:nvPr/>
        </p:nvPicPr>
        <p:blipFill>
          <a:blip r:embed="rId4"/>
          <a:stretch>
            <a:fillRect/>
          </a:stretch>
        </p:blipFill>
        <p:spPr>
          <a:xfrm>
            <a:off x="8056178" y="83519"/>
            <a:ext cx="3980778" cy="2593580"/>
          </a:xfrm>
          <a:prstGeom prst="rect">
            <a:avLst/>
          </a:prstGeom>
          <a:ln>
            <a:noFill/>
          </a:ln>
          <a:effectLst>
            <a:outerShdw blurRad="190500" algn="tl" rotWithShape="0">
              <a:srgbClr val="000000">
                <a:alpha val="70000"/>
              </a:srgbClr>
            </a:outerShdw>
          </a:effectLst>
        </p:spPr>
      </p:pic>
      <p:pic>
        <p:nvPicPr>
          <p:cNvPr id="5" name="Εικόνα 4"/>
          <p:cNvPicPr>
            <a:picLocks noChangeAspect="1"/>
          </p:cNvPicPr>
          <p:nvPr/>
        </p:nvPicPr>
        <p:blipFill>
          <a:blip r:embed="rId5"/>
          <a:stretch>
            <a:fillRect/>
          </a:stretch>
        </p:blipFill>
        <p:spPr>
          <a:xfrm>
            <a:off x="8448211" y="2788840"/>
            <a:ext cx="3588745" cy="2228338"/>
          </a:xfrm>
          <a:prstGeom prst="rect">
            <a:avLst/>
          </a:prstGeom>
        </p:spPr>
      </p:pic>
      <p:pic>
        <p:nvPicPr>
          <p:cNvPr id="19" name="Εικόνα 18">
            <a:extLst>
              <a:ext uri="{FF2B5EF4-FFF2-40B4-BE49-F238E27FC236}">
                <a16:creationId xmlns:a16="http://schemas.microsoft.com/office/drawing/2014/main" id="{4BFC31DA-CFE1-54CC-008C-E2C9DF1E303B}"/>
              </a:ext>
            </a:extLst>
          </p:cNvPr>
          <p:cNvPicPr>
            <a:picLocks noChangeAspect="1"/>
          </p:cNvPicPr>
          <p:nvPr/>
        </p:nvPicPr>
        <p:blipFill>
          <a:blip r:embed="rId6"/>
          <a:stretch>
            <a:fillRect/>
          </a:stretch>
        </p:blipFill>
        <p:spPr>
          <a:xfrm>
            <a:off x="4135823" y="155506"/>
            <a:ext cx="3828312" cy="1600991"/>
          </a:xfrm>
          <a:prstGeom prst="rect">
            <a:avLst/>
          </a:prstGeom>
        </p:spPr>
      </p:pic>
    </p:spTree>
    <p:extLst>
      <p:ext uri="{BB962C8B-B14F-4D97-AF65-F5344CB8AC3E}">
        <p14:creationId xmlns:p14="http://schemas.microsoft.com/office/powerpoint/2010/main" val="40643174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Scenario 5</a:t>
            </a:r>
            <a:endParaRPr lang="el-GR" dirty="0"/>
          </a:p>
        </p:txBody>
      </p:sp>
      <p:sp>
        <p:nvSpPr>
          <p:cNvPr id="4" name="Θέση περιεχομένου 3"/>
          <p:cNvSpPr>
            <a:spLocks noGrp="1"/>
          </p:cNvSpPr>
          <p:nvPr>
            <p:ph idx="1"/>
          </p:nvPr>
        </p:nvSpPr>
        <p:spPr>
          <a:xfrm>
            <a:off x="558000" y="2459736"/>
            <a:ext cx="6602218" cy="3941326"/>
          </a:xfrm>
        </p:spPr>
        <p:txBody>
          <a:bodyPr/>
          <a:lstStyle/>
          <a:p>
            <a:r>
              <a:rPr lang="en-GB" dirty="0"/>
              <a:t>K.: female, age 30, diabetes type 1 patient since se was 8 years old.  </a:t>
            </a:r>
          </a:p>
          <a:p>
            <a:r>
              <a:rPr lang="en-GB" dirty="0"/>
              <a:t>Her last blood results show her sugar level is a little off course. Her doctor advised her to pay more attention to the carbohydrates she consumes in each meal in combination to the amount of insulin she injects. </a:t>
            </a:r>
          </a:p>
          <a:p>
            <a:r>
              <a:rPr lang="en-GB" dirty="0">
                <a:sym typeface="Wingdings" panose="05000000000000000000" pitchFamily="2" charset="2"/>
              </a:rPr>
              <a:t>K. decides to download a nutrition app to track carbohydrate intake of each meal and to find low-carb recipes.  </a:t>
            </a:r>
            <a:endParaRPr lang="el-GR" dirty="0"/>
          </a:p>
        </p:txBody>
      </p:sp>
      <p:sp>
        <p:nvSpPr>
          <p:cNvPr id="3" name="Θέση κειμένου 2"/>
          <p:cNvSpPr>
            <a:spLocks noGrp="1"/>
          </p:cNvSpPr>
          <p:nvPr>
            <p:ph type="body" idx="4294967295"/>
          </p:nvPr>
        </p:nvSpPr>
        <p:spPr>
          <a:xfrm>
            <a:off x="558000" y="1909762"/>
            <a:ext cx="5157788" cy="501650"/>
          </a:xfrm>
        </p:spPr>
        <p:txBody>
          <a:bodyPr>
            <a:normAutofit/>
          </a:bodyPr>
          <a:lstStyle/>
          <a:p>
            <a:pPr marL="0" indent="0">
              <a:buNone/>
            </a:pPr>
            <a:r>
              <a:rPr lang="en-GB" sz="2400" b="1" dirty="0"/>
              <a:t>Managing Diabetes</a:t>
            </a:r>
            <a:endParaRPr lang="el-GR" sz="2400" b="1" dirty="0"/>
          </a:p>
        </p:txBody>
      </p:sp>
      <p:pic>
        <p:nvPicPr>
          <p:cNvPr id="9" name="Εικόνα 8">
            <a:extLst>
              <a:ext uri="{FF2B5EF4-FFF2-40B4-BE49-F238E27FC236}">
                <a16:creationId xmlns:a16="http://schemas.microsoft.com/office/drawing/2014/main" id="{FAF8DF00-3F85-7E32-B95C-916B105C738E}"/>
              </a:ext>
            </a:extLst>
          </p:cNvPr>
          <p:cNvPicPr>
            <a:picLocks noChangeAspect="1"/>
          </p:cNvPicPr>
          <p:nvPr/>
        </p:nvPicPr>
        <p:blipFill>
          <a:blip r:embed="rId3"/>
          <a:stretch>
            <a:fillRect/>
          </a:stretch>
        </p:blipFill>
        <p:spPr>
          <a:xfrm>
            <a:off x="6537084" y="273554"/>
            <a:ext cx="4004262" cy="1612892"/>
          </a:xfrm>
          <a:prstGeom prst="rect">
            <a:avLst/>
          </a:prstGeom>
          <a:ln>
            <a:noFill/>
          </a:ln>
          <a:effectLst>
            <a:outerShdw blurRad="190500" algn="tl" rotWithShape="0">
              <a:srgbClr val="000000">
                <a:alpha val="70000"/>
              </a:srgbClr>
            </a:outerShdw>
          </a:effectLst>
        </p:spPr>
      </p:pic>
      <p:pic>
        <p:nvPicPr>
          <p:cNvPr id="17" name="Εικόνα 16">
            <a:extLst>
              <a:ext uri="{FF2B5EF4-FFF2-40B4-BE49-F238E27FC236}">
                <a16:creationId xmlns:a16="http://schemas.microsoft.com/office/drawing/2014/main" id="{082AB7AA-B5A8-F2EF-BA60-3EDAE76D473E}"/>
              </a:ext>
            </a:extLst>
          </p:cNvPr>
          <p:cNvPicPr>
            <a:picLocks noChangeAspect="1"/>
          </p:cNvPicPr>
          <p:nvPr/>
        </p:nvPicPr>
        <p:blipFill>
          <a:blip r:embed="rId4"/>
          <a:stretch>
            <a:fillRect/>
          </a:stretch>
        </p:blipFill>
        <p:spPr>
          <a:xfrm>
            <a:off x="7334870" y="4896090"/>
            <a:ext cx="3631894" cy="1807573"/>
          </a:xfrm>
          <a:prstGeom prst="rect">
            <a:avLst/>
          </a:prstGeom>
          <a:ln>
            <a:noFill/>
          </a:ln>
          <a:effectLst>
            <a:outerShdw blurRad="190500" algn="tl" rotWithShape="0">
              <a:srgbClr val="000000">
                <a:alpha val="70000"/>
              </a:srgbClr>
            </a:outerShdw>
          </a:effectLst>
        </p:spPr>
      </p:pic>
      <p:pic>
        <p:nvPicPr>
          <p:cNvPr id="11" name="Εικόνα 10">
            <a:extLst>
              <a:ext uri="{FF2B5EF4-FFF2-40B4-BE49-F238E27FC236}">
                <a16:creationId xmlns:a16="http://schemas.microsoft.com/office/drawing/2014/main" id="{0C50CA9B-DFE3-588E-E86F-4BD1BAD1BC67}"/>
              </a:ext>
            </a:extLst>
          </p:cNvPr>
          <p:cNvPicPr>
            <a:picLocks noChangeAspect="1"/>
          </p:cNvPicPr>
          <p:nvPr/>
        </p:nvPicPr>
        <p:blipFill>
          <a:blip r:embed="rId5"/>
          <a:stretch>
            <a:fillRect/>
          </a:stretch>
        </p:blipFill>
        <p:spPr>
          <a:xfrm rot="560843">
            <a:off x="8291564" y="1617621"/>
            <a:ext cx="3664138" cy="1587582"/>
          </a:xfrm>
          <a:prstGeom prst="rect">
            <a:avLst/>
          </a:prstGeom>
          <a:ln>
            <a:noFill/>
          </a:ln>
          <a:effectLst>
            <a:outerShdw blurRad="190500" algn="tl" rotWithShape="0">
              <a:srgbClr val="000000">
                <a:alpha val="70000"/>
              </a:srgbClr>
            </a:outerShdw>
          </a:effectLst>
        </p:spPr>
      </p:pic>
      <p:pic>
        <p:nvPicPr>
          <p:cNvPr id="15" name="Εικόνα 14">
            <a:extLst>
              <a:ext uri="{FF2B5EF4-FFF2-40B4-BE49-F238E27FC236}">
                <a16:creationId xmlns:a16="http://schemas.microsoft.com/office/drawing/2014/main" id="{5C77EBEF-FD96-C16E-AC23-09BED0F7437B}"/>
              </a:ext>
            </a:extLst>
          </p:cNvPr>
          <p:cNvPicPr>
            <a:picLocks noChangeAspect="1"/>
          </p:cNvPicPr>
          <p:nvPr/>
        </p:nvPicPr>
        <p:blipFill>
          <a:blip r:embed="rId6"/>
          <a:stretch>
            <a:fillRect/>
          </a:stretch>
        </p:blipFill>
        <p:spPr>
          <a:xfrm>
            <a:off x="7800130" y="3212024"/>
            <a:ext cx="3833870" cy="15057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608422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Scenario X?</a:t>
            </a:r>
            <a:endParaRPr lang="el-GR" dirty="0"/>
          </a:p>
        </p:txBody>
      </p:sp>
      <p:sp>
        <p:nvSpPr>
          <p:cNvPr id="4" name="Θέση περιεχομένου 3"/>
          <p:cNvSpPr>
            <a:spLocks noGrp="1"/>
          </p:cNvSpPr>
          <p:nvPr>
            <p:ph idx="1"/>
          </p:nvPr>
        </p:nvSpPr>
        <p:spPr>
          <a:xfrm>
            <a:off x="557999" y="2796208"/>
            <a:ext cx="11059693" cy="3604853"/>
          </a:xfrm>
        </p:spPr>
        <p:txBody>
          <a:bodyPr/>
          <a:lstStyle/>
          <a:p>
            <a:r>
              <a:rPr lang="en-US" dirty="0"/>
              <a:t>Any other scenario that a Nutrition App could be useful?</a:t>
            </a:r>
          </a:p>
          <a:p>
            <a:endParaRPr lang="el-GR" dirty="0"/>
          </a:p>
        </p:txBody>
      </p:sp>
      <p:sp>
        <p:nvSpPr>
          <p:cNvPr id="3" name="Θέση κειμένου 2"/>
          <p:cNvSpPr>
            <a:spLocks noGrp="1"/>
          </p:cNvSpPr>
          <p:nvPr>
            <p:ph type="body" idx="4294967295"/>
          </p:nvPr>
        </p:nvSpPr>
        <p:spPr>
          <a:xfrm>
            <a:off x="557998" y="2160588"/>
            <a:ext cx="4599789" cy="501650"/>
          </a:xfrm>
        </p:spPr>
        <p:txBody>
          <a:bodyPr>
            <a:normAutofit/>
          </a:bodyPr>
          <a:lstStyle/>
          <a:p>
            <a:pPr marL="0" indent="0">
              <a:buNone/>
            </a:pPr>
            <a:r>
              <a:rPr lang="en-US" sz="2400" b="1" dirty="0"/>
              <a:t>Suggestions?</a:t>
            </a:r>
            <a:endParaRPr lang="el-GR" sz="2400" b="1" dirty="0"/>
          </a:p>
        </p:txBody>
      </p:sp>
    </p:spTree>
    <p:extLst>
      <p:ext uri="{BB962C8B-B14F-4D97-AF65-F5344CB8AC3E}">
        <p14:creationId xmlns:p14="http://schemas.microsoft.com/office/powerpoint/2010/main" val="2617392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22571CE5-10C8-C442-95BC-0DC997CD9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172"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title"/>
          </p:nvPr>
        </p:nvSpPr>
        <p:spPr/>
        <p:txBody>
          <a:bodyPr>
            <a:noAutofit/>
          </a:bodyPr>
          <a:lstStyle/>
          <a:p>
            <a:r>
              <a:rPr lang="en-GB" dirty="0">
                <a:solidFill>
                  <a:srgbClr val="4A4CF5"/>
                </a:solidFill>
              </a:rPr>
              <a:t>Activity: Setting &amp; implementing nutrition-related SMART goals</a:t>
            </a:r>
            <a:endParaRPr lang="el-GR" dirty="0">
              <a:solidFill>
                <a:srgbClr val="4A4CF5"/>
              </a:solidFill>
            </a:endParaRPr>
          </a:p>
        </p:txBody>
      </p:sp>
      <p:sp>
        <p:nvSpPr>
          <p:cNvPr id="4" name="Θέση περιεχομένου 3"/>
          <p:cNvSpPr>
            <a:spLocks noGrp="1"/>
          </p:cNvSpPr>
          <p:nvPr>
            <p:ph idx="1"/>
          </p:nvPr>
        </p:nvSpPr>
        <p:spPr>
          <a:xfrm>
            <a:off x="557999" y="2459736"/>
            <a:ext cx="6355173" cy="3941326"/>
          </a:xfrm>
        </p:spPr>
        <p:txBody>
          <a:bodyPr>
            <a:normAutofit/>
          </a:bodyPr>
          <a:lstStyle/>
          <a:p>
            <a:r>
              <a:rPr lang="en-GB" sz="2400" dirty="0"/>
              <a:t>Share your goal with the rest of the group. </a:t>
            </a:r>
          </a:p>
          <a:p>
            <a:r>
              <a:rPr lang="en-GB" sz="2400" dirty="0"/>
              <a:t>Check whether it is actually a SMART goal </a:t>
            </a:r>
            <a:r>
              <a:rPr lang="el-GR" sz="2400" dirty="0"/>
              <a:t>(</a:t>
            </a:r>
            <a:r>
              <a:rPr lang="en-US" sz="2400" dirty="0"/>
              <a:t>fulfill prerequisites?).</a:t>
            </a:r>
            <a:endParaRPr lang="en-GB" sz="2400" dirty="0"/>
          </a:p>
          <a:p>
            <a:r>
              <a:rPr lang="en-GB" sz="2400" dirty="0"/>
              <a:t>Is it related to a specific food group (e.g. fruits), is it related to body weight or a health condition?</a:t>
            </a:r>
          </a:p>
          <a:p>
            <a:r>
              <a:rPr lang="en-GB" sz="2400" dirty="0"/>
              <a:t>Why did you choose this goal?</a:t>
            </a:r>
          </a:p>
          <a:p>
            <a:pPr marL="0" indent="0">
              <a:buNone/>
            </a:pPr>
            <a:endParaRPr lang="el-GR" sz="2400" dirty="0"/>
          </a:p>
        </p:txBody>
      </p:sp>
      <p:sp>
        <p:nvSpPr>
          <p:cNvPr id="3" name="Θέση κειμένου 2"/>
          <p:cNvSpPr>
            <a:spLocks noGrp="1"/>
          </p:cNvSpPr>
          <p:nvPr>
            <p:ph type="body" idx="4294967295"/>
          </p:nvPr>
        </p:nvSpPr>
        <p:spPr>
          <a:xfrm>
            <a:off x="557999" y="1956498"/>
            <a:ext cx="5656263" cy="503238"/>
          </a:xfrm>
        </p:spPr>
        <p:txBody>
          <a:bodyPr>
            <a:noAutofit/>
          </a:bodyPr>
          <a:lstStyle/>
          <a:p>
            <a:pPr marL="0" indent="0">
              <a:buNone/>
            </a:pPr>
            <a:r>
              <a:rPr lang="en-GB" sz="2400" b="1" dirty="0"/>
              <a:t>Set your own nutrition-related SMART goal</a:t>
            </a:r>
            <a:endParaRPr lang="el-GR" sz="2400" dirty="0"/>
          </a:p>
        </p:txBody>
      </p:sp>
      <p:sp>
        <p:nvSpPr>
          <p:cNvPr id="6" name="TextBox 5">
            <a:extLst>
              <a:ext uri="{FF2B5EF4-FFF2-40B4-BE49-F238E27FC236}">
                <a16:creationId xmlns:a16="http://schemas.microsoft.com/office/drawing/2014/main" id="{C7CEBDBC-A4B5-66F9-1816-60DB739B1999}"/>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Image</a:t>
            </a:r>
            <a:r>
              <a:rPr lang="el-GR" sz="1200" dirty="0">
                <a:hlinkClick r:id="rId4"/>
              </a:rPr>
              <a:t> </a:t>
            </a:r>
            <a:r>
              <a:rPr lang="el-GR" sz="1200" dirty="0" err="1">
                <a:hlinkClick r:id="rId4"/>
              </a:rPr>
              <a:t>by</a:t>
            </a:r>
            <a:r>
              <a:rPr lang="el-GR" sz="1200" dirty="0">
                <a:hlinkClick r:id="rId4"/>
              </a:rPr>
              <a:t> </a:t>
            </a:r>
            <a:r>
              <a:rPr lang="el-GR" sz="1200" dirty="0" err="1">
                <a:hlinkClick r:id="rId4"/>
              </a:rPr>
              <a:t>vectorjuice</a:t>
            </a:r>
            <a:r>
              <a:rPr lang="en-US" sz="1200" dirty="0">
                <a:hlinkClick r:id="rId4"/>
              </a:rPr>
              <a:t> </a:t>
            </a:r>
            <a:r>
              <a:rPr lang="el-GR" sz="1200" dirty="0">
                <a:hlinkClick r:id="rId4"/>
              </a:rPr>
              <a:t>on </a:t>
            </a:r>
            <a:r>
              <a:rPr lang="el-GR" sz="1200" dirty="0" err="1">
                <a:hlinkClick r:id="rId4"/>
              </a:rPr>
              <a:t>Freepik</a:t>
            </a:r>
            <a:endParaRPr lang="el-GR" sz="1200" dirty="0"/>
          </a:p>
        </p:txBody>
      </p:sp>
    </p:spTree>
    <p:extLst>
      <p:ext uri="{BB962C8B-B14F-4D97-AF65-F5344CB8AC3E}">
        <p14:creationId xmlns:p14="http://schemas.microsoft.com/office/powerpoint/2010/main" val="108123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22571CE5-10C8-C442-95BC-0DC997CD97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3172"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title"/>
          </p:nvPr>
        </p:nvSpPr>
        <p:spPr/>
        <p:txBody>
          <a:bodyPr>
            <a:normAutofit/>
          </a:bodyPr>
          <a:lstStyle/>
          <a:p>
            <a:r>
              <a:rPr lang="en-GB" dirty="0">
                <a:solidFill>
                  <a:srgbClr val="4A4CF5"/>
                </a:solidFill>
              </a:rPr>
              <a:t>Activity: Setting &amp; implementing nutrition-related SMART goals</a:t>
            </a:r>
            <a:endParaRPr lang="el-GR" dirty="0">
              <a:solidFill>
                <a:srgbClr val="4A4CF5"/>
              </a:solidFill>
            </a:endParaRPr>
          </a:p>
        </p:txBody>
      </p:sp>
      <p:sp>
        <p:nvSpPr>
          <p:cNvPr id="4" name="Θέση περιεχομένου 3"/>
          <p:cNvSpPr>
            <a:spLocks noGrp="1"/>
          </p:cNvSpPr>
          <p:nvPr>
            <p:ph idx="1"/>
          </p:nvPr>
        </p:nvSpPr>
        <p:spPr>
          <a:xfrm>
            <a:off x="557999" y="2459736"/>
            <a:ext cx="6355173" cy="3941326"/>
          </a:xfrm>
        </p:spPr>
        <p:txBody>
          <a:bodyPr>
            <a:noAutofit/>
          </a:bodyPr>
          <a:lstStyle/>
          <a:p>
            <a:pPr marL="0" indent="0">
              <a:buNone/>
            </a:pPr>
            <a:r>
              <a:rPr lang="en-US" sz="2400" b="1" dirty="0"/>
              <a:t>Brainstorm and discuss:</a:t>
            </a:r>
            <a:r>
              <a:rPr lang="en-US" sz="2400" dirty="0"/>
              <a:t/>
            </a:r>
            <a:br>
              <a:rPr lang="en-US" sz="2400" dirty="0"/>
            </a:br>
            <a:endParaRPr lang="en-US" sz="2400" dirty="0"/>
          </a:p>
          <a:p>
            <a:pPr marL="0" indent="0" algn="ctr">
              <a:buNone/>
            </a:pPr>
            <a:r>
              <a:rPr lang="en-US" sz="2400" dirty="0"/>
              <a:t>How could you integrate these goals in a nutrition app?</a:t>
            </a:r>
          </a:p>
          <a:p>
            <a:pPr marL="0" indent="0" algn="ctr">
              <a:buNone/>
            </a:pPr>
            <a:r>
              <a:rPr lang="en-GB" sz="2400" dirty="0"/>
              <a:t>What kind of app will you use to track the progress of your goal?</a:t>
            </a:r>
          </a:p>
          <a:p>
            <a:pPr marL="0" indent="0" algn="ctr">
              <a:buNone/>
            </a:pPr>
            <a:r>
              <a:rPr lang="en-GB" sz="2400" dirty="0"/>
              <a:t>Is there a difficulty you might face? </a:t>
            </a:r>
            <a:endParaRPr lang="el-GR" sz="2400" dirty="0"/>
          </a:p>
        </p:txBody>
      </p:sp>
      <p:sp>
        <p:nvSpPr>
          <p:cNvPr id="5" name="TextBox 4">
            <a:extLst>
              <a:ext uri="{FF2B5EF4-FFF2-40B4-BE49-F238E27FC236}">
                <a16:creationId xmlns:a16="http://schemas.microsoft.com/office/drawing/2014/main" id="{C7CEBDBC-A4B5-66F9-1816-60DB739B1999}"/>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4"/>
              </a:rPr>
              <a:t>Image</a:t>
            </a:r>
            <a:r>
              <a:rPr lang="el-GR" sz="1200" dirty="0">
                <a:hlinkClick r:id="rId4"/>
              </a:rPr>
              <a:t> </a:t>
            </a:r>
            <a:r>
              <a:rPr lang="el-GR" sz="1200" dirty="0" err="1">
                <a:hlinkClick r:id="rId4"/>
              </a:rPr>
              <a:t>by</a:t>
            </a:r>
            <a:r>
              <a:rPr lang="el-GR" sz="1200" dirty="0">
                <a:hlinkClick r:id="rId4"/>
              </a:rPr>
              <a:t> </a:t>
            </a:r>
            <a:r>
              <a:rPr lang="el-GR" sz="1200" dirty="0" err="1">
                <a:hlinkClick r:id="rId4"/>
              </a:rPr>
              <a:t>vectorjuice</a:t>
            </a:r>
            <a:r>
              <a:rPr lang="en-US" sz="1200" dirty="0">
                <a:hlinkClick r:id="rId4"/>
              </a:rPr>
              <a:t> </a:t>
            </a:r>
            <a:r>
              <a:rPr lang="el-GR" sz="1200" dirty="0">
                <a:hlinkClick r:id="rId4"/>
              </a:rPr>
              <a:t>on </a:t>
            </a:r>
            <a:r>
              <a:rPr lang="el-GR" sz="1200" dirty="0" err="1">
                <a:hlinkClick r:id="rId4"/>
              </a:rPr>
              <a:t>Freepik</a:t>
            </a:r>
            <a:endParaRPr lang="el-GR" sz="1200" dirty="0"/>
          </a:p>
        </p:txBody>
      </p:sp>
    </p:spTree>
    <p:extLst>
      <p:ext uri="{BB962C8B-B14F-4D97-AF65-F5344CB8AC3E}">
        <p14:creationId xmlns:p14="http://schemas.microsoft.com/office/powerpoint/2010/main" val="18573758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completed the experiential training session of this module!</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2050" name="Picture 2">
            <a:extLst>
              <a:ext uri="{FF2B5EF4-FFF2-40B4-BE49-F238E27FC236}">
                <a16:creationId xmlns:a16="http://schemas.microsoft.com/office/drawing/2014/main" id="{2AB980B0-03D2-2E64-6760-C23D435A12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80" y="6195706"/>
            <a:ext cx="2549273" cy="764782"/>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6 2 Health Apps for Nutrition EXPERIENTIAL TRAINNING"/>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Gr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Eat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Rq2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Eat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Eat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Eat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GrahYFQaV5GsAAABvAAAAHAAAAHVuaXZlcnNhbC9sb2NhbF9zZXR0aW5ncy54bWwNyrEKwkAMANC9XxEySB3Uugn2rpujCK0fENogB7mk9ELRv/e2N7x++GaBnbeSTANezx0C62xL0k/A9/Q43RCKky4kphxQDWGITS82k4zsXmOBVejH28S5wvlJuc4XqbOkAu1B/B6PeInNH1BLAwQUAAIACABHr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R62oWOohDhNLAAAAbAAAABsAAAB1bml2ZXJzYWwvdW5pdmVyc2FsLnBuZy54bWyzsa/IzVEoSy0qzszPs1Uy1DNQsrfj5bIpKEoty0wtV6gAigEFIUBJoRLINUJwyzNTSjKAQiYmFgjBjNTM9IwSoKiBhRlcVB9oKABQSwECAAAUAAIACACpflBPNmFYAkcDAADhCQAAFAAAAAAAAAABAAAAAAAAAAAAdW5pdmVyc2FsL3BsYXllci54bWxQSwECAAAUAAIACABGrahYtTf0qBwFAADhEwAAHQAAAAAAAAABAAAAAAB5AwAAdW5pdmVyc2FsL2NvbW1vbl9tZXNzYWdlcy5sbmdQSwECAAAUAAIACABGrahYFR5gG6MAAAB/AQAALgAAAAAAAAABAAAAAADQCAAAdW5pdmVyc2FsL3BsYXliYWNrX2FuZF9uYXZpZ2F0aW9uX3NldHRpbmdzLnhtbFBLAQIAABQAAgAIAEatqFh0STUfPAQAAAwVAAAnAAAAAAAAAAEAAAAAAL8JAAB1bml2ZXJzYWwvZmxhc2hfcHVibGlzaGluZ19zZXR0aW5ncy54bWxQSwECAAAUAAIACABGrahYN4uHansDAACsDAAAIQAAAAAAAAABAAAAAABADgAAdW5pdmVyc2FsL2ZsYXNoX3NraW5fc2V0dGluZ3MueG1sUEsBAgAAFAACAAgARq2oWKavViM2BAAAlhQAACYAAAAAAAAAAQAAAAAA+hEAAHVuaXZlcnNhbC9odG1sX3B1Ymxpc2hpbmdfc2V0dGluZ3MueG1sUEsBAgAAFAACAAgARq2oWCYPfuiwAQAAbwYAAB8AAAAAAAAAAQAAAAAAdBYAAHVuaXZlcnNhbC9odG1sX3NraW5fc2V0dGluZ3MuanNQSwECAAAUAAIACABGrahYFQaV5GsAAABvAAAAHAAAAAAAAAABAAAAAABhGAAAdW5pdmVyc2FsL2xvY2FsX3NldHRpbmdzLnhtbFBLAQIAABQAAgAIAEetqFjCG66ZaBIAAPdNAAAXAAAAAAAAAAAAAAAAAAYZAAB1bml2ZXJzYWwvdW5pdmVyc2FsLnBuZ1BLAQIAABQAAgAIAEetqFjqIQ4TSwAAAGwAAAAbAAAAAAAAAAEAAAAAAKMrAAB1bml2ZXJzYWwvdW5pdmVyc2FsLnBuZy54bWxQSwUGAAAAAAoACgAGAwAAJywAAAAA"/>
  <p:tag name="ISPRING_LMS_API_VERSION" val="SCORM 1.2"/>
  <p:tag name="ISPRING_ULTRA_SCORM_COURSE_ID" val="796CB8E5-66D2-491F-8655-A19D6B4FDFB4"/>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6&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6 2 Health Apps for Nutrition EXPERIENTIAL TRAINNIN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6316</TotalTime>
  <Words>2082</Words>
  <Application>Microsoft Office PowerPoint</Application>
  <PresentationFormat>Ευρεία οθόνη</PresentationFormat>
  <Paragraphs>276</Paragraphs>
  <Slides>26</Slides>
  <Notes>26</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26</vt:i4>
      </vt:variant>
    </vt:vector>
  </HeadingPairs>
  <TitlesOfParts>
    <vt:vector size="37" baseType="lpstr">
      <vt:lpstr>Adobe Gothic Std B</vt:lpstr>
      <vt:lpstr>MS PGothic</vt:lpstr>
      <vt:lpstr>Abadi Extra Light</vt:lpstr>
      <vt:lpstr>Arial</vt:lpstr>
      <vt:lpstr>Calibri</vt:lpstr>
      <vt:lpstr>Calibri Light</vt:lpstr>
      <vt:lpstr>Gill Sans Nova</vt:lpstr>
      <vt:lpstr>Impact</vt:lpstr>
      <vt:lpstr>Roboto</vt:lpstr>
      <vt:lpstr>Wingdings</vt:lpstr>
      <vt:lpstr>Θέμα του Office</vt:lpstr>
      <vt:lpstr>Παρουσίαση του PowerPoint</vt:lpstr>
      <vt:lpstr>Partners</vt:lpstr>
      <vt:lpstr>Experiential Training Session:  Content</vt:lpstr>
      <vt:lpstr>Objectives</vt:lpstr>
      <vt:lpstr>Competences</vt:lpstr>
      <vt:lpstr>6.2.1 Specific examples of Nutrition Apps</vt:lpstr>
      <vt:lpstr>Example 1:  YAZIO Fasting &amp; Food Trucker (greek: ΥΑΖΙΟ - θερμιδομετρητής)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Example 2:  Water Reminder - Remind Drink (greek: Υπενθύμιση νερού – Υπενθυμίστε)</vt:lpstr>
      <vt:lpstr>Παρουσίαση του PowerPoint</vt:lpstr>
      <vt:lpstr>Παρουσίαση του PowerPoint</vt:lpstr>
      <vt:lpstr>Παρουσίαση του PowerPoint</vt:lpstr>
      <vt:lpstr>6.2.2 Real life integrations – Implementation of SMART goals</vt:lpstr>
      <vt:lpstr>Scenario 1</vt:lpstr>
      <vt:lpstr>Scenario 2</vt:lpstr>
      <vt:lpstr>Scenario 3</vt:lpstr>
      <vt:lpstr>Scenario 4</vt:lpstr>
      <vt:lpstr>Scenario 5</vt:lpstr>
      <vt:lpstr>Scenario X?</vt:lpstr>
      <vt:lpstr>Activity: Setting &amp; implementing nutrition-related SMART goals</vt:lpstr>
      <vt:lpstr>Activity: Setting &amp; implementing nutrition-related SMART goals</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ETA6 2 Health Apps for Nutrition EXPERIENTIAL TRAINNING</dc:title>
  <dc:creator>pantelis bbalaouras</dc:creator>
  <cp:lastModifiedBy>pantelis</cp:lastModifiedBy>
  <cp:revision>926</cp:revision>
  <dcterms:created xsi:type="dcterms:W3CDTF">2020-06-02T13:31:56Z</dcterms:created>
  <dcterms:modified xsi:type="dcterms:W3CDTF">2024-05-08T18:42:53Z</dcterms:modified>
</cp:coreProperties>
</file>