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36" r:id="rId2"/>
    <p:sldId id="417" r:id="rId3"/>
    <p:sldId id="602" r:id="rId4"/>
    <p:sldId id="603" r:id="rId5"/>
    <p:sldId id="604" r:id="rId6"/>
    <p:sldId id="605" r:id="rId7"/>
    <p:sldId id="404" r:id="rId8"/>
  </p:sldIdLst>
  <p:sldSz cx="12192000" cy="6858000"/>
  <p:notesSz cx="6858000" cy="9144000"/>
  <p:custDataLst>
    <p:tags r:id="rId11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  <p:cmAuthor id="3" name="prolepsis" initials="p" lastIdx="1" clrIdx="2">
    <p:extLst>
      <p:ext uri="{19B8F6BF-5375-455C-9EA6-DF929625EA0E}">
        <p15:presenceInfo xmlns:p15="http://schemas.microsoft.com/office/powerpoint/2012/main" userId="proleps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DDE0E5"/>
    <a:srgbClr val="FF3399"/>
    <a:srgbClr val="9933FF"/>
    <a:srgbClr val="ED7D31"/>
    <a:srgbClr val="F8F8F8"/>
    <a:srgbClr val="203864"/>
    <a:srgbClr val="ABC7F1"/>
    <a:srgbClr val="CFD5E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717ED4-59BC-40AC-81BE-0E573BFE9CAB}" v="1" dt="2024-05-02T07:14:50.9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871" autoAdjust="0"/>
  </p:normalViewPr>
  <p:slideViewPr>
    <p:cSldViewPr snapToGrid="0">
      <p:cViewPr varScale="1">
        <p:scale>
          <a:sx n="74" d="100"/>
          <a:sy n="74" d="100"/>
        </p:scale>
        <p:origin x="60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08725C15-0680-4CB5-B5D0-51E7F637E8F0}"/>
    <pc:docChg chg="undo custSel modSld modMainMaster">
      <pc:chgData name="pantelis balaouras" userId="25e8755020fc1734" providerId="LiveId" clId="{08725C15-0680-4CB5-B5D0-51E7F637E8F0}" dt="2024-04-29T10:49:47.193" v="93" actId="20577"/>
      <pc:docMkLst>
        <pc:docMk/>
      </pc:docMkLst>
      <pc:sldChg chg="modSp mod">
        <pc:chgData name="pantelis balaouras" userId="25e8755020fc1734" providerId="LiveId" clId="{08725C15-0680-4CB5-B5D0-51E7F637E8F0}" dt="2024-04-29T10:37:30.575" v="10" actId="20577"/>
        <pc:sldMkLst>
          <pc:docMk/>
          <pc:sldMk cId="616025265" sldId="261"/>
        </pc:sldMkLst>
        <pc:spChg chg="mod">
          <ac:chgData name="pantelis balaouras" userId="25e8755020fc1734" providerId="LiveId" clId="{08725C15-0680-4CB5-B5D0-51E7F637E8F0}" dt="2024-04-29T10:37:30.575" v="10" actId="20577"/>
          <ac:spMkLst>
            <pc:docMk/>
            <pc:sldMk cId="616025265" sldId="261"/>
            <ac:spMk id="4" creationId="{E47D0821-8573-4002-9B33-F43C68A1D403}"/>
          </ac:spMkLst>
        </pc:spChg>
      </pc:sldChg>
      <pc:sldChg chg="addSp delSp modSp">
        <pc:chgData name="pantelis balaouras" userId="25e8755020fc1734" providerId="LiveId" clId="{08725C15-0680-4CB5-B5D0-51E7F637E8F0}" dt="2024-04-28T19:56:33.227" v="2"/>
        <pc:sldMkLst>
          <pc:docMk/>
          <pc:sldMk cId="1915799683" sldId="404"/>
        </pc:sldMkLst>
        <pc:picChg chg="add mod">
          <ac:chgData name="pantelis balaouras" userId="25e8755020fc1734" providerId="LiveId" clId="{08725C15-0680-4CB5-B5D0-51E7F637E8F0}" dt="2024-04-28T19:56:33.227" v="2"/>
          <ac:picMkLst>
            <pc:docMk/>
            <pc:sldMk cId="1915799683" sldId="404"/>
            <ac:picMk id="3" creationId="{44ADA4B3-6C40-F696-3962-406A24EF1D51}"/>
          </ac:picMkLst>
        </pc:picChg>
        <pc:picChg chg="del mod">
          <ac:chgData name="pantelis balaouras" userId="25e8755020fc1734" providerId="LiveId" clId="{08725C15-0680-4CB5-B5D0-51E7F637E8F0}" dt="2024-04-28T19:56:32.536" v="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08725C15-0680-4CB5-B5D0-51E7F637E8F0}" dt="2024-04-29T10:37:11.644" v="8" actId="20577"/>
        <pc:sldMkLst>
          <pc:docMk/>
          <pc:sldMk cId="319560736" sldId="436"/>
        </pc:sldMkLst>
        <pc:spChg chg="mod">
          <ac:chgData name="pantelis balaouras" userId="25e8755020fc1734" providerId="LiveId" clId="{08725C15-0680-4CB5-B5D0-51E7F637E8F0}" dt="2024-04-29T10:37:11.644" v="8" actId="20577"/>
          <ac:spMkLst>
            <pc:docMk/>
            <pc:sldMk cId="319560736" sldId="436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08725C15-0680-4CB5-B5D0-51E7F637E8F0}" dt="2024-04-29T10:43:41.854" v="30" actId="20577"/>
        <pc:sldMkLst>
          <pc:docMk/>
          <pc:sldMk cId="2140994750" sldId="437"/>
        </pc:sldMkLst>
        <pc:spChg chg="mod">
          <ac:chgData name="pantelis balaouras" userId="25e8755020fc1734" providerId="LiveId" clId="{08725C15-0680-4CB5-B5D0-51E7F637E8F0}" dt="2024-04-29T10:43:41.854" v="30" actId="20577"/>
          <ac:spMkLst>
            <pc:docMk/>
            <pc:sldMk cId="2140994750" sldId="437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4:35.026" v="42" actId="20577"/>
        <pc:sldMkLst>
          <pc:docMk/>
          <pc:sldMk cId="750286666" sldId="438"/>
        </pc:sldMkLst>
        <pc:spChg chg="mod">
          <ac:chgData name="pantelis balaouras" userId="25e8755020fc1734" providerId="LiveId" clId="{08725C15-0680-4CB5-B5D0-51E7F637E8F0}" dt="2024-04-29T10:44:35.026" v="42" actId="20577"/>
          <ac:spMkLst>
            <pc:docMk/>
            <pc:sldMk cId="750286666" sldId="438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3:14.646" v="18"/>
        <pc:sldMkLst>
          <pc:docMk/>
          <pc:sldMk cId="3038715148" sldId="442"/>
        </pc:sldMkLst>
        <pc:spChg chg="add mod">
          <ac:chgData name="pantelis balaouras" userId="25e8755020fc1734" providerId="LiveId" clId="{08725C15-0680-4CB5-B5D0-51E7F637E8F0}" dt="2024-04-29T10:43:14.646" v="18"/>
          <ac:spMkLst>
            <pc:docMk/>
            <pc:sldMk cId="3038715148" sldId="442"/>
            <ac:spMk id="2" creationId="{29D71A88-82EF-A436-7FDE-40779D2F7351}"/>
          </ac:spMkLst>
        </pc:spChg>
        <pc:spChg chg="del">
          <ac:chgData name="pantelis balaouras" userId="25e8755020fc1734" providerId="LiveId" clId="{08725C15-0680-4CB5-B5D0-51E7F637E8F0}" dt="2024-04-29T10:43:14.083" v="17" actId="478"/>
          <ac:spMkLst>
            <pc:docMk/>
            <pc:sldMk cId="3038715148" sldId="44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7.958" v="24"/>
        <pc:sldMkLst>
          <pc:docMk/>
          <pc:sldMk cId="1250625190" sldId="446"/>
        </pc:sldMkLst>
        <pc:spChg chg="add mod">
          <ac:chgData name="pantelis balaouras" userId="25e8755020fc1734" providerId="LiveId" clId="{08725C15-0680-4CB5-B5D0-51E7F637E8F0}" dt="2024-04-29T10:43:27.958" v="24"/>
          <ac:spMkLst>
            <pc:docMk/>
            <pc:sldMk cId="1250625190" sldId="446"/>
            <ac:spMk id="6" creationId="{2D411EE8-53FA-329D-054C-118228397622}"/>
          </ac:spMkLst>
        </pc:spChg>
        <pc:spChg chg="del">
          <ac:chgData name="pantelis balaouras" userId="25e8755020fc1734" providerId="LiveId" clId="{08725C15-0680-4CB5-B5D0-51E7F637E8F0}" dt="2024-04-29T10:43:27.379" v="23" actId="478"/>
          <ac:spMkLst>
            <pc:docMk/>
            <pc:sldMk cId="1250625190" sldId="446"/>
            <ac:spMk id="7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2.071" v="26"/>
        <pc:sldMkLst>
          <pc:docMk/>
          <pc:sldMk cId="568782003" sldId="464"/>
        </pc:sldMkLst>
        <pc:spChg chg="add mod">
          <ac:chgData name="pantelis balaouras" userId="25e8755020fc1734" providerId="LiveId" clId="{08725C15-0680-4CB5-B5D0-51E7F637E8F0}" dt="2024-04-29T10:43:32.071" v="26"/>
          <ac:spMkLst>
            <pc:docMk/>
            <pc:sldMk cId="568782003" sldId="464"/>
            <ac:spMk id="2" creationId="{ED887F24-640B-CFEE-9620-A4D4E6AE335C}"/>
          </ac:spMkLst>
        </pc:spChg>
        <pc:spChg chg="del">
          <ac:chgData name="pantelis balaouras" userId="25e8755020fc1734" providerId="LiveId" clId="{08725C15-0680-4CB5-B5D0-51E7F637E8F0}" dt="2024-04-29T10:43:31.570" v="25" actId="478"/>
          <ac:spMkLst>
            <pc:docMk/>
            <pc:sldMk cId="568782003" sldId="46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47.186" v="32" actId="20577"/>
        <pc:sldMkLst>
          <pc:docMk/>
          <pc:sldMk cId="4036588873" sldId="467"/>
        </pc:sldMkLst>
        <pc:spChg chg="mod">
          <ac:chgData name="pantelis balaouras" userId="25e8755020fc1734" providerId="LiveId" clId="{08725C15-0680-4CB5-B5D0-51E7F637E8F0}" dt="2024-04-29T10:43:47.186" v="32" actId="20577"/>
          <ac:spMkLst>
            <pc:docMk/>
            <pc:sldMk cId="4036588873" sldId="467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46.794" v="45" actId="14100"/>
        <pc:sldMkLst>
          <pc:docMk/>
          <pc:sldMk cId="319678960" sldId="487"/>
        </pc:sldMkLst>
        <pc:spChg chg="mod">
          <ac:chgData name="pantelis balaouras" userId="25e8755020fc1734" providerId="LiveId" clId="{08725C15-0680-4CB5-B5D0-51E7F637E8F0}" dt="2024-04-29T10:44:46.794" v="45" actId="14100"/>
          <ac:spMkLst>
            <pc:docMk/>
            <pc:sldMk cId="319678960" sldId="48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7.581" v="49"/>
        <pc:sldMkLst>
          <pc:docMk/>
          <pc:sldMk cId="2177129853" sldId="488"/>
        </pc:sldMkLst>
        <pc:spChg chg="add mod">
          <ac:chgData name="pantelis balaouras" userId="25e8755020fc1734" providerId="LiveId" clId="{08725C15-0680-4CB5-B5D0-51E7F637E8F0}" dt="2024-04-29T10:44:57.581" v="49"/>
          <ac:spMkLst>
            <pc:docMk/>
            <pc:sldMk cId="2177129853" sldId="488"/>
            <ac:spMk id="2" creationId="{8C84ACDB-9030-7B4A-5EBD-2BEA8CFBEA08}"/>
          </ac:spMkLst>
        </pc:spChg>
        <pc:spChg chg="del">
          <ac:chgData name="pantelis balaouras" userId="25e8755020fc1734" providerId="LiveId" clId="{08725C15-0680-4CB5-B5D0-51E7F637E8F0}" dt="2024-04-29T10:44:57.060" v="48" actId="478"/>
          <ac:spMkLst>
            <pc:docMk/>
            <pc:sldMk cId="2177129853" sldId="488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6:18.576" v="70" actId="20577"/>
        <pc:sldMkLst>
          <pc:docMk/>
          <pc:sldMk cId="4101063229" sldId="495"/>
        </pc:sldMkLst>
        <pc:spChg chg="mod">
          <ac:chgData name="pantelis balaouras" userId="25e8755020fc1734" providerId="LiveId" clId="{08725C15-0680-4CB5-B5D0-51E7F637E8F0}" dt="2024-04-29T10:46:18.576" v="70" actId="20577"/>
          <ac:spMkLst>
            <pc:docMk/>
            <pc:sldMk cId="4101063229" sldId="495"/>
            <ac:spMk id="4" creationId="{E47D0821-8573-4002-9B33-F43C68A1D403}"/>
          </ac:spMkLst>
        </pc:spChg>
      </pc:sldChg>
      <pc:sldChg chg="addSp delSp modSp mod">
        <pc:chgData name="pantelis balaouras" userId="25e8755020fc1734" providerId="LiveId" clId="{08725C15-0680-4CB5-B5D0-51E7F637E8F0}" dt="2024-04-29T10:48:11.145" v="76"/>
        <pc:sldMkLst>
          <pc:docMk/>
          <pc:sldMk cId="1642333540" sldId="501"/>
        </pc:sldMkLst>
        <pc:spChg chg="add mod">
          <ac:chgData name="pantelis balaouras" userId="25e8755020fc1734" providerId="LiveId" clId="{08725C15-0680-4CB5-B5D0-51E7F637E8F0}" dt="2024-04-29T10:48:11.145" v="76"/>
          <ac:spMkLst>
            <pc:docMk/>
            <pc:sldMk cId="1642333540" sldId="501"/>
            <ac:spMk id="3" creationId="{E885C60D-B390-78FF-3F9A-FE0FE95C523A}"/>
          </ac:spMkLst>
        </pc:spChg>
        <pc:spChg chg="del">
          <ac:chgData name="pantelis balaouras" userId="25e8755020fc1734" providerId="LiveId" clId="{08725C15-0680-4CB5-B5D0-51E7F637E8F0}" dt="2024-04-29T10:48:10.615" v="75" actId="478"/>
          <ac:spMkLst>
            <pc:docMk/>
            <pc:sldMk cId="1642333540" sldId="501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06.262" v="74" actId="1076"/>
        <pc:sldMkLst>
          <pc:docMk/>
          <pc:sldMk cId="3572779126" sldId="502"/>
        </pc:sldMkLst>
        <pc:spChg chg="mod">
          <ac:chgData name="pantelis balaouras" userId="25e8755020fc1734" providerId="LiveId" clId="{08725C15-0680-4CB5-B5D0-51E7F637E8F0}" dt="2024-04-29T10:48:06.262" v="74" actId="1076"/>
          <ac:spMkLst>
            <pc:docMk/>
            <pc:sldMk cId="3572779126" sldId="50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5.724" v="78"/>
        <pc:sldMkLst>
          <pc:docMk/>
          <pc:sldMk cId="796788791" sldId="504"/>
        </pc:sldMkLst>
        <pc:spChg chg="add mod">
          <ac:chgData name="pantelis balaouras" userId="25e8755020fc1734" providerId="LiveId" clId="{08725C15-0680-4CB5-B5D0-51E7F637E8F0}" dt="2024-04-29T10:48:15.724" v="78"/>
          <ac:spMkLst>
            <pc:docMk/>
            <pc:sldMk cId="796788791" sldId="504"/>
            <ac:spMk id="3" creationId="{C2FD13F9-2C17-88B7-BD0E-D458BB84001D}"/>
          </ac:spMkLst>
        </pc:spChg>
        <pc:spChg chg="del">
          <ac:chgData name="pantelis balaouras" userId="25e8755020fc1734" providerId="LiveId" clId="{08725C15-0680-4CB5-B5D0-51E7F637E8F0}" dt="2024-04-29T10:48:15.238" v="77" actId="478"/>
          <ac:spMkLst>
            <pc:docMk/>
            <pc:sldMk cId="796788791" sldId="504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8:42.359" v="84" actId="20577"/>
        <pc:sldMkLst>
          <pc:docMk/>
          <pc:sldMk cId="886959175" sldId="524"/>
        </pc:sldMkLst>
        <pc:spChg chg="mod">
          <ac:chgData name="pantelis balaouras" userId="25e8755020fc1734" providerId="LiveId" clId="{08725C15-0680-4CB5-B5D0-51E7F637E8F0}" dt="2024-04-29T10:48:42.359" v="84" actId="20577"/>
          <ac:spMkLst>
            <pc:docMk/>
            <pc:sldMk cId="886959175" sldId="524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8:53.953" v="87" actId="14100"/>
        <pc:sldMkLst>
          <pc:docMk/>
          <pc:sldMk cId="422675489" sldId="532"/>
        </pc:sldMkLst>
        <pc:spChg chg="mod">
          <ac:chgData name="pantelis balaouras" userId="25e8755020fc1734" providerId="LiveId" clId="{08725C15-0680-4CB5-B5D0-51E7F637E8F0}" dt="2024-04-29T10:48:53.953" v="87" actId="14100"/>
          <ac:spMkLst>
            <pc:docMk/>
            <pc:sldMk cId="422675489" sldId="532"/>
            <ac:spMk id="9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5:32.933" v="61" actId="20577"/>
        <pc:sldMkLst>
          <pc:docMk/>
          <pc:sldMk cId="358170688" sldId="536"/>
        </pc:sldMkLst>
        <pc:spChg chg="mod">
          <ac:chgData name="pantelis balaouras" userId="25e8755020fc1734" providerId="LiveId" clId="{08725C15-0680-4CB5-B5D0-51E7F637E8F0}" dt="2024-04-29T10:45:32.933" v="61" actId="20577"/>
          <ac:spMkLst>
            <pc:docMk/>
            <pc:sldMk cId="358170688" sldId="536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08725C15-0680-4CB5-B5D0-51E7F637E8F0}" dt="2024-04-29T10:46:09.844" v="68" actId="20577"/>
        <pc:sldMkLst>
          <pc:docMk/>
          <pc:sldMk cId="1662365341" sldId="538"/>
        </pc:sldMkLst>
        <pc:spChg chg="mod">
          <ac:chgData name="pantelis balaouras" userId="25e8755020fc1734" providerId="LiveId" clId="{08725C15-0680-4CB5-B5D0-51E7F637E8F0}" dt="2024-04-29T10:46:09.844" v="68" actId="20577"/>
          <ac:spMkLst>
            <pc:docMk/>
            <pc:sldMk cId="1662365341" sldId="538"/>
            <ac:spMk id="9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35.873" v="28"/>
        <pc:sldMkLst>
          <pc:docMk/>
          <pc:sldMk cId="1983341750" sldId="544"/>
        </pc:sldMkLst>
        <pc:spChg chg="add mod">
          <ac:chgData name="pantelis balaouras" userId="25e8755020fc1734" providerId="LiveId" clId="{08725C15-0680-4CB5-B5D0-51E7F637E8F0}" dt="2024-04-29T10:43:35.873" v="28"/>
          <ac:spMkLst>
            <pc:docMk/>
            <pc:sldMk cId="1983341750" sldId="544"/>
            <ac:spMk id="2" creationId="{4D4258F6-9091-E480-99D9-CFCD9DAF8EF2}"/>
          </ac:spMkLst>
        </pc:spChg>
        <pc:spChg chg="del">
          <ac:chgData name="pantelis balaouras" userId="25e8755020fc1734" providerId="LiveId" clId="{08725C15-0680-4CB5-B5D0-51E7F637E8F0}" dt="2024-04-29T10:43:35.216" v="27" actId="478"/>
          <ac:spMkLst>
            <pc:docMk/>
            <pc:sldMk cId="1983341750" sldId="544"/>
            <ac:spMk id="5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2:50.866" v="12" actId="20577"/>
        <pc:sldMkLst>
          <pc:docMk/>
          <pc:sldMk cId="1303941817" sldId="546"/>
        </pc:sldMkLst>
        <pc:spChg chg="mod">
          <ac:chgData name="pantelis balaouras" userId="25e8755020fc1734" providerId="LiveId" clId="{08725C15-0680-4CB5-B5D0-51E7F637E8F0}" dt="2024-04-29T10:42:50.866" v="12" actId="20577"/>
          <ac:spMkLst>
            <pc:docMk/>
            <pc:sldMk cId="1303941817" sldId="54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1.997" v="14"/>
        <pc:sldMkLst>
          <pc:docMk/>
          <pc:sldMk cId="3016822936" sldId="547"/>
        </pc:sldMkLst>
        <pc:spChg chg="add mod">
          <ac:chgData name="pantelis balaouras" userId="25e8755020fc1734" providerId="LiveId" clId="{08725C15-0680-4CB5-B5D0-51E7F637E8F0}" dt="2024-04-29T10:43:01.997" v="14"/>
          <ac:spMkLst>
            <pc:docMk/>
            <pc:sldMk cId="3016822936" sldId="547"/>
            <ac:spMk id="2" creationId="{B444A2CB-1F9B-33ED-8EF2-A6787808B0C6}"/>
          </ac:spMkLst>
        </pc:spChg>
        <pc:spChg chg="del">
          <ac:chgData name="pantelis balaouras" userId="25e8755020fc1734" providerId="LiveId" clId="{08725C15-0680-4CB5-B5D0-51E7F637E8F0}" dt="2024-04-29T10:43:01.459" v="13" actId="478"/>
          <ac:spMkLst>
            <pc:docMk/>
            <pc:sldMk cId="3016822936" sldId="547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09.591" v="16"/>
        <pc:sldMkLst>
          <pc:docMk/>
          <pc:sldMk cId="3084505729" sldId="548"/>
        </pc:sldMkLst>
        <pc:spChg chg="add mod">
          <ac:chgData name="pantelis balaouras" userId="25e8755020fc1734" providerId="LiveId" clId="{08725C15-0680-4CB5-B5D0-51E7F637E8F0}" dt="2024-04-29T10:43:09.591" v="16"/>
          <ac:spMkLst>
            <pc:docMk/>
            <pc:sldMk cId="3084505729" sldId="548"/>
            <ac:spMk id="3" creationId="{3BCCCC5B-1A95-B091-D91C-3CD0D43E077B}"/>
          </ac:spMkLst>
        </pc:spChg>
        <pc:spChg chg="del">
          <ac:chgData name="pantelis balaouras" userId="25e8755020fc1734" providerId="LiveId" clId="{08725C15-0680-4CB5-B5D0-51E7F637E8F0}" dt="2024-04-29T10:43:09.024" v="15" actId="478"/>
          <ac:spMkLst>
            <pc:docMk/>
            <pc:sldMk cId="3084505729" sldId="548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18.902" v="20"/>
        <pc:sldMkLst>
          <pc:docMk/>
          <pc:sldMk cId="4216021467" sldId="549"/>
        </pc:sldMkLst>
        <pc:spChg chg="add mod">
          <ac:chgData name="pantelis balaouras" userId="25e8755020fc1734" providerId="LiveId" clId="{08725C15-0680-4CB5-B5D0-51E7F637E8F0}" dt="2024-04-29T10:43:18.902" v="20"/>
          <ac:spMkLst>
            <pc:docMk/>
            <pc:sldMk cId="4216021467" sldId="549"/>
            <ac:spMk id="2" creationId="{841C3484-7AA7-3E89-2ABB-D49FE95A7B7E}"/>
          </ac:spMkLst>
        </pc:spChg>
        <pc:spChg chg="del">
          <ac:chgData name="pantelis balaouras" userId="25e8755020fc1734" providerId="LiveId" clId="{08725C15-0680-4CB5-B5D0-51E7F637E8F0}" dt="2024-04-29T10:43:18.338" v="19" actId="478"/>
          <ac:spMkLst>
            <pc:docMk/>
            <pc:sldMk cId="4216021467" sldId="549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3:23.260" v="22"/>
        <pc:sldMkLst>
          <pc:docMk/>
          <pc:sldMk cId="2276484800" sldId="550"/>
        </pc:sldMkLst>
        <pc:spChg chg="add mod">
          <ac:chgData name="pantelis balaouras" userId="25e8755020fc1734" providerId="LiveId" clId="{08725C15-0680-4CB5-B5D0-51E7F637E8F0}" dt="2024-04-29T10:43:23.260" v="22"/>
          <ac:spMkLst>
            <pc:docMk/>
            <pc:sldMk cId="2276484800" sldId="550"/>
            <ac:spMk id="3" creationId="{92C1D6E9-5EFC-F191-CA8E-596D74C5F014}"/>
          </ac:spMkLst>
        </pc:spChg>
        <pc:spChg chg="del">
          <ac:chgData name="pantelis balaouras" userId="25e8755020fc1734" providerId="LiveId" clId="{08725C15-0680-4CB5-B5D0-51E7F637E8F0}" dt="2024-04-29T10:43:22.658" v="21" actId="478"/>
          <ac:spMkLst>
            <pc:docMk/>
            <pc:sldMk cId="2276484800" sldId="550"/>
            <ac:spMk id="7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3:52.628" v="34" actId="20577"/>
        <pc:sldMkLst>
          <pc:docMk/>
          <pc:sldMk cId="1476619147" sldId="553"/>
        </pc:sldMkLst>
        <pc:spChg chg="mod">
          <ac:chgData name="pantelis balaouras" userId="25e8755020fc1734" providerId="LiveId" clId="{08725C15-0680-4CB5-B5D0-51E7F637E8F0}" dt="2024-04-29T10:43:52.628" v="34" actId="20577"/>
          <ac:spMkLst>
            <pc:docMk/>
            <pc:sldMk cId="1476619147" sldId="553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06.960" v="38" actId="20577"/>
        <pc:sldMkLst>
          <pc:docMk/>
          <pc:sldMk cId="1960782220" sldId="555"/>
        </pc:sldMkLst>
        <pc:spChg chg="mod">
          <ac:chgData name="pantelis balaouras" userId="25e8755020fc1734" providerId="LiveId" clId="{08725C15-0680-4CB5-B5D0-51E7F637E8F0}" dt="2024-04-29T10:44:06.960" v="38" actId="20577"/>
          <ac:spMkLst>
            <pc:docMk/>
            <pc:sldMk cId="1960782220" sldId="555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08725C15-0680-4CB5-B5D0-51E7F637E8F0}" dt="2024-04-29T10:44:13.570" v="40" actId="20577"/>
        <pc:sldMkLst>
          <pc:docMk/>
          <pc:sldMk cId="1441536088" sldId="556"/>
        </pc:sldMkLst>
        <pc:spChg chg="mod">
          <ac:chgData name="pantelis balaouras" userId="25e8755020fc1734" providerId="LiveId" clId="{08725C15-0680-4CB5-B5D0-51E7F637E8F0}" dt="2024-04-29T10:44:13.570" v="40" actId="20577"/>
          <ac:spMkLst>
            <pc:docMk/>
            <pc:sldMk cId="1441536088" sldId="55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8.760" v="53"/>
        <pc:sldMkLst>
          <pc:docMk/>
          <pc:sldMk cId="3545432345" sldId="559"/>
        </pc:sldMkLst>
        <pc:spChg chg="add mod">
          <ac:chgData name="pantelis balaouras" userId="25e8755020fc1734" providerId="LiveId" clId="{08725C15-0680-4CB5-B5D0-51E7F637E8F0}" dt="2024-04-29T10:45:08.760" v="53"/>
          <ac:spMkLst>
            <pc:docMk/>
            <pc:sldMk cId="3545432345" sldId="559"/>
            <ac:spMk id="2" creationId="{E366179A-8397-A4F4-8F9D-5A5E63564B83}"/>
          </ac:spMkLst>
        </pc:spChg>
        <pc:spChg chg="del">
          <ac:chgData name="pantelis balaouras" userId="25e8755020fc1734" providerId="LiveId" clId="{08725C15-0680-4CB5-B5D0-51E7F637E8F0}" dt="2024-04-29T10:45:08.291" v="52" actId="478"/>
          <ac:spMkLst>
            <pc:docMk/>
            <pc:sldMk cId="3545432345" sldId="559"/>
            <ac:spMk id="10" creationId="{C0DFA73F-FDC8-497A-8912-CA8C28C95043}"/>
          </ac:spMkLst>
        </pc:spChg>
      </pc:sldChg>
      <pc:sldChg chg="delSp modSp mod">
        <pc:chgData name="pantelis balaouras" userId="25e8755020fc1734" providerId="LiveId" clId="{08725C15-0680-4CB5-B5D0-51E7F637E8F0}" dt="2024-04-29T10:46:04.212" v="66" actId="20577"/>
        <pc:sldMkLst>
          <pc:docMk/>
          <pc:sldMk cId="30697695" sldId="561"/>
        </pc:sldMkLst>
        <pc:spChg chg="del">
          <ac:chgData name="pantelis balaouras" userId="25e8755020fc1734" providerId="LiveId" clId="{08725C15-0680-4CB5-B5D0-51E7F637E8F0}" dt="2024-04-29T10:45:57.780" v="64" actId="478"/>
          <ac:spMkLst>
            <pc:docMk/>
            <pc:sldMk cId="30697695" sldId="561"/>
            <ac:spMk id="2" creationId="{42A58259-6BE6-3586-7AE6-8D5B6B031B0F}"/>
          </ac:spMkLst>
        </pc:spChg>
        <pc:spChg chg="mod">
          <ac:chgData name="pantelis balaouras" userId="25e8755020fc1734" providerId="LiveId" clId="{08725C15-0680-4CB5-B5D0-51E7F637E8F0}" dt="2024-04-29T10:45:53.914" v="63" actId="1076"/>
          <ac:spMkLst>
            <pc:docMk/>
            <pc:sldMk cId="30697695" sldId="561"/>
            <ac:spMk id="5" creationId="{779F93A1-3BC4-4CAA-B56F-3375A7D00191}"/>
          </ac:spMkLst>
        </pc:spChg>
        <pc:spChg chg="mod">
          <ac:chgData name="pantelis balaouras" userId="25e8755020fc1734" providerId="LiveId" clId="{08725C15-0680-4CB5-B5D0-51E7F637E8F0}" dt="2024-04-29T10:46:04.212" v="66" actId="20577"/>
          <ac:spMkLst>
            <pc:docMk/>
            <pc:sldMk cId="30697695" sldId="561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19.579" v="80"/>
        <pc:sldMkLst>
          <pc:docMk/>
          <pc:sldMk cId="1820981921" sldId="562"/>
        </pc:sldMkLst>
        <pc:spChg chg="add mod">
          <ac:chgData name="pantelis balaouras" userId="25e8755020fc1734" providerId="LiveId" clId="{08725C15-0680-4CB5-B5D0-51E7F637E8F0}" dt="2024-04-29T10:48:19.579" v="80"/>
          <ac:spMkLst>
            <pc:docMk/>
            <pc:sldMk cId="1820981921" sldId="562"/>
            <ac:spMk id="3" creationId="{3E514093-07A2-7021-578B-45C970606127}"/>
          </ac:spMkLst>
        </pc:spChg>
        <pc:spChg chg="del">
          <ac:chgData name="pantelis balaouras" userId="25e8755020fc1734" providerId="LiveId" clId="{08725C15-0680-4CB5-B5D0-51E7F637E8F0}" dt="2024-04-29T10:48:19.114" v="79" actId="478"/>
          <ac:spMkLst>
            <pc:docMk/>
            <pc:sldMk cId="1820981921" sldId="56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8:31.628" v="82"/>
        <pc:sldMkLst>
          <pc:docMk/>
          <pc:sldMk cId="3038470810" sldId="563"/>
        </pc:sldMkLst>
        <pc:spChg chg="add mod">
          <ac:chgData name="pantelis balaouras" userId="25e8755020fc1734" providerId="LiveId" clId="{08725C15-0680-4CB5-B5D0-51E7F637E8F0}" dt="2024-04-29T10:48:31.628" v="82"/>
          <ac:spMkLst>
            <pc:docMk/>
            <pc:sldMk cId="3038470810" sldId="563"/>
            <ac:spMk id="2" creationId="{C4DD262E-8A98-ED15-A026-3AF168550581}"/>
          </ac:spMkLst>
        </pc:spChg>
        <pc:spChg chg="del">
          <ac:chgData name="pantelis balaouras" userId="25e8755020fc1734" providerId="LiveId" clId="{08725C15-0680-4CB5-B5D0-51E7F637E8F0}" dt="2024-04-29T10:48:30.982" v="81" actId="478"/>
          <ac:spMkLst>
            <pc:docMk/>
            <pc:sldMk cId="3038470810" sldId="563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4:53.801" v="47"/>
        <pc:sldMkLst>
          <pc:docMk/>
          <pc:sldMk cId="2271343866" sldId="565"/>
        </pc:sldMkLst>
        <pc:spChg chg="add mod">
          <ac:chgData name="pantelis balaouras" userId="25e8755020fc1734" providerId="LiveId" clId="{08725C15-0680-4CB5-B5D0-51E7F637E8F0}" dt="2024-04-29T10:44:53.801" v="47"/>
          <ac:spMkLst>
            <pc:docMk/>
            <pc:sldMk cId="2271343866" sldId="565"/>
            <ac:spMk id="2" creationId="{B90DA1A3-017F-274C-E3D9-A8D2E3BF3EFA}"/>
          </ac:spMkLst>
        </pc:spChg>
        <pc:spChg chg="del">
          <ac:chgData name="pantelis balaouras" userId="25e8755020fc1734" providerId="LiveId" clId="{08725C15-0680-4CB5-B5D0-51E7F637E8F0}" dt="2024-04-29T10:44:53.329" v="46" actId="478"/>
          <ac:spMkLst>
            <pc:docMk/>
            <pc:sldMk cId="2271343866" sldId="565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02.874" v="51"/>
        <pc:sldMkLst>
          <pc:docMk/>
          <pc:sldMk cId="689086572" sldId="566"/>
        </pc:sldMkLst>
        <pc:spChg chg="add mod">
          <ac:chgData name="pantelis balaouras" userId="25e8755020fc1734" providerId="LiveId" clId="{08725C15-0680-4CB5-B5D0-51E7F637E8F0}" dt="2024-04-29T10:45:02.874" v="51"/>
          <ac:spMkLst>
            <pc:docMk/>
            <pc:sldMk cId="689086572" sldId="566"/>
            <ac:spMk id="2" creationId="{6BA8324A-500A-5BBB-41BE-CAD49C905C98}"/>
          </ac:spMkLst>
        </pc:spChg>
        <pc:spChg chg="del">
          <ac:chgData name="pantelis balaouras" userId="25e8755020fc1734" providerId="LiveId" clId="{08725C15-0680-4CB5-B5D0-51E7F637E8F0}" dt="2024-04-29T10:45:02.423" v="50" actId="478"/>
          <ac:spMkLst>
            <pc:docMk/>
            <pc:sldMk cId="689086572" sldId="566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08725C15-0680-4CB5-B5D0-51E7F637E8F0}" dt="2024-04-29T10:45:26.226" v="59" actId="1076"/>
        <pc:sldMkLst>
          <pc:docMk/>
          <pc:sldMk cId="3054925469" sldId="567"/>
        </pc:sldMkLst>
        <pc:spChg chg="add mod">
          <ac:chgData name="pantelis balaouras" userId="25e8755020fc1734" providerId="LiveId" clId="{08725C15-0680-4CB5-B5D0-51E7F637E8F0}" dt="2024-04-29T10:45:17.661" v="57"/>
          <ac:spMkLst>
            <pc:docMk/>
            <pc:sldMk cId="3054925469" sldId="567"/>
            <ac:spMk id="4" creationId="{0CDCC79C-37FE-9A4B-F3C6-EF876D47FB3A}"/>
          </ac:spMkLst>
        </pc:spChg>
        <pc:spChg chg="del mod">
          <ac:chgData name="pantelis balaouras" userId="25e8755020fc1734" providerId="LiveId" clId="{08725C15-0680-4CB5-B5D0-51E7F637E8F0}" dt="2024-04-29T10:45:16.995" v="56" actId="478"/>
          <ac:spMkLst>
            <pc:docMk/>
            <pc:sldMk cId="3054925469" sldId="567"/>
            <ac:spMk id="10" creationId="{C0DFA73F-FDC8-497A-8912-CA8C28C95043}"/>
          </ac:spMkLst>
        </pc:spChg>
        <pc:picChg chg="mod">
          <ac:chgData name="pantelis balaouras" userId="25e8755020fc1734" providerId="LiveId" clId="{08725C15-0680-4CB5-B5D0-51E7F637E8F0}" dt="2024-04-29T10:45:26.226" v="59" actId="1076"/>
          <ac:picMkLst>
            <pc:docMk/>
            <pc:sldMk cId="3054925469" sldId="567"/>
            <ac:picMk id="2" creationId="{D2141031-7DA3-0682-6BDF-04475E89846C}"/>
          </ac:picMkLst>
        </pc:picChg>
      </pc:sldChg>
      <pc:sldChg chg="modSp mod">
        <pc:chgData name="pantelis balaouras" userId="25e8755020fc1734" providerId="LiveId" clId="{08725C15-0680-4CB5-B5D0-51E7F637E8F0}" dt="2024-04-29T10:44:00.379" v="36" actId="20577"/>
        <pc:sldMkLst>
          <pc:docMk/>
          <pc:sldMk cId="3081207943" sldId="568"/>
        </pc:sldMkLst>
        <pc:spChg chg="mod">
          <ac:chgData name="pantelis balaouras" userId="25e8755020fc1734" providerId="LiveId" clId="{08725C15-0680-4CB5-B5D0-51E7F637E8F0}" dt="2024-04-29T10:44:00.379" v="36" actId="20577"/>
          <ac:spMkLst>
            <pc:docMk/>
            <pc:sldMk cId="3081207943" sldId="568"/>
            <ac:spMk id="10" creationId="{C0DFA73F-FDC8-497A-8912-CA8C28C95043}"/>
          </ac:spMkLst>
        </pc:spChg>
      </pc:sldChg>
      <pc:sldMasterChg chg="modSldLayout">
        <pc:chgData name="pantelis balaouras" userId="25e8755020fc1734" providerId="LiveId" clId="{08725C15-0680-4CB5-B5D0-51E7F637E8F0}" dt="2024-04-29T10:49:47.193" v="93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08725C15-0680-4CB5-B5D0-51E7F637E8F0}" dt="2024-04-29T10:49:29.686" v="89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08725C15-0680-4CB5-B5D0-51E7F637E8F0}" dt="2024-04-29T10:49:29.686" v="89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0.537" v="91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08725C15-0680-4CB5-B5D0-51E7F637E8F0}" dt="2024-04-29T10:49:40.537" v="91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08725C15-0680-4CB5-B5D0-51E7F637E8F0}" dt="2024-04-29T10:49:47.193" v="93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08725C15-0680-4CB5-B5D0-51E7F637E8F0}" dt="2024-04-29T10:49:47.193" v="93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7DE56420-2452-41D2-B663-6CC1945DA0E9}"/>
    <pc:docChg chg="undo custSel addSld delSld modSld modMainMaster">
      <pc:chgData name="pantelis balaouras" userId="25e8755020fc1734" providerId="LiveId" clId="{7DE56420-2452-41D2-B663-6CC1945DA0E9}" dt="2024-04-30T14:03:49.258" v="908" actId="1076"/>
      <pc:docMkLst>
        <pc:docMk/>
      </pc:docMkLst>
      <pc:sldChg chg="modSp mod">
        <pc:chgData name="pantelis balaouras" userId="25e8755020fc1734" providerId="LiveId" clId="{7DE56420-2452-41D2-B663-6CC1945DA0E9}" dt="2024-04-30T09:40:40.053" v="24" actId="27636"/>
        <pc:sldMkLst>
          <pc:docMk/>
          <pc:sldMk cId="616025265" sldId="261"/>
        </pc:sldMkLst>
        <pc:spChg chg="mod">
          <ac:chgData name="pantelis balaouras" userId="25e8755020fc1734" providerId="LiveId" clId="{7DE56420-2452-41D2-B663-6CC1945DA0E9}" dt="2024-04-30T09:40:23.213" v="22" actId="27636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09:40:40.053" v="24" actId="27636"/>
          <ac:spMkLst>
            <pc:docMk/>
            <pc:sldMk cId="616025265" sldId="261"/>
            <ac:spMk id="6" creationId="{AA5AE911-E515-48E3-AB8B-121C68B77A58}"/>
          </ac:spMkLst>
        </pc:spChg>
      </pc:sldChg>
      <pc:sldChg chg="addSp modSp mod">
        <pc:chgData name="pantelis balaouras" userId="25e8755020fc1734" providerId="LiveId" clId="{7DE56420-2452-41D2-B663-6CC1945DA0E9}" dt="2024-04-30T14:00:24.785" v="845"/>
        <pc:sldMkLst>
          <pc:docMk/>
          <pc:sldMk cId="0" sldId="262"/>
        </pc:sldMkLst>
        <pc:spChg chg="add mod">
          <ac:chgData name="pantelis balaouras" userId="25e8755020fc1734" providerId="LiveId" clId="{7DE56420-2452-41D2-B663-6CC1945DA0E9}" dt="2024-04-30T14:00:24.785" v="845"/>
          <ac:spMkLst>
            <pc:docMk/>
            <pc:sldMk cId="0" sldId="262"/>
            <ac:spMk id="2" creationId="{0CED9A9A-8F6B-7673-38E7-2E9ED112A431}"/>
          </ac:spMkLst>
        </pc:spChg>
        <pc:spChg chg="mod">
          <ac:chgData name="pantelis balaouras" userId="25e8755020fc1734" providerId="LiveId" clId="{7DE56420-2452-41D2-B663-6CC1945DA0E9}" dt="2024-04-30T09:45:43.634" v="67" actId="14100"/>
          <ac:spMkLst>
            <pc:docMk/>
            <pc:sldMk cId="0" sldId="262"/>
            <ac:spMk id="208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5:33.772" v="65" actId="1076"/>
          <ac:picMkLst>
            <pc:docMk/>
            <pc:sldMk cId="0" sldId="262"/>
            <ac:picMk id="209" creationId="{00000000-0000-0000-0000-000000000000}"/>
          </ac:picMkLst>
        </pc:picChg>
      </pc:sldChg>
      <pc:sldChg chg="addSp modSp mod">
        <pc:chgData name="pantelis balaouras" userId="25e8755020fc1734" providerId="LiveId" clId="{7DE56420-2452-41D2-B663-6CC1945DA0E9}" dt="2024-04-30T14:00:31.050" v="846"/>
        <pc:sldMkLst>
          <pc:docMk/>
          <pc:sldMk cId="0" sldId="263"/>
        </pc:sldMkLst>
        <pc:spChg chg="add mod">
          <ac:chgData name="pantelis balaouras" userId="25e8755020fc1734" providerId="LiveId" clId="{7DE56420-2452-41D2-B663-6CC1945DA0E9}" dt="2024-04-30T14:00:31.050" v="846"/>
          <ac:spMkLst>
            <pc:docMk/>
            <pc:sldMk cId="0" sldId="263"/>
            <ac:spMk id="2" creationId="{161CF785-92A8-FF3C-BA0D-17BD8640516C}"/>
          </ac:spMkLst>
        </pc:spChg>
        <pc:spChg chg="mod">
          <ac:chgData name="pantelis balaouras" userId="25e8755020fc1734" providerId="LiveId" clId="{7DE56420-2452-41D2-B663-6CC1945DA0E9}" dt="2024-04-30T09:45:29.002" v="64" actId="14100"/>
          <ac:spMkLst>
            <pc:docMk/>
            <pc:sldMk cId="0" sldId="263"/>
            <ac:spMk id="217" creationId="{00000000-0000-0000-0000-000000000000}"/>
          </ac:spMkLst>
        </pc:spChg>
        <pc:picChg chg="mod">
          <ac:chgData name="pantelis balaouras" userId="25e8755020fc1734" providerId="LiveId" clId="{7DE56420-2452-41D2-B663-6CC1945DA0E9}" dt="2024-04-30T09:43:34.204" v="45" actId="1076"/>
          <ac:picMkLst>
            <pc:docMk/>
            <pc:sldMk cId="0" sldId="263"/>
            <ac:picMk id="218" creationId="{00000000-0000-0000-0000-000000000000}"/>
          </ac:picMkLst>
        </pc:picChg>
      </pc:sldChg>
      <pc:sldChg chg="del">
        <pc:chgData name="pantelis balaouras" userId="25e8755020fc1734" providerId="LiveId" clId="{7DE56420-2452-41D2-B663-6CC1945DA0E9}" dt="2024-04-30T09:45:08.222" v="59" actId="47"/>
        <pc:sldMkLst>
          <pc:docMk/>
          <pc:sldMk cId="0" sldId="264"/>
        </pc:sldMkLst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6"/>
        </pc:sldMkLst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4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081" v="84" actId="700"/>
          <ac:spMkLst>
            <pc:docMk/>
            <pc:sldMk cId="0" sldId="266"/>
            <ac:spMk id="24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6"/>
            <ac:spMk id="246" creationId="{00000000-0000-0000-0000-000000000000}"/>
          </ac:spMkLst>
        </pc:spChg>
      </pc:sldChg>
      <pc:sldChg chg="modSp del mod">
        <pc:chgData name="pantelis balaouras" userId="25e8755020fc1734" providerId="LiveId" clId="{7DE56420-2452-41D2-B663-6CC1945DA0E9}" dt="2024-04-30T10:06:01.914" v="86"/>
        <pc:sldMkLst>
          <pc:docMk/>
          <pc:sldMk cId="0" sldId="267"/>
        </pc:sldMkLst>
        <pc:spChg chg="mod">
          <ac:chgData name="pantelis balaouras" userId="25e8755020fc1734" providerId="LiveId" clId="{7DE56420-2452-41D2-B663-6CC1945DA0E9}" dt="2024-04-30T10:06:01.914" v="86"/>
          <ac:spMkLst>
            <pc:docMk/>
            <pc:sldMk cId="0" sldId="267"/>
            <ac:spMk id="259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0:06:01.914" v="86"/>
        <pc:sldMkLst>
          <pc:docMk/>
          <pc:sldMk cId="0" sldId="268"/>
        </pc:sldMkLst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1.914" v="86"/>
          <ac:spMkLst>
            <pc:docMk/>
            <pc:sldMk cId="0" sldId="268"/>
            <ac:spMk id="27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0:06:00.248" v="83" actId="700"/>
          <ac:spMkLst>
            <pc:docMk/>
            <pc:sldMk cId="0" sldId="268"/>
            <ac:spMk id="277" creationId="{00000000-0000-0000-0000-000000000000}"/>
          </ac:spMkLst>
        </pc:spChg>
      </pc:sldChg>
      <pc:sldChg chg="modSp del mod modClrScheme chgLayout">
        <pc:chgData name="pantelis balaouras" userId="25e8755020fc1734" providerId="LiveId" clId="{7DE56420-2452-41D2-B663-6CC1945DA0E9}" dt="2024-04-30T12:29:09.547" v="150" actId="47"/>
        <pc:sldMkLst>
          <pc:docMk/>
          <pc:sldMk cId="0" sldId="269"/>
        </pc:sldMkLst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5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6" creationId="{00000000-0000-0000-0000-000000000000}"/>
          </ac:spMkLst>
        </pc:spChg>
        <pc:spChg chg="mod ord">
          <ac:chgData name="pantelis balaouras" userId="25e8755020fc1734" providerId="LiveId" clId="{7DE56420-2452-41D2-B663-6CC1945DA0E9}" dt="2024-04-30T12:27:56.281" v="137" actId="700"/>
          <ac:spMkLst>
            <pc:docMk/>
            <pc:sldMk cId="0" sldId="269"/>
            <ac:spMk id="287" creationId="{00000000-0000-0000-0000-000000000000}"/>
          </ac:spMkLst>
        </pc:spChg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0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1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2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3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4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5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6"/>
        </pc:sldMkLst>
      </pc:sldChg>
      <pc:sldChg chg="del">
        <pc:chgData name="pantelis balaouras" userId="25e8755020fc1734" providerId="LiveId" clId="{7DE56420-2452-41D2-B663-6CC1945DA0E9}" dt="2024-04-30T10:06:01.914" v="86"/>
        <pc:sldMkLst>
          <pc:docMk/>
          <pc:sldMk cId="0" sldId="277"/>
        </pc:sldMkLst>
      </pc:sldChg>
      <pc:sldChg chg="del">
        <pc:chgData name="pantelis balaouras" userId="25e8755020fc1734" providerId="LiveId" clId="{7DE56420-2452-41D2-B663-6CC1945DA0E9}" dt="2024-04-30T12:43:09.557" v="308"/>
        <pc:sldMkLst>
          <pc:docMk/>
          <pc:sldMk cId="0" sldId="278"/>
        </pc:sldMkLst>
      </pc:sldChg>
      <pc:sldChg chg="add del setBg">
        <pc:chgData name="pantelis balaouras" userId="25e8755020fc1734" providerId="LiveId" clId="{7DE56420-2452-41D2-B663-6CC1945DA0E9}" dt="2024-04-30T12:49:34.283" v="376"/>
        <pc:sldMkLst>
          <pc:docMk/>
          <pc:sldMk cId="0" sldId="283"/>
        </pc:sldMkLst>
      </pc:sldChg>
      <pc:sldChg chg="modSp mod">
        <pc:chgData name="pantelis balaouras" userId="25e8755020fc1734" providerId="LiveId" clId="{7DE56420-2452-41D2-B663-6CC1945DA0E9}" dt="2024-04-30T13:53:20.526" v="734" actId="14100"/>
        <pc:sldMkLst>
          <pc:docMk/>
          <pc:sldMk cId="3735810742" sldId="325"/>
        </pc:sldMkLst>
        <pc:spChg chg="mod">
          <ac:chgData name="pantelis balaouras" userId="25e8755020fc1734" providerId="LiveId" clId="{7DE56420-2452-41D2-B663-6CC1945DA0E9}" dt="2024-04-30T13:53:20.526" v="734" actId="14100"/>
          <ac:spMkLst>
            <pc:docMk/>
            <pc:sldMk cId="3735810742" sldId="325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09:39:14.650" v="16" actId="6549"/>
        <pc:sldMkLst>
          <pc:docMk/>
          <pc:sldMk cId="2033093179" sldId="420"/>
        </pc:sldMkLst>
        <pc:spChg chg="mod">
          <ac:chgData name="pantelis balaouras" userId="25e8755020fc1734" providerId="LiveId" clId="{7DE56420-2452-41D2-B663-6CC1945DA0E9}" dt="2024-04-30T09:39:14.650" v="16" actId="6549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8:58.227" v="14"/>
          <ac:spMkLst>
            <pc:docMk/>
            <pc:sldMk cId="2033093179" sldId="420"/>
            <ac:spMk id="13" creationId="{ACBE9AD0-B2F0-4ADA-8F10-B83476743F9C}"/>
          </ac:spMkLst>
        </pc:spChg>
        <pc:spChg chg="mod">
          <ac:chgData name="pantelis balaouras" userId="25e8755020fc1734" providerId="LiveId" clId="{7DE56420-2452-41D2-B663-6CC1945DA0E9}" dt="2024-04-30T09:38:34.810" v="13" actId="20577"/>
          <ac:spMkLst>
            <pc:docMk/>
            <pc:sldMk cId="2033093179" sldId="420"/>
            <ac:spMk id="14" creationId="{5B8BCBD5-6A62-42A1-8BCD-0584908AAE7D}"/>
          </ac:spMkLst>
        </pc:spChg>
      </pc:sldChg>
      <pc:sldChg chg="delSp modSp mod">
        <pc:chgData name="pantelis balaouras" userId="25e8755020fc1734" providerId="LiveId" clId="{7DE56420-2452-41D2-B663-6CC1945DA0E9}" dt="2024-04-30T09:38:16.018" v="11" actId="255"/>
        <pc:sldMkLst>
          <pc:docMk/>
          <pc:sldMk cId="319560736" sldId="436"/>
        </pc:sldMkLst>
        <pc:spChg chg="mod">
          <ac:chgData name="pantelis balaouras" userId="25e8755020fc1734" providerId="LiveId" clId="{7DE56420-2452-41D2-B663-6CC1945DA0E9}" dt="2024-04-30T09:38:16.018" v="11" actId="255"/>
          <ac:spMkLst>
            <pc:docMk/>
            <pc:sldMk cId="319560736" sldId="436"/>
            <ac:spMk id="4" creationId="{122BC770-408C-50C8-126F-18790E99F2CB}"/>
          </ac:spMkLst>
        </pc:spChg>
        <pc:spChg chg="del">
          <ac:chgData name="pantelis balaouras" userId="25e8755020fc1734" providerId="LiveId" clId="{7DE56420-2452-41D2-B663-6CC1945DA0E9}" dt="2024-04-30T09:38:01.601" v="10" actId="478"/>
          <ac:spMkLst>
            <pc:docMk/>
            <pc:sldMk cId="319560736" sldId="436"/>
            <ac:spMk id="5" creationId="{9C196132-8E2D-3323-B795-861D3CE5DD11}"/>
          </ac:spMkLst>
        </pc:spChg>
        <pc:spChg chg="mod">
          <ac:chgData name="pantelis balaouras" userId="25e8755020fc1734" providerId="LiveId" clId="{7DE56420-2452-41D2-B663-6CC1945DA0E9}" dt="2024-04-30T09:37:23.818" v="0" actId="108"/>
          <ac:spMkLst>
            <pc:docMk/>
            <pc:sldMk cId="319560736" sldId="436"/>
            <ac:spMk id="10" creationId="{8D1A44D9-A0E1-CEEC-8556-1AF31A36C35E}"/>
          </ac:spMkLst>
        </pc:spChg>
        <pc:spChg chg="mod">
          <ac:chgData name="pantelis balaouras" userId="25e8755020fc1734" providerId="LiveId" clId="{7DE56420-2452-41D2-B663-6CC1945DA0E9}" dt="2024-04-30T09:37:30.761" v="3" actId="108"/>
          <ac:spMkLst>
            <pc:docMk/>
            <pc:sldMk cId="319560736" sldId="436"/>
            <ac:spMk id="16" creationId="{DFF0B65B-CBA5-9B67-090E-F3AF9A6A1A47}"/>
          </ac:spMkLst>
        </pc:spChg>
        <pc:spChg chg="mod">
          <ac:chgData name="pantelis balaouras" userId="25e8755020fc1734" providerId="LiveId" clId="{7DE56420-2452-41D2-B663-6CC1945DA0E9}" dt="2024-04-30T09:37:27.492" v="2" actId="1076"/>
          <ac:spMkLst>
            <pc:docMk/>
            <pc:sldMk cId="319560736" sldId="436"/>
            <ac:spMk id="22" creationId="{CC1E6879-142D-AECE-94E7-214111DCC508}"/>
          </ac:spMkLst>
        </pc:spChg>
      </pc:sldChg>
      <pc:sldChg chg="modSp mod">
        <pc:chgData name="pantelis balaouras" userId="25e8755020fc1734" providerId="LiveId" clId="{7DE56420-2452-41D2-B663-6CC1945DA0E9}" dt="2024-04-30T10:04:22.280" v="76" actId="27636"/>
        <pc:sldMkLst>
          <pc:docMk/>
          <pc:sldMk cId="2140994750" sldId="437"/>
        </pc:sldMkLst>
        <pc:spChg chg="mod">
          <ac:chgData name="pantelis balaouras" userId="25e8755020fc1734" providerId="LiveId" clId="{7DE56420-2452-41D2-B663-6CC1945DA0E9}" dt="2024-04-30T10:04:03.865" v="72"/>
          <ac:spMkLst>
            <pc:docMk/>
            <pc:sldMk cId="2140994750" sldId="437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0:04:22.280" v="76" actId="27636"/>
          <ac:spMkLst>
            <pc:docMk/>
            <pc:sldMk cId="2140994750" sldId="437"/>
            <ac:spMk id="6" creationId="{AA5AE911-E515-48E3-AB8B-121C68B77A58}"/>
          </ac:spMkLst>
        </pc:spChg>
      </pc:sldChg>
      <pc:sldChg chg="modSp mod modNotesTx">
        <pc:chgData name="pantelis balaouras" userId="25e8755020fc1734" providerId="LiveId" clId="{7DE56420-2452-41D2-B663-6CC1945DA0E9}" dt="2024-04-30T12:45:30.664" v="323" actId="6549"/>
        <pc:sldMkLst>
          <pc:docMk/>
          <pc:sldMk cId="750286666" sldId="438"/>
        </pc:sldMkLst>
        <pc:spChg chg="mod">
          <ac:chgData name="pantelis balaouras" userId="25e8755020fc1734" providerId="LiveId" clId="{7DE56420-2452-41D2-B663-6CC1945DA0E9}" dt="2024-04-30T12:44:50.259" v="318"/>
          <ac:spMkLst>
            <pc:docMk/>
            <pc:sldMk cId="750286666" sldId="438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2:45:07.603" v="321" actId="5793"/>
          <ac:spMkLst>
            <pc:docMk/>
            <pc:sldMk cId="750286666" sldId="438"/>
            <ac:spMk id="6" creationId="{AA5AE911-E515-48E3-AB8B-121C68B77A58}"/>
          </ac:spMkLst>
        </pc:spChg>
        <pc:picChg chg="mod">
          <ac:chgData name="pantelis balaouras" userId="25e8755020fc1734" providerId="LiveId" clId="{7DE56420-2452-41D2-B663-6CC1945DA0E9}" dt="2024-04-30T12:45:16.426" v="322" actId="167"/>
          <ac:picMkLst>
            <pc:docMk/>
            <pc:sldMk cId="750286666" sldId="438"/>
            <ac:picMk id="2" creationId="{932E6542-705E-5980-67AD-E720FB5761A6}"/>
          </ac:picMkLst>
        </pc:picChg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38715148" sldId="442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250625190" sldId="4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568782003" sldId="464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4036588873" sldId="46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19678960" sldId="487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177129853" sldId="488"/>
        </pc:sldMkLst>
      </pc:sldChg>
      <pc:sldChg chg="modSp mod">
        <pc:chgData name="pantelis balaouras" userId="25e8755020fc1734" providerId="LiveId" clId="{7DE56420-2452-41D2-B663-6CC1945DA0E9}" dt="2024-04-30T13:58:54.258" v="826" actId="20577"/>
        <pc:sldMkLst>
          <pc:docMk/>
          <pc:sldMk cId="4101063229" sldId="495"/>
        </pc:sldMkLst>
        <pc:spChg chg="mod">
          <ac:chgData name="pantelis balaouras" userId="25e8755020fc1734" providerId="LiveId" clId="{7DE56420-2452-41D2-B663-6CC1945DA0E9}" dt="2024-04-30T13:58:54.258" v="826" actId="20577"/>
          <ac:spMkLst>
            <pc:docMk/>
            <pc:sldMk cId="4101063229" sldId="495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51:34.664" v="723"/>
          <ac:spMkLst>
            <pc:docMk/>
            <pc:sldMk cId="4101063229" sldId="495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642333540" sldId="50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572779126" sldId="50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796788791" sldId="504"/>
        </pc:sldMkLst>
      </pc:sldChg>
      <pc:sldChg chg="modSp mod">
        <pc:chgData name="pantelis balaouras" userId="25e8755020fc1734" providerId="LiveId" clId="{7DE56420-2452-41D2-B663-6CC1945DA0E9}" dt="2024-04-30T13:55:17.694" v="759" actId="20577"/>
        <pc:sldMkLst>
          <pc:docMk/>
          <pc:sldMk cId="2491614224" sldId="518"/>
        </pc:sldMkLst>
        <pc:spChg chg="mod">
          <ac:chgData name="pantelis balaouras" userId="25e8755020fc1734" providerId="LiveId" clId="{7DE56420-2452-41D2-B663-6CC1945DA0E9}" dt="2024-04-30T13:55:17.694" v="759" actId="20577"/>
          <ac:spMkLst>
            <pc:docMk/>
            <pc:sldMk cId="2491614224" sldId="518"/>
            <ac:spMk id="3" creationId="{2C223045-2011-4DC7-8A60-9FA8F2015EF3}"/>
          </ac:spMkLst>
        </pc:spChg>
      </pc:sldChg>
      <pc:sldChg chg="modSp mod">
        <pc:chgData name="pantelis balaouras" userId="25e8755020fc1734" providerId="LiveId" clId="{7DE56420-2452-41D2-B663-6CC1945DA0E9}" dt="2024-04-30T13:54:54.976" v="757" actId="12"/>
        <pc:sldMkLst>
          <pc:docMk/>
          <pc:sldMk cId="109626185" sldId="520"/>
        </pc:sldMkLst>
        <pc:spChg chg="mod">
          <ac:chgData name="pantelis balaouras" userId="25e8755020fc1734" providerId="LiveId" clId="{7DE56420-2452-41D2-B663-6CC1945DA0E9}" dt="2024-04-30T13:54:54.976" v="757" actId="12"/>
          <ac:spMkLst>
            <pc:docMk/>
            <pc:sldMk cId="109626185" sldId="520"/>
            <ac:spMk id="3" creationId="{2C223045-2011-4DC7-8A60-9FA8F2015EF3}"/>
          </ac:spMkLst>
        </pc:spChg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886959175" sldId="524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422675489" sldId="532"/>
        </pc:sldMkLst>
      </pc:sldChg>
      <pc:sldChg chg="modSp mod">
        <pc:chgData name="pantelis balaouras" userId="25e8755020fc1734" providerId="LiveId" clId="{7DE56420-2452-41D2-B663-6CC1945DA0E9}" dt="2024-04-30T09:39:55.866" v="18"/>
        <pc:sldMkLst>
          <pc:docMk/>
          <pc:sldMk cId="2585051265" sldId="535"/>
        </pc:sldMkLst>
        <pc:spChg chg="mod">
          <ac:chgData name="pantelis balaouras" userId="25e8755020fc1734" providerId="LiveId" clId="{7DE56420-2452-41D2-B663-6CC1945DA0E9}" dt="2024-04-30T09:39:55.866" v="18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7DE56420-2452-41D2-B663-6CC1945DA0E9}" dt="2024-04-30T09:39:43.109" v="17"/>
          <ac:spMkLst>
            <pc:docMk/>
            <pc:sldMk cId="2585051265" sldId="535"/>
            <ac:spMk id="13" creationId="{ACBE9AD0-B2F0-4ADA-8F10-B83476743F9C}"/>
          </ac:spMkLst>
        </pc:spChg>
      </pc:sldChg>
      <pc:sldChg chg="modSp mod modNotesTx">
        <pc:chgData name="pantelis balaouras" userId="25e8755020fc1734" providerId="LiveId" clId="{7DE56420-2452-41D2-B663-6CC1945DA0E9}" dt="2024-04-30T13:43:34.670" v="585"/>
        <pc:sldMkLst>
          <pc:docMk/>
          <pc:sldMk cId="358170688" sldId="536"/>
        </pc:sldMkLst>
        <pc:spChg chg="mod">
          <ac:chgData name="pantelis balaouras" userId="25e8755020fc1734" providerId="LiveId" clId="{7DE56420-2452-41D2-B663-6CC1945DA0E9}" dt="2024-04-30T13:28:12.638" v="583" actId="27636"/>
          <ac:spMkLst>
            <pc:docMk/>
            <pc:sldMk cId="358170688" sldId="536"/>
            <ac:spMk id="4" creationId="{E47D0821-8573-4002-9B33-F43C68A1D403}"/>
          </ac:spMkLst>
        </pc:spChg>
        <pc:spChg chg="mod">
          <ac:chgData name="pantelis balaouras" userId="25e8755020fc1734" providerId="LiveId" clId="{7DE56420-2452-41D2-B663-6CC1945DA0E9}" dt="2024-04-30T13:28:26.753" v="584"/>
          <ac:spMkLst>
            <pc:docMk/>
            <pc:sldMk cId="358170688" sldId="536"/>
            <ac:spMk id="6" creationId="{AA5AE911-E515-48E3-AB8B-121C68B77A58}"/>
          </ac:spMkLst>
        </pc:spChg>
      </pc:sldChg>
      <pc:sldChg chg="del">
        <pc:chgData name="pantelis balaouras" userId="25e8755020fc1734" providerId="LiveId" clId="{7DE56420-2452-41D2-B663-6CC1945DA0E9}" dt="2024-04-30T13:51:16.520" v="720" actId="47"/>
        <pc:sldMkLst>
          <pc:docMk/>
          <pc:sldMk cId="1662365341" sldId="53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1983341750" sldId="544"/>
        </pc:sldMkLst>
      </pc:sldChg>
      <pc:sldChg chg="addSp delSp modSp mod">
        <pc:chgData name="pantelis balaouras" userId="25e8755020fc1734" providerId="LiveId" clId="{7DE56420-2452-41D2-B663-6CC1945DA0E9}" dt="2024-04-30T13:57:01.136" v="787" actId="1076"/>
        <pc:sldMkLst>
          <pc:docMk/>
          <pc:sldMk cId="811085658" sldId="545"/>
        </pc:sldMkLst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2" creationId="{AA2C6D42-14E7-0319-5A85-B95B7C56FD00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3" creationId="{36BF3917-4490-B7EF-ED5A-8A191BCBBF32}"/>
          </ac:spMkLst>
        </pc:spChg>
        <pc:spChg chg="del">
          <ac:chgData name="pantelis balaouras" userId="25e8755020fc1734" providerId="LiveId" clId="{7DE56420-2452-41D2-B663-6CC1945DA0E9}" dt="2024-04-30T13:56:11.385" v="762" actId="478"/>
          <ac:spMkLst>
            <pc:docMk/>
            <pc:sldMk cId="811085658" sldId="545"/>
            <ac:spMk id="4" creationId="{5E00FF1A-B048-1782-B343-A99D04F3B146}"/>
          </ac:spMkLst>
        </pc:spChg>
        <pc:spChg chg="add mod">
          <ac:chgData name="pantelis balaouras" userId="25e8755020fc1734" providerId="LiveId" clId="{7DE56420-2452-41D2-B663-6CC1945DA0E9}" dt="2024-04-30T13:56:44.100" v="785" actId="1037"/>
          <ac:spMkLst>
            <pc:docMk/>
            <pc:sldMk cId="811085658" sldId="545"/>
            <ac:spMk id="5" creationId="{AF8B20E0-61E8-C6E8-F7A0-DB3BD7803B7C}"/>
          </ac:spMkLst>
        </pc:spChg>
        <pc:spChg chg="add mod">
          <ac:chgData name="pantelis balaouras" userId="25e8755020fc1734" providerId="LiveId" clId="{7DE56420-2452-41D2-B663-6CC1945DA0E9}" dt="2024-04-30T13:56:49.604" v="786" actId="14100"/>
          <ac:spMkLst>
            <pc:docMk/>
            <pc:sldMk cId="811085658" sldId="545"/>
            <ac:spMk id="6" creationId="{782ADDAF-BF7A-FB42-48B4-5D711F575A6D}"/>
          </ac:spMkLst>
        </pc:spChg>
        <pc:spChg chg="add mod">
          <ac:chgData name="pantelis balaouras" userId="25e8755020fc1734" providerId="LiveId" clId="{7DE56420-2452-41D2-B663-6CC1945DA0E9}" dt="2024-04-30T13:57:01.136" v="787" actId="1076"/>
          <ac:spMkLst>
            <pc:docMk/>
            <pc:sldMk cId="811085658" sldId="545"/>
            <ac:spMk id="8" creationId="{BD2F3002-0A3A-2FB6-5BB5-3869FB3C5E3F}"/>
          </ac:spMkLst>
        </pc:spChg>
        <pc:spChg chg="del">
          <ac:chgData name="pantelis balaouras" userId="25e8755020fc1734" providerId="LiveId" clId="{7DE56420-2452-41D2-B663-6CC1945DA0E9}" dt="2024-04-30T13:56:12.692" v="763" actId="478"/>
          <ac:spMkLst>
            <pc:docMk/>
            <pc:sldMk cId="811085658" sldId="545"/>
            <ac:spMk id="9" creationId="{B254F5AA-F28C-4567-C48D-9FB27EBEFD95}"/>
          </ac:spMkLst>
        </pc:spChg>
        <pc:spChg chg="del">
          <ac:chgData name="pantelis balaouras" userId="25e8755020fc1734" providerId="LiveId" clId="{7DE56420-2452-41D2-B663-6CC1945DA0E9}" dt="2024-04-30T13:56:14.600" v="764" actId="478"/>
          <ac:spMkLst>
            <pc:docMk/>
            <pc:sldMk cId="811085658" sldId="545"/>
            <ac:spMk id="11" creationId="{4DE36EF5-3CFD-546C-4EFD-1D524728CCA2}"/>
          </ac:spMkLst>
        </pc:spChg>
        <pc:spChg chg="del">
          <ac:chgData name="pantelis balaouras" userId="25e8755020fc1734" providerId="LiveId" clId="{7DE56420-2452-41D2-B663-6CC1945DA0E9}" dt="2024-04-30T13:56:16.439" v="765" actId="478"/>
          <ac:spMkLst>
            <pc:docMk/>
            <pc:sldMk cId="811085658" sldId="545"/>
            <ac:spMk id="15" creationId="{5ADAB96D-17EF-C387-76E1-75DCB4D858FE}"/>
          </ac:spMkLst>
        </pc:spChg>
        <pc:spChg chg="del">
          <ac:chgData name="pantelis balaouras" userId="25e8755020fc1734" providerId="LiveId" clId="{7DE56420-2452-41D2-B663-6CC1945DA0E9}" dt="2024-04-30T13:56:17.699" v="766" actId="478"/>
          <ac:spMkLst>
            <pc:docMk/>
            <pc:sldMk cId="811085658" sldId="545"/>
            <ac:spMk id="19" creationId="{70964583-0395-93E6-73DA-0D2A936468BE}"/>
          </ac:spMkLst>
        </pc:spChg>
        <pc:spChg chg="del mod">
          <ac:chgData name="pantelis balaouras" userId="25e8755020fc1734" providerId="LiveId" clId="{7DE56420-2452-41D2-B663-6CC1945DA0E9}" dt="2024-04-30T13:56:06.186" v="761" actId="478"/>
          <ac:spMkLst>
            <pc:docMk/>
            <pc:sldMk cId="811085658" sldId="545"/>
            <ac:spMk id="21" creationId="{306BB6B8-8F2E-E75C-F1D2-95EF948F7A4A}"/>
          </ac:spMkLst>
        </pc:spChg>
      </pc:sldChg>
      <pc:sldChg chg="del">
        <pc:chgData name="pantelis balaouras" userId="25e8755020fc1734" providerId="LiveId" clId="{7DE56420-2452-41D2-B663-6CC1945DA0E9}" dt="2024-04-30T09:58:58.563" v="69" actId="47"/>
        <pc:sldMkLst>
          <pc:docMk/>
          <pc:sldMk cId="1303941817" sldId="546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16822936" sldId="547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3084505729" sldId="548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4216021467" sldId="549"/>
        </pc:sldMkLst>
      </pc:sldChg>
      <pc:sldChg chg="del">
        <pc:chgData name="pantelis balaouras" userId="25e8755020fc1734" providerId="LiveId" clId="{7DE56420-2452-41D2-B663-6CC1945DA0E9}" dt="2024-04-30T09:58:54.750" v="68" actId="47"/>
        <pc:sldMkLst>
          <pc:docMk/>
          <pc:sldMk cId="2276484800" sldId="550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76619147" sldId="553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960782220" sldId="555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1441536088" sldId="55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545432345" sldId="559"/>
        </pc:sldMkLst>
      </pc:sldChg>
      <pc:sldChg chg="del">
        <pc:chgData name="pantelis balaouras" userId="25e8755020fc1734" providerId="LiveId" clId="{7DE56420-2452-41D2-B663-6CC1945DA0E9}" dt="2024-04-30T13:47:10.904" v="628" actId="47"/>
        <pc:sldMkLst>
          <pc:docMk/>
          <pc:sldMk cId="30697695" sldId="561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1820981921" sldId="562"/>
        </pc:sldMkLst>
      </pc:sldChg>
      <pc:sldChg chg="del">
        <pc:chgData name="pantelis balaouras" userId="25e8755020fc1734" providerId="LiveId" clId="{7DE56420-2452-41D2-B663-6CC1945DA0E9}" dt="2024-04-30T13:52:40.186" v="731" actId="47"/>
        <pc:sldMkLst>
          <pc:docMk/>
          <pc:sldMk cId="3038470810" sldId="563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2271343866" sldId="565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689086572" sldId="566"/>
        </pc:sldMkLst>
      </pc:sldChg>
      <pc:sldChg chg="del">
        <pc:chgData name="pantelis balaouras" userId="25e8755020fc1734" providerId="LiveId" clId="{7DE56420-2452-41D2-B663-6CC1945DA0E9}" dt="2024-04-30T13:27:46.048" v="576" actId="47"/>
        <pc:sldMkLst>
          <pc:docMk/>
          <pc:sldMk cId="3054925469" sldId="567"/>
        </pc:sldMkLst>
      </pc:sldChg>
      <pc:sldChg chg="del">
        <pc:chgData name="pantelis balaouras" userId="25e8755020fc1734" providerId="LiveId" clId="{7DE56420-2452-41D2-B663-6CC1945DA0E9}" dt="2024-04-30T12:44:30.092" v="315" actId="47"/>
        <pc:sldMkLst>
          <pc:docMk/>
          <pc:sldMk cId="3081207943" sldId="568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0:32.522" v="847"/>
        <pc:sldMkLst>
          <pc:docMk/>
          <pc:sldMk cId="1154648645" sldId="569"/>
        </pc:sldMkLst>
        <pc:spChg chg="del mod ord">
          <ac:chgData name="pantelis balaouras" userId="25e8755020fc1734" providerId="LiveId" clId="{7DE56420-2452-41D2-B663-6CC1945DA0E9}" dt="2024-04-30T09:43:56.192" v="47" actId="700"/>
          <ac:spMkLst>
            <pc:docMk/>
            <pc:sldMk cId="1154648645" sldId="569"/>
            <ac:spMk id="2" creationId="{BFC18A61-A6DF-6E69-1371-DC4DB2797579}"/>
          </ac:spMkLst>
        </pc:spChg>
        <pc:spChg chg="add mod ord">
          <ac:chgData name="pantelis balaouras" userId="25e8755020fc1734" providerId="LiveId" clId="{7DE56420-2452-41D2-B663-6CC1945DA0E9}" dt="2024-04-30T09:45:03.806" v="58"/>
          <ac:spMkLst>
            <pc:docMk/>
            <pc:sldMk cId="1154648645" sldId="569"/>
            <ac:spMk id="3" creationId="{059F8318-22C9-4BBF-22B9-C711868D687F}"/>
          </ac:spMkLst>
        </pc:spChg>
        <pc:spChg chg="add mod ord">
          <ac:chgData name="pantelis balaouras" userId="25e8755020fc1734" providerId="LiveId" clId="{7DE56420-2452-41D2-B663-6CC1945DA0E9}" dt="2024-04-30T09:45:19.370" v="62" actId="27636"/>
          <ac:spMkLst>
            <pc:docMk/>
            <pc:sldMk cId="1154648645" sldId="569"/>
            <ac:spMk id="4" creationId="{E86AF4F6-F299-5E8F-2849-A58BBA5E1149}"/>
          </ac:spMkLst>
        </pc:spChg>
        <pc:spChg chg="add mod">
          <ac:chgData name="pantelis balaouras" userId="25e8755020fc1734" providerId="LiveId" clId="{7DE56420-2452-41D2-B663-6CC1945DA0E9}" dt="2024-04-30T09:44:37.719" v="53"/>
          <ac:spMkLst>
            <pc:docMk/>
            <pc:sldMk cId="1154648645" sldId="569"/>
            <ac:spMk id="6" creationId="{00C1639E-AC91-75FE-B7B8-8D92EAB3EF6E}"/>
          </ac:spMkLst>
        </pc:spChg>
        <pc:spChg chg="add mod">
          <ac:chgData name="pantelis balaouras" userId="25e8755020fc1734" providerId="LiveId" clId="{7DE56420-2452-41D2-B663-6CC1945DA0E9}" dt="2024-04-30T14:00:32.522" v="847"/>
          <ac:spMkLst>
            <pc:docMk/>
            <pc:sldMk cId="1154648645" sldId="569"/>
            <ac:spMk id="7" creationId="{307B3F80-609C-3792-4750-FADFE5319BEA}"/>
          </ac:spMkLst>
        </pc:spChg>
        <pc:picChg chg="add mod">
          <ac:chgData name="pantelis balaouras" userId="25e8755020fc1734" providerId="LiveId" clId="{7DE56420-2452-41D2-B663-6CC1945DA0E9}" dt="2024-04-30T09:45:22.314" v="63" actId="1076"/>
          <ac:picMkLst>
            <pc:docMk/>
            <pc:sldMk cId="1154648645" sldId="569"/>
            <ac:picMk id="5" creationId="{2696561F-8D87-588A-60E4-0E9C1E4EFDF1}"/>
          </ac:picMkLst>
        </pc:picChg>
      </pc:sldChg>
      <pc:sldChg chg="new del">
        <pc:chgData name="pantelis balaouras" userId="25e8755020fc1734" providerId="LiveId" clId="{7DE56420-2452-41D2-B663-6CC1945DA0E9}" dt="2024-04-30T09:43:08.888" v="40" actId="47"/>
        <pc:sldMkLst>
          <pc:docMk/>
          <pc:sldMk cId="4277243282" sldId="569"/>
        </pc:sldMkLst>
      </pc:sldChg>
      <pc:sldChg chg="addSp delSp modSp new mod modClrScheme chgLayout modNotesTx">
        <pc:chgData name="pantelis balaouras" userId="25e8755020fc1734" providerId="LiveId" clId="{7DE56420-2452-41D2-B663-6CC1945DA0E9}" dt="2024-04-30T14:01:01.555" v="856" actId="27636"/>
        <pc:sldMkLst>
          <pc:docMk/>
          <pc:sldMk cId="1562780930" sldId="570"/>
        </pc:sldMkLst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2" creationId="{034DB263-6FF6-2F8C-8936-6E8C58B24F8A}"/>
          </ac:spMkLst>
        </pc:spChg>
        <pc:spChg chg="del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3" creationId="{A2162768-0EBD-FB57-55BB-E2BF5F4DE731}"/>
          </ac:spMkLst>
        </pc:spChg>
        <pc:spChg chg="del mod ord">
          <ac:chgData name="pantelis balaouras" userId="25e8755020fc1734" providerId="LiveId" clId="{7DE56420-2452-41D2-B663-6CC1945DA0E9}" dt="2024-04-30T10:06:12.464" v="88" actId="700"/>
          <ac:spMkLst>
            <pc:docMk/>
            <pc:sldMk cId="1562780930" sldId="570"/>
            <ac:spMk id="4" creationId="{EEE7BECD-B0D5-7884-0C81-8C9273CF87F0}"/>
          </ac:spMkLst>
        </pc:spChg>
        <pc:spChg chg="add mod ord">
          <ac:chgData name="pantelis balaouras" userId="25e8755020fc1734" providerId="LiveId" clId="{7DE56420-2452-41D2-B663-6CC1945DA0E9}" dt="2024-04-30T10:07:08.198" v="94"/>
          <ac:spMkLst>
            <pc:docMk/>
            <pc:sldMk cId="1562780930" sldId="570"/>
            <ac:spMk id="5" creationId="{B1CEE22C-46FD-24FC-33F2-0C5AA2C6B13F}"/>
          </ac:spMkLst>
        </pc:spChg>
        <pc:spChg chg="add mod ord">
          <ac:chgData name="pantelis balaouras" userId="25e8755020fc1734" providerId="LiveId" clId="{7DE56420-2452-41D2-B663-6CC1945DA0E9}" dt="2024-04-30T10:08:19.922" v="109" actId="207"/>
          <ac:spMkLst>
            <pc:docMk/>
            <pc:sldMk cId="1562780930" sldId="570"/>
            <ac:spMk id="6" creationId="{BBCE9911-BBA6-2B91-BC60-3E6D95759AE4}"/>
          </ac:spMkLst>
        </pc:spChg>
        <pc:spChg chg="add mod">
          <ac:chgData name="pantelis balaouras" userId="25e8755020fc1734" providerId="LiveId" clId="{7DE56420-2452-41D2-B663-6CC1945DA0E9}" dt="2024-04-30T10:06:40.222" v="90"/>
          <ac:spMkLst>
            <pc:docMk/>
            <pc:sldMk cId="1562780930" sldId="570"/>
            <ac:spMk id="8" creationId="{5D7DBDF3-478D-AB3F-97B5-A97DAC894FD2}"/>
          </ac:spMkLst>
        </pc:spChg>
        <pc:spChg chg="add mod">
          <ac:chgData name="pantelis balaouras" userId="25e8755020fc1734" providerId="LiveId" clId="{7DE56420-2452-41D2-B663-6CC1945DA0E9}" dt="2024-04-30T14:01:01.555" v="856" actId="27636"/>
          <ac:spMkLst>
            <pc:docMk/>
            <pc:sldMk cId="1562780930" sldId="570"/>
            <ac:spMk id="9" creationId="{73B07A00-6754-73EE-020D-81557087BF84}"/>
          </ac:spMkLst>
        </pc:spChg>
        <pc:picChg chg="add mod">
          <ac:chgData name="pantelis balaouras" userId="25e8755020fc1734" providerId="LiveId" clId="{7DE56420-2452-41D2-B663-6CC1945DA0E9}" dt="2024-04-30T10:08:10.364" v="107" actId="14100"/>
          <ac:picMkLst>
            <pc:docMk/>
            <pc:sldMk cId="1562780930" sldId="570"/>
            <ac:picMk id="7" creationId="{6A7DD125-2F8E-9003-5DEE-2258F0F155AF}"/>
          </ac:picMkLst>
        </pc:picChg>
      </pc:sldChg>
      <pc:sldChg chg="addSp delSp modSp new mod">
        <pc:chgData name="pantelis balaouras" userId="25e8755020fc1734" providerId="LiveId" clId="{7DE56420-2452-41D2-B663-6CC1945DA0E9}" dt="2024-04-30T14:01:07.291" v="857"/>
        <pc:sldMkLst>
          <pc:docMk/>
          <pc:sldMk cId="3344565926" sldId="571"/>
        </pc:sldMkLst>
        <pc:spChg chg="mod">
          <ac:chgData name="pantelis balaouras" userId="25e8755020fc1734" providerId="LiveId" clId="{7DE56420-2452-41D2-B663-6CC1945DA0E9}" dt="2024-04-30T10:08:51.683" v="111"/>
          <ac:spMkLst>
            <pc:docMk/>
            <pc:sldMk cId="3344565926" sldId="571"/>
            <ac:spMk id="2" creationId="{470DCD16-FC77-77C1-946F-28E66B6FEA39}"/>
          </ac:spMkLst>
        </pc:spChg>
        <pc:spChg chg="del">
          <ac:chgData name="pantelis balaouras" userId="25e8755020fc1734" providerId="LiveId" clId="{7DE56420-2452-41D2-B663-6CC1945DA0E9}" dt="2024-04-30T10:09:05.277" v="112" actId="478"/>
          <ac:spMkLst>
            <pc:docMk/>
            <pc:sldMk cId="3344565926" sldId="571"/>
            <ac:spMk id="3" creationId="{0E96CD0F-A5F9-86AF-11C8-4DDEF6CEA13E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4" creationId="{9A4A4E7F-3D8D-F427-67A3-CD533C8651C9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5" creationId="{AF5607E6-08FC-0833-1BB5-1A8C24E3827F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6" creationId="{BFD379FF-A368-4D0B-20D8-9B0C3CD5C893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7" creationId="{7E232F5F-9A12-749A-DD4E-CE0283E13C1B}"/>
          </ac:spMkLst>
        </pc:spChg>
        <pc:spChg chg="add mod">
          <ac:chgData name="pantelis balaouras" userId="25e8755020fc1734" providerId="LiveId" clId="{7DE56420-2452-41D2-B663-6CC1945DA0E9}" dt="2024-04-30T10:09:06.288" v="114" actId="27636"/>
          <ac:spMkLst>
            <pc:docMk/>
            <pc:sldMk cId="3344565926" sldId="571"/>
            <ac:spMk id="8" creationId="{2C3494E1-D670-118D-8890-E5810AAE8EFB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9" creationId="{13E1A514-9242-E4E5-DA6D-134A023D4911}"/>
          </ac:spMkLst>
        </pc:spChg>
        <pc:spChg chg="add mod">
          <ac:chgData name="pantelis balaouras" userId="25e8755020fc1734" providerId="LiveId" clId="{7DE56420-2452-41D2-B663-6CC1945DA0E9}" dt="2024-04-30T10:09:05.968" v="113"/>
          <ac:spMkLst>
            <pc:docMk/>
            <pc:sldMk cId="3344565926" sldId="571"/>
            <ac:spMk id="10" creationId="{D6D39069-7F51-F10A-0E3B-0A2BC26E8509}"/>
          </ac:spMkLst>
        </pc:spChg>
        <pc:spChg chg="add mod">
          <ac:chgData name="pantelis balaouras" userId="25e8755020fc1734" providerId="LiveId" clId="{7DE56420-2452-41D2-B663-6CC1945DA0E9}" dt="2024-04-30T14:01:07.291" v="857"/>
          <ac:spMkLst>
            <pc:docMk/>
            <pc:sldMk cId="3344565926" sldId="571"/>
            <ac:spMk id="18" creationId="{1735316C-CA4C-3AC1-55A7-3E35812A994B}"/>
          </ac:spMkLst>
        </pc:sp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1" creationId="{6B5AA3A0-E1CA-2429-D532-CEE15E808844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2" creationId="{863DF333-387D-10F2-37A9-CAD43D270B47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3" creationId="{CF061F5E-4F79-BAC5-914C-2AFD3364CAD1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4" creationId="{840DCC02-9C49-0F0F-98B3-97FCE81C66FB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5" creationId="{C6A30255-F37D-1D3F-6BCC-150A46CDA062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6" creationId="{FE5971B3-1599-C1A7-1D79-D49F65F4AA66}"/>
          </ac:picMkLst>
        </pc:picChg>
        <pc:picChg chg="add mod">
          <ac:chgData name="pantelis balaouras" userId="25e8755020fc1734" providerId="LiveId" clId="{7DE56420-2452-41D2-B663-6CC1945DA0E9}" dt="2024-04-30T10:09:05.968" v="113"/>
          <ac:picMkLst>
            <pc:docMk/>
            <pc:sldMk cId="3344565926" sldId="571"/>
            <ac:picMk id="17" creationId="{6AFBBED4-8EF1-6C13-1AB1-1EE733BAE256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1:08.988" v="858"/>
        <pc:sldMkLst>
          <pc:docMk/>
          <pc:sldMk cId="4014575062" sldId="572"/>
        </pc:sldMkLst>
        <pc:spChg chg="mod">
          <ac:chgData name="pantelis balaouras" userId="25e8755020fc1734" providerId="LiveId" clId="{7DE56420-2452-41D2-B663-6CC1945DA0E9}" dt="2024-04-30T12:29:30.295" v="157" actId="20577"/>
          <ac:spMkLst>
            <pc:docMk/>
            <pc:sldMk cId="4014575062" sldId="572"/>
            <ac:spMk id="2" creationId="{31B7E7EF-52CC-9CEE-1A22-0B9CD6531ABC}"/>
          </ac:spMkLst>
        </pc:spChg>
        <pc:spChg chg="mod">
          <ac:chgData name="pantelis balaouras" userId="25e8755020fc1734" providerId="LiveId" clId="{7DE56420-2452-41D2-B663-6CC1945DA0E9}" dt="2024-04-30T12:26:58.022" v="131" actId="207"/>
          <ac:spMkLst>
            <pc:docMk/>
            <pc:sldMk cId="4014575062" sldId="572"/>
            <ac:spMk id="3" creationId="{0AE57614-CB94-69E3-A7FC-88B2C043042A}"/>
          </ac:spMkLst>
        </pc:spChg>
        <pc:spChg chg="add mod">
          <ac:chgData name="pantelis balaouras" userId="25e8755020fc1734" providerId="LiveId" clId="{7DE56420-2452-41D2-B663-6CC1945DA0E9}" dt="2024-04-30T12:23:49.798" v="128"/>
          <ac:spMkLst>
            <pc:docMk/>
            <pc:sldMk cId="4014575062" sldId="572"/>
            <ac:spMk id="5" creationId="{8E23374B-93C6-43F8-E574-E14F3F4E9B3D}"/>
          </ac:spMkLst>
        </pc:spChg>
        <pc:spChg chg="add mod">
          <ac:chgData name="pantelis balaouras" userId="25e8755020fc1734" providerId="LiveId" clId="{7DE56420-2452-41D2-B663-6CC1945DA0E9}" dt="2024-04-30T14:01:08.988" v="858"/>
          <ac:spMkLst>
            <pc:docMk/>
            <pc:sldMk cId="4014575062" sldId="572"/>
            <ac:spMk id="6" creationId="{78CCB02A-1899-47BB-1FDC-5B563DD03ABB}"/>
          </ac:spMkLst>
        </pc:spChg>
        <pc:picChg chg="add mod ord">
          <ac:chgData name="pantelis balaouras" userId="25e8755020fc1734" providerId="LiveId" clId="{7DE56420-2452-41D2-B663-6CC1945DA0E9}" dt="2024-04-30T12:29:24.787" v="153" actId="167"/>
          <ac:picMkLst>
            <pc:docMk/>
            <pc:sldMk cId="4014575062" sldId="572"/>
            <ac:picMk id="4" creationId="{7DE2F5BB-6489-9227-E7A0-ACE948D1A2B2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0.637" v="859"/>
        <pc:sldMkLst>
          <pc:docMk/>
          <pc:sldMk cId="194384326" sldId="573"/>
        </pc:sldMkLst>
        <pc:spChg chg="mod">
          <ac:chgData name="pantelis balaouras" userId="25e8755020fc1734" providerId="LiveId" clId="{7DE56420-2452-41D2-B663-6CC1945DA0E9}" dt="2024-04-30T12:29:40.307" v="163" actId="20577"/>
          <ac:spMkLst>
            <pc:docMk/>
            <pc:sldMk cId="194384326" sldId="573"/>
            <ac:spMk id="2" creationId="{665514D2-3BFE-57CD-0C39-C4FD7D7E5366}"/>
          </ac:spMkLst>
        </pc:spChg>
        <pc:spChg chg="mod">
          <ac:chgData name="pantelis balaouras" userId="25e8755020fc1734" providerId="LiveId" clId="{7DE56420-2452-41D2-B663-6CC1945DA0E9}" dt="2024-04-30T12:29:53.182" v="166" actId="27636"/>
          <ac:spMkLst>
            <pc:docMk/>
            <pc:sldMk cId="194384326" sldId="573"/>
            <ac:spMk id="3" creationId="{BADC8B62-6DA4-E576-976C-4EEAF58CD303}"/>
          </ac:spMkLst>
        </pc:spChg>
        <pc:spChg chg="add del">
          <ac:chgData name="pantelis balaouras" userId="25e8755020fc1734" providerId="LiveId" clId="{7DE56420-2452-41D2-B663-6CC1945DA0E9}" dt="2024-04-30T12:27:37.165" v="134" actId="478"/>
          <ac:spMkLst>
            <pc:docMk/>
            <pc:sldMk cId="194384326" sldId="573"/>
            <ac:spMk id="5" creationId="{5EE4940D-F1B3-0D55-7952-B09B05361D54}"/>
          </ac:spMkLst>
        </pc:spChg>
        <pc:spChg chg="add mod">
          <ac:chgData name="pantelis balaouras" userId="25e8755020fc1734" providerId="LiveId" clId="{7DE56420-2452-41D2-B663-6CC1945DA0E9}" dt="2024-04-30T12:28:42.486" v="146"/>
          <ac:spMkLst>
            <pc:docMk/>
            <pc:sldMk cId="194384326" sldId="573"/>
            <ac:spMk id="8" creationId="{D6899369-8045-BF6C-3C89-75377E4F285F}"/>
          </ac:spMkLst>
        </pc:spChg>
        <pc:spChg chg="add mod">
          <ac:chgData name="pantelis balaouras" userId="25e8755020fc1734" providerId="LiveId" clId="{7DE56420-2452-41D2-B663-6CC1945DA0E9}" dt="2024-04-30T12:28:41.043" v="145"/>
          <ac:spMkLst>
            <pc:docMk/>
            <pc:sldMk cId="194384326" sldId="573"/>
            <ac:spMk id="9" creationId="{2AFDEEAB-63A0-CB53-B98F-A71D0F32EA8E}"/>
          </ac:spMkLst>
        </pc:spChg>
        <pc:spChg chg="add mod">
          <ac:chgData name="pantelis balaouras" userId="25e8755020fc1734" providerId="LiveId" clId="{7DE56420-2452-41D2-B663-6CC1945DA0E9}" dt="2024-04-30T12:28:50.716" v="147"/>
          <ac:spMkLst>
            <pc:docMk/>
            <pc:sldMk cId="194384326" sldId="573"/>
            <ac:spMk id="11" creationId="{2E037205-5ECE-D730-F5FD-E1CE0B193C7E}"/>
          </ac:spMkLst>
        </pc:spChg>
        <pc:spChg chg="add mod">
          <ac:chgData name="pantelis balaouras" userId="25e8755020fc1734" providerId="LiveId" clId="{7DE56420-2452-41D2-B663-6CC1945DA0E9}" dt="2024-04-30T14:01:10.637" v="859"/>
          <ac:spMkLst>
            <pc:docMk/>
            <pc:sldMk cId="194384326" sldId="573"/>
            <ac:spMk id="12" creationId="{134DB436-8607-BD3A-D3C5-EA9637CF339F}"/>
          </ac:spMkLst>
        </pc:spChg>
        <pc:picChg chg="add del">
          <ac:chgData name="pantelis balaouras" userId="25e8755020fc1734" providerId="LiveId" clId="{7DE56420-2452-41D2-B663-6CC1945DA0E9}" dt="2024-04-30T12:28:09.863" v="139" actId="22"/>
          <ac:picMkLst>
            <pc:docMk/>
            <pc:sldMk cId="194384326" sldId="573"/>
            <ac:picMk id="7" creationId="{A560B311-6048-38FF-7E72-8A9567AB66E9}"/>
          </ac:picMkLst>
        </pc:picChg>
        <pc:picChg chg="add mod">
          <ac:chgData name="pantelis balaouras" userId="25e8755020fc1734" providerId="LiveId" clId="{7DE56420-2452-41D2-B663-6CC1945DA0E9}" dt="2024-04-30T12:29:44.407" v="164" actId="1076"/>
          <ac:picMkLst>
            <pc:docMk/>
            <pc:sldMk cId="194384326" sldId="573"/>
            <ac:picMk id="10" creationId="{5F833C8D-FAC0-3F16-5366-D80DC03460F5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2.445" v="860"/>
        <pc:sldMkLst>
          <pc:docMk/>
          <pc:sldMk cId="3345630501" sldId="574"/>
        </pc:sldMkLst>
        <pc:spChg chg="mod">
          <ac:chgData name="pantelis balaouras" userId="25e8755020fc1734" providerId="LiveId" clId="{7DE56420-2452-41D2-B663-6CC1945DA0E9}" dt="2024-04-30T12:30:25.502" v="177" actId="27636"/>
          <ac:spMkLst>
            <pc:docMk/>
            <pc:sldMk cId="3345630501" sldId="574"/>
            <ac:spMk id="2" creationId="{824DD4E4-60E1-9514-4DD5-974898206B97}"/>
          </ac:spMkLst>
        </pc:spChg>
        <pc:spChg chg="mod">
          <ac:chgData name="pantelis balaouras" userId="25e8755020fc1734" providerId="LiveId" clId="{7DE56420-2452-41D2-B663-6CC1945DA0E9}" dt="2024-04-30T12:31:16.603" v="184" actId="12"/>
          <ac:spMkLst>
            <pc:docMk/>
            <pc:sldMk cId="3345630501" sldId="574"/>
            <ac:spMk id="3" creationId="{409F6F8E-51C3-B29F-6122-6EEFB2BD96BF}"/>
          </ac:spMkLst>
        </pc:spChg>
        <pc:spChg chg="add del mod">
          <ac:chgData name="pantelis balaouras" userId="25e8755020fc1734" providerId="LiveId" clId="{7DE56420-2452-41D2-B663-6CC1945DA0E9}" dt="2024-04-30T12:31:02.838" v="181" actId="478"/>
          <ac:spMkLst>
            <pc:docMk/>
            <pc:sldMk cId="3345630501" sldId="574"/>
            <ac:spMk id="4" creationId="{CA22A638-83B4-2C1F-4E8D-57D130CA462B}"/>
          </ac:spMkLst>
        </pc:spChg>
        <pc:spChg chg="add mod">
          <ac:chgData name="pantelis balaouras" userId="25e8755020fc1734" providerId="LiveId" clId="{7DE56420-2452-41D2-B663-6CC1945DA0E9}" dt="2024-04-30T12:30:56.606" v="180"/>
          <ac:spMkLst>
            <pc:docMk/>
            <pc:sldMk cId="3345630501" sldId="574"/>
            <ac:spMk id="6" creationId="{B556F037-32FF-67BC-FB63-898CD43C1C42}"/>
          </ac:spMkLst>
        </pc:spChg>
        <pc:spChg chg="add mod">
          <ac:chgData name="pantelis balaouras" userId="25e8755020fc1734" providerId="LiveId" clId="{7DE56420-2452-41D2-B663-6CC1945DA0E9}" dt="2024-04-30T14:01:12.445" v="860"/>
          <ac:spMkLst>
            <pc:docMk/>
            <pc:sldMk cId="3345630501" sldId="574"/>
            <ac:spMk id="7" creationId="{C4F21E4D-6926-F1E4-7E22-69FBEB521433}"/>
          </ac:spMkLst>
        </pc:spChg>
        <pc:picChg chg="add mod">
          <ac:chgData name="pantelis balaouras" userId="25e8755020fc1734" providerId="LiveId" clId="{7DE56420-2452-41D2-B663-6CC1945DA0E9}" dt="2024-04-30T12:31:25.208" v="185" actId="1076"/>
          <ac:picMkLst>
            <pc:docMk/>
            <pc:sldMk cId="3345630501" sldId="574"/>
            <ac:picMk id="5" creationId="{7C77A278-7F46-5089-7574-4A5BD61CA80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1:14.205" v="861"/>
        <pc:sldMkLst>
          <pc:docMk/>
          <pc:sldMk cId="3059699142" sldId="575"/>
        </pc:sldMkLst>
        <pc:spChg chg="mod">
          <ac:chgData name="pantelis balaouras" userId="25e8755020fc1734" providerId="LiveId" clId="{7DE56420-2452-41D2-B663-6CC1945DA0E9}" dt="2024-04-30T12:31:57.502" v="188" actId="27636"/>
          <ac:spMkLst>
            <pc:docMk/>
            <pc:sldMk cId="3059699142" sldId="575"/>
            <ac:spMk id="2" creationId="{8C77E551-7E15-2944-0443-A2178B988232}"/>
          </ac:spMkLst>
        </pc:spChg>
        <pc:spChg chg="mod">
          <ac:chgData name="pantelis balaouras" userId="25e8755020fc1734" providerId="LiveId" clId="{7DE56420-2452-41D2-B663-6CC1945DA0E9}" dt="2024-04-30T12:33:05.670" v="198" actId="14100"/>
          <ac:spMkLst>
            <pc:docMk/>
            <pc:sldMk cId="3059699142" sldId="575"/>
            <ac:spMk id="3" creationId="{5C14CB47-A147-FF4A-931F-101CA0D074B2}"/>
          </ac:spMkLst>
        </pc:spChg>
        <pc:spChg chg="add del mod">
          <ac:chgData name="pantelis balaouras" userId="25e8755020fc1734" providerId="LiveId" clId="{7DE56420-2452-41D2-B663-6CC1945DA0E9}" dt="2024-04-30T12:32:10.623" v="190" actId="478"/>
          <ac:spMkLst>
            <pc:docMk/>
            <pc:sldMk cId="3059699142" sldId="575"/>
            <ac:spMk id="4" creationId="{51061ADE-7E37-1EC4-67B6-347149D1E755}"/>
          </ac:spMkLst>
        </pc:spChg>
        <pc:spChg chg="add mod">
          <ac:chgData name="pantelis balaouras" userId="25e8755020fc1734" providerId="LiveId" clId="{7DE56420-2452-41D2-B663-6CC1945DA0E9}" dt="2024-04-30T12:32:04.927" v="189"/>
          <ac:spMkLst>
            <pc:docMk/>
            <pc:sldMk cId="3059699142" sldId="575"/>
            <ac:spMk id="6" creationId="{3D570A30-5BB3-7989-A96E-27C930F9480D}"/>
          </ac:spMkLst>
        </pc:spChg>
        <pc:spChg chg="add mod">
          <ac:chgData name="pantelis balaouras" userId="25e8755020fc1734" providerId="LiveId" clId="{7DE56420-2452-41D2-B663-6CC1945DA0E9}" dt="2024-04-30T14:01:14.205" v="861"/>
          <ac:spMkLst>
            <pc:docMk/>
            <pc:sldMk cId="3059699142" sldId="575"/>
            <ac:spMk id="7" creationId="{82570438-CE9A-AEAF-CB68-D09767B6D9C8}"/>
          </ac:spMkLst>
        </pc:spChg>
        <pc:picChg chg="add mod">
          <ac:chgData name="pantelis balaouras" userId="25e8755020fc1734" providerId="LiveId" clId="{7DE56420-2452-41D2-B663-6CC1945DA0E9}" dt="2024-04-30T12:32:59.375" v="197" actId="1076"/>
          <ac:picMkLst>
            <pc:docMk/>
            <pc:sldMk cId="3059699142" sldId="575"/>
            <ac:picMk id="5" creationId="{9B126726-4C4C-6B24-3459-3BBCACD177AD}"/>
          </ac:picMkLst>
        </pc:picChg>
      </pc:sldChg>
      <pc:sldChg chg="addSp modSp new mod">
        <pc:chgData name="pantelis balaouras" userId="25e8755020fc1734" providerId="LiveId" clId="{7DE56420-2452-41D2-B663-6CC1945DA0E9}" dt="2024-04-30T14:01:16.125" v="862"/>
        <pc:sldMkLst>
          <pc:docMk/>
          <pc:sldMk cId="2941986269" sldId="576"/>
        </pc:sldMkLst>
        <pc:spChg chg="mod">
          <ac:chgData name="pantelis balaouras" userId="25e8755020fc1734" providerId="LiveId" clId="{7DE56420-2452-41D2-B663-6CC1945DA0E9}" dt="2024-04-30T12:33:49.814" v="200"/>
          <ac:spMkLst>
            <pc:docMk/>
            <pc:sldMk cId="2941986269" sldId="576"/>
            <ac:spMk id="2" creationId="{AF30BB72-6C17-BA69-A120-F01F589B5CA9}"/>
          </ac:spMkLst>
        </pc:spChg>
        <pc:spChg chg="mod">
          <ac:chgData name="pantelis balaouras" userId="25e8755020fc1734" providerId="LiveId" clId="{7DE56420-2452-41D2-B663-6CC1945DA0E9}" dt="2024-04-30T12:34:19.462" v="206" actId="27636"/>
          <ac:spMkLst>
            <pc:docMk/>
            <pc:sldMk cId="2941986269" sldId="576"/>
            <ac:spMk id="3" creationId="{6CBB4C06-9D11-718F-5B24-547A7EA3C95C}"/>
          </ac:spMkLst>
        </pc:spChg>
        <pc:spChg chg="add mod">
          <ac:chgData name="pantelis balaouras" userId="25e8755020fc1734" providerId="LiveId" clId="{7DE56420-2452-41D2-B663-6CC1945DA0E9}" dt="2024-04-30T12:34:12.482" v="204"/>
          <ac:spMkLst>
            <pc:docMk/>
            <pc:sldMk cId="2941986269" sldId="576"/>
            <ac:spMk id="5" creationId="{CF970FE1-FF30-8F8A-F65E-0DEDCA3C5E07}"/>
          </ac:spMkLst>
        </pc:spChg>
        <pc:spChg chg="add mod">
          <ac:chgData name="pantelis balaouras" userId="25e8755020fc1734" providerId="LiveId" clId="{7DE56420-2452-41D2-B663-6CC1945DA0E9}" dt="2024-04-30T14:01:16.125" v="862"/>
          <ac:spMkLst>
            <pc:docMk/>
            <pc:sldMk cId="2941986269" sldId="576"/>
            <ac:spMk id="6" creationId="{2011B758-183A-35B1-A44D-93E1BFDB0D98}"/>
          </ac:spMkLst>
        </pc:spChg>
        <pc:picChg chg="add mod">
          <ac:chgData name="pantelis balaouras" userId="25e8755020fc1734" providerId="LiveId" clId="{7DE56420-2452-41D2-B663-6CC1945DA0E9}" dt="2024-04-30T12:34:12.482" v="204"/>
          <ac:picMkLst>
            <pc:docMk/>
            <pc:sldMk cId="2941986269" sldId="576"/>
            <ac:picMk id="4" creationId="{69CECCEF-2CD3-F861-0AE1-20B94BE3AC99}"/>
          </ac:picMkLst>
        </pc:picChg>
      </pc:sldChg>
      <pc:sldChg chg="addSp delSp modSp new mod">
        <pc:chgData name="pantelis balaouras" userId="25e8755020fc1734" providerId="LiveId" clId="{7DE56420-2452-41D2-B663-6CC1945DA0E9}" dt="2024-04-30T14:01:17.891" v="863"/>
        <pc:sldMkLst>
          <pc:docMk/>
          <pc:sldMk cId="3387223966" sldId="577"/>
        </pc:sldMkLst>
        <pc:spChg chg="mod">
          <ac:chgData name="pantelis balaouras" userId="25e8755020fc1734" providerId="LiveId" clId="{7DE56420-2452-41D2-B663-6CC1945DA0E9}" dt="2024-04-30T12:34:37.760" v="208"/>
          <ac:spMkLst>
            <pc:docMk/>
            <pc:sldMk cId="3387223966" sldId="577"/>
            <ac:spMk id="2" creationId="{68E03D3E-9978-288B-6B90-E939B893600E}"/>
          </ac:spMkLst>
        </pc:spChg>
        <pc:spChg chg="add del mod">
          <ac:chgData name="pantelis balaouras" userId="25e8755020fc1734" providerId="LiveId" clId="{7DE56420-2452-41D2-B663-6CC1945DA0E9}" dt="2024-04-30T12:35:22.781" v="219" actId="26606"/>
          <ac:spMkLst>
            <pc:docMk/>
            <pc:sldMk cId="3387223966" sldId="577"/>
            <ac:spMk id="3" creationId="{1A5B4D21-8404-98D6-7A3E-028AF6D35AC7}"/>
          </ac:spMkLst>
        </pc:spChg>
        <pc:spChg chg="add mod">
          <ac:chgData name="pantelis balaouras" userId="25e8755020fc1734" providerId="LiveId" clId="{7DE56420-2452-41D2-B663-6CC1945DA0E9}" dt="2024-04-30T12:35:16.512" v="217"/>
          <ac:spMkLst>
            <pc:docMk/>
            <pc:sldMk cId="3387223966" sldId="577"/>
            <ac:spMk id="6" creationId="{9E21EB58-8E4A-8D53-6E90-8BE2DD747CC4}"/>
          </ac:spMkLst>
        </pc:spChg>
        <pc:spChg chg="add mod">
          <ac:chgData name="pantelis balaouras" userId="25e8755020fc1734" providerId="LiveId" clId="{7DE56420-2452-41D2-B663-6CC1945DA0E9}" dt="2024-04-30T14:01:17.891" v="863"/>
          <ac:spMkLst>
            <pc:docMk/>
            <pc:sldMk cId="3387223966" sldId="577"/>
            <ac:spMk id="7" creationId="{CE2E62B1-1E3F-C6DD-DDA5-4553259DCEB8}"/>
          </ac:spMkLst>
        </pc:spChg>
        <pc:graphicFrameChg chg="add del">
          <ac:chgData name="pantelis balaouras" userId="25e8755020fc1734" providerId="LiveId" clId="{7DE56420-2452-41D2-B663-6CC1945DA0E9}" dt="2024-04-30T12:35:22.781" v="219" actId="26606"/>
          <ac:graphicFrameMkLst>
            <pc:docMk/>
            <pc:sldMk cId="3387223966" sldId="577"/>
            <ac:graphicFrameMk id="8" creationId="{93C28DFD-16BF-9EC2-B39F-631B6C1112F5}"/>
          </ac:graphicFrameMkLst>
        </pc:graphicFrameChg>
        <pc:picChg chg="add mod">
          <ac:chgData name="pantelis balaouras" userId="25e8755020fc1734" providerId="LiveId" clId="{7DE56420-2452-41D2-B663-6CC1945DA0E9}" dt="2024-04-30T12:35:27.818" v="220" actId="1076"/>
          <ac:picMkLst>
            <pc:docMk/>
            <pc:sldMk cId="3387223966" sldId="577"/>
            <ac:picMk id="4" creationId="{933316A4-D15A-1CB4-0892-56C85A83896B}"/>
          </ac:picMkLst>
        </pc:picChg>
        <pc:picChg chg="add mod">
          <ac:chgData name="pantelis balaouras" userId="25e8755020fc1734" providerId="LiveId" clId="{7DE56420-2452-41D2-B663-6CC1945DA0E9}" dt="2024-04-30T12:35:16.512" v="217"/>
          <ac:picMkLst>
            <pc:docMk/>
            <pc:sldMk cId="3387223966" sldId="577"/>
            <ac:picMk id="5" creationId="{8B199E49-28CC-F433-E9DF-8CA3A2456E47}"/>
          </ac:picMkLst>
        </pc:picChg>
      </pc:sldChg>
      <pc:sldChg chg="addSp modSp new mod">
        <pc:chgData name="pantelis balaouras" userId="25e8755020fc1734" providerId="LiveId" clId="{7DE56420-2452-41D2-B663-6CC1945DA0E9}" dt="2024-04-30T14:01:20.122" v="864"/>
        <pc:sldMkLst>
          <pc:docMk/>
          <pc:sldMk cId="241429748" sldId="578"/>
        </pc:sldMkLst>
        <pc:spChg chg="mod">
          <ac:chgData name="pantelis balaouras" userId="25e8755020fc1734" providerId="LiveId" clId="{7DE56420-2452-41D2-B663-6CC1945DA0E9}" dt="2024-04-30T12:35:52.257" v="222"/>
          <ac:spMkLst>
            <pc:docMk/>
            <pc:sldMk cId="241429748" sldId="578"/>
            <ac:spMk id="2" creationId="{30A53580-A3DF-B9AE-2323-750194DA63B7}"/>
          </ac:spMkLst>
        </pc:spChg>
        <pc:spChg chg="mod">
          <ac:chgData name="pantelis balaouras" userId="25e8755020fc1734" providerId="LiveId" clId="{7DE56420-2452-41D2-B663-6CC1945DA0E9}" dt="2024-04-30T12:36:16.053" v="224"/>
          <ac:spMkLst>
            <pc:docMk/>
            <pc:sldMk cId="241429748" sldId="578"/>
            <ac:spMk id="3" creationId="{6C9F914F-3972-756C-50BE-18CD923B2D97}"/>
          </ac:spMkLst>
        </pc:spChg>
        <pc:spChg chg="add mod">
          <ac:chgData name="pantelis balaouras" userId="25e8755020fc1734" providerId="LiveId" clId="{7DE56420-2452-41D2-B663-6CC1945DA0E9}" dt="2024-04-30T12:36:03.076" v="223"/>
          <ac:spMkLst>
            <pc:docMk/>
            <pc:sldMk cId="241429748" sldId="578"/>
            <ac:spMk id="6" creationId="{C640E7A5-E5D4-2056-3ACA-6E73F54994C6}"/>
          </ac:spMkLst>
        </pc:spChg>
        <pc:spChg chg="add mod">
          <ac:chgData name="pantelis balaouras" userId="25e8755020fc1734" providerId="LiveId" clId="{7DE56420-2452-41D2-B663-6CC1945DA0E9}" dt="2024-04-30T14:01:20.122" v="864"/>
          <ac:spMkLst>
            <pc:docMk/>
            <pc:sldMk cId="241429748" sldId="578"/>
            <ac:spMk id="7" creationId="{926A3F43-0D88-61DB-72BC-69939DCB7431}"/>
          </ac:spMkLst>
        </pc:spChg>
        <pc:picChg chg="add mod">
          <ac:chgData name="pantelis balaouras" userId="25e8755020fc1734" providerId="LiveId" clId="{7DE56420-2452-41D2-B663-6CC1945DA0E9}" dt="2024-04-30T12:36:21.497" v="225" actId="1076"/>
          <ac:picMkLst>
            <pc:docMk/>
            <pc:sldMk cId="241429748" sldId="578"/>
            <ac:picMk id="4" creationId="{8D21ED9C-2C46-C26E-4A76-53651F6B7BE7}"/>
          </ac:picMkLst>
        </pc:picChg>
        <pc:picChg chg="add mod">
          <ac:chgData name="pantelis balaouras" userId="25e8755020fc1734" providerId="LiveId" clId="{7DE56420-2452-41D2-B663-6CC1945DA0E9}" dt="2024-04-30T12:36:03.076" v="223"/>
          <ac:picMkLst>
            <pc:docMk/>
            <pc:sldMk cId="241429748" sldId="578"/>
            <ac:picMk id="5" creationId="{5CF51E04-6618-A38D-3975-7883950D395D}"/>
          </ac:picMkLst>
        </pc:picChg>
      </pc:sldChg>
      <pc:sldChg chg="addSp modSp new mod">
        <pc:chgData name="pantelis balaouras" userId="25e8755020fc1734" providerId="LiveId" clId="{7DE56420-2452-41D2-B663-6CC1945DA0E9}" dt="2024-04-30T14:01:28.361" v="866" actId="14100"/>
        <pc:sldMkLst>
          <pc:docMk/>
          <pc:sldMk cId="2256079057" sldId="579"/>
        </pc:sldMkLst>
        <pc:spChg chg="mod">
          <ac:chgData name="pantelis balaouras" userId="25e8755020fc1734" providerId="LiveId" clId="{7DE56420-2452-41D2-B663-6CC1945DA0E9}" dt="2024-04-30T12:36:51.657" v="259" actId="20577"/>
          <ac:spMkLst>
            <pc:docMk/>
            <pc:sldMk cId="2256079057" sldId="579"/>
            <ac:spMk id="2" creationId="{75C6D239-4022-AAF0-64C3-66252F108306}"/>
          </ac:spMkLst>
        </pc:spChg>
        <pc:spChg chg="mod">
          <ac:chgData name="pantelis balaouras" userId="25e8755020fc1734" providerId="LiveId" clId="{7DE56420-2452-41D2-B663-6CC1945DA0E9}" dt="2024-04-30T12:40:01.196" v="284" actId="1076"/>
          <ac:spMkLst>
            <pc:docMk/>
            <pc:sldMk cId="2256079057" sldId="579"/>
            <ac:spMk id="3" creationId="{0CFFB96E-8666-E868-C2B9-59AD9F44E184}"/>
          </ac:spMkLst>
        </pc:spChg>
        <pc:spChg chg="add mod">
          <ac:chgData name="pantelis balaouras" userId="25e8755020fc1734" providerId="LiveId" clId="{7DE56420-2452-41D2-B663-6CC1945DA0E9}" dt="2024-04-30T12:40:33.137" v="288" actId="1076"/>
          <ac:spMkLst>
            <pc:docMk/>
            <pc:sldMk cId="2256079057" sldId="579"/>
            <ac:spMk id="6" creationId="{FAE87618-661B-1E35-8817-7330FD5CFE74}"/>
          </ac:spMkLst>
        </pc:spChg>
        <pc:spChg chg="add mod">
          <ac:chgData name="pantelis balaouras" userId="25e8755020fc1734" providerId="LiveId" clId="{7DE56420-2452-41D2-B663-6CC1945DA0E9}" dt="2024-04-30T14:01:22.514" v="865"/>
          <ac:spMkLst>
            <pc:docMk/>
            <pc:sldMk cId="2256079057" sldId="579"/>
            <ac:spMk id="7" creationId="{B91850AA-7E4F-5099-DD40-5AF14F1395B3}"/>
          </ac:spMkLst>
        </pc:spChg>
        <pc:graphicFrameChg chg="add mod modGraphic">
          <ac:chgData name="pantelis balaouras" userId="25e8755020fc1734" providerId="LiveId" clId="{7DE56420-2452-41D2-B663-6CC1945DA0E9}" dt="2024-04-30T12:40:13.220" v="285" actId="1076"/>
          <ac:graphicFrameMkLst>
            <pc:docMk/>
            <pc:sldMk cId="2256079057" sldId="579"/>
            <ac:graphicFrameMk id="4" creationId="{F61F2BED-B032-1556-3A1A-8E8922126D97}"/>
          </ac:graphicFrameMkLst>
        </pc:graphicFrameChg>
        <pc:picChg chg="add mod">
          <ac:chgData name="pantelis balaouras" userId="25e8755020fc1734" providerId="LiveId" clId="{7DE56420-2452-41D2-B663-6CC1945DA0E9}" dt="2024-04-30T14:01:28.361" v="866" actId="14100"/>
          <ac:picMkLst>
            <pc:docMk/>
            <pc:sldMk cId="2256079057" sldId="579"/>
            <ac:picMk id="5" creationId="{6676DCE2-9C3D-B267-8390-0C4E26EDF48A}"/>
          </ac:picMkLst>
        </pc:picChg>
      </pc:sldChg>
      <pc:sldChg chg="addSp delSp modSp new mod">
        <pc:chgData name="pantelis balaouras" userId="25e8755020fc1734" providerId="LiveId" clId="{7DE56420-2452-41D2-B663-6CC1945DA0E9}" dt="2024-04-30T14:01:30.572" v="867"/>
        <pc:sldMkLst>
          <pc:docMk/>
          <pc:sldMk cId="3326428355" sldId="580"/>
        </pc:sldMkLst>
        <pc:spChg chg="mod">
          <ac:chgData name="pantelis balaouras" userId="25e8755020fc1734" providerId="LiveId" clId="{7DE56420-2452-41D2-B663-6CC1945DA0E9}" dt="2024-04-30T12:41:44.079" v="296" actId="1076"/>
          <ac:spMkLst>
            <pc:docMk/>
            <pc:sldMk cId="3326428355" sldId="580"/>
            <ac:spMk id="2" creationId="{20A99602-6AF4-1DDC-9F7C-D980D69B2156}"/>
          </ac:spMkLst>
        </pc:spChg>
        <pc:spChg chg="del">
          <ac:chgData name="pantelis balaouras" userId="25e8755020fc1734" providerId="LiveId" clId="{7DE56420-2452-41D2-B663-6CC1945DA0E9}" dt="2024-04-30T12:41:11.490" v="291" actId="478"/>
          <ac:spMkLst>
            <pc:docMk/>
            <pc:sldMk cId="3326428355" sldId="580"/>
            <ac:spMk id="3" creationId="{9CD41D32-4005-60BA-B233-F232F5F0C84D}"/>
          </ac:spMkLst>
        </pc:spChg>
        <pc:spChg chg="add del mod">
          <ac:chgData name="pantelis balaouras" userId="25e8755020fc1734" providerId="LiveId" clId="{7DE56420-2452-41D2-B663-6CC1945DA0E9}" dt="2024-04-30T12:41:24.680" v="293" actId="478"/>
          <ac:spMkLst>
            <pc:docMk/>
            <pc:sldMk cId="3326428355" sldId="580"/>
            <ac:spMk id="8" creationId="{56640BD2-2C31-8942-890E-BB8D26F895D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9" creationId="{9A6E3F26-5AA2-B8AF-666C-B04B5EB3333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0" creationId="{01D354E5-89B7-DDD2-8D91-F5DFDBFBB623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1" creationId="{DA625459-2929-17E3-3D33-5C5366F725A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2" creationId="{4CD427F4-0C53-1023-C150-DB8174B4AE8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3" creationId="{AEC3C3DD-61E3-8FD3-75AB-4C0E1C08539F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4" creationId="{645E8FD7-93A5-CDCE-95AF-1DF5CBEE985D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5" creationId="{83CD942D-094C-D659-2472-4BD703B1009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6" creationId="{3B8620AB-15DE-CA1E-58AA-1A2FE6DA8A8E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7" creationId="{04A12274-AE95-588B-BB61-65051E1C2037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8" creationId="{5387B013-FF82-4DCB-6BDE-7FAB271F4FC1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19" creationId="{7566E3F7-E838-D1C1-EF4F-1195206397AB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0" creationId="{014E3072-113F-B398-B769-4732750F86A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1" creationId="{9F72849C-7BF6-C2FD-07E1-3B215001C1D2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2" creationId="{005ED1BC-CCFD-E4F1-3B67-C0413F443B5C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3" creationId="{99DD51D3-02EB-A1F0-63A5-1DB9704FCD6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24" creationId="{244BCDCB-B154-A121-893D-DDF8CC023130}"/>
          </ac:spMkLst>
        </pc:spChg>
        <pc:spChg chg="add mod">
          <ac:chgData name="pantelis balaouras" userId="25e8755020fc1734" providerId="LiveId" clId="{7DE56420-2452-41D2-B663-6CC1945DA0E9}" dt="2024-04-30T12:41:12.181" v="292"/>
          <ac:spMkLst>
            <pc:docMk/>
            <pc:sldMk cId="3326428355" sldId="580"/>
            <ac:spMk id="38" creationId="{6F854E33-080D-B469-5877-3F180C833FD4}"/>
          </ac:spMkLst>
        </pc:spChg>
        <pc:spChg chg="add mod">
          <ac:chgData name="pantelis balaouras" userId="25e8755020fc1734" providerId="LiveId" clId="{7DE56420-2452-41D2-B663-6CC1945DA0E9}" dt="2024-04-30T14:01:30.572" v="867"/>
          <ac:spMkLst>
            <pc:docMk/>
            <pc:sldMk cId="3326428355" sldId="580"/>
            <ac:spMk id="39" creationId="{C9822303-891C-9E1A-284A-E615F17DD25F}"/>
          </ac:spMkLst>
        </pc:sp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4" creationId="{3DCDC1A5-3617-96E9-1EBD-887FD1FEC389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5" creationId="{924036C5-AE7A-F5F6-300C-044B107D8231}"/>
          </ac:picMkLst>
        </pc:picChg>
        <pc:picChg chg="add mod ord">
          <ac:chgData name="pantelis balaouras" userId="25e8755020fc1734" providerId="LiveId" clId="{7DE56420-2452-41D2-B663-6CC1945DA0E9}" dt="2024-04-30T12:41:38.257" v="295" actId="167"/>
          <ac:picMkLst>
            <pc:docMk/>
            <pc:sldMk cId="3326428355" sldId="580"/>
            <ac:picMk id="6" creationId="{B38EE7E8-9FF1-0570-00B3-404D000628C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7" creationId="{6D224A79-6583-B0D2-B0C9-64E61ACB62D5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4" creationId="{3A7E7E8A-2897-9628-6BC1-7AC59738F7DC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5" creationId="{0BE498F5-E0AF-9182-C5AD-C199C925E8E8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6" creationId="{86FEC27C-5637-A3DE-CC03-7CF14BFB30BF}"/>
          </ac:picMkLst>
        </pc:picChg>
        <pc:picChg chg="add mod">
          <ac:chgData name="pantelis balaouras" userId="25e8755020fc1734" providerId="LiveId" clId="{7DE56420-2452-41D2-B663-6CC1945DA0E9}" dt="2024-04-30T12:41:12.181" v="292"/>
          <ac:picMkLst>
            <pc:docMk/>
            <pc:sldMk cId="3326428355" sldId="580"/>
            <ac:picMk id="37" creationId="{2DCD3105-7FDF-7270-451F-2812D0552659}"/>
          </ac:picMkLst>
        </pc:pic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5" creationId="{D2E0E0AC-9A52-6214-ACE9-A0BBD01697E5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6" creationId="{1D630CBC-21D4-6AED-BCCF-CE27524080E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7" creationId="{0570BB6B-411A-CEFF-F33A-D56811A6C7B4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8" creationId="{7C97CC37-8CCA-ABE2-70CE-F954EDF9D1E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29" creationId="{E05D3DB5-A957-DFD1-3A8E-982D8F0B2638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0" creationId="{7E98A61F-5A56-55C2-8942-2E40DC4E14B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1" creationId="{B38E81B9-00F9-EC4D-38A7-A6388BC41636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2" creationId="{996433CF-BF58-99D6-B38B-40EAEB879482}"/>
          </ac:cxnSpMkLst>
        </pc:cxnChg>
        <pc:cxnChg chg="add mod">
          <ac:chgData name="pantelis balaouras" userId="25e8755020fc1734" providerId="LiveId" clId="{7DE56420-2452-41D2-B663-6CC1945DA0E9}" dt="2024-04-30T12:41:12.181" v="292"/>
          <ac:cxnSpMkLst>
            <pc:docMk/>
            <pc:sldMk cId="3326428355" sldId="580"/>
            <ac:cxnSpMk id="33" creationId="{FE411EB0-F9DA-5F79-DBED-0B6E86C6C9B0}"/>
          </ac:cxnSpMkLst>
        </pc:cxnChg>
      </pc:sldChg>
      <pc:sldChg chg="addSp modSp new mod modNotesTx">
        <pc:chgData name="pantelis balaouras" userId="25e8755020fc1734" providerId="LiveId" clId="{7DE56420-2452-41D2-B663-6CC1945DA0E9}" dt="2024-04-30T14:01:32.365" v="868"/>
        <pc:sldMkLst>
          <pc:docMk/>
          <pc:sldMk cId="3992814912" sldId="581"/>
        </pc:sldMkLst>
        <pc:spChg chg="mod">
          <ac:chgData name="pantelis balaouras" userId="25e8755020fc1734" providerId="LiveId" clId="{7DE56420-2452-41D2-B663-6CC1945DA0E9}" dt="2024-04-30T12:42:05.659" v="298"/>
          <ac:spMkLst>
            <pc:docMk/>
            <pc:sldMk cId="3992814912" sldId="581"/>
            <ac:spMk id="2" creationId="{62B8359C-6A8B-4240-AAE2-A5B33C562ABF}"/>
          </ac:spMkLst>
        </pc:spChg>
        <pc:spChg chg="mod">
          <ac:chgData name="pantelis balaouras" userId="25e8755020fc1734" providerId="LiveId" clId="{7DE56420-2452-41D2-B663-6CC1945DA0E9}" dt="2024-04-30T12:42:39.847" v="305" actId="27636"/>
          <ac:spMkLst>
            <pc:docMk/>
            <pc:sldMk cId="3992814912" sldId="581"/>
            <ac:spMk id="3" creationId="{12295224-FA26-DE45-2EFB-ED56B9E744F8}"/>
          </ac:spMkLst>
        </pc:spChg>
        <pc:spChg chg="add mod">
          <ac:chgData name="pantelis balaouras" userId="25e8755020fc1734" providerId="LiveId" clId="{7DE56420-2452-41D2-B663-6CC1945DA0E9}" dt="2024-04-30T12:42:20.535" v="301"/>
          <ac:spMkLst>
            <pc:docMk/>
            <pc:sldMk cId="3992814912" sldId="581"/>
            <ac:spMk id="5" creationId="{D2958912-04D0-B402-8054-3B9ED0BF9190}"/>
          </ac:spMkLst>
        </pc:spChg>
        <pc:spChg chg="add mod">
          <ac:chgData name="pantelis balaouras" userId="25e8755020fc1734" providerId="LiveId" clId="{7DE56420-2452-41D2-B663-6CC1945DA0E9}" dt="2024-04-30T14:01:32.365" v="868"/>
          <ac:spMkLst>
            <pc:docMk/>
            <pc:sldMk cId="3992814912" sldId="581"/>
            <ac:spMk id="6" creationId="{9D16CA01-1DAD-4151-3160-A01326C8BDDE}"/>
          </ac:spMkLst>
        </pc:spChg>
        <pc:picChg chg="add mod">
          <ac:chgData name="pantelis balaouras" userId="25e8755020fc1734" providerId="LiveId" clId="{7DE56420-2452-41D2-B663-6CC1945DA0E9}" dt="2024-04-30T12:42:44.254" v="306" actId="1076"/>
          <ac:picMkLst>
            <pc:docMk/>
            <pc:sldMk cId="3992814912" sldId="581"/>
            <ac:picMk id="4" creationId="{E04648CF-2405-1204-8AF1-AF9A77648E46}"/>
          </ac:picMkLst>
        </pc:picChg>
      </pc:sldChg>
      <pc:sldChg chg="addSp modSp new mod">
        <pc:chgData name="pantelis balaouras" userId="25e8755020fc1734" providerId="LiveId" clId="{7DE56420-2452-41D2-B663-6CC1945DA0E9}" dt="2024-04-30T14:01:40.827" v="871" actId="1076"/>
        <pc:sldMkLst>
          <pc:docMk/>
          <pc:sldMk cId="3394440770" sldId="582"/>
        </pc:sldMkLst>
        <pc:spChg chg="mod">
          <ac:chgData name="pantelis balaouras" userId="25e8755020fc1734" providerId="LiveId" clId="{7DE56420-2452-41D2-B663-6CC1945DA0E9}" dt="2024-04-30T12:43:33.118" v="312"/>
          <ac:spMkLst>
            <pc:docMk/>
            <pc:sldMk cId="3394440770" sldId="582"/>
            <ac:spMk id="2" creationId="{915E510C-8387-F2A8-FDB3-2EF7220889EB}"/>
          </ac:spMkLst>
        </pc:spChg>
        <pc:spChg chg="mod">
          <ac:chgData name="pantelis balaouras" userId="25e8755020fc1734" providerId="LiveId" clId="{7DE56420-2452-41D2-B663-6CC1945DA0E9}" dt="2024-04-30T12:43:45.901" v="314" actId="14100"/>
          <ac:spMkLst>
            <pc:docMk/>
            <pc:sldMk cId="3394440770" sldId="582"/>
            <ac:spMk id="3" creationId="{BC345EA1-6395-6DEA-3AF5-9CAA72B988CE}"/>
          </ac:spMkLst>
        </pc:spChg>
        <pc:spChg chg="add mod">
          <ac:chgData name="pantelis balaouras" userId="25e8755020fc1734" providerId="LiveId" clId="{7DE56420-2452-41D2-B663-6CC1945DA0E9}" dt="2024-04-30T12:43:39.995" v="313"/>
          <ac:spMkLst>
            <pc:docMk/>
            <pc:sldMk cId="3394440770" sldId="582"/>
            <ac:spMk id="5" creationId="{B508C8BD-3602-1677-125D-F28E098E8CCE}"/>
          </ac:spMkLst>
        </pc:spChg>
        <pc:spChg chg="add mod">
          <ac:chgData name="pantelis balaouras" userId="25e8755020fc1734" providerId="LiveId" clId="{7DE56420-2452-41D2-B663-6CC1945DA0E9}" dt="2024-04-30T14:01:34.106" v="869"/>
          <ac:spMkLst>
            <pc:docMk/>
            <pc:sldMk cId="3394440770" sldId="582"/>
            <ac:spMk id="6" creationId="{22495247-93AF-5C5F-F776-D0E000996149}"/>
          </ac:spMkLst>
        </pc:spChg>
        <pc:picChg chg="add mod">
          <ac:chgData name="pantelis balaouras" userId="25e8755020fc1734" providerId="LiveId" clId="{7DE56420-2452-41D2-B663-6CC1945DA0E9}" dt="2024-04-30T14:01:40.827" v="871" actId="1076"/>
          <ac:picMkLst>
            <pc:docMk/>
            <pc:sldMk cId="3394440770" sldId="582"/>
            <ac:picMk id="4" creationId="{505209DF-9F3F-94F8-97AA-2CC258F76772}"/>
          </ac:picMkLst>
        </pc:picChg>
      </pc:sldChg>
      <pc:sldChg chg="addSp delSp modSp new mod modClrScheme chgLayout">
        <pc:chgData name="pantelis balaouras" userId="25e8755020fc1734" providerId="LiveId" clId="{7DE56420-2452-41D2-B663-6CC1945DA0E9}" dt="2024-04-30T14:02:23.990" v="881" actId="20577"/>
        <pc:sldMkLst>
          <pc:docMk/>
          <pc:sldMk cId="550071967" sldId="583"/>
        </pc:sldMkLst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2" creationId="{0048EB6A-DA8B-15E7-C44C-E73F8D3550EE}"/>
          </ac:spMkLst>
        </pc:spChg>
        <pc:spChg chg="del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3" creationId="{E33998A1-4112-1C5F-7C8E-B2DBD15699BE}"/>
          </ac:spMkLst>
        </pc:spChg>
        <pc:spChg chg="del mod ord">
          <ac:chgData name="pantelis balaouras" userId="25e8755020fc1734" providerId="LiveId" clId="{7DE56420-2452-41D2-B663-6CC1945DA0E9}" dt="2024-04-30T12:45:49.756" v="325" actId="700"/>
          <ac:spMkLst>
            <pc:docMk/>
            <pc:sldMk cId="550071967" sldId="583"/>
            <ac:spMk id="4" creationId="{CADBAB3E-6DE0-8E63-1AD3-6CF1DE778796}"/>
          </ac:spMkLst>
        </pc:spChg>
        <pc:spChg chg="add mod ord">
          <ac:chgData name="pantelis balaouras" userId="25e8755020fc1734" providerId="LiveId" clId="{7DE56420-2452-41D2-B663-6CC1945DA0E9}" dt="2024-04-30T12:46:01.530" v="326"/>
          <ac:spMkLst>
            <pc:docMk/>
            <pc:sldMk cId="550071967" sldId="583"/>
            <ac:spMk id="5" creationId="{D09D8D8E-C386-CF2C-C5EE-70272CD4C432}"/>
          </ac:spMkLst>
        </pc:spChg>
        <pc:spChg chg="add mod ord">
          <ac:chgData name="pantelis balaouras" userId="25e8755020fc1734" providerId="LiveId" clId="{7DE56420-2452-41D2-B663-6CC1945DA0E9}" dt="2024-04-30T12:46:20.985" v="332" actId="14100"/>
          <ac:spMkLst>
            <pc:docMk/>
            <pc:sldMk cId="550071967" sldId="583"/>
            <ac:spMk id="6" creationId="{C3023F8C-D272-670C-D96C-06E02BBDB100}"/>
          </ac:spMkLst>
        </pc:spChg>
        <pc:spChg chg="add mod">
          <ac:chgData name="pantelis balaouras" userId="25e8755020fc1734" providerId="LiveId" clId="{7DE56420-2452-41D2-B663-6CC1945DA0E9}" dt="2024-04-30T12:46:28.106" v="333"/>
          <ac:spMkLst>
            <pc:docMk/>
            <pc:sldMk cId="550071967" sldId="583"/>
            <ac:spMk id="8" creationId="{7A3ACDEE-0BBE-9D0E-02A0-AF1932E29BE9}"/>
          </ac:spMkLst>
        </pc:spChg>
        <pc:spChg chg="add mod">
          <ac:chgData name="pantelis balaouras" userId="25e8755020fc1734" providerId="LiveId" clId="{7DE56420-2452-41D2-B663-6CC1945DA0E9}" dt="2024-04-30T14:02:23.990" v="881" actId="20577"/>
          <ac:spMkLst>
            <pc:docMk/>
            <pc:sldMk cId="550071967" sldId="583"/>
            <ac:spMk id="9" creationId="{1B788C87-C27A-793F-85EB-C3674D802BF9}"/>
          </ac:spMkLst>
        </pc:spChg>
        <pc:picChg chg="add mod">
          <ac:chgData name="pantelis balaouras" userId="25e8755020fc1734" providerId="LiveId" clId="{7DE56420-2452-41D2-B663-6CC1945DA0E9}" dt="2024-04-30T12:46:39.657" v="335" actId="14100"/>
          <ac:picMkLst>
            <pc:docMk/>
            <pc:sldMk cId="550071967" sldId="583"/>
            <ac:picMk id="7" creationId="{4243FCDB-2B13-58BA-DB12-70BC25C9E57C}"/>
          </ac:picMkLst>
        </pc:picChg>
      </pc:sldChg>
      <pc:sldChg chg="addSp modSp new mod">
        <pc:chgData name="pantelis balaouras" userId="25e8755020fc1734" providerId="LiveId" clId="{7DE56420-2452-41D2-B663-6CC1945DA0E9}" dt="2024-04-30T14:02:28.683" v="883" actId="6549"/>
        <pc:sldMkLst>
          <pc:docMk/>
          <pc:sldMk cId="562236346" sldId="584"/>
        </pc:sldMkLst>
        <pc:spChg chg="mod">
          <ac:chgData name="pantelis balaouras" userId="25e8755020fc1734" providerId="LiveId" clId="{7DE56420-2452-41D2-B663-6CC1945DA0E9}" dt="2024-04-30T12:46:58.105" v="337"/>
          <ac:spMkLst>
            <pc:docMk/>
            <pc:sldMk cId="562236346" sldId="584"/>
            <ac:spMk id="2" creationId="{CADD24E6-3BDD-1BA8-83BE-683B5FB2FA7B}"/>
          </ac:spMkLst>
        </pc:spChg>
        <pc:spChg chg="mod">
          <ac:chgData name="pantelis balaouras" userId="25e8755020fc1734" providerId="LiveId" clId="{7DE56420-2452-41D2-B663-6CC1945DA0E9}" dt="2024-04-30T12:47:33.796" v="345" actId="948"/>
          <ac:spMkLst>
            <pc:docMk/>
            <pc:sldMk cId="562236346" sldId="584"/>
            <ac:spMk id="3" creationId="{CAB7AF2A-00CA-C98D-6022-4171D0174B3C}"/>
          </ac:spMkLst>
        </pc:spChg>
        <pc:spChg chg="add mod">
          <ac:chgData name="pantelis balaouras" userId="25e8755020fc1734" providerId="LiveId" clId="{7DE56420-2452-41D2-B663-6CC1945DA0E9}" dt="2024-04-30T12:47:14.124" v="340"/>
          <ac:spMkLst>
            <pc:docMk/>
            <pc:sldMk cId="562236346" sldId="584"/>
            <ac:spMk id="5" creationId="{6F789F1B-DE2C-B165-155C-86908E3D8DC1}"/>
          </ac:spMkLst>
        </pc:spChg>
        <pc:spChg chg="add mod">
          <ac:chgData name="pantelis balaouras" userId="25e8755020fc1734" providerId="LiveId" clId="{7DE56420-2452-41D2-B663-6CC1945DA0E9}" dt="2024-04-30T14:02:28.683" v="883" actId="6549"/>
          <ac:spMkLst>
            <pc:docMk/>
            <pc:sldMk cId="562236346" sldId="584"/>
            <ac:spMk id="6" creationId="{0EC0F600-3CFB-F339-9C5F-AD701FB22C22}"/>
          </ac:spMkLst>
        </pc:spChg>
        <pc:picChg chg="add mod">
          <ac:chgData name="pantelis balaouras" userId="25e8755020fc1734" providerId="LiveId" clId="{7DE56420-2452-41D2-B663-6CC1945DA0E9}" dt="2024-04-30T12:47:14.124" v="340"/>
          <ac:picMkLst>
            <pc:docMk/>
            <pc:sldMk cId="562236346" sldId="584"/>
            <ac:picMk id="4" creationId="{88770865-F081-C9AB-D7EC-1CC6DBFF7494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2.224" v="885" actId="6549"/>
        <pc:sldMkLst>
          <pc:docMk/>
          <pc:sldMk cId="4265837164" sldId="585"/>
        </pc:sldMkLst>
        <pc:spChg chg="mod">
          <ac:chgData name="pantelis balaouras" userId="25e8755020fc1734" providerId="LiveId" clId="{7DE56420-2452-41D2-B663-6CC1945DA0E9}" dt="2024-04-30T12:47:50.364" v="347"/>
          <ac:spMkLst>
            <pc:docMk/>
            <pc:sldMk cId="4265837164" sldId="585"/>
            <ac:spMk id="2" creationId="{A10F794A-680B-B95D-EC23-7AC7C52DD331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3" creationId="{EC819E82-B3A3-AF12-E029-81BCFA26F4D6}"/>
          </ac:spMkLst>
        </pc:spChg>
        <pc:spChg chg="add del mod">
          <ac:chgData name="pantelis balaouras" userId="25e8755020fc1734" providerId="LiveId" clId="{7DE56420-2452-41D2-B663-6CC1945DA0E9}" dt="2024-04-30T12:49:10.403" v="372" actId="478"/>
          <ac:spMkLst>
            <pc:docMk/>
            <pc:sldMk cId="4265837164" sldId="585"/>
            <ac:spMk id="5" creationId="{8C0E23BA-02CD-0093-C315-82031A4914ED}"/>
          </ac:spMkLst>
        </pc:spChg>
        <pc:spChg chg="add mod">
          <ac:chgData name="pantelis balaouras" userId="25e8755020fc1734" providerId="LiveId" clId="{7DE56420-2452-41D2-B663-6CC1945DA0E9}" dt="2024-04-30T12:48:34.206" v="362"/>
          <ac:spMkLst>
            <pc:docMk/>
            <pc:sldMk cId="4265837164" sldId="585"/>
            <ac:spMk id="6" creationId="{4E5BA95F-61E6-817A-FFB1-94B760CDBDC9}"/>
          </ac:spMkLst>
        </pc:spChg>
        <pc:spChg chg="add del mod">
          <ac:chgData name="pantelis balaouras" userId="25e8755020fc1734" providerId="LiveId" clId="{7DE56420-2452-41D2-B663-6CC1945DA0E9}" dt="2024-04-30T12:49:02.217" v="370" actId="478"/>
          <ac:spMkLst>
            <pc:docMk/>
            <pc:sldMk cId="4265837164" sldId="585"/>
            <ac:spMk id="8" creationId="{B3DAB2DC-E70F-2FC3-7182-2E0282CFF620}"/>
          </ac:spMkLst>
        </pc:spChg>
        <pc:spChg chg="add mod">
          <ac:chgData name="pantelis balaouras" userId="25e8755020fc1734" providerId="LiveId" clId="{7DE56420-2452-41D2-B663-6CC1945DA0E9}" dt="2024-04-30T14:02:32.224" v="885" actId="6549"/>
          <ac:spMkLst>
            <pc:docMk/>
            <pc:sldMk cId="4265837164" sldId="585"/>
            <ac:spMk id="9" creationId="{9DE39760-7020-B52E-9B89-3DE47B3BD185}"/>
          </ac:spMkLst>
        </pc:spChg>
        <pc:picChg chg="add mod">
          <ac:chgData name="pantelis balaouras" userId="25e8755020fc1734" providerId="LiveId" clId="{7DE56420-2452-41D2-B663-6CC1945DA0E9}" dt="2024-04-30T12:49:21.866" v="373" actId="1076"/>
          <ac:picMkLst>
            <pc:docMk/>
            <pc:sldMk cId="4265837164" sldId="585"/>
            <ac:picMk id="4" creationId="{661670A1-16D3-FA67-41C0-6D05C2737B0E}"/>
          </ac:picMkLst>
        </pc:picChg>
      </pc:sldChg>
      <pc:sldChg chg="addSp delSp modSp new mod">
        <pc:chgData name="pantelis balaouras" userId="25e8755020fc1734" providerId="LiveId" clId="{7DE56420-2452-41D2-B663-6CC1945DA0E9}" dt="2024-04-30T14:02:36.481" v="887" actId="6549"/>
        <pc:sldMkLst>
          <pc:docMk/>
          <pc:sldMk cId="1069065353" sldId="586"/>
        </pc:sldMkLst>
        <pc:spChg chg="mod">
          <ac:chgData name="pantelis balaouras" userId="25e8755020fc1734" providerId="LiveId" clId="{7DE56420-2452-41D2-B663-6CC1945DA0E9}" dt="2024-04-30T12:52:45.836" v="411" actId="20577"/>
          <ac:spMkLst>
            <pc:docMk/>
            <pc:sldMk cId="1069065353" sldId="586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12.644" v="383" actId="27636"/>
          <ac:spMkLst>
            <pc:docMk/>
            <pc:sldMk cId="1069065353" sldId="586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49:54.478" v="378"/>
          <ac:spMkLst>
            <pc:docMk/>
            <pc:sldMk cId="1069065353" sldId="586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4:02:36.481" v="887" actId="6549"/>
          <ac:spMkLst>
            <pc:docMk/>
            <pc:sldMk cId="1069065353" sldId="586"/>
            <ac:spMk id="7" creationId="{6148F482-5028-C4C7-BE3D-AF9EFE34E882}"/>
          </ac:spMkLst>
        </pc:spChg>
        <pc:picChg chg="add mod">
          <ac:chgData name="pantelis balaouras" userId="25e8755020fc1734" providerId="LiveId" clId="{7DE56420-2452-41D2-B663-6CC1945DA0E9}" dt="2024-04-30T12:50:16.305" v="384" actId="1076"/>
          <ac:picMkLst>
            <pc:docMk/>
            <pc:sldMk cId="1069065353" sldId="586"/>
            <ac:picMk id="4" creationId="{1EC14F92-F821-11E5-64B5-7FA3F8C473E8}"/>
          </ac:picMkLst>
        </pc:picChg>
        <pc:picChg chg="add del mod">
          <ac:chgData name="pantelis balaouras" userId="25e8755020fc1734" providerId="LiveId" clId="{7DE56420-2452-41D2-B663-6CC1945DA0E9}" dt="2024-04-30T12:50:26.956" v="386" actId="478"/>
          <ac:picMkLst>
            <pc:docMk/>
            <pc:sldMk cId="1069065353" sldId="586"/>
            <ac:picMk id="6" creationId="{41DA7961-A3EF-14D1-691C-940D0FECA959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39.904" v="889" actId="6549"/>
        <pc:sldMkLst>
          <pc:docMk/>
          <pc:sldMk cId="331948564" sldId="587"/>
        </pc:sldMkLst>
        <pc:spChg chg="mod">
          <ac:chgData name="pantelis balaouras" userId="25e8755020fc1734" providerId="LiveId" clId="{7DE56420-2452-41D2-B663-6CC1945DA0E9}" dt="2024-04-30T12:52:52.501" v="415" actId="20577"/>
          <ac:spMkLst>
            <pc:docMk/>
            <pc:sldMk cId="331948564" sldId="587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0:43.006" v="389" actId="27636"/>
          <ac:spMkLst>
            <pc:docMk/>
            <pc:sldMk cId="331948564" sldId="587"/>
            <ac:spMk id="3" creationId="{6231F567-A2A4-025E-135E-05F11A453D16}"/>
          </ac:spMkLst>
        </pc:spChg>
        <pc:spChg chg="del">
          <ac:chgData name="pantelis balaouras" userId="25e8755020fc1734" providerId="LiveId" clId="{7DE56420-2452-41D2-B663-6CC1945DA0E9}" dt="2024-04-30T12:50:58.025" v="392" actId="478"/>
          <ac:spMkLst>
            <pc:docMk/>
            <pc:sldMk cId="331948564" sldId="587"/>
            <ac:spMk id="5" creationId="{6782591E-64C1-299C-1EDC-702965A44285}"/>
          </ac:spMkLst>
        </pc:spChg>
        <pc:spChg chg="add mod">
          <ac:chgData name="pantelis balaouras" userId="25e8755020fc1734" providerId="LiveId" clId="{7DE56420-2452-41D2-B663-6CC1945DA0E9}" dt="2024-04-30T12:51:06.004" v="393"/>
          <ac:spMkLst>
            <pc:docMk/>
            <pc:sldMk cId="331948564" sldId="587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39.904" v="889" actId="6549"/>
          <ac:spMkLst>
            <pc:docMk/>
            <pc:sldMk cId="331948564" sldId="587"/>
            <ac:spMk id="8" creationId="{84B6C1B6-5FA9-EB51-E118-7EB35E80A8F7}"/>
          </ac:spMkLst>
        </pc:spChg>
        <pc:picChg chg="del">
          <ac:chgData name="pantelis balaouras" userId="25e8755020fc1734" providerId="LiveId" clId="{7DE56420-2452-41D2-B663-6CC1945DA0E9}" dt="2024-04-30T12:50:52.978" v="391" actId="478"/>
          <ac:picMkLst>
            <pc:docMk/>
            <pc:sldMk cId="331948564" sldId="587"/>
            <ac:picMk id="4" creationId="{1EC14F92-F821-11E5-64B5-7FA3F8C473E8}"/>
          </ac:picMkLst>
        </pc:picChg>
        <pc:picChg chg="add mod">
          <ac:chgData name="pantelis balaouras" userId="25e8755020fc1734" providerId="LiveId" clId="{7DE56420-2452-41D2-B663-6CC1945DA0E9}" dt="2024-04-30T12:51:11.608" v="394" actId="1076"/>
          <ac:picMkLst>
            <pc:docMk/>
            <pc:sldMk cId="331948564" sldId="587"/>
            <ac:picMk id="6" creationId="{B01CB192-7A71-CBD5-A31E-1AECE79C10EF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2:51.531" v="892"/>
        <pc:sldMkLst>
          <pc:docMk/>
          <pc:sldMk cId="2332759704" sldId="588"/>
        </pc:sldMkLst>
        <pc:spChg chg="mod">
          <ac:chgData name="pantelis balaouras" userId="25e8755020fc1734" providerId="LiveId" clId="{7DE56420-2452-41D2-B663-6CC1945DA0E9}" dt="2024-04-30T12:56:07.786" v="447" actId="20577"/>
          <ac:spMkLst>
            <pc:docMk/>
            <pc:sldMk cId="2332759704" sldId="588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6:25.797" v="450" actId="948"/>
          <ac:spMkLst>
            <pc:docMk/>
            <pc:sldMk cId="2332759704" sldId="588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2:53:50.401" v="423"/>
          <ac:spMkLst>
            <pc:docMk/>
            <pc:sldMk cId="2332759704" sldId="588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4:02:51.531" v="892"/>
          <ac:spMkLst>
            <pc:docMk/>
            <pc:sldMk cId="2332759704" sldId="588"/>
            <ac:spMk id="7" creationId="{61B9A7C5-C40A-1C60-8DC3-A93A747DA117}"/>
          </ac:spMkLst>
        </pc:spChg>
        <pc:picChg chg="add mod">
          <ac:chgData name="pantelis balaouras" userId="25e8755020fc1734" providerId="LiveId" clId="{7DE56420-2452-41D2-B663-6CC1945DA0E9}" dt="2024-04-30T12:54:31.068" v="431" actId="1076"/>
          <ac:picMkLst>
            <pc:docMk/>
            <pc:sldMk cId="2332759704" sldId="588"/>
            <ac:picMk id="4" creationId="{0F122A05-080E-6EEB-DAA5-597FEE390AEE}"/>
          </ac:picMkLst>
        </pc:picChg>
        <pc:picChg chg="add del mod">
          <ac:chgData name="pantelis balaouras" userId="25e8755020fc1734" providerId="LiveId" clId="{7DE56420-2452-41D2-B663-6CC1945DA0E9}" dt="2024-04-30T12:54:47.822" v="433" actId="478"/>
          <ac:picMkLst>
            <pc:docMk/>
            <pc:sldMk cId="2332759704" sldId="588"/>
            <ac:picMk id="6" creationId="{AA31E832-C80F-0DD2-1583-B2E76E54BB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43.876" v="891" actId="20577"/>
        <pc:sldMkLst>
          <pc:docMk/>
          <pc:sldMk cId="2514559913" sldId="589"/>
        </pc:sldMkLst>
        <pc:spChg chg="mod">
          <ac:chgData name="pantelis balaouras" userId="25e8755020fc1734" providerId="LiveId" clId="{7DE56420-2452-41D2-B663-6CC1945DA0E9}" dt="2024-04-30T12:52:59.151" v="419" actId="20577"/>
          <ac:spMkLst>
            <pc:docMk/>
            <pc:sldMk cId="2514559913" sldId="589"/>
            <ac:spMk id="2" creationId="{3773278C-9C04-BB0C-A682-8047BC8CBBA8}"/>
          </ac:spMkLst>
        </pc:spChg>
        <pc:spChg chg="mod">
          <ac:chgData name="pantelis balaouras" userId="25e8755020fc1734" providerId="LiveId" clId="{7DE56420-2452-41D2-B663-6CC1945DA0E9}" dt="2024-04-30T12:52:30.831" v="407" actId="14100"/>
          <ac:spMkLst>
            <pc:docMk/>
            <pc:sldMk cId="2514559913" sldId="589"/>
            <ac:spMk id="3" creationId="{6231F567-A2A4-025E-135E-05F11A453D16}"/>
          </ac:spMkLst>
        </pc:spChg>
        <pc:spChg chg="add mod">
          <ac:chgData name="pantelis balaouras" userId="25e8755020fc1734" providerId="LiveId" clId="{7DE56420-2452-41D2-B663-6CC1945DA0E9}" dt="2024-04-30T12:52:18.972" v="403"/>
          <ac:spMkLst>
            <pc:docMk/>
            <pc:sldMk cId="2514559913" sldId="589"/>
            <ac:spMk id="5" creationId="{B748E929-273A-8126-2F3D-F5F22B130F1D}"/>
          </ac:spMkLst>
        </pc:spChg>
        <pc:spChg chg="del">
          <ac:chgData name="pantelis balaouras" userId="25e8755020fc1734" providerId="LiveId" clId="{7DE56420-2452-41D2-B663-6CC1945DA0E9}" dt="2024-04-30T12:52:10.904" v="402" actId="478"/>
          <ac:spMkLst>
            <pc:docMk/>
            <pc:sldMk cId="2514559913" sldId="589"/>
            <ac:spMk id="7" creationId="{EF1EFEBA-5B6E-01F5-B7BA-AEB220B21A26}"/>
          </ac:spMkLst>
        </pc:spChg>
        <pc:spChg chg="add mod">
          <ac:chgData name="pantelis balaouras" userId="25e8755020fc1734" providerId="LiveId" clId="{7DE56420-2452-41D2-B663-6CC1945DA0E9}" dt="2024-04-30T14:02:43.876" v="891" actId="20577"/>
          <ac:spMkLst>
            <pc:docMk/>
            <pc:sldMk cId="2514559913" sldId="589"/>
            <ac:spMk id="8" creationId="{A56AC5F7-9A3D-DA14-B925-1E25A39BA9B0}"/>
          </ac:spMkLst>
        </pc:spChg>
        <pc:picChg chg="add mod">
          <ac:chgData name="pantelis balaouras" userId="25e8755020fc1734" providerId="LiveId" clId="{7DE56420-2452-41D2-B663-6CC1945DA0E9}" dt="2024-04-30T12:52:22.896" v="404" actId="1076"/>
          <ac:picMkLst>
            <pc:docMk/>
            <pc:sldMk cId="2514559913" sldId="589"/>
            <ac:picMk id="4" creationId="{6C01E7D4-1A62-7940-545B-5ECDDE98F242}"/>
          </ac:picMkLst>
        </pc:picChg>
        <pc:picChg chg="del">
          <ac:chgData name="pantelis balaouras" userId="25e8755020fc1734" providerId="LiveId" clId="{7DE56420-2452-41D2-B663-6CC1945DA0E9}" dt="2024-04-30T12:52:09.299" v="401" actId="478"/>
          <ac:picMkLst>
            <pc:docMk/>
            <pc:sldMk cId="2514559913" sldId="589"/>
            <ac:picMk id="6" creationId="{B01CB192-7A71-CBD5-A31E-1AECE79C10EF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3.134" v="893"/>
        <pc:sldMkLst>
          <pc:docMk/>
          <pc:sldMk cId="3407528404" sldId="590"/>
        </pc:sldMkLst>
        <pc:spChg chg="mod">
          <ac:chgData name="pantelis balaouras" userId="25e8755020fc1734" providerId="LiveId" clId="{7DE56420-2452-41D2-B663-6CC1945DA0E9}" dt="2024-04-30T12:56:35.996" v="454" actId="20577"/>
          <ac:spMkLst>
            <pc:docMk/>
            <pc:sldMk cId="3407528404" sldId="590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5:31.388" v="440" actId="948"/>
          <ac:spMkLst>
            <pc:docMk/>
            <pc:sldMk cId="3407528404" sldId="590"/>
            <ac:spMk id="3" creationId="{9C690B7D-2867-974F-0AE7-27EE98B5A72A}"/>
          </ac:spMkLst>
        </pc:spChg>
        <pc:spChg chg="del">
          <ac:chgData name="pantelis balaouras" userId="25e8755020fc1734" providerId="LiveId" clId="{7DE56420-2452-41D2-B663-6CC1945DA0E9}" dt="2024-04-30T12:55:38.102" v="442" actId="478"/>
          <ac:spMkLst>
            <pc:docMk/>
            <pc:sldMk cId="3407528404" sldId="590"/>
            <ac:spMk id="5" creationId="{C158F04C-8A02-3048-55D0-B0B6D0F1E7D2}"/>
          </ac:spMkLst>
        </pc:spChg>
        <pc:spChg chg="add mod">
          <ac:chgData name="pantelis balaouras" userId="25e8755020fc1734" providerId="LiveId" clId="{7DE56420-2452-41D2-B663-6CC1945DA0E9}" dt="2024-04-30T12:55:48.243" v="443"/>
          <ac:spMkLst>
            <pc:docMk/>
            <pc:sldMk cId="3407528404" sldId="590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4:02:53.134" v="893"/>
          <ac:spMkLst>
            <pc:docMk/>
            <pc:sldMk cId="3407528404" sldId="590"/>
            <ac:spMk id="9" creationId="{18F0061F-0845-B394-6B4F-B6BA626740F0}"/>
          </ac:spMkLst>
        </pc:spChg>
        <pc:picChg chg="del">
          <ac:chgData name="pantelis balaouras" userId="25e8755020fc1734" providerId="LiveId" clId="{7DE56420-2452-41D2-B663-6CC1945DA0E9}" dt="2024-04-30T12:55:34.983" v="441" actId="478"/>
          <ac:picMkLst>
            <pc:docMk/>
            <pc:sldMk cId="3407528404" sldId="590"/>
            <ac:picMk id="4" creationId="{0F122A05-080E-6EEB-DAA5-597FEE390AEE}"/>
          </ac:picMkLst>
        </pc:picChg>
        <pc:picChg chg="add mod">
          <ac:chgData name="pantelis balaouras" userId="25e8755020fc1734" providerId="LiveId" clId="{7DE56420-2452-41D2-B663-6CC1945DA0E9}" dt="2024-04-30T12:56:39.863" v="455" actId="1076"/>
          <ac:picMkLst>
            <pc:docMk/>
            <pc:sldMk cId="3407528404" sldId="590"/>
            <ac:picMk id="6" creationId="{20256E6C-2C9F-6387-21CB-C2D7FC1664F2}"/>
          </ac:picMkLst>
        </pc:picChg>
        <pc:picChg chg="add mod">
          <ac:chgData name="pantelis balaouras" userId="25e8755020fc1734" providerId="LiveId" clId="{7DE56420-2452-41D2-B663-6CC1945DA0E9}" dt="2024-04-30T12:56:51.028" v="456"/>
          <ac:picMkLst>
            <pc:docMk/>
            <pc:sldMk cId="3407528404" sldId="590"/>
            <ac:picMk id="8" creationId="{91D032AB-4FE9-DF71-6928-6DB9834C94FD}"/>
          </ac:picMkLst>
        </pc:picChg>
      </pc:sldChg>
      <pc:sldChg chg="addSp delSp modSp add mod modNotesTx">
        <pc:chgData name="pantelis balaouras" userId="25e8755020fc1734" providerId="LiveId" clId="{7DE56420-2452-41D2-B663-6CC1945DA0E9}" dt="2024-04-30T14:02:54.798" v="894"/>
        <pc:sldMkLst>
          <pc:docMk/>
          <pc:sldMk cId="4147260588" sldId="591"/>
        </pc:sldMkLst>
        <pc:spChg chg="mod">
          <ac:chgData name="pantelis balaouras" userId="25e8755020fc1734" providerId="LiveId" clId="{7DE56420-2452-41D2-B663-6CC1945DA0E9}" dt="2024-04-30T12:58:14.122" v="469" actId="20577"/>
          <ac:spMkLst>
            <pc:docMk/>
            <pc:sldMk cId="4147260588" sldId="591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2:57:35.461" v="462" actId="207"/>
          <ac:spMkLst>
            <pc:docMk/>
            <pc:sldMk cId="4147260588" sldId="591"/>
            <ac:spMk id="3" creationId="{9C690B7D-2867-974F-0AE7-27EE98B5A72A}"/>
          </ac:spMkLst>
        </pc:spChg>
        <pc:spChg chg="add del mod">
          <ac:chgData name="pantelis balaouras" userId="25e8755020fc1734" providerId="LiveId" clId="{7DE56420-2452-41D2-B663-6CC1945DA0E9}" dt="2024-04-30T12:58:03.451" v="467" actId="478"/>
          <ac:spMkLst>
            <pc:docMk/>
            <pc:sldMk cId="4147260588" sldId="591"/>
            <ac:spMk id="4" creationId="{0158C304-7D89-5D41-9295-7CC0D24A4244}"/>
          </ac:spMkLst>
        </pc:spChg>
        <pc:spChg chg="del">
          <ac:chgData name="pantelis balaouras" userId="25e8755020fc1734" providerId="LiveId" clId="{7DE56420-2452-41D2-B663-6CC1945DA0E9}" dt="2024-04-30T12:57:40.916" v="464" actId="478"/>
          <ac:spMkLst>
            <pc:docMk/>
            <pc:sldMk cId="4147260588" sldId="591"/>
            <ac:spMk id="7" creationId="{FA7F879C-820C-4B14-5C67-396621B48773}"/>
          </ac:spMkLst>
        </pc:spChg>
        <pc:spChg chg="add mod">
          <ac:chgData name="pantelis balaouras" userId="25e8755020fc1734" providerId="LiveId" clId="{7DE56420-2452-41D2-B663-6CC1945DA0E9}" dt="2024-04-30T12:57:54.242" v="466"/>
          <ac:spMkLst>
            <pc:docMk/>
            <pc:sldMk cId="4147260588" sldId="591"/>
            <ac:spMk id="8" creationId="{D19D7D2A-278E-F7A8-8276-11042BFD426D}"/>
          </ac:spMkLst>
        </pc:spChg>
        <pc:spChg chg="add mod">
          <ac:chgData name="pantelis balaouras" userId="25e8755020fc1734" providerId="LiveId" clId="{7DE56420-2452-41D2-B663-6CC1945DA0E9}" dt="2024-04-30T14:02:54.798" v="894"/>
          <ac:spMkLst>
            <pc:docMk/>
            <pc:sldMk cId="4147260588" sldId="591"/>
            <ac:spMk id="9" creationId="{372441F2-E9C0-2CA9-B435-1CCDBEC131A5}"/>
          </ac:spMkLst>
        </pc:spChg>
        <pc:picChg chg="add mod">
          <ac:chgData name="pantelis balaouras" userId="25e8755020fc1734" providerId="LiveId" clId="{7DE56420-2452-41D2-B663-6CC1945DA0E9}" dt="2024-04-30T12:57:54.242" v="466"/>
          <ac:picMkLst>
            <pc:docMk/>
            <pc:sldMk cId="4147260588" sldId="591"/>
            <ac:picMk id="5" creationId="{8E310CAC-5202-4178-B691-57C7535F2890}"/>
          </ac:picMkLst>
        </pc:picChg>
        <pc:picChg chg="del">
          <ac:chgData name="pantelis balaouras" userId="25e8755020fc1734" providerId="LiveId" clId="{7DE56420-2452-41D2-B663-6CC1945DA0E9}" dt="2024-04-30T12:57:37.987" v="463" actId="478"/>
          <ac:picMkLst>
            <pc:docMk/>
            <pc:sldMk cId="4147260588" sldId="591"/>
            <ac:picMk id="6" creationId="{20256E6C-2C9F-6387-21CB-C2D7FC1664F2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6.444" v="895"/>
        <pc:sldMkLst>
          <pc:docMk/>
          <pc:sldMk cId="4090592248" sldId="592"/>
        </pc:sldMkLst>
        <pc:spChg chg="mod">
          <ac:chgData name="pantelis balaouras" userId="25e8755020fc1734" providerId="LiveId" clId="{7DE56420-2452-41D2-B663-6CC1945DA0E9}" dt="2024-04-30T12:58:28.797" v="472" actId="20577"/>
          <ac:spMkLst>
            <pc:docMk/>
            <pc:sldMk cId="4090592248" sldId="592"/>
            <ac:spMk id="2" creationId="{3437EB2F-4943-832B-1BE0-51BDEF91182F}"/>
          </ac:spMkLst>
        </pc:spChg>
        <pc:spChg chg="mod">
          <ac:chgData name="pantelis balaouras" userId="25e8755020fc1734" providerId="LiveId" clId="{7DE56420-2452-41D2-B663-6CC1945DA0E9}" dt="2024-04-30T13:00:49.620" v="506" actId="207"/>
          <ac:spMkLst>
            <pc:docMk/>
            <pc:sldMk cId="4090592248" sldId="592"/>
            <ac:spMk id="3" creationId="{9C690B7D-2867-974F-0AE7-27EE98B5A72A}"/>
          </ac:spMkLst>
        </pc:spChg>
        <pc:spChg chg="add mod">
          <ac:chgData name="pantelis balaouras" userId="25e8755020fc1734" providerId="LiveId" clId="{7DE56420-2452-41D2-B663-6CC1945DA0E9}" dt="2024-04-30T13:00:31.847" v="503"/>
          <ac:spMkLst>
            <pc:docMk/>
            <pc:sldMk cId="4090592248" sldId="592"/>
            <ac:spMk id="6" creationId="{72334F74-1DFC-070D-42F5-3B61A71F0B51}"/>
          </ac:spMkLst>
        </pc:spChg>
        <pc:spChg chg="add mod">
          <ac:chgData name="pantelis balaouras" userId="25e8755020fc1734" providerId="LiveId" clId="{7DE56420-2452-41D2-B663-6CC1945DA0E9}" dt="2024-04-30T14:02:56.444" v="895"/>
          <ac:spMkLst>
            <pc:docMk/>
            <pc:sldMk cId="4090592248" sldId="592"/>
            <ac:spMk id="7" creationId="{7FA12C9A-1B41-285B-7383-378FDC7F8E36}"/>
          </ac:spMkLst>
        </pc:spChg>
        <pc:spChg chg="del">
          <ac:chgData name="pantelis balaouras" userId="25e8755020fc1734" providerId="LiveId" clId="{7DE56420-2452-41D2-B663-6CC1945DA0E9}" dt="2024-04-30T13:00:23.965" v="502" actId="478"/>
          <ac:spMkLst>
            <pc:docMk/>
            <pc:sldMk cId="4090592248" sldId="592"/>
            <ac:spMk id="8" creationId="{D19D7D2A-278E-F7A8-8276-11042BFD426D}"/>
          </ac:spMkLst>
        </pc:spChg>
        <pc:picChg chg="add mod">
          <ac:chgData name="pantelis balaouras" userId="25e8755020fc1734" providerId="LiveId" clId="{7DE56420-2452-41D2-B663-6CC1945DA0E9}" dt="2024-04-30T13:00:38.493" v="504" actId="1076"/>
          <ac:picMkLst>
            <pc:docMk/>
            <pc:sldMk cId="4090592248" sldId="592"/>
            <ac:picMk id="4" creationId="{20B44E50-FE92-E60A-C809-2EC2BDC3076A}"/>
          </ac:picMkLst>
        </pc:picChg>
        <pc:picChg chg="del mod">
          <ac:chgData name="pantelis balaouras" userId="25e8755020fc1734" providerId="LiveId" clId="{7DE56420-2452-41D2-B663-6CC1945DA0E9}" dt="2024-04-30T13:00:21.209" v="501" actId="478"/>
          <ac:picMkLst>
            <pc:docMk/>
            <pc:sldMk cId="4090592248" sldId="592"/>
            <ac:picMk id="5" creationId="{8E310CAC-5202-4178-B691-57C7535F2890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2:57.964" v="896"/>
        <pc:sldMkLst>
          <pc:docMk/>
          <pc:sldMk cId="1410772111" sldId="593"/>
        </pc:sldMkLst>
        <pc:spChg chg="mod">
          <ac:chgData name="pantelis balaouras" userId="25e8755020fc1734" providerId="LiveId" clId="{7DE56420-2452-41D2-B663-6CC1945DA0E9}" dt="2024-04-30T13:03:05.616" v="525" actId="20577"/>
          <ac:spMkLst>
            <pc:docMk/>
            <pc:sldMk cId="1410772111" sldId="593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2:48.380" v="518" actId="27636"/>
          <ac:spMkLst>
            <pc:docMk/>
            <pc:sldMk cId="1410772111" sldId="593"/>
            <ac:spMk id="3" creationId="{CE07257F-7506-C4AD-3463-D8F7DD2A0C76}"/>
          </ac:spMkLst>
        </pc:spChg>
        <pc:spChg chg="add mod">
          <ac:chgData name="pantelis balaouras" userId="25e8755020fc1734" providerId="LiveId" clId="{7DE56420-2452-41D2-B663-6CC1945DA0E9}" dt="2024-04-30T13:02:43.608" v="516"/>
          <ac:spMkLst>
            <pc:docMk/>
            <pc:sldMk cId="1410772111" sldId="593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4:02:57.964" v="896"/>
          <ac:spMkLst>
            <pc:docMk/>
            <pc:sldMk cId="1410772111" sldId="593"/>
            <ac:spMk id="6" creationId="{423E113A-718F-44AF-899B-F928AF91DE07}"/>
          </ac:spMkLst>
        </pc:spChg>
        <pc:picChg chg="add mod">
          <ac:chgData name="pantelis balaouras" userId="25e8755020fc1734" providerId="LiveId" clId="{7DE56420-2452-41D2-B663-6CC1945DA0E9}" dt="2024-04-30T13:02:43.608" v="516"/>
          <ac:picMkLst>
            <pc:docMk/>
            <pc:sldMk cId="1410772111" sldId="593"/>
            <ac:picMk id="4" creationId="{672C6E77-CF7E-8FA0-BC48-2D194730A397}"/>
          </ac:picMkLst>
        </pc:picChg>
      </pc:sldChg>
      <pc:sldChg chg="addSp delSp modSp add mod">
        <pc:chgData name="pantelis balaouras" userId="25e8755020fc1734" providerId="LiveId" clId="{7DE56420-2452-41D2-B663-6CC1945DA0E9}" dt="2024-04-30T14:02:59.239" v="897"/>
        <pc:sldMkLst>
          <pc:docMk/>
          <pc:sldMk cId="4221277739" sldId="594"/>
        </pc:sldMkLst>
        <pc:spChg chg="mod">
          <ac:chgData name="pantelis balaouras" userId="25e8755020fc1734" providerId="LiveId" clId="{7DE56420-2452-41D2-B663-6CC1945DA0E9}" dt="2024-04-30T13:03:20.402" v="528" actId="20577"/>
          <ac:spMkLst>
            <pc:docMk/>
            <pc:sldMk cId="4221277739" sldId="594"/>
            <ac:spMk id="2" creationId="{B8A16279-DA4E-CDCF-8D96-CB81D694871F}"/>
          </ac:spMkLst>
        </pc:spChg>
        <pc:spChg chg="mod">
          <ac:chgData name="pantelis balaouras" userId="25e8755020fc1734" providerId="LiveId" clId="{7DE56420-2452-41D2-B663-6CC1945DA0E9}" dt="2024-04-30T13:04:06.230" v="539" actId="207"/>
          <ac:spMkLst>
            <pc:docMk/>
            <pc:sldMk cId="4221277739" sldId="594"/>
            <ac:spMk id="3" creationId="{CE07257F-7506-C4AD-3463-D8F7DD2A0C76}"/>
          </ac:spMkLst>
        </pc:spChg>
        <pc:spChg chg="del">
          <ac:chgData name="pantelis balaouras" userId="25e8755020fc1734" providerId="LiveId" clId="{7DE56420-2452-41D2-B663-6CC1945DA0E9}" dt="2024-04-30T13:04:10.744" v="541" actId="478"/>
          <ac:spMkLst>
            <pc:docMk/>
            <pc:sldMk cId="4221277739" sldId="594"/>
            <ac:spMk id="5" creationId="{C7B6782C-F51A-A9CC-C158-9E31902439AB}"/>
          </ac:spMkLst>
        </pc:spChg>
        <pc:spChg chg="add mod">
          <ac:chgData name="pantelis balaouras" userId="25e8755020fc1734" providerId="LiveId" clId="{7DE56420-2452-41D2-B663-6CC1945DA0E9}" dt="2024-04-30T13:04:19.083" v="542"/>
          <ac:spMkLst>
            <pc:docMk/>
            <pc:sldMk cId="4221277739" sldId="594"/>
            <ac:spMk id="7" creationId="{77244F07-D3A7-F6EE-3422-3C46985C9C00}"/>
          </ac:spMkLst>
        </pc:spChg>
        <pc:spChg chg="add mod">
          <ac:chgData name="pantelis balaouras" userId="25e8755020fc1734" providerId="LiveId" clId="{7DE56420-2452-41D2-B663-6CC1945DA0E9}" dt="2024-04-30T14:02:59.239" v="897"/>
          <ac:spMkLst>
            <pc:docMk/>
            <pc:sldMk cId="4221277739" sldId="594"/>
            <ac:spMk id="8" creationId="{C52A1B4A-108A-0440-4AAD-73F63D84294B}"/>
          </ac:spMkLst>
        </pc:spChg>
        <pc:picChg chg="del">
          <ac:chgData name="pantelis balaouras" userId="25e8755020fc1734" providerId="LiveId" clId="{7DE56420-2452-41D2-B663-6CC1945DA0E9}" dt="2024-04-30T13:04:08.955" v="540" actId="478"/>
          <ac:picMkLst>
            <pc:docMk/>
            <pc:sldMk cId="4221277739" sldId="594"/>
            <ac:picMk id="4" creationId="{672C6E77-CF7E-8FA0-BC48-2D194730A397}"/>
          </ac:picMkLst>
        </pc:picChg>
        <pc:picChg chg="add mod">
          <ac:chgData name="pantelis balaouras" userId="25e8755020fc1734" providerId="LiveId" clId="{7DE56420-2452-41D2-B663-6CC1945DA0E9}" dt="2024-04-30T13:04:19.083" v="542"/>
          <ac:picMkLst>
            <pc:docMk/>
            <pc:sldMk cId="4221277739" sldId="594"/>
            <ac:picMk id="6" creationId="{12621C95-D90F-28E9-8CEA-485678EDA489}"/>
          </ac:picMkLst>
        </pc:picChg>
      </pc:sldChg>
      <pc:sldChg chg="addSp modSp new mod modNotesTx">
        <pc:chgData name="pantelis balaouras" userId="25e8755020fc1734" providerId="LiveId" clId="{7DE56420-2452-41D2-B663-6CC1945DA0E9}" dt="2024-04-30T14:03:00.571" v="898"/>
        <pc:sldMkLst>
          <pc:docMk/>
          <pc:sldMk cId="1762461881" sldId="595"/>
        </pc:sldMkLst>
        <pc:spChg chg="mod">
          <ac:chgData name="pantelis balaouras" userId="25e8755020fc1734" providerId="LiveId" clId="{7DE56420-2452-41D2-B663-6CC1945DA0E9}" dt="2024-04-30T13:27:29.687" v="575" actId="20577"/>
          <ac:spMkLst>
            <pc:docMk/>
            <pc:sldMk cId="1762461881" sldId="595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6:07.823" v="557" actId="14100"/>
          <ac:spMkLst>
            <pc:docMk/>
            <pc:sldMk cId="1762461881" sldId="595"/>
            <ac:spMk id="3" creationId="{6CBC6F96-361C-D3D8-B88E-BD6EB4D89F3F}"/>
          </ac:spMkLst>
        </pc:spChg>
        <pc:spChg chg="add mod">
          <ac:chgData name="pantelis balaouras" userId="25e8755020fc1734" providerId="LiveId" clId="{7DE56420-2452-41D2-B663-6CC1945DA0E9}" dt="2024-04-30T13:25:56.425" v="554"/>
          <ac:spMkLst>
            <pc:docMk/>
            <pc:sldMk cId="1762461881" sldId="595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4:03:00.571" v="898"/>
          <ac:spMkLst>
            <pc:docMk/>
            <pc:sldMk cId="1762461881" sldId="595"/>
            <ac:spMk id="7" creationId="{2ACD8D70-52C7-A546-DDAD-054F5C97D0AC}"/>
          </ac:spMkLst>
        </pc:spChg>
        <pc:picChg chg="add mod">
          <ac:chgData name="pantelis balaouras" userId="25e8755020fc1734" providerId="LiveId" clId="{7DE56420-2452-41D2-B663-6CC1945DA0E9}" dt="2024-04-30T13:26:16.399" v="558" actId="1076"/>
          <ac:picMkLst>
            <pc:docMk/>
            <pc:sldMk cId="1762461881" sldId="595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6:27.188" v="559"/>
          <ac:picMkLst>
            <pc:docMk/>
            <pc:sldMk cId="1762461881" sldId="595"/>
            <ac:picMk id="6" creationId="{A0AE3FDB-495C-3942-865C-232D94D6CC16}"/>
          </ac:picMkLst>
        </pc:picChg>
      </pc:sldChg>
      <pc:sldChg chg="addSp delSp modSp add mod">
        <pc:chgData name="pantelis balaouras" userId="25e8755020fc1734" providerId="LiveId" clId="{7DE56420-2452-41D2-B663-6CC1945DA0E9}" dt="2024-04-30T14:03:01.837" v="899"/>
        <pc:sldMkLst>
          <pc:docMk/>
          <pc:sldMk cId="844082030" sldId="596"/>
        </pc:sldMkLst>
        <pc:spChg chg="mod">
          <ac:chgData name="pantelis balaouras" userId="25e8755020fc1734" providerId="LiveId" clId="{7DE56420-2452-41D2-B663-6CC1945DA0E9}" dt="2024-04-30T13:27:22.936" v="571" actId="20577"/>
          <ac:spMkLst>
            <pc:docMk/>
            <pc:sldMk cId="844082030" sldId="596"/>
            <ac:spMk id="2" creationId="{831B67DA-E3CB-62B1-0106-E20E57F6E7B8}"/>
          </ac:spMkLst>
        </pc:spChg>
        <pc:spChg chg="mod">
          <ac:chgData name="pantelis balaouras" userId="25e8755020fc1734" providerId="LiveId" clId="{7DE56420-2452-41D2-B663-6CC1945DA0E9}" dt="2024-04-30T13:27:11.952" v="566" actId="14100"/>
          <ac:spMkLst>
            <pc:docMk/>
            <pc:sldMk cId="844082030" sldId="596"/>
            <ac:spMk id="3" creationId="{6CBC6F96-361C-D3D8-B88E-BD6EB4D89F3F}"/>
          </ac:spMkLst>
        </pc:spChg>
        <pc:spChg chg="del">
          <ac:chgData name="pantelis balaouras" userId="25e8755020fc1734" providerId="LiveId" clId="{7DE56420-2452-41D2-B663-6CC1945DA0E9}" dt="2024-04-30T13:26:50.708" v="563" actId="478"/>
          <ac:spMkLst>
            <pc:docMk/>
            <pc:sldMk cId="844082030" sldId="596"/>
            <ac:spMk id="5" creationId="{A213B8CB-5665-B6E7-EC11-1802FBFD2B22}"/>
          </ac:spMkLst>
        </pc:spChg>
        <pc:spChg chg="add mod">
          <ac:chgData name="pantelis balaouras" userId="25e8755020fc1734" providerId="LiveId" clId="{7DE56420-2452-41D2-B663-6CC1945DA0E9}" dt="2024-04-30T13:27:02.622" v="564"/>
          <ac:spMkLst>
            <pc:docMk/>
            <pc:sldMk cId="844082030" sldId="596"/>
            <ac:spMk id="7" creationId="{C4DC9CA2-4B43-DF1A-6432-B853119E7644}"/>
          </ac:spMkLst>
        </pc:spChg>
        <pc:spChg chg="add mod">
          <ac:chgData name="pantelis balaouras" userId="25e8755020fc1734" providerId="LiveId" clId="{7DE56420-2452-41D2-B663-6CC1945DA0E9}" dt="2024-04-30T14:03:01.837" v="899"/>
          <ac:spMkLst>
            <pc:docMk/>
            <pc:sldMk cId="844082030" sldId="596"/>
            <ac:spMk id="8" creationId="{7D13E135-EDF0-F43B-CDA0-F1A33174700D}"/>
          </ac:spMkLst>
        </pc:spChg>
        <pc:picChg chg="del">
          <ac:chgData name="pantelis balaouras" userId="25e8755020fc1734" providerId="LiveId" clId="{7DE56420-2452-41D2-B663-6CC1945DA0E9}" dt="2024-04-30T13:26:47.728" v="562" actId="478"/>
          <ac:picMkLst>
            <pc:docMk/>
            <pc:sldMk cId="844082030" sldId="596"/>
            <ac:picMk id="4" creationId="{85171F5F-C449-869F-83E8-219A9C5CD0E1}"/>
          </ac:picMkLst>
        </pc:picChg>
        <pc:picChg chg="add mod">
          <ac:chgData name="pantelis balaouras" userId="25e8755020fc1734" providerId="LiveId" clId="{7DE56420-2452-41D2-B663-6CC1945DA0E9}" dt="2024-04-30T13:27:14.367" v="567" actId="1076"/>
          <ac:picMkLst>
            <pc:docMk/>
            <pc:sldMk cId="844082030" sldId="596"/>
            <ac:picMk id="6" creationId="{92113CEA-D864-3F77-C48E-A9184AD84626}"/>
          </ac:picMkLst>
        </pc:picChg>
      </pc:sldChg>
      <pc:sldChg chg="addSp delSp modSp new mod">
        <pc:chgData name="pantelis balaouras" userId="25e8755020fc1734" providerId="LiveId" clId="{7DE56420-2452-41D2-B663-6CC1945DA0E9}" dt="2024-04-30T14:03:29.365" v="904" actId="1076"/>
        <pc:sldMkLst>
          <pc:docMk/>
          <pc:sldMk cId="556286754" sldId="597"/>
        </pc:sldMkLst>
        <pc:spChg chg="mod">
          <ac:chgData name="pantelis balaouras" userId="25e8755020fc1734" providerId="LiveId" clId="{7DE56420-2452-41D2-B663-6CC1945DA0E9}" dt="2024-04-30T13:45:16.806" v="609" actId="1076"/>
          <ac:spMkLst>
            <pc:docMk/>
            <pc:sldMk cId="556286754" sldId="597"/>
            <ac:spMk id="2" creationId="{8E09485E-6BD4-1224-41E3-527AD6FDEF14}"/>
          </ac:spMkLst>
        </pc:spChg>
        <pc:spChg chg="del">
          <ac:chgData name="pantelis balaouras" userId="25e8755020fc1734" providerId="LiveId" clId="{7DE56420-2452-41D2-B663-6CC1945DA0E9}" dt="2024-04-30T13:44:18.586" v="592" actId="478"/>
          <ac:spMkLst>
            <pc:docMk/>
            <pc:sldMk cId="556286754" sldId="597"/>
            <ac:spMk id="3" creationId="{356D1BBE-A71F-29C9-1BA3-59606B8AD66F}"/>
          </ac:spMkLst>
        </pc:spChg>
        <pc:spChg chg="add mod">
          <ac:chgData name="pantelis balaouras" userId="25e8755020fc1734" providerId="LiveId" clId="{7DE56420-2452-41D2-B663-6CC1945DA0E9}" dt="2024-04-30T13:45:54.265" v="616" actId="1076"/>
          <ac:spMkLst>
            <pc:docMk/>
            <pc:sldMk cId="556286754" sldId="597"/>
            <ac:spMk id="5" creationId="{805F8DEC-B854-5458-8B33-0B5AFE003455}"/>
          </ac:spMkLst>
        </pc:spChg>
        <pc:spChg chg="add mod">
          <ac:chgData name="pantelis balaouras" userId="25e8755020fc1734" providerId="LiveId" clId="{7DE56420-2452-41D2-B663-6CC1945DA0E9}" dt="2024-04-30T13:46:52.431" v="625" actId="1076"/>
          <ac:spMkLst>
            <pc:docMk/>
            <pc:sldMk cId="556286754" sldId="597"/>
            <ac:spMk id="7" creationId="{EB96A5A6-B5C9-2F7B-9F4D-CD4882A5F39F}"/>
          </ac:spMkLst>
        </pc:spChg>
        <pc:spChg chg="add mod">
          <ac:chgData name="pantelis balaouras" userId="25e8755020fc1734" providerId="LiveId" clId="{7DE56420-2452-41D2-B663-6CC1945DA0E9}" dt="2024-04-30T14:03:23.594" v="903" actId="20577"/>
          <ac:spMkLst>
            <pc:docMk/>
            <pc:sldMk cId="556286754" sldId="597"/>
            <ac:spMk id="8" creationId="{7E30151E-A265-7EE2-A9C9-FBD2619B6F20}"/>
          </ac:spMkLst>
        </pc:spChg>
        <pc:graphicFrameChg chg="add mod modGraphic">
          <ac:chgData name="pantelis balaouras" userId="25e8755020fc1734" providerId="LiveId" clId="{7DE56420-2452-41D2-B663-6CC1945DA0E9}" dt="2024-04-30T13:47:00.560" v="627" actId="403"/>
          <ac:graphicFrameMkLst>
            <pc:docMk/>
            <pc:sldMk cId="556286754" sldId="597"/>
            <ac:graphicFrameMk id="4" creationId="{E0E987CB-9724-A07B-BA31-6EE841C6A5BC}"/>
          </ac:graphicFrameMkLst>
        </pc:graphicFrameChg>
        <pc:picChg chg="add mod ord">
          <ac:chgData name="pantelis balaouras" userId="25e8755020fc1734" providerId="LiveId" clId="{7DE56420-2452-41D2-B663-6CC1945DA0E9}" dt="2024-04-30T14:03:29.365" v="904" actId="1076"/>
          <ac:picMkLst>
            <pc:docMk/>
            <pc:sldMk cId="556286754" sldId="597"/>
            <ac:picMk id="6" creationId="{6E992AC8-9E61-427C-6184-B33486BC97AB}"/>
          </ac:picMkLst>
        </pc:picChg>
      </pc:sldChg>
      <pc:sldChg chg="addSp delSp modSp new mod modNotesTx">
        <pc:chgData name="pantelis balaouras" userId="25e8755020fc1734" providerId="LiveId" clId="{7DE56420-2452-41D2-B663-6CC1945DA0E9}" dt="2024-04-30T14:03:49.258" v="908" actId="1076"/>
        <pc:sldMkLst>
          <pc:docMk/>
          <pc:sldMk cId="1441079770" sldId="598"/>
        </pc:sldMkLst>
        <pc:spChg chg="mod">
          <ac:chgData name="pantelis balaouras" userId="25e8755020fc1734" providerId="LiveId" clId="{7DE56420-2452-41D2-B663-6CC1945DA0E9}" dt="2024-04-30T13:49:22.170" v="671" actId="1076"/>
          <ac:spMkLst>
            <pc:docMk/>
            <pc:sldMk cId="1441079770" sldId="598"/>
            <ac:spMk id="2" creationId="{4A2B5B33-8888-496F-8672-A89D530149EB}"/>
          </ac:spMkLst>
        </pc:spChg>
        <pc:spChg chg="del">
          <ac:chgData name="pantelis balaouras" userId="25e8755020fc1734" providerId="LiveId" clId="{7DE56420-2452-41D2-B663-6CC1945DA0E9}" dt="2024-04-30T13:47:47.011" v="634" actId="478"/>
          <ac:spMkLst>
            <pc:docMk/>
            <pc:sldMk cId="1441079770" sldId="598"/>
            <ac:spMk id="3" creationId="{CC9AC3AE-9DDC-E1E6-36EF-5AC2391CBBCC}"/>
          </ac:spMkLst>
        </pc:spChg>
        <pc:spChg chg="add mod">
          <ac:chgData name="pantelis balaouras" userId="25e8755020fc1734" providerId="LiveId" clId="{7DE56420-2452-41D2-B663-6CC1945DA0E9}" dt="2024-04-30T14:03:49.258" v="908" actId="1076"/>
          <ac:spMkLst>
            <pc:docMk/>
            <pc:sldMk cId="1441079770" sldId="598"/>
            <ac:spMk id="5" creationId="{98683E5C-EF61-A3DC-98A1-978F55318737}"/>
          </ac:spMkLst>
        </pc:spChg>
        <pc:spChg chg="add mod">
          <ac:chgData name="pantelis balaouras" userId="25e8755020fc1734" providerId="LiveId" clId="{7DE56420-2452-41D2-B663-6CC1945DA0E9}" dt="2024-04-30T14:03:34.882" v="905"/>
          <ac:spMkLst>
            <pc:docMk/>
            <pc:sldMk cId="1441079770" sldId="598"/>
            <ac:spMk id="6" creationId="{2A3E53DA-C2D0-0713-C3C5-D6F59E2BB4A5}"/>
          </ac:spMkLst>
        </pc:spChg>
        <pc:graphicFrameChg chg="add mod modGraphic">
          <ac:chgData name="pantelis balaouras" userId="25e8755020fc1734" providerId="LiveId" clId="{7DE56420-2452-41D2-B663-6CC1945DA0E9}" dt="2024-04-30T13:51:12.786" v="719" actId="6549"/>
          <ac:graphicFrameMkLst>
            <pc:docMk/>
            <pc:sldMk cId="1441079770" sldId="598"/>
            <ac:graphicFrameMk id="4" creationId="{A1D9101E-8C0A-07F4-BBBC-46E3E6D08A3F}"/>
          </ac:graphicFrameMkLst>
        </pc:graphicFrameChg>
      </pc:sldChg>
      <pc:sldChg chg="addSp delSp modSp new del mod modClrScheme chgLayout">
        <pc:chgData name="pantelis balaouras" userId="25e8755020fc1734" providerId="LiveId" clId="{7DE56420-2452-41D2-B663-6CC1945DA0E9}" dt="2024-04-30T13:52:40.186" v="731" actId="47"/>
        <pc:sldMkLst>
          <pc:docMk/>
          <pc:sldMk cId="3922431406" sldId="599"/>
        </pc:sldMkLst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2" creationId="{ADAABB7D-A979-FDE6-DDA9-B203B3673E57}"/>
          </ac:spMkLst>
        </pc:spChg>
        <pc:spChg chg="del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3" creationId="{DBF773D6-0612-BE5F-5F37-FE3968854AE0}"/>
          </ac:spMkLst>
        </pc:spChg>
        <pc:spChg chg="del mod ord">
          <ac:chgData name="pantelis balaouras" userId="25e8755020fc1734" providerId="LiveId" clId="{7DE56420-2452-41D2-B663-6CC1945DA0E9}" dt="2024-04-30T13:51:50.975" v="725" actId="700"/>
          <ac:spMkLst>
            <pc:docMk/>
            <pc:sldMk cId="3922431406" sldId="599"/>
            <ac:spMk id="4" creationId="{46AA17DE-C0FB-AD0F-E60C-988E59D9D738}"/>
          </ac:spMkLst>
        </pc:spChg>
        <pc:spChg chg="add mod ord">
          <ac:chgData name="pantelis balaouras" userId="25e8755020fc1734" providerId="LiveId" clId="{7DE56420-2452-41D2-B663-6CC1945DA0E9}" dt="2024-04-30T13:52:02.854" v="726"/>
          <ac:spMkLst>
            <pc:docMk/>
            <pc:sldMk cId="3922431406" sldId="599"/>
            <ac:spMk id="5" creationId="{218A52BE-C8A5-3A74-E707-F0BE6E83C27C}"/>
          </ac:spMkLst>
        </pc:spChg>
        <pc:spChg chg="add mod ord">
          <ac:chgData name="pantelis balaouras" userId="25e8755020fc1734" providerId="LiveId" clId="{7DE56420-2452-41D2-B663-6CC1945DA0E9}" dt="2024-04-30T13:52:29.392" v="730" actId="114"/>
          <ac:spMkLst>
            <pc:docMk/>
            <pc:sldMk cId="3922431406" sldId="599"/>
            <ac:spMk id="6" creationId="{6570708A-3C42-4C23-371B-525D61F77EDB}"/>
          </ac:spMkLst>
        </pc:spChg>
      </pc:sldChg>
      <pc:sldMasterChg chg="modSldLayout">
        <pc:chgData name="pantelis balaouras" userId="25e8755020fc1734" providerId="LiveId" clId="{7DE56420-2452-41D2-B663-6CC1945DA0E9}" dt="2024-04-30T09:42:19.948" v="33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DE56420-2452-41D2-B663-6CC1945DA0E9}" dt="2024-04-30T09:42:19.948" v="33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DE56420-2452-41D2-B663-6CC1945DA0E9}" dt="2024-04-30T09:42:19.948" v="33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2:08.647" v="30" actId="6549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DE56420-2452-41D2-B663-6CC1945DA0E9}" dt="2024-04-30T09:42:08.647" v="30" actId="6549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DE56420-2452-41D2-B663-6CC1945DA0E9}" dt="2024-04-30T09:41:57.361" v="27" actId="6549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DE56420-2452-41D2-B663-6CC1945DA0E9}" dt="2024-04-30T09:41:57.361" v="27" actId="6549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28FFEC5E-E816-4FB3-BE6E-E8E2079F6E09}"/>
    <pc:docChg chg="modSld">
      <pc:chgData name="pantelis balaouras" userId="25e8755020fc1734" providerId="LiveId" clId="{28FFEC5E-E816-4FB3-BE6E-E8E2079F6E09}" dt="2024-04-29T16:36:55.061" v="0" actId="20577"/>
      <pc:docMkLst>
        <pc:docMk/>
      </pc:docMkLst>
      <pc:sldChg chg="modSp mod">
        <pc:chgData name="pantelis balaouras" userId="25e8755020fc1734" providerId="LiveId" clId="{28FFEC5E-E816-4FB3-BE6E-E8E2079F6E09}" dt="2024-04-29T16:36:55.061" v="0" actId="20577"/>
        <pc:sldMkLst>
          <pc:docMk/>
          <pc:sldMk cId="2033093179" sldId="420"/>
        </pc:sldMkLst>
        <pc:spChg chg="mod">
          <ac:chgData name="pantelis balaouras" userId="25e8755020fc1734" providerId="LiveId" clId="{28FFEC5E-E816-4FB3-BE6E-E8E2079F6E09}" dt="2024-04-29T16:36:55.061" v="0" actId="20577"/>
          <ac:spMkLst>
            <pc:docMk/>
            <pc:sldMk cId="2033093179" sldId="420"/>
            <ac:spMk id="5" creationId="{F56DC747-739E-5A0C-94B8-E8F8E974AC85}"/>
          </ac:spMkLst>
        </pc:spChg>
      </pc:sldChg>
    </pc:docChg>
  </pc:docChgLst>
  <pc:docChgLst>
    <pc:chgData name="pantelis balaouras" userId="25e8755020fc1734" providerId="LiveId" clId="{0303E974-8F0F-4EBD-B49A-B9C161CC1810}"/>
    <pc:docChg chg="undo custSel addSld delSld modSld modMainMaster">
      <pc:chgData name="pantelis balaouras" userId="25e8755020fc1734" providerId="LiveId" clId="{0303E974-8F0F-4EBD-B49A-B9C161CC1810}" dt="2024-04-30T15:40:54.789" v="67" actId="20577"/>
      <pc:docMkLst>
        <pc:docMk/>
      </pc:docMkLst>
      <pc:sldChg chg="del">
        <pc:chgData name="pantelis balaouras" userId="25e8755020fc1734" providerId="LiveId" clId="{0303E974-8F0F-4EBD-B49A-B9C161CC1810}" dt="2024-04-30T15:38:33.220" v="37" actId="47"/>
        <pc:sldMkLst>
          <pc:docMk/>
          <pc:sldMk cId="616025265" sldId="261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4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5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6"/>
        </pc:sldMkLst>
      </pc:sldChg>
      <pc:sldChg chg="del">
        <pc:chgData name="pantelis balaouras" userId="25e8755020fc1734" providerId="LiveId" clId="{0303E974-8F0F-4EBD-B49A-B9C161CC1810}" dt="2024-04-30T15:40:26.843" v="60" actId="47"/>
        <pc:sldMkLst>
          <pc:docMk/>
          <pc:sldMk cId="0" sldId="267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68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69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70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71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0" sldId="272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5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6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7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8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79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80"/>
        </pc:sldMkLst>
      </pc:sldChg>
      <pc:sldChg chg="add del">
        <pc:chgData name="pantelis balaouras" userId="25e8755020fc1734" providerId="LiveId" clId="{0303E974-8F0F-4EBD-B49A-B9C161CC1810}" dt="2024-04-30T15:40:17.498" v="58" actId="47"/>
        <pc:sldMkLst>
          <pc:docMk/>
          <pc:sldMk cId="0" sldId="281"/>
        </pc:sldMkLst>
      </pc:sldChg>
      <pc:sldChg chg="add del">
        <pc:chgData name="pantelis balaouras" userId="25e8755020fc1734" providerId="LiveId" clId="{0303E974-8F0F-4EBD-B49A-B9C161CC1810}" dt="2024-04-30T15:40:10.624" v="57" actId="47"/>
        <pc:sldMkLst>
          <pc:docMk/>
          <pc:sldMk cId="1915799683" sldId="404"/>
        </pc:sldMkLst>
      </pc:sldChg>
      <pc:sldChg chg="add del">
        <pc:chgData name="pantelis balaouras" userId="25e8755020fc1734" providerId="LiveId" clId="{0303E974-8F0F-4EBD-B49A-B9C161CC1810}" dt="2024-04-30T15:31:46.577" v="18" actId="47"/>
        <pc:sldMkLst>
          <pc:docMk/>
          <pc:sldMk cId="2033093179" sldId="420"/>
        </pc:sldMkLst>
      </pc:sldChg>
      <pc:sldChg chg="modSp mod">
        <pc:chgData name="pantelis balaouras" userId="25e8755020fc1734" providerId="LiveId" clId="{0303E974-8F0F-4EBD-B49A-B9C161CC1810}" dt="2024-04-30T15:37:22.407" v="24" actId="20577"/>
        <pc:sldMkLst>
          <pc:docMk/>
          <pc:sldMk cId="319560736" sldId="436"/>
        </pc:sldMkLst>
        <pc:spChg chg="mod">
          <ac:chgData name="pantelis balaouras" userId="25e8755020fc1734" providerId="LiveId" clId="{0303E974-8F0F-4EBD-B49A-B9C161CC1810}" dt="2024-04-30T15:37:22.407" v="24" actId="20577"/>
          <ac:spMkLst>
            <pc:docMk/>
            <pc:sldMk cId="319560736" sldId="436"/>
            <ac:spMk id="4" creationId="{122BC770-408C-50C8-126F-18790E99F2CB}"/>
          </ac:spMkLst>
        </pc:spChg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750286666" sldId="438"/>
        </pc:sldMkLst>
      </pc:sldChg>
      <pc:sldChg chg="del">
        <pc:chgData name="pantelis balaouras" userId="25e8755020fc1734" providerId="LiveId" clId="{0303E974-8F0F-4EBD-B49A-B9C161CC1810}" dt="2024-04-30T15:37:03.342" v="23" actId="47"/>
        <pc:sldMkLst>
          <pc:docMk/>
          <pc:sldMk cId="2585051265" sldId="535"/>
        </pc:sldMkLst>
      </pc:sldChg>
      <pc:sldChg chg="del">
        <pc:chgData name="pantelis balaouras" userId="25e8755020fc1734" providerId="LiveId" clId="{0303E974-8F0F-4EBD-B49A-B9C161CC1810}" dt="2024-04-30T15:30:43.898" v="13" actId="47"/>
        <pc:sldMkLst>
          <pc:docMk/>
          <pc:sldMk cId="811085658" sldId="545"/>
        </pc:sldMkLst>
      </pc:sldChg>
      <pc:sldChg chg="del">
        <pc:chgData name="pantelis balaouras" userId="25e8755020fc1734" providerId="LiveId" clId="{0303E974-8F0F-4EBD-B49A-B9C161CC1810}" dt="2024-04-30T15:40:21.929" v="59" actId="47"/>
        <pc:sldMkLst>
          <pc:docMk/>
          <pc:sldMk cId="2572786522" sldId="598"/>
        </pc:sldMkLst>
      </pc:sldChg>
      <pc:sldChg chg="del">
        <pc:chgData name="pantelis balaouras" userId="25e8755020fc1734" providerId="LiveId" clId="{0303E974-8F0F-4EBD-B49A-B9C161CC1810}" dt="2024-04-30T15:38:34.187" v="38" actId="47"/>
        <pc:sldMkLst>
          <pc:docMk/>
          <pc:sldMk cId="1697529640" sldId="599"/>
        </pc:sldMkLst>
      </pc:sldChg>
      <pc:sldChg chg="del">
        <pc:chgData name="pantelis balaouras" userId="25e8755020fc1734" providerId="LiveId" clId="{0303E974-8F0F-4EBD-B49A-B9C161CC1810}" dt="2024-04-30T15:39:47.751" v="54" actId="47"/>
        <pc:sldMkLst>
          <pc:docMk/>
          <pc:sldMk cId="836802549" sldId="600"/>
        </pc:sldMkLst>
      </pc:sldChg>
      <pc:sldChg chg="del">
        <pc:chgData name="pantelis balaouras" userId="25e8755020fc1734" providerId="LiveId" clId="{0303E974-8F0F-4EBD-B49A-B9C161CC1810}" dt="2024-04-30T15:40:00.198" v="55" actId="47"/>
        <pc:sldMkLst>
          <pc:docMk/>
          <pc:sldMk cId="2768704418" sldId="601"/>
        </pc:sldMkLst>
      </pc:sldChg>
      <pc:sldChg chg="modSp mod">
        <pc:chgData name="pantelis balaouras" userId="25e8755020fc1734" providerId="LiveId" clId="{0303E974-8F0F-4EBD-B49A-B9C161CC1810}" dt="2024-04-30T15:38:10.678" v="36" actId="948"/>
        <pc:sldMkLst>
          <pc:docMk/>
          <pc:sldMk cId="1503787720" sldId="602"/>
        </pc:sldMkLst>
        <pc:spChg chg="mod">
          <ac:chgData name="pantelis balaouras" userId="25e8755020fc1734" providerId="LiveId" clId="{0303E974-8F0F-4EBD-B49A-B9C161CC1810}" dt="2024-04-30T15:38:10.678" v="36" actId="948"/>
          <ac:spMkLst>
            <pc:docMk/>
            <pc:sldMk cId="1503787720" sldId="602"/>
            <ac:spMk id="5" creationId="{F56DC747-739E-5A0C-94B8-E8F8E974AC85}"/>
          </ac:spMkLst>
        </pc:spChg>
        <pc:spChg chg="mod">
          <ac:chgData name="pantelis balaouras" userId="25e8755020fc1734" providerId="LiveId" clId="{0303E974-8F0F-4EBD-B49A-B9C161CC1810}" dt="2024-04-30T15:37:32.572" v="33" actId="20577"/>
          <ac:spMkLst>
            <pc:docMk/>
            <pc:sldMk cId="1503787720" sldId="602"/>
            <ac:spMk id="13" creationId="{ACBE9AD0-B2F0-4ADA-8F10-B83476743F9C}"/>
          </ac:spMkLst>
        </pc:spChg>
      </pc:sldChg>
      <pc:sldChg chg="addSp delSp modSp mod">
        <pc:chgData name="pantelis balaouras" userId="25e8755020fc1734" providerId="LiveId" clId="{0303E974-8F0F-4EBD-B49A-B9C161CC1810}" dt="2024-04-30T15:36:54.887" v="22"/>
        <pc:sldMkLst>
          <pc:docMk/>
          <pc:sldMk cId="4165322717" sldId="603"/>
        </pc:sldMkLst>
        <pc:spChg chg="del">
          <ac:chgData name="pantelis balaouras" userId="25e8755020fc1734" providerId="LiveId" clId="{0303E974-8F0F-4EBD-B49A-B9C161CC1810}" dt="2024-04-30T15:36:46.558" v="21" actId="478"/>
          <ac:spMkLst>
            <pc:docMk/>
            <pc:sldMk cId="4165322717" sldId="603"/>
            <ac:spMk id="3" creationId="{4A1A03FD-DBE8-88F4-1AA3-88B814677301}"/>
          </ac:spMkLst>
        </pc:spChg>
        <pc:spChg chg="mod">
          <ac:chgData name="pantelis balaouras" userId="25e8755020fc1734" providerId="LiveId" clId="{0303E974-8F0F-4EBD-B49A-B9C161CC1810}" dt="2024-04-30T15:31:57.948" v="19"/>
          <ac:spMkLst>
            <pc:docMk/>
            <pc:sldMk cId="4165322717" sldId="603"/>
            <ac:spMk id="5" creationId="{F56DC747-739E-5A0C-94B8-E8F8E974AC85}"/>
          </ac:spMkLst>
        </pc:spChg>
        <pc:spChg chg="add mod">
          <ac:chgData name="pantelis balaouras" userId="25e8755020fc1734" providerId="LiveId" clId="{0303E974-8F0F-4EBD-B49A-B9C161CC1810}" dt="2024-04-30T15:36:54.887" v="22"/>
          <ac:spMkLst>
            <pc:docMk/>
            <pc:sldMk cId="4165322717" sldId="603"/>
            <ac:spMk id="6" creationId="{4C57D3FE-16E3-0211-E89C-004370C35722}"/>
          </ac:spMkLst>
        </pc:spChg>
        <pc:picChg chg="del">
          <ac:chgData name="pantelis balaouras" userId="25e8755020fc1734" providerId="LiveId" clId="{0303E974-8F0F-4EBD-B49A-B9C161CC1810}" dt="2024-04-30T15:36:40.877" v="20" actId="478"/>
          <ac:picMkLst>
            <pc:docMk/>
            <pc:sldMk cId="4165322717" sldId="603"/>
            <ac:picMk id="2" creationId="{7F194105-A616-1811-CCD2-0261AE6759AF}"/>
          </ac:picMkLst>
        </pc:picChg>
        <pc:picChg chg="add mod">
          <ac:chgData name="pantelis balaouras" userId="25e8755020fc1734" providerId="LiveId" clId="{0303E974-8F0F-4EBD-B49A-B9C161CC1810}" dt="2024-04-30T15:36:54.887" v="22"/>
          <ac:picMkLst>
            <pc:docMk/>
            <pc:sldMk cId="4165322717" sldId="603"/>
            <ac:picMk id="4" creationId="{0B63E55C-279D-697B-A232-B648B4C234EA}"/>
          </ac:picMkLst>
        </pc:picChg>
      </pc:sldChg>
      <pc:sldChg chg="modSp new mod">
        <pc:chgData name="pantelis balaouras" userId="25e8755020fc1734" providerId="LiveId" clId="{0303E974-8F0F-4EBD-B49A-B9C161CC1810}" dt="2024-04-30T15:40:54.789" v="67" actId="20577"/>
        <pc:sldMkLst>
          <pc:docMk/>
          <pc:sldMk cId="4284748569" sldId="604"/>
        </pc:sldMkLst>
        <pc:spChg chg="mod">
          <ac:chgData name="pantelis balaouras" userId="25e8755020fc1734" providerId="LiveId" clId="{0303E974-8F0F-4EBD-B49A-B9C161CC1810}" dt="2024-04-30T15:38:52.282" v="46" actId="20577"/>
          <ac:spMkLst>
            <pc:docMk/>
            <pc:sldMk cId="4284748569" sldId="604"/>
            <ac:spMk id="2" creationId="{FAE5E737-E76F-E7EB-B875-E3747977F30F}"/>
          </ac:spMkLst>
        </pc:spChg>
        <pc:spChg chg="mod">
          <ac:chgData name="pantelis balaouras" userId="25e8755020fc1734" providerId="LiveId" clId="{0303E974-8F0F-4EBD-B49A-B9C161CC1810}" dt="2024-04-30T15:40:54.789" v="67" actId="20577"/>
          <ac:spMkLst>
            <pc:docMk/>
            <pc:sldMk cId="4284748569" sldId="604"/>
            <ac:spMk id="3" creationId="{46CA5DD9-D641-C00F-B8DD-3467039A82B1}"/>
          </ac:spMkLst>
        </pc:spChg>
      </pc:sldChg>
      <pc:sldChg chg="modSp add mod">
        <pc:chgData name="pantelis balaouras" userId="25e8755020fc1734" providerId="LiveId" clId="{0303E974-8F0F-4EBD-B49A-B9C161CC1810}" dt="2024-04-30T15:39:41.284" v="53" actId="12"/>
        <pc:sldMkLst>
          <pc:docMk/>
          <pc:sldMk cId="3483195499" sldId="605"/>
        </pc:sldMkLst>
        <pc:spChg chg="mod">
          <ac:chgData name="pantelis balaouras" userId="25e8755020fc1734" providerId="LiveId" clId="{0303E974-8F0F-4EBD-B49A-B9C161CC1810}" dt="2024-04-30T15:39:41.284" v="53" actId="12"/>
          <ac:spMkLst>
            <pc:docMk/>
            <pc:sldMk cId="3483195499" sldId="605"/>
            <ac:spMk id="3" creationId="{46CA5DD9-D641-C00F-B8DD-3467039A82B1}"/>
          </ac:spMkLst>
        </pc:spChg>
      </pc:sldChg>
      <pc:sldMasterChg chg="modSldLayout">
        <pc:chgData name="pantelis balaouras" userId="25e8755020fc1734" providerId="LiveId" clId="{0303E974-8F0F-4EBD-B49A-B9C161CC1810}" dt="2024-04-30T15:40:48.643" v="66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0303E974-8F0F-4EBD-B49A-B9C161CC1810}" dt="2024-04-30T15:40:48.643" v="66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0303E974-8F0F-4EBD-B49A-B9C161CC1810}" dt="2024-04-30T15:40:48.643" v="66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0303E974-8F0F-4EBD-B49A-B9C161CC1810}" dt="2024-04-30T15:40:43.935" v="64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0303E974-8F0F-4EBD-B49A-B9C161CC1810}" dt="2024-04-30T15:40:43.935" v="64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0303E974-8F0F-4EBD-B49A-B9C161CC1810}" dt="2024-04-30T15:40:37.031" v="62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0303E974-8F0F-4EBD-B49A-B9C161CC1810}" dt="2024-04-30T15:40:37.031" v="62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43717ED4-59BC-40AC-81BE-0E573BFE9CAB}"/>
    <pc:docChg chg="custSel modSld">
      <pc:chgData name="pantelis balaouras" userId="25e8755020fc1734" providerId="LiveId" clId="{43717ED4-59BC-40AC-81BE-0E573BFE9CAB}" dt="2024-05-02T09:29:00.564" v="6" actId="14100"/>
      <pc:docMkLst>
        <pc:docMk/>
      </pc:docMkLst>
      <pc:sldChg chg="modSp mod">
        <pc:chgData name="pantelis balaouras" userId="25e8755020fc1734" providerId="LiveId" clId="{43717ED4-59BC-40AC-81BE-0E573BFE9CAB}" dt="2024-05-02T09:29:00.564" v="6" actId="14100"/>
        <pc:sldMkLst>
          <pc:docMk/>
          <pc:sldMk cId="1503787720" sldId="602"/>
        </pc:sldMkLst>
        <pc:spChg chg="mod">
          <ac:chgData name="pantelis balaouras" userId="25e8755020fc1734" providerId="LiveId" clId="{43717ED4-59BC-40AC-81BE-0E573BFE9CAB}" dt="2024-05-02T09:29:00.564" v="6" actId="14100"/>
          <ac:spMkLst>
            <pc:docMk/>
            <pc:sldMk cId="1503787720" sldId="602"/>
            <ac:spMk id="13" creationId="{ACBE9AD0-B2F0-4ADA-8F10-B83476743F9C}"/>
          </ac:spMkLst>
        </pc:spChg>
      </pc:sldChg>
      <pc:sldChg chg="addSp delSp modSp mod">
        <pc:chgData name="pantelis balaouras" userId="25e8755020fc1734" providerId="LiveId" clId="{43717ED4-59BC-40AC-81BE-0E573BFE9CAB}" dt="2024-05-02T09:28:49.796" v="4" actId="14100"/>
        <pc:sldMkLst>
          <pc:docMk/>
          <pc:sldMk cId="4165322717" sldId="603"/>
        </pc:sldMkLst>
        <pc:spChg chg="mod">
          <ac:chgData name="pantelis balaouras" userId="25e8755020fc1734" providerId="LiveId" clId="{43717ED4-59BC-40AC-81BE-0E573BFE9CAB}" dt="2024-05-02T09:28:49.796" v="4" actId="14100"/>
          <ac:spMkLst>
            <pc:docMk/>
            <pc:sldMk cId="4165322717" sldId="603"/>
            <ac:spMk id="13" creationId="{ACBE9AD0-B2F0-4ADA-8F10-B83476743F9C}"/>
          </ac:spMkLst>
        </pc:spChg>
        <pc:picChg chg="add mod">
          <ac:chgData name="pantelis balaouras" userId="25e8755020fc1734" providerId="LiveId" clId="{43717ED4-59BC-40AC-81BE-0E573BFE9CAB}" dt="2024-05-02T07:14:50.944" v="1"/>
          <ac:picMkLst>
            <pc:docMk/>
            <pc:sldMk cId="4165322717" sldId="603"/>
            <ac:picMk id="2" creationId="{CA5D786C-1DA2-7DF7-63AB-3E1918866EF8}"/>
          </ac:picMkLst>
        </pc:picChg>
        <pc:picChg chg="del">
          <ac:chgData name="pantelis balaouras" userId="25e8755020fc1734" providerId="LiveId" clId="{43717ED4-59BC-40AC-81BE-0E573BFE9CAB}" dt="2024-05-02T07:14:46.377" v="0" actId="478"/>
          <ac:picMkLst>
            <pc:docMk/>
            <pc:sldMk cId="4165322717" sldId="603"/>
            <ac:picMk id="4" creationId="{0B63E55C-279D-697B-A232-B648B4C234EA}"/>
          </ac:picMkLst>
        </pc:picChg>
      </pc:sldChg>
    </pc:docChg>
  </pc:docChgLst>
  <pc:docChgLst>
    <pc:chgData name="pantelis balaouras" userId="25e8755020fc1734" providerId="LiveId" clId="{72C4E5CC-544E-4B6A-B189-3CD705B27CF8}"/>
    <pc:docChg chg="undo custSel addSld delSld modSld sldOrd modMainMaster">
      <pc:chgData name="pantelis balaouras" userId="25e8755020fc1734" providerId="LiveId" clId="{72C4E5CC-544E-4B6A-B189-3CD705B27CF8}" dt="2024-04-30T14:51:38.367" v="259" actId="14100"/>
      <pc:docMkLst>
        <pc:docMk/>
      </pc:docMkLst>
      <pc:sldChg chg="modSp mod">
        <pc:chgData name="pantelis balaouras" userId="25e8755020fc1734" providerId="LiveId" clId="{72C4E5CC-544E-4B6A-B189-3CD705B27CF8}" dt="2024-04-30T14:29:29.886" v="124" actId="20577"/>
        <pc:sldMkLst>
          <pc:docMk/>
          <pc:sldMk cId="616025265" sldId="261"/>
        </pc:sldMkLst>
        <pc:spChg chg="mod">
          <ac:chgData name="pantelis balaouras" userId="25e8755020fc1734" providerId="LiveId" clId="{72C4E5CC-544E-4B6A-B189-3CD705B27CF8}" dt="2024-04-30T14:29:29.886" v="124" actId="20577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72C4E5CC-544E-4B6A-B189-3CD705B27CF8}" dt="2024-04-30T14:09:40.034" v="21" actId="20577"/>
          <ac:spMkLst>
            <pc:docMk/>
            <pc:sldMk cId="616025265" sldId="261"/>
            <ac:spMk id="6" creationId="{AA5AE911-E515-48E3-AB8B-121C68B77A58}"/>
          </ac:spMkLst>
        </pc:spChg>
      </pc:sldChg>
      <pc:sldChg chg="del">
        <pc:chgData name="pantelis balaouras" userId="25e8755020fc1734" providerId="LiveId" clId="{72C4E5CC-544E-4B6A-B189-3CD705B27CF8}" dt="2024-04-30T14:29:33.957" v="125" actId="47"/>
        <pc:sldMkLst>
          <pc:docMk/>
          <pc:sldMk cId="0" sldId="262"/>
        </pc:sldMkLst>
      </pc:sldChg>
      <pc:sldChg chg="del">
        <pc:chgData name="pantelis balaouras" userId="25e8755020fc1734" providerId="LiveId" clId="{72C4E5CC-544E-4B6A-B189-3CD705B27CF8}" dt="2024-04-30T14:29:37.903" v="126" actId="47"/>
        <pc:sldMkLst>
          <pc:docMk/>
          <pc:sldMk cId="0" sldId="263"/>
        </pc:sldMkLst>
      </pc:sldChg>
      <pc:sldChg chg="addSp delSp modSp add mod setBg modClrScheme chgLayout">
        <pc:chgData name="pantelis balaouras" userId="25e8755020fc1734" providerId="LiveId" clId="{72C4E5CC-544E-4B6A-B189-3CD705B27CF8}" dt="2024-04-30T14:25:14.114" v="79" actId="20577"/>
        <pc:sldMkLst>
          <pc:docMk/>
          <pc:sldMk cId="0" sldId="264"/>
        </pc:sldMkLst>
        <pc:spChg chg="add del mod ord">
          <ac:chgData name="pantelis balaouras" userId="25e8755020fc1734" providerId="LiveId" clId="{72C4E5CC-544E-4B6A-B189-3CD705B27CF8}" dt="2024-04-30T14:12:23.252" v="31" actId="700"/>
          <ac:spMkLst>
            <pc:docMk/>
            <pc:sldMk cId="0" sldId="264"/>
            <ac:spMk id="2" creationId="{4F0E9BC7-0B5A-3358-0F0B-93BB313FE1EB}"/>
          </ac:spMkLst>
        </pc:spChg>
        <pc:spChg chg="add del mod ord">
          <ac:chgData name="pantelis balaouras" userId="25e8755020fc1734" providerId="LiveId" clId="{72C4E5CC-544E-4B6A-B189-3CD705B27CF8}" dt="2024-04-30T14:12:23.252" v="31" actId="700"/>
          <ac:spMkLst>
            <pc:docMk/>
            <pc:sldMk cId="0" sldId="264"/>
            <ac:spMk id="3" creationId="{2B49FA13-17BE-CB28-F6D3-C2A5F098EE12}"/>
          </ac:spMkLst>
        </pc:spChg>
        <pc:spChg chg="add mod ord">
          <ac:chgData name="pantelis balaouras" userId="25e8755020fc1734" providerId="LiveId" clId="{72C4E5CC-544E-4B6A-B189-3CD705B27CF8}" dt="2024-04-30T14:25:14.114" v="79" actId="20577"/>
          <ac:spMkLst>
            <pc:docMk/>
            <pc:sldMk cId="0" sldId="264"/>
            <ac:spMk id="4" creationId="{A7629070-6677-D581-7704-B335C225F11F}"/>
          </ac:spMkLst>
        </pc:spChg>
        <pc:spChg chg="del">
          <ac:chgData name="pantelis balaouras" userId="25e8755020fc1734" providerId="LiveId" clId="{72C4E5CC-544E-4B6A-B189-3CD705B27CF8}" dt="2024-04-30T14:21:22.650" v="43" actId="478"/>
          <ac:spMkLst>
            <pc:docMk/>
            <pc:sldMk cId="0" sldId="264"/>
            <ac:spMk id="30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1:08.495" v="38" actId="700"/>
          <ac:spMkLst>
            <pc:docMk/>
            <pc:sldMk cId="0" sldId="264"/>
            <ac:spMk id="309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1:29.965" v="44" actId="1076"/>
          <ac:spMkLst>
            <pc:docMk/>
            <pc:sldMk cId="0" sldId="264"/>
            <ac:spMk id="313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1:31.664" v="45" actId="1076"/>
          <ac:picMkLst>
            <pc:docMk/>
            <pc:sldMk cId="0" sldId="264"/>
            <ac:picMk id="310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5:30.564" v="85" actId="6549"/>
        <pc:sldMkLst>
          <pc:docMk/>
          <pc:sldMk cId="0" sldId="265"/>
        </pc:sldMkLst>
        <pc:spChg chg="add mod ord">
          <ac:chgData name="pantelis balaouras" userId="25e8755020fc1734" providerId="LiveId" clId="{72C4E5CC-544E-4B6A-B189-3CD705B27CF8}" dt="2024-04-30T14:25:30.564" v="85" actId="6549"/>
          <ac:spMkLst>
            <pc:docMk/>
            <pc:sldMk cId="0" sldId="265"/>
            <ac:spMk id="2" creationId="{345BDCFC-FBC4-EC98-0E95-CCAF3AA9AE3D}"/>
          </ac:spMkLst>
        </pc:spChg>
        <pc:spChg chg="add del mod">
          <ac:chgData name="pantelis balaouras" userId="25e8755020fc1734" providerId="LiveId" clId="{72C4E5CC-544E-4B6A-B189-3CD705B27CF8}" dt="2024-04-30T14:23:22.604" v="55" actId="478"/>
          <ac:spMkLst>
            <pc:docMk/>
            <pc:sldMk cId="0" sldId="265"/>
            <ac:spMk id="4" creationId="{707E8F25-A24C-7134-03E2-C8E026D5F4DC}"/>
          </ac:spMkLst>
        </pc:spChg>
        <pc:spChg chg="del mod">
          <ac:chgData name="pantelis balaouras" userId="25e8755020fc1734" providerId="LiveId" clId="{72C4E5CC-544E-4B6A-B189-3CD705B27CF8}" dt="2024-04-30T14:22:35.342" v="49" actId="478"/>
          <ac:spMkLst>
            <pc:docMk/>
            <pc:sldMk cId="0" sldId="265"/>
            <ac:spMk id="319" creationId="{00000000-0000-0000-0000-000000000000}"/>
          </ac:spMkLst>
        </pc:spChg>
        <pc:spChg chg="add del mod ord">
          <ac:chgData name="pantelis balaouras" userId="25e8755020fc1734" providerId="LiveId" clId="{72C4E5CC-544E-4B6A-B189-3CD705B27CF8}" dt="2024-04-30T14:23:56.680" v="62" actId="14100"/>
          <ac:spMkLst>
            <pc:docMk/>
            <pc:sldMk cId="0" sldId="265"/>
            <ac:spMk id="320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4:23.141" v="68" actId="113"/>
          <ac:spMkLst>
            <pc:docMk/>
            <pc:sldMk cId="0" sldId="265"/>
            <ac:spMk id="321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24:28.310" v="69" actId="113"/>
          <ac:spMkLst>
            <pc:docMk/>
            <pc:sldMk cId="0" sldId="265"/>
            <ac:spMk id="322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4:17.741" v="67" actId="1440"/>
          <ac:picMkLst>
            <pc:docMk/>
            <pc:sldMk cId="0" sldId="265"/>
            <ac:picMk id="323" creationId="{00000000-0000-0000-0000-000000000000}"/>
          </ac:picMkLst>
        </pc:picChg>
        <pc:picChg chg="mod">
          <ac:chgData name="pantelis balaouras" userId="25e8755020fc1734" providerId="LiveId" clId="{72C4E5CC-544E-4B6A-B189-3CD705B27CF8}" dt="2024-04-30T14:25:27.349" v="83" actId="1076"/>
          <ac:picMkLst>
            <pc:docMk/>
            <pc:sldMk cId="0" sldId="265"/>
            <ac:picMk id="324" creationId="{00000000-0000-0000-0000-000000000000}"/>
          </ac:picMkLst>
        </pc:picChg>
      </pc:sldChg>
      <pc:sldChg chg="addSp modSp mod modClrScheme chgLayout">
        <pc:chgData name="pantelis balaouras" userId="25e8755020fc1734" providerId="LiveId" clId="{72C4E5CC-544E-4B6A-B189-3CD705B27CF8}" dt="2024-04-30T14:27:05.520" v="113" actId="1076"/>
        <pc:sldMkLst>
          <pc:docMk/>
          <pc:sldMk cId="0" sldId="266"/>
        </pc:sldMkLst>
        <pc:spChg chg="add mod ord">
          <ac:chgData name="pantelis balaouras" userId="25e8755020fc1734" providerId="LiveId" clId="{72C4E5CC-544E-4B6A-B189-3CD705B27CF8}" dt="2024-04-30T14:25:43.275" v="88" actId="6549"/>
          <ac:spMkLst>
            <pc:docMk/>
            <pc:sldMk cId="0" sldId="266"/>
            <ac:spMk id="2" creationId="{6F241234-37FE-8776-6B32-5073728EBBAF}"/>
          </ac:spMkLst>
        </pc:spChg>
        <pc:spChg chg="mod">
          <ac:chgData name="pantelis balaouras" userId="25e8755020fc1734" providerId="LiveId" clId="{72C4E5CC-544E-4B6A-B189-3CD705B27CF8}" dt="2024-04-30T14:24:55.873" v="71" actId="21"/>
          <ac:spMkLst>
            <pc:docMk/>
            <pc:sldMk cId="0" sldId="266"/>
            <ac:spMk id="33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6"/>
            <ac:spMk id="331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05.520" v="113" actId="1076"/>
          <ac:picMkLst>
            <pc:docMk/>
            <pc:sldMk cId="0" sldId="266"/>
            <ac:picMk id="332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18.076" v="115" actId="14100"/>
        <pc:sldMkLst>
          <pc:docMk/>
          <pc:sldMk cId="0" sldId="267"/>
        </pc:sldMkLst>
        <pc:spChg chg="add mod ord">
          <ac:chgData name="pantelis balaouras" userId="25e8755020fc1734" providerId="LiveId" clId="{72C4E5CC-544E-4B6A-B189-3CD705B27CF8}" dt="2024-04-30T14:25:50.783" v="91" actId="20577"/>
          <ac:spMkLst>
            <pc:docMk/>
            <pc:sldMk cId="0" sldId="267"/>
            <ac:spMk id="2" creationId="{982A6ED3-9586-ECD0-6217-5640414A0A79}"/>
          </ac:spMkLst>
        </pc:spChg>
        <pc:spChg chg="del">
          <ac:chgData name="pantelis balaouras" userId="25e8755020fc1734" providerId="LiveId" clId="{72C4E5CC-544E-4B6A-B189-3CD705B27CF8}" dt="2024-04-30T14:25:55.869" v="92" actId="478"/>
          <ac:spMkLst>
            <pc:docMk/>
            <pc:sldMk cId="0" sldId="267"/>
            <ac:spMk id="339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7:18.076" v="115" actId="14100"/>
          <ac:spMkLst>
            <pc:docMk/>
            <pc:sldMk cId="0" sldId="267"/>
            <ac:spMk id="340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10.645" v="114" actId="1076"/>
          <ac:picMkLst>
            <pc:docMk/>
            <pc:sldMk cId="0" sldId="267"/>
            <ac:picMk id="342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24.222" v="116" actId="1076"/>
        <pc:sldMkLst>
          <pc:docMk/>
          <pc:sldMk cId="0" sldId="268"/>
        </pc:sldMkLst>
        <pc:spChg chg="add mod ord">
          <ac:chgData name="pantelis balaouras" userId="25e8755020fc1734" providerId="LiveId" clId="{72C4E5CC-544E-4B6A-B189-3CD705B27CF8}" dt="2024-04-30T14:26:04.401" v="95" actId="20577"/>
          <ac:spMkLst>
            <pc:docMk/>
            <pc:sldMk cId="0" sldId="268"/>
            <ac:spMk id="2" creationId="{89320CC7-EBE8-DDD2-33BE-2AD1C7B908F3}"/>
          </ac:spMkLst>
        </pc:spChg>
        <pc:spChg chg="del">
          <ac:chgData name="pantelis balaouras" userId="25e8755020fc1734" providerId="LiveId" clId="{72C4E5CC-544E-4B6A-B189-3CD705B27CF8}" dt="2024-04-30T14:26:09.797" v="96" actId="478"/>
          <ac:spMkLst>
            <pc:docMk/>
            <pc:sldMk cId="0" sldId="268"/>
            <ac:spMk id="34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8"/>
            <ac:spMk id="349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24.222" v="116" actId="1076"/>
          <ac:picMkLst>
            <pc:docMk/>
            <pc:sldMk cId="0" sldId="268"/>
            <ac:picMk id="351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48.921" v="119" actId="1076"/>
        <pc:sldMkLst>
          <pc:docMk/>
          <pc:sldMk cId="0" sldId="269"/>
        </pc:sldMkLst>
        <pc:spChg chg="add mod ord">
          <ac:chgData name="pantelis balaouras" userId="25e8755020fc1734" providerId="LiveId" clId="{72C4E5CC-544E-4B6A-B189-3CD705B27CF8}" dt="2024-04-30T14:26:17.044" v="99" actId="6549"/>
          <ac:spMkLst>
            <pc:docMk/>
            <pc:sldMk cId="0" sldId="269"/>
            <ac:spMk id="2" creationId="{61C8403D-60EC-B388-FF12-83211FEDBE30}"/>
          </ac:spMkLst>
        </pc:spChg>
        <pc:spChg chg="del">
          <ac:chgData name="pantelis balaouras" userId="25e8755020fc1734" providerId="LiveId" clId="{72C4E5CC-544E-4B6A-B189-3CD705B27CF8}" dt="2024-04-30T14:26:20.490" v="100" actId="478"/>
          <ac:spMkLst>
            <pc:docMk/>
            <pc:sldMk cId="0" sldId="269"/>
            <ac:spMk id="357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69"/>
            <ac:spMk id="358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48.921" v="119" actId="1076"/>
          <ac:picMkLst>
            <pc:docMk/>
            <pc:sldMk cId="0" sldId="269"/>
            <ac:picMk id="360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7:55.484" v="120" actId="1076"/>
        <pc:sldMkLst>
          <pc:docMk/>
          <pc:sldMk cId="0" sldId="270"/>
        </pc:sldMkLst>
        <pc:spChg chg="add mod ord">
          <ac:chgData name="pantelis balaouras" userId="25e8755020fc1734" providerId="LiveId" clId="{72C4E5CC-544E-4B6A-B189-3CD705B27CF8}" dt="2024-04-30T14:26:27.559" v="103" actId="6549"/>
          <ac:spMkLst>
            <pc:docMk/>
            <pc:sldMk cId="0" sldId="270"/>
            <ac:spMk id="2" creationId="{A46E64E0-24A3-B240-A906-D985F5392CFF}"/>
          </ac:spMkLst>
        </pc:spChg>
        <pc:spChg chg="del">
          <ac:chgData name="pantelis balaouras" userId="25e8755020fc1734" providerId="LiveId" clId="{72C4E5CC-544E-4B6A-B189-3CD705B27CF8}" dt="2024-04-30T14:26:32.956" v="104" actId="478"/>
          <ac:spMkLst>
            <pc:docMk/>
            <pc:sldMk cId="0" sldId="270"/>
            <ac:spMk id="366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0"/>
            <ac:spMk id="367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7:55.484" v="120" actId="1076"/>
          <ac:picMkLst>
            <pc:docMk/>
            <pc:sldMk cId="0" sldId="270"/>
            <ac:picMk id="369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8:02.450" v="121" actId="14100"/>
        <pc:sldMkLst>
          <pc:docMk/>
          <pc:sldMk cId="0" sldId="271"/>
        </pc:sldMkLst>
        <pc:spChg chg="add mod ord">
          <ac:chgData name="pantelis balaouras" userId="25e8755020fc1734" providerId="LiveId" clId="{72C4E5CC-544E-4B6A-B189-3CD705B27CF8}" dt="2024-04-30T14:26:40.053" v="107" actId="20577"/>
          <ac:spMkLst>
            <pc:docMk/>
            <pc:sldMk cId="0" sldId="271"/>
            <ac:spMk id="2" creationId="{9EDA7812-FD3B-53AA-DCF5-AF9BB8D7E496}"/>
          </ac:spMkLst>
        </pc:spChg>
        <pc:spChg chg="del">
          <ac:chgData name="pantelis balaouras" userId="25e8755020fc1734" providerId="LiveId" clId="{72C4E5CC-544E-4B6A-B189-3CD705B27CF8}" dt="2024-04-30T14:26:44.589" v="108" actId="478"/>
          <ac:spMkLst>
            <pc:docMk/>
            <pc:sldMk cId="0" sldId="271"/>
            <ac:spMk id="375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1"/>
            <ac:spMk id="376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8:02.450" v="121" actId="14100"/>
          <ac:picMkLst>
            <pc:docMk/>
            <pc:sldMk cId="0" sldId="271"/>
            <ac:picMk id="378" creationId="{00000000-0000-0000-0000-000000000000}"/>
          </ac:picMkLst>
        </pc:picChg>
      </pc:sldChg>
      <pc:sldChg chg="addSp delSp modSp mod modClrScheme chgLayout">
        <pc:chgData name="pantelis balaouras" userId="25e8755020fc1734" providerId="LiveId" clId="{72C4E5CC-544E-4B6A-B189-3CD705B27CF8}" dt="2024-04-30T14:28:06.924" v="122" actId="1076"/>
        <pc:sldMkLst>
          <pc:docMk/>
          <pc:sldMk cId="0" sldId="272"/>
        </pc:sldMkLst>
        <pc:spChg chg="add mod ord">
          <ac:chgData name="pantelis balaouras" userId="25e8755020fc1734" providerId="LiveId" clId="{72C4E5CC-544E-4B6A-B189-3CD705B27CF8}" dt="2024-04-30T14:26:51.192" v="111" actId="20577"/>
          <ac:spMkLst>
            <pc:docMk/>
            <pc:sldMk cId="0" sldId="272"/>
            <ac:spMk id="2" creationId="{0C7E7F9D-86D6-70DC-4BE5-345BDC22E44D}"/>
          </ac:spMkLst>
        </pc:spChg>
        <pc:spChg chg="del">
          <ac:chgData name="pantelis balaouras" userId="25e8755020fc1734" providerId="LiveId" clId="{72C4E5CC-544E-4B6A-B189-3CD705B27CF8}" dt="2024-04-30T14:26:54.193" v="112" actId="478"/>
          <ac:spMkLst>
            <pc:docMk/>
            <pc:sldMk cId="0" sldId="272"/>
            <ac:spMk id="384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22:17.796" v="46" actId="700"/>
          <ac:spMkLst>
            <pc:docMk/>
            <pc:sldMk cId="0" sldId="272"/>
            <ac:spMk id="385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28:06.924" v="122" actId="1076"/>
          <ac:picMkLst>
            <pc:docMk/>
            <pc:sldMk cId="0" sldId="272"/>
            <ac:picMk id="387" creationId="{00000000-0000-0000-0000-000000000000}"/>
          </ac:picMkLst>
        </pc:picChg>
      </pc:sldChg>
      <pc:sldChg chg="addSp modSp add del mod setBg modClrScheme chgLayout">
        <pc:chgData name="pantelis balaouras" userId="25e8755020fc1734" providerId="LiveId" clId="{72C4E5CC-544E-4B6A-B189-3CD705B27CF8}" dt="2024-04-30T14:31:58.451" v="156" actId="47"/>
        <pc:sldMkLst>
          <pc:docMk/>
          <pc:sldMk cId="0" sldId="274"/>
        </pc:sldMkLst>
        <pc:spChg chg="add 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4"/>
            <ac:spMk id="2" creationId="{D1950AAC-4C88-222E-50C8-A6FC600C949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4"/>
            <ac:spMk id="402" creationId="{00000000-0000-0000-0000-000000000000}"/>
          </ac:spMkLst>
        </pc:spChg>
      </pc:sldChg>
      <pc:sldChg chg="addSp delSp modSp add mod setBg modClrScheme chgLayout">
        <pc:chgData name="pantelis balaouras" userId="25e8755020fc1734" providerId="LiveId" clId="{72C4E5CC-544E-4B6A-B189-3CD705B27CF8}" dt="2024-04-30T14:32:42.320" v="168" actId="1076"/>
        <pc:sldMkLst>
          <pc:docMk/>
          <pc:sldMk cId="0" sldId="275"/>
        </pc:sldMkLst>
        <pc:spChg chg="add mod ord">
          <ac:chgData name="pantelis balaouras" userId="25e8755020fc1734" providerId="LiveId" clId="{72C4E5CC-544E-4B6A-B189-3CD705B27CF8}" dt="2024-04-30T14:32:25.704" v="164" actId="27636"/>
          <ac:spMkLst>
            <pc:docMk/>
            <pc:sldMk cId="0" sldId="275"/>
            <ac:spMk id="2" creationId="{BB725067-3FA7-BB34-36E1-D271E9D64A5A}"/>
          </ac:spMkLst>
        </pc:spChg>
        <pc:spChg chg="add del mod">
          <ac:chgData name="pantelis balaouras" userId="25e8755020fc1734" providerId="LiveId" clId="{72C4E5CC-544E-4B6A-B189-3CD705B27CF8}" dt="2024-04-30T14:32:34.046" v="166" actId="478"/>
          <ac:spMkLst>
            <pc:docMk/>
            <pc:sldMk cId="0" sldId="275"/>
            <ac:spMk id="4" creationId="{5D470C67-7BD0-05BB-CDD4-732B26888B56}"/>
          </ac:spMkLst>
        </pc:spChg>
        <pc:spChg chg="del">
          <ac:chgData name="pantelis balaouras" userId="25e8755020fc1734" providerId="LiveId" clId="{72C4E5CC-544E-4B6A-B189-3CD705B27CF8}" dt="2024-04-30T14:32:39.323" v="167" actId="478"/>
          <ac:spMkLst>
            <pc:docMk/>
            <pc:sldMk cId="0" sldId="275"/>
            <ac:spMk id="412" creationId="{00000000-0000-0000-0000-000000000000}"/>
          </ac:spMkLst>
        </pc:spChg>
        <pc:spChg chg="del mod ord">
          <ac:chgData name="pantelis balaouras" userId="25e8755020fc1734" providerId="LiveId" clId="{72C4E5CC-544E-4B6A-B189-3CD705B27CF8}" dt="2024-04-30T14:32:30.095" v="165" actId="478"/>
          <ac:spMkLst>
            <pc:docMk/>
            <pc:sldMk cId="0" sldId="275"/>
            <ac:spMk id="413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2:42.320" v="168" actId="1076"/>
          <ac:picMkLst>
            <pc:docMk/>
            <pc:sldMk cId="0" sldId="275"/>
            <ac:picMk id="414" creationId="{00000000-0000-0000-0000-000000000000}"/>
          </ac:picMkLst>
        </pc:picChg>
      </pc:sldChg>
      <pc:sldChg chg="addSp modSp add mod setBg modClrScheme chgLayout">
        <pc:chgData name="pantelis balaouras" userId="25e8755020fc1734" providerId="LiveId" clId="{72C4E5CC-544E-4B6A-B189-3CD705B27CF8}" dt="2024-04-30T14:35:30.075" v="203" actId="6549"/>
        <pc:sldMkLst>
          <pc:docMk/>
          <pc:sldMk cId="0" sldId="276"/>
        </pc:sldMkLst>
        <pc:spChg chg="add mod ord">
          <ac:chgData name="pantelis balaouras" userId="25e8755020fc1734" providerId="LiveId" clId="{72C4E5CC-544E-4B6A-B189-3CD705B27CF8}" dt="2024-04-30T14:35:30.075" v="203" actId="6549"/>
          <ac:spMkLst>
            <pc:docMk/>
            <pc:sldMk cId="0" sldId="276"/>
            <ac:spMk id="2" creationId="{2C46A68D-F8FB-AD73-5A44-F2D6B4E292D5}"/>
          </ac:spMkLst>
        </pc:spChg>
        <pc:spChg chg="mod">
          <ac:chgData name="pantelis balaouras" userId="25e8755020fc1734" providerId="LiveId" clId="{72C4E5CC-544E-4B6A-B189-3CD705B27CF8}" dt="2024-04-30T14:32:53.279" v="169" actId="21"/>
          <ac:spMkLst>
            <pc:docMk/>
            <pc:sldMk cId="0" sldId="276"/>
            <ac:spMk id="42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6"/>
            <ac:spMk id="421" creationId="{00000000-0000-0000-0000-000000000000}"/>
          </ac:spMkLst>
        </pc:spChg>
        <pc:spChg chg="mod">
          <ac:chgData name="pantelis balaouras" userId="25e8755020fc1734" providerId="LiveId" clId="{72C4E5CC-544E-4B6A-B189-3CD705B27CF8}" dt="2024-04-30T14:33:08.023" v="175" actId="1076"/>
          <ac:spMkLst>
            <pc:docMk/>
            <pc:sldMk cId="0" sldId="276"/>
            <ac:spMk id="424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3:01.853" v="174" actId="1076"/>
          <ac:picMkLst>
            <pc:docMk/>
            <pc:sldMk cId="0" sldId="276"/>
            <ac:picMk id="425" creationId="{00000000-0000-0000-0000-000000000000}"/>
          </ac:picMkLst>
        </pc:picChg>
      </pc:sldChg>
      <pc:sldChg chg="addSp modSp add mod setBg modClrScheme chgLayout">
        <pc:chgData name="pantelis balaouras" userId="25e8755020fc1734" providerId="LiveId" clId="{72C4E5CC-544E-4B6A-B189-3CD705B27CF8}" dt="2024-04-30T14:35:36.390" v="206" actId="20577"/>
        <pc:sldMkLst>
          <pc:docMk/>
          <pc:sldMk cId="0" sldId="277"/>
        </pc:sldMkLst>
        <pc:spChg chg="add mod ord">
          <ac:chgData name="pantelis balaouras" userId="25e8755020fc1734" providerId="LiveId" clId="{72C4E5CC-544E-4B6A-B189-3CD705B27CF8}" dt="2024-04-30T14:35:36.390" v="206" actId="20577"/>
          <ac:spMkLst>
            <pc:docMk/>
            <pc:sldMk cId="0" sldId="277"/>
            <ac:spMk id="2" creationId="{5ED38873-9DE2-1E2E-4F19-9E4FF96CCC38}"/>
          </ac:spMkLst>
        </pc:spChg>
        <pc:spChg chg="mod">
          <ac:chgData name="pantelis balaouras" userId="25e8755020fc1734" providerId="LiveId" clId="{72C4E5CC-544E-4B6A-B189-3CD705B27CF8}" dt="2024-04-30T14:33:21.808" v="176" actId="21"/>
          <ac:spMkLst>
            <pc:docMk/>
            <pc:sldMk cId="0" sldId="277"/>
            <ac:spMk id="431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7"/>
            <ac:spMk id="432" creationId="{00000000-0000-0000-0000-000000000000}"/>
          </ac:spMkLst>
        </pc:spChg>
      </pc:sldChg>
      <pc:sldChg chg="addSp modSp add mod setBg modClrScheme chgLayout">
        <pc:chgData name="pantelis balaouras" userId="25e8755020fc1734" providerId="LiveId" clId="{72C4E5CC-544E-4B6A-B189-3CD705B27CF8}" dt="2024-04-30T14:35:44.258" v="208" actId="6549"/>
        <pc:sldMkLst>
          <pc:docMk/>
          <pc:sldMk cId="0" sldId="278"/>
        </pc:sldMkLst>
        <pc:spChg chg="add mod ord">
          <ac:chgData name="pantelis balaouras" userId="25e8755020fc1734" providerId="LiveId" clId="{72C4E5CC-544E-4B6A-B189-3CD705B27CF8}" dt="2024-04-30T14:35:44.258" v="208" actId="6549"/>
          <ac:spMkLst>
            <pc:docMk/>
            <pc:sldMk cId="0" sldId="278"/>
            <ac:spMk id="2" creationId="{BE7C12FC-3C3C-C649-03A0-BE75D2152120}"/>
          </ac:spMkLst>
        </pc:spChg>
        <pc:spChg chg="mod">
          <ac:chgData name="pantelis balaouras" userId="25e8755020fc1734" providerId="LiveId" clId="{72C4E5CC-544E-4B6A-B189-3CD705B27CF8}" dt="2024-04-30T14:33:47.715" v="181" actId="21"/>
          <ac:spMkLst>
            <pc:docMk/>
            <pc:sldMk cId="0" sldId="278"/>
            <ac:spMk id="440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8"/>
            <ac:spMk id="441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3:58.233" v="189" actId="1076"/>
          <ac:picMkLst>
            <pc:docMk/>
            <pc:sldMk cId="0" sldId="278"/>
            <ac:picMk id="443" creationId="{00000000-0000-0000-0000-000000000000}"/>
          </ac:picMkLst>
        </pc:picChg>
      </pc:sldChg>
      <pc:sldChg chg="addSp delSp modSp add mod setBg modClrScheme chgLayout">
        <pc:chgData name="pantelis balaouras" userId="25e8755020fc1734" providerId="LiveId" clId="{72C4E5CC-544E-4B6A-B189-3CD705B27CF8}" dt="2024-04-30T14:35:50.783" v="210" actId="20577"/>
        <pc:sldMkLst>
          <pc:docMk/>
          <pc:sldMk cId="0" sldId="279"/>
        </pc:sldMkLst>
        <pc:spChg chg="add mod ord">
          <ac:chgData name="pantelis balaouras" userId="25e8755020fc1734" providerId="LiveId" clId="{72C4E5CC-544E-4B6A-B189-3CD705B27CF8}" dt="2024-04-30T14:35:50.783" v="210" actId="20577"/>
          <ac:spMkLst>
            <pc:docMk/>
            <pc:sldMk cId="0" sldId="279"/>
            <ac:spMk id="2" creationId="{8CF42028-A880-AF7D-3FB4-E55F5EBA3375}"/>
          </ac:spMkLst>
        </pc:spChg>
        <pc:spChg chg="del">
          <ac:chgData name="pantelis balaouras" userId="25e8755020fc1734" providerId="LiveId" clId="{72C4E5CC-544E-4B6A-B189-3CD705B27CF8}" dt="2024-04-30T14:34:13.625" v="191" actId="478"/>
          <ac:spMkLst>
            <pc:docMk/>
            <pc:sldMk cId="0" sldId="279"/>
            <ac:spMk id="449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79"/>
            <ac:spMk id="450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4:16.990" v="192" actId="1076"/>
          <ac:picMkLst>
            <pc:docMk/>
            <pc:sldMk cId="0" sldId="279"/>
            <ac:picMk id="452" creationId="{00000000-0000-0000-0000-000000000000}"/>
          </ac:picMkLst>
        </pc:picChg>
      </pc:sldChg>
      <pc:sldChg chg="addSp delSp modSp add mod setBg modClrScheme chgLayout">
        <pc:chgData name="pantelis balaouras" userId="25e8755020fc1734" providerId="LiveId" clId="{72C4E5CC-544E-4B6A-B189-3CD705B27CF8}" dt="2024-04-30T14:35:57.499" v="212" actId="20577"/>
        <pc:sldMkLst>
          <pc:docMk/>
          <pc:sldMk cId="0" sldId="280"/>
        </pc:sldMkLst>
        <pc:spChg chg="add mod ord">
          <ac:chgData name="pantelis balaouras" userId="25e8755020fc1734" providerId="LiveId" clId="{72C4E5CC-544E-4B6A-B189-3CD705B27CF8}" dt="2024-04-30T14:35:57.499" v="212" actId="20577"/>
          <ac:spMkLst>
            <pc:docMk/>
            <pc:sldMk cId="0" sldId="280"/>
            <ac:spMk id="2" creationId="{7644196B-D45A-CAC3-8225-A9FF8C0EE9FE}"/>
          </ac:spMkLst>
        </pc:spChg>
        <pc:spChg chg="del">
          <ac:chgData name="pantelis balaouras" userId="25e8755020fc1734" providerId="LiveId" clId="{72C4E5CC-544E-4B6A-B189-3CD705B27CF8}" dt="2024-04-30T14:34:23.717" v="194" actId="478"/>
          <ac:spMkLst>
            <pc:docMk/>
            <pc:sldMk cId="0" sldId="280"/>
            <ac:spMk id="458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80"/>
            <ac:spMk id="459" creationId="{00000000-0000-0000-0000-000000000000}"/>
          </ac:spMkLst>
        </pc:spChg>
      </pc:sldChg>
      <pc:sldChg chg="addSp delSp modSp add mod setBg modClrScheme chgLayout">
        <pc:chgData name="pantelis balaouras" userId="25e8755020fc1734" providerId="LiveId" clId="{72C4E5CC-544E-4B6A-B189-3CD705B27CF8}" dt="2024-04-30T14:36:04.560" v="214" actId="20577"/>
        <pc:sldMkLst>
          <pc:docMk/>
          <pc:sldMk cId="0" sldId="281"/>
        </pc:sldMkLst>
        <pc:spChg chg="add mod ord">
          <ac:chgData name="pantelis balaouras" userId="25e8755020fc1734" providerId="LiveId" clId="{72C4E5CC-544E-4B6A-B189-3CD705B27CF8}" dt="2024-04-30T14:36:04.560" v="214" actId="20577"/>
          <ac:spMkLst>
            <pc:docMk/>
            <pc:sldMk cId="0" sldId="281"/>
            <ac:spMk id="2" creationId="{687097DC-9D3C-570D-C80E-2B044DE430F6}"/>
          </ac:spMkLst>
        </pc:spChg>
        <pc:spChg chg="del">
          <ac:chgData name="pantelis balaouras" userId="25e8755020fc1734" providerId="LiveId" clId="{72C4E5CC-544E-4B6A-B189-3CD705B27CF8}" dt="2024-04-30T14:34:32.626" v="196" actId="478"/>
          <ac:spMkLst>
            <pc:docMk/>
            <pc:sldMk cId="0" sldId="281"/>
            <ac:spMk id="467" creationId="{00000000-0000-0000-0000-000000000000}"/>
          </ac:spMkLst>
        </pc:spChg>
        <pc:spChg chg="mod ord">
          <ac:chgData name="pantelis balaouras" userId="25e8755020fc1734" providerId="LiveId" clId="{72C4E5CC-544E-4B6A-B189-3CD705B27CF8}" dt="2024-04-30T14:31:50.783" v="154" actId="700"/>
          <ac:spMkLst>
            <pc:docMk/>
            <pc:sldMk cId="0" sldId="281"/>
            <ac:spMk id="468" creationId="{00000000-0000-0000-0000-000000000000}"/>
          </ac:spMkLst>
        </pc:spChg>
        <pc:picChg chg="mod">
          <ac:chgData name="pantelis balaouras" userId="25e8755020fc1734" providerId="LiveId" clId="{72C4E5CC-544E-4B6A-B189-3CD705B27CF8}" dt="2024-04-30T14:34:34.668" v="197" actId="1076"/>
          <ac:picMkLst>
            <pc:docMk/>
            <pc:sldMk cId="0" sldId="281"/>
            <ac:picMk id="470" creationId="{00000000-0000-0000-0000-000000000000}"/>
          </ac:picMkLst>
        </pc:pic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735810742" sldId="325"/>
        </pc:sldMkLst>
      </pc:sldChg>
      <pc:sldChg chg="modSp mod">
        <pc:chgData name="pantelis balaouras" userId="25e8755020fc1734" providerId="LiveId" clId="{72C4E5CC-544E-4B6A-B189-3CD705B27CF8}" dt="2024-04-30T14:07:52.118" v="5"/>
        <pc:sldMkLst>
          <pc:docMk/>
          <pc:sldMk cId="2033093179" sldId="420"/>
        </pc:sldMkLst>
        <pc:spChg chg="mod">
          <ac:chgData name="pantelis balaouras" userId="25e8755020fc1734" providerId="LiveId" clId="{72C4E5CC-544E-4B6A-B189-3CD705B27CF8}" dt="2024-04-30T14:07:52.118" v="5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72C4E5CC-544E-4B6A-B189-3CD705B27CF8}" dt="2024-04-30T14:07:29.556" v="4" actId="108"/>
        <pc:sldMkLst>
          <pc:docMk/>
          <pc:sldMk cId="319560736" sldId="436"/>
        </pc:sldMkLst>
        <pc:spChg chg="mod">
          <ac:chgData name="pantelis balaouras" userId="25e8755020fc1734" providerId="LiveId" clId="{72C4E5CC-544E-4B6A-B189-3CD705B27CF8}" dt="2024-04-30T14:07:29.556" v="4" actId="108"/>
          <ac:spMkLst>
            <pc:docMk/>
            <pc:sldMk cId="319560736" sldId="436"/>
            <ac:spMk id="4" creationId="{122BC770-408C-50C8-126F-18790E99F2CB}"/>
          </ac:spMkLst>
        </pc:spChg>
      </pc:sldChg>
      <pc:sldChg chg="del">
        <pc:chgData name="pantelis balaouras" userId="25e8755020fc1734" providerId="LiveId" clId="{72C4E5CC-544E-4B6A-B189-3CD705B27CF8}" dt="2024-04-30T14:29:41.550" v="128" actId="47"/>
        <pc:sldMkLst>
          <pc:docMk/>
          <pc:sldMk cId="2140994750" sldId="437"/>
        </pc:sldMkLst>
      </pc:sldChg>
      <pc:sldChg chg="modSp mod">
        <pc:chgData name="pantelis balaouras" userId="25e8755020fc1734" providerId="LiveId" clId="{72C4E5CC-544E-4B6A-B189-3CD705B27CF8}" dt="2024-04-30T14:30:55.685" v="146"/>
        <pc:sldMkLst>
          <pc:docMk/>
          <pc:sldMk cId="750286666" sldId="438"/>
        </pc:sldMkLst>
        <pc:spChg chg="mod">
          <ac:chgData name="pantelis balaouras" userId="25e8755020fc1734" providerId="LiveId" clId="{72C4E5CC-544E-4B6A-B189-3CD705B27CF8}" dt="2024-04-30T14:30:43.201" v="145" actId="20577"/>
          <ac:spMkLst>
            <pc:docMk/>
            <pc:sldMk cId="750286666" sldId="438"/>
            <ac:spMk id="4" creationId="{E47D0821-8573-4002-9B33-F43C68A1D403}"/>
          </ac:spMkLst>
        </pc:spChg>
        <pc:spChg chg="mod">
          <ac:chgData name="pantelis balaouras" userId="25e8755020fc1734" providerId="LiveId" clId="{72C4E5CC-544E-4B6A-B189-3CD705B27CF8}" dt="2024-04-30T14:30:55.685" v="146"/>
          <ac:spMkLst>
            <pc:docMk/>
            <pc:sldMk cId="750286666" sldId="438"/>
            <ac:spMk id="6" creationId="{AA5AE911-E515-48E3-AB8B-121C68B77A58}"/>
          </ac:spMkLst>
        </pc:sp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101063229" sldId="49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491614224" sldId="518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09626185" sldId="520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61648677" sldId="53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113356342" sldId="534"/>
        </pc:sldMkLst>
      </pc:sldChg>
      <pc:sldChg chg="modSp mod">
        <pc:chgData name="pantelis balaouras" userId="25e8755020fc1734" providerId="LiveId" clId="{72C4E5CC-544E-4B6A-B189-3CD705B27CF8}" dt="2024-04-30T14:08:26.496" v="8" actId="20577"/>
        <pc:sldMkLst>
          <pc:docMk/>
          <pc:sldMk cId="2585051265" sldId="535"/>
        </pc:sldMkLst>
        <pc:spChg chg="mod">
          <ac:chgData name="pantelis balaouras" userId="25e8755020fc1734" providerId="LiveId" clId="{72C4E5CC-544E-4B6A-B189-3CD705B27CF8}" dt="2024-04-30T14:08:13.542" v="6"/>
          <ac:spMkLst>
            <pc:docMk/>
            <pc:sldMk cId="2585051265" sldId="535"/>
            <ac:spMk id="5" creationId="{F56DC747-739E-5A0C-94B8-E8F8E974AC85}"/>
          </ac:spMkLst>
        </pc:spChg>
        <pc:spChg chg="mod">
          <ac:chgData name="pantelis balaouras" userId="25e8755020fc1734" providerId="LiveId" clId="{72C4E5CC-544E-4B6A-B189-3CD705B27CF8}" dt="2024-04-30T14:08:26.496" v="8" actId="20577"/>
          <ac:spMkLst>
            <pc:docMk/>
            <pc:sldMk cId="2585051265" sldId="535"/>
            <ac:spMk id="14" creationId="{5B8BCBD5-6A62-42A1-8BCD-0584908AAE7D}"/>
          </ac:spMkLst>
        </pc:spChg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58170688" sldId="536"/>
        </pc:sldMkLst>
      </pc:sldChg>
      <pc:sldChg chg="del">
        <pc:chgData name="pantelis balaouras" userId="25e8755020fc1734" providerId="LiveId" clId="{72C4E5CC-544E-4B6A-B189-3CD705B27CF8}" dt="2024-04-30T14:29:39.377" v="127" actId="47"/>
        <pc:sldMkLst>
          <pc:docMk/>
          <pc:sldMk cId="1154648645" sldId="569"/>
        </pc:sldMkLst>
      </pc:sldChg>
      <pc:sldChg chg="del">
        <pc:chgData name="pantelis balaouras" userId="25e8755020fc1734" providerId="LiveId" clId="{72C4E5CC-544E-4B6A-B189-3CD705B27CF8}" dt="2024-04-30T14:30:21.126" v="129" actId="47"/>
        <pc:sldMkLst>
          <pc:docMk/>
          <pc:sldMk cId="1562780930" sldId="570"/>
        </pc:sldMkLst>
      </pc:sldChg>
      <pc:sldChg chg="del">
        <pc:chgData name="pantelis balaouras" userId="25e8755020fc1734" providerId="LiveId" clId="{72C4E5CC-544E-4B6A-B189-3CD705B27CF8}" dt="2024-04-30T14:30:22.015" v="130" actId="47"/>
        <pc:sldMkLst>
          <pc:docMk/>
          <pc:sldMk cId="3344565926" sldId="571"/>
        </pc:sldMkLst>
      </pc:sldChg>
      <pc:sldChg chg="del">
        <pc:chgData name="pantelis balaouras" userId="25e8755020fc1734" providerId="LiveId" clId="{72C4E5CC-544E-4B6A-B189-3CD705B27CF8}" dt="2024-04-30T14:30:22.910" v="131" actId="47"/>
        <pc:sldMkLst>
          <pc:docMk/>
          <pc:sldMk cId="4014575062" sldId="572"/>
        </pc:sldMkLst>
      </pc:sldChg>
      <pc:sldChg chg="del">
        <pc:chgData name="pantelis balaouras" userId="25e8755020fc1734" providerId="LiveId" clId="{72C4E5CC-544E-4B6A-B189-3CD705B27CF8}" dt="2024-04-30T14:30:24.727" v="132" actId="47"/>
        <pc:sldMkLst>
          <pc:docMk/>
          <pc:sldMk cId="194384326" sldId="573"/>
        </pc:sldMkLst>
      </pc:sldChg>
      <pc:sldChg chg="del">
        <pc:chgData name="pantelis balaouras" userId="25e8755020fc1734" providerId="LiveId" clId="{72C4E5CC-544E-4B6A-B189-3CD705B27CF8}" dt="2024-04-30T14:30:25.509" v="133" actId="47"/>
        <pc:sldMkLst>
          <pc:docMk/>
          <pc:sldMk cId="3345630501" sldId="574"/>
        </pc:sldMkLst>
      </pc:sldChg>
      <pc:sldChg chg="del">
        <pc:chgData name="pantelis balaouras" userId="25e8755020fc1734" providerId="LiveId" clId="{72C4E5CC-544E-4B6A-B189-3CD705B27CF8}" dt="2024-04-30T14:30:26.288" v="134" actId="47"/>
        <pc:sldMkLst>
          <pc:docMk/>
          <pc:sldMk cId="3059699142" sldId="575"/>
        </pc:sldMkLst>
      </pc:sldChg>
      <pc:sldChg chg="del">
        <pc:chgData name="pantelis balaouras" userId="25e8755020fc1734" providerId="LiveId" clId="{72C4E5CC-544E-4B6A-B189-3CD705B27CF8}" dt="2024-04-30T14:30:27.334" v="135" actId="47"/>
        <pc:sldMkLst>
          <pc:docMk/>
          <pc:sldMk cId="2941986269" sldId="576"/>
        </pc:sldMkLst>
      </pc:sldChg>
      <pc:sldChg chg="del">
        <pc:chgData name="pantelis balaouras" userId="25e8755020fc1734" providerId="LiveId" clId="{72C4E5CC-544E-4B6A-B189-3CD705B27CF8}" dt="2024-04-30T14:30:29.667" v="136" actId="47"/>
        <pc:sldMkLst>
          <pc:docMk/>
          <pc:sldMk cId="3387223966" sldId="577"/>
        </pc:sldMkLst>
      </pc:sldChg>
      <pc:sldChg chg="del">
        <pc:chgData name="pantelis balaouras" userId="25e8755020fc1734" providerId="LiveId" clId="{72C4E5CC-544E-4B6A-B189-3CD705B27CF8}" dt="2024-04-30T14:30:30.922" v="137" actId="47"/>
        <pc:sldMkLst>
          <pc:docMk/>
          <pc:sldMk cId="241429748" sldId="578"/>
        </pc:sldMkLst>
      </pc:sldChg>
      <pc:sldChg chg="del">
        <pc:chgData name="pantelis balaouras" userId="25e8755020fc1734" providerId="LiveId" clId="{72C4E5CC-544E-4B6A-B189-3CD705B27CF8}" dt="2024-04-30T14:30:32.865" v="138" actId="47"/>
        <pc:sldMkLst>
          <pc:docMk/>
          <pc:sldMk cId="2256079057" sldId="579"/>
        </pc:sldMkLst>
      </pc:sldChg>
      <pc:sldChg chg="del">
        <pc:chgData name="pantelis balaouras" userId="25e8755020fc1734" providerId="LiveId" clId="{72C4E5CC-544E-4B6A-B189-3CD705B27CF8}" dt="2024-04-30T14:30:33.453" v="139" actId="47"/>
        <pc:sldMkLst>
          <pc:docMk/>
          <pc:sldMk cId="3326428355" sldId="580"/>
        </pc:sldMkLst>
      </pc:sldChg>
      <pc:sldChg chg="del">
        <pc:chgData name="pantelis balaouras" userId="25e8755020fc1734" providerId="LiveId" clId="{72C4E5CC-544E-4B6A-B189-3CD705B27CF8}" dt="2024-04-30T14:30:34.179" v="140" actId="47"/>
        <pc:sldMkLst>
          <pc:docMk/>
          <pc:sldMk cId="3992814912" sldId="581"/>
        </pc:sldMkLst>
      </pc:sldChg>
      <pc:sldChg chg="del">
        <pc:chgData name="pantelis balaouras" userId="25e8755020fc1734" providerId="LiveId" clId="{72C4E5CC-544E-4B6A-B189-3CD705B27CF8}" dt="2024-04-30T14:30:35.133" v="141" actId="47"/>
        <pc:sldMkLst>
          <pc:docMk/>
          <pc:sldMk cId="3394440770" sldId="582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50071967" sldId="58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62236346" sldId="584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265837164" sldId="58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069065353" sldId="586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31948564" sldId="587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332759704" sldId="588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2514559913" sldId="589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3407528404" sldId="590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147260588" sldId="591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090592248" sldId="592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410772111" sldId="593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4221277739" sldId="594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1762461881" sldId="595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844082030" sldId="596"/>
        </pc:sldMkLst>
      </pc:sldChg>
      <pc:sldChg chg="del">
        <pc:chgData name="pantelis balaouras" userId="25e8755020fc1734" providerId="LiveId" clId="{72C4E5CC-544E-4B6A-B189-3CD705B27CF8}" dt="2024-04-30T14:35:04.317" v="198" actId="47"/>
        <pc:sldMkLst>
          <pc:docMk/>
          <pc:sldMk cId="556286754" sldId="597"/>
        </pc:sldMkLst>
      </pc:sldChg>
      <pc:sldChg chg="del ord">
        <pc:chgData name="pantelis balaouras" userId="25e8755020fc1734" providerId="LiveId" clId="{72C4E5CC-544E-4B6A-B189-3CD705B27CF8}" dt="2024-04-30T14:31:18.446" v="149" actId="2696"/>
        <pc:sldMkLst>
          <pc:docMk/>
          <pc:sldMk cId="1441079770" sldId="598"/>
        </pc:sldMkLst>
      </pc:sldChg>
      <pc:sldChg chg="delSp add mod">
        <pc:chgData name="pantelis balaouras" userId="25e8755020fc1734" providerId="LiveId" clId="{72C4E5CC-544E-4B6A-B189-3CD705B27CF8}" dt="2024-04-30T14:31:30.798" v="151" actId="478"/>
        <pc:sldMkLst>
          <pc:docMk/>
          <pc:sldMk cId="2572786522" sldId="598"/>
        </pc:sldMkLst>
        <pc:spChg chg="del">
          <ac:chgData name="pantelis balaouras" userId="25e8755020fc1734" providerId="LiveId" clId="{72C4E5CC-544E-4B6A-B189-3CD705B27CF8}" dt="2024-04-30T14:31:30.798" v="151" actId="478"/>
          <ac:spMkLst>
            <pc:docMk/>
            <pc:sldMk cId="2572786522" sldId="598"/>
            <ac:spMk id="6" creationId="{2A3E53DA-C2D0-0713-C3C5-D6F59E2BB4A5}"/>
          </ac:spMkLst>
        </pc:spChg>
      </pc:sldChg>
      <pc:sldChg chg="add">
        <pc:chgData name="pantelis balaouras" userId="25e8755020fc1734" providerId="LiveId" clId="{72C4E5CC-544E-4B6A-B189-3CD705B27CF8}" dt="2024-04-30T14:10:16.821" v="22"/>
        <pc:sldMkLst>
          <pc:docMk/>
          <pc:sldMk cId="1697529640" sldId="599"/>
        </pc:sldMkLst>
      </pc:sldChg>
      <pc:sldChg chg="addSp modSp new mod modAnim">
        <pc:chgData name="pantelis balaouras" userId="25e8755020fc1734" providerId="LiveId" clId="{72C4E5CC-544E-4B6A-B189-3CD705B27CF8}" dt="2024-04-30T14:11:49.285" v="28"/>
        <pc:sldMkLst>
          <pc:docMk/>
          <pc:sldMk cId="836802549" sldId="600"/>
        </pc:sldMkLst>
        <pc:spChg chg="mod">
          <ac:chgData name="pantelis balaouras" userId="25e8755020fc1734" providerId="LiveId" clId="{72C4E5CC-544E-4B6A-B189-3CD705B27CF8}" dt="2024-04-30T14:11:42.189" v="27" actId="27636"/>
          <ac:spMkLst>
            <pc:docMk/>
            <pc:sldMk cId="836802549" sldId="600"/>
            <ac:spMk id="2" creationId="{9534AC1C-5D8E-0ED3-7458-2D385962BD0C}"/>
          </ac:spMkLst>
        </pc:spChg>
        <pc:spChg chg="add mod">
          <ac:chgData name="pantelis balaouras" userId="25e8755020fc1734" providerId="LiveId" clId="{72C4E5CC-544E-4B6A-B189-3CD705B27CF8}" dt="2024-04-30T14:11:49.285" v="28"/>
          <ac:spMkLst>
            <pc:docMk/>
            <pc:sldMk cId="836802549" sldId="600"/>
            <ac:spMk id="5" creationId="{7B16C557-3CD7-4D8D-AA4E-12B125D12F00}"/>
          </ac:spMkLst>
        </pc:spChg>
        <pc:picChg chg="add mod">
          <ac:chgData name="pantelis balaouras" userId="25e8755020fc1734" providerId="LiveId" clId="{72C4E5CC-544E-4B6A-B189-3CD705B27CF8}" dt="2024-04-30T14:11:49.285" v="28"/>
          <ac:picMkLst>
            <pc:docMk/>
            <pc:sldMk cId="836802549" sldId="600"/>
            <ac:picMk id="4" creationId="{FF53601F-5634-97A6-47B4-01F610C27AFB}"/>
          </ac:picMkLst>
        </pc:picChg>
      </pc:sldChg>
      <pc:sldChg chg="addSp delSp modSp new mod">
        <pc:chgData name="pantelis balaouras" userId="25e8755020fc1734" providerId="LiveId" clId="{72C4E5CC-544E-4B6A-B189-3CD705B27CF8}" dt="2024-04-30T14:42:04.988" v="251" actId="1076"/>
        <pc:sldMkLst>
          <pc:docMk/>
          <pc:sldMk cId="2768704418" sldId="601"/>
        </pc:sldMkLst>
        <pc:spChg chg="mod">
          <ac:chgData name="pantelis balaouras" userId="25e8755020fc1734" providerId="LiveId" clId="{72C4E5CC-544E-4B6A-B189-3CD705B27CF8}" dt="2024-04-30T14:37:08.957" v="216"/>
          <ac:spMkLst>
            <pc:docMk/>
            <pc:sldMk cId="2768704418" sldId="601"/>
            <ac:spMk id="2" creationId="{DEEF39F7-8513-9A20-8590-F75E6934DE7E}"/>
          </ac:spMkLst>
        </pc:spChg>
        <pc:spChg chg="mod">
          <ac:chgData name="pantelis balaouras" userId="25e8755020fc1734" providerId="LiveId" clId="{72C4E5CC-544E-4B6A-B189-3CD705B27CF8}" dt="2024-04-30T14:37:49.919" v="223" actId="14100"/>
          <ac:spMkLst>
            <pc:docMk/>
            <pc:sldMk cId="2768704418" sldId="601"/>
            <ac:spMk id="3" creationId="{F99E5F91-7011-CAE4-3836-944318FDD764}"/>
          </ac:spMkLst>
        </pc:spChg>
        <pc:spChg chg="add mod">
          <ac:chgData name="pantelis balaouras" userId="25e8755020fc1734" providerId="LiveId" clId="{72C4E5CC-544E-4B6A-B189-3CD705B27CF8}" dt="2024-04-30T14:37:22.458" v="219" actId="1076"/>
          <ac:spMkLst>
            <pc:docMk/>
            <pc:sldMk cId="2768704418" sldId="601"/>
            <ac:spMk id="4" creationId="{2E4943D5-74CA-D6DB-D479-F2AB4197B427}"/>
          </ac:spMkLst>
        </pc:spChg>
        <pc:spChg chg="add del mod">
          <ac:chgData name="pantelis balaouras" userId="25e8755020fc1734" providerId="LiveId" clId="{72C4E5CC-544E-4B6A-B189-3CD705B27CF8}" dt="2024-04-30T14:40:58.498" v="227" actId="22"/>
          <ac:spMkLst>
            <pc:docMk/>
            <pc:sldMk cId="2768704418" sldId="601"/>
            <ac:spMk id="6" creationId="{CFD7F220-BB70-2E0B-AC87-E004EE583A60}"/>
          </ac:spMkLst>
        </pc:spChg>
        <pc:spChg chg="add mod">
          <ac:chgData name="pantelis balaouras" userId="25e8755020fc1734" providerId="LiveId" clId="{72C4E5CC-544E-4B6A-B189-3CD705B27CF8}" dt="2024-04-30T14:41:51.561" v="249" actId="1076"/>
          <ac:spMkLst>
            <pc:docMk/>
            <pc:sldMk cId="2768704418" sldId="601"/>
            <ac:spMk id="8" creationId="{D430FF10-A318-575B-47FD-E83B19ED384F}"/>
          </ac:spMkLst>
        </pc:spChg>
        <pc:picChg chg="add mod">
          <ac:chgData name="pantelis balaouras" userId="25e8755020fc1734" providerId="LiveId" clId="{72C4E5CC-544E-4B6A-B189-3CD705B27CF8}" dt="2024-04-30T14:42:04.988" v="251" actId="1076"/>
          <ac:picMkLst>
            <pc:docMk/>
            <pc:sldMk cId="2768704418" sldId="601"/>
            <ac:picMk id="9" creationId="{24D6E3B0-5845-B890-C07A-4D6F059C130F}"/>
          </ac:picMkLst>
        </pc:picChg>
      </pc:sldChg>
      <pc:sldChg chg="addSp delSp modSp add mod modNotesTx">
        <pc:chgData name="pantelis balaouras" userId="25e8755020fc1734" providerId="LiveId" clId="{72C4E5CC-544E-4B6A-B189-3CD705B27CF8}" dt="2024-04-30T14:51:38.367" v="259" actId="14100"/>
        <pc:sldMkLst>
          <pc:docMk/>
          <pc:sldMk cId="1503787720" sldId="602"/>
        </pc:sldMkLst>
        <pc:spChg chg="add mod">
          <ac:chgData name="pantelis balaouras" userId="25e8755020fc1734" providerId="LiveId" clId="{72C4E5CC-544E-4B6A-B189-3CD705B27CF8}" dt="2024-04-30T14:51:20.400" v="255"/>
          <ac:spMkLst>
            <pc:docMk/>
            <pc:sldMk cId="1503787720" sldId="602"/>
            <ac:spMk id="3" creationId="{DF86837C-B90A-E2DA-79E2-4B3EA89C1CA7}"/>
          </ac:spMkLst>
        </pc:spChg>
        <pc:spChg chg="mod">
          <ac:chgData name="pantelis balaouras" userId="25e8755020fc1734" providerId="LiveId" clId="{72C4E5CC-544E-4B6A-B189-3CD705B27CF8}" dt="2024-04-30T14:51:38.367" v="259" actId="14100"/>
          <ac:spMkLst>
            <pc:docMk/>
            <pc:sldMk cId="1503787720" sldId="602"/>
            <ac:spMk id="5" creationId="{F56DC747-739E-5A0C-94B8-E8F8E974AC85}"/>
          </ac:spMkLst>
        </pc:spChg>
        <pc:picChg chg="del">
          <ac:chgData name="pantelis balaouras" userId="25e8755020fc1734" providerId="LiveId" clId="{72C4E5CC-544E-4B6A-B189-3CD705B27CF8}" dt="2024-04-30T14:51:19.759" v="254" actId="478"/>
          <ac:picMkLst>
            <pc:docMk/>
            <pc:sldMk cId="1503787720" sldId="602"/>
            <ac:picMk id="2" creationId="{22E70B03-7126-1B0C-05F9-2C1895BCD0C5}"/>
          </ac:picMkLst>
        </pc:picChg>
        <pc:picChg chg="add mod">
          <ac:chgData name="pantelis balaouras" userId="25e8755020fc1734" providerId="LiveId" clId="{72C4E5CC-544E-4B6A-B189-3CD705B27CF8}" dt="2024-04-30T14:51:20.400" v="255"/>
          <ac:picMkLst>
            <pc:docMk/>
            <pc:sldMk cId="1503787720" sldId="602"/>
            <ac:picMk id="4" creationId="{CAAF4FA2-B659-6869-00BA-19A568231FEA}"/>
          </ac:picMkLst>
        </pc:picChg>
      </pc:sldChg>
      <pc:sldChg chg="add">
        <pc:chgData name="pantelis balaouras" userId="25e8755020fc1734" providerId="LiveId" clId="{72C4E5CC-544E-4B6A-B189-3CD705B27CF8}" dt="2024-04-30T14:50:31.783" v="253"/>
        <pc:sldMkLst>
          <pc:docMk/>
          <pc:sldMk cId="4165322717" sldId="603"/>
        </pc:sldMkLst>
      </pc:sldChg>
      <pc:sldMasterChg chg="delSldLayout modSldLayout">
        <pc:chgData name="pantelis balaouras" userId="25e8755020fc1734" providerId="LiveId" clId="{72C4E5CC-544E-4B6A-B189-3CD705B27CF8}" dt="2024-04-30T14:29:37.903" v="126" actId="4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2C4E5CC-544E-4B6A-B189-3CD705B27CF8}" dt="2024-04-30T14:12:41.453" v="33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2C4E5CC-544E-4B6A-B189-3CD705B27CF8}" dt="2024-04-30T14:12:41.453" v="33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2C4E5CC-544E-4B6A-B189-3CD705B27CF8}" dt="2024-04-30T14:12:45.808" v="35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2C4E5CC-544E-4B6A-B189-3CD705B27CF8}" dt="2024-04-30T14:12:45.808" v="35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2C4E5CC-544E-4B6A-B189-3CD705B27CF8}" dt="2024-04-30T14:12:50.942" v="37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2C4E5CC-544E-4B6A-B189-3CD705B27CF8}" dt="2024-04-30T14:12:50.942" v="37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  <pc:sldLayoutChg chg="del">
          <pc:chgData name="pantelis balaouras" userId="25e8755020fc1734" providerId="LiveId" clId="{72C4E5CC-544E-4B6A-B189-3CD705B27CF8}" dt="2024-04-30T14:29:37.903" v="126" actId="47"/>
          <pc:sldLayoutMkLst>
            <pc:docMk/>
            <pc:sldMasterMk cId="1468923052" sldId="2147483648"/>
            <pc:sldLayoutMk cId="293209023" sldId="214748366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2425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77255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22939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401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74026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5.4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CA3CB49D-6037-D654-139D-27D28DCF05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5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.4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8198CF2-91B3-6C1C-0A93-DC5CB01069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5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.4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las adicciones y el consumo de sustancias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c2e018f572_0_251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42" name="Google Shape;142;g2c2e018f572_0_25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035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  <p:sldLayoutId id="2147483667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eg"/><Relationship Id="rId21" Type="http://schemas.openxmlformats.org/officeDocument/2006/relationships/image" Target="../media/image19.jpg"/><Relationship Id="rId7" Type="http://schemas.openxmlformats.org/officeDocument/2006/relationships/image" Target="../media/image12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fr.freepik.com/vecteurs-libre/illustration-vectorielle-developpement-social-concept-abstrait-enfants-apprennent-competences-sociales-impact-positif-communication-reussie-reussite-professionnelle-metaphore-abstraite-education_11663914.htm#fromView=search&amp;page=1&amp;position=1&amp;uuid=b362f97a-24e5-444e-84d9-36ca13ac6af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hyperlink" Target="https://support.freepik.com/s/article/Attribution-How-when-and-where?language=en_US&amp;_gl=1*r33wk9*_ga*MTQ3ODg4MTIwNi4xNzA1OTMxNDE2*_ga_QWX66025LC*MTcxMDQyMjk5Mi45LjEuMTcxMDQyMzMyOC40Ni4wLjA.*_ga_18B6QPTJPC*MTcxMDQyMjk5Mi45LjEuMTcxMDQyMzMyOS40NS4wLjA.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5 - </a:t>
            </a:r>
            <a:r>
              <a:rPr lang="en-US" sz="3400" b="1" dirty="0">
                <a:solidFill>
                  <a:srgbClr val="C00000"/>
                </a:solidFill>
                <a:effectLst/>
                <a:latin typeface="+mj-lt"/>
              </a:rPr>
              <a:t>Sesión de </a:t>
            </a: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clausura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(5.4)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Aplicaciones sanitarias para las adicciones y el consumo de sustancias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0" y="6044493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1" y="64328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00200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adicciones y consumo de sustancias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2603351"/>
            <a:ext cx="7900200" cy="3402314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Aumentar la concienciación sobre qué son las Apps de Salud para adicciones y consumo de sustancias y la importancia de unos hábitos saludables.</a:t>
            </a:r>
          </a:p>
          <a:p>
            <a:pPr>
              <a:spcAft>
                <a:spcPts val="1200"/>
              </a:spcAft>
            </a:pPr>
            <a:r>
              <a:rPr lang="en-US" dirty="0"/>
              <a:t>Identificar las principales actividades para establecer un hábito saludable y cómo esas aplicaciones pueden contribuir a ello. </a:t>
            </a:r>
          </a:p>
          <a:p>
            <a:pPr>
              <a:spcAft>
                <a:spcPts val="1200"/>
              </a:spcAft>
            </a:pPr>
            <a:r>
              <a:rPr lang="en-US" dirty="0"/>
              <a:t>Comprender los principales conceptos relacionados con las aplicaciones sanitarias y su utilidad para los inmigrantes.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86837C-B90A-E2DA-79E2-4B3EA89C1CA7}"/>
              </a:ext>
            </a:extLst>
          </p:cNvPr>
          <p:cNvSpPr txBox="1"/>
          <p:nvPr/>
        </p:nvSpPr>
        <p:spPr>
          <a:xfrm>
            <a:off x="9145699" y="6226777"/>
            <a:ext cx="38798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Fuente: Imagen de </a:t>
            </a:r>
            <a:r>
              <a:rPr lang="en-US" sz="1400" dirty="0" err="1">
                <a:hlinkClick r:id="rId3"/>
              </a:rPr>
              <a:t>nuraghies </a:t>
            </a:r>
            <a:r>
              <a:rPr lang="en-US" sz="1400" dirty="0">
                <a:hlinkClick r:id="rId3"/>
              </a:rPr>
              <a:t>en </a:t>
            </a:r>
            <a:r>
              <a:rPr lang="en-US" sz="1400" dirty="0" err="1">
                <a:hlinkClick r:id="rId3"/>
              </a:rPr>
              <a:t>Freepik</a:t>
            </a:r>
            <a:endParaRPr lang="el-GR" sz="14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CAAF4FA2-B659-6869-00BA-19A568231FE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78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adicciones y consumo de sustancias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5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16322"/>
            <a:ext cx="6314063" cy="3389344"/>
          </a:xfrm>
        </p:spPr>
        <p:txBody>
          <a:bodyPr/>
          <a:lstStyle/>
          <a:p>
            <a:r>
              <a:rPr lang="en-US" dirty="0"/>
              <a:t>Definición de lo que son las apps sobre abuso de sustancias y adicciones</a:t>
            </a:r>
          </a:p>
          <a:p>
            <a:r>
              <a:rPr lang="en-US" dirty="0"/>
              <a:t>Explicación de cómo las apps sobre consumo de sustancias y adicciones pueden ayudar a mejorar la calidad de vida y la salud.</a:t>
            </a:r>
          </a:p>
          <a:p>
            <a:r>
              <a:rPr lang="en-US" dirty="0"/>
              <a:t>Familiarización y capacidad para navegar por distintas aplicaciones de salud e integrarlas en la vida cotidiana. </a:t>
            </a:r>
          </a:p>
        </p:txBody>
      </p:sp>
      <p:sp>
        <p:nvSpPr>
          <p:cNvPr id="6" name="Google Shape;191;g2c07f5df07d_0_263">
            <a:extLst>
              <a:ext uri="{FF2B5EF4-FFF2-40B4-BE49-F238E27FC236}">
                <a16:creationId xmlns:a16="http://schemas.microsoft.com/office/drawing/2014/main" id="{4C57D3FE-16E3-0211-E89C-004370C35722}"/>
              </a:ext>
            </a:extLst>
          </p:cNvPr>
          <p:cNvSpPr/>
          <p:nvPr/>
        </p:nvSpPr>
        <p:spPr>
          <a:xfrm>
            <a:off x="9690557" y="6202431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Fuente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Diseñado por Freepik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90;g2c07f5df07d_0_263">
            <a:extLst>
              <a:ext uri="{FF2B5EF4-FFF2-40B4-BE49-F238E27FC236}">
                <a16:creationId xmlns:a16="http://schemas.microsoft.com/office/drawing/2014/main" id="{CA5D786C-1DA2-7DF7-63AB-3E1918866EF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5322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E5E737-E76F-E7EB-B875-E3747977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Sesión</a:t>
            </a:r>
            <a:r>
              <a:rPr lang="en-US" dirty="0" smtClean="0"/>
              <a:t> de </a:t>
            </a:r>
            <a:r>
              <a:rPr lang="en-US" dirty="0" err="1" smtClean="0"/>
              <a:t>Clausura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CA5DD9-D641-C00F-B8DD-3467039A8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Este módulo incluye lo siguiente:</a:t>
            </a:r>
          </a:p>
          <a:p>
            <a:r>
              <a:rPr lang="en-US" dirty="0"/>
              <a:t>Resumen de las principales lecciones aprendidas </a:t>
            </a:r>
          </a:p>
          <a:p>
            <a:r>
              <a:rPr lang="en-US" dirty="0"/>
              <a:t>Intercambio de experiencias sobre el uso de aplicaciones relacionadas con el consumo de tabaco y/o la adicción a las pantallas</a:t>
            </a:r>
          </a:p>
          <a:p>
            <a:r>
              <a:rPr lang="en-US" dirty="0"/>
              <a:t>Retos prácticos e ideas para superarlos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847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6CA5DD9-D641-C00F-B8DD-3467039A8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Tómate unos minutos y escribe...</a:t>
            </a:r>
          </a:p>
          <a:p>
            <a:r>
              <a:rPr lang="en-US" dirty="0"/>
              <a:t>¿Qué es una aplicación contra el consumo de sustancias o la adicción?</a:t>
            </a:r>
          </a:p>
          <a:p>
            <a:r>
              <a:rPr lang="en-US" dirty="0"/>
              <a:t>¿Cómo puedo establecer hábitos saludables y por qué es importante?</a:t>
            </a:r>
          </a:p>
          <a:p>
            <a:r>
              <a:rPr lang="en-US" dirty="0"/>
              <a:t>¿Cómo puedo beneficiarme del uso de una aplicación contra el consumo de sustancias o la adicción?</a:t>
            </a:r>
          </a:p>
          <a:p>
            <a:r>
              <a:rPr lang="en-US" dirty="0"/>
              <a:t>¿Cuáles son las posibles ventajas e inconvenientes de utilizar estas aplicaciones?</a:t>
            </a:r>
          </a:p>
          <a:p>
            <a:endParaRPr lang="el-GR" dirty="0"/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id="{FAE5E737-E76F-E7EB-B875-E3747977F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/>
          <a:lstStyle/>
          <a:p>
            <a:r>
              <a:rPr lang="en-US" dirty="0" err="1" smtClean="0"/>
              <a:t>Sesión</a:t>
            </a:r>
            <a:r>
              <a:rPr lang="en-US" dirty="0" smtClean="0"/>
              <a:t> de </a:t>
            </a:r>
            <a:r>
              <a:rPr lang="en-US" dirty="0" err="1" smtClean="0"/>
              <a:t>Clausura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8319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</a:t>
            </a:r>
            <a:r>
              <a:rPr lang="en-US" sz="2800">
                <a:solidFill>
                  <a:srgbClr val="C01E24"/>
                </a:solidFill>
                <a:latin typeface="+mj-lt"/>
              </a:rPr>
              <a:t>completado la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sesión </a:t>
            </a:r>
            <a:r>
              <a:rPr lang="en-GB" sz="2800">
                <a:solidFill>
                  <a:srgbClr val="C01E24"/>
                </a:solidFill>
                <a:latin typeface="+mj-lt"/>
              </a:rPr>
              <a:t>didáctica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de este 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5 5 CLOS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5kC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PmQ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+ZA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PmQ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PmQ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PmQ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5kCZZFQaV5GsAAABvAAAAHAAAAHVuaXZlcnNhbC9sb2NhbF9zZXR0aW5ncy54bWwNyrEKwkAMANC9XxEySB3Uugn2rpujCK0fENogB7mk9ELRv/e2N7x++GaBnbeSTANezx0C62xL0k/A9/Q43RCKky4kphxQDWGITS82k4zsXmOBVejH28S5wvlJuc4XqbOkAu1B/B6PeInNH1BLAwQUAAIACAD5kC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+ZAmWeohDhNLAAAAbAAAABsAAAB1bml2ZXJzYWwvdW5pdmVyc2FsLnBuZy54bWyzsa/IzVEoSy0qzszPs1Uy1DNQsrfj5bIpKEoty0wtV6gAigEFIUBJoRLINUJwyzNTSjKAQiYmFgjBjNTM9IwSoKiBhRlcVB9oKABQSwECAAAUAAIACACpflBPNmFYAkcDAADhCQAAFAAAAAAAAAABAAAAAAAAAAAAdW5pdmVyc2FsL3BsYXllci54bWxQSwECAAAUAAIACAD5kCZZtTf0qBwFAADhEwAAHQAAAAAAAAABAAAAAAB5AwAAdW5pdmVyc2FsL2NvbW1vbl9tZXNzYWdlcy5sbmdQSwECAAAUAAIACAD5kCZZFR5gG6MAAAB/AQAALgAAAAAAAAABAAAAAADQCAAAdW5pdmVyc2FsL3BsYXliYWNrX2FuZF9uYXZpZ2F0aW9uX3NldHRpbmdzLnhtbFBLAQIAABQAAgAIAPmQJll0STUfPAQAAAwVAAAnAAAAAAAAAAEAAAAAAL8JAAB1bml2ZXJzYWwvZmxhc2hfcHVibGlzaGluZ19zZXR0aW5ncy54bWxQSwECAAAUAAIACAD5kCZZN4uHansDAACsDAAAIQAAAAAAAAABAAAAAABADgAAdW5pdmVyc2FsL2ZsYXNoX3NraW5fc2V0dGluZ3MueG1sUEsBAgAAFAACAAgA+ZAmWaavViM2BAAAlhQAACYAAAAAAAAAAQAAAAAA+hEAAHVuaXZlcnNhbC9odG1sX3B1Ymxpc2hpbmdfc2V0dGluZ3MueG1sUEsBAgAAFAACAAgA+ZAmWSYPfuiwAQAAbwYAAB8AAAAAAAAAAQAAAAAAdBYAAHVuaXZlcnNhbC9odG1sX3NraW5fc2V0dGluZ3MuanNQSwECAAAUAAIACAD5kCZZFQaV5GsAAABvAAAAHAAAAAAAAAABAAAAAABhGAAAdW5pdmVyc2FsL2xvY2FsX3NldHRpbmdzLnhtbFBLAQIAABQAAgAIAPmQJlnCG66ZaBIAAPdNAAAXAAAAAAAAAAAAAAAAAAYZAAB1bml2ZXJzYWwvdW5pdmVyc2FsLnBuZ1BLAQIAABQAAgAIAPmQJlnqIQ4TSwAAAGwAAAAbAAAAAAAAAAEAAAAAAKMrAAB1bml2ZXJzYWwvdW5pdmVyc2FsLnBuZy54bWxQSwUGAAAAAAoACgAGAwAAJywAAAAA"/>
  <p:tag name="ISPRING_LMS_API_VERSION" val="SCORM 1.2"/>
  <p:tag name="ISPRING_ULTRA_SCORM_COURSE_ID" val="06B87ABA-1CB6-495D-8AE2-04E6ECF97C9B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5 translated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5 5 CLOSING SESSION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7861</TotalTime>
  <Words>489</Words>
  <Application>Microsoft Office PowerPoint</Application>
  <PresentationFormat>Ευρεία οθόνη</PresentationFormat>
  <Paragraphs>75</Paragraphs>
  <Slides>7</Slides>
  <Notes>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8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Socios</vt:lpstr>
      <vt:lpstr>Objetivos</vt:lpstr>
      <vt:lpstr>Competencias</vt:lpstr>
      <vt:lpstr>Sesión de Clausura</vt:lpstr>
      <vt:lpstr>Sesión de Clausura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ETA5 5 CLOSING SESSION es</dc:title>
  <dc:creator>pantelis bbalaouras</dc:creator>
  <cp:keywords>, docId:DF5BAE4E117D8D092A0E972EAF9ACD1F</cp:keywords>
  <cp:lastModifiedBy>pantelis</cp:lastModifiedBy>
  <cp:revision>1009</cp:revision>
  <dcterms:created xsi:type="dcterms:W3CDTF">2020-06-02T13:31:56Z</dcterms:created>
  <dcterms:modified xsi:type="dcterms:W3CDTF">2024-09-06T15:08:17Z</dcterms:modified>
</cp:coreProperties>
</file>