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1"/>
  </p:notesMasterIdLst>
  <p:sldIdLst>
    <p:sldId id="436" r:id="rId2"/>
    <p:sldId id="257" r:id="rId3"/>
    <p:sldId id="258" r:id="rId4"/>
    <p:sldId id="440" r:id="rId5"/>
    <p:sldId id="438" r:id="rId6"/>
    <p:sldId id="445" r:id="rId7"/>
    <p:sldId id="424" r:id="rId8"/>
    <p:sldId id="446" r:id="rId9"/>
    <p:sldId id="263" r:id="rId10"/>
    <p:sldId id="281" r:id="rId11"/>
    <p:sldId id="451" r:id="rId12"/>
    <p:sldId id="271" r:id="rId13"/>
    <p:sldId id="269" r:id="rId14"/>
    <p:sldId id="270" r:id="rId15"/>
    <p:sldId id="272" r:id="rId16"/>
    <p:sldId id="275" r:id="rId17"/>
    <p:sldId id="278" r:id="rId18"/>
    <p:sldId id="279" r:id="rId19"/>
    <p:sldId id="280" r:id="rId20"/>
  </p:sldIdLst>
  <p:sldSz cx="12192000" cy="6858000"/>
  <p:notesSz cx="6858000" cy="9144000"/>
  <p:embeddedFontLst>
    <p:embeddedFont>
      <p:font typeface="Calibri" panose="020F0502020204030204" pitchFamily="34" charset="0"/>
      <p:regular r:id="rId22"/>
      <p:bold r:id="rId23"/>
      <p:italic r:id="rId24"/>
      <p:boldItalic r:id="rId25"/>
    </p:embeddedFont>
    <p:embeddedFont>
      <p:font typeface="Calibri Light" panose="020F0302020204030204" pitchFamily="34" charset="0"/>
      <p:regular r:id="rId26"/>
      <p:italic r:id="rId27"/>
    </p:embeddedFont>
    <p:embeddedFont>
      <p:font typeface="Impact" panose="020B0806030902050204" pitchFamily="34" charset="0"/>
      <p:regular r:id="rId28"/>
    </p:embeddedFont>
    <p:embeddedFont>
      <p:font typeface="Gill Sans" panose="020B0604020202020204" charset="0"/>
      <p:regular r:id="rId29"/>
      <p:bold r:id="rId30"/>
    </p:embeddedFont>
    <p:embeddedFont>
      <p:font typeface="Roboto" panose="02000000000000000000" pitchFamily="2" charset="0"/>
      <p:regular r:id="rId31"/>
      <p:bold r:id="rId32"/>
      <p:italic r:id="rId33"/>
      <p:boldItalic r:id="rId34"/>
    </p:embeddedFont>
  </p:embeddedFontLst>
  <p:custDataLst>
    <p:tags r:id="rId35"/>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8" roundtripDataSignature="AMtx7miItcm9MjX3Ls/CuRoWcb/mwgiQb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E3FAD8-B39E-408F-9750-9C2CDCFC07DB}" v="1" dt="2024-05-01T19:26:19.302"/>
    <p1510:client id="{84E0AD13-CAF8-428F-912A-3A4BBDE924E0}" v="91" dt="2024-05-01T09:54:51.3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7664" autoAdjust="0"/>
  </p:normalViewPr>
  <p:slideViewPr>
    <p:cSldViewPr snapToGrid="0">
      <p:cViewPr varScale="1">
        <p:scale>
          <a:sx n="70" d="100"/>
          <a:sy n="70" d="100"/>
        </p:scale>
        <p:origin x="360"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9" Type="http://schemas.openxmlformats.org/officeDocument/2006/relationships/presProps" Target="presProps.xml"/><Relationship Id="rId21" Type="http://schemas.openxmlformats.org/officeDocument/2006/relationships/notesMaster" Target="notesMasters/notesMaster1.xml"/><Relationship Id="rId34" Type="http://schemas.openxmlformats.org/officeDocument/2006/relationships/font" Target="fonts/font13.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tags" Target="tags/tag1.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38" Type="http://customschemas.google.com/relationships/presentationmetadata" Target="meta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12E3FAD8-B39E-408F-9750-9C2CDCFC07DB}"/>
    <pc:docChg chg="custSel modSld">
      <pc:chgData name="pantelis balaouras" userId="25e8755020fc1734" providerId="LiveId" clId="{12E3FAD8-B39E-408F-9750-9C2CDCFC07DB}" dt="2024-05-01T19:26:19.302" v="1"/>
      <pc:docMkLst>
        <pc:docMk/>
      </pc:docMkLst>
      <pc:sldChg chg="addSp delSp modSp mod">
        <pc:chgData name="pantelis balaouras" userId="25e8755020fc1734" providerId="LiveId" clId="{12E3FAD8-B39E-408F-9750-9C2CDCFC07DB}" dt="2024-05-01T19:26:19.302" v="1"/>
        <pc:sldMkLst>
          <pc:docMk/>
          <pc:sldMk cId="0" sldId="280"/>
        </pc:sldMkLst>
        <pc:picChg chg="add mod">
          <ac:chgData name="pantelis balaouras" userId="25e8755020fc1734" providerId="LiveId" clId="{12E3FAD8-B39E-408F-9750-9C2CDCFC07DB}" dt="2024-05-01T19:26:19.302" v="1"/>
          <ac:picMkLst>
            <pc:docMk/>
            <pc:sldMk cId="0" sldId="280"/>
            <ac:picMk id="2" creationId="{247AEAC3-CC01-FB9E-E4D3-59728674163D}"/>
          </ac:picMkLst>
        </pc:picChg>
        <pc:picChg chg="del">
          <ac:chgData name="pantelis balaouras" userId="25e8755020fc1734" providerId="LiveId" clId="{12E3FAD8-B39E-408F-9750-9C2CDCFC07DB}" dt="2024-05-01T19:26:05.187" v="0" actId="478"/>
          <ac:picMkLst>
            <pc:docMk/>
            <pc:sldMk cId="0" sldId="280"/>
            <ac:picMk id="345" creationId="{00000000-0000-0000-0000-000000000000}"/>
          </ac:picMkLst>
        </pc:picChg>
      </pc:sldChg>
    </pc:docChg>
  </pc:docChgLst>
  <pc:docChgLst>
    <pc:chgData name="pantelis balaouras" userId="25e8755020fc1734" providerId="LiveId" clId="{84E0AD13-CAF8-428F-912A-3A4BBDE924E0}"/>
    <pc:docChg chg="undo custSel addSld delSld modSld modMainMaster">
      <pc:chgData name="pantelis balaouras" userId="25e8755020fc1734" providerId="LiveId" clId="{84E0AD13-CAF8-428F-912A-3A4BBDE924E0}" dt="2024-05-01T09:55:21.543" v="187" actId="47"/>
      <pc:docMkLst>
        <pc:docMk/>
      </pc:docMkLst>
      <pc:sldChg chg="del">
        <pc:chgData name="pantelis balaouras" userId="25e8755020fc1734" providerId="LiveId" clId="{84E0AD13-CAF8-428F-912A-3A4BBDE924E0}" dt="2024-05-01T08:35:16.880" v="1" actId="47"/>
        <pc:sldMkLst>
          <pc:docMk/>
          <pc:sldMk cId="0" sldId="256"/>
        </pc:sldMkLst>
      </pc:sldChg>
      <pc:sldChg chg="del">
        <pc:chgData name="pantelis balaouras" userId="25e8755020fc1734" providerId="LiveId" clId="{84E0AD13-CAF8-428F-912A-3A4BBDE924E0}" dt="2024-05-01T08:36:57.429" v="30" actId="47"/>
        <pc:sldMkLst>
          <pc:docMk/>
          <pc:sldMk cId="0" sldId="259"/>
        </pc:sldMkLst>
      </pc:sldChg>
      <pc:sldChg chg="modSp del mod">
        <pc:chgData name="pantelis balaouras" userId="25e8755020fc1734" providerId="LiveId" clId="{84E0AD13-CAF8-428F-912A-3A4BBDE924E0}" dt="2024-05-01T08:45:56.870" v="49" actId="47"/>
        <pc:sldMkLst>
          <pc:docMk/>
          <pc:sldMk cId="0" sldId="260"/>
        </pc:sldMkLst>
        <pc:spChg chg="mod">
          <ac:chgData name="pantelis balaouras" userId="25e8755020fc1734" providerId="LiveId" clId="{84E0AD13-CAF8-428F-912A-3A4BBDE924E0}" dt="2024-05-01T08:44:56.727" v="43"/>
          <ac:spMkLst>
            <pc:docMk/>
            <pc:sldMk cId="0" sldId="260"/>
            <ac:spMk id="142" creationId="{00000000-0000-0000-0000-000000000000}"/>
          </ac:spMkLst>
        </pc:spChg>
      </pc:sldChg>
      <pc:sldChg chg="del">
        <pc:chgData name="pantelis balaouras" userId="25e8755020fc1734" providerId="LiveId" clId="{84E0AD13-CAF8-428F-912A-3A4BBDE924E0}" dt="2024-05-01T08:48:06.301" v="63" actId="47"/>
        <pc:sldMkLst>
          <pc:docMk/>
          <pc:sldMk cId="0" sldId="261"/>
        </pc:sldMkLst>
      </pc:sldChg>
      <pc:sldChg chg="del">
        <pc:chgData name="pantelis balaouras" userId="25e8755020fc1734" providerId="LiveId" clId="{84E0AD13-CAF8-428F-912A-3A4BBDE924E0}" dt="2024-05-01T08:50:00.182" v="73" actId="47"/>
        <pc:sldMkLst>
          <pc:docMk/>
          <pc:sldMk cId="0" sldId="262"/>
        </pc:sldMkLst>
      </pc:sldChg>
      <pc:sldChg chg="addSp delSp modSp mod modAnim">
        <pc:chgData name="pantelis balaouras" userId="25e8755020fc1734" providerId="LiveId" clId="{84E0AD13-CAF8-428F-912A-3A4BBDE924E0}" dt="2024-05-01T09:45:26.583" v="107" actId="1076"/>
        <pc:sldMkLst>
          <pc:docMk/>
          <pc:sldMk cId="0" sldId="263"/>
        </pc:sldMkLst>
        <pc:spChg chg="add mod">
          <ac:chgData name="pantelis balaouras" userId="25e8755020fc1734" providerId="LiveId" clId="{84E0AD13-CAF8-428F-912A-3A4BBDE924E0}" dt="2024-05-01T09:45:26.583" v="107" actId="1076"/>
          <ac:spMkLst>
            <pc:docMk/>
            <pc:sldMk cId="0" sldId="263"/>
            <ac:spMk id="2" creationId="{9A680693-77D6-8DF0-59E4-DF97F446B553}"/>
          </ac:spMkLst>
        </pc:spChg>
        <pc:spChg chg="add mod">
          <ac:chgData name="pantelis balaouras" userId="25e8755020fc1734" providerId="LiveId" clId="{84E0AD13-CAF8-428F-912A-3A4BBDE924E0}" dt="2024-05-01T09:45:26.583" v="107" actId="1076"/>
          <ac:spMkLst>
            <pc:docMk/>
            <pc:sldMk cId="0" sldId="263"/>
            <ac:spMk id="3" creationId="{EEC1FD03-6445-FEF2-FC63-C219178F2D1B}"/>
          </ac:spMkLst>
        </pc:spChg>
        <pc:spChg chg="del mod">
          <ac:chgData name="pantelis balaouras" userId="25e8755020fc1734" providerId="LiveId" clId="{84E0AD13-CAF8-428F-912A-3A4BBDE924E0}" dt="2024-05-01T09:45:18.341" v="105" actId="478"/>
          <ac:spMkLst>
            <pc:docMk/>
            <pc:sldMk cId="0" sldId="263"/>
            <ac:spMk id="169" creationId="{00000000-0000-0000-0000-000000000000}"/>
          </ac:spMkLst>
        </pc:spChg>
        <pc:spChg chg="del">
          <ac:chgData name="pantelis balaouras" userId="25e8755020fc1734" providerId="LiveId" clId="{84E0AD13-CAF8-428F-912A-3A4BBDE924E0}" dt="2024-05-01T09:45:19.737" v="106" actId="478"/>
          <ac:spMkLst>
            <pc:docMk/>
            <pc:sldMk cId="0" sldId="263"/>
            <ac:spMk id="170" creationId="{00000000-0000-0000-0000-000000000000}"/>
          </ac:spMkLst>
        </pc:spChg>
      </pc:sldChg>
      <pc:sldChg chg="del">
        <pc:chgData name="pantelis balaouras" userId="25e8755020fc1734" providerId="LiveId" clId="{84E0AD13-CAF8-428F-912A-3A4BBDE924E0}" dt="2024-05-01T09:55:21.543" v="187" actId="47"/>
        <pc:sldMkLst>
          <pc:docMk/>
          <pc:sldMk cId="0" sldId="268"/>
        </pc:sldMkLst>
      </pc:sldChg>
      <pc:sldChg chg="addSp delSp modSp mod modAnim">
        <pc:chgData name="pantelis balaouras" userId="25e8755020fc1734" providerId="LiveId" clId="{84E0AD13-CAF8-428F-912A-3A4BBDE924E0}" dt="2024-05-01T09:47:35.348" v="137"/>
        <pc:sldMkLst>
          <pc:docMk/>
          <pc:sldMk cId="0" sldId="269"/>
        </pc:sldMkLst>
        <pc:spChg chg="add mod">
          <ac:chgData name="pantelis balaouras" userId="25e8755020fc1734" providerId="LiveId" clId="{84E0AD13-CAF8-428F-912A-3A4BBDE924E0}" dt="2024-05-01T09:47:35.348" v="137"/>
          <ac:spMkLst>
            <pc:docMk/>
            <pc:sldMk cId="0" sldId="269"/>
            <ac:spMk id="2" creationId="{015A345C-4727-667B-24E1-CD33A912CDBD}"/>
          </ac:spMkLst>
        </pc:spChg>
        <pc:spChg chg="add mod">
          <ac:chgData name="pantelis balaouras" userId="25e8755020fc1734" providerId="LiveId" clId="{84E0AD13-CAF8-428F-912A-3A4BBDE924E0}" dt="2024-05-01T09:47:35.348" v="137"/>
          <ac:spMkLst>
            <pc:docMk/>
            <pc:sldMk cId="0" sldId="269"/>
            <ac:spMk id="3" creationId="{E3992163-DDA7-70D2-E67A-08383A6DB852}"/>
          </ac:spMkLst>
        </pc:spChg>
        <pc:spChg chg="del">
          <ac:chgData name="pantelis balaouras" userId="25e8755020fc1734" providerId="LiveId" clId="{84E0AD13-CAF8-428F-912A-3A4BBDE924E0}" dt="2024-05-01T09:47:32.697" v="135" actId="478"/>
          <ac:spMkLst>
            <pc:docMk/>
            <pc:sldMk cId="0" sldId="269"/>
            <ac:spMk id="236" creationId="{00000000-0000-0000-0000-000000000000}"/>
          </ac:spMkLst>
        </pc:spChg>
        <pc:spChg chg="del">
          <ac:chgData name="pantelis balaouras" userId="25e8755020fc1734" providerId="LiveId" clId="{84E0AD13-CAF8-428F-912A-3A4BBDE924E0}" dt="2024-05-01T09:47:34.019" v="136" actId="478"/>
          <ac:spMkLst>
            <pc:docMk/>
            <pc:sldMk cId="0" sldId="269"/>
            <ac:spMk id="237" creationId="{00000000-0000-0000-0000-000000000000}"/>
          </ac:spMkLst>
        </pc:spChg>
      </pc:sldChg>
      <pc:sldChg chg="addSp delSp modSp mod modAnim">
        <pc:chgData name="pantelis balaouras" userId="25e8755020fc1734" providerId="LiveId" clId="{84E0AD13-CAF8-428F-912A-3A4BBDE924E0}" dt="2024-05-01T09:46:14.092" v="120" actId="1076"/>
        <pc:sldMkLst>
          <pc:docMk/>
          <pc:sldMk cId="0" sldId="270"/>
        </pc:sldMkLst>
        <pc:spChg chg="add mod">
          <ac:chgData name="pantelis balaouras" userId="25e8755020fc1734" providerId="LiveId" clId="{84E0AD13-CAF8-428F-912A-3A4BBDE924E0}" dt="2024-05-01T09:46:14.092" v="120" actId="1076"/>
          <ac:spMkLst>
            <pc:docMk/>
            <pc:sldMk cId="0" sldId="270"/>
            <ac:spMk id="2" creationId="{919C4DA6-F568-CC56-E782-2EC6F575AA8F}"/>
          </ac:spMkLst>
        </pc:spChg>
        <pc:spChg chg="add mod">
          <ac:chgData name="pantelis balaouras" userId="25e8755020fc1734" providerId="LiveId" clId="{84E0AD13-CAF8-428F-912A-3A4BBDE924E0}" dt="2024-05-01T09:46:14.092" v="120" actId="1076"/>
          <ac:spMkLst>
            <pc:docMk/>
            <pc:sldMk cId="0" sldId="270"/>
            <ac:spMk id="3" creationId="{3ADA3E00-0EC2-C692-972B-2936F57AE6C6}"/>
          </ac:spMkLst>
        </pc:spChg>
        <pc:spChg chg="del">
          <ac:chgData name="pantelis balaouras" userId="25e8755020fc1734" providerId="LiveId" clId="{84E0AD13-CAF8-428F-912A-3A4BBDE924E0}" dt="2024-05-01T09:46:05.814" v="117" actId="478"/>
          <ac:spMkLst>
            <pc:docMk/>
            <pc:sldMk cId="0" sldId="270"/>
            <ac:spMk id="244" creationId="{00000000-0000-0000-0000-000000000000}"/>
          </ac:spMkLst>
        </pc:spChg>
        <pc:spChg chg="del mod">
          <ac:chgData name="pantelis balaouras" userId="25e8755020fc1734" providerId="LiveId" clId="{84E0AD13-CAF8-428F-912A-3A4BBDE924E0}" dt="2024-05-01T09:46:07.255" v="119" actId="478"/>
          <ac:spMkLst>
            <pc:docMk/>
            <pc:sldMk cId="0" sldId="270"/>
            <ac:spMk id="245" creationId="{00000000-0000-0000-0000-000000000000}"/>
          </ac:spMkLst>
        </pc:spChg>
      </pc:sldChg>
      <pc:sldChg chg="addSp delSp modSp mod modAnim">
        <pc:chgData name="pantelis balaouras" userId="25e8755020fc1734" providerId="LiveId" clId="{84E0AD13-CAF8-428F-912A-3A4BBDE924E0}" dt="2024-05-01T09:45:52.934" v="114"/>
        <pc:sldMkLst>
          <pc:docMk/>
          <pc:sldMk cId="0" sldId="271"/>
        </pc:sldMkLst>
        <pc:spChg chg="add mod">
          <ac:chgData name="pantelis balaouras" userId="25e8755020fc1734" providerId="LiveId" clId="{84E0AD13-CAF8-428F-912A-3A4BBDE924E0}" dt="2024-05-01T09:45:52.934" v="114"/>
          <ac:spMkLst>
            <pc:docMk/>
            <pc:sldMk cId="0" sldId="271"/>
            <ac:spMk id="2" creationId="{B3BE50A7-1D76-DE19-CD1E-D7CA57D5FC41}"/>
          </ac:spMkLst>
        </pc:spChg>
        <pc:spChg chg="add mod">
          <ac:chgData name="pantelis balaouras" userId="25e8755020fc1734" providerId="LiveId" clId="{84E0AD13-CAF8-428F-912A-3A4BBDE924E0}" dt="2024-05-01T09:45:52.934" v="114"/>
          <ac:spMkLst>
            <pc:docMk/>
            <pc:sldMk cId="0" sldId="271"/>
            <ac:spMk id="3" creationId="{4F95448B-F99E-CF21-AFE3-576DB6975042}"/>
          </ac:spMkLst>
        </pc:spChg>
        <pc:spChg chg="del">
          <ac:chgData name="pantelis balaouras" userId="25e8755020fc1734" providerId="LiveId" clId="{84E0AD13-CAF8-428F-912A-3A4BBDE924E0}" dt="2024-05-01T09:45:49.981" v="112" actId="478"/>
          <ac:spMkLst>
            <pc:docMk/>
            <pc:sldMk cId="0" sldId="271"/>
            <ac:spMk id="252" creationId="{00000000-0000-0000-0000-000000000000}"/>
          </ac:spMkLst>
        </pc:spChg>
        <pc:spChg chg="del">
          <ac:chgData name="pantelis balaouras" userId="25e8755020fc1734" providerId="LiveId" clId="{84E0AD13-CAF8-428F-912A-3A4BBDE924E0}" dt="2024-05-01T09:45:51.553" v="113" actId="478"/>
          <ac:spMkLst>
            <pc:docMk/>
            <pc:sldMk cId="0" sldId="271"/>
            <ac:spMk id="253" creationId="{00000000-0000-0000-0000-000000000000}"/>
          </ac:spMkLst>
        </pc:spChg>
      </pc:sldChg>
      <pc:sldChg chg="addSp delSp modSp mod modAnim">
        <pc:chgData name="pantelis balaouras" userId="25e8755020fc1734" providerId="LiveId" clId="{84E0AD13-CAF8-428F-912A-3A4BBDE924E0}" dt="2024-05-01T09:47:23.589" v="134"/>
        <pc:sldMkLst>
          <pc:docMk/>
          <pc:sldMk cId="0" sldId="272"/>
        </pc:sldMkLst>
        <pc:spChg chg="add mod">
          <ac:chgData name="pantelis balaouras" userId="25e8755020fc1734" providerId="LiveId" clId="{84E0AD13-CAF8-428F-912A-3A4BBDE924E0}" dt="2024-05-01T09:47:23.589" v="134"/>
          <ac:spMkLst>
            <pc:docMk/>
            <pc:sldMk cId="0" sldId="272"/>
            <ac:spMk id="2" creationId="{27392021-5260-7086-773D-8E806353B749}"/>
          </ac:spMkLst>
        </pc:spChg>
        <pc:spChg chg="add mod">
          <ac:chgData name="pantelis balaouras" userId="25e8755020fc1734" providerId="LiveId" clId="{84E0AD13-CAF8-428F-912A-3A4BBDE924E0}" dt="2024-05-01T09:47:23.589" v="134"/>
          <ac:spMkLst>
            <pc:docMk/>
            <pc:sldMk cId="0" sldId="272"/>
            <ac:spMk id="3" creationId="{694015B6-29E7-4725-D168-A5FC81BCE96B}"/>
          </ac:spMkLst>
        </pc:spChg>
        <pc:spChg chg="del">
          <ac:chgData name="pantelis balaouras" userId="25e8755020fc1734" providerId="LiveId" clId="{84E0AD13-CAF8-428F-912A-3A4BBDE924E0}" dt="2024-05-01T09:47:13.667" v="132" actId="478"/>
          <ac:spMkLst>
            <pc:docMk/>
            <pc:sldMk cId="0" sldId="272"/>
            <ac:spMk id="260" creationId="{00000000-0000-0000-0000-000000000000}"/>
          </ac:spMkLst>
        </pc:spChg>
        <pc:spChg chg="del">
          <ac:chgData name="pantelis balaouras" userId="25e8755020fc1734" providerId="LiveId" clId="{84E0AD13-CAF8-428F-912A-3A4BBDE924E0}" dt="2024-05-01T09:47:14.815" v="133" actId="478"/>
          <ac:spMkLst>
            <pc:docMk/>
            <pc:sldMk cId="0" sldId="272"/>
            <ac:spMk id="261" creationId="{00000000-0000-0000-0000-000000000000}"/>
          </ac:spMkLst>
        </pc:spChg>
      </pc:sldChg>
      <pc:sldChg chg="addSp delSp modSp mod modAnim">
        <pc:chgData name="pantelis balaouras" userId="25e8755020fc1734" providerId="LiveId" clId="{84E0AD13-CAF8-428F-912A-3A4BBDE924E0}" dt="2024-05-01T09:47:09.106" v="131" actId="255"/>
        <pc:sldMkLst>
          <pc:docMk/>
          <pc:sldMk cId="0" sldId="275"/>
        </pc:sldMkLst>
        <pc:spChg chg="add mod">
          <ac:chgData name="pantelis balaouras" userId="25e8755020fc1734" providerId="LiveId" clId="{84E0AD13-CAF8-428F-912A-3A4BBDE924E0}" dt="2024-05-01T09:47:09.106" v="131" actId="255"/>
          <ac:spMkLst>
            <pc:docMk/>
            <pc:sldMk cId="0" sldId="275"/>
            <ac:spMk id="2" creationId="{3C23C578-33F7-D684-AD3F-6921E8DF093D}"/>
          </ac:spMkLst>
        </pc:spChg>
        <pc:spChg chg="add mod">
          <ac:chgData name="pantelis balaouras" userId="25e8755020fc1734" providerId="LiveId" clId="{84E0AD13-CAF8-428F-912A-3A4BBDE924E0}" dt="2024-05-01T09:47:09.106" v="131" actId="255"/>
          <ac:spMkLst>
            <pc:docMk/>
            <pc:sldMk cId="0" sldId="275"/>
            <ac:spMk id="3" creationId="{70B09BA9-BC0D-8301-8C6E-4D078A6D5CCE}"/>
          </ac:spMkLst>
        </pc:spChg>
        <pc:spChg chg="del">
          <ac:chgData name="pantelis balaouras" userId="25e8755020fc1734" providerId="LiveId" clId="{84E0AD13-CAF8-428F-912A-3A4BBDE924E0}" dt="2024-05-01T09:46:57.184" v="127" actId="478"/>
          <ac:spMkLst>
            <pc:docMk/>
            <pc:sldMk cId="0" sldId="275"/>
            <ac:spMk id="290" creationId="{00000000-0000-0000-0000-000000000000}"/>
          </ac:spMkLst>
        </pc:spChg>
        <pc:spChg chg="del">
          <ac:chgData name="pantelis balaouras" userId="25e8755020fc1734" providerId="LiveId" clId="{84E0AD13-CAF8-428F-912A-3A4BBDE924E0}" dt="2024-05-01T09:46:58.792" v="128" actId="478"/>
          <ac:spMkLst>
            <pc:docMk/>
            <pc:sldMk cId="0" sldId="275"/>
            <ac:spMk id="291" creationId="{00000000-0000-0000-0000-000000000000}"/>
          </ac:spMkLst>
        </pc:spChg>
      </pc:sldChg>
      <pc:sldChg chg="addSp delSp modSp mod modAnim">
        <pc:chgData name="pantelis balaouras" userId="25e8755020fc1734" providerId="LiveId" clId="{84E0AD13-CAF8-428F-912A-3A4BBDE924E0}" dt="2024-05-01T09:46:26.583" v="123"/>
        <pc:sldMkLst>
          <pc:docMk/>
          <pc:sldMk cId="0" sldId="278"/>
        </pc:sldMkLst>
        <pc:spChg chg="add mod">
          <ac:chgData name="pantelis balaouras" userId="25e8755020fc1734" providerId="LiveId" clId="{84E0AD13-CAF8-428F-912A-3A4BBDE924E0}" dt="2024-05-01T09:46:26.583" v="123"/>
          <ac:spMkLst>
            <pc:docMk/>
            <pc:sldMk cId="0" sldId="278"/>
            <ac:spMk id="2" creationId="{D9637021-EB36-CBE5-43FA-BC6A56AF5D02}"/>
          </ac:spMkLst>
        </pc:spChg>
        <pc:spChg chg="add mod">
          <ac:chgData name="pantelis balaouras" userId="25e8755020fc1734" providerId="LiveId" clId="{84E0AD13-CAF8-428F-912A-3A4BBDE924E0}" dt="2024-05-01T09:46:26.583" v="123"/>
          <ac:spMkLst>
            <pc:docMk/>
            <pc:sldMk cId="0" sldId="278"/>
            <ac:spMk id="3" creationId="{A2164FD8-98EA-D877-1B76-F2E0E3C1D34F}"/>
          </ac:spMkLst>
        </pc:spChg>
        <pc:spChg chg="del">
          <ac:chgData name="pantelis balaouras" userId="25e8755020fc1734" providerId="LiveId" clId="{84E0AD13-CAF8-428F-912A-3A4BBDE924E0}" dt="2024-05-01T09:46:23.607" v="121" actId="478"/>
          <ac:spMkLst>
            <pc:docMk/>
            <pc:sldMk cId="0" sldId="278"/>
            <ac:spMk id="323" creationId="{00000000-0000-0000-0000-000000000000}"/>
          </ac:spMkLst>
        </pc:spChg>
        <pc:spChg chg="del">
          <ac:chgData name="pantelis balaouras" userId="25e8755020fc1734" providerId="LiveId" clId="{84E0AD13-CAF8-428F-912A-3A4BBDE924E0}" dt="2024-05-01T09:46:25.404" v="122" actId="478"/>
          <ac:spMkLst>
            <pc:docMk/>
            <pc:sldMk cId="0" sldId="278"/>
            <ac:spMk id="324" creationId="{00000000-0000-0000-0000-000000000000}"/>
          </ac:spMkLst>
        </pc:spChg>
      </pc:sldChg>
      <pc:sldChg chg="addSp delSp modSp mod modAnim">
        <pc:chgData name="pantelis balaouras" userId="25e8755020fc1734" providerId="LiveId" clId="{84E0AD13-CAF8-428F-912A-3A4BBDE924E0}" dt="2024-05-01T09:46:34.438" v="126"/>
        <pc:sldMkLst>
          <pc:docMk/>
          <pc:sldMk cId="0" sldId="279"/>
        </pc:sldMkLst>
        <pc:spChg chg="add mod">
          <ac:chgData name="pantelis balaouras" userId="25e8755020fc1734" providerId="LiveId" clId="{84E0AD13-CAF8-428F-912A-3A4BBDE924E0}" dt="2024-05-01T09:46:34.438" v="126"/>
          <ac:spMkLst>
            <pc:docMk/>
            <pc:sldMk cId="0" sldId="279"/>
            <ac:spMk id="2" creationId="{D56B3DA6-3A83-F428-C966-AC2EF75F4C07}"/>
          </ac:spMkLst>
        </pc:spChg>
        <pc:spChg chg="add mod">
          <ac:chgData name="pantelis balaouras" userId="25e8755020fc1734" providerId="LiveId" clId="{84E0AD13-CAF8-428F-912A-3A4BBDE924E0}" dt="2024-05-01T09:46:34.438" v="126"/>
          <ac:spMkLst>
            <pc:docMk/>
            <pc:sldMk cId="0" sldId="279"/>
            <ac:spMk id="3" creationId="{7B5E7E72-0AD7-5A96-D545-4BBC00BD2824}"/>
          </ac:spMkLst>
        </pc:spChg>
        <pc:spChg chg="del">
          <ac:chgData name="pantelis balaouras" userId="25e8755020fc1734" providerId="LiveId" clId="{84E0AD13-CAF8-428F-912A-3A4BBDE924E0}" dt="2024-05-01T09:46:31.430" v="124" actId="478"/>
          <ac:spMkLst>
            <pc:docMk/>
            <pc:sldMk cId="0" sldId="279"/>
            <ac:spMk id="331" creationId="{00000000-0000-0000-0000-000000000000}"/>
          </ac:spMkLst>
        </pc:spChg>
        <pc:spChg chg="del">
          <ac:chgData name="pantelis balaouras" userId="25e8755020fc1734" providerId="LiveId" clId="{84E0AD13-CAF8-428F-912A-3A4BBDE924E0}" dt="2024-05-01T09:46:33.209" v="125" actId="478"/>
          <ac:spMkLst>
            <pc:docMk/>
            <pc:sldMk cId="0" sldId="279"/>
            <ac:spMk id="332" creationId="{00000000-0000-0000-0000-000000000000}"/>
          </ac:spMkLst>
        </pc:spChg>
      </pc:sldChg>
      <pc:sldChg chg="addSp delSp modSp mod modAnim">
        <pc:chgData name="pantelis balaouras" userId="25e8755020fc1734" providerId="LiveId" clId="{84E0AD13-CAF8-428F-912A-3A4BBDE924E0}" dt="2024-05-01T09:45:41.046" v="111"/>
        <pc:sldMkLst>
          <pc:docMk/>
          <pc:sldMk cId="2294774375" sldId="281"/>
        </pc:sldMkLst>
        <pc:spChg chg="add mod">
          <ac:chgData name="pantelis balaouras" userId="25e8755020fc1734" providerId="LiveId" clId="{84E0AD13-CAF8-428F-912A-3A4BBDE924E0}" dt="2024-05-01T09:45:41.046" v="111"/>
          <ac:spMkLst>
            <pc:docMk/>
            <pc:sldMk cId="2294774375" sldId="281"/>
            <ac:spMk id="2" creationId="{520482F8-998B-EA75-1CB5-14EEBA17D9CE}"/>
          </ac:spMkLst>
        </pc:spChg>
        <pc:spChg chg="add mod">
          <ac:chgData name="pantelis balaouras" userId="25e8755020fc1734" providerId="LiveId" clId="{84E0AD13-CAF8-428F-912A-3A4BBDE924E0}" dt="2024-05-01T09:45:41.046" v="111"/>
          <ac:spMkLst>
            <pc:docMk/>
            <pc:sldMk cId="2294774375" sldId="281"/>
            <ac:spMk id="3" creationId="{C93DE342-3AF1-950E-A0F9-1C3828F20946}"/>
          </ac:spMkLst>
        </pc:spChg>
        <pc:spChg chg="del mod">
          <ac:chgData name="pantelis balaouras" userId="25e8755020fc1734" providerId="LiveId" clId="{84E0AD13-CAF8-428F-912A-3A4BBDE924E0}" dt="2024-05-01T09:45:38.815" v="109" actId="478"/>
          <ac:spMkLst>
            <pc:docMk/>
            <pc:sldMk cId="2294774375" sldId="281"/>
            <ac:spMk id="169" creationId="{812A1AA0-6333-6456-D6B6-DE027D13ACAB}"/>
          </ac:spMkLst>
        </pc:spChg>
        <pc:spChg chg="del">
          <ac:chgData name="pantelis balaouras" userId="25e8755020fc1734" providerId="LiveId" clId="{84E0AD13-CAF8-428F-912A-3A4BBDE924E0}" dt="2024-05-01T09:45:40.136" v="110" actId="478"/>
          <ac:spMkLst>
            <pc:docMk/>
            <pc:sldMk cId="2294774375" sldId="281"/>
            <ac:spMk id="170" creationId="{A30AE6D5-1EE7-00E2-B6A6-332A811CF9DC}"/>
          </ac:spMkLst>
        </pc:spChg>
      </pc:sldChg>
      <pc:sldChg chg="del">
        <pc:chgData name="pantelis balaouras" userId="25e8755020fc1734" providerId="LiveId" clId="{84E0AD13-CAF8-428F-912A-3A4BBDE924E0}" dt="2024-05-01T09:42:18.699" v="87" actId="47"/>
        <pc:sldMkLst>
          <pc:docMk/>
          <pc:sldMk cId="3944454952" sldId="282"/>
        </pc:sldMkLst>
      </pc:sldChg>
      <pc:sldChg chg="del">
        <pc:chgData name="pantelis balaouras" userId="25e8755020fc1734" providerId="LiveId" clId="{84E0AD13-CAF8-428F-912A-3A4BBDE924E0}" dt="2024-05-01T09:44:42.210" v="100" actId="47"/>
        <pc:sldMkLst>
          <pc:docMk/>
          <pc:sldMk cId="3891901561" sldId="283"/>
        </pc:sldMkLst>
      </pc:sldChg>
      <pc:sldChg chg="modSp mod">
        <pc:chgData name="pantelis balaouras" userId="25e8755020fc1734" providerId="LiveId" clId="{84E0AD13-CAF8-428F-912A-3A4BBDE924E0}" dt="2024-05-01T09:43:00.037" v="89" actId="2711"/>
        <pc:sldMkLst>
          <pc:docMk/>
          <pc:sldMk cId="4008420260" sldId="424"/>
        </pc:sldMkLst>
        <pc:spChg chg="mod">
          <ac:chgData name="pantelis balaouras" userId="25e8755020fc1734" providerId="LiveId" clId="{84E0AD13-CAF8-428F-912A-3A4BBDE924E0}" dt="2024-05-01T09:43:00.037" v="89" actId="2711"/>
          <ac:spMkLst>
            <pc:docMk/>
            <pc:sldMk cId="4008420260" sldId="424"/>
            <ac:spMk id="2" creationId="{76DC98E3-03AE-05FE-D306-50B5372D125D}"/>
          </ac:spMkLst>
        </pc:spChg>
        <pc:spChg chg="mod">
          <ac:chgData name="pantelis balaouras" userId="25e8755020fc1734" providerId="LiveId" clId="{84E0AD13-CAF8-428F-912A-3A4BBDE924E0}" dt="2024-05-01T08:56:05.723" v="74"/>
          <ac:spMkLst>
            <pc:docMk/>
            <pc:sldMk cId="4008420260" sldId="424"/>
            <ac:spMk id="4" creationId="{9651827C-5BB0-427C-8C65-8784AC89CEFC}"/>
          </ac:spMkLst>
        </pc:spChg>
        <pc:spChg chg="mod">
          <ac:chgData name="pantelis balaouras" userId="25e8755020fc1734" providerId="LiveId" clId="{84E0AD13-CAF8-428F-912A-3A4BBDE924E0}" dt="2024-05-01T09:43:00.037" v="89" actId="2711"/>
          <ac:spMkLst>
            <pc:docMk/>
            <pc:sldMk cId="4008420260" sldId="424"/>
            <ac:spMk id="5" creationId="{88178301-C8A7-4724-8CF8-344EAE75664C}"/>
          </ac:spMkLst>
        </pc:spChg>
        <pc:spChg chg="mod">
          <ac:chgData name="pantelis balaouras" userId="25e8755020fc1734" providerId="LiveId" clId="{84E0AD13-CAF8-428F-912A-3A4BBDE924E0}" dt="2024-05-01T09:43:00.037" v="89" actId="2711"/>
          <ac:spMkLst>
            <pc:docMk/>
            <pc:sldMk cId="4008420260" sldId="424"/>
            <ac:spMk id="10" creationId="{E448F981-31BC-4A5C-A52A-2CB296CA1B95}"/>
          </ac:spMkLst>
        </pc:spChg>
        <pc:spChg chg="mod">
          <ac:chgData name="pantelis balaouras" userId="25e8755020fc1734" providerId="LiveId" clId="{84E0AD13-CAF8-428F-912A-3A4BBDE924E0}" dt="2024-05-01T09:43:00.037" v="89" actId="2711"/>
          <ac:spMkLst>
            <pc:docMk/>
            <pc:sldMk cId="4008420260" sldId="424"/>
            <ac:spMk id="11" creationId="{B08E9EB4-6838-4FCD-B853-E6E51FCAD438}"/>
          </ac:spMkLst>
        </pc:spChg>
      </pc:sldChg>
      <pc:sldChg chg="delSp modSp add mod">
        <pc:chgData name="pantelis balaouras" userId="25e8755020fc1734" providerId="LiveId" clId="{84E0AD13-CAF8-428F-912A-3A4BBDE924E0}" dt="2024-05-01T08:36:46.643" v="29" actId="6549"/>
        <pc:sldMkLst>
          <pc:docMk/>
          <pc:sldMk cId="319560736" sldId="436"/>
        </pc:sldMkLst>
        <pc:spChg chg="mod">
          <ac:chgData name="pantelis balaouras" userId="25e8755020fc1734" providerId="LiveId" clId="{84E0AD13-CAF8-428F-912A-3A4BBDE924E0}" dt="2024-05-01T08:36:46.643" v="29" actId="6549"/>
          <ac:spMkLst>
            <pc:docMk/>
            <pc:sldMk cId="319560736" sldId="436"/>
            <ac:spMk id="4" creationId="{122BC770-408C-50C8-126F-18790E99F2CB}"/>
          </ac:spMkLst>
        </pc:spChg>
        <pc:spChg chg="del">
          <ac:chgData name="pantelis balaouras" userId="25e8755020fc1734" providerId="LiveId" clId="{84E0AD13-CAF8-428F-912A-3A4BBDE924E0}" dt="2024-05-01T08:35:27.055" v="2" actId="478"/>
          <ac:spMkLst>
            <pc:docMk/>
            <pc:sldMk cId="319560736" sldId="436"/>
            <ac:spMk id="5" creationId="{9C196132-8E2D-3323-B795-861D3CE5DD11}"/>
          </ac:spMkLst>
        </pc:spChg>
        <pc:spChg chg="mod">
          <ac:chgData name="pantelis balaouras" userId="25e8755020fc1734" providerId="LiveId" clId="{84E0AD13-CAF8-428F-912A-3A4BBDE924E0}" dt="2024-05-01T08:36:26.950" v="6" actId="2711"/>
          <ac:spMkLst>
            <pc:docMk/>
            <pc:sldMk cId="319560736" sldId="436"/>
            <ac:spMk id="24" creationId="{E6A6A2C1-905C-CF21-28C1-3A5CBA4B3EAA}"/>
          </ac:spMkLst>
        </pc:spChg>
      </pc:sldChg>
      <pc:sldChg chg="modSp add mod">
        <pc:chgData name="pantelis balaouras" userId="25e8755020fc1734" providerId="LiveId" clId="{84E0AD13-CAF8-428F-912A-3A4BBDE924E0}" dt="2024-05-01T08:48:02.872" v="62" actId="255"/>
        <pc:sldMkLst>
          <pc:docMk/>
          <pc:sldMk cId="394574739" sldId="438"/>
        </pc:sldMkLst>
        <pc:spChg chg="mod">
          <ac:chgData name="pantelis balaouras" userId="25e8755020fc1734" providerId="LiveId" clId="{84E0AD13-CAF8-428F-912A-3A4BBDE924E0}" dt="2024-05-01T08:46:36.787" v="51"/>
          <ac:spMkLst>
            <pc:docMk/>
            <pc:sldMk cId="394574739" sldId="438"/>
            <ac:spMk id="4" creationId="{9651827C-5BB0-427C-8C65-8784AC89CEFC}"/>
          </ac:spMkLst>
        </pc:spChg>
        <pc:spChg chg="mod">
          <ac:chgData name="pantelis balaouras" userId="25e8755020fc1734" providerId="LiveId" clId="{84E0AD13-CAF8-428F-912A-3A4BBDE924E0}" dt="2024-05-01T08:47:52.275" v="61" actId="255"/>
          <ac:spMkLst>
            <pc:docMk/>
            <pc:sldMk cId="394574739" sldId="438"/>
            <ac:spMk id="5" creationId="{88178301-C8A7-4724-8CF8-344EAE75664C}"/>
          </ac:spMkLst>
        </pc:spChg>
        <pc:spChg chg="mod">
          <ac:chgData name="pantelis balaouras" userId="25e8755020fc1734" providerId="LiveId" clId="{84E0AD13-CAF8-428F-912A-3A4BBDE924E0}" dt="2024-05-01T08:48:02.872" v="62" actId="255"/>
          <ac:spMkLst>
            <pc:docMk/>
            <pc:sldMk cId="394574739" sldId="438"/>
            <ac:spMk id="10" creationId="{E448F981-31BC-4A5C-A52A-2CB296CA1B95}"/>
          </ac:spMkLst>
        </pc:spChg>
        <pc:spChg chg="mod">
          <ac:chgData name="pantelis balaouras" userId="25e8755020fc1734" providerId="LiveId" clId="{84E0AD13-CAF8-428F-912A-3A4BBDE924E0}" dt="2024-05-01T08:47:43.385" v="60" actId="255"/>
          <ac:spMkLst>
            <pc:docMk/>
            <pc:sldMk cId="394574739" sldId="438"/>
            <ac:spMk id="11" creationId="{B08E9EB4-6838-4FCD-B853-E6E51FCAD438}"/>
          </ac:spMkLst>
        </pc:spChg>
        <pc:spChg chg="mod">
          <ac:chgData name="pantelis balaouras" userId="25e8755020fc1734" providerId="LiveId" clId="{84E0AD13-CAF8-428F-912A-3A4BBDE924E0}" dt="2024-05-01T08:47:38.609" v="59" actId="20577"/>
          <ac:spMkLst>
            <pc:docMk/>
            <pc:sldMk cId="394574739" sldId="438"/>
            <ac:spMk id="12" creationId="{330EFFD1-979D-4EE1-BDD9-918267F048CC}"/>
          </ac:spMkLst>
        </pc:spChg>
      </pc:sldChg>
      <pc:sldChg chg="modSp add mod">
        <pc:chgData name="pantelis balaouras" userId="25e8755020fc1734" providerId="LiveId" clId="{84E0AD13-CAF8-428F-912A-3A4BBDE924E0}" dt="2024-05-01T08:45:39.684" v="48" actId="255"/>
        <pc:sldMkLst>
          <pc:docMk/>
          <pc:sldMk cId="1072759670" sldId="440"/>
        </pc:sldMkLst>
        <pc:spChg chg="mod">
          <ac:chgData name="pantelis balaouras" userId="25e8755020fc1734" providerId="LiveId" clId="{84E0AD13-CAF8-428F-912A-3A4BBDE924E0}" dt="2024-05-01T08:45:31.297" v="47" actId="255"/>
          <ac:spMkLst>
            <pc:docMk/>
            <pc:sldMk cId="1072759670" sldId="440"/>
            <ac:spMk id="2" creationId="{8350A70B-8EA5-D66A-CE84-35016F7ECF64}"/>
          </ac:spMkLst>
        </pc:spChg>
        <pc:spChg chg="mod">
          <ac:chgData name="pantelis balaouras" userId="25e8755020fc1734" providerId="LiveId" clId="{84E0AD13-CAF8-428F-912A-3A4BBDE924E0}" dt="2024-05-01T08:44:09.902" v="39"/>
          <ac:spMkLst>
            <pc:docMk/>
            <pc:sldMk cId="1072759670" sldId="440"/>
            <ac:spMk id="4" creationId="{9651827C-5BB0-427C-8C65-8784AC89CEFC}"/>
          </ac:spMkLst>
        </pc:spChg>
        <pc:spChg chg="mod">
          <ac:chgData name="pantelis balaouras" userId="25e8755020fc1734" providerId="LiveId" clId="{84E0AD13-CAF8-428F-912A-3A4BBDE924E0}" dt="2024-05-01T08:45:13.195" v="45" actId="255"/>
          <ac:spMkLst>
            <pc:docMk/>
            <pc:sldMk cId="1072759670" sldId="440"/>
            <ac:spMk id="5" creationId="{88178301-C8A7-4724-8CF8-344EAE75664C}"/>
          </ac:spMkLst>
        </pc:spChg>
        <pc:spChg chg="mod">
          <ac:chgData name="pantelis balaouras" userId="25e8755020fc1734" providerId="LiveId" clId="{84E0AD13-CAF8-428F-912A-3A4BBDE924E0}" dt="2024-05-01T08:45:23.712" v="46" actId="255"/>
          <ac:spMkLst>
            <pc:docMk/>
            <pc:sldMk cId="1072759670" sldId="440"/>
            <ac:spMk id="10" creationId="{E448F981-31BC-4A5C-A52A-2CB296CA1B95}"/>
          </ac:spMkLst>
        </pc:spChg>
        <pc:spChg chg="mod">
          <ac:chgData name="pantelis balaouras" userId="25e8755020fc1734" providerId="LiveId" clId="{84E0AD13-CAF8-428F-912A-3A4BBDE924E0}" dt="2024-05-01T08:45:39.684" v="48" actId="255"/>
          <ac:spMkLst>
            <pc:docMk/>
            <pc:sldMk cId="1072759670" sldId="440"/>
            <ac:spMk id="12" creationId="{330EFFD1-979D-4EE1-BDD9-918267F048CC}"/>
          </ac:spMkLst>
        </pc:spChg>
      </pc:sldChg>
      <pc:sldChg chg="modSp add mod">
        <pc:chgData name="pantelis balaouras" userId="25e8755020fc1734" providerId="LiveId" clId="{84E0AD13-CAF8-428F-912A-3A4BBDE924E0}" dt="2024-05-01T08:49:53.054" v="72" actId="255"/>
        <pc:sldMkLst>
          <pc:docMk/>
          <pc:sldMk cId="3032865709" sldId="445"/>
        </pc:sldMkLst>
        <pc:spChg chg="mod">
          <ac:chgData name="pantelis balaouras" userId="25e8755020fc1734" providerId="LiveId" clId="{84E0AD13-CAF8-428F-912A-3A4BBDE924E0}" dt="2024-05-01T08:48:33.954" v="65"/>
          <ac:spMkLst>
            <pc:docMk/>
            <pc:sldMk cId="3032865709" sldId="445"/>
            <ac:spMk id="4" creationId="{9651827C-5BB0-427C-8C65-8784AC89CEFC}"/>
          </ac:spMkLst>
        </pc:spChg>
        <pc:spChg chg="mod">
          <ac:chgData name="pantelis balaouras" userId="25e8755020fc1734" providerId="LiveId" clId="{84E0AD13-CAF8-428F-912A-3A4BBDE924E0}" dt="2024-05-01T08:49:53.054" v="72" actId="255"/>
          <ac:spMkLst>
            <pc:docMk/>
            <pc:sldMk cId="3032865709" sldId="445"/>
            <ac:spMk id="5" creationId="{88178301-C8A7-4724-8CF8-344EAE75664C}"/>
          </ac:spMkLst>
        </pc:spChg>
        <pc:spChg chg="mod">
          <ac:chgData name="pantelis balaouras" userId="25e8755020fc1734" providerId="LiveId" clId="{84E0AD13-CAF8-428F-912A-3A4BBDE924E0}" dt="2024-05-01T08:49:53.054" v="72" actId="255"/>
          <ac:spMkLst>
            <pc:docMk/>
            <pc:sldMk cId="3032865709" sldId="445"/>
            <ac:spMk id="10" creationId="{E448F981-31BC-4A5C-A52A-2CB296CA1B95}"/>
          </ac:spMkLst>
        </pc:spChg>
        <pc:spChg chg="mod">
          <ac:chgData name="pantelis balaouras" userId="25e8755020fc1734" providerId="LiveId" clId="{84E0AD13-CAF8-428F-912A-3A4BBDE924E0}" dt="2024-05-01T08:49:53.054" v="72" actId="255"/>
          <ac:spMkLst>
            <pc:docMk/>
            <pc:sldMk cId="3032865709" sldId="445"/>
            <ac:spMk id="11" creationId="{B08E9EB4-6838-4FCD-B853-E6E51FCAD438}"/>
          </ac:spMkLst>
        </pc:spChg>
        <pc:spChg chg="mod">
          <ac:chgData name="pantelis balaouras" userId="25e8755020fc1734" providerId="LiveId" clId="{84E0AD13-CAF8-428F-912A-3A4BBDE924E0}" dt="2024-05-01T08:49:53.054" v="72" actId="255"/>
          <ac:spMkLst>
            <pc:docMk/>
            <pc:sldMk cId="3032865709" sldId="445"/>
            <ac:spMk id="12" creationId="{330EFFD1-979D-4EE1-BDD9-918267F048CC}"/>
          </ac:spMkLst>
        </pc:spChg>
      </pc:sldChg>
      <pc:sldChg chg="modSp add mod">
        <pc:chgData name="pantelis balaouras" userId="25e8755020fc1734" providerId="LiveId" clId="{84E0AD13-CAF8-428F-912A-3A4BBDE924E0}" dt="2024-05-01T09:44:39.077" v="99"/>
        <pc:sldMkLst>
          <pc:docMk/>
          <pc:sldMk cId="1694333256" sldId="446"/>
        </pc:sldMkLst>
        <pc:spChg chg="mod">
          <ac:chgData name="pantelis balaouras" userId="25e8755020fc1734" providerId="LiveId" clId="{84E0AD13-CAF8-428F-912A-3A4BBDE924E0}" dt="2024-05-01T09:43:59.588" v="95" actId="6549"/>
          <ac:spMkLst>
            <pc:docMk/>
            <pc:sldMk cId="1694333256" sldId="446"/>
            <ac:spMk id="2" creationId="{76DC98E3-03AE-05FE-D306-50B5372D125D}"/>
          </ac:spMkLst>
        </pc:spChg>
        <pc:spChg chg="mod">
          <ac:chgData name="pantelis balaouras" userId="25e8755020fc1734" providerId="LiveId" clId="{84E0AD13-CAF8-428F-912A-3A4BBDE924E0}" dt="2024-05-01T09:43:31.780" v="91"/>
          <ac:spMkLst>
            <pc:docMk/>
            <pc:sldMk cId="1694333256" sldId="446"/>
            <ac:spMk id="4" creationId="{9651827C-5BB0-427C-8C65-8784AC89CEFC}"/>
          </ac:spMkLst>
        </pc:spChg>
        <pc:spChg chg="mod">
          <ac:chgData name="pantelis balaouras" userId="25e8755020fc1734" providerId="LiveId" clId="{84E0AD13-CAF8-428F-912A-3A4BBDE924E0}" dt="2024-05-01T09:43:43.627" v="92"/>
          <ac:spMkLst>
            <pc:docMk/>
            <pc:sldMk cId="1694333256" sldId="446"/>
            <ac:spMk id="5" creationId="{88178301-C8A7-4724-8CF8-344EAE75664C}"/>
          </ac:spMkLst>
        </pc:spChg>
        <pc:spChg chg="mod">
          <ac:chgData name="pantelis balaouras" userId="25e8755020fc1734" providerId="LiveId" clId="{84E0AD13-CAF8-428F-912A-3A4BBDE924E0}" dt="2024-05-01T09:44:15.003" v="98" actId="6549"/>
          <ac:spMkLst>
            <pc:docMk/>
            <pc:sldMk cId="1694333256" sldId="446"/>
            <ac:spMk id="10" creationId="{E448F981-31BC-4A5C-A52A-2CB296CA1B95}"/>
          </ac:spMkLst>
        </pc:spChg>
        <pc:spChg chg="mod">
          <ac:chgData name="pantelis balaouras" userId="25e8755020fc1734" providerId="LiveId" clId="{84E0AD13-CAF8-428F-912A-3A4BBDE924E0}" dt="2024-05-01T09:44:39.077" v="99"/>
          <ac:spMkLst>
            <pc:docMk/>
            <pc:sldMk cId="1694333256" sldId="446"/>
            <ac:spMk id="11" creationId="{B08E9EB4-6838-4FCD-B853-E6E51FCAD438}"/>
          </ac:spMkLst>
        </pc:spChg>
      </pc:sldChg>
      <pc:sldChg chg="add del">
        <pc:chgData name="pantelis balaouras" userId="25e8755020fc1734" providerId="LiveId" clId="{84E0AD13-CAF8-428F-912A-3A4BBDE924E0}" dt="2024-05-01T09:49:04.515" v="139"/>
        <pc:sldMkLst>
          <pc:docMk/>
          <pc:sldMk cId="1671113828" sldId="448"/>
        </pc:sldMkLst>
      </pc:sldChg>
      <pc:sldChg chg="addSp delSp modSp add mod delAnim modAnim modNotesTx">
        <pc:chgData name="pantelis balaouras" userId="25e8755020fc1734" providerId="LiveId" clId="{84E0AD13-CAF8-428F-912A-3A4BBDE924E0}" dt="2024-05-01T09:55:18.909" v="186" actId="14100"/>
        <pc:sldMkLst>
          <pc:docMk/>
          <pc:sldMk cId="1580276678" sldId="451"/>
        </pc:sldMkLst>
        <pc:spChg chg="add mod">
          <ac:chgData name="pantelis balaouras" userId="25e8755020fc1734" providerId="LiveId" clId="{84E0AD13-CAF8-428F-912A-3A4BBDE924E0}" dt="2024-05-01T09:55:18.909" v="186" actId="14100"/>
          <ac:spMkLst>
            <pc:docMk/>
            <pc:sldMk cId="1580276678" sldId="451"/>
            <ac:spMk id="2" creationId="{91ABF9AC-28D6-23A4-4256-76A77893240B}"/>
          </ac:spMkLst>
        </pc:spChg>
        <pc:spChg chg="add mod">
          <ac:chgData name="pantelis balaouras" userId="25e8755020fc1734" providerId="LiveId" clId="{84E0AD13-CAF8-428F-912A-3A4BBDE924E0}" dt="2024-05-01T09:54:59.038" v="185" actId="1076"/>
          <ac:spMkLst>
            <pc:docMk/>
            <pc:sldMk cId="1580276678" sldId="451"/>
            <ac:spMk id="3" creationId="{55ED866E-5E29-98D1-DB48-0D278D931367}"/>
          </ac:spMkLst>
        </pc:spChg>
        <pc:spChg chg="mod">
          <ac:chgData name="pantelis balaouras" userId="25e8755020fc1734" providerId="LiveId" clId="{84E0AD13-CAF8-428F-912A-3A4BBDE924E0}" dt="2024-05-01T09:52:45.760" v="170" actId="14100"/>
          <ac:spMkLst>
            <pc:docMk/>
            <pc:sldMk cId="1580276678" sldId="451"/>
            <ac:spMk id="4" creationId="{9651827C-5BB0-427C-8C65-8784AC89CEFC}"/>
          </ac:spMkLst>
        </pc:spChg>
        <pc:spChg chg="mod">
          <ac:chgData name="pantelis balaouras" userId="25e8755020fc1734" providerId="LiveId" clId="{84E0AD13-CAF8-428F-912A-3A4BBDE924E0}" dt="2024-05-01T09:49:58.957" v="144" actId="108"/>
          <ac:spMkLst>
            <pc:docMk/>
            <pc:sldMk cId="1580276678" sldId="451"/>
            <ac:spMk id="5" creationId="{88178301-C8A7-4724-8CF8-344EAE75664C}"/>
          </ac:spMkLst>
        </pc:spChg>
        <pc:spChg chg="add mod">
          <ac:chgData name="pantelis balaouras" userId="25e8755020fc1734" providerId="LiveId" clId="{84E0AD13-CAF8-428F-912A-3A4BBDE924E0}" dt="2024-05-01T09:53:16.583" v="175" actId="20577"/>
          <ac:spMkLst>
            <pc:docMk/>
            <pc:sldMk cId="1580276678" sldId="451"/>
            <ac:spMk id="6" creationId="{FEB5AAEF-FDCB-A4FE-98AD-F5F9A7F8A47A}"/>
          </ac:spMkLst>
        </pc:spChg>
        <pc:spChg chg="mod">
          <ac:chgData name="pantelis balaouras" userId="25e8755020fc1734" providerId="LiveId" clId="{84E0AD13-CAF8-428F-912A-3A4BBDE924E0}" dt="2024-05-01T09:50:42.862" v="148" actId="255"/>
          <ac:spMkLst>
            <pc:docMk/>
            <pc:sldMk cId="1580276678" sldId="451"/>
            <ac:spMk id="8" creationId="{276C2C90-7C61-4DC5-BAF8-FF0E86A8BA4E}"/>
          </ac:spMkLst>
        </pc:spChg>
        <pc:spChg chg="del">
          <ac:chgData name="pantelis balaouras" userId="25e8755020fc1734" providerId="LiveId" clId="{84E0AD13-CAF8-428F-912A-3A4BBDE924E0}" dt="2024-05-01T09:51:10.998" v="153" actId="478"/>
          <ac:spMkLst>
            <pc:docMk/>
            <pc:sldMk cId="1580276678" sldId="451"/>
            <ac:spMk id="9" creationId="{71A3F062-269C-4402-8F65-5358C806FC03}"/>
          </ac:spMkLst>
        </pc:spChg>
        <pc:spChg chg="del">
          <ac:chgData name="pantelis balaouras" userId="25e8755020fc1734" providerId="LiveId" clId="{84E0AD13-CAF8-428F-912A-3A4BBDE924E0}" dt="2024-05-01T09:51:07.995" v="151" actId="478"/>
          <ac:spMkLst>
            <pc:docMk/>
            <pc:sldMk cId="1580276678" sldId="451"/>
            <ac:spMk id="10" creationId="{E448F981-31BC-4A5C-A52A-2CB296CA1B95}"/>
          </ac:spMkLst>
        </pc:spChg>
        <pc:spChg chg="mod">
          <ac:chgData name="pantelis balaouras" userId="25e8755020fc1734" providerId="LiveId" clId="{84E0AD13-CAF8-428F-912A-3A4BBDE924E0}" dt="2024-05-01T09:50:20.901" v="146" actId="255"/>
          <ac:spMkLst>
            <pc:docMk/>
            <pc:sldMk cId="1580276678" sldId="451"/>
            <ac:spMk id="11" creationId="{B08E9EB4-6838-4FCD-B853-E6E51FCAD438}"/>
          </ac:spMkLst>
        </pc:spChg>
        <pc:spChg chg="del">
          <ac:chgData name="pantelis balaouras" userId="25e8755020fc1734" providerId="LiveId" clId="{84E0AD13-CAF8-428F-912A-3A4BBDE924E0}" dt="2024-05-01T09:51:09.543" v="152" actId="478"/>
          <ac:spMkLst>
            <pc:docMk/>
            <pc:sldMk cId="1580276678" sldId="451"/>
            <ac:spMk id="12" creationId="{330EFFD1-979D-4EE1-BDD9-918267F048CC}"/>
          </ac:spMkLst>
        </pc:spChg>
        <pc:spChg chg="add mod">
          <ac:chgData name="pantelis balaouras" userId="25e8755020fc1734" providerId="LiveId" clId="{84E0AD13-CAF8-428F-912A-3A4BBDE924E0}" dt="2024-05-01T09:54:03.569" v="180" actId="1076"/>
          <ac:spMkLst>
            <pc:docMk/>
            <pc:sldMk cId="1580276678" sldId="451"/>
            <ac:spMk id="13" creationId="{E19FF3A9-A333-65A4-8959-A189D20A03AA}"/>
          </ac:spMkLst>
        </pc:spChg>
        <pc:spChg chg="del">
          <ac:chgData name="pantelis balaouras" userId="25e8755020fc1734" providerId="LiveId" clId="{84E0AD13-CAF8-428F-912A-3A4BBDE924E0}" dt="2024-05-01T09:51:13.163" v="154" actId="478"/>
          <ac:spMkLst>
            <pc:docMk/>
            <pc:sldMk cId="1580276678" sldId="451"/>
            <ac:spMk id="14" creationId="{F2CF200D-C714-4BA9-AECB-681B7F038870}"/>
          </ac:spMkLst>
        </pc:spChg>
        <pc:spChg chg="mod">
          <ac:chgData name="pantelis balaouras" userId="25e8755020fc1734" providerId="LiveId" clId="{84E0AD13-CAF8-428F-912A-3A4BBDE924E0}" dt="2024-05-01T09:54:51.395" v="184" actId="108"/>
          <ac:spMkLst>
            <pc:docMk/>
            <pc:sldMk cId="1580276678" sldId="451"/>
            <ac:spMk id="15" creationId="{5876E361-1696-4DD7-B6DA-A327EC148472}"/>
          </ac:spMkLst>
        </pc:spChg>
      </pc:sldChg>
      <pc:sldMasterChg chg="delSldLayout modSldLayout">
        <pc:chgData name="pantelis balaouras" userId="25e8755020fc1734" providerId="LiveId" clId="{84E0AD13-CAF8-428F-912A-3A4BBDE924E0}" dt="2024-05-01T08:37:47.678" v="35"/>
        <pc:sldMasterMkLst>
          <pc:docMk/>
          <pc:sldMasterMk cId="0" sldId="2147483648"/>
        </pc:sldMasterMkLst>
        <pc:sldLayoutChg chg="modSp mod">
          <pc:chgData name="pantelis balaouras" userId="25e8755020fc1734" providerId="LiveId" clId="{84E0AD13-CAF8-428F-912A-3A4BBDE924E0}" dt="2024-05-01T08:37:32.105" v="33" actId="2711"/>
          <pc:sldLayoutMkLst>
            <pc:docMk/>
            <pc:sldMasterMk cId="0" sldId="2147483648"/>
            <pc:sldLayoutMk cId="0" sldId="2147483651"/>
          </pc:sldLayoutMkLst>
          <pc:spChg chg="mod">
            <ac:chgData name="pantelis balaouras" userId="25e8755020fc1734" providerId="LiveId" clId="{84E0AD13-CAF8-428F-912A-3A4BBDE924E0}" dt="2024-05-01T08:37:32.105" v="33" actId="2711"/>
            <ac:spMkLst>
              <pc:docMk/>
              <pc:sldMasterMk cId="0" sldId="2147483648"/>
              <pc:sldLayoutMk cId="0" sldId="2147483651"/>
              <ac:spMk id="29" creationId="{00000000-0000-0000-0000-000000000000}"/>
            </ac:spMkLst>
          </pc:spChg>
        </pc:sldLayoutChg>
        <pc:sldLayoutChg chg="del">
          <pc:chgData name="pantelis balaouras" userId="25e8755020fc1734" providerId="LiveId" clId="{84E0AD13-CAF8-428F-912A-3A4BBDE924E0}" dt="2024-05-01T08:36:57.429" v="30" actId="47"/>
          <pc:sldLayoutMkLst>
            <pc:docMk/>
            <pc:sldMasterMk cId="0" sldId="2147483648"/>
            <pc:sldLayoutMk cId="0" sldId="2147483652"/>
          </pc:sldLayoutMkLst>
        </pc:sldLayoutChg>
        <pc:sldLayoutChg chg="addSp delSp modSp mod">
          <pc:chgData name="pantelis balaouras" userId="25e8755020fc1734" providerId="LiveId" clId="{84E0AD13-CAF8-428F-912A-3A4BBDE924E0}" dt="2024-05-01T08:37:47.678" v="35"/>
          <pc:sldLayoutMkLst>
            <pc:docMk/>
            <pc:sldMasterMk cId="0" sldId="2147483648"/>
            <pc:sldLayoutMk cId="0" sldId="2147483655"/>
          </pc:sldLayoutMkLst>
          <pc:spChg chg="add mod">
            <ac:chgData name="pantelis balaouras" userId="25e8755020fc1734" providerId="LiveId" clId="{84E0AD13-CAF8-428F-912A-3A4BBDE924E0}" dt="2024-05-01T08:37:47.678" v="35"/>
            <ac:spMkLst>
              <pc:docMk/>
              <pc:sldMasterMk cId="0" sldId="2147483648"/>
              <pc:sldLayoutMk cId="0" sldId="2147483655"/>
              <ac:spMk id="2" creationId="{63C62A51-3C2D-F74C-E4C0-E21E1DFDECED}"/>
            </ac:spMkLst>
          </pc:spChg>
          <pc:spChg chg="del">
            <ac:chgData name="pantelis balaouras" userId="25e8755020fc1734" providerId="LiveId" clId="{84E0AD13-CAF8-428F-912A-3A4BBDE924E0}" dt="2024-05-01T08:37:46.975" v="34" actId="478"/>
            <ac:spMkLst>
              <pc:docMk/>
              <pc:sldMasterMk cId="0" sldId="2147483648"/>
              <pc:sldLayoutMk cId="0" sldId="2147483655"/>
              <ac:spMk id="54"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275686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 name="Google Shape;8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 name="Google Shape;85;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 name="Google Shape;114;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dirty="0"/>
              <a:t>Correct</a:t>
            </a:r>
            <a:r>
              <a:rPr lang="en-GB" baseline="0" dirty="0"/>
              <a:t> answer: B</a:t>
            </a:r>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32522409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dirty="0"/>
              <a:t>Corre</a:t>
            </a:r>
            <a:r>
              <a:rPr lang="en-GB" baseline="0" dirty="0"/>
              <a:t>ct answer: D</a:t>
            </a:r>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30811938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dirty="0"/>
              <a:t>Correct</a:t>
            </a:r>
            <a:r>
              <a:rPr lang="en-GB" baseline="0" dirty="0"/>
              <a:t> answer: B </a:t>
            </a:r>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5903010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Corre</a:t>
            </a:r>
            <a:r>
              <a:rPr lang="en-GB" baseline="0" dirty="0"/>
              <a:t>ct answer: C</a:t>
            </a:r>
            <a:endParaRPr lang="el-GR" dirty="0"/>
          </a:p>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782948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Corre</a:t>
            </a:r>
            <a:r>
              <a:rPr lang="en-GB" baseline="0" dirty="0"/>
              <a:t>ct answer: C</a:t>
            </a:r>
            <a:endParaRPr lang="el-GR" dirty="0"/>
          </a:p>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25949633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Right Answer: TRUE</a:t>
            </a:r>
            <a:endParaRPr dirty="0"/>
          </a:p>
        </p:txBody>
      </p:sp>
      <p:sp>
        <p:nvSpPr>
          <p:cNvPr id="166" name="Google Shape;16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a:extLst>
            <a:ext uri="{FF2B5EF4-FFF2-40B4-BE49-F238E27FC236}">
              <a16:creationId xmlns:a16="http://schemas.microsoft.com/office/drawing/2014/main" id="{7270CCA2-FBA9-8E1D-A053-12E3810DAF90}"/>
            </a:ext>
          </a:extLst>
        </p:cNvPr>
        <p:cNvGrpSpPr/>
        <p:nvPr/>
      </p:nvGrpSpPr>
      <p:grpSpPr>
        <a:xfrm>
          <a:off x="0" y="0"/>
          <a:ext cx="0" cy="0"/>
          <a:chOff x="0" y="0"/>
          <a:chExt cx="0" cy="0"/>
        </a:xfrm>
      </p:grpSpPr>
      <p:sp>
        <p:nvSpPr>
          <p:cNvPr id="164" name="Google Shape;164;p8:notes">
            <a:extLst>
              <a:ext uri="{FF2B5EF4-FFF2-40B4-BE49-F238E27FC236}">
                <a16:creationId xmlns:a16="http://schemas.microsoft.com/office/drawing/2014/main" id="{AE6B7C5C-E4D1-7025-1BC2-02D18ED791E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p8:notes">
            <a:extLst>
              <a:ext uri="{FF2B5EF4-FFF2-40B4-BE49-F238E27FC236}">
                <a16:creationId xmlns:a16="http://schemas.microsoft.com/office/drawing/2014/main" id="{790B6ADF-DE18-F377-7EEF-722062CE236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Right Answer: TURE</a:t>
            </a:r>
            <a:endParaRPr dirty="0"/>
          </a:p>
        </p:txBody>
      </p:sp>
      <p:sp>
        <p:nvSpPr>
          <p:cNvPr id="166" name="Google Shape;166;p8:notes">
            <a:extLst>
              <a:ext uri="{FF2B5EF4-FFF2-40B4-BE49-F238E27FC236}">
                <a16:creationId xmlns:a16="http://schemas.microsoft.com/office/drawing/2014/main" id="{11C78A9A-8B02-9CDE-91F9-E8A7EA825576}"/>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extLst>
      <p:ext uri="{BB962C8B-B14F-4D97-AF65-F5344CB8AC3E}">
        <p14:creationId xmlns:p14="http://schemas.microsoft.com/office/powerpoint/2010/main" val="1380739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lvl="0" indent="0" algn="l" rtl="0">
              <a:spcBef>
                <a:spcPts val="0"/>
              </a:spcBef>
              <a:spcAft>
                <a:spcPts val="0"/>
              </a:spcAft>
              <a:buNone/>
            </a:pPr>
            <a:r>
              <a:rPr lang="en-US" dirty="0"/>
              <a:t>Right answers:</a:t>
            </a:r>
          </a:p>
          <a:p>
            <a:pPr marL="0" lvl="0" indent="0" algn="l" rtl="0">
              <a:spcBef>
                <a:spcPts val="0"/>
              </a:spcBef>
              <a:spcAft>
                <a:spcPts val="0"/>
              </a:spcAft>
              <a:buNone/>
            </a:pPr>
            <a:r>
              <a:rPr lang="en-US" dirty="0"/>
              <a:t>A 🡪 C</a:t>
            </a:r>
          </a:p>
          <a:p>
            <a:pPr marL="0" lvl="0" indent="0" algn="l" rtl="0">
              <a:spcBef>
                <a:spcPts val="0"/>
              </a:spcBef>
              <a:spcAft>
                <a:spcPts val="0"/>
              </a:spcAft>
              <a:buNone/>
            </a:pPr>
            <a:r>
              <a:rPr lang="en-US" dirty="0"/>
              <a:t>B 🡪 D</a:t>
            </a:r>
          </a:p>
          <a:p>
            <a:pPr marL="0" lvl="0" indent="0" algn="l" rtl="0">
              <a:spcBef>
                <a:spcPts val="0"/>
              </a:spcBef>
              <a:spcAft>
                <a:spcPts val="0"/>
              </a:spcAft>
              <a:buNone/>
            </a:pPr>
            <a:r>
              <a:rPr lang="en-US" dirty="0"/>
              <a:t>C 🡪 A</a:t>
            </a:r>
            <a:br>
              <a:rPr lang="en-US" dirty="0"/>
            </a:br>
            <a:r>
              <a:rPr lang="en-US" dirty="0"/>
              <a:t>D 🡪 B</a:t>
            </a: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496102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8" name="Google Shape;248;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Right Answer: TRUE</a:t>
            </a:r>
            <a:endParaRPr/>
          </a:p>
        </p:txBody>
      </p:sp>
      <p:sp>
        <p:nvSpPr>
          <p:cNvPr id="249" name="Google Shape;249;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Right Answer: FALSE</a:t>
            </a:r>
            <a:endParaRPr dirty="0"/>
          </a:p>
        </p:txBody>
      </p:sp>
      <p:sp>
        <p:nvSpPr>
          <p:cNvPr id="233" name="Google Shape;233;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Right Answer: TRUE</a:t>
            </a:r>
            <a:endParaRPr dirty="0"/>
          </a:p>
        </p:txBody>
      </p:sp>
      <p:sp>
        <p:nvSpPr>
          <p:cNvPr id="241" name="Google Shape;241;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6" name="Google Shape;256;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Right Answer: FALSE</a:t>
            </a:r>
            <a:endParaRPr dirty="0"/>
          </a:p>
        </p:txBody>
      </p:sp>
      <p:sp>
        <p:nvSpPr>
          <p:cNvPr id="257" name="Google Shape;257;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6" name="Google Shape;286;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Right Answer: FALSE</a:t>
            </a:r>
            <a:endParaRPr dirty="0"/>
          </a:p>
        </p:txBody>
      </p:sp>
      <p:sp>
        <p:nvSpPr>
          <p:cNvPr id="287" name="Google Shape;287;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9" name="Google Shape;319;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Right Answer: TRUE </a:t>
            </a:r>
            <a:endParaRPr dirty="0"/>
          </a:p>
        </p:txBody>
      </p:sp>
      <p:sp>
        <p:nvSpPr>
          <p:cNvPr id="320" name="Google Shape;320;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7" name="Google Shape;327;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Right Answer: TRUE </a:t>
            </a:r>
            <a:endParaRPr dirty="0"/>
          </a:p>
        </p:txBody>
      </p:sp>
      <p:sp>
        <p:nvSpPr>
          <p:cNvPr id="328" name="Google Shape;328;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5" name="Google Shape;335;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6" name="Google Shape;336;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15"/>
        <p:cNvGrpSpPr/>
        <p:nvPr/>
      </p:nvGrpSpPr>
      <p:grpSpPr>
        <a:xfrm>
          <a:off x="0" y="0"/>
          <a:ext cx="0" cy="0"/>
          <a:chOff x="0" y="0"/>
          <a:chExt cx="0" cy="0"/>
        </a:xfrm>
      </p:grpSpPr>
      <p:pic>
        <p:nvPicPr>
          <p:cNvPr id="16" name="Google Shape;16;p27" descr="C:\Users\Georgia-Work\AppData\Roaming\Skype\georgia.aristidou\media_messaging\media_cache\^DD49E969C8C275A0BF0095F3F01442BBA23C6B6D6D2A977CE4^pimgpsh_fullsize_distr.jpg"/>
          <p:cNvPicPr preferRelativeResize="0"/>
          <p:nvPr/>
        </p:nvPicPr>
        <p:blipFill rotWithShape="1">
          <a:blip r:embed="rId2">
            <a:alphaModFix/>
          </a:blip>
          <a:srcRect/>
          <a:stretch/>
        </p:blipFill>
        <p:spPr>
          <a:xfrm>
            <a:off x="0" y="6371295"/>
            <a:ext cx="1684020" cy="495300"/>
          </a:xfrm>
          <a:prstGeom prst="rect">
            <a:avLst/>
          </a:prstGeom>
          <a:noFill/>
          <a:ln>
            <a:noFill/>
          </a:ln>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17"/>
        <p:cNvGrpSpPr/>
        <p:nvPr/>
      </p:nvGrpSpPr>
      <p:grpSpPr>
        <a:xfrm>
          <a:off x="0" y="0"/>
          <a:ext cx="0" cy="0"/>
          <a:chOff x="0" y="0"/>
          <a:chExt cx="0" cy="0"/>
        </a:xfrm>
      </p:grpSpPr>
      <p:sp>
        <p:nvSpPr>
          <p:cNvPr id="18" name="Google Shape;18;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28"/>
          <p:cNvSpPr txBox="1"/>
          <p:nvPr/>
        </p:nvSpPr>
        <p:spPr>
          <a:xfrm>
            <a:off x="361999" y="5260932"/>
            <a:ext cx="2562438"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FFFFFF"/>
                </a:solidFill>
                <a:latin typeface="Impact"/>
                <a:ea typeface="Impact"/>
                <a:cs typeface="Impact"/>
                <a:sym typeface="Impact"/>
              </a:rPr>
              <a:t>2. Empower</a:t>
            </a:r>
            <a:endParaRPr/>
          </a:p>
        </p:txBody>
      </p:sp>
      <p:sp>
        <p:nvSpPr>
          <p:cNvPr id="20" name="Google Shape;20;p28"/>
          <p:cNvSpPr txBox="1"/>
          <p:nvPr/>
        </p:nvSpPr>
        <p:spPr>
          <a:xfrm>
            <a:off x="6112132" y="5231422"/>
            <a:ext cx="2465863"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FFFFFF"/>
                </a:solidFill>
                <a:latin typeface="Impact"/>
                <a:ea typeface="Impact"/>
                <a:cs typeface="Impact"/>
                <a:sym typeface="Impact"/>
              </a:rPr>
              <a:t>3. Participate</a:t>
            </a:r>
            <a:endParaRPr/>
          </a:p>
        </p:txBody>
      </p:sp>
      <p:sp>
        <p:nvSpPr>
          <p:cNvPr id="21" name="Google Shape;21;p28"/>
          <p:cNvSpPr txBox="1"/>
          <p:nvPr/>
        </p:nvSpPr>
        <p:spPr>
          <a:xfrm>
            <a:off x="381260" y="2409476"/>
            <a:ext cx="250962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rgbClr val="FFFFFF"/>
                </a:solidFill>
                <a:latin typeface="Impact"/>
                <a:ea typeface="Impact"/>
                <a:cs typeface="Impact"/>
                <a:sym typeface="Impact"/>
              </a:rPr>
              <a:t>1. Prevent</a:t>
            </a:r>
            <a:endParaRPr/>
          </a:p>
        </p:txBody>
      </p:sp>
      <p:pic>
        <p:nvPicPr>
          <p:cNvPr id="22" name="Google Shape;22;p28"/>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23" name="Google Shape;23;p28" descr="C:\Users\Georgia-Work\AppData\Roaming\Skype\georgia.aristidou\media_messaging\media_cache\^DD49E969C8C275A0BF0095F3F01442BBA23C6B6D6D2A977CE4^pimgpsh_fullsize_distr.jpg"/>
          <p:cNvPicPr preferRelativeResize="0"/>
          <p:nvPr/>
        </p:nvPicPr>
        <p:blipFill rotWithShape="1">
          <a:blip r:embed="rId3">
            <a:alphaModFix/>
          </a:blip>
          <a:srcRect/>
          <a:stretch/>
        </p:blipFill>
        <p:spPr>
          <a:xfrm>
            <a:off x="10507980" y="6374858"/>
            <a:ext cx="1684020" cy="495300"/>
          </a:xfrm>
          <a:prstGeom prst="rect">
            <a:avLst/>
          </a:prstGeom>
          <a:noFill/>
          <a:ln>
            <a:noFill/>
          </a:ln>
        </p:spPr>
      </p:pic>
      <p:pic>
        <p:nvPicPr>
          <p:cNvPr id="24" name="Google Shape;24;p28"/>
          <p:cNvPicPr preferRelativeResize="0"/>
          <p:nvPr/>
        </p:nvPicPr>
        <p:blipFill rotWithShape="1">
          <a:blip r:embed="rId2">
            <a:alphaModFix/>
          </a:blip>
          <a:srcRect b="59835"/>
          <a:stretch/>
        </p:blipFill>
        <p:spPr>
          <a:xfrm rot="10800000">
            <a:off x="-8250" y="-4107"/>
            <a:ext cx="12191695" cy="349261"/>
          </a:xfrm>
          <a:prstGeom prst="rect">
            <a:avLst/>
          </a:prstGeom>
          <a:noFill/>
          <a:ln>
            <a:noFill/>
          </a:ln>
        </p:spPr>
      </p:pic>
      <p:pic>
        <p:nvPicPr>
          <p:cNvPr id="25" name="Google Shape;25;p28" descr="Εικόνα που περιέχει clipart, σύμβολο, καρτούν, λογότυπο&#10;&#10;Περιγραφή που δημιουργήθηκε αυτόματα"/>
          <p:cNvPicPr preferRelativeResize="0"/>
          <p:nvPr/>
        </p:nvPicPr>
        <p:blipFill rotWithShape="1">
          <a:blip r:embed="rId4">
            <a:alphaModFix/>
          </a:blip>
          <a:srcRect/>
          <a:stretch/>
        </p:blipFill>
        <p:spPr>
          <a:xfrm flipH="1">
            <a:off x="131635" y="365125"/>
            <a:ext cx="591924" cy="1059378"/>
          </a:xfrm>
          <a:prstGeom prst="rect">
            <a:avLst/>
          </a:prstGeom>
          <a:noFill/>
          <a:ln>
            <a:noFill/>
          </a:ln>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Unit slide single column" type="obj">
  <p:cSld name="OBJECT">
    <p:spTree>
      <p:nvGrpSpPr>
        <p:cNvPr id="1" name="Shape 26"/>
        <p:cNvGrpSpPr/>
        <p:nvPr/>
      </p:nvGrpSpPr>
      <p:grpSpPr>
        <a:xfrm>
          <a:off x="0" y="0"/>
          <a:ext cx="0" cy="0"/>
          <a:chOff x="0" y="0"/>
          <a:chExt cx="0" cy="0"/>
        </a:xfrm>
      </p:grpSpPr>
      <p:sp>
        <p:nvSpPr>
          <p:cNvPr id="27" name="Google Shape;27;p29"/>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29"/>
          <p:cNvSpPr txBox="1">
            <a:spLocks noGrp="1"/>
          </p:cNvSpPr>
          <p:nvPr>
            <p:ph type="body" idx="1"/>
          </p:nvPr>
        </p:nvSpPr>
        <p:spPr>
          <a:xfrm>
            <a:off x="557999" y="1799999"/>
            <a:ext cx="5852132" cy="486597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600"/>
              </a:spcBef>
              <a:spcAft>
                <a:spcPts val="0"/>
              </a:spcAft>
              <a:buSzPts val="2400"/>
              <a:buChar char="▪"/>
              <a:defRPr sz="2400"/>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29"/>
          <p:cNvSpPr txBox="1"/>
          <p:nvPr/>
        </p:nvSpPr>
        <p:spPr>
          <a:xfrm>
            <a:off x="0" y="81370"/>
            <a:ext cx="8709225" cy="322139"/>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a:ea typeface="Calibri"/>
                <a:cs typeface="Calibri"/>
                <a:sym typeface="Calibri"/>
              </a:rPr>
              <a:t>3.3</a:t>
            </a:r>
            <a:r>
              <a:rPr lang="en-US" sz="1800" b="1" dirty="0">
                <a:solidFill>
                  <a:schemeClr val="lt1"/>
                </a:solidFill>
                <a:highlight>
                  <a:srgbClr val="C01E24"/>
                </a:highlight>
                <a:latin typeface="Arial"/>
                <a:ea typeface="Arial"/>
                <a:cs typeface="Arial"/>
                <a:sym typeface="Arial"/>
              </a:rPr>
              <a:t> </a:t>
            </a:r>
            <a:r>
              <a:rPr lang="en-US" sz="1800" dirty="0">
                <a:solidFill>
                  <a:srgbClr val="7F7F7F"/>
                </a:solidFill>
                <a:latin typeface="Arial"/>
                <a:ea typeface="Arial"/>
                <a:cs typeface="Arial"/>
                <a:sym typeface="Arial"/>
              </a:rPr>
              <a:t> </a:t>
            </a:r>
            <a:r>
              <a:rPr lang="en-US" sz="1800" dirty="0">
                <a:solidFill>
                  <a:srgbClr val="7F7F7F"/>
                </a:solidFill>
                <a:latin typeface="Calibri Light" panose="020F0302020204030204" pitchFamily="34" charset="0"/>
                <a:ea typeface="Arial"/>
                <a:cs typeface="Calibri Light" panose="020F0302020204030204" pitchFamily="34" charset="0"/>
                <a:sym typeface="Arial"/>
              </a:rPr>
              <a:t>Health Apps for Physical Activity</a:t>
            </a:r>
            <a:endParaRPr sz="1800" dirty="0">
              <a:solidFill>
                <a:srgbClr val="7F7F7F"/>
              </a:solidFill>
              <a:latin typeface="Calibri Light" panose="020F0302020204030204" pitchFamily="34" charset="0"/>
              <a:ea typeface="Calibri"/>
              <a:cs typeface="Calibri Light" panose="020F0302020204030204" pitchFamily="34" charset="0"/>
              <a:sym typeface="Calibri"/>
            </a:endParaRPr>
          </a:p>
        </p:txBody>
      </p:sp>
      <p:pic>
        <p:nvPicPr>
          <p:cNvPr id="30" name="Google Shape;30;p29"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ubmodule Intro">
  <p:cSld name="Submodule Intro">
    <p:spTree>
      <p:nvGrpSpPr>
        <p:cNvPr id="1" name="Shape 35"/>
        <p:cNvGrpSpPr/>
        <p:nvPr/>
      </p:nvGrpSpPr>
      <p:grpSpPr>
        <a:xfrm>
          <a:off x="0" y="0"/>
          <a:ext cx="0" cy="0"/>
          <a:chOff x="0" y="0"/>
          <a:chExt cx="0" cy="0"/>
        </a:xfrm>
      </p:grpSpPr>
      <p:sp>
        <p:nvSpPr>
          <p:cNvPr id="36" name="Google Shape;36;p33"/>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4901"/>
              </a:srgbClr>
            </a:outerShdw>
          </a:effectLst>
        </p:spPr>
        <p:txBody>
          <a:bodyPr spcFirstLastPara="1" wrap="square" lIns="91425" tIns="45700" rIns="91425" bIns="45700" anchor="ctr" anchorCtr="0">
            <a:noAutofit/>
          </a:bodyPr>
          <a:lstStyle/>
          <a:p>
            <a:pPr marL="285750" marR="0" lvl="0" indent="-171450" algn="ctr" rtl="0">
              <a:spcBef>
                <a:spcPts val="0"/>
              </a:spcBef>
              <a:spcAft>
                <a:spcPts val="0"/>
              </a:spcAft>
              <a:buClr>
                <a:schemeClr val="dk1"/>
              </a:buClr>
              <a:buSzPts val="1800"/>
              <a:buFont typeface="Noto Sans Symbols"/>
              <a:buNone/>
            </a:pPr>
            <a:endParaRPr sz="1800">
              <a:solidFill>
                <a:schemeClr val="dk1"/>
              </a:solidFill>
              <a:latin typeface="Calibri"/>
              <a:ea typeface="Calibri"/>
              <a:cs typeface="Calibri"/>
              <a:sym typeface="Calibri"/>
            </a:endParaRPr>
          </a:p>
        </p:txBody>
      </p:sp>
      <p:sp>
        <p:nvSpPr>
          <p:cNvPr id="37" name="Google Shape;37;p33"/>
          <p:cNvSpPr txBox="1">
            <a:spLocks noGrp="1"/>
          </p:cNvSpPr>
          <p:nvPr>
            <p:ph type="title"/>
          </p:nvPr>
        </p:nvSpPr>
        <p:spPr>
          <a:xfrm>
            <a:off x="558000" y="1080000"/>
            <a:ext cx="10515600" cy="61834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33"/>
          <p:cNvSpPr txBox="1">
            <a:spLocks noGrp="1"/>
          </p:cNvSpPr>
          <p:nvPr>
            <p:ph type="body" idx="1"/>
          </p:nvPr>
        </p:nvSpPr>
        <p:spPr>
          <a:xfrm>
            <a:off x="558000" y="2218304"/>
            <a:ext cx="7872768" cy="3787361"/>
          </a:xfrm>
          <a:prstGeom prst="rect">
            <a:avLst/>
          </a:prstGeom>
          <a:noFill/>
          <a:ln>
            <a:noFill/>
          </a:ln>
        </p:spPr>
        <p:txBody>
          <a:bodyPr spcFirstLastPara="1" wrap="square" lIns="91425" tIns="45700" rIns="91425" bIns="45700" anchor="t" anchorCtr="0">
            <a:normAutofit/>
          </a:bodyPr>
          <a:lstStyle>
            <a:lvl1pPr marL="457200" lvl="0" indent="-368300" algn="l">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9" name="Google Shape;39;p33"/>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40" name="Google Shape;40;p33"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41" name="Google Shape;41;p33" descr="C:\Users\Georgia-Work\AppData\Roaming\Skype\georgia.aristidou\media_messaging\media_cache\^DD49E969C8C275A0BF0095F3F01442BBA23C6B6D6D2A977CE4^pimgpsh_fullsize_distr.jpg"/>
          <p:cNvPicPr preferRelativeResize="0"/>
          <p:nvPr/>
        </p:nvPicPr>
        <p:blipFill rotWithShape="1">
          <a:blip r:embed="rId4">
            <a:alphaModFix/>
          </a:blip>
          <a:srcRect/>
          <a:stretch/>
        </p:blipFill>
        <p:spPr>
          <a:xfrm>
            <a:off x="10507980" y="6374858"/>
            <a:ext cx="1684020" cy="4953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42"/>
        <p:cNvGrpSpPr/>
        <p:nvPr/>
      </p:nvGrpSpPr>
      <p:grpSpPr>
        <a:xfrm>
          <a:off x="0" y="0"/>
          <a:ext cx="0" cy="0"/>
          <a:chOff x="0" y="0"/>
          <a:chExt cx="0" cy="0"/>
        </a:xfrm>
      </p:grpSpPr>
      <p:sp>
        <p:nvSpPr>
          <p:cNvPr id="43" name="Google Shape;43;p34"/>
          <p:cNvSpPr txBox="1">
            <a:spLocks noGrp="1"/>
          </p:cNvSpPr>
          <p:nvPr>
            <p:ph type="title"/>
          </p:nvPr>
        </p:nvSpPr>
        <p:spPr>
          <a:xfrm>
            <a:off x="558000" y="1079999"/>
            <a:ext cx="10515600" cy="8931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34"/>
          <p:cNvSpPr txBox="1">
            <a:spLocks noGrp="1"/>
          </p:cNvSpPr>
          <p:nvPr>
            <p:ph type="body" idx="1"/>
          </p:nvPr>
        </p:nvSpPr>
        <p:spPr>
          <a:xfrm>
            <a:off x="558000" y="2160000"/>
            <a:ext cx="5157787" cy="50302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a:lnSpc>
                <a:spcPct val="100000"/>
              </a:lnSpc>
              <a:spcBef>
                <a:spcPts val="600"/>
              </a:spcBef>
              <a:spcAft>
                <a:spcPts val="0"/>
              </a:spcAft>
              <a:buSzPts val="2400"/>
              <a:buNone/>
              <a:defRPr sz="2000" b="1"/>
            </a:lvl2pPr>
            <a:lvl3pPr marL="1371600" lvl="2" indent="-228600" algn="l">
              <a:lnSpc>
                <a:spcPct val="100000"/>
              </a:lnSpc>
              <a:spcBef>
                <a:spcPts val="600"/>
              </a:spcBef>
              <a:spcAft>
                <a:spcPts val="0"/>
              </a:spcAft>
              <a:buSzPts val="1800"/>
              <a:buNone/>
              <a:defRPr sz="1800" b="1"/>
            </a:lvl3pPr>
            <a:lvl4pPr marL="1828800" lvl="3" indent="-228600" algn="l">
              <a:lnSpc>
                <a:spcPct val="100000"/>
              </a:lnSpc>
              <a:spcBef>
                <a:spcPts val="600"/>
              </a:spcBef>
              <a:spcAft>
                <a:spcPts val="0"/>
              </a:spcAft>
              <a:buSzPts val="1600"/>
              <a:buNone/>
              <a:defRPr sz="1600" b="1"/>
            </a:lvl4pPr>
            <a:lvl5pPr marL="2286000" lvl="4" indent="-228600" algn="l">
              <a:lnSpc>
                <a:spcPct val="100000"/>
              </a:lnSpc>
              <a:spcBef>
                <a:spcPts val="600"/>
              </a:spcBef>
              <a:spcAft>
                <a:spcPts val="0"/>
              </a:spcAft>
              <a:buSzPts val="1600"/>
              <a:buNone/>
              <a:defRPr sz="1600" b="1"/>
            </a:lvl5pPr>
            <a:lvl6pPr marL="2743200" lvl="5" indent="-228600" algn="l">
              <a:lnSpc>
                <a:spcPct val="90000"/>
              </a:lnSpc>
              <a:spcBef>
                <a:spcPts val="6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34"/>
          <p:cNvSpPr txBox="1">
            <a:spLocks noGrp="1"/>
          </p:cNvSpPr>
          <p:nvPr>
            <p:ph type="body" idx="2"/>
          </p:nvPr>
        </p:nvSpPr>
        <p:spPr>
          <a:xfrm>
            <a:off x="558000" y="2687950"/>
            <a:ext cx="10515600" cy="3684588"/>
          </a:xfrm>
          <a:prstGeom prst="rect">
            <a:avLst/>
          </a:prstGeom>
          <a:noFill/>
          <a:ln>
            <a:noFill/>
          </a:ln>
        </p:spPr>
        <p:txBody>
          <a:bodyPr spcFirstLastPara="1" wrap="square" lIns="91425" tIns="45700" rIns="91425" bIns="45700" anchor="t" anchorCtr="0">
            <a:normAutofit/>
          </a:bodyPr>
          <a:lstStyle>
            <a:lvl1pPr marL="457200" lvl="0" indent="-368300" algn="l">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6" name="Google Shape;46;p34"/>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47" name="Google Shape;47;p34"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48" name="Google Shape;48;p34" descr="C:\Users\Georgia-Work\AppData\Roaming\Skype\georgia.aristidou\media_messaging\media_cache\^DD49E969C8C275A0BF0095F3F01442BBA23C6B6D6D2A977CE4^pimgpsh_fullsize_distr.jpg"/>
          <p:cNvPicPr preferRelativeResize="0"/>
          <p:nvPr/>
        </p:nvPicPr>
        <p:blipFill rotWithShape="1">
          <a:blip r:embed="rId4">
            <a:alphaModFix/>
          </a:blip>
          <a:srcRect/>
          <a:stretch/>
        </p:blipFill>
        <p:spPr>
          <a:xfrm>
            <a:off x="10507980" y="6374858"/>
            <a:ext cx="1684020" cy="4953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49"/>
        <p:cNvGrpSpPr/>
        <p:nvPr/>
      </p:nvGrpSpPr>
      <p:grpSpPr>
        <a:xfrm>
          <a:off x="0" y="0"/>
          <a:ext cx="0" cy="0"/>
          <a:chOff x="0" y="0"/>
          <a:chExt cx="0" cy="0"/>
        </a:xfrm>
      </p:grpSpPr>
      <p:sp>
        <p:nvSpPr>
          <p:cNvPr id="50" name="Google Shape;50;p35"/>
          <p:cNvSpPr txBox="1">
            <a:spLocks noGrp="1"/>
          </p:cNvSpPr>
          <p:nvPr>
            <p:ph type="title"/>
          </p:nvPr>
        </p:nvSpPr>
        <p:spPr>
          <a:xfrm>
            <a:off x="558000" y="1080000"/>
            <a:ext cx="11396576" cy="5991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35"/>
          <p:cNvSpPr txBox="1">
            <a:spLocks noGrp="1"/>
          </p:cNvSpPr>
          <p:nvPr>
            <p:ph type="body" idx="1"/>
          </p:nvPr>
        </p:nvSpPr>
        <p:spPr>
          <a:xfrm>
            <a:off x="557999" y="1800000"/>
            <a:ext cx="5409663" cy="48934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35"/>
          <p:cNvSpPr txBox="1">
            <a:spLocks noGrp="1"/>
          </p:cNvSpPr>
          <p:nvPr>
            <p:ph type="body" idx="2"/>
          </p:nvPr>
        </p:nvSpPr>
        <p:spPr>
          <a:xfrm>
            <a:off x="6172199" y="1800000"/>
            <a:ext cx="5782377" cy="48934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3" name="Google Shape;53;p35"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2" name="Google Shape;29;p29">
            <a:extLst>
              <a:ext uri="{FF2B5EF4-FFF2-40B4-BE49-F238E27FC236}">
                <a16:creationId xmlns:a16="http://schemas.microsoft.com/office/drawing/2014/main" id="{63C62A51-3C2D-F74C-E4C0-E21E1DFDECED}"/>
              </a:ext>
            </a:extLst>
          </p:cNvPr>
          <p:cNvSpPr txBox="1"/>
          <p:nvPr userDrawn="1"/>
        </p:nvSpPr>
        <p:spPr>
          <a:xfrm>
            <a:off x="0" y="81370"/>
            <a:ext cx="8709225" cy="322139"/>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a:ea typeface="Calibri"/>
                <a:cs typeface="Calibri"/>
                <a:sym typeface="Calibri"/>
              </a:rPr>
              <a:t>3.3</a:t>
            </a:r>
            <a:r>
              <a:rPr lang="en-US" sz="1800" b="1" dirty="0">
                <a:solidFill>
                  <a:schemeClr val="lt1"/>
                </a:solidFill>
                <a:highlight>
                  <a:srgbClr val="C01E24"/>
                </a:highlight>
                <a:latin typeface="Arial"/>
                <a:ea typeface="Arial"/>
                <a:cs typeface="Arial"/>
                <a:sym typeface="Arial"/>
              </a:rPr>
              <a:t> </a:t>
            </a:r>
            <a:r>
              <a:rPr lang="en-US" sz="1800" dirty="0">
                <a:solidFill>
                  <a:srgbClr val="7F7F7F"/>
                </a:solidFill>
                <a:latin typeface="Arial"/>
                <a:ea typeface="Arial"/>
                <a:cs typeface="Arial"/>
                <a:sym typeface="Arial"/>
              </a:rPr>
              <a:t> </a:t>
            </a:r>
            <a:r>
              <a:rPr lang="en-US" sz="1800" dirty="0">
                <a:solidFill>
                  <a:srgbClr val="7F7F7F"/>
                </a:solidFill>
                <a:latin typeface="Calibri Light" panose="020F0302020204030204" pitchFamily="34" charset="0"/>
                <a:ea typeface="Arial"/>
                <a:cs typeface="Calibri Light" panose="020F0302020204030204" pitchFamily="34" charset="0"/>
                <a:sym typeface="Arial"/>
              </a:rPr>
              <a:t>Health Apps for Physical Activity</a:t>
            </a:r>
            <a:endParaRPr sz="1800" dirty="0">
              <a:solidFill>
                <a:srgbClr val="7F7F7F"/>
              </a:solidFill>
              <a:latin typeface="Calibri Light" panose="020F0302020204030204" pitchFamily="34" charset="0"/>
              <a:ea typeface="Calibri"/>
              <a:cs typeface="Calibri Light" panose="020F0302020204030204" pitchFamily="34" charset="0"/>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6"/>
          <p:cNvSpPr txBox="1">
            <a:spLocks noGrp="1"/>
          </p:cNvSpPr>
          <p:nvPr>
            <p:ph type="body" idx="1"/>
          </p:nvPr>
        </p:nvSpPr>
        <p:spPr>
          <a:xfrm>
            <a:off x="838200" y="1825624"/>
            <a:ext cx="10515600" cy="4530725"/>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5.jpg"/><Relationship Id="rId18" Type="http://schemas.openxmlformats.org/officeDocument/2006/relationships/hyperlink" Target="http://www.amsed.fr/" TargetMode="External"/><Relationship Id="rId3" Type="http://schemas.openxmlformats.org/officeDocument/2006/relationships/image" Target="../media/image10.jpg"/><Relationship Id="rId7" Type="http://schemas.openxmlformats.org/officeDocument/2006/relationships/image" Target="../media/image12.jpg"/><Relationship Id="rId12" Type="http://schemas.openxmlformats.org/officeDocument/2006/relationships/hyperlink" Target="https://www.media-k.eu/" TargetMode="External"/><Relationship Id="rId17" Type="http://schemas.openxmlformats.org/officeDocument/2006/relationships/image" Target="../media/image17.png"/><Relationship Id="rId2" Type="http://schemas.openxmlformats.org/officeDocument/2006/relationships/notesSlide" Target="../notesSlides/notesSlide2.xml"/><Relationship Id="rId16" Type="http://schemas.openxmlformats.org/officeDocument/2006/relationships/image" Target="../media/image16.pn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hyperlink" Target="http://www.coordina-oerh.com/" TargetMode="External"/><Relationship Id="rId11" Type="http://schemas.openxmlformats.org/officeDocument/2006/relationships/image" Target="../media/image14.jpg"/><Relationship Id="rId5" Type="http://schemas.openxmlformats.org/officeDocument/2006/relationships/image" Target="../media/image11.jp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3.jpg"/><Relationship Id="rId14" Type="http://schemas.openxmlformats.org/officeDocument/2006/relationships/hyperlink" Target="https://www.oxfamitalia.or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9.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122BC770-408C-50C8-126F-18790E99F2CB}"/>
              </a:ext>
            </a:extLst>
          </p:cNvPr>
          <p:cNvSpPr txBox="1">
            <a:spLocks/>
          </p:cNvSpPr>
          <p:nvPr/>
        </p:nvSpPr>
        <p:spPr>
          <a:xfrm>
            <a:off x="4310344" y="3513902"/>
            <a:ext cx="7307007" cy="2015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a:spcAft>
                <a:spcPts val="600"/>
              </a:spcAft>
            </a:pPr>
            <a:r>
              <a:rPr lang="en-US" sz="3400" kern="1200" dirty="0">
                <a:solidFill>
                  <a:srgbClr val="C00000"/>
                </a:solidFill>
                <a:effectLst/>
                <a:latin typeface="Calibri Light" panose="020F0302020204030204" pitchFamily="34" charset="0"/>
                <a:cs typeface="Calibri Light" panose="020F0302020204030204" pitchFamily="34" charset="0"/>
              </a:rPr>
              <a:t>Module 3  - Self-Learning session </a:t>
            </a:r>
            <a:r>
              <a:rPr lang="en-US" sz="2400" kern="1200" dirty="0">
                <a:solidFill>
                  <a:srgbClr val="C00000"/>
                </a:solidFill>
                <a:effectLst/>
                <a:latin typeface="Calibri Light" panose="020F0302020204030204" pitchFamily="34" charset="0"/>
                <a:cs typeface="Calibri Light" panose="020F0302020204030204" pitchFamily="34" charset="0"/>
              </a:rPr>
              <a:t>(3.3)</a:t>
            </a:r>
            <a:r>
              <a:rPr lang="en-US" sz="3400" kern="1200" dirty="0">
                <a:solidFill>
                  <a:schemeClr val="tx1"/>
                </a:solidFill>
                <a:latin typeface="Calibri Light" panose="020F0302020204030204" pitchFamily="34" charset="0"/>
                <a:cs typeface="Calibri Light" panose="020F0302020204030204" pitchFamily="34" charset="0"/>
              </a:rPr>
              <a:t/>
            </a:r>
            <a:br>
              <a:rPr lang="en-US" sz="3400" kern="1200" dirty="0">
                <a:solidFill>
                  <a:schemeClr val="tx1"/>
                </a:solidFill>
                <a:latin typeface="Calibri Light" panose="020F0302020204030204" pitchFamily="34" charset="0"/>
                <a:cs typeface="Calibri Light" panose="020F0302020204030204" pitchFamily="34" charset="0"/>
              </a:rPr>
            </a:br>
            <a:r>
              <a:rPr lang="en-US" sz="4000" dirty="0">
                <a:solidFill>
                  <a:schemeClr val="tx1"/>
                </a:solidFill>
                <a:effectLst/>
                <a:latin typeface="Calibri Light" panose="020F0302020204030204" pitchFamily="34" charset="0"/>
                <a:cs typeface="Calibri Light" panose="020F0302020204030204" pitchFamily="34" charset="0"/>
              </a:rPr>
              <a:t>Health Apps for Physical Activity</a:t>
            </a:r>
            <a:endParaRPr lang="en-US" sz="3400" dirty="0">
              <a:solidFill>
                <a:schemeClr val="tx1"/>
              </a:solidFill>
              <a:effectLst/>
              <a:latin typeface="Calibri Light" panose="020F0302020204030204" pitchFamily="34" charset="0"/>
              <a:cs typeface="Calibri Light" panose="020F0302020204030204" pitchFamily="34" charset="0"/>
            </a:endParaRPr>
          </a:p>
        </p:txBody>
      </p:sp>
      <p:sp>
        <p:nvSpPr>
          <p:cNvPr id="6" name="Ορθογώνιο 5">
            <a:extLst>
              <a:ext uri="{FF2B5EF4-FFF2-40B4-BE49-F238E27FC236}">
                <a16:creationId xmlns:a16="http://schemas.microsoft.com/office/drawing/2014/main" id="{C7AD4A93-931E-A31D-52A4-60E47B032034}"/>
              </a:ext>
            </a:extLst>
          </p:cNvPr>
          <p:cNvSpPr/>
          <p:nvPr/>
        </p:nvSpPr>
        <p:spPr>
          <a:xfrm>
            <a:off x="-2" y="67193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a:t>
            </a:r>
            <a:endParaRPr lang="el-GR" sz="2400" dirty="0">
              <a:solidFill>
                <a:schemeClr val="bg1">
                  <a:lumMod val="95000"/>
                </a:schemeClr>
              </a:solidFill>
            </a:endParaRPr>
          </a:p>
        </p:txBody>
      </p:sp>
      <p:sp>
        <p:nvSpPr>
          <p:cNvPr id="7" name="Ορθογώνιο 6">
            <a:extLst>
              <a:ext uri="{FF2B5EF4-FFF2-40B4-BE49-F238E27FC236}">
                <a16:creationId xmlns:a16="http://schemas.microsoft.com/office/drawing/2014/main" id="{B08F5D6B-3FD6-2800-C5A1-3C9A7908BC37}"/>
              </a:ext>
            </a:extLst>
          </p:cNvPr>
          <p:cNvSpPr/>
          <p:nvPr/>
        </p:nvSpPr>
        <p:spPr>
          <a:xfrm>
            <a:off x="2609" y="1507751"/>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2</a:t>
            </a:r>
            <a:endParaRPr lang="el-GR" sz="2400" dirty="0">
              <a:solidFill>
                <a:schemeClr val="bg1">
                  <a:lumMod val="95000"/>
                </a:schemeClr>
              </a:solidFill>
            </a:endParaRPr>
          </a:p>
        </p:txBody>
      </p:sp>
      <p:sp>
        <p:nvSpPr>
          <p:cNvPr id="8" name="Ορθογώνιο 7">
            <a:extLst>
              <a:ext uri="{FF2B5EF4-FFF2-40B4-BE49-F238E27FC236}">
                <a16:creationId xmlns:a16="http://schemas.microsoft.com/office/drawing/2014/main" id="{B63E7FEB-73DF-67ED-3B6B-EFAC8BBCBDE5}"/>
              </a:ext>
            </a:extLst>
          </p:cNvPr>
          <p:cNvSpPr/>
          <p:nvPr/>
        </p:nvSpPr>
        <p:spPr>
          <a:xfrm>
            <a:off x="-56" y="2302518"/>
            <a:ext cx="722376" cy="868136"/>
          </a:xfrm>
          <a:prstGeom prst="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effectLst>
                  <a:outerShdw blurRad="38100" dist="38100" dir="2700000" algn="tl">
                    <a:srgbClr val="000000">
                      <a:alpha val="43137"/>
                    </a:srgbClr>
                  </a:outerShdw>
                </a:effectLst>
              </a:rPr>
              <a:t>3</a:t>
            </a:r>
            <a:endParaRPr lang="el-GR" sz="2400" b="1" dirty="0">
              <a:solidFill>
                <a:schemeClr val="bg1">
                  <a:lumMod val="95000"/>
                </a:schemeClr>
              </a:solidFill>
              <a:effectLst>
                <a:outerShdw blurRad="38100" dist="38100" dir="2700000" algn="tl">
                  <a:srgbClr val="000000">
                    <a:alpha val="43137"/>
                  </a:srgbClr>
                </a:outerShdw>
              </a:effectLst>
            </a:endParaRPr>
          </a:p>
        </p:txBody>
      </p:sp>
      <p:sp>
        <p:nvSpPr>
          <p:cNvPr id="9" name="Ορθογώνιο 8">
            <a:extLst>
              <a:ext uri="{FF2B5EF4-FFF2-40B4-BE49-F238E27FC236}">
                <a16:creationId xmlns:a16="http://schemas.microsoft.com/office/drawing/2014/main" id="{9296058F-B1EF-E3C5-E1C3-C7D0F3D64C9C}"/>
              </a:ext>
            </a:extLst>
          </p:cNvPr>
          <p:cNvSpPr/>
          <p:nvPr/>
        </p:nvSpPr>
        <p:spPr>
          <a:xfrm>
            <a:off x="-2" y="317097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4</a:t>
            </a:r>
            <a:endParaRPr lang="el-GR" sz="2400" dirty="0">
              <a:solidFill>
                <a:schemeClr val="bg1">
                  <a:lumMod val="95000"/>
                </a:schemeClr>
              </a:solidFill>
            </a:endParaRPr>
          </a:p>
        </p:txBody>
      </p:sp>
      <p:sp>
        <p:nvSpPr>
          <p:cNvPr id="10" name="Ορθογώνιο 9">
            <a:extLst>
              <a:ext uri="{FF2B5EF4-FFF2-40B4-BE49-F238E27FC236}">
                <a16:creationId xmlns:a16="http://schemas.microsoft.com/office/drawing/2014/main" id="{8D1A44D9-A0E1-CEEC-8556-1AF31A36C35E}"/>
              </a:ext>
            </a:extLst>
          </p:cNvPr>
          <p:cNvSpPr/>
          <p:nvPr/>
        </p:nvSpPr>
        <p:spPr>
          <a:xfrm>
            <a:off x="1655" y="403693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5</a:t>
            </a:r>
            <a:endParaRPr lang="el-GR" sz="2400" dirty="0">
              <a:solidFill>
                <a:schemeClr val="bg1">
                  <a:lumMod val="95000"/>
                </a:schemeClr>
              </a:solidFill>
            </a:endParaRPr>
          </a:p>
        </p:txBody>
      </p:sp>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4310344" y="1134849"/>
            <a:ext cx="6563496" cy="2084244"/>
          </a:xfrm>
          <a:prstGeom prst="rect">
            <a:avLst/>
          </a:prstGeom>
        </p:spPr>
      </p:pic>
      <p:sp>
        <p:nvSpPr>
          <p:cNvPr id="12" name="TextBox 11">
            <a:extLst>
              <a:ext uri="{FF2B5EF4-FFF2-40B4-BE49-F238E27FC236}">
                <a16:creationId xmlns:a16="http://schemas.microsoft.com/office/drawing/2014/main" id="{FA472B88-FA84-AD45-BFBA-453D2E042006}"/>
              </a:ext>
            </a:extLst>
          </p:cNvPr>
          <p:cNvSpPr txBox="1"/>
          <p:nvPr/>
        </p:nvSpPr>
        <p:spPr>
          <a:xfrm>
            <a:off x="4863323" y="2899483"/>
            <a:ext cx="6094902" cy="369332"/>
          </a:xfrm>
          <a:prstGeom prst="rect">
            <a:avLst/>
          </a:prstGeom>
          <a:noFill/>
        </p:spPr>
        <p:txBody>
          <a:bodyPr wrap="square">
            <a:spAutoFit/>
          </a:bodyPr>
          <a:lstStyle/>
          <a:p>
            <a:pPr algn="r"/>
            <a:r>
              <a:rPr lang="el-GR" dirty="0">
                <a:solidFill>
                  <a:srgbClr val="ABC7F1"/>
                </a:solidFill>
              </a:rPr>
              <a:t>https://apps4health.eu/</a:t>
            </a:r>
          </a:p>
        </p:txBody>
      </p:sp>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8249" y="5991490"/>
            <a:ext cx="12191695" cy="869554"/>
          </a:xfrm>
          <a:prstGeom prst="rect">
            <a:avLst/>
          </a:prstGeom>
        </p:spPr>
      </p:pic>
      <p:pic>
        <p:nvPicPr>
          <p:cNvPr id="14" name="Picture 2">
            <a:extLst>
              <a:ext uri="{FF2B5EF4-FFF2-40B4-BE49-F238E27FC236}">
                <a16:creationId xmlns:a16="http://schemas.microsoft.com/office/drawing/2014/main" id="{C54C3464-3C1E-988B-5CEF-752563404FE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6" name="Ορθογώνιο 15">
            <a:extLst>
              <a:ext uri="{FF2B5EF4-FFF2-40B4-BE49-F238E27FC236}">
                <a16:creationId xmlns:a16="http://schemas.microsoft.com/office/drawing/2014/main" id="{DFF0B65B-CBA5-9B67-090E-F3AF9A6A1A47}"/>
              </a:ext>
            </a:extLst>
          </p:cNvPr>
          <p:cNvSpPr/>
          <p:nvPr/>
        </p:nvSpPr>
        <p:spPr>
          <a:xfrm>
            <a:off x="510" y="490374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6</a:t>
            </a:r>
            <a:endParaRPr lang="el-GR" sz="2400" dirty="0"/>
          </a:p>
        </p:txBody>
      </p:sp>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6896" y="1576370"/>
            <a:ext cx="1880187" cy="3365007"/>
          </a:xfrm>
          <a:prstGeom prst="rect">
            <a:avLst/>
          </a:prstGeom>
        </p:spPr>
      </p:pic>
      <p:sp>
        <p:nvSpPr>
          <p:cNvPr id="3" name="Ορθογώνιο 5">
            <a:extLst>
              <a:ext uri="{FF2B5EF4-FFF2-40B4-BE49-F238E27FC236}">
                <a16:creationId xmlns:a16="http://schemas.microsoft.com/office/drawing/2014/main" id="{A1482017-CE48-BD3A-636F-4833CBAAF02A}"/>
              </a:ext>
            </a:extLst>
          </p:cNvPr>
          <p:cNvSpPr/>
          <p:nvPr/>
        </p:nvSpPr>
        <p:spPr>
          <a:xfrm>
            <a:off x="728869" y="1172199"/>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7</a:t>
            </a:r>
            <a:endParaRPr lang="el-GR" sz="2400" dirty="0">
              <a:solidFill>
                <a:schemeClr val="bg1">
                  <a:lumMod val="95000"/>
                </a:schemeClr>
              </a:solidFill>
            </a:endParaRPr>
          </a:p>
        </p:txBody>
      </p:sp>
      <p:sp>
        <p:nvSpPr>
          <p:cNvPr id="19" name="Ορθογώνιο 6">
            <a:extLst>
              <a:ext uri="{FF2B5EF4-FFF2-40B4-BE49-F238E27FC236}">
                <a16:creationId xmlns:a16="http://schemas.microsoft.com/office/drawing/2014/main" id="{CAD63FE0-D81D-FCE9-CCA7-3575A1CD6940}"/>
              </a:ext>
            </a:extLst>
          </p:cNvPr>
          <p:cNvSpPr/>
          <p:nvPr/>
        </p:nvSpPr>
        <p:spPr>
          <a:xfrm>
            <a:off x="721541" y="200802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8</a:t>
            </a:r>
            <a:endParaRPr lang="el-GR" sz="2400" dirty="0">
              <a:solidFill>
                <a:schemeClr val="bg1">
                  <a:lumMod val="95000"/>
                </a:schemeClr>
              </a:solidFill>
            </a:endParaRPr>
          </a:p>
        </p:txBody>
      </p:sp>
      <p:sp>
        <p:nvSpPr>
          <p:cNvPr id="20" name="Ορθογώνιο 7">
            <a:extLst>
              <a:ext uri="{FF2B5EF4-FFF2-40B4-BE49-F238E27FC236}">
                <a16:creationId xmlns:a16="http://schemas.microsoft.com/office/drawing/2014/main" id="{6C932FDB-0CEA-CF4D-38E2-9F9CD825E408}"/>
              </a:ext>
            </a:extLst>
          </p:cNvPr>
          <p:cNvSpPr/>
          <p:nvPr/>
        </p:nvSpPr>
        <p:spPr>
          <a:xfrm>
            <a:off x="728815" y="280278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9</a:t>
            </a:r>
            <a:endParaRPr lang="el-GR" sz="2400" dirty="0">
              <a:solidFill>
                <a:schemeClr val="bg1">
                  <a:lumMod val="95000"/>
                </a:schemeClr>
              </a:solidFill>
            </a:endParaRPr>
          </a:p>
        </p:txBody>
      </p:sp>
      <p:sp>
        <p:nvSpPr>
          <p:cNvPr id="21" name="Ορθογώνιο 8">
            <a:extLst>
              <a:ext uri="{FF2B5EF4-FFF2-40B4-BE49-F238E27FC236}">
                <a16:creationId xmlns:a16="http://schemas.microsoft.com/office/drawing/2014/main" id="{EF7D337B-3CF9-B720-8142-510959218B2D}"/>
              </a:ext>
            </a:extLst>
          </p:cNvPr>
          <p:cNvSpPr/>
          <p:nvPr/>
        </p:nvSpPr>
        <p:spPr>
          <a:xfrm>
            <a:off x="728869" y="3671243"/>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10</a:t>
            </a:r>
            <a:endParaRPr lang="el-GR" sz="2400" dirty="0">
              <a:solidFill>
                <a:schemeClr val="bg1">
                  <a:lumMod val="95000"/>
                </a:schemeClr>
              </a:solidFill>
            </a:endParaRPr>
          </a:p>
        </p:txBody>
      </p:sp>
      <p:sp>
        <p:nvSpPr>
          <p:cNvPr id="22" name="Ορθογώνιο 9">
            <a:extLst>
              <a:ext uri="{FF2B5EF4-FFF2-40B4-BE49-F238E27FC236}">
                <a16:creationId xmlns:a16="http://schemas.microsoft.com/office/drawing/2014/main" id="{CC1E6879-142D-AECE-94E7-214111DCC508}"/>
              </a:ext>
            </a:extLst>
          </p:cNvPr>
          <p:cNvSpPr/>
          <p:nvPr/>
        </p:nvSpPr>
        <p:spPr>
          <a:xfrm>
            <a:off x="730526" y="4537206"/>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11</a:t>
            </a:r>
            <a:endParaRPr lang="el-GR" sz="2400" dirty="0">
              <a:solidFill>
                <a:schemeClr val="bg1">
                  <a:lumMod val="95000"/>
                </a:schemeClr>
              </a:solidFill>
            </a:endParaRPr>
          </a:p>
        </p:txBody>
      </p:sp>
      <p:sp>
        <p:nvSpPr>
          <p:cNvPr id="24" name="Ορθογώνιο 10">
            <a:extLst>
              <a:ext uri="{FF2B5EF4-FFF2-40B4-BE49-F238E27FC236}">
                <a16:creationId xmlns:a16="http://schemas.microsoft.com/office/drawing/2014/main" id="{E6A6A2C1-905C-CF21-28C1-3A5CBA4B3EAA}"/>
              </a:ext>
            </a:extLst>
          </p:cNvPr>
          <p:cNvSpPr/>
          <p:nvPr/>
        </p:nvSpPr>
        <p:spPr>
          <a:xfrm>
            <a:off x="2425150" y="6376653"/>
            <a:ext cx="8293082" cy="632422"/>
          </a:xfrm>
          <a:prstGeom prst="rect">
            <a:avLst/>
          </a:prstGeom>
        </p:spPr>
        <p:txBody>
          <a:bodyPr vert="horz" lIns="91440" tIns="45720" rIns="91440" bIns="45720" rtlCol="0" anchor="ctr">
            <a:normAutofit/>
          </a:bodyPr>
          <a:lstStyle/>
          <a:p>
            <a:pPr>
              <a:lnSpc>
                <a:spcPct val="90000"/>
              </a:lnSpc>
              <a:spcAft>
                <a:spcPts val="600"/>
              </a:spcAft>
            </a:pPr>
            <a:r>
              <a:rPr lang="en-US" sz="1000" kern="1200" dirty="0">
                <a:solidFill>
                  <a:schemeClr val="accent5">
                    <a:lumMod val="20000"/>
                    <a:lumOff val="80000"/>
                  </a:schemeClr>
                </a:solidFill>
                <a:latin typeface="Calibri Light" panose="020F0302020204030204" pitchFamily="34" charset="0"/>
                <a:ea typeface="+mn-ea"/>
                <a:cs typeface="Calibri Light" panose="020F03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p:txBody>
      </p:sp>
      <p:pic>
        <p:nvPicPr>
          <p:cNvPr id="28" name="Picture 27" descr="A black background with white text&#10;&#10;Description automatically generated">
            <a:extLst>
              <a:ext uri="{FF2B5EF4-FFF2-40B4-BE49-F238E27FC236}">
                <a16:creationId xmlns:a16="http://schemas.microsoft.com/office/drawing/2014/main" id="{354D6E5B-786C-C59B-40E3-002BDA2B9A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628" y="6414599"/>
            <a:ext cx="1954612" cy="436098"/>
          </a:xfrm>
          <a:prstGeom prst="rect">
            <a:avLst/>
          </a:prstGeom>
        </p:spPr>
      </p:pic>
    </p:spTree>
    <p:extLst>
      <p:ext uri="{BB962C8B-B14F-4D97-AF65-F5344CB8AC3E}">
        <p14:creationId xmlns:p14="http://schemas.microsoft.com/office/powerpoint/2010/main" val="319560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03864"/>
              </a:buClr>
              <a:buSzPts val="4800"/>
              <a:buFont typeface="Calibri"/>
              <a:buNone/>
            </a:pPr>
            <a:r>
              <a:rPr lang="en-US" sz="4800" b="1">
                <a:solidFill>
                  <a:srgbClr val="203864"/>
                </a:solidFill>
                <a:latin typeface="Calibri"/>
                <a:ea typeface="Calibri"/>
                <a:cs typeface="Calibri"/>
                <a:sym typeface="Calibri"/>
              </a:rPr>
              <a:t>Partners</a:t>
            </a:r>
            <a:endParaRPr sz="4800" b="1">
              <a:solidFill>
                <a:srgbClr val="203864"/>
              </a:solidFill>
              <a:latin typeface="Calibri"/>
              <a:ea typeface="Calibri"/>
              <a:cs typeface="Calibri"/>
              <a:sym typeface="Calibri"/>
            </a:endParaRPr>
          </a:p>
        </p:txBody>
      </p:sp>
      <p:grpSp>
        <p:nvGrpSpPr>
          <p:cNvPr id="88" name="Google Shape;88;p2"/>
          <p:cNvGrpSpPr/>
          <p:nvPr/>
        </p:nvGrpSpPr>
        <p:grpSpPr>
          <a:xfrm>
            <a:off x="6606686" y="1812884"/>
            <a:ext cx="6096000" cy="1677637"/>
            <a:chOff x="-1066801" y="1523553"/>
            <a:chExt cx="6096000" cy="1677637"/>
          </a:xfrm>
        </p:grpSpPr>
        <p:pic>
          <p:nvPicPr>
            <p:cNvPr id="89" name="Google Shape;89;p2"/>
            <p:cNvPicPr preferRelativeResize="0"/>
            <p:nvPr/>
          </p:nvPicPr>
          <p:blipFill rotWithShape="1">
            <a:blip r:embed="rId3">
              <a:alphaModFix/>
            </a:blip>
            <a:srcRect/>
            <a:stretch/>
          </p:blipFill>
          <p:spPr>
            <a:xfrm>
              <a:off x="1256678" y="1523553"/>
              <a:ext cx="1449043" cy="997191"/>
            </a:xfrm>
            <a:prstGeom prst="rect">
              <a:avLst/>
            </a:prstGeom>
            <a:noFill/>
            <a:ln>
              <a:noFill/>
            </a:ln>
          </p:spPr>
        </p:pic>
        <p:sp>
          <p:nvSpPr>
            <p:cNvPr id="90" name="Google Shape;90;p2"/>
            <p:cNvSpPr txBox="1"/>
            <p:nvPr/>
          </p:nvSpPr>
          <p:spPr>
            <a:xfrm>
              <a:off x="-1066801" y="2462526"/>
              <a:ext cx="6096000" cy="7386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50" b="0" i="0">
                  <a:solidFill>
                    <a:srgbClr val="203864"/>
                  </a:solidFill>
                  <a:latin typeface="Roboto"/>
                  <a:ea typeface="Roboto"/>
                  <a:cs typeface="Roboto"/>
                  <a:sym typeface="Roboto"/>
                </a:rPr>
                <a:t>WESTFALISCHE </a:t>
              </a:r>
              <a:r>
                <a:rPr lang="en-US" sz="1000" b="0" i="0">
                  <a:solidFill>
                    <a:srgbClr val="203864"/>
                  </a:solidFill>
                  <a:latin typeface="Roboto"/>
                  <a:ea typeface="Roboto"/>
                  <a:cs typeface="Roboto"/>
                  <a:sym typeface="Roboto"/>
                </a:rPr>
                <a:t>HOCHSCHULE</a:t>
              </a:r>
              <a:r>
                <a:rPr lang="en-US" sz="1050" b="0" i="0">
                  <a:solidFill>
                    <a:srgbClr val="203864"/>
                  </a:solidFill>
                  <a:latin typeface="Roboto"/>
                  <a:ea typeface="Roboto"/>
                  <a:cs typeface="Roboto"/>
                  <a:sym typeface="Roboto"/>
                </a:rPr>
                <a:t> GELSENKIRCHEN,</a:t>
              </a:r>
              <a:br>
                <a:rPr lang="en-US" sz="1050" b="0" i="0">
                  <a:solidFill>
                    <a:srgbClr val="203864"/>
                  </a:solidFill>
                  <a:latin typeface="Roboto"/>
                  <a:ea typeface="Roboto"/>
                  <a:cs typeface="Roboto"/>
                  <a:sym typeface="Roboto"/>
                </a:rPr>
              </a:br>
              <a:r>
                <a:rPr lang="en-US" sz="1050" b="0" i="0">
                  <a:solidFill>
                    <a:srgbClr val="203864"/>
                  </a:solidFill>
                  <a:latin typeface="Roboto"/>
                  <a:ea typeface="Roboto"/>
                  <a:cs typeface="Roboto"/>
                  <a:sym typeface="Roboto"/>
                </a:rPr>
                <a:t>BOCHOLT, RECKLINGHAUSEN</a:t>
              </a:r>
              <a:endParaRPr/>
            </a:p>
            <a:p>
              <a:pPr marL="0" marR="0" lvl="0" indent="0" algn="ctr" rtl="0">
                <a:spcBef>
                  <a:spcPts val="0"/>
                </a:spcBef>
                <a:spcAft>
                  <a:spcPts val="0"/>
                </a:spcAft>
                <a:buNone/>
              </a:pPr>
              <a:r>
                <a:rPr lang="en-US" sz="1050" b="0" i="0">
                  <a:solidFill>
                    <a:srgbClr val="414042"/>
                  </a:solidFill>
                  <a:latin typeface="Roboto"/>
                  <a:ea typeface="Roboto"/>
                  <a:cs typeface="Roboto"/>
                  <a:sym typeface="Roboto"/>
                </a:rPr>
                <a:t>GELSENKIRCHEN, GERMANY</a:t>
              </a:r>
              <a:endParaRPr/>
            </a:p>
            <a:p>
              <a:pPr marL="0" marR="0" lvl="0" indent="0" algn="ctr" rtl="0">
                <a:spcBef>
                  <a:spcPts val="0"/>
                </a:spcBef>
                <a:spcAft>
                  <a:spcPts val="0"/>
                </a:spcAft>
                <a:buNone/>
              </a:pPr>
              <a:r>
                <a:rPr lang="en-US" sz="1050" b="0" i="0" u="sng" strike="noStrike">
                  <a:solidFill>
                    <a:srgbClr val="D71920"/>
                  </a:solidFill>
                  <a:latin typeface="Roboto"/>
                  <a:ea typeface="Roboto"/>
                  <a:cs typeface="Roboto"/>
                  <a:sym typeface="Roboto"/>
                  <a:hlinkClick r:id="rId4">
                    <a:extLst>
                      <a:ext uri="{A12FA001-AC4F-418D-AE19-62706E023703}">
                        <ahyp:hlinkClr xmlns:ahyp="http://schemas.microsoft.com/office/drawing/2018/hyperlinkcolor" xmlns="" val="tx"/>
                      </a:ext>
                    </a:extLst>
                  </a:hlinkClick>
                </a:rPr>
                <a:t>www.w-hs.de</a:t>
              </a:r>
              <a:endParaRPr sz="1050" b="0" i="0">
                <a:solidFill>
                  <a:srgbClr val="414042"/>
                </a:solidFill>
                <a:latin typeface="Roboto"/>
                <a:ea typeface="Roboto"/>
                <a:cs typeface="Roboto"/>
                <a:sym typeface="Roboto"/>
              </a:endParaRPr>
            </a:p>
          </p:txBody>
        </p:sp>
      </p:grpSp>
      <p:grpSp>
        <p:nvGrpSpPr>
          <p:cNvPr id="91" name="Google Shape;91;p2"/>
          <p:cNvGrpSpPr/>
          <p:nvPr/>
        </p:nvGrpSpPr>
        <p:grpSpPr>
          <a:xfrm>
            <a:off x="3483817" y="4504058"/>
            <a:ext cx="6629400" cy="1738414"/>
            <a:chOff x="2579204" y="1882706"/>
            <a:chExt cx="6629400" cy="1738414"/>
          </a:xfrm>
        </p:grpSpPr>
        <p:pic>
          <p:nvPicPr>
            <p:cNvPr id="92" name="Google Shape;92;p2"/>
            <p:cNvPicPr preferRelativeResize="0"/>
            <p:nvPr/>
          </p:nvPicPr>
          <p:blipFill rotWithShape="1">
            <a:blip r:embed="rId5">
              <a:alphaModFix/>
            </a:blip>
            <a:srcRect/>
            <a:stretch/>
          </p:blipFill>
          <p:spPr>
            <a:xfrm>
              <a:off x="4627079" y="1882706"/>
              <a:ext cx="2533650" cy="1047750"/>
            </a:xfrm>
            <a:prstGeom prst="rect">
              <a:avLst/>
            </a:prstGeom>
            <a:noFill/>
            <a:ln>
              <a:noFill/>
            </a:ln>
          </p:spPr>
        </p:pic>
        <p:sp>
          <p:nvSpPr>
            <p:cNvPr id="93" name="Google Shape;93;p2"/>
            <p:cNvSpPr txBox="1"/>
            <p:nvPr/>
          </p:nvSpPr>
          <p:spPr>
            <a:xfrm>
              <a:off x="2579204" y="2913234"/>
              <a:ext cx="6629400"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COORDINA ORGANIZACIÓN DE EMPRESAS Y</a:t>
              </a:r>
              <a:br>
                <a:rPr lang="en-US" sz="1000" b="0" i="0">
                  <a:solidFill>
                    <a:srgbClr val="203864"/>
                  </a:solidFill>
                  <a:latin typeface="Roboto"/>
                  <a:ea typeface="Roboto"/>
                  <a:cs typeface="Roboto"/>
                  <a:sym typeface="Roboto"/>
                </a:rPr>
              </a:br>
              <a:r>
                <a:rPr lang="en-US" sz="1000" b="0" i="0">
                  <a:solidFill>
                    <a:srgbClr val="203864"/>
                  </a:solidFill>
                  <a:latin typeface="Roboto"/>
                  <a:ea typeface="Roboto"/>
                  <a:cs typeface="Roboto"/>
                  <a:sym typeface="Roboto"/>
                </a:rPr>
                <a:t>RECURSOS HUMANOS, S.L.</a:t>
              </a:r>
              <a:endParaRPr/>
            </a:p>
            <a:p>
              <a:pPr marL="0" marR="0" lvl="0" indent="0" algn="ctr" rtl="0">
                <a:spcBef>
                  <a:spcPts val="0"/>
                </a:spcBef>
                <a:spcAft>
                  <a:spcPts val="0"/>
                </a:spcAft>
                <a:buNone/>
              </a:pPr>
              <a:r>
                <a:rPr lang="en-US" sz="1000" b="0" i="0">
                  <a:solidFill>
                    <a:srgbClr val="414042"/>
                  </a:solidFill>
                  <a:latin typeface="Roboto"/>
                  <a:ea typeface="Roboto"/>
                  <a:cs typeface="Roboto"/>
                  <a:sym typeface="Roboto"/>
                </a:rPr>
                <a:t>VALENCIA, SPAIN</a:t>
              </a:r>
              <a:endParaRPr/>
            </a:p>
            <a:p>
              <a:pPr marL="0" marR="0" lvl="0" indent="0" algn="ctr" rtl="0">
                <a:spcBef>
                  <a:spcPts val="0"/>
                </a:spcBef>
                <a:spcAft>
                  <a:spcPts val="0"/>
                </a:spcAft>
                <a:buNone/>
              </a:pPr>
              <a:r>
                <a:rPr lang="en-US" sz="1000" b="0" i="0" u="sng" strike="noStrike">
                  <a:solidFill>
                    <a:srgbClr val="D71920"/>
                  </a:solidFill>
                  <a:latin typeface="Roboto"/>
                  <a:ea typeface="Roboto"/>
                  <a:cs typeface="Roboto"/>
                  <a:sym typeface="Roboto"/>
                  <a:hlinkClick r:id="rId6">
                    <a:extLst>
                      <a:ext uri="{A12FA001-AC4F-418D-AE19-62706E023703}">
                        <ahyp:hlinkClr xmlns:ahyp="http://schemas.microsoft.com/office/drawing/2018/hyperlinkcolor" xmlns="" val="tx"/>
                      </a:ext>
                    </a:extLst>
                  </a:hlinkClick>
                </a:rPr>
                <a:t>coordina-oerh.com</a:t>
              </a:r>
              <a:endParaRPr sz="1000" b="0" i="0">
                <a:solidFill>
                  <a:srgbClr val="414042"/>
                </a:solidFill>
                <a:latin typeface="Roboto"/>
                <a:ea typeface="Roboto"/>
                <a:cs typeface="Roboto"/>
                <a:sym typeface="Roboto"/>
              </a:endParaRPr>
            </a:p>
          </p:txBody>
        </p:sp>
      </p:grpSp>
      <p:grpSp>
        <p:nvGrpSpPr>
          <p:cNvPr id="94" name="Google Shape;94;p2"/>
          <p:cNvGrpSpPr/>
          <p:nvPr/>
        </p:nvGrpSpPr>
        <p:grpSpPr>
          <a:xfrm>
            <a:off x="3020318" y="1776505"/>
            <a:ext cx="6634368" cy="1584248"/>
            <a:chOff x="6639106" y="2919412"/>
            <a:chExt cx="6634368" cy="1584248"/>
          </a:xfrm>
        </p:grpSpPr>
        <p:pic>
          <p:nvPicPr>
            <p:cNvPr id="95" name="Google Shape;95;p2"/>
            <p:cNvPicPr preferRelativeResize="0"/>
            <p:nvPr/>
          </p:nvPicPr>
          <p:blipFill rotWithShape="1">
            <a:blip r:embed="rId7">
              <a:alphaModFix/>
            </a:blip>
            <a:srcRect/>
            <a:stretch/>
          </p:blipFill>
          <p:spPr>
            <a:xfrm>
              <a:off x="8684703" y="2919412"/>
              <a:ext cx="2543175" cy="1047750"/>
            </a:xfrm>
            <a:prstGeom prst="rect">
              <a:avLst/>
            </a:prstGeom>
            <a:noFill/>
            <a:ln>
              <a:noFill/>
            </a:ln>
          </p:spPr>
        </p:pic>
        <p:sp>
          <p:nvSpPr>
            <p:cNvPr id="96" name="Google Shape;96;p2"/>
            <p:cNvSpPr txBox="1"/>
            <p:nvPr/>
          </p:nvSpPr>
          <p:spPr>
            <a:xfrm>
              <a:off x="6639106" y="3949662"/>
              <a:ext cx="6634368"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PROLEPSIS</a:t>
              </a:r>
              <a:endParaRPr/>
            </a:p>
            <a:p>
              <a:pPr marL="0" marR="0" lvl="0" indent="0" algn="ctr" rtl="0">
                <a:spcBef>
                  <a:spcPts val="0"/>
                </a:spcBef>
                <a:spcAft>
                  <a:spcPts val="0"/>
                </a:spcAft>
                <a:buNone/>
              </a:pPr>
              <a:r>
                <a:rPr lang="en-US" sz="1000" b="0" i="0">
                  <a:solidFill>
                    <a:srgbClr val="666666"/>
                  </a:solidFill>
                  <a:latin typeface="Roboto"/>
                  <a:ea typeface="Roboto"/>
                  <a:cs typeface="Roboto"/>
                  <a:sym typeface="Roboto"/>
                </a:rPr>
                <a:t>ATHENS, GREECE</a:t>
              </a:r>
              <a:br>
                <a:rPr lang="en-US" sz="1000" b="0" i="0">
                  <a:solidFill>
                    <a:srgbClr val="666666"/>
                  </a:solidFill>
                  <a:latin typeface="Roboto"/>
                  <a:ea typeface="Roboto"/>
                  <a:cs typeface="Roboto"/>
                  <a:sym typeface="Roboto"/>
                </a:rPr>
              </a:br>
              <a:r>
                <a:rPr lang="en-US" sz="1000" b="0" i="0" u="sng" strike="noStrike">
                  <a:solidFill>
                    <a:srgbClr val="D71920"/>
                  </a:solidFill>
                  <a:latin typeface="Roboto"/>
                  <a:ea typeface="Roboto"/>
                  <a:cs typeface="Roboto"/>
                  <a:sym typeface="Roboto"/>
                  <a:hlinkClick r:id="rId8">
                    <a:extLst>
                      <a:ext uri="{A12FA001-AC4F-418D-AE19-62706E023703}">
                        <ahyp:hlinkClr xmlns:ahyp="http://schemas.microsoft.com/office/drawing/2018/hyperlinkcolor" xmlns="" val="tx"/>
                      </a:ext>
                    </a:extLst>
                  </a:hlinkClick>
                </a:rPr>
                <a:t>www.prolepsis.gr</a:t>
              </a:r>
              <a:endParaRPr sz="1000" b="0" i="0">
                <a:solidFill>
                  <a:srgbClr val="666666"/>
                </a:solidFill>
                <a:latin typeface="Roboto"/>
                <a:ea typeface="Roboto"/>
                <a:cs typeface="Roboto"/>
                <a:sym typeface="Roboto"/>
              </a:endParaRPr>
            </a:p>
          </p:txBody>
        </p:sp>
      </p:grpSp>
      <p:grpSp>
        <p:nvGrpSpPr>
          <p:cNvPr id="97" name="Google Shape;97;p2"/>
          <p:cNvGrpSpPr/>
          <p:nvPr/>
        </p:nvGrpSpPr>
        <p:grpSpPr>
          <a:xfrm>
            <a:off x="-1974174" y="1729933"/>
            <a:ext cx="6952420" cy="1601615"/>
            <a:chOff x="-1240501" y="3160643"/>
            <a:chExt cx="6952420" cy="1601615"/>
          </a:xfrm>
        </p:grpSpPr>
        <p:pic>
          <p:nvPicPr>
            <p:cNvPr id="98" name="Google Shape;98;p2"/>
            <p:cNvPicPr preferRelativeResize="0"/>
            <p:nvPr/>
          </p:nvPicPr>
          <p:blipFill rotWithShape="1">
            <a:blip r:embed="rId9">
              <a:alphaModFix/>
            </a:blip>
            <a:srcRect/>
            <a:stretch/>
          </p:blipFill>
          <p:spPr>
            <a:xfrm>
              <a:off x="964123" y="3160643"/>
              <a:ext cx="2543175" cy="1038225"/>
            </a:xfrm>
            <a:prstGeom prst="rect">
              <a:avLst/>
            </a:prstGeom>
            <a:noFill/>
            <a:ln>
              <a:noFill/>
            </a:ln>
          </p:spPr>
        </p:pic>
        <p:sp>
          <p:nvSpPr>
            <p:cNvPr id="99" name="Google Shape;99;p2"/>
            <p:cNvSpPr txBox="1"/>
            <p:nvPr/>
          </p:nvSpPr>
          <p:spPr>
            <a:xfrm>
              <a:off x="-1240501" y="4208260"/>
              <a:ext cx="6952420"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UNIVERSITAT DE VALENCIA</a:t>
              </a:r>
              <a:endParaRPr/>
            </a:p>
            <a:p>
              <a:pPr marL="0" marR="0" lvl="0" indent="0" algn="ctr" rtl="0">
                <a:spcBef>
                  <a:spcPts val="0"/>
                </a:spcBef>
                <a:spcAft>
                  <a:spcPts val="0"/>
                </a:spcAft>
                <a:buNone/>
              </a:pPr>
              <a:r>
                <a:rPr lang="en-US" sz="1000" b="0" i="0">
                  <a:solidFill>
                    <a:srgbClr val="414042"/>
                  </a:solidFill>
                  <a:latin typeface="Roboto"/>
                  <a:ea typeface="Roboto"/>
                  <a:cs typeface="Roboto"/>
                  <a:sym typeface="Roboto"/>
                </a:rPr>
                <a:t>VALENCIA, SPAIN</a:t>
              </a:r>
              <a:endParaRPr/>
            </a:p>
            <a:p>
              <a:pPr marL="0" marR="0" lvl="0" indent="0" algn="ctr" rtl="0">
                <a:spcBef>
                  <a:spcPts val="0"/>
                </a:spcBef>
                <a:spcAft>
                  <a:spcPts val="0"/>
                </a:spcAft>
                <a:buNone/>
              </a:pPr>
              <a:r>
                <a:rPr lang="en-US" sz="1000" b="0" i="0" u="sng" strike="noStrike">
                  <a:solidFill>
                    <a:srgbClr val="D71920"/>
                  </a:solidFill>
                  <a:latin typeface="Roboto"/>
                  <a:ea typeface="Roboto"/>
                  <a:cs typeface="Roboto"/>
                  <a:sym typeface="Roboto"/>
                  <a:hlinkClick r:id="rId10">
                    <a:extLst>
                      <a:ext uri="{A12FA001-AC4F-418D-AE19-62706E023703}">
                        <ahyp:hlinkClr xmlns:ahyp="http://schemas.microsoft.com/office/drawing/2018/hyperlinkcolor" xmlns="" val="tx"/>
                      </a:ext>
                    </a:extLst>
                  </a:hlinkClick>
                </a:rPr>
                <a:t>www.uv.es</a:t>
              </a:r>
              <a:endParaRPr sz="1000" b="0" i="0">
                <a:solidFill>
                  <a:srgbClr val="414042"/>
                </a:solidFill>
                <a:latin typeface="Roboto"/>
                <a:ea typeface="Roboto"/>
                <a:cs typeface="Roboto"/>
                <a:sym typeface="Roboto"/>
              </a:endParaRPr>
            </a:p>
          </p:txBody>
        </p:sp>
      </p:grpSp>
      <p:grpSp>
        <p:nvGrpSpPr>
          <p:cNvPr id="100" name="Google Shape;100;p2"/>
          <p:cNvGrpSpPr/>
          <p:nvPr/>
        </p:nvGrpSpPr>
        <p:grpSpPr>
          <a:xfrm>
            <a:off x="2776075" y="4478327"/>
            <a:ext cx="2543175" cy="1592961"/>
            <a:chOff x="4517932" y="3531206"/>
            <a:chExt cx="2543175" cy="1592961"/>
          </a:xfrm>
        </p:grpSpPr>
        <p:pic>
          <p:nvPicPr>
            <p:cNvPr id="101" name="Google Shape;101;p2"/>
            <p:cNvPicPr preferRelativeResize="0"/>
            <p:nvPr/>
          </p:nvPicPr>
          <p:blipFill rotWithShape="1">
            <a:blip r:embed="rId11">
              <a:alphaModFix/>
            </a:blip>
            <a:srcRect/>
            <a:stretch/>
          </p:blipFill>
          <p:spPr>
            <a:xfrm>
              <a:off x="4517932" y="3531206"/>
              <a:ext cx="2543175" cy="1020916"/>
            </a:xfrm>
            <a:prstGeom prst="rect">
              <a:avLst/>
            </a:prstGeom>
            <a:noFill/>
            <a:ln>
              <a:noFill/>
            </a:ln>
          </p:spPr>
        </p:pic>
        <p:sp>
          <p:nvSpPr>
            <p:cNvPr id="102" name="Google Shape;102;p2"/>
            <p:cNvSpPr txBox="1"/>
            <p:nvPr/>
          </p:nvSpPr>
          <p:spPr>
            <a:xfrm>
              <a:off x="4824413" y="4570169"/>
              <a:ext cx="2037497"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media k GmbH</a:t>
              </a:r>
              <a:endParaRPr/>
            </a:p>
            <a:p>
              <a:pPr marL="0" marR="0" lvl="0" indent="0" algn="ctr" rtl="0">
                <a:spcBef>
                  <a:spcPts val="0"/>
                </a:spcBef>
                <a:spcAft>
                  <a:spcPts val="0"/>
                </a:spcAft>
                <a:buNone/>
              </a:pPr>
              <a:r>
                <a:rPr lang="en-US" sz="1000" b="0" i="0">
                  <a:solidFill>
                    <a:srgbClr val="414042"/>
                  </a:solidFill>
                  <a:latin typeface="Roboto"/>
                  <a:ea typeface="Roboto"/>
                  <a:cs typeface="Roboto"/>
                  <a:sym typeface="Roboto"/>
                </a:rPr>
                <a:t>Bad Mergentheim, GERMANY</a:t>
              </a:r>
              <a:endParaRPr/>
            </a:p>
            <a:p>
              <a:pPr marL="0" marR="0" lvl="0" indent="0" algn="ctr" rtl="0">
                <a:spcBef>
                  <a:spcPts val="0"/>
                </a:spcBef>
                <a:spcAft>
                  <a:spcPts val="0"/>
                </a:spcAft>
                <a:buNone/>
              </a:pPr>
              <a:r>
                <a:rPr lang="en-US" sz="1000" b="0" i="0" u="sng" strike="noStrike">
                  <a:solidFill>
                    <a:srgbClr val="D71920"/>
                  </a:solidFill>
                  <a:latin typeface="Roboto"/>
                  <a:ea typeface="Roboto"/>
                  <a:cs typeface="Roboto"/>
                  <a:sym typeface="Roboto"/>
                  <a:hlinkClick r:id="rId12">
                    <a:extLst>
                      <a:ext uri="{A12FA001-AC4F-418D-AE19-62706E023703}">
                        <ahyp:hlinkClr xmlns:ahyp="http://schemas.microsoft.com/office/drawing/2018/hyperlinkcolor" xmlns="" val="tx"/>
                      </a:ext>
                    </a:extLst>
                  </a:hlinkClick>
                </a:rPr>
                <a:t>www.media-k.eu</a:t>
              </a:r>
              <a:endParaRPr sz="1000" b="0" i="0">
                <a:solidFill>
                  <a:srgbClr val="414042"/>
                </a:solidFill>
                <a:latin typeface="Roboto"/>
                <a:ea typeface="Roboto"/>
                <a:cs typeface="Roboto"/>
                <a:sym typeface="Roboto"/>
              </a:endParaRPr>
            </a:p>
          </p:txBody>
        </p:sp>
      </p:grpSp>
      <p:grpSp>
        <p:nvGrpSpPr>
          <p:cNvPr id="103" name="Google Shape;103;p2"/>
          <p:cNvGrpSpPr/>
          <p:nvPr/>
        </p:nvGrpSpPr>
        <p:grpSpPr>
          <a:xfrm>
            <a:off x="2859813" y="1422238"/>
            <a:ext cx="1973150" cy="2726448"/>
            <a:chOff x="9320178" y="2976204"/>
            <a:chExt cx="1973150" cy="2726448"/>
          </a:xfrm>
        </p:grpSpPr>
        <p:pic>
          <p:nvPicPr>
            <p:cNvPr id="104" name="Google Shape;104;p2"/>
            <p:cNvPicPr preferRelativeResize="0"/>
            <p:nvPr/>
          </p:nvPicPr>
          <p:blipFill rotWithShape="1">
            <a:blip r:embed="rId13">
              <a:alphaModFix/>
            </a:blip>
            <a:srcRect/>
            <a:stretch/>
          </p:blipFill>
          <p:spPr>
            <a:xfrm>
              <a:off x="9320178" y="2976204"/>
              <a:ext cx="1962150" cy="2152650"/>
            </a:xfrm>
            <a:prstGeom prst="rect">
              <a:avLst/>
            </a:prstGeom>
            <a:noFill/>
            <a:ln>
              <a:noFill/>
            </a:ln>
          </p:spPr>
        </p:pic>
        <p:sp>
          <p:nvSpPr>
            <p:cNvPr id="105" name="Google Shape;105;p2"/>
            <p:cNvSpPr txBox="1"/>
            <p:nvPr/>
          </p:nvSpPr>
          <p:spPr>
            <a:xfrm>
              <a:off x="9331178" y="5148654"/>
              <a:ext cx="1962150"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OXFAM ITALIA INTERCULTURA</a:t>
              </a:r>
              <a:endParaRPr/>
            </a:p>
            <a:p>
              <a:pPr marL="0" marR="0" lvl="0" indent="0" algn="ctr" rtl="0">
                <a:spcBef>
                  <a:spcPts val="0"/>
                </a:spcBef>
                <a:spcAft>
                  <a:spcPts val="0"/>
                </a:spcAft>
                <a:buNone/>
              </a:pPr>
              <a:r>
                <a:rPr lang="en-US" sz="1000" b="0" i="0">
                  <a:solidFill>
                    <a:srgbClr val="414042"/>
                  </a:solidFill>
                  <a:latin typeface="Roboto"/>
                  <a:ea typeface="Roboto"/>
                  <a:cs typeface="Roboto"/>
                  <a:sym typeface="Roboto"/>
                </a:rPr>
                <a:t>AREZZO, ITALY</a:t>
              </a:r>
              <a:endParaRPr/>
            </a:p>
            <a:p>
              <a:pPr marL="0" marR="0" lvl="0" indent="0" algn="ctr" rtl="0">
                <a:spcBef>
                  <a:spcPts val="0"/>
                </a:spcBef>
                <a:spcAft>
                  <a:spcPts val="0"/>
                </a:spcAft>
                <a:buNone/>
              </a:pPr>
              <a:r>
                <a:rPr lang="en-US" sz="1000" b="0" i="0" u="sng" strike="noStrike">
                  <a:solidFill>
                    <a:srgbClr val="D71920"/>
                  </a:solidFill>
                  <a:latin typeface="Roboto"/>
                  <a:ea typeface="Roboto"/>
                  <a:cs typeface="Roboto"/>
                  <a:sym typeface="Roboto"/>
                  <a:hlinkClick r:id="rId14">
                    <a:extLst>
                      <a:ext uri="{A12FA001-AC4F-418D-AE19-62706E023703}">
                        <ahyp:hlinkClr xmlns:ahyp="http://schemas.microsoft.com/office/drawing/2018/hyperlinkcolor" xmlns="" val="tx"/>
                      </a:ext>
                    </a:extLst>
                  </a:hlinkClick>
                </a:rPr>
                <a:t>www.oxfamitalia.org/</a:t>
              </a:r>
              <a:endParaRPr sz="1000" b="0" i="0">
                <a:solidFill>
                  <a:srgbClr val="414042"/>
                </a:solidFill>
                <a:latin typeface="Roboto"/>
                <a:ea typeface="Roboto"/>
                <a:cs typeface="Roboto"/>
                <a:sym typeface="Roboto"/>
              </a:endParaRPr>
            </a:p>
          </p:txBody>
        </p:sp>
      </p:grpSp>
      <p:sp>
        <p:nvSpPr>
          <p:cNvPr id="106" name="Google Shape;106;p2"/>
          <p:cNvSpPr txBox="1"/>
          <p:nvPr/>
        </p:nvSpPr>
        <p:spPr>
          <a:xfrm>
            <a:off x="5662539" y="3702651"/>
            <a:ext cx="8558520" cy="6001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b="0" i="0">
                <a:solidFill>
                  <a:srgbClr val="203864"/>
                </a:solidFill>
                <a:latin typeface="Roboto"/>
                <a:ea typeface="Roboto"/>
                <a:cs typeface="Roboto"/>
                <a:sym typeface="Roboto"/>
              </a:rPr>
              <a:t>CONNEXIONS</a:t>
            </a:r>
            <a:endParaRPr/>
          </a:p>
          <a:p>
            <a:pPr marL="0" marR="0" lvl="0" indent="0" algn="ctr" rtl="0">
              <a:spcBef>
                <a:spcPts val="0"/>
              </a:spcBef>
              <a:spcAft>
                <a:spcPts val="0"/>
              </a:spcAft>
              <a:buNone/>
            </a:pPr>
            <a:r>
              <a:rPr lang="en-US" sz="1100" b="0" i="0">
                <a:solidFill>
                  <a:srgbClr val="414042"/>
                </a:solidFill>
                <a:latin typeface="Roboto"/>
                <a:ea typeface="Roboto"/>
                <a:cs typeface="Roboto"/>
                <a:sym typeface="Roboto"/>
              </a:rPr>
              <a:t>ATHENS, GREECE</a:t>
            </a:r>
            <a:endParaRPr/>
          </a:p>
          <a:p>
            <a:pPr marL="0" marR="0" lvl="0" indent="0" algn="ctr" rtl="0">
              <a:spcBef>
                <a:spcPts val="0"/>
              </a:spcBef>
              <a:spcAft>
                <a:spcPts val="0"/>
              </a:spcAft>
              <a:buNone/>
            </a:pPr>
            <a:r>
              <a:rPr lang="en-US" sz="1100" u="sng">
                <a:solidFill>
                  <a:srgbClr val="D71920"/>
                </a:solidFill>
                <a:latin typeface="Roboto"/>
                <a:ea typeface="Roboto"/>
                <a:cs typeface="Roboto"/>
                <a:sym typeface="Roboto"/>
                <a:hlinkClick r:id="rId15">
                  <a:extLst>
                    <a:ext uri="{A12FA001-AC4F-418D-AE19-62706E023703}">
                      <ahyp:hlinkClr xmlns:ahyp="http://schemas.microsoft.com/office/drawing/2018/hyperlinkcolor" xmlns="" val="tx"/>
                    </a:ext>
                  </a:extLst>
                </a:hlinkClick>
              </a:rPr>
              <a:t>www.connexions.gr</a:t>
            </a:r>
            <a:r>
              <a:rPr lang="en-US" sz="1100">
                <a:solidFill>
                  <a:srgbClr val="D71920"/>
                </a:solidFill>
                <a:latin typeface="Roboto"/>
                <a:ea typeface="Roboto"/>
                <a:cs typeface="Roboto"/>
                <a:sym typeface="Roboto"/>
              </a:rPr>
              <a:t> </a:t>
            </a:r>
            <a:endParaRPr sz="1100" b="0" i="0">
              <a:solidFill>
                <a:srgbClr val="414042"/>
              </a:solidFill>
              <a:latin typeface="Roboto"/>
              <a:ea typeface="Roboto"/>
              <a:cs typeface="Roboto"/>
              <a:sym typeface="Roboto"/>
            </a:endParaRPr>
          </a:p>
        </p:txBody>
      </p:sp>
      <p:pic>
        <p:nvPicPr>
          <p:cNvPr id="107" name="Google Shape;107;p2"/>
          <p:cNvPicPr preferRelativeResize="0"/>
          <p:nvPr/>
        </p:nvPicPr>
        <p:blipFill rotWithShape="1">
          <a:blip r:embed="rId16">
            <a:alphaModFix/>
          </a:blip>
          <a:srcRect/>
          <a:stretch/>
        </p:blipFill>
        <p:spPr>
          <a:xfrm>
            <a:off x="588861" y="4109931"/>
            <a:ext cx="2083037" cy="1322563"/>
          </a:xfrm>
          <a:prstGeom prst="rect">
            <a:avLst/>
          </a:prstGeom>
          <a:noFill/>
          <a:ln>
            <a:noFill/>
          </a:ln>
        </p:spPr>
      </p:pic>
      <p:pic>
        <p:nvPicPr>
          <p:cNvPr id="108" name="Google Shape;108;p2"/>
          <p:cNvPicPr preferRelativeResize="0"/>
          <p:nvPr/>
        </p:nvPicPr>
        <p:blipFill rotWithShape="1">
          <a:blip r:embed="rId17">
            <a:alphaModFix/>
          </a:blip>
          <a:srcRect/>
          <a:stretch/>
        </p:blipFill>
        <p:spPr>
          <a:xfrm>
            <a:off x="8766354" y="4519731"/>
            <a:ext cx="2158782" cy="886067"/>
          </a:xfrm>
          <a:prstGeom prst="rect">
            <a:avLst/>
          </a:prstGeom>
          <a:noFill/>
          <a:ln>
            <a:noFill/>
          </a:ln>
        </p:spPr>
      </p:pic>
      <p:sp>
        <p:nvSpPr>
          <p:cNvPr id="109" name="Google Shape;109;p2"/>
          <p:cNvSpPr txBox="1"/>
          <p:nvPr/>
        </p:nvSpPr>
        <p:spPr>
          <a:xfrm>
            <a:off x="5662539" y="5551538"/>
            <a:ext cx="8558520" cy="6001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a:solidFill>
                  <a:srgbClr val="203864"/>
                </a:solidFill>
                <a:latin typeface="Roboto"/>
                <a:ea typeface="Roboto"/>
                <a:cs typeface="Roboto"/>
                <a:sym typeface="Roboto"/>
              </a:rPr>
              <a:t>AMSED</a:t>
            </a:r>
            <a:endParaRPr/>
          </a:p>
          <a:p>
            <a:pPr marL="0" marR="0" lvl="0" indent="0" algn="ctr" rtl="0">
              <a:spcBef>
                <a:spcPts val="0"/>
              </a:spcBef>
              <a:spcAft>
                <a:spcPts val="0"/>
              </a:spcAft>
              <a:buNone/>
            </a:pPr>
            <a:r>
              <a:rPr lang="en-US" sz="1100" b="0" i="0">
                <a:solidFill>
                  <a:srgbClr val="414042"/>
                </a:solidFill>
                <a:latin typeface="Roboto"/>
                <a:ea typeface="Roboto"/>
                <a:cs typeface="Roboto"/>
                <a:sym typeface="Roboto"/>
              </a:rPr>
              <a:t>STRASBOURG, FRANCE</a:t>
            </a:r>
            <a:endParaRPr/>
          </a:p>
          <a:p>
            <a:pPr marL="0" marR="0" lvl="0" indent="0" algn="ctr" rtl="0">
              <a:spcBef>
                <a:spcPts val="0"/>
              </a:spcBef>
              <a:spcAft>
                <a:spcPts val="0"/>
              </a:spcAft>
              <a:buNone/>
            </a:pPr>
            <a:r>
              <a:rPr lang="en-US" sz="1100" u="sng">
                <a:solidFill>
                  <a:srgbClr val="D71920"/>
                </a:solidFill>
                <a:latin typeface="Roboto"/>
                <a:ea typeface="Roboto"/>
                <a:cs typeface="Roboto"/>
                <a:sym typeface="Roboto"/>
                <a:hlinkClick r:id="rId18">
                  <a:extLst>
                    <a:ext uri="{A12FA001-AC4F-418D-AE19-62706E023703}">
                      <ahyp:hlinkClr xmlns:ahyp="http://schemas.microsoft.com/office/drawing/2018/hyperlinkcolor" xmlns="" val="tx"/>
                    </a:ext>
                  </a:extLst>
                </a:hlinkClick>
              </a:rPr>
              <a:t>www.amsed.fr</a:t>
            </a:r>
            <a:r>
              <a:rPr lang="en-US" sz="1100">
                <a:solidFill>
                  <a:srgbClr val="D71920"/>
                </a:solidFill>
                <a:latin typeface="Roboto"/>
                <a:ea typeface="Roboto"/>
                <a:cs typeface="Roboto"/>
                <a:sym typeface="Roboto"/>
              </a:rPr>
              <a:t> </a:t>
            </a:r>
            <a:endParaRPr sz="1100" b="0" i="0">
              <a:solidFill>
                <a:srgbClr val="414042"/>
              </a:solidFill>
              <a:latin typeface="Roboto"/>
              <a:ea typeface="Roboto"/>
              <a:cs typeface="Roboto"/>
              <a:sym typeface="Roboto"/>
            </a:endParaRPr>
          </a:p>
        </p:txBody>
      </p:sp>
      <p:sp>
        <p:nvSpPr>
          <p:cNvPr id="110" name="Google Shape;110;p2"/>
          <p:cNvSpPr txBox="1"/>
          <p:nvPr/>
        </p:nvSpPr>
        <p:spPr>
          <a:xfrm>
            <a:off x="-2994706" y="5494738"/>
            <a:ext cx="8558520" cy="6001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b="0" i="0">
                <a:solidFill>
                  <a:srgbClr val="203864"/>
                </a:solidFill>
                <a:latin typeface="Roboto"/>
                <a:ea typeface="Roboto"/>
                <a:cs typeface="Roboto"/>
                <a:sym typeface="Roboto"/>
              </a:rPr>
              <a:t>RESET</a:t>
            </a:r>
            <a:endParaRPr/>
          </a:p>
          <a:p>
            <a:pPr marL="0" marR="0" lvl="0" indent="0" algn="ctr" rtl="0">
              <a:spcBef>
                <a:spcPts val="0"/>
              </a:spcBef>
              <a:spcAft>
                <a:spcPts val="0"/>
              </a:spcAft>
              <a:buNone/>
            </a:pPr>
            <a:r>
              <a:rPr lang="en-US" sz="1100" b="0" i="0">
                <a:solidFill>
                  <a:srgbClr val="414042"/>
                </a:solidFill>
                <a:latin typeface="Roboto"/>
                <a:ea typeface="Roboto"/>
                <a:cs typeface="Roboto"/>
                <a:sym typeface="Roboto"/>
              </a:rPr>
              <a:t>CYPRUS</a:t>
            </a:r>
            <a:endParaRPr/>
          </a:p>
          <a:p>
            <a:pPr marL="0" marR="0" lvl="0" indent="0" algn="ctr" rtl="0">
              <a:spcBef>
                <a:spcPts val="0"/>
              </a:spcBef>
              <a:spcAft>
                <a:spcPts val="0"/>
              </a:spcAft>
              <a:buNone/>
            </a:pPr>
            <a:r>
              <a:rPr lang="en-US" sz="1100" u="sng">
                <a:solidFill>
                  <a:srgbClr val="D71920"/>
                </a:solidFill>
                <a:latin typeface="Roboto"/>
                <a:ea typeface="Roboto"/>
                <a:cs typeface="Roboto"/>
                <a:sym typeface="Roboto"/>
                <a:hlinkClick r:id="rId19">
                  <a:extLst>
                    <a:ext uri="{A12FA001-AC4F-418D-AE19-62706E023703}">
                      <ahyp:hlinkClr xmlns:ahyp="http://schemas.microsoft.com/office/drawing/2018/hyperlinkcolor" xmlns="" val="tx"/>
                    </a:ext>
                  </a:extLst>
                </a:hlinkClick>
              </a:rPr>
              <a:t>www.resetcy.com</a:t>
            </a:r>
            <a:r>
              <a:rPr lang="en-US" sz="1100">
                <a:solidFill>
                  <a:srgbClr val="D71920"/>
                </a:solidFill>
                <a:latin typeface="Roboto"/>
                <a:ea typeface="Roboto"/>
                <a:cs typeface="Roboto"/>
                <a:sym typeface="Roboto"/>
              </a:rPr>
              <a:t>  </a:t>
            </a:r>
            <a:endParaRPr sz="1100" b="0" i="0">
              <a:solidFill>
                <a:srgbClr val="414042"/>
              </a:solidFill>
              <a:latin typeface="Roboto"/>
              <a:ea typeface="Roboto"/>
              <a:cs typeface="Roboto"/>
              <a:sym typeface="Roboto"/>
            </a:endParaRPr>
          </a:p>
        </p:txBody>
      </p:sp>
      <p:pic>
        <p:nvPicPr>
          <p:cNvPr id="111" name="Google Shape;111;p2" descr="Εικόνα που περιέχει γραφικά, κείμενο, γραφιστική, γραμματοσειρά&#10;&#10;Περιγραφή που δημιουργήθηκε αυτόματα"/>
          <p:cNvPicPr preferRelativeResize="0"/>
          <p:nvPr/>
        </p:nvPicPr>
        <p:blipFill rotWithShape="1">
          <a:blip r:embed="rId20">
            <a:alphaModFix/>
          </a:blip>
          <a:srcRect/>
          <a:stretch/>
        </p:blipFill>
        <p:spPr>
          <a:xfrm>
            <a:off x="6337502" y="3609276"/>
            <a:ext cx="2687298" cy="812537"/>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6"/>
        <p:cNvGrpSpPr/>
        <p:nvPr/>
      </p:nvGrpSpPr>
      <p:grpSpPr>
        <a:xfrm>
          <a:off x="0" y="0"/>
          <a:ext cx="0" cy="0"/>
          <a:chOff x="0" y="0"/>
          <a:chExt cx="0" cy="0"/>
        </a:xfrm>
      </p:grpSpPr>
      <p:sp>
        <p:nvSpPr>
          <p:cNvPr id="117" name="Google Shape;117;p3"/>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8" name="Google Shape;118;p3"/>
          <p:cNvSpPr txBox="1">
            <a:spLocks noGrp="1"/>
          </p:cNvSpPr>
          <p:nvPr>
            <p:ph type="title"/>
          </p:nvPr>
        </p:nvSpPr>
        <p:spPr>
          <a:xfrm>
            <a:off x="4673298" y="345155"/>
            <a:ext cx="6992839" cy="325733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203864"/>
              </a:buClr>
              <a:buSzPts val="5400"/>
              <a:buFont typeface="Calibri"/>
              <a:buNone/>
            </a:pPr>
            <a:r>
              <a:rPr lang="en-US" sz="5400" dirty="0"/>
              <a:t>Self-Learning supported by online training tools:</a:t>
            </a:r>
            <a:br>
              <a:rPr lang="en-US" sz="5400" dirty="0"/>
            </a:br>
            <a:r>
              <a:rPr lang="en-US" sz="5400" dirty="0"/>
              <a:t>Content</a:t>
            </a:r>
            <a:endParaRPr sz="5400" dirty="0"/>
          </a:p>
        </p:txBody>
      </p:sp>
      <p:grpSp>
        <p:nvGrpSpPr>
          <p:cNvPr id="119" name="Google Shape;119;p3"/>
          <p:cNvGrpSpPr/>
          <p:nvPr/>
        </p:nvGrpSpPr>
        <p:grpSpPr>
          <a:xfrm>
            <a:off x="4796610" y="3924133"/>
            <a:ext cx="6251110" cy="724884"/>
            <a:chOff x="0" y="747745"/>
            <a:chExt cx="6251110" cy="724884"/>
          </a:xfrm>
        </p:grpSpPr>
        <p:sp>
          <p:nvSpPr>
            <p:cNvPr id="120" name="Google Shape;120;p3"/>
            <p:cNvSpPr/>
            <p:nvPr/>
          </p:nvSpPr>
          <p:spPr>
            <a:xfrm>
              <a:off x="0" y="747745"/>
              <a:ext cx="6251110" cy="724884"/>
            </a:xfrm>
            <a:prstGeom prst="roundRect">
              <a:avLst>
                <a:gd name="adj" fmla="val 16667"/>
              </a:avLst>
            </a:prstGeom>
            <a:solidFill>
              <a:srgbClr val="C00000"/>
            </a:solidFill>
            <a:ln w="1905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3"/>
            <p:cNvSpPr txBox="1"/>
            <p:nvPr/>
          </p:nvSpPr>
          <p:spPr>
            <a:xfrm>
              <a:off x="35386" y="783131"/>
              <a:ext cx="6180338" cy="654112"/>
            </a:xfrm>
            <a:prstGeom prst="rect">
              <a:avLst/>
            </a:prstGeom>
            <a:noFill/>
            <a:ln>
              <a:noFill/>
            </a:ln>
          </p:spPr>
          <p:txBody>
            <a:bodyPr spcFirstLastPara="1" wrap="square" lIns="80000" tIns="80000" rIns="80000" bIns="80000" anchor="ctr" anchorCtr="0">
              <a:noAutofit/>
            </a:bodyPr>
            <a:lstStyle/>
            <a:p>
              <a:pPr marL="0" marR="0" lvl="0" indent="0" algn="l" rtl="0">
                <a:lnSpc>
                  <a:spcPct val="90000"/>
                </a:lnSpc>
                <a:spcBef>
                  <a:spcPts val="0"/>
                </a:spcBef>
                <a:spcAft>
                  <a:spcPts val="0"/>
                </a:spcAft>
                <a:buClr>
                  <a:schemeClr val="lt1"/>
                </a:buClr>
                <a:buSzPts val="2100"/>
                <a:buFont typeface="Calibri"/>
                <a:buNone/>
              </a:pPr>
              <a:r>
                <a:rPr lang="en-US" sz="2100">
                  <a:solidFill>
                    <a:schemeClr val="lt1"/>
                  </a:solidFill>
                  <a:latin typeface="Calibri"/>
                  <a:ea typeface="Calibri"/>
                  <a:cs typeface="Calibri"/>
                  <a:sym typeface="Calibri"/>
                </a:rPr>
                <a:t>1. Quiz and Self-assessment</a:t>
              </a:r>
              <a:endParaRPr sz="2100">
                <a:solidFill>
                  <a:schemeClr val="lt1"/>
                </a:solidFill>
                <a:latin typeface="Calibri"/>
                <a:ea typeface="Calibri"/>
                <a:cs typeface="Calibri"/>
                <a:sym typeface="Calibri"/>
              </a:endParaRPr>
            </a:p>
          </p:txBody>
        </p:sp>
      </p:grpSp>
      <p:pic>
        <p:nvPicPr>
          <p:cNvPr id="122" name="Google Shape;122;p3"/>
          <p:cNvPicPr preferRelativeResize="0"/>
          <p:nvPr/>
        </p:nvPicPr>
        <p:blipFill rotWithShape="1">
          <a:blip r:embed="rId3">
            <a:alphaModFix/>
          </a:blip>
          <a:srcRect/>
          <a:stretch/>
        </p:blipFill>
        <p:spPr>
          <a:xfrm>
            <a:off x="-8249" y="5991490"/>
            <a:ext cx="12191695" cy="869554"/>
          </a:xfrm>
          <a:prstGeom prst="rect">
            <a:avLst/>
          </a:prstGeom>
          <a:noFill/>
          <a:ln>
            <a:noFill/>
          </a:ln>
        </p:spPr>
      </p:pic>
      <p:pic>
        <p:nvPicPr>
          <p:cNvPr id="123" name="Google Shape;123;p3" descr="Εικόνα που περιέχει clipart, σύμβολο, καρτούν, λογότυπο&#10;&#10;Περιγραφή που δημιουργήθηκε αυτόματα"/>
          <p:cNvPicPr preferRelativeResize="0"/>
          <p:nvPr/>
        </p:nvPicPr>
        <p:blipFill rotWithShape="1">
          <a:blip r:embed="rId4">
            <a:alphaModFix/>
          </a:blip>
          <a:srcRect/>
          <a:stretch/>
        </p:blipFill>
        <p:spPr>
          <a:xfrm>
            <a:off x="1169532" y="772050"/>
            <a:ext cx="2807395" cy="5024450"/>
          </a:xfrm>
          <a:prstGeom prst="rect">
            <a:avLst/>
          </a:prstGeom>
          <a:noFill/>
          <a:ln>
            <a:noFill/>
          </a:ln>
        </p:spPr>
      </p:pic>
      <p:pic>
        <p:nvPicPr>
          <p:cNvPr id="124" name="Google Shape;124;p3"/>
          <p:cNvPicPr preferRelativeResize="0"/>
          <p:nvPr/>
        </p:nvPicPr>
        <p:blipFill rotWithShape="1">
          <a:blip r:embed="rId3">
            <a:alphaModFix/>
          </a:blip>
          <a:srcRect b="59835"/>
          <a:stretch/>
        </p:blipFill>
        <p:spPr>
          <a:xfrm rot="10800000">
            <a:off x="-8250" y="-4107"/>
            <a:ext cx="12191695" cy="349261"/>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Στρογγύλεμα γωνιών 3">
            <a:extLst>
              <a:ext uri="{FF2B5EF4-FFF2-40B4-BE49-F238E27FC236}">
                <a16:creationId xmlns:a16="http://schemas.microsoft.com/office/drawing/2014/main" id="{9651827C-5BB0-427C-8C65-8784AC89CEFC}"/>
              </a:ext>
            </a:extLst>
          </p:cNvPr>
          <p:cNvSpPr/>
          <p:nvPr/>
        </p:nvSpPr>
        <p:spPr>
          <a:xfrm>
            <a:off x="2105025" y="1028700"/>
            <a:ext cx="7534275" cy="904875"/>
          </a:xfrm>
          <a:prstGeom prst="roundRect">
            <a:avLst/>
          </a:prstGeom>
          <a:ln>
            <a:solidFill>
              <a:srgbClr val="C01E24"/>
            </a:solidFill>
          </a:ln>
        </p:spPr>
        <p:style>
          <a:lnRef idx="2">
            <a:schemeClr val="accent1"/>
          </a:lnRef>
          <a:fillRef idx="1">
            <a:schemeClr val="lt1"/>
          </a:fillRef>
          <a:effectRef idx="0">
            <a:schemeClr val="accent1"/>
          </a:effectRef>
          <a:fontRef idx="minor">
            <a:schemeClr val="dk1"/>
          </a:fontRef>
        </p:style>
        <p:txBody>
          <a:bodyPr rtlCol="0" anchor="ctr"/>
          <a:lstStyle/>
          <a:p>
            <a:pPr algn="ctr" rtl="0">
              <a:spcBef>
                <a:spcPts val="600"/>
              </a:spcBef>
              <a:spcAft>
                <a:spcPts val="0"/>
              </a:spcAft>
            </a:pPr>
            <a:r>
              <a:rPr lang="en-GB" sz="2000" b="1" dirty="0">
                <a:solidFill>
                  <a:srgbClr val="203864"/>
                </a:solidFill>
                <a:latin typeface="Calibri"/>
                <a:ea typeface="Calibri"/>
                <a:cs typeface="Calibri"/>
              </a:rPr>
              <a:t>What is the primary benefit of using fitness apps? </a:t>
            </a:r>
          </a:p>
        </p:txBody>
      </p:sp>
      <p:sp>
        <p:nvSpPr>
          <p:cNvPr id="5" name="Ορθογώνιο 4">
            <a:extLst>
              <a:ext uri="{FF2B5EF4-FFF2-40B4-BE49-F238E27FC236}">
                <a16:creationId xmlns:a16="http://schemas.microsoft.com/office/drawing/2014/main" id="{88178301-C8A7-4724-8CF8-344EAE75664C}"/>
              </a:ext>
            </a:extLst>
          </p:cNvPr>
          <p:cNvSpPr/>
          <p:nvPr/>
        </p:nvSpPr>
        <p:spPr>
          <a:xfrm>
            <a:off x="2105025" y="2479675"/>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t>A. </a:t>
            </a:r>
            <a:r>
              <a:rPr lang="en-GB" sz="1800" dirty="0">
                <a:solidFill>
                  <a:srgbClr val="374151"/>
                </a:solidFill>
                <a:latin typeface="Calibri" panose="020F0502020204030204" pitchFamily="34" charset="0"/>
              </a:rPr>
              <a:t>Socializing with friends</a:t>
            </a:r>
            <a:endParaRPr lang="el-GR" sz="1800" dirty="0"/>
          </a:p>
        </p:txBody>
      </p:sp>
      <p:sp>
        <p:nvSpPr>
          <p:cNvPr id="10" name="Ορθογώνιο 9">
            <a:extLst>
              <a:ext uri="{FF2B5EF4-FFF2-40B4-BE49-F238E27FC236}">
                <a16:creationId xmlns:a16="http://schemas.microsoft.com/office/drawing/2014/main" id="{E448F981-31BC-4A5C-A52A-2CB296CA1B95}"/>
              </a:ext>
            </a:extLst>
          </p:cNvPr>
          <p:cNvSpPr/>
          <p:nvPr/>
        </p:nvSpPr>
        <p:spPr>
          <a:xfrm>
            <a:off x="2112607" y="3727450"/>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t>C. </a:t>
            </a:r>
            <a:r>
              <a:rPr lang="en-GB" sz="1800" dirty="0">
                <a:solidFill>
                  <a:srgbClr val="374151"/>
                </a:solidFill>
                <a:latin typeface="Calibri" panose="020F0502020204030204" pitchFamily="34" charset="0"/>
              </a:rPr>
              <a:t>Playing video games</a:t>
            </a:r>
            <a:r>
              <a:rPr lang="en-US" sz="1800" dirty="0">
                <a:latin typeface="Calibri"/>
                <a:ea typeface="Calibri"/>
                <a:cs typeface="Calibri"/>
                <a:sym typeface="Calibri"/>
              </a:rPr>
              <a:t>.</a:t>
            </a:r>
            <a:endParaRPr lang="el-GR" sz="1800" dirty="0"/>
          </a:p>
        </p:txBody>
      </p:sp>
      <p:sp>
        <p:nvSpPr>
          <p:cNvPr id="12" name="Ορθογώνιο 11">
            <a:extLst>
              <a:ext uri="{FF2B5EF4-FFF2-40B4-BE49-F238E27FC236}">
                <a16:creationId xmlns:a16="http://schemas.microsoft.com/office/drawing/2014/main" id="{330EFFD1-979D-4EE1-BDD9-918267F048CC}"/>
              </a:ext>
            </a:extLst>
          </p:cNvPr>
          <p:cNvSpPr/>
          <p:nvPr/>
        </p:nvSpPr>
        <p:spPr>
          <a:xfrm>
            <a:off x="6134100" y="3727450"/>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t>D. </a:t>
            </a:r>
            <a:r>
              <a:rPr lang="en-GB" sz="1800" dirty="0">
                <a:solidFill>
                  <a:srgbClr val="374151"/>
                </a:solidFill>
                <a:latin typeface="Calibri" panose="020F0502020204030204" pitchFamily="34" charset="0"/>
              </a:rPr>
              <a:t>Tracking and improving health and fitness</a:t>
            </a:r>
            <a:r>
              <a:rPr lang="en-US" sz="1800" dirty="0">
                <a:latin typeface="Calibri"/>
                <a:ea typeface="Calibri"/>
                <a:cs typeface="Calibri"/>
                <a:sym typeface="Calibri"/>
              </a:rPr>
              <a:t>. </a:t>
            </a:r>
            <a:endParaRPr lang="el-GR" sz="1800" dirty="0"/>
          </a:p>
        </p:txBody>
      </p:sp>
      <p:sp>
        <p:nvSpPr>
          <p:cNvPr id="7" name="TextBox 6">
            <a:extLst>
              <a:ext uri="{FF2B5EF4-FFF2-40B4-BE49-F238E27FC236}">
                <a16:creationId xmlns:a16="http://schemas.microsoft.com/office/drawing/2014/main" id="{2D144F21-E427-4B8F-B9EF-32DFED7D2EDD}"/>
              </a:ext>
            </a:extLst>
          </p:cNvPr>
          <p:cNvSpPr txBox="1"/>
          <p:nvPr/>
        </p:nvSpPr>
        <p:spPr>
          <a:xfrm>
            <a:off x="2112607" y="1987414"/>
            <a:ext cx="2153859" cy="307777"/>
          </a:xfrm>
          <a:prstGeom prst="rect">
            <a:avLst/>
          </a:prstGeom>
        </p:spPr>
        <p:txBody>
          <a:bodyPr wrap="none" rtlCol="0">
            <a:spAutoFit/>
          </a:bodyPr>
          <a:lstStyle/>
          <a:p>
            <a:pPr algn="l"/>
            <a:r>
              <a:rPr lang="en-US" sz="1400" i="1" dirty="0"/>
              <a:t>Only one answer is correct!</a:t>
            </a:r>
            <a:endParaRPr lang="el-GR" sz="1400" i="1" dirty="0" err="1"/>
          </a:p>
        </p:txBody>
      </p:sp>
      <p:sp>
        <p:nvSpPr>
          <p:cNvPr id="2" name="Ορθογώνιο 10">
            <a:extLst>
              <a:ext uri="{FF2B5EF4-FFF2-40B4-BE49-F238E27FC236}">
                <a16:creationId xmlns:a16="http://schemas.microsoft.com/office/drawing/2014/main" id="{8350A70B-8EA5-D66A-CE84-35016F7ECF64}"/>
              </a:ext>
            </a:extLst>
          </p:cNvPr>
          <p:cNvSpPr/>
          <p:nvPr/>
        </p:nvSpPr>
        <p:spPr>
          <a:xfrm>
            <a:off x="6134100" y="2479675"/>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t>B. </a:t>
            </a:r>
            <a:r>
              <a:rPr lang="en-GB" sz="1800" dirty="0">
                <a:solidFill>
                  <a:srgbClr val="374151"/>
                </a:solidFill>
                <a:latin typeface="Calibri" panose="020F0502020204030204" pitchFamily="34" charset="0"/>
              </a:rPr>
              <a:t>Tracking and improving health and fitness</a:t>
            </a:r>
            <a:r>
              <a:rPr lang="en-US" sz="1800" dirty="0">
                <a:latin typeface="Calibri"/>
                <a:ea typeface="Calibri"/>
                <a:cs typeface="Calibri"/>
                <a:sym typeface="Calibri"/>
              </a:rPr>
              <a:t>. </a:t>
            </a:r>
            <a:endParaRPr lang="el-GR" sz="1800" dirty="0"/>
          </a:p>
        </p:txBody>
      </p:sp>
    </p:spTree>
    <p:extLst>
      <p:ext uri="{BB962C8B-B14F-4D97-AF65-F5344CB8AC3E}">
        <p14:creationId xmlns:p14="http://schemas.microsoft.com/office/powerpoint/2010/main" val="10727596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5"/>
                                        </p:tgtEl>
                                        <p:attrNameLst>
                                          <p:attrName>fillcolor</p:attrName>
                                        </p:attrNameLst>
                                      </p:cBhvr>
                                      <p:to>
                                        <a:srgbClr val="C00000"/>
                                      </p:to>
                                    </p:animClr>
                                    <p:set>
                                      <p:cBhvr>
                                        <p:cTn id="7" dur="2000" fill="hold"/>
                                        <p:tgtEl>
                                          <p:spTgt spid="5"/>
                                        </p:tgtEl>
                                        <p:attrNameLst>
                                          <p:attrName>fill.type</p:attrName>
                                        </p:attrNameLst>
                                      </p:cBhvr>
                                      <p:to>
                                        <p:strVal val="solid"/>
                                      </p:to>
                                    </p:set>
                                    <p:set>
                                      <p:cBhvr>
                                        <p:cTn id="8" dur="2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seq concurrent="1" nextAc="seek">
              <p:cTn id="9" restart="whenNotActive" fill="hold" evtFilter="cancelBubble" nodeType="interactiveSeq">
                <p:stCondLst>
                  <p:cond evt="onClick" delay="0">
                    <p:tgtEl>
                      <p:spTgt spid="10"/>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10"/>
                                        </p:tgtEl>
                                        <p:attrNameLst>
                                          <p:attrName>fillcolor</p:attrName>
                                        </p:attrNameLst>
                                      </p:cBhvr>
                                      <p:to>
                                        <a:srgbClr val="C00000"/>
                                      </p:to>
                                    </p:animClr>
                                    <p:set>
                                      <p:cBhvr>
                                        <p:cTn id="14" dur="2000" fill="hold"/>
                                        <p:tgtEl>
                                          <p:spTgt spid="10"/>
                                        </p:tgtEl>
                                        <p:attrNameLst>
                                          <p:attrName>fill.type</p:attrName>
                                        </p:attrNameLst>
                                      </p:cBhvr>
                                      <p:to>
                                        <p:strVal val="solid"/>
                                      </p:to>
                                    </p:set>
                                    <p:set>
                                      <p:cBhvr>
                                        <p:cTn id="15" dur="20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16" restart="whenNotActive" fill="hold" evtFilter="cancelBubble" nodeType="interactiveSeq">
                <p:stCondLst>
                  <p:cond evt="onClick" delay="0">
                    <p:tgtEl>
                      <p:spTgt spid="12"/>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2000" fill="hold"/>
                                        <p:tgtEl>
                                          <p:spTgt spid="12"/>
                                        </p:tgtEl>
                                        <p:attrNameLst>
                                          <p:attrName>fillcolor</p:attrName>
                                        </p:attrNameLst>
                                      </p:cBhvr>
                                      <p:to>
                                        <a:srgbClr val="C00000"/>
                                      </p:to>
                                    </p:animClr>
                                    <p:set>
                                      <p:cBhvr>
                                        <p:cTn id="21" dur="2000" fill="hold"/>
                                        <p:tgtEl>
                                          <p:spTgt spid="12"/>
                                        </p:tgtEl>
                                        <p:attrNameLst>
                                          <p:attrName>fill.type</p:attrName>
                                        </p:attrNameLst>
                                      </p:cBhvr>
                                      <p:to>
                                        <p:strVal val="solid"/>
                                      </p:to>
                                    </p:set>
                                    <p:set>
                                      <p:cBhvr>
                                        <p:cTn id="22" dur="20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23" restart="whenNotActive" fill="hold" evtFilter="cancelBubble" nodeType="interactiveSeq">
                <p:stCondLst>
                  <p:cond evt="onClick" delay="0">
                    <p:tgtEl>
                      <p:spTgt spid="2"/>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2000" fill="hold"/>
                                        <p:tgtEl>
                                          <p:spTgt spid="2"/>
                                        </p:tgtEl>
                                        <p:attrNameLst>
                                          <p:attrName>fillcolor</p:attrName>
                                        </p:attrNameLst>
                                      </p:cBhvr>
                                      <p:to>
                                        <a:srgbClr val="538135"/>
                                      </p:to>
                                    </p:animClr>
                                    <p:set>
                                      <p:cBhvr>
                                        <p:cTn id="28" dur="2000" fill="hold"/>
                                        <p:tgtEl>
                                          <p:spTgt spid="2"/>
                                        </p:tgtEl>
                                        <p:attrNameLst>
                                          <p:attrName>fill.type</p:attrName>
                                        </p:attrNameLst>
                                      </p:cBhvr>
                                      <p:to>
                                        <p:strVal val="solid"/>
                                      </p:to>
                                    </p:set>
                                    <p:set>
                                      <p:cBhvr>
                                        <p:cTn id="29" dur="2000" fill="hold"/>
                                        <p:tgtEl>
                                          <p:spTgt spid="2"/>
                                        </p:tgtEl>
                                        <p:attrNameLst>
                                          <p:attrName>fill.on</p:attrName>
                                        </p:attrNameLst>
                                      </p:cBhvr>
                                      <p:to>
                                        <p:strVal val="true"/>
                                      </p:to>
                                    </p:set>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Στρογγύλεμα γωνιών 3">
            <a:extLst>
              <a:ext uri="{FF2B5EF4-FFF2-40B4-BE49-F238E27FC236}">
                <a16:creationId xmlns:a16="http://schemas.microsoft.com/office/drawing/2014/main" id="{9651827C-5BB0-427C-8C65-8784AC89CEFC}"/>
              </a:ext>
            </a:extLst>
          </p:cNvPr>
          <p:cNvSpPr/>
          <p:nvPr/>
        </p:nvSpPr>
        <p:spPr>
          <a:xfrm>
            <a:off x="2105025" y="1028700"/>
            <a:ext cx="7534275" cy="904875"/>
          </a:xfrm>
          <a:prstGeom prst="roundRect">
            <a:avLst/>
          </a:prstGeom>
          <a:ln>
            <a:solidFill>
              <a:srgbClr val="C01E24"/>
            </a:solidFill>
          </a:ln>
        </p:spPr>
        <p:style>
          <a:lnRef idx="2">
            <a:schemeClr val="accent1"/>
          </a:lnRef>
          <a:fillRef idx="1">
            <a:schemeClr val="lt1"/>
          </a:fillRef>
          <a:effectRef idx="0">
            <a:schemeClr val="accent1"/>
          </a:effectRef>
          <a:fontRef idx="minor">
            <a:schemeClr val="dk1"/>
          </a:fontRef>
        </p:style>
        <p:txBody>
          <a:bodyPr rtlCol="0" anchor="ctr"/>
          <a:lstStyle/>
          <a:p>
            <a:pPr algn="ctr" rtl="0">
              <a:spcBef>
                <a:spcPts val="600"/>
              </a:spcBef>
              <a:spcAft>
                <a:spcPts val="0"/>
              </a:spcAft>
            </a:pPr>
            <a:r>
              <a:rPr lang="en-US" sz="2000" b="1" dirty="0">
                <a:solidFill>
                  <a:srgbClr val="203864"/>
                </a:solidFill>
                <a:latin typeface="Calibri"/>
                <a:ea typeface="Calibri"/>
                <a:cs typeface="Calibri"/>
              </a:rPr>
              <a:t>Which of the following is NOT a common feature of fitness apps?</a:t>
            </a:r>
            <a:endParaRPr lang="en-US" sz="2000" b="1" dirty="0">
              <a:solidFill>
                <a:srgbClr val="203864"/>
              </a:solidFill>
              <a:latin typeface="Calibri"/>
              <a:ea typeface="Calibri"/>
              <a:cs typeface="Calibri"/>
              <a:sym typeface="Calibri"/>
            </a:endParaRPr>
          </a:p>
        </p:txBody>
      </p:sp>
      <p:sp>
        <p:nvSpPr>
          <p:cNvPr id="5" name="Ορθογώνιο 4">
            <a:extLst>
              <a:ext uri="{FF2B5EF4-FFF2-40B4-BE49-F238E27FC236}">
                <a16:creationId xmlns:a16="http://schemas.microsoft.com/office/drawing/2014/main" id="{88178301-C8A7-4724-8CF8-344EAE75664C}"/>
              </a:ext>
            </a:extLst>
          </p:cNvPr>
          <p:cNvSpPr/>
          <p:nvPr/>
        </p:nvSpPr>
        <p:spPr>
          <a:xfrm>
            <a:off x="2105025" y="2479675"/>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t>A. </a:t>
            </a:r>
            <a:r>
              <a:rPr lang="en-US" sz="1800" dirty="0">
                <a:latin typeface="Calibri"/>
                <a:ea typeface="Calibri"/>
                <a:cs typeface="Calibri"/>
                <a:sym typeface="Calibri"/>
              </a:rPr>
              <a:t>Goal setting</a:t>
            </a:r>
            <a:endParaRPr lang="el-GR" sz="1800" dirty="0"/>
          </a:p>
        </p:txBody>
      </p:sp>
      <p:sp>
        <p:nvSpPr>
          <p:cNvPr id="10" name="Ορθογώνιο 9">
            <a:extLst>
              <a:ext uri="{FF2B5EF4-FFF2-40B4-BE49-F238E27FC236}">
                <a16:creationId xmlns:a16="http://schemas.microsoft.com/office/drawing/2014/main" id="{E448F981-31BC-4A5C-A52A-2CB296CA1B95}"/>
              </a:ext>
            </a:extLst>
          </p:cNvPr>
          <p:cNvSpPr/>
          <p:nvPr/>
        </p:nvSpPr>
        <p:spPr>
          <a:xfrm>
            <a:off x="6134100" y="2479675"/>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t>B. </a:t>
            </a:r>
            <a:r>
              <a:rPr lang="en-US" sz="1800" dirty="0">
                <a:latin typeface="Calibri"/>
                <a:ea typeface="Calibri"/>
                <a:cs typeface="Calibri"/>
                <a:sym typeface="Calibri"/>
              </a:rPr>
              <a:t>Progress tracking</a:t>
            </a:r>
            <a:endParaRPr lang="el-GR" sz="1800" dirty="0"/>
          </a:p>
        </p:txBody>
      </p:sp>
      <p:sp>
        <p:nvSpPr>
          <p:cNvPr id="11" name="Ορθογώνιο 10">
            <a:extLst>
              <a:ext uri="{FF2B5EF4-FFF2-40B4-BE49-F238E27FC236}">
                <a16:creationId xmlns:a16="http://schemas.microsoft.com/office/drawing/2014/main" id="{B08E9EB4-6838-4FCD-B853-E6E51FCAD438}"/>
              </a:ext>
            </a:extLst>
          </p:cNvPr>
          <p:cNvSpPr/>
          <p:nvPr/>
        </p:nvSpPr>
        <p:spPr>
          <a:xfrm>
            <a:off x="2105025" y="3727451"/>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t>C. </a:t>
            </a:r>
            <a:r>
              <a:rPr lang="en-US" sz="1800" dirty="0">
                <a:latin typeface="Calibri"/>
                <a:ea typeface="Calibri"/>
                <a:cs typeface="Calibri"/>
                <a:sym typeface="Calibri"/>
              </a:rPr>
              <a:t>Calorie counting</a:t>
            </a:r>
            <a:endParaRPr lang="el-GR" sz="1800" baseline="30000" dirty="0"/>
          </a:p>
        </p:txBody>
      </p:sp>
      <p:sp>
        <p:nvSpPr>
          <p:cNvPr id="12" name="Ορθογώνιο 11">
            <a:extLst>
              <a:ext uri="{FF2B5EF4-FFF2-40B4-BE49-F238E27FC236}">
                <a16:creationId xmlns:a16="http://schemas.microsoft.com/office/drawing/2014/main" id="{330EFFD1-979D-4EE1-BDD9-918267F048CC}"/>
              </a:ext>
            </a:extLst>
          </p:cNvPr>
          <p:cNvSpPr/>
          <p:nvPr/>
        </p:nvSpPr>
        <p:spPr>
          <a:xfrm>
            <a:off x="6134100" y="3727450"/>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t>D.</a:t>
            </a:r>
            <a:r>
              <a:rPr lang="en-US" sz="1800" dirty="0">
                <a:latin typeface="Calibri"/>
                <a:ea typeface="Calibri"/>
                <a:cs typeface="Calibri"/>
                <a:sym typeface="Calibri"/>
              </a:rPr>
              <a:t> Video streaming</a:t>
            </a:r>
            <a:endParaRPr lang="el-GR" sz="1800" dirty="0"/>
          </a:p>
        </p:txBody>
      </p:sp>
      <p:sp>
        <p:nvSpPr>
          <p:cNvPr id="2" name="TextBox 1">
            <a:extLst>
              <a:ext uri="{FF2B5EF4-FFF2-40B4-BE49-F238E27FC236}">
                <a16:creationId xmlns:a16="http://schemas.microsoft.com/office/drawing/2014/main" id="{D5E63C17-BD03-4222-BC8D-E1F551A4DD54}"/>
              </a:ext>
            </a:extLst>
          </p:cNvPr>
          <p:cNvSpPr txBox="1"/>
          <p:nvPr/>
        </p:nvSpPr>
        <p:spPr>
          <a:xfrm>
            <a:off x="2112607" y="1987414"/>
            <a:ext cx="2153859" cy="307777"/>
          </a:xfrm>
          <a:prstGeom prst="rect">
            <a:avLst/>
          </a:prstGeom>
        </p:spPr>
        <p:txBody>
          <a:bodyPr wrap="none" rtlCol="0">
            <a:spAutoFit/>
          </a:bodyPr>
          <a:lstStyle/>
          <a:p>
            <a:pPr algn="l"/>
            <a:r>
              <a:rPr lang="en-US" sz="1400" i="1" dirty="0"/>
              <a:t>Only one answer is correct!</a:t>
            </a:r>
            <a:endParaRPr lang="el-GR" sz="1400" i="1" dirty="0" err="1"/>
          </a:p>
        </p:txBody>
      </p:sp>
    </p:spTree>
    <p:extLst>
      <p:ext uri="{BB962C8B-B14F-4D97-AF65-F5344CB8AC3E}">
        <p14:creationId xmlns:p14="http://schemas.microsoft.com/office/powerpoint/2010/main" val="39457473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5"/>
                                        </p:tgtEl>
                                        <p:attrNameLst>
                                          <p:attrName>fillcolor</p:attrName>
                                        </p:attrNameLst>
                                      </p:cBhvr>
                                      <p:to>
                                        <a:srgbClr val="C00000"/>
                                      </p:to>
                                    </p:animClr>
                                    <p:set>
                                      <p:cBhvr>
                                        <p:cTn id="7" dur="2000" fill="hold"/>
                                        <p:tgtEl>
                                          <p:spTgt spid="5"/>
                                        </p:tgtEl>
                                        <p:attrNameLst>
                                          <p:attrName>fill.type</p:attrName>
                                        </p:attrNameLst>
                                      </p:cBhvr>
                                      <p:to>
                                        <p:strVal val="solid"/>
                                      </p:to>
                                    </p:set>
                                    <p:set>
                                      <p:cBhvr>
                                        <p:cTn id="8" dur="2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seq concurrent="1" nextAc="seek">
              <p:cTn id="9" restart="whenNotActive" fill="hold" evtFilter="cancelBubble" nodeType="interactiveSeq">
                <p:stCondLst>
                  <p:cond evt="onClick" delay="0">
                    <p:tgtEl>
                      <p:spTgt spid="10"/>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10"/>
                                        </p:tgtEl>
                                        <p:attrNameLst>
                                          <p:attrName>fillcolor</p:attrName>
                                        </p:attrNameLst>
                                      </p:cBhvr>
                                      <p:to>
                                        <a:srgbClr val="C00000"/>
                                      </p:to>
                                    </p:animClr>
                                    <p:set>
                                      <p:cBhvr>
                                        <p:cTn id="14" dur="2000" fill="hold"/>
                                        <p:tgtEl>
                                          <p:spTgt spid="10"/>
                                        </p:tgtEl>
                                        <p:attrNameLst>
                                          <p:attrName>fill.type</p:attrName>
                                        </p:attrNameLst>
                                      </p:cBhvr>
                                      <p:to>
                                        <p:strVal val="solid"/>
                                      </p:to>
                                    </p:set>
                                    <p:set>
                                      <p:cBhvr>
                                        <p:cTn id="15" dur="20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16" restart="whenNotActive" fill="hold" evtFilter="cancelBubble" nodeType="interactiveSeq">
                <p:stCondLst>
                  <p:cond evt="onClick" delay="0">
                    <p:tgtEl>
                      <p:spTgt spid="11"/>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2000" fill="hold"/>
                                        <p:tgtEl>
                                          <p:spTgt spid="11"/>
                                        </p:tgtEl>
                                        <p:attrNameLst>
                                          <p:attrName>fillcolor</p:attrName>
                                        </p:attrNameLst>
                                      </p:cBhvr>
                                      <p:to>
                                        <a:srgbClr val="C00000"/>
                                      </p:to>
                                    </p:animClr>
                                    <p:set>
                                      <p:cBhvr>
                                        <p:cTn id="21" dur="2000" fill="hold"/>
                                        <p:tgtEl>
                                          <p:spTgt spid="11"/>
                                        </p:tgtEl>
                                        <p:attrNameLst>
                                          <p:attrName>fill.type</p:attrName>
                                        </p:attrNameLst>
                                      </p:cBhvr>
                                      <p:to>
                                        <p:strVal val="solid"/>
                                      </p:to>
                                    </p:set>
                                    <p:set>
                                      <p:cBhvr>
                                        <p:cTn id="22" dur="20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23" restart="whenNotActive" fill="hold" evtFilter="cancelBubble" nodeType="interactiveSeq">
                <p:stCondLst>
                  <p:cond evt="onClick" delay="0">
                    <p:tgtEl>
                      <p:spTgt spid="12"/>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2000" fill="hold"/>
                                        <p:tgtEl>
                                          <p:spTgt spid="12"/>
                                        </p:tgtEl>
                                        <p:attrNameLst>
                                          <p:attrName>fillcolor</p:attrName>
                                        </p:attrNameLst>
                                      </p:cBhvr>
                                      <p:to>
                                        <a:srgbClr val="538135"/>
                                      </p:to>
                                    </p:animClr>
                                    <p:set>
                                      <p:cBhvr>
                                        <p:cTn id="28" dur="2000" fill="hold"/>
                                        <p:tgtEl>
                                          <p:spTgt spid="12"/>
                                        </p:tgtEl>
                                        <p:attrNameLst>
                                          <p:attrName>fill.type</p:attrName>
                                        </p:attrNameLst>
                                      </p:cBhvr>
                                      <p:to>
                                        <p:strVal val="solid"/>
                                      </p:to>
                                    </p:set>
                                    <p:set>
                                      <p:cBhvr>
                                        <p:cTn id="29" dur="20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Στρογγύλεμα γωνιών 3">
            <a:extLst>
              <a:ext uri="{FF2B5EF4-FFF2-40B4-BE49-F238E27FC236}">
                <a16:creationId xmlns:a16="http://schemas.microsoft.com/office/drawing/2014/main" id="{9651827C-5BB0-427C-8C65-8784AC89CEFC}"/>
              </a:ext>
            </a:extLst>
          </p:cNvPr>
          <p:cNvSpPr/>
          <p:nvPr/>
        </p:nvSpPr>
        <p:spPr>
          <a:xfrm>
            <a:off x="2105025" y="1028700"/>
            <a:ext cx="7534275" cy="904875"/>
          </a:xfrm>
          <a:prstGeom prst="roundRect">
            <a:avLst/>
          </a:prstGeom>
          <a:ln>
            <a:solidFill>
              <a:srgbClr val="C01E24"/>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GB" sz="2000" b="1" dirty="0">
                <a:solidFill>
                  <a:srgbClr val="203864"/>
                </a:solidFill>
                <a:latin typeface="Calibri"/>
                <a:ea typeface="Calibri"/>
                <a:cs typeface="Calibri"/>
              </a:rPr>
              <a:t>What does the term "wearable device integration" refer to in fitness apps? </a:t>
            </a:r>
          </a:p>
        </p:txBody>
      </p:sp>
      <p:sp>
        <p:nvSpPr>
          <p:cNvPr id="5" name="Ορθογώνιο 4">
            <a:extLst>
              <a:ext uri="{FF2B5EF4-FFF2-40B4-BE49-F238E27FC236}">
                <a16:creationId xmlns:a16="http://schemas.microsoft.com/office/drawing/2014/main" id="{88178301-C8A7-4724-8CF8-344EAE75664C}"/>
              </a:ext>
            </a:extLst>
          </p:cNvPr>
          <p:cNvSpPr/>
          <p:nvPr/>
        </p:nvSpPr>
        <p:spPr>
          <a:xfrm>
            <a:off x="2105025" y="2479675"/>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latin typeface="Calibri"/>
                <a:ea typeface="Calibri"/>
                <a:cs typeface="Calibri"/>
                <a:sym typeface="Calibri"/>
              </a:rPr>
              <a:t>A. </a:t>
            </a:r>
            <a:r>
              <a:rPr lang="en-GB" sz="1800" dirty="0">
                <a:latin typeface="Calibri"/>
                <a:ea typeface="Calibri"/>
                <a:cs typeface="Calibri"/>
              </a:rPr>
              <a:t>The ability to order workout clothes online </a:t>
            </a:r>
          </a:p>
        </p:txBody>
      </p:sp>
      <p:sp>
        <p:nvSpPr>
          <p:cNvPr id="10" name="Ορθογώνιο 9">
            <a:extLst>
              <a:ext uri="{FF2B5EF4-FFF2-40B4-BE49-F238E27FC236}">
                <a16:creationId xmlns:a16="http://schemas.microsoft.com/office/drawing/2014/main" id="{E448F981-31BC-4A5C-A52A-2CB296CA1B95}"/>
              </a:ext>
            </a:extLst>
          </p:cNvPr>
          <p:cNvSpPr/>
          <p:nvPr/>
        </p:nvSpPr>
        <p:spPr>
          <a:xfrm>
            <a:off x="6134100" y="2479675"/>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latin typeface="Calibri"/>
                <a:ea typeface="Calibri"/>
                <a:cs typeface="Calibri"/>
                <a:sym typeface="Calibri"/>
              </a:rPr>
              <a:t>B. </a:t>
            </a:r>
            <a:r>
              <a:rPr lang="en-US" sz="1800" dirty="0">
                <a:latin typeface="Calibri"/>
                <a:ea typeface="Calibri"/>
                <a:cs typeface="Calibri"/>
              </a:rPr>
              <a:t>Syncing with smartwatches and fitness trackers </a:t>
            </a:r>
            <a:endParaRPr lang="en-US" sz="1800" dirty="0">
              <a:latin typeface="Calibri"/>
              <a:ea typeface="Calibri"/>
              <a:cs typeface="Calibri"/>
              <a:sym typeface="Calibri"/>
            </a:endParaRPr>
          </a:p>
        </p:txBody>
      </p:sp>
      <p:sp>
        <p:nvSpPr>
          <p:cNvPr id="11" name="Ορθογώνιο 10">
            <a:extLst>
              <a:ext uri="{FF2B5EF4-FFF2-40B4-BE49-F238E27FC236}">
                <a16:creationId xmlns:a16="http://schemas.microsoft.com/office/drawing/2014/main" id="{B08E9EB4-6838-4FCD-B853-E6E51FCAD438}"/>
              </a:ext>
            </a:extLst>
          </p:cNvPr>
          <p:cNvSpPr/>
          <p:nvPr/>
        </p:nvSpPr>
        <p:spPr>
          <a:xfrm>
            <a:off x="2105025" y="3727451"/>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latin typeface="Calibri"/>
                <a:ea typeface="Calibri"/>
                <a:cs typeface="Calibri"/>
                <a:sym typeface="Calibri"/>
              </a:rPr>
              <a:t>C. </a:t>
            </a:r>
            <a:r>
              <a:rPr lang="en-GB" sz="1800" dirty="0">
                <a:latin typeface="Calibri"/>
                <a:ea typeface="Calibri"/>
                <a:cs typeface="Calibri"/>
              </a:rPr>
              <a:t>Sharing fitness achievements on social media </a:t>
            </a:r>
          </a:p>
        </p:txBody>
      </p:sp>
      <p:sp>
        <p:nvSpPr>
          <p:cNvPr id="12" name="Ορθογώνιο 11">
            <a:extLst>
              <a:ext uri="{FF2B5EF4-FFF2-40B4-BE49-F238E27FC236}">
                <a16:creationId xmlns:a16="http://schemas.microsoft.com/office/drawing/2014/main" id="{330EFFD1-979D-4EE1-BDD9-918267F048CC}"/>
              </a:ext>
            </a:extLst>
          </p:cNvPr>
          <p:cNvSpPr/>
          <p:nvPr/>
        </p:nvSpPr>
        <p:spPr>
          <a:xfrm>
            <a:off x="6134100" y="3727450"/>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latin typeface="Calibri"/>
                <a:ea typeface="Calibri"/>
                <a:cs typeface="Calibri"/>
                <a:sym typeface="Calibri"/>
              </a:rPr>
              <a:t>D. </a:t>
            </a:r>
            <a:r>
              <a:rPr lang="en-GB" sz="1800" dirty="0">
                <a:latin typeface="Calibri"/>
                <a:ea typeface="Calibri"/>
                <a:cs typeface="Calibri"/>
              </a:rPr>
              <a:t>Using virtual reality for exercise</a:t>
            </a:r>
          </a:p>
        </p:txBody>
      </p:sp>
      <p:sp>
        <p:nvSpPr>
          <p:cNvPr id="7" name="TextBox 6">
            <a:extLst>
              <a:ext uri="{FF2B5EF4-FFF2-40B4-BE49-F238E27FC236}">
                <a16:creationId xmlns:a16="http://schemas.microsoft.com/office/drawing/2014/main" id="{6ADEDE7A-0913-479F-BB67-E02D145BE5E2}"/>
              </a:ext>
            </a:extLst>
          </p:cNvPr>
          <p:cNvSpPr txBox="1"/>
          <p:nvPr/>
        </p:nvSpPr>
        <p:spPr>
          <a:xfrm>
            <a:off x="2112607" y="1987414"/>
            <a:ext cx="2153859" cy="307777"/>
          </a:xfrm>
          <a:prstGeom prst="rect">
            <a:avLst/>
          </a:prstGeom>
        </p:spPr>
        <p:txBody>
          <a:bodyPr wrap="none" rtlCol="0">
            <a:spAutoFit/>
          </a:bodyPr>
          <a:lstStyle/>
          <a:p>
            <a:pPr algn="l"/>
            <a:r>
              <a:rPr lang="en-US" sz="1400" i="1" dirty="0"/>
              <a:t>Only one answer is correct!</a:t>
            </a:r>
            <a:endParaRPr lang="el-GR" sz="1400" i="1" dirty="0" err="1"/>
          </a:p>
        </p:txBody>
      </p:sp>
    </p:spTree>
    <p:extLst>
      <p:ext uri="{BB962C8B-B14F-4D97-AF65-F5344CB8AC3E}">
        <p14:creationId xmlns:p14="http://schemas.microsoft.com/office/powerpoint/2010/main" val="30328657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5"/>
                                        </p:tgtEl>
                                        <p:attrNameLst>
                                          <p:attrName>fillcolor</p:attrName>
                                        </p:attrNameLst>
                                      </p:cBhvr>
                                      <p:to>
                                        <a:srgbClr val="C00000"/>
                                      </p:to>
                                    </p:animClr>
                                    <p:set>
                                      <p:cBhvr>
                                        <p:cTn id="7" dur="2000" fill="hold"/>
                                        <p:tgtEl>
                                          <p:spTgt spid="5"/>
                                        </p:tgtEl>
                                        <p:attrNameLst>
                                          <p:attrName>fill.type</p:attrName>
                                        </p:attrNameLst>
                                      </p:cBhvr>
                                      <p:to>
                                        <p:strVal val="solid"/>
                                      </p:to>
                                    </p:set>
                                    <p:set>
                                      <p:cBhvr>
                                        <p:cTn id="8" dur="2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seq concurrent="1" nextAc="seek">
              <p:cTn id="9" restart="whenNotActive" fill="hold" evtFilter="cancelBubble" nodeType="interactiveSeq">
                <p:stCondLst>
                  <p:cond evt="onClick" delay="0">
                    <p:tgtEl>
                      <p:spTgt spid="10"/>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10"/>
                                        </p:tgtEl>
                                        <p:attrNameLst>
                                          <p:attrName>fillcolor</p:attrName>
                                        </p:attrNameLst>
                                      </p:cBhvr>
                                      <p:to>
                                        <a:srgbClr val="538135"/>
                                      </p:to>
                                    </p:animClr>
                                    <p:set>
                                      <p:cBhvr>
                                        <p:cTn id="14" dur="2000" fill="hold"/>
                                        <p:tgtEl>
                                          <p:spTgt spid="10"/>
                                        </p:tgtEl>
                                        <p:attrNameLst>
                                          <p:attrName>fill.type</p:attrName>
                                        </p:attrNameLst>
                                      </p:cBhvr>
                                      <p:to>
                                        <p:strVal val="solid"/>
                                      </p:to>
                                    </p:set>
                                    <p:set>
                                      <p:cBhvr>
                                        <p:cTn id="15" dur="20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16" restart="whenNotActive" fill="hold" evtFilter="cancelBubble" nodeType="interactiveSeq">
                <p:stCondLst>
                  <p:cond evt="onClick" delay="0">
                    <p:tgtEl>
                      <p:spTgt spid="11"/>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2000" fill="hold"/>
                                        <p:tgtEl>
                                          <p:spTgt spid="11"/>
                                        </p:tgtEl>
                                        <p:attrNameLst>
                                          <p:attrName>fillcolor</p:attrName>
                                        </p:attrNameLst>
                                      </p:cBhvr>
                                      <p:to>
                                        <a:srgbClr val="C00000"/>
                                      </p:to>
                                    </p:animClr>
                                    <p:set>
                                      <p:cBhvr>
                                        <p:cTn id="21" dur="2000" fill="hold"/>
                                        <p:tgtEl>
                                          <p:spTgt spid="11"/>
                                        </p:tgtEl>
                                        <p:attrNameLst>
                                          <p:attrName>fill.type</p:attrName>
                                        </p:attrNameLst>
                                      </p:cBhvr>
                                      <p:to>
                                        <p:strVal val="solid"/>
                                      </p:to>
                                    </p:set>
                                    <p:set>
                                      <p:cBhvr>
                                        <p:cTn id="22" dur="20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23" restart="whenNotActive" fill="hold" evtFilter="cancelBubble" nodeType="interactiveSeq">
                <p:stCondLst>
                  <p:cond evt="onClick" delay="0">
                    <p:tgtEl>
                      <p:spTgt spid="12"/>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2000" fill="hold"/>
                                        <p:tgtEl>
                                          <p:spTgt spid="12"/>
                                        </p:tgtEl>
                                        <p:attrNameLst>
                                          <p:attrName>fillcolor</p:attrName>
                                        </p:attrNameLst>
                                      </p:cBhvr>
                                      <p:to>
                                        <a:srgbClr val="C01E24"/>
                                      </p:to>
                                    </p:animClr>
                                    <p:set>
                                      <p:cBhvr>
                                        <p:cTn id="28" dur="2000" fill="hold"/>
                                        <p:tgtEl>
                                          <p:spTgt spid="12"/>
                                        </p:tgtEl>
                                        <p:attrNameLst>
                                          <p:attrName>fill.type</p:attrName>
                                        </p:attrNameLst>
                                      </p:cBhvr>
                                      <p:to>
                                        <p:strVal val="solid"/>
                                      </p:to>
                                    </p:set>
                                    <p:set>
                                      <p:cBhvr>
                                        <p:cTn id="29" dur="20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Στρογγύλεμα γωνιών 3">
            <a:extLst>
              <a:ext uri="{FF2B5EF4-FFF2-40B4-BE49-F238E27FC236}">
                <a16:creationId xmlns:a16="http://schemas.microsoft.com/office/drawing/2014/main" id="{9651827C-5BB0-427C-8C65-8784AC89CEFC}"/>
              </a:ext>
            </a:extLst>
          </p:cNvPr>
          <p:cNvSpPr/>
          <p:nvPr/>
        </p:nvSpPr>
        <p:spPr>
          <a:xfrm>
            <a:off x="2105025" y="1028700"/>
            <a:ext cx="7534275" cy="904875"/>
          </a:xfrm>
          <a:prstGeom prst="roundRect">
            <a:avLst/>
          </a:prstGeom>
          <a:ln>
            <a:solidFill>
              <a:srgbClr val="C01E24"/>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GB" sz="2000" b="1" dirty="0">
                <a:solidFill>
                  <a:srgbClr val="203864"/>
                </a:solidFill>
                <a:latin typeface="Calibri"/>
                <a:ea typeface="Calibri"/>
                <a:cs typeface="Calibri"/>
              </a:rPr>
              <a:t>How can fitness apps help individuals with time management? </a:t>
            </a:r>
            <a:endParaRPr lang="en-GB" sz="2000" b="1" dirty="0">
              <a:solidFill>
                <a:srgbClr val="203864"/>
              </a:solidFill>
              <a:latin typeface="Calibri"/>
              <a:ea typeface="Calibri"/>
              <a:cs typeface="Calibri"/>
              <a:sym typeface="Calibri"/>
            </a:endParaRPr>
          </a:p>
        </p:txBody>
      </p:sp>
      <p:sp>
        <p:nvSpPr>
          <p:cNvPr id="5" name="Ορθογώνιο 4">
            <a:extLst>
              <a:ext uri="{FF2B5EF4-FFF2-40B4-BE49-F238E27FC236}">
                <a16:creationId xmlns:a16="http://schemas.microsoft.com/office/drawing/2014/main" id="{88178301-C8A7-4724-8CF8-344EAE75664C}"/>
              </a:ext>
            </a:extLst>
          </p:cNvPr>
          <p:cNvSpPr/>
          <p:nvPr/>
        </p:nvSpPr>
        <p:spPr>
          <a:xfrm>
            <a:off x="2105025" y="2479675"/>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latin typeface="Calibri" panose="020F0502020204030204" pitchFamily="34" charset="0"/>
                <a:ea typeface="Calibri" panose="020F0502020204030204" pitchFamily="34" charset="0"/>
                <a:cs typeface="Calibri" panose="020F0502020204030204" pitchFamily="34" charset="0"/>
                <a:sym typeface="Calibri"/>
              </a:rPr>
              <a:t>A. </a:t>
            </a:r>
            <a:r>
              <a:rPr lang="en-GB" sz="1800" dirty="0">
                <a:solidFill>
                  <a:srgbClr val="374151"/>
                </a:solidFill>
                <a:latin typeface="Calibri" panose="020F0502020204030204" pitchFamily="34" charset="0"/>
                <a:ea typeface="Calibri" panose="020F0502020204030204" pitchFamily="34" charset="0"/>
                <a:cs typeface="Calibri" panose="020F0502020204030204" pitchFamily="34" charset="0"/>
              </a:rPr>
              <a:t>By sending daily inspirational quotes </a:t>
            </a:r>
          </a:p>
        </p:txBody>
      </p:sp>
      <p:sp>
        <p:nvSpPr>
          <p:cNvPr id="10" name="Ορθογώνιο 9">
            <a:extLst>
              <a:ext uri="{FF2B5EF4-FFF2-40B4-BE49-F238E27FC236}">
                <a16:creationId xmlns:a16="http://schemas.microsoft.com/office/drawing/2014/main" id="{E448F981-31BC-4A5C-A52A-2CB296CA1B95}"/>
              </a:ext>
            </a:extLst>
          </p:cNvPr>
          <p:cNvSpPr/>
          <p:nvPr/>
        </p:nvSpPr>
        <p:spPr>
          <a:xfrm>
            <a:off x="6134100" y="2479674"/>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latin typeface="Calibri" panose="020F0502020204030204" pitchFamily="34" charset="0"/>
                <a:cs typeface="Calibri" panose="020F0502020204030204" pitchFamily="34" charset="0"/>
              </a:rPr>
              <a:t>B</a:t>
            </a:r>
            <a:r>
              <a:rPr lang="en-US" sz="1800" dirty="0">
                <a:latin typeface="Calibri" panose="020F0502020204030204" pitchFamily="34" charset="0"/>
                <a:ea typeface="Calibri" panose="020F0502020204030204" pitchFamily="34" charset="0"/>
                <a:cs typeface="Calibri" panose="020F0502020204030204" pitchFamily="34" charset="0"/>
                <a:sym typeface="Calibri"/>
              </a:rPr>
              <a:t>. </a:t>
            </a:r>
            <a:r>
              <a:rPr lang="en-GB" sz="1800" dirty="0">
                <a:solidFill>
                  <a:srgbClr val="374151"/>
                </a:solidFill>
                <a:latin typeface="Calibri" panose="020F0502020204030204" pitchFamily="34" charset="0"/>
                <a:ea typeface="Calibri" panose="020F0502020204030204" pitchFamily="34" charset="0"/>
                <a:cs typeface="Calibri" panose="020F0502020204030204" pitchFamily="34" charset="0"/>
              </a:rPr>
              <a:t>By providing recipes for healthy meals </a:t>
            </a:r>
          </a:p>
        </p:txBody>
      </p:sp>
      <p:sp>
        <p:nvSpPr>
          <p:cNvPr id="11" name="Ορθογώνιο 10">
            <a:extLst>
              <a:ext uri="{FF2B5EF4-FFF2-40B4-BE49-F238E27FC236}">
                <a16:creationId xmlns:a16="http://schemas.microsoft.com/office/drawing/2014/main" id="{B08E9EB4-6838-4FCD-B853-E6E51FCAD438}"/>
              </a:ext>
            </a:extLst>
          </p:cNvPr>
          <p:cNvSpPr/>
          <p:nvPr/>
        </p:nvSpPr>
        <p:spPr>
          <a:xfrm>
            <a:off x="6134100" y="3727450"/>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latin typeface="Calibri" panose="020F0502020204030204" pitchFamily="34" charset="0"/>
                <a:cs typeface="Calibri" panose="020F0502020204030204" pitchFamily="34" charset="0"/>
              </a:rPr>
              <a:t>D</a:t>
            </a:r>
            <a:r>
              <a:rPr lang="en-US" sz="1800" dirty="0">
                <a:latin typeface="Calibri" panose="020F0502020204030204" pitchFamily="34" charset="0"/>
                <a:ea typeface="Calibri" panose="020F0502020204030204" pitchFamily="34" charset="0"/>
                <a:cs typeface="Calibri" panose="020F0502020204030204" pitchFamily="34" charset="0"/>
                <a:sym typeface="Calibri"/>
              </a:rPr>
              <a:t>. </a:t>
            </a:r>
            <a:r>
              <a:rPr lang="en-GB" sz="1800" dirty="0">
                <a:solidFill>
                  <a:srgbClr val="374151"/>
                </a:solidFill>
                <a:latin typeface="Calibri" panose="020F0502020204030204" pitchFamily="34" charset="0"/>
                <a:ea typeface="Calibri" panose="020F0502020204030204" pitchFamily="34" charset="0"/>
                <a:cs typeface="Calibri" panose="020F0502020204030204" pitchFamily="34" charset="0"/>
              </a:rPr>
              <a:t>By recommending the best TV shows to watch</a:t>
            </a:r>
            <a:endParaRPr lang="en-GB" sz="1800" dirty="0">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3CA84F15-E3A8-4204-B4E9-D5D4C30C2F30}"/>
              </a:ext>
            </a:extLst>
          </p:cNvPr>
          <p:cNvSpPr txBox="1"/>
          <p:nvPr/>
        </p:nvSpPr>
        <p:spPr>
          <a:xfrm>
            <a:off x="2112607" y="1987414"/>
            <a:ext cx="2153859" cy="307777"/>
          </a:xfrm>
          <a:prstGeom prst="rect">
            <a:avLst/>
          </a:prstGeom>
        </p:spPr>
        <p:txBody>
          <a:bodyPr wrap="none" rtlCol="0">
            <a:spAutoFit/>
          </a:bodyPr>
          <a:lstStyle/>
          <a:p>
            <a:pPr algn="l"/>
            <a:r>
              <a:rPr lang="en-US" sz="1400" i="1" dirty="0"/>
              <a:t>Only one answer is correct!</a:t>
            </a:r>
            <a:endParaRPr lang="el-GR" sz="1400" i="1" dirty="0" err="1"/>
          </a:p>
        </p:txBody>
      </p:sp>
      <p:sp>
        <p:nvSpPr>
          <p:cNvPr id="2" name="Ορθογώνιο 11">
            <a:extLst>
              <a:ext uri="{FF2B5EF4-FFF2-40B4-BE49-F238E27FC236}">
                <a16:creationId xmlns:a16="http://schemas.microsoft.com/office/drawing/2014/main" id="{76DC98E3-03AE-05FE-D306-50B5372D125D}"/>
              </a:ext>
            </a:extLst>
          </p:cNvPr>
          <p:cNvSpPr/>
          <p:nvPr/>
        </p:nvSpPr>
        <p:spPr>
          <a:xfrm>
            <a:off x="2112607" y="3727450"/>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latin typeface="Calibri" panose="020F0502020204030204" pitchFamily="34" charset="0"/>
                <a:ea typeface="Calibri" panose="020F0502020204030204" pitchFamily="34" charset="0"/>
                <a:cs typeface="Calibri" panose="020F0502020204030204" pitchFamily="34" charset="0"/>
                <a:sym typeface="Calibri"/>
              </a:rPr>
              <a:t>C. </a:t>
            </a:r>
            <a:r>
              <a:rPr lang="en-GB" sz="1800" dirty="0">
                <a:solidFill>
                  <a:srgbClr val="374151"/>
                </a:solidFill>
                <a:latin typeface="Calibri" panose="020F0502020204030204" pitchFamily="34" charset="0"/>
                <a:ea typeface="Calibri" panose="020F0502020204030204" pitchFamily="34" charset="0"/>
                <a:cs typeface="Calibri" panose="020F0502020204030204" pitchFamily="34" charset="0"/>
              </a:rPr>
              <a:t>By helping users schedule and prioritize physical activity </a:t>
            </a:r>
          </a:p>
        </p:txBody>
      </p:sp>
    </p:spTree>
    <p:extLst>
      <p:ext uri="{BB962C8B-B14F-4D97-AF65-F5344CB8AC3E}">
        <p14:creationId xmlns:p14="http://schemas.microsoft.com/office/powerpoint/2010/main" val="400842026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5"/>
                                        </p:tgtEl>
                                        <p:attrNameLst>
                                          <p:attrName>fillcolor</p:attrName>
                                        </p:attrNameLst>
                                      </p:cBhvr>
                                      <p:to>
                                        <a:srgbClr val="C00000"/>
                                      </p:to>
                                    </p:animClr>
                                    <p:set>
                                      <p:cBhvr>
                                        <p:cTn id="7" dur="2000" fill="hold"/>
                                        <p:tgtEl>
                                          <p:spTgt spid="5"/>
                                        </p:tgtEl>
                                        <p:attrNameLst>
                                          <p:attrName>fill.type</p:attrName>
                                        </p:attrNameLst>
                                      </p:cBhvr>
                                      <p:to>
                                        <p:strVal val="solid"/>
                                      </p:to>
                                    </p:set>
                                    <p:set>
                                      <p:cBhvr>
                                        <p:cTn id="8" dur="2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seq concurrent="1" nextAc="seek">
              <p:cTn id="9" restart="whenNotActive" fill="hold" evtFilter="cancelBubble" nodeType="interactiveSeq">
                <p:stCondLst>
                  <p:cond evt="onClick" delay="0">
                    <p:tgtEl>
                      <p:spTgt spid="10"/>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10"/>
                                        </p:tgtEl>
                                        <p:attrNameLst>
                                          <p:attrName>fillcolor</p:attrName>
                                        </p:attrNameLst>
                                      </p:cBhvr>
                                      <p:to>
                                        <a:srgbClr val="C00000"/>
                                      </p:to>
                                    </p:animClr>
                                    <p:set>
                                      <p:cBhvr>
                                        <p:cTn id="14" dur="2000" fill="hold"/>
                                        <p:tgtEl>
                                          <p:spTgt spid="10"/>
                                        </p:tgtEl>
                                        <p:attrNameLst>
                                          <p:attrName>fill.type</p:attrName>
                                        </p:attrNameLst>
                                      </p:cBhvr>
                                      <p:to>
                                        <p:strVal val="solid"/>
                                      </p:to>
                                    </p:set>
                                    <p:set>
                                      <p:cBhvr>
                                        <p:cTn id="15" dur="20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16" restart="whenNotActive" fill="hold" evtFilter="cancelBubble" nodeType="interactiveSeq">
                <p:stCondLst>
                  <p:cond evt="onClick" delay="0">
                    <p:tgtEl>
                      <p:spTgt spid="11"/>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2000" fill="hold"/>
                                        <p:tgtEl>
                                          <p:spTgt spid="11"/>
                                        </p:tgtEl>
                                        <p:attrNameLst>
                                          <p:attrName>fillcolor</p:attrName>
                                        </p:attrNameLst>
                                      </p:cBhvr>
                                      <p:to>
                                        <a:srgbClr val="C00000"/>
                                      </p:to>
                                    </p:animClr>
                                    <p:set>
                                      <p:cBhvr>
                                        <p:cTn id="21" dur="2000" fill="hold"/>
                                        <p:tgtEl>
                                          <p:spTgt spid="11"/>
                                        </p:tgtEl>
                                        <p:attrNameLst>
                                          <p:attrName>fill.type</p:attrName>
                                        </p:attrNameLst>
                                      </p:cBhvr>
                                      <p:to>
                                        <p:strVal val="solid"/>
                                      </p:to>
                                    </p:set>
                                    <p:set>
                                      <p:cBhvr>
                                        <p:cTn id="22" dur="20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23" restart="whenNotActive" fill="hold" evtFilter="cancelBubble" nodeType="interactiveSeq">
                <p:stCondLst>
                  <p:cond evt="onClick" delay="0">
                    <p:tgtEl>
                      <p:spTgt spid="2"/>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2000" fill="hold"/>
                                        <p:tgtEl>
                                          <p:spTgt spid="2"/>
                                        </p:tgtEl>
                                        <p:attrNameLst>
                                          <p:attrName>fillcolor</p:attrName>
                                        </p:attrNameLst>
                                      </p:cBhvr>
                                      <p:to>
                                        <a:srgbClr val="538135"/>
                                      </p:to>
                                    </p:animClr>
                                    <p:set>
                                      <p:cBhvr>
                                        <p:cTn id="28" dur="2000" fill="hold"/>
                                        <p:tgtEl>
                                          <p:spTgt spid="2"/>
                                        </p:tgtEl>
                                        <p:attrNameLst>
                                          <p:attrName>fill.type</p:attrName>
                                        </p:attrNameLst>
                                      </p:cBhvr>
                                      <p:to>
                                        <p:strVal val="solid"/>
                                      </p:to>
                                    </p:set>
                                    <p:set>
                                      <p:cBhvr>
                                        <p:cTn id="29" dur="2000" fill="hold"/>
                                        <p:tgtEl>
                                          <p:spTgt spid="2"/>
                                        </p:tgtEl>
                                        <p:attrNameLst>
                                          <p:attrName>fill.on</p:attrName>
                                        </p:attrNameLst>
                                      </p:cBhvr>
                                      <p:to>
                                        <p:strVal val="true"/>
                                      </p:to>
                                    </p:set>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Στρογγύλεμα γωνιών 3">
            <a:extLst>
              <a:ext uri="{FF2B5EF4-FFF2-40B4-BE49-F238E27FC236}">
                <a16:creationId xmlns:a16="http://schemas.microsoft.com/office/drawing/2014/main" id="{9651827C-5BB0-427C-8C65-8784AC89CEFC}"/>
              </a:ext>
            </a:extLst>
          </p:cNvPr>
          <p:cNvSpPr/>
          <p:nvPr/>
        </p:nvSpPr>
        <p:spPr>
          <a:xfrm>
            <a:off x="2105025" y="1028700"/>
            <a:ext cx="7534275" cy="904875"/>
          </a:xfrm>
          <a:prstGeom prst="roundRect">
            <a:avLst/>
          </a:prstGeom>
          <a:ln>
            <a:solidFill>
              <a:srgbClr val="C01E24"/>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b="1" dirty="0">
                <a:solidFill>
                  <a:srgbClr val="203864"/>
                </a:solidFill>
                <a:latin typeface="Calibri"/>
                <a:ea typeface="Calibri"/>
                <a:cs typeface="Calibri"/>
              </a:rPr>
              <a:t>Which of the following is a legitimate reason for switching from one fitness app to another? </a:t>
            </a:r>
          </a:p>
        </p:txBody>
      </p:sp>
      <p:sp>
        <p:nvSpPr>
          <p:cNvPr id="5" name="Ορθογώνιο 4">
            <a:extLst>
              <a:ext uri="{FF2B5EF4-FFF2-40B4-BE49-F238E27FC236}">
                <a16:creationId xmlns:a16="http://schemas.microsoft.com/office/drawing/2014/main" id="{88178301-C8A7-4724-8CF8-344EAE75664C}"/>
              </a:ext>
            </a:extLst>
          </p:cNvPr>
          <p:cNvSpPr/>
          <p:nvPr/>
        </p:nvSpPr>
        <p:spPr>
          <a:xfrm>
            <a:off x="2105025" y="2479675"/>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fontAlgn="base">
              <a:spcBef>
                <a:spcPts val="600"/>
              </a:spcBef>
            </a:pPr>
            <a:r>
              <a:rPr lang="en-GB" sz="1800" dirty="0">
                <a:solidFill>
                  <a:srgbClr val="374151"/>
                </a:solidFill>
                <a:latin typeface="Calibri" panose="020F0502020204030204" pitchFamily="34" charset="0"/>
                <a:ea typeface="Calibri" panose="020F0502020204030204" pitchFamily="34" charset="0"/>
                <a:cs typeface="Calibri" panose="020F0502020204030204" pitchFamily="34" charset="0"/>
              </a:rPr>
              <a:t>A. Your friend's favourite app is different </a:t>
            </a:r>
          </a:p>
        </p:txBody>
      </p:sp>
      <p:sp>
        <p:nvSpPr>
          <p:cNvPr id="10" name="Ορθογώνιο 9">
            <a:extLst>
              <a:ext uri="{FF2B5EF4-FFF2-40B4-BE49-F238E27FC236}">
                <a16:creationId xmlns:a16="http://schemas.microsoft.com/office/drawing/2014/main" id="{E448F981-31BC-4A5C-A52A-2CB296CA1B95}"/>
              </a:ext>
            </a:extLst>
          </p:cNvPr>
          <p:cNvSpPr/>
          <p:nvPr/>
        </p:nvSpPr>
        <p:spPr>
          <a:xfrm>
            <a:off x="6134100" y="2479674"/>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latin typeface="Calibri" panose="020F0502020204030204" pitchFamily="34" charset="0"/>
                <a:cs typeface="Calibri" panose="020F0502020204030204" pitchFamily="34" charset="0"/>
              </a:rPr>
              <a:t>B</a:t>
            </a:r>
            <a:r>
              <a:rPr lang="en-US" sz="1800" dirty="0">
                <a:latin typeface="Calibri" panose="020F0502020204030204" pitchFamily="34" charset="0"/>
                <a:ea typeface="Calibri" panose="020F0502020204030204" pitchFamily="34" charset="0"/>
                <a:cs typeface="Calibri" panose="020F0502020204030204" pitchFamily="34" charset="0"/>
                <a:sym typeface="Calibri"/>
              </a:rPr>
              <a:t>. </a:t>
            </a:r>
            <a:r>
              <a:rPr lang="en-GB" sz="1800" dirty="0">
                <a:solidFill>
                  <a:srgbClr val="374151"/>
                </a:solidFill>
                <a:latin typeface="Calibri" panose="020F0502020204030204" pitchFamily="34" charset="0"/>
                <a:ea typeface="Calibri" panose="020F0502020204030204" pitchFamily="34" charset="0"/>
                <a:cs typeface="Calibri" panose="020F0502020204030204" pitchFamily="34" charset="0"/>
              </a:rPr>
              <a:t>The app has too many features </a:t>
            </a:r>
          </a:p>
        </p:txBody>
      </p:sp>
      <p:sp>
        <p:nvSpPr>
          <p:cNvPr id="11" name="Ορθογώνιο 10">
            <a:extLst>
              <a:ext uri="{FF2B5EF4-FFF2-40B4-BE49-F238E27FC236}">
                <a16:creationId xmlns:a16="http://schemas.microsoft.com/office/drawing/2014/main" id="{B08E9EB4-6838-4FCD-B853-E6E51FCAD438}"/>
              </a:ext>
            </a:extLst>
          </p:cNvPr>
          <p:cNvSpPr/>
          <p:nvPr/>
        </p:nvSpPr>
        <p:spPr>
          <a:xfrm>
            <a:off x="6134100" y="3727450"/>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latin typeface="Calibri" panose="020F0502020204030204" pitchFamily="34" charset="0"/>
                <a:ea typeface="Calibri" panose="020F0502020204030204" pitchFamily="34" charset="0"/>
                <a:cs typeface="Calibri" panose="020F0502020204030204" pitchFamily="34" charset="0"/>
                <a:sym typeface="Calibri"/>
              </a:rPr>
              <a:t>D. </a:t>
            </a:r>
            <a:r>
              <a:rPr lang="en-GB" sz="1800" dirty="0">
                <a:solidFill>
                  <a:srgbClr val="374151"/>
                </a:solidFill>
                <a:latin typeface="Calibri" panose="020F0502020204030204" pitchFamily="34" charset="0"/>
                <a:ea typeface="Calibri" panose="020F0502020204030204" pitchFamily="34" charset="0"/>
                <a:cs typeface="Calibri" panose="020F0502020204030204" pitchFamily="34" charset="0"/>
              </a:rPr>
              <a:t>You don't want to exercise anymore</a:t>
            </a:r>
            <a:endParaRPr lang="en-GB" sz="1200" dirty="0">
              <a:solidFill>
                <a:srgbClr val="374151"/>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3CA84F15-E3A8-4204-B4E9-D5D4C30C2F30}"/>
              </a:ext>
            </a:extLst>
          </p:cNvPr>
          <p:cNvSpPr txBox="1"/>
          <p:nvPr/>
        </p:nvSpPr>
        <p:spPr>
          <a:xfrm>
            <a:off x="2112607" y="1987414"/>
            <a:ext cx="2153859" cy="307777"/>
          </a:xfrm>
          <a:prstGeom prst="rect">
            <a:avLst/>
          </a:prstGeom>
        </p:spPr>
        <p:txBody>
          <a:bodyPr wrap="none" rtlCol="0">
            <a:spAutoFit/>
          </a:bodyPr>
          <a:lstStyle/>
          <a:p>
            <a:pPr algn="l"/>
            <a:r>
              <a:rPr lang="en-US" sz="1400" i="1" dirty="0"/>
              <a:t>Only one answer is correct!</a:t>
            </a:r>
            <a:endParaRPr lang="el-GR" sz="1400" i="1" dirty="0" err="1"/>
          </a:p>
        </p:txBody>
      </p:sp>
      <p:sp>
        <p:nvSpPr>
          <p:cNvPr id="2" name="Ορθογώνιο 11">
            <a:extLst>
              <a:ext uri="{FF2B5EF4-FFF2-40B4-BE49-F238E27FC236}">
                <a16:creationId xmlns:a16="http://schemas.microsoft.com/office/drawing/2014/main" id="{76DC98E3-03AE-05FE-D306-50B5372D125D}"/>
              </a:ext>
            </a:extLst>
          </p:cNvPr>
          <p:cNvSpPr/>
          <p:nvPr/>
        </p:nvSpPr>
        <p:spPr>
          <a:xfrm>
            <a:off x="2112607" y="3727450"/>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latin typeface="Calibri" panose="020F0502020204030204" pitchFamily="34" charset="0"/>
                <a:ea typeface="Calibri" panose="020F0502020204030204" pitchFamily="34" charset="0"/>
                <a:cs typeface="Calibri" panose="020F0502020204030204" pitchFamily="34" charset="0"/>
                <a:sym typeface="Calibri"/>
              </a:rPr>
              <a:t>C. </a:t>
            </a:r>
            <a:r>
              <a:rPr lang="en-GB" sz="1800" dirty="0">
                <a:solidFill>
                  <a:srgbClr val="374151"/>
                </a:solidFill>
                <a:latin typeface="Calibri" panose="020F0502020204030204" pitchFamily="34" charset="0"/>
                <a:ea typeface="Calibri" panose="020F0502020204030204" pitchFamily="34" charset="0"/>
                <a:cs typeface="Calibri" panose="020F0502020204030204" pitchFamily="34" charset="0"/>
              </a:rPr>
              <a:t>The new app better aligns with your goals and preferences </a:t>
            </a:r>
          </a:p>
        </p:txBody>
      </p:sp>
    </p:spTree>
    <p:extLst>
      <p:ext uri="{BB962C8B-B14F-4D97-AF65-F5344CB8AC3E}">
        <p14:creationId xmlns:p14="http://schemas.microsoft.com/office/powerpoint/2010/main" val="16943332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5"/>
                                        </p:tgtEl>
                                        <p:attrNameLst>
                                          <p:attrName>fillcolor</p:attrName>
                                        </p:attrNameLst>
                                      </p:cBhvr>
                                      <p:to>
                                        <a:srgbClr val="C00000"/>
                                      </p:to>
                                    </p:animClr>
                                    <p:set>
                                      <p:cBhvr>
                                        <p:cTn id="7" dur="2000" fill="hold"/>
                                        <p:tgtEl>
                                          <p:spTgt spid="5"/>
                                        </p:tgtEl>
                                        <p:attrNameLst>
                                          <p:attrName>fill.type</p:attrName>
                                        </p:attrNameLst>
                                      </p:cBhvr>
                                      <p:to>
                                        <p:strVal val="solid"/>
                                      </p:to>
                                    </p:set>
                                    <p:set>
                                      <p:cBhvr>
                                        <p:cTn id="8" dur="2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seq concurrent="1" nextAc="seek">
              <p:cTn id="9" restart="whenNotActive" fill="hold" evtFilter="cancelBubble" nodeType="interactiveSeq">
                <p:stCondLst>
                  <p:cond evt="onClick" delay="0">
                    <p:tgtEl>
                      <p:spTgt spid="10"/>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10"/>
                                        </p:tgtEl>
                                        <p:attrNameLst>
                                          <p:attrName>fillcolor</p:attrName>
                                        </p:attrNameLst>
                                      </p:cBhvr>
                                      <p:to>
                                        <a:srgbClr val="C00000"/>
                                      </p:to>
                                    </p:animClr>
                                    <p:set>
                                      <p:cBhvr>
                                        <p:cTn id="14" dur="2000" fill="hold"/>
                                        <p:tgtEl>
                                          <p:spTgt spid="10"/>
                                        </p:tgtEl>
                                        <p:attrNameLst>
                                          <p:attrName>fill.type</p:attrName>
                                        </p:attrNameLst>
                                      </p:cBhvr>
                                      <p:to>
                                        <p:strVal val="solid"/>
                                      </p:to>
                                    </p:set>
                                    <p:set>
                                      <p:cBhvr>
                                        <p:cTn id="15" dur="20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16" restart="whenNotActive" fill="hold" evtFilter="cancelBubble" nodeType="interactiveSeq">
                <p:stCondLst>
                  <p:cond evt="onClick" delay="0">
                    <p:tgtEl>
                      <p:spTgt spid="11"/>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2000" fill="hold"/>
                                        <p:tgtEl>
                                          <p:spTgt spid="11"/>
                                        </p:tgtEl>
                                        <p:attrNameLst>
                                          <p:attrName>fillcolor</p:attrName>
                                        </p:attrNameLst>
                                      </p:cBhvr>
                                      <p:to>
                                        <a:srgbClr val="C00000"/>
                                      </p:to>
                                    </p:animClr>
                                    <p:set>
                                      <p:cBhvr>
                                        <p:cTn id="21" dur="2000" fill="hold"/>
                                        <p:tgtEl>
                                          <p:spTgt spid="11"/>
                                        </p:tgtEl>
                                        <p:attrNameLst>
                                          <p:attrName>fill.type</p:attrName>
                                        </p:attrNameLst>
                                      </p:cBhvr>
                                      <p:to>
                                        <p:strVal val="solid"/>
                                      </p:to>
                                    </p:set>
                                    <p:set>
                                      <p:cBhvr>
                                        <p:cTn id="22" dur="20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23" restart="whenNotActive" fill="hold" evtFilter="cancelBubble" nodeType="interactiveSeq">
                <p:stCondLst>
                  <p:cond evt="onClick" delay="0">
                    <p:tgtEl>
                      <p:spTgt spid="2"/>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2000" fill="hold"/>
                                        <p:tgtEl>
                                          <p:spTgt spid="2"/>
                                        </p:tgtEl>
                                        <p:attrNameLst>
                                          <p:attrName>fillcolor</p:attrName>
                                        </p:attrNameLst>
                                      </p:cBhvr>
                                      <p:to>
                                        <a:srgbClr val="538135"/>
                                      </p:to>
                                    </p:animClr>
                                    <p:set>
                                      <p:cBhvr>
                                        <p:cTn id="28" dur="2000" fill="hold"/>
                                        <p:tgtEl>
                                          <p:spTgt spid="2"/>
                                        </p:tgtEl>
                                        <p:attrNameLst>
                                          <p:attrName>fill.type</p:attrName>
                                        </p:attrNameLst>
                                      </p:cBhvr>
                                      <p:to>
                                        <p:strVal val="solid"/>
                                      </p:to>
                                    </p:set>
                                    <p:set>
                                      <p:cBhvr>
                                        <p:cTn id="29" dur="2000" fill="hold"/>
                                        <p:tgtEl>
                                          <p:spTgt spid="2"/>
                                        </p:tgtEl>
                                        <p:attrNameLst>
                                          <p:attrName>fill.on</p:attrName>
                                        </p:attrNameLst>
                                      </p:cBhvr>
                                      <p:to>
                                        <p:strVal val="true"/>
                                      </p:to>
                                    </p:set>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8"/>
          <p:cNvSpPr/>
          <p:nvPr/>
        </p:nvSpPr>
        <p:spPr>
          <a:xfrm>
            <a:off x="2105025" y="1028700"/>
            <a:ext cx="7534275" cy="904875"/>
          </a:xfrm>
          <a:prstGeom prst="roundRect">
            <a:avLst>
              <a:gd name="adj" fmla="val 16667"/>
            </a:avLst>
          </a:prstGeom>
          <a:solidFill>
            <a:schemeClr val="lt1"/>
          </a:solidFill>
          <a:ln w="12700" cap="flat" cmpd="sng">
            <a:solidFill>
              <a:srgbClr val="C01E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000" b="1" dirty="0">
                <a:solidFill>
                  <a:srgbClr val="203864"/>
                </a:solidFill>
                <a:latin typeface="Calibri"/>
                <a:ea typeface="Calibri"/>
                <a:cs typeface="Calibri"/>
              </a:rPr>
              <a:t>Health apps can track your daily steps and provide feedback on your physical activity levels.</a:t>
            </a:r>
            <a:endParaRPr sz="2000" b="1" dirty="0">
              <a:solidFill>
                <a:srgbClr val="203864"/>
              </a:solidFill>
              <a:latin typeface="Calibri"/>
              <a:ea typeface="Calibri"/>
              <a:cs typeface="Calibri"/>
              <a:sym typeface="Calibri"/>
            </a:endParaRPr>
          </a:p>
        </p:txBody>
      </p:sp>
      <p:sp>
        <p:nvSpPr>
          <p:cNvPr id="2" name="Ορθογώνιο 1">
            <a:extLst>
              <a:ext uri="{FF2B5EF4-FFF2-40B4-BE49-F238E27FC236}">
                <a16:creationId xmlns:a16="http://schemas.microsoft.com/office/drawing/2014/main" id="{9A680693-77D6-8DF0-59E4-DF97F446B553}"/>
              </a:ext>
            </a:extLst>
          </p:cNvPr>
          <p:cNvSpPr/>
          <p:nvPr/>
        </p:nvSpPr>
        <p:spPr>
          <a:xfrm>
            <a:off x="6134100" y="2615294"/>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t>False</a:t>
            </a:r>
            <a:endParaRPr lang="el-GR" sz="1800" dirty="0"/>
          </a:p>
        </p:txBody>
      </p:sp>
      <p:sp>
        <p:nvSpPr>
          <p:cNvPr id="3" name="Ορθογώνιο 2">
            <a:extLst>
              <a:ext uri="{FF2B5EF4-FFF2-40B4-BE49-F238E27FC236}">
                <a16:creationId xmlns:a16="http://schemas.microsoft.com/office/drawing/2014/main" id="{EEC1FD03-6445-FEF2-FC63-C219178F2D1B}"/>
              </a:ext>
            </a:extLst>
          </p:cNvPr>
          <p:cNvSpPr/>
          <p:nvPr/>
        </p:nvSpPr>
        <p:spPr>
          <a:xfrm>
            <a:off x="2105025" y="2615293"/>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t>True</a:t>
            </a:r>
            <a:endParaRPr lang="el-GR" sz="18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2"/>
                                        </p:tgtEl>
                                        <p:attrNameLst>
                                          <p:attrName>fillcolor</p:attrName>
                                        </p:attrNameLst>
                                      </p:cBhvr>
                                      <p:to>
                                        <a:srgbClr val="C01E24"/>
                                      </p:to>
                                    </p:animClr>
                                    <p:set>
                                      <p:cBhvr>
                                        <p:cTn id="7" dur="2000" fill="hold"/>
                                        <p:tgtEl>
                                          <p:spTgt spid="2"/>
                                        </p:tgtEl>
                                        <p:attrNameLst>
                                          <p:attrName>fill.type</p:attrName>
                                        </p:attrNameLst>
                                      </p:cBhvr>
                                      <p:to>
                                        <p:strVal val="solid"/>
                                      </p:to>
                                    </p:set>
                                    <p:set>
                                      <p:cBhvr>
                                        <p:cTn id="8" dur="2000" fill="hold"/>
                                        <p:tgtEl>
                                          <p:spTgt spid="2"/>
                                        </p:tgtEl>
                                        <p:attrNameLst>
                                          <p:attrName>fill.on</p:attrName>
                                        </p:attrNameLst>
                                      </p:cBhvr>
                                      <p:to>
                                        <p:strVal val="true"/>
                                      </p:to>
                                    </p:set>
                                  </p:childTnLst>
                                </p:cTn>
                              </p:par>
                            </p:childTnLst>
                          </p:cTn>
                        </p:par>
                      </p:childTnLst>
                    </p:cTn>
                  </p:par>
                </p:childTnLst>
              </p:cTn>
              <p:nextCondLst>
                <p:cond evt="onClick" delay="0">
                  <p:tgtEl>
                    <p:spTgt spid="2"/>
                  </p:tgtEl>
                </p:cond>
              </p:nextCondLst>
            </p:seq>
            <p:seq concurrent="1" nextAc="seek">
              <p:cTn id="9" restart="whenNotActive" fill="hold" evtFilter="cancelBubble" nodeType="interactiveSeq">
                <p:stCondLst>
                  <p:cond evt="onClick" delay="0">
                    <p:tgtEl>
                      <p:spTgt spid="3"/>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3"/>
                                        </p:tgtEl>
                                        <p:attrNameLst>
                                          <p:attrName>fillcolor</p:attrName>
                                        </p:attrNameLst>
                                      </p:cBhvr>
                                      <p:to>
                                        <a:srgbClr val="538135"/>
                                      </p:to>
                                    </p:animClr>
                                    <p:set>
                                      <p:cBhvr>
                                        <p:cTn id="14" dur="2000" fill="hold"/>
                                        <p:tgtEl>
                                          <p:spTgt spid="3"/>
                                        </p:tgtEl>
                                        <p:attrNameLst>
                                          <p:attrName>fill.type</p:attrName>
                                        </p:attrNameLst>
                                      </p:cBhvr>
                                      <p:to>
                                        <p:strVal val="solid"/>
                                      </p:to>
                                    </p:set>
                                    <p:set>
                                      <p:cBhvr>
                                        <p:cTn id="15" dur="20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7">
          <a:extLst>
            <a:ext uri="{FF2B5EF4-FFF2-40B4-BE49-F238E27FC236}">
              <a16:creationId xmlns:a16="http://schemas.microsoft.com/office/drawing/2014/main" id="{F15B18EA-17F5-7448-8B54-D0317D2374F4}"/>
            </a:ext>
          </a:extLst>
        </p:cNvPr>
        <p:cNvGrpSpPr/>
        <p:nvPr/>
      </p:nvGrpSpPr>
      <p:grpSpPr>
        <a:xfrm>
          <a:off x="0" y="0"/>
          <a:ext cx="0" cy="0"/>
          <a:chOff x="0" y="0"/>
          <a:chExt cx="0" cy="0"/>
        </a:xfrm>
      </p:grpSpPr>
      <p:sp>
        <p:nvSpPr>
          <p:cNvPr id="168" name="Google Shape;168;p8">
            <a:extLst>
              <a:ext uri="{FF2B5EF4-FFF2-40B4-BE49-F238E27FC236}">
                <a16:creationId xmlns:a16="http://schemas.microsoft.com/office/drawing/2014/main" id="{2DE6FD98-E97C-1A27-F412-C7B5B42490BF}"/>
              </a:ext>
            </a:extLst>
          </p:cNvPr>
          <p:cNvSpPr/>
          <p:nvPr/>
        </p:nvSpPr>
        <p:spPr>
          <a:xfrm>
            <a:off x="2105025" y="1028700"/>
            <a:ext cx="7534275" cy="904875"/>
          </a:xfrm>
          <a:prstGeom prst="roundRect">
            <a:avLst>
              <a:gd name="adj" fmla="val 16667"/>
            </a:avLst>
          </a:prstGeom>
          <a:solidFill>
            <a:schemeClr val="lt1"/>
          </a:solidFill>
          <a:ln w="12700" cap="flat" cmpd="sng">
            <a:solidFill>
              <a:srgbClr val="C01E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000" b="1" dirty="0">
                <a:solidFill>
                  <a:srgbClr val="203864"/>
                </a:solidFill>
                <a:latin typeface="Calibri"/>
                <a:ea typeface="Calibri"/>
                <a:cs typeface="Calibri"/>
              </a:rPr>
              <a:t>Health apps can provide personalized workout plans based on your fitness goals and current fitness level.</a:t>
            </a:r>
            <a:endParaRPr sz="2000" b="1" dirty="0">
              <a:solidFill>
                <a:srgbClr val="203864"/>
              </a:solidFill>
              <a:latin typeface="Calibri"/>
              <a:ea typeface="Calibri"/>
              <a:cs typeface="Calibri"/>
              <a:sym typeface="Calibri"/>
            </a:endParaRPr>
          </a:p>
        </p:txBody>
      </p:sp>
      <p:sp>
        <p:nvSpPr>
          <p:cNvPr id="2" name="Ορθογώνιο 1">
            <a:extLst>
              <a:ext uri="{FF2B5EF4-FFF2-40B4-BE49-F238E27FC236}">
                <a16:creationId xmlns:a16="http://schemas.microsoft.com/office/drawing/2014/main" id="{520482F8-998B-EA75-1CB5-14EEBA17D9CE}"/>
              </a:ext>
            </a:extLst>
          </p:cNvPr>
          <p:cNvSpPr/>
          <p:nvPr/>
        </p:nvSpPr>
        <p:spPr>
          <a:xfrm>
            <a:off x="6134100" y="2615294"/>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t>False</a:t>
            </a:r>
            <a:endParaRPr lang="el-GR" sz="1800" dirty="0"/>
          </a:p>
        </p:txBody>
      </p:sp>
      <p:sp>
        <p:nvSpPr>
          <p:cNvPr id="3" name="Ορθογώνιο 2">
            <a:extLst>
              <a:ext uri="{FF2B5EF4-FFF2-40B4-BE49-F238E27FC236}">
                <a16:creationId xmlns:a16="http://schemas.microsoft.com/office/drawing/2014/main" id="{C93DE342-3AF1-950E-A0F9-1C3828F20946}"/>
              </a:ext>
            </a:extLst>
          </p:cNvPr>
          <p:cNvSpPr/>
          <p:nvPr/>
        </p:nvSpPr>
        <p:spPr>
          <a:xfrm>
            <a:off x="2105025" y="2615293"/>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t>True</a:t>
            </a:r>
            <a:endParaRPr lang="el-GR" sz="1800" dirty="0"/>
          </a:p>
        </p:txBody>
      </p:sp>
    </p:spTree>
    <p:extLst>
      <p:ext uri="{BB962C8B-B14F-4D97-AF65-F5344CB8AC3E}">
        <p14:creationId xmlns:p14="http://schemas.microsoft.com/office/powerpoint/2010/main" val="22947743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2"/>
                                        </p:tgtEl>
                                        <p:attrNameLst>
                                          <p:attrName>fillcolor</p:attrName>
                                        </p:attrNameLst>
                                      </p:cBhvr>
                                      <p:to>
                                        <a:srgbClr val="C01E24"/>
                                      </p:to>
                                    </p:animClr>
                                    <p:set>
                                      <p:cBhvr>
                                        <p:cTn id="7" dur="2000" fill="hold"/>
                                        <p:tgtEl>
                                          <p:spTgt spid="2"/>
                                        </p:tgtEl>
                                        <p:attrNameLst>
                                          <p:attrName>fill.type</p:attrName>
                                        </p:attrNameLst>
                                      </p:cBhvr>
                                      <p:to>
                                        <p:strVal val="solid"/>
                                      </p:to>
                                    </p:set>
                                    <p:set>
                                      <p:cBhvr>
                                        <p:cTn id="8" dur="2000" fill="hold"/>
                                        <p:tgtEl>
                                          <p:spTgt spid="2"/>
                                        </p:tgtEl>
                                        <p:attrNameLst>
                                          <p:attrName>fill.on</p:attrName>
                                        </p:attrNameLst>
                                      </p:cBhvr>
                                      <p:to>
                                        <p:strVal val="true"/>
                                      </p:to>
                                    </p:set>
                                  </p:childTnLst>
                                </p:cTn>
                              </p:par>
                            </p:childTnLst>
                          </p:cTn>
                        </p:par>
                      </p:childTnLst>
                    </p:cTn>
                  </p:par>
                </p:childTnLst>
              </p:cTn>
              <p:nextCondLst>
                <p:cond evt="onClick" delay="0">
                  <p:tgtEl>
                    <p:spTgt spid="2"/>
                  </p:tgtEl>
                </p:cond>
              </p:nextCondLst>
            </p:seq>
            <p:seq concurrent="1" nextAc="seek">
              <p:cTn id="9" restart="whenNotActive" fill="hold" evtFilter="cancelBubble" nodeType="interactiveSeq">
                <p:stCondLst>
                  <p:cond evt="onClick" delay="0">
                    <p:tgtEl>
                      <p:spTgt spid="3"/>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3"/>
                                        </p:tgtEl>
                                        <p:attrNameLst>
                                          <p:attrName>fillcolor</p:attrName>
                                        </p:attrNameLst>
                                      </p:cBhvr>
                                      <p:to>
                                        <a:srgbClr val="538135"/>
                                      </p:to>
                                    </p:animClr>
                                    <p:set>
                                      <p:cBhvr>
                                        <p:cTn id="14" dur="2000" fill="hold"/>
                                        <p:tgtEl>
                                          <p:spTgt spid="3"/>
                                        </p:tgtEl>
                                        <p:attrNameLst>
                                          <p:attrName>fill.type</p:attrName>
                                        </p:attrNameLst>
                                      </p:cBhvr>
                                      <p:to>
                                        <p:strVal val="solid"/>
                                      </p:to>
                                    </p:set>
                                    <p:set>
                                      <p:cBhvr>
                                        <p:cTn id="15" dur="20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Στρογγύλεμα γωνιών 3">
            <a:extLst>
              <a:ext uri="{FF2B5EF4-FFF2-40B4-BE49-F238E27FC236}">
                <a16:creationId xmlns:a16="http://schemas.microsoft.com/office/drawing/2014/main" id="{9651827C-5BB0-427C-8C65-8784AC89CEFC}"/>
              </a:ext>
            </a:extLst>
          </p:cNvPr>
          <p:cNvSpPr/>
          <p:nvPr/>
        </p:nvSpPr>
        <p:spPr>
          <a:xfrm>
            <a:off x="2105025" y="1028700"/>
            <a:ext cx="8416512" cy="904875"/>
          </a:xfrm>
          <a:prstGeom prst="roundRect">
            <a:avLst/>
          </a:prstGeom>
          <a:ln>
            <a:solidFill>
              <a:srgbClr val="C01E24"/>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b="1" dirty="0">
                <a:solidFill>
                  <a:srgbClr val="203864"/>
                </a:solidFill>
              </a:rPr>
              <a:t>Match the columns</a:t>
            </a:r>
            <a:endParaRPr lang="el-GR" sz="2000" b="1" dirty="0">
              <a:solidFill>
                <a:srgbClr val="203864"/>
              </a:solidFill>
            </a:endParaRPr>
          </a:p>
        </p:txBody>
      </p:sp>
      <p:sp>
        <p:nvSpPr>
          <p:cNvPr id="5" name="Ορθογώνιο 4">
            <a:extLst>
              <a:ext uri="{FF2B5EF4-FFF2-40B4-BE49-F238E27FC236}">
                <a16:creationId xmlns:a16="http://schemas.microsoft.com/office/drawing/2014/main" id="{88178301-C8A7-4724-8CF8-344EAE75664C}"/>
              </a:ext>
            </a:extLst>
          </p:cNvPr>
          <p:cNvSpPr/>
          <p:nvPr/>
        </p:nvSpPr>
        <p:spPr>
          <a:xfrm>
            <a:off x="2105025" y="2352675"/>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latin typeface="Calibri" panose="020F0502020204030204" pitchFamily="34" charset="0"/>
                <a:ea typeface="Calibri" panose="020F0502020204030204" pitchFamily="34" charset="0"/>
                <a:cs typeface="Calibri" panose="020F0502020204030204" pitchFamily="34" charset="0"/>
                <a:sym typeface="Calibri"/>
              </a:rPr>
              <a:t>A. HIIT (High Intensity Interval Training)</a:t>
            </a:r>
          </a:p>
        </p:txBody>
      </p:sp>
      <p:sp>
        <p:nvSpPr>
          <p:cNvPr id="11" name="Ορθογώνιο 10">
            <a:extLst>
              <a:ext uri="{FF2B5EF4-FFF2-40B4-BE49-F238E27FC236}">
                <a16:creationId xmlns:a16="http://schemas.microsoft.com/office/drawing/2014/main" id="{B08E9EB4-6838-4FCD-B853-E6E51FCAD438}"/>
              </a:ext>
            </a:extLst>
          </p:cNvPr>
          <p:cNvSpPr/>
          <p:nvPr/>
        </p:nvSpPr>
        <p:spPr>
          <a:xfrm>
            <a:off x="2105025" y="3600451"/>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r>
              <a:rPr lang="en-US" sz="1800" dirty="0">
                <a:latin typeface="Calibri" panose="020F0502020204030204" pitchFamily="34" charset="0"/>
                <a:ea typeface="Calibri" panose="020F0502020204030204" pitchFamily="34" charset="0"/>
                <a:cs typeface="Calibri" panose="020F0502020204030204" pitchFamily="34" charset="0"/>
                <a:sym typeface="Calibri"/>
              </a:rPr>
              <a:t>B. Triathlon</a:t>
            </a:r>
          </a:p>
        </p:txBody>
      </p:sp>
      <p:sp>
        <p:nvSpPr>
          <p:cNvPr id="7" name="TextBox 6">
            <a:extLst>
              <a:ext uri="{FF2B5EF4-FFF2-40B4-BE49-F238E27FC236}">
                <a16:creationId xmlns:a16="http://schemas.microsoft.com/office/drawing/2014/main" id="{D00BF227-FC3A-40AC-BDE1-04D4375D5BBC}"/>
              </a:ext>
            </a:extLst>
          </p:cNvPr>
          <p:cNvSpPr txBox="1"/>
          <p:nvPr/>
        </p:nvSpPr>
        <p:spPr>
          <a:xfrm>
            <a:off x="2112607" y="1987414"/>
            <a:ext cx="1681614" cy="307777"/>
          </a:xfrm>
          <a:prstGeom prst="rect">
            <a:avLst/>
          </a:prstGeom>
        </p:spPr>
        <p:txBody>
          <a:bodyPr wrap="none" rtlCol="0">
            <a:spAutoFit/>
          </a:bodyPr>
          <a:lstStyle/>
          <a:p>
            <a:pPr algn="l"/>
            <a:r>
              <a:rPr lang="en-US" sz="1400" i="1" dirty="0"/>
              <a:t>Match the columns !</a:t>
            </a:r>
            <a:endParaRPr lang="el-GR" sz="1400" i="1" dirty="0" err="1"/>
          </a:p>
        </p:txBody>
      </p:sp>
      <p:sp>
        <p:nvSpPr>
          <p:cNvPr id="8" name="Ορθογώνιο 7">
            <a:extLst>
              <a:ext uri="{FF2B5EF4-FFF2-40B4-BE49-F238E27FC236}">
                <a16:creationId xmlns:a16="http://schemas.microsoft.com/office/drawing/2014/main" id="{276C2C90-7C61-4DC5-BAF8-FF0E86A8BA4E}"/>
              </a:ext>
            </a:extLst>
          </p:cNvPr>
          <p:cNvSpPr/>
          <p:nvPr/>
        </p:nvSpPr>
        <p:spPr>
          <a:xfrm>
            <a:off x="2126791" y="4695243"/>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r>
              <a:rPr lang="en-US" sz="1800" dirty="0">
                <a:latin typeface="Calibri" panose="020F0502020204030204" pitchFamily="34" charset="0"/>
                <a:ea typeface="Calibri" panose="020F0502020204030204" pitchFamily="34" charset="0"/>
                <a:cs typeface="Calibri" panose="020F0502020204030204" pitchFamily="34" charset="0"/>
                <a:sym typeface="Calibri"/>
              </a:rPr>
              <a:t>C. Pilates</a:t>
            </a:r>
          </a:p>
        </p:txBody>
      </p:sp>
      <p:sp>
        <p:nvSpPr>
          <p:cNvPr id="15" name="Ορθογώνιο 14">
            <a:extLst>
              <a:ext uri="{FF2B5EF4-FFF2-40B4-BE49-F238E27FC236}">
                <a16:creationId xmlns:a16="http://schemas.microsoft.com/office/drawing/2014/main" id="{5876E361-1696-4DD7-B6DA-A327EC148472}"/>
              </a:ext>
            </a:extLst>
          </p:cNvPr>
          <p:cNvSpPr/>
          <p:nvPr/>
        </p:nvSpPr>
        <p:spPr>
          <a:xfrm>
            <a:off x="5925784" y="3627738"/>
            <a:ext cx="4595749"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latin typeface="Calibri" panose="020F0502020204030204" pitchFamily="34" charset="0"/>
                <a:ea typeface="Calibri" panose="020F0502020204030204" pitchFamily="34" charset="0"/>
                <a:cs typeface="Calibri" panose="020F0502020204030204" pitchFamily="34" charset="0"/>
              </a:rPr>
              <a:t>B. A fitness regimen that incorporates various functional movements performed at high intensity, often in a group setting</a:t>
            </a:r>
          </a:p>
        </p:txBody>
      </p:sp>
      <p:sp>
        <p:nvSpPr>
          <p:cNvPr id="2" name="Ορθογώνιο 1">
            <a:extLst>
              <a:ext uri="{FF2B5EF4-FFF2-40B4-BE49-F238E27FC236}">
                <a16:creationId xmlns:a16="http://schemas.microsoft.com/office/drawing/2014/main" id="{91ABF9AC-28D6-23A4-4256-76A77893240B}"/>
              </a:ext>
            </a:extLst>
          </p:cNvPr>
          <p:cNvSpPr/>
          <p:nvPr/>
        </p:nvSpPr>
        <p:spPr>
          <a:xfrm>
            <a:off x="5925787" y="4695244"/>
            <a:ext cx="4595750" cy="904874"/>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latin typeface="Calibri" panose="020F0502020204030204" pitchFamily="34" charset="0"/>
                <a:ea typeface="Calibri" panose="020F0502020204030204" pitchFamily="34" charset="0"/>
                <a:cs typeface="Calibri" panose="020F0502020204030204" pitchFamily="34" charset="0"/>
                <a:sym typeface="Calibri"/>
              </a:rPr>
              <a:t>C. A combination of cardiovascular and strength exercises performed at high intensity with short rest intervals.</a:t>
            </a:r>
          </a:p>
        </p:txBody>
      </p:sp>
      <p:sp>
        <p:nvSpPr>
          <p:cNvPr id="3" name="Ορθογώνιο 2">
            <a:extLst>
              <a:ext uri="{FF2B5EF4-FFF2-40B4-BE49-F238E27FC236}">
                <a16:creationId xmlns:a16="http://schemas.microsoft.com/office/drawing/2014/main" id="{55ED866E-5E29-98D1-DB48-0D278D931367}"/>
              </a:ext>
            </a:extLst>
          </p:cNvPr>
          <p:cNvSpPr/>
          <p:nvPr/>
        </p:nvSpPr>
        <p:spPr>
          <a:xfrm>
            <a:off x="5925782" y="5888414"/>
            <a:ext cx="4595751"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r>
              <a:rPr lang="en-US" sz="1800" dirty="0">
                <a:latin typeface="Calibri" panose="020F0502020204030204" pitchFamily="34" charset="0"/>
                <a:ea typeface="Calibri" panose="020F0502020204030204" pitchFamily="34" charset="0"/>
                <a:cs typeface="Calibri" panose="020F0502020204030204" pitchFamily="34" charset="0"/>
                <a:sym typeface="Calibri"/>
              </a:rPr>
              <a:t>D. A multi-discipline endurance sport involving swimming, cycling, and running, usually completed sequentially in a single event.</a:t>
            </a:r>
          </a:p>
        </p:txBody>
      </p:sp>
      <p:sp>
        <p:nvSpPr>
          <p:cNvPr id="6" name="Ορθογώνιο 5">
            <a:extLst>
              <a:ext uri="{FF2B5EF4-FFF2-40B4-BE49-F238E27FC236}">
                <a16:creationId xmlns:a16="http://schemas.microsoft.com/office/drawing/2014/main" id="{FEB5AAEF-FDCB-A4FE-98AD-F5F9A7F8A47A}"/>
              </a:ext>
            </a:extLst>
          </p:cNvPr>
          <p:cNvSpPr/>
          <p:nvPr/>
        </p:nvSpPr>
        <p:spPr>
          <a:xfrm>
            <a:off x="5925785" y="2352712"/>
            <a:ext cx="4595749"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r>
              <a:rPr lang="en-US" sz="1800" dirty="0">
                <a:latin typeface="Calibri" panose="020F0502020204030204" pitchFamily="34" charset="0"/>
                <a:ea typeface="Calibri" panose="020F0502020204030204" pitchFamily="34" charset="0"/>
                <a:cs typeface="Calibri" panose="020F0502020204030204" pitchFamily="34" charset="0"/>
                <a:sym typeface="Calibri"/>
              </a:rPr>
              <a:t>A. A form of exercise that focuses on strengthening the body's core muscles through precise movements and controlled breathing.</a:t>
            </a:r>
          </a:p>
        </p:txBody>
      </p:sp>
      <p:sp>
        <p:nvSpPr>
          <p:cNvPr id="13" name="Ορθογώνιο 12">
            <a:extLst>
              <a:ext uri="{FF2B5EF4-FFF2-40B4-BE49-F238E27FC236}">
                <a16:creationId xmlns:a16="http://schemas.microsoft.com/office/drawing/2014/main" id="{E19FF3A9-A333-65A4-8959-A189D20A03AA}"/>
              </a:ext>
            </a:extLst>
          </p:cNvPr>
          <p:cNvSpPr/>
          <p:nvPr/>
        </p:nvSpPr>
        <p:spPr>
          <a:xfrm>
            <a:off x="2105025" y="5888415"/>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t>D</a:t>
            </a:r>
            <a:r>
              <a:rPr lang="en-US" sz="1800" dirty="0">
                <a:latin typeface="Calibri" panose="020F0502020204030204" pitchFamily="34" charset="0"/>
                <a:ea typeface="Calibri" panose="020F0502020204030204" pitchFamily="34" charset="0"/>
                <a:cs typeface="Calibri" panose="020F0502020204030204" pitchFamily="34" charset="0"/>
                <a:sym typeface="Calibri"/>
              </a:rPr>
              <a:t> . CrossFit</a:t>
            </a:r>
            <a:endParaRPr lang="el-GR" sz="1800" dirty="0"/>
          </a:p>
        </p:txBody>
      </p:sp>
    </p:spTree>
    <p:extLst>
      <p:ext uri="{BB962C8B-B14F-4D97-AF65-F5344CB8AC3E}">
        <p14:creationId xmlns:p14="http://schemas.microsoft.com/office/powerpoint/2010/main" val="15802766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5"/>
                                        </p:tgtEl>
                                        <p:attrNameLst>
                                          <p:attrName>fillcolor</p:attrName>
                                        </p:attrNameLst>
                                      </p:cBhvr>
                                      <p:to>
                                        <a:srgbClr val="00B0F0"/>
                                      </p:to>
                                    </p:animClr>
                                    <p:set>
                                      <p:cBhvr>
                                        <p:cTn id="7" dur="2000" fill="hold"/>
                                        <p:tgtEl>
                                          <p:spTgt spid="5"/>
                                        </p:tgtEl>
                                        <p:attrNameLst>
                                          <p:attrName>fill.type</p:attrName>
                                        </p:attrNameLst>
                                      </p:cBhvr>
                                      <p:to>
                                        <p:strVal val="solid"/>
                                      </p:to>
                                    </p:set>
                                    <p:set>
                                      <p:cBhvr>
                                        <p:cTn id="8" dur="2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seq concurrent="1" nextAc="seek">
              <p:cTn id="9" restart="whenNotActive" fill="hold" evtFilter="cancelBubble" nodeType="interactiveSeq">
                <p:stCondLst>
                  <p:cond evt="onClick" delay="0">
                    <p:tgtEl>
                      <p:spTgt spid="11"/>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11"/>
                                        </p:tgtEl>
                                        <p:attrNameLst>
                                          <p:attrName>fillcolor</p:attrName>
                                        </p:attrNameLst>
                                      </p:cBhvr>
                                      <p:to>
                                        <a:srgbClr val="FFC000"/>
                                      </p:to>
                                    </p:animClr>
                                    <p:set>
                                      <p:cBhvr>
                                        <p:cTn id="14" dur="2000" fill="hold"/>
                                        <p:tgtEl>
                                          <p:spTgt spid="11"/>
                                        </p:tgtEl>
                                        <p:attrNameLst>
                                          <p:attrName>fill.type</p:attrName>
                                        </p:attrNameLst>
                                      </p:cBhvr>
                                      <p:to>
                                        <p:strVal val="solid"/>
                                      </p:to>
                                    </p:set>
                                    <p:set>
                                      <p:cBhvr>
                                        <p:cTn id="15" dur="20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16" restart="whenNotActive" fill="hold" evtFilter="cancelBubble" nodeType="interactiveSeq">
                <p:stCondLst>
                  <p:cond evt="onClick" delay="0">
                    <p:tgtEl>
                      <p:spTgt spid="8"/>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2000" fill="hold"/>
                                        <p:tgtEl>
                                          <p:spTgt spid="8"/>
                                        </p:tgtEl>
                                        <p:attrNameLst>
                                          <p:attrName>fillcolor</p:attrName>
                                        </p:attrNameLst>
                                      </p:cBhvr>
                                      <p:to>
                                        <a:srgbClr val="2F5496"/>
                                      </p:to>
                                    </p:animClr>
                                    <p:set>
                                      <p:cBhvr>
                                        <p:cTn id="21" dur="2000" fill="hold"/>
                                        <p:tgtEl>
                                          <p:spTgt spid="8"/>
                                        </p:tgtEl>
                                        <p:attrNameLst>
                                          <p:attrName>fill.type</p:attrName>
                                        </p:attrNameLst>
                                      </p:cBhvr>
                                      <p:to>
                                        <p:strVal val="solid"/>
                                      </p:to>
                                    </p:set>
                                    <p:set>
                                      <p:cBhvr>
                                        <p:cTn id="22" dur="20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23" restart="whenNotActive" fill="hold" evtFilter="cancelBubble" nodeType="interactiveSeq">
                <p:stCondLst>
                  <p:cond evt="onClick" delay="0">
                    <p:tgtEl>
                      <p:spTgt spid="15"/>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2000" fill="hold"/>
                                        <p:tgtEl>
                                          <p:spTgt spid="15"/>
                                        </p:tgtEl>
                                        <p:attrNameLst>
                                          <p:attrName>fillcolor</p:attrName>
                                        </p:attrNameLst>
                                      </p:cBhvr>
                                      <p:to>
                                        <a:srgbClr val="7030A0"/>
                                      </p:to>
                                    </p:animClr>
                                    <p:set>
                                      <p:cBhvr>
                                        <p:cTn id="28" dur="2000" fill="hold"/>
                                        <p:tgtEl>
                                          <p:spTgt spid="15"/>
                                        </p:tgtEl>
                                        <p:attrNameLst>
                                          <p:attrName>fill.type</p:attrName>
                                        </p:attrNameLst>
                                      </p:cBhvr>
                                      <p:to>
                                        <p:strVal val="solid"/>
                                      </p:to>
                                    </p:set>
                                    <p:set>
                                      <p:cBhvr>
                                        <p:cTn id="29" dur="2000" fill="hold"/>
                                        <p:tgtEl>
                                          <p:spTgt spid="15"/>
                                        </p:tgtEl>
                                        <p:attrNameLst>
                                          <p:attrName>fill.on</p:attrName>
                                        </p:attrNameLst>
                                      </p:cBhvr>
                                      <p:to>
                                        <p:strVal val="true"/>
                                      </p:to>
                                    </p:set>
                                  </p:childTnLst>
                                </p:cTn>
                              </p:par>
                            </p:childTnLst>
                          </p:cTn>
                        </p:par>
                      </p:childTnLst>
                    </p:cTn>
                  </p:par>
                </p:childTnLst>
              </p:cTn>
              <p:nextCondLst>
                <p:cond evt="onClick" delay="0">
                  <p:tgtEl>
                    <p:spTgt spid="15"/>
                  </p:tgtEl>
                </p:cond>
              </p:nextCondLst>
            </p:seq>
            <p:seq concurrent="1" nextAc="seek">
              <p:cTn id="30" restart="whenNotActive" fill="hold" evtFilter="cancelBubble" nodeType="interactiveSeq">
                <p:stCondLst>
                  <p:cond evt="onClick" delay="0">
                    <p:tgtEl>
                      <p:spTgt spid="2"/>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childTnLst>
                                    <p:animClr clrSpc="rgb" dir="cw">
                                      <p:cBhvr>
                                        <p:cTn id="34" dur="2000" fill="hold"/>
                                        <p:tgtEl>
                                          <p:spTgt spid="2"/>
                                        </p:tgtEl>
                                        <p:attrNameLst>
                                          <p:attrName>fillcolor</p:attrName>
                                        </p:attrNameLst>
                                      </p:cBhvr>
                                      <p:to>
                                        <a:srgbClr val="00B0F0"/>
                                      </p:to>
                                    </p:animClr>
                                    <p:set>
                                      <p:cBhvr>
                                        <p:cTn id="35" dur="2000" fill="hold"/>
                                        <p:tgtEl>
                                          <p:spTgt spid="2"/>
                                        </p:tgtEl>
                                        <p:attrNameLst>
                                          <p:attrName>fill.type</p:attrName>
                                        </p:attrNameLst>
                                      </p:cBhvr>
                                      <p:to>
                                        <p:strVal val="solid"/>
                                      </p:to>
                                    </p:set>
                                    <p:set>
                                      <p:cBhvr>
                                        <p:cTn id="36" dur="2000" fill="hold"/>
                                        <p:tgtEl>
                                          <p:spTgt spid="2"/>
                                        </p:tgtEl>
                                        <p:attrNameLst>
                                          <p:attrName>fill.on</p:attrName>
                                        </p:attrNameLst>
                                      </p:cBhvr>
                                      <p:to>
                                        <p:strVal val="true"/>
                                      </p:to>
                                    </p:set>
                                  </p:childTnLst>
                                </p:cTn>
                              </p:par>
                            </p:childTnLst>
                          </p:cTn>
                        </p:par>
                      </p:childTnLst>
                    </p:cTn>
                  </p:par>
                </p:childTnLst>
              </p:cTn>
              <p:nextCondLst>
                <p:cond evt="onClick" delay="0">
                  <p:tgtEl>
                    <p:spTgt spid="2"/>
                  </p:tgtEl>
                </p:cond>
              </p:nextCondLst>
            </p:seq>
            <p:seq concurrent="1" nextAc="seek">
              <p:cTn id="37" restart="whenNotActive" fill="hold" evtFilter="cancelBubble" nodeType="interactiveSeq">
                <p:stCondLst>
                  <p:cond evt="onClick" delay="0">
                    <p:tgtEl>
                      <p:spTgt spid="3"/>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clickEffect">
                                  <p:stCondLst>
                                    <p:cond delay="0"/>
                                  </p:stCondLst>
                                  <p:childTnLst>
                                    <p:animClr clrSpc="rgb" dir="cw">
                                      <p:cBhvr>
                                        <p:cTn id="41" dur="2000" fill="hold"/>
                                        <p:tgtEl>
                                          <p:spTgt spid="3"/>
                                        </p:tgtEl>
                                        <p:attrNameLst>
                                          <p:attrName>fillcolor</p:attrName>
                                        </p:attrNameLst>
                                      </p:cBhvr>
                                      <p:to>
                                        <a:srgbClr val="FFC000"/>
                                      </p:to>
                                    </p:animClr>
                                    <p:set>
                                      <p:cBhvr>
                                        <p:cTn id="42" dur="2000" fill="hold"/>
                                        <p:tgtEl>
                                          <p:spTgt spid="3"/>
                                        </p:tgtEl>
                                        <p:attrNameLst>
                                          <p:attrName>fill.type</p:attrName>
                                        </p:attrNameLst>
                                      </p:cBhvr>
                                      <p:to>
                                        <p:strVal val="solid"/>
                                      </p:to>
                                    </p:set>
                                    <p:set>
                                      <p:cBhvr>
                                        <p:cTn id="43" dur="20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seq concurrent="1" nextAc="seek">
              <p:cTn id="44" restart="whenNotActive" fill="hold" evtFilter="cancelBubble" nodeType="interactiveSeq">
                <p:stCondLst>
                  <p:cond evt="onClick" delay="0">
                    <p:tgtEl>
                      <p:spTgt spid="6"/>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2000" fill="hold"/>
                                        <p:tgtEl>
                                          <p:spTgt spid="6"/>
                                        </p:tgtEl>
                                        <p:attrNameLst>
                                          <p:attrName>fillcolor</p:attrName>
                                        </p:attrNameLst>
                                      </p:cBhvr>
                                      <p:to>
                                        <a:srgbClr val="2F5496"/>
                                      </p:to>
                                    </p:animClr>
                                    <p:set>
                                      <p:cBhvr>
                                        <p:cTn id="49" dur="2000" fill="hold"/>
                                        <p:tgtEl>
                                          <p:spTgt spid="6"/>
                                        </p:tgtEl>
                                        <p:attrNameLst>
                                          <p:attrName>fill.type</p:attrName>
                                        </p:attrNameLst>
                                      </p:cBhvr>
                                      <p:to>
                                        <p:strVal val="solid"/>
                                      </p:to>
                                    </p:set>
                                    <p:set>
                                      <p:cBhvr>
                                        <p:cTn id="50" dur="20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51" restart="whenNotActive" fill="hold" evtFilter="cancelBubble" nodeType="interactiveSeq">
                <p:stCondLst>
                  <p:cond evt="onClick" delay="0">
                    <p:tgtEl>
                      <p:spTgt spid="13"/>
                    </p:tgtEl>
                  </p:cond>
                </p:stCondLst>
                <p:endSync evt="end" delay="0">
                  <p:rtn val="all"/>
                </p:endSync>
                <p:childTnLst>
                  <p:par>
                    <p:cTn id="52" fill="hold">
                      <p:stCondLst>
                        <p:cond delay="0"/>
                      </p:stCondLst>
                      <p:childTnLst>
                        <p:par>
                          <p:cTn id="53" fill="hold">
                            <p:stCondLst>
                              <p:cond delay="0"/>
                            </p:stCondLst>
                            <p:childTnLst>
                              <p:par>
                                <p:cTn id="54" presetID="1" presetClass="emph" presetSubtype="2" fill="hold" nodeType="clickEffect">
                                  <p:stCondLst>
                                    <p:cond delay="0"/>
                                  </p:stCondLst>
                                  <p:childTnLst>
                                    <p:animClr clrSpc="rgb" dir="cw">
                                      <p:cBhvr>
                                        <p:cTn id="55" dur="2000" fill="hold"/>
                                        <p:tgtEl>
                                          <p:spTgt spid="13"/>
                                        </p:tgtEl>
                                        <p:attrNameLst>
                                          <p:attrName>fillcolor</p:attrName>
                                        </p:attrNameLst>
                                      </p:cBhvr>
                                      <p:to>
                                        <a:srgbClr val="7030A0"/>
                                      </p:to>
                                    </p:animClr>
                                    <p:set>
                                      <p:cBhvr>
                                        <p:cTn id="56" dur="2000" fill="hold"/>
                                        <p:tgtEl>
                                          <p:spTgt spid="13"/>
                                        </p:tgtEl>
                                        <p:attrNameLst>
                                          <p:attrName>fill.type</p:attrName>
                                        </p:attrNameLst>
                                      </p:cBhvr>
                                      <p:to>
                                        <p:strVal val="solid"/>
                                      </p:to>
                                    </p:set>
                                    <p:set>
                                      <p:cBhvr>
                                        <p:cTn id="57" dur="20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16"/>
          <p:cNvSpPr/>
          <p:nvPr/>
        </p:nvSpPr>
        <p:spPr>
          <a:xfrm>
            <a:off x="2105025" y="1028700"/>
            <a:ext cx="7534275" cy="880487"/>
          </a:xfrm>
          <a:prstGeom prst="roundRect">
            <a:avLst>
              <a:gd name="adj" fmla="val 16667"/>
            </a:avLst>
          </a:prstGeom>
          <a:solidFill>
            <a:schemeClr val="lt1"/>
          </a:solidFill>
          <a:ln w="12700" cap="flat" cmpd="sng">
            <a:solidFill>
              <a:srgbClr val="C01E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dirty="0">
                <a:solidFill>
                  <a:srgbClr val="203864"/>
                </a:solidFill>
                <a:latin typeface="Calibri"/>
                <a:ea typeface="Calibri"/>
                <a:cs typeface="Calibri"/>
                <a:sym typeface="Calibri"/>
              </a:rPr>
              <a:t>The World Health Organization recommends </a:t>
            </a:r>
            <a:r>
              <a:rPr lang="en-GB" sz="2000" b="1" dirty="0">
                <a:solidFill>
                  <a:srgbClr val="203864"/>
                </a:solidFill>
                <a:latin typeface="Calibri"/>
                <a:ea typeface="Calibri"/>
                <a:cs typeface="Calibri"/>
              </a:rPr>
              <a:t>at least 60 minutes of moderate to vigorous-intensity physical activity daily</a:t>
            </a:r>
            <a:endParaRPr sz="2000" b="1" dirty="0">
              <a:solidFill>
                <a:srgbClr val="203864"/>
              </a:solidFill>
              <a:latin typeface="Calibri"/>
              <a:ea typeface="Calibri"/>
              <a:cs typeface="Calibri"/>
              <a:sym typeface="Calibri"/>
            </a:endParaRPr>
          </a:p>
        </p:txBody>
      </p:sp>
      <p:sp>
        <p:nvSpPr>
          <p:cNvPr id="2" name="Ορθογώνιο 1">
            <a:extLst>
              <a:ext uri="{FF2B5EF4-FFF2-40B4-BE49-F238E27FC236}">
                <a16:creationId xmlns:a16="http://schemas.microsoft.com/office/drawing/2014/main" id="{B3BE50A7-1D76-DE19-CD1E-D7CA57D5FC41}"/>
              </a:ext>
            </a:extLst>
          </p:cNvPr>
          <p:cNvSpPr/>
          <p:nvPr/>
        </p:nvSpPr>
        <p:spPr>
          <a:xfrm>
            <a:off x="6134100" y="2615294"/>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t>False</a:t>
            </a:r>
            <a:endParaRPr lang="el-GR" sz="1800" dirty="0"/>
          </a:p>
        </p:txBody>
      </p:sp>
      <p:sp>
        <p:nvSpPr>
          <p:cNvPr id="3" name="Ορθογώνιο 2">
            <a:extLst>
              <a:ext uri="{FF2B5EF4-FFF2-40B4-BE49-F238E27FC236}">
                <a16:creationId xmlns:a16="http://schemas.microsoft.com/office/drawing/2014/main" id="{4F95448B-F99E-CF21-AFE3-576DB6975042}"/>
              </a:ext>
            </a:extLst>
          </p:cNvPr>
          <p:cNvSpPr/>
          <p:nvPr/>
        </p:nvSpPr>
        <p:spPr>
          <a:xfrm>
            <a:off x="2105025" y="2615293"/>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t>True</a:t>
            </a:r>
            <a:endParaRPr lang="el-GR" sz="18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2"/>
                                        </p:tgtEl>
                                        <p:attrNameLst>
                                          <p:attrName>fillcolor</p:attrName>
                                        </p:attrNameLst>
                                      </p:cBhvr>
                                      <p:to>
                                        <a:srgbClr val="C01E24"/>
                                      </p:to>
                                    </p:animClr>
                                    <p:set>
                                      <p:cBhvr>
                                        <p:cTn id="7" dur="2000" fill="hold"/>
                                        <p:tgtEl>
                                          <p:spTgt spid="2"/>
                                        </p:tgtEl>
                                        <p:attrNameLst>
                                          <p:attrName>fill.type</p:attrName>
                                        </p:attrNameLst>
                                      </p:cBhvr>
                                      <p:to>
                                        <p:strVal val="solid"/>
                                      </p:to>
                                    </p:set>
                                    <p:set>
                                      <p:cBhvr>
                                        <p:cTn id="8" dur="2000" fill="hold"/>
                                        <p:tgtEl>
                                          <p:spTgt spid="2"/>
                                        </p:tgtEl>
                                        <p:attrNameLst>
                                          <p:attrName>fill.on</p:attrName>
                                        </p:attrNameLst>
                                      </p:cBhvr>
                                      <p:to>
                                        <p:strVal val="true"/>
                                      </p:to>
                                    </p:set>
                                  </p:childTnLst>
                                </p:cTn>
                              </p:par>
                            </p:childTnLst>
                          </p:cTn>
                        </p:par>
                      </p:childTnLst>
                    </p:cTn>
                  </p:par>
                </p:childTnLst>
              </p:cTn>
              <p:nextCondLst>
                <p:cond evt="onClick" delay="0">
                  <p:tgtEl>
                    <p:spTgt spid="2"/>
                  </p:tgtEl>
                </p:cond>
              </p:nextCondLst>
            </p:seq>
            <p:seq concurrent="1" nextAc="seek">
              <p:cTn id="9" restart="whenNotActive" fill="hold" evtFilter="cancelBubble" nodeType="interactiveSeq">
                <p:stCondLst>
                  <p:cond evt="onClick" delay="0">
                    <p:tgtEl>
                      <p:spTgt spid="3"/>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3"/>
                                        </p:tgtEl>
                                        <p:attrNameLst>
                                          <p:attrName>fillcolor</p:attrName>
                                        </p:attrNameLst>
                                      </p:cBhvr>
                                      <p:to>
                                        <a:srgbClr val="538135"/>
                                      </p:to>
                                    </p:animClr>
                                    <p:set>
                                      <p:cBhvr>
                                        <p:cTn id="14" dur="2000" fill="hold"/>
                                        <p:tgtEl>
                                          <p:spTgt spid="3"/>
                                        </p:tgtEl>
                                        <p:attrNameLst>
                                          <p:attrName>fill.type</p:attrName>
                                        </p:attrNameLst>
                                      </p:cBhvr>
                                      <p:to>
                                        <p:strVal val="solid"/>
                                      </p:to>
                                    </p:set>
                                    <p:set>
                                      <p:cBhvr>
                                        <p:cTn id="15" dur="20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14"/>
          <p:cNvSpPr/>
          <p:nvPr/>
        </p:nvSpPr>
        <p:spPr>
          <a:xfrm>
            <a:off x="2105025" y="1028700"/>
            <a:ext cx="7534275" cy="880487"/>
          </a:xfrm>
          <a:prstGeom prst="roundRect">
            <a:avLst>
              <a:gd name="adj" fmla="val 16667"/>
            </a:avLst>
          </a:prstGeom>
          <a:solidFill>
            <a:schemeClr val="lt1"/>
          </a:solidFill>
          <a:ln w="12700" cap="flat" cmpd="sng">
            <a:solidFill>
              <a:srgbClr val="C01E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000" b="1" dirty="0">
                <a:solidFill>
                  <a:srgbClr val="203864"/>
                </a:solidFill>
                <a:latin typeface="Calibri"/>
                <a:ea typeface="Calibri"/>
                <a:cs typeface="Calibri"/>
              </a:rPr>
              <a:t>Cardiovascular exercise is the only way to burn fat effectively</a:t>
            </a:r>
            <a:endParaRPr sz="2000" b="1" dirty="0">
              <a:solidFill>
                <a:srgbClr val="203864"/>
              </a:solidFill>
              <a:latin typeface="Calibri"/>
              <a:ea typeface="Calibri"/>
              <a:cs typeface="Calibri"/>
              <a:sym typeface="Calibri"/>
            </a:endParaRPr>
          </a:p>
        </p:txBody>
      </p:sp>
      <p:sp>
        <p:nvSpPr>
          <p:cNvPr id="2" name="Ορθογώνιο 1">
            <a:extLst>
              <a:ext uri="{FF2B5EF4-FFF2-40B4-BE49-F238E27FC236}">
                <a16:creationId xmlns:a16="http://schemas.microsoft.com/office/drawing/2014/main" id="{015A345C-4727-667B-24E1-CD33A912CDBD}"/>
              </a:ext>
            </a:extLst>
          </p:cNvPr>
          <p:cNvSpPr/>
          <p:nvPr/>
        </p:nvSpPr>
        <p:spPr>
          <a:xfrm>
            <a:off x="2105025" y="2479675"/>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a:latin typeface="Calibri" panose="020F0502020204030204" pitchFamily="34" charset="0"/>
                <a:cs typeface="Calibri" panose="020F0502020204030204" pitchFamily="34" charset="0"/>
              </a:rPr>
              <a:t>True</a:t>
            </a:r>
            <a:endParaRPr lang="el-GR" sz="1800">
              <a:latin typeface="Calibri" panose="020F0502020204030204" pitchFamily="34" charset="0"/>
              <a:cs typeface="Calibri" panose="020F0502020204030204" pitchFamily="34" charset="0"/>
            </a:endParaRPr>
          </a:p>
        </p:txBody>
      </p:sp>
      <p:sp>
        <p:nvSpPr>
          <p:cNvPr id="3" name="Ορθογώνιο 2">
            <a:extLst>
              <a:ext uri="{FF2B5EF4-FFF2-40B4-BE49-F238E27FC236}">
                <a16:creationId xmlns:a16="http://schemas.microsoft.com/office/drawing/2014/main" id="{E3992163-DDA7-70D2-E67A-08383A6DB852}"/>
              </a:ext>
            </a:extLst>
          </p:cNvPr>
          <p:cNvSpPr/>
          <p:nvPr/>
        </p:nvSpPr>
        <p:spPr>
          <a:xfrm>
            <a:off x="6134100" y="2479674"/>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a:latin typeface="Calibri" panose="020F0502020204030204" pitchFamily="34" charset="0"/>
                <a:cs typeface="Calibri" panose="020F0502020204030204" pitchFamily="34" charset="0"/>
              </a:rPr>
              <a:t>False</a:t>
            </a:r>
            <a:endParaRPr lang="el-GR" sz="1800">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2"/>
                                        </p:tgtEl>
                                        <p:attrNameLst>
                                          <p:attrName>fillcolor</p:attrName>
                                        </p:attrNameLst>
                                      </p:cBhvr>
                                      <p:to>
                                        <a:srgbClr val="C01E24"/>
                                      </p:to>
                                    </p:animClr>
                                    <p:set>
                                      <p:cBhvr>
                                        <p:cTn id="7" dur="2000" fill="hold"/>
                                        <p:tgtEl>
                                          <p:spTgt spid="2"/>
                                        </p:tgtEl>
                                        <p:attrNameLst>
                                          <p:attrName>fill.type</p:attrName>
                                        </p:attrNameLst>
                                      </p:cBhvr>
                                      <p:to>
                                        <p:strVal val="solid"/>
                                      </p:to>
                                    </p:set>
                                    <p:set>
                                      <p:cBhvr>
                                        <p:cTn id="8" dur="2000" fill="hold"/>
                                        <p:tgtEl>
                                          <p:spTgt spid="2"/>
                                        </p:tgtEl>
                                        <p:attrNameLst>
                                          <p:attrName>fill.on</p:attrName>
                                        </p:attrNameLst>
                                      </p:cBhvr>
                                      <p:to>
                                        <p:strVal val="true"/>
                                      </p:to>
                                    </p:set>
                                  </p:childTnLst>
                                </p:cTn>
                              </p:par>
                            </p:childTnLst>
                          </p:cTn>
                        </p:par>
                      </p:childTnLst>
                    </p:cTn>
                  </p:par>
                </p:childTnLst>
              </p:cTn>
              <p:nextCondLst>
                <p:cond evt="onClick" delay="0">
                  <p:tgtEl>
                    <p:spTgt spid="2"/>
                  </p:tgtEl>
                </p:cond>
              </p:nextCondLst>
            </p:seq>
            <p:seq concurrent="1" nextAc="seek">
              <p:cTn id="9" restart="whenNotActive" fill="hold" evtFilter="cancelBubble" nodeType="interactiveSeq">
                <p:stCondLst>
                  <p:cond evt="onClick" delay="0">
                    <p:tgtEl>
                      <p:spTgt spid="3"/>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3"/>
                                        </p:tgtEl>
                                        <p:attrNameLst>
                                          <p:attrName>fillcolor</p:attrName>
                                        </p:attrNameLst>
                                      </p:cBhvr>
                                      <p:to>
                                        <a:srgbClr val="538135"/>
                                      </p:to>
                                    </p:animClr>
                                    <p:set>
                                      <p:cBhvr>
                                        <p:cTn id="14" dur="2000" fill="hold"/>
                                        <p:tgtEl>
                                          <p:spTgt spid="3"/>
                                        </p:tgtEl>
                                        <p:attrNameLst>
                                          <p:attrName>fill.type</p:attrName>
                                        </p:attrNameLst>
                                      </p:cBhvr>
                                      <p:to>
                                        <p:strVal val="solid"/>
                                      </p:to>
                                    </p:set>
                                    <p:set>
                                      <p:cBhvr>
                                        <p:cTn id="15" dur="20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15"/>
          <p:cNvSpPr/>
          <p:nvPr/>
        </p:nvSpPr>
        <p:spPr>
          <a:xfrm>
            <a:off x="2105025" y="1028700"/>
            <a:ext cx="7534275" cy="880487"/>
          </a:xfrm>
          <a:prstGeom prst="roundRect">
            <a:avLst>
              <a:gd name="adj" fmla="val 16667"/>
            </a:avLst>
          </a:prstGeom>
          <a:solidFill>
            <a:schemeClr val="lt1"/>
          </a:solidFill>
          <a:ln w="12700" cap="flat" cmpd="sng">
            <a:solidFill>
              <a:srgbClr val="C01E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000" b="1" dirty="0">
                <a:solidFill>
                  <a:srgbClr val="203864"/>
                </a:solidFill>
                <a:latin typeface="Calibri"/>
                <a:ea typeface="Calibri"/>
                <a:cs typeface="Calibri"/>
              </a:rPr>
              <a:t>Rest days are just as important as workout days for progress</a:t>
            </a:r>
            <a:endParaRPr sz="2000" b="1" dirty="0">
              <a:solidFill>
                <a:srgbClr val="203864"/>
              </a:solidFill>
              <a:latin typeface="Calibri"/>
              <a:ea typeface="Calibri"/>
              <a:cs typeface="Calibri"/>
              <a:sym typeface="Calibri"/>
            </a:endParaRPr>
          </a:p>
        </p:txBody>
      </p:sp>
      <p:sp>
        <p:nvSpPr>
          <p:cNvPr id="2" name="Ορθογώνιο 1">
            <a:extLst>
              <a:ext uri="{FF2B5EF4-FFF2-40B4-BE49-F238E27FC236}">
                <a16:creationId xmlns:a16="http://schemas.microsoft.com/office/drawing/2014/main" id="{919C4DA6-F568-CC56-E782-2EC6F575AA8F}"/>
              </a:ext>
            </a:extLst>
          </p:cNvPr>
          <p:cNvSpPr/>
          <p:nvPr/>
        </p:nvSpPr>
        <p:spPr>
          <a:xfrm>
            <a:off x="6134100" y="2671326"/>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t>False</a:t>
            </a:r>
            <a:endParaRPr lang="el-GR" sz="1800" dirty="0"/>
          </a:p>
        </p:txBody>
      </p:sp>
      <p:sp>
        <p:nvSpPr>
          <p:cNvPr id="3" name="Ορθογώνιο 2">
            <a:extLst>
              <a:ext uri="{FF2B5EF4-FFF2-40B4-BE49-F238E27FC236}">
                <a16:creationId xmlns:a16="http://schemas.microsoft.com/office/drawing/2014/main" id="{3ADA3E00-0EC2-C692-972B-2936F57AE6C6}"/>
              </a:ext>
            </a:extLst>
          </p:cNvPr>
          <p:cNvSpPr/>
          <p:nvPr/>
        </p:nvSpPr>
        <p:spPr>
          <a:xfrm>
            <a:off x="2105025" y="2671325"/>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t>True</a:t>
            </a:r>
            <a:endParaRPr lang="el-GR" sz="18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2"/>
                                        </p:tgtEl>
                                        <p:attrNameLst>
                                          <p:attrName>fillcolor</p:attrName>
                                        </p:attrNameLst>
                                      </p:cBhvr>
                                      <p:to>
                                        <a:srgbClr val="C01E24"/>
                                      </p:to>
                                    </p:animClr>
                                    <p:set>
                                      <p:cBhvr>
                                        <p:cTn id="7" dur="2000" fill="hold"/>
                                        <p:tgtEl>
                                          <p:spTgt spid="2"/>
                                        </p:tgtEl>
                                        <p:attrNameLst>
                                          <p:attrName>fill.type</p:attrName>
                                        </p:attrNameLst>
                                      </p:cBhvr>
                                      <p:to>
                                        <p:strVal val="solid"/>
                                      </p:to>
                                    </p:set>
                                    <p:set>
                                      <p:cBhvr>
                                        <p:cTn id="8" dur="2000" fill="hold"/>
                                        <p:tgtEl>
                                          <p:spTgt spid="2"/>
                                        </p:tgtEl>
                                        <p:attrNameLst>
                                          <p:attrName>fill.on</p:attrName>
                                        </p:attrNameLst>
                                      </p:cBhvr>
                                      <p:to>
                                        <p:strVal val="true"/>
                                      </p:to>
                                    </p:set>
                                  </p:childTnLst>
                                </p:cTn>
                              </p:par>
                            </p:childTnLst>
                          </p:cTn>
                        </p:par>
                      </p:childTnLst>
                    </p:cTn>
                  </p:par>
                </p:childTnLst>
              </p:cTn>
              <p:nextCondLst>
                <p:cond evt="onClick" delay="0">
                  <p:tgtEl>
                    <p:spTgt spid="2"/>
                  </p:tgtEl>
                </p:cond>
              </p:nextCondLst>
            </p:seq>
            <p:seq concurrent="1" nextAc="seek">
              <p:cTn id="9" restart="whenNotActive" fill="hold" evtFilter="cancelBubble" nodeType="interactiveSeq">
                <p:stCondLst>
                  <p:cond evt="onClick" delay="0">
                    <p:tgtEl>
                      <p:spTgt spid="3"/>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3"/>
                                        </p:tgtEl>
                                        <p:attrNameLst>
                                          <p:attrName>fillcolor</p:attrName>
                                        </p:attrNameLst>
                                      </p:cBhvr>
                                      <p:to>
                                        <a:srgbClr val="538135"/>
                                      </p:to>
                                    </p:animClr>
                                    <p:set>
                                      <p:cBhvr>
                                        <p:cTn id="14" dur="2000" fill="hold"/>
                                        <p:tgtEl>
                                          <p:spTgt spid="3"/>
                                        </p:tgtEl>
                                        <p:attrNameLst>
                                          <p:attrName>fill.type</p:attrName>
                                        </p:attrNameLst>
                                      </p:cBhvr>
                                      <p:to>
                                        <p:strVal val="solid"/>
                                      </p:to>
                                    </p:set>
                                    <p:set>
                                      <p:cBhvr>
                                        <p:cTn id="15" dur="20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17"/>
          <p:cNvSpPr/>
          <p:nvPr/>
        </p:nvSpPr>
        <p:spPr>
          <a:xfrm>
            <a:off x="2105025" y="1028700"/>
            <a:ext cx="7534275" cy="904875"/>
          </a:xfrm>
          <a:prstGeom prst="roundRect">
            <a:avLst>
              <a:gd name="adj" fmla="val 16667"/>
            </a:avLst>
          </a:prstGeom>
          <a:solidFill>
            <a:schemeClr val="lt1"/>
          </a:solidFill>
          <a:ln w="12700" cap="flat" cmpd="sng">
            <a:solidFill>
              <a:srgbClr val="C01E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000" b="1" dirty="0">
                <a:solidFill>
                  <a:srgbClr val="203864"/>
                </a:solidFill>
                <a:latin typeface="Calibri"/>
                <a:ea typeface="Calibri"/>
                <a:cs typeface="Calibri"/>
              </a:rPr>
              <a:t>Muscle soreness after a workout means you've injured yourself.</a:t>
            </a:r>
            <a:endParaRPr sz="2000" b="1" dirty="0">
              <a:solidFill>
                <a:srgbClr val="203864"/>
              </a:solidFill>
              <a:latin typeface="Calibri"/>
              <a:ea typeface="Calibri"/>
              <a:cs typeface="Calibri"/>
              <a:sym typeface="Calibri"/>
            </a:endParaRPr>
          </a:p>
        </p:txBody>
      </p:sp>
      <p:sp>
        <p:nvSpPr>
          <p:cNvPr id="2" name="Ορθογώνιο 1">
            <a:extLst>
              <a:ext uri="{FF2B5EF4-FFF2-40B4-BE49-F238E27FC236}">
                <a16:creationId xmlns:a16="http://schemas.microsoft.com/office/drawing/2014/main" id="{27392021-5260-7086-773D-8E806353B749}"/>
              </a:ext>
            </a:extLst>
          </p:cNvPr>
          <p:cNvSpPr/>
          <p:nvPr/>
        </p:nvSpPr>
        <p:spPr>
          <a:xfrm>
            <a:off x="2105025" y="2479675"/>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a:latin typeface="Calibri" panose="020F0502020204030204" pitchFamily="34" charset="0"/>
                <a:cs typeface="Calibri" panose="020F0502020204030204" pitchFamily="34" charset="0"/>
              </a:rPr>
              <a:t>True</a:t>
            </a:r>
            <a:endParaRPr lang="el-GR" sz="1800">
              <a:latin typeface="Calibri" panose="020F0502020204030204" pitchFamily="34" charset="0"/>
              <a:cs typeface="Calibri" panose="020F0502020204030204" pitchFamily="34" charset="0"/>
            </a:endParaRPr>
          </a:p>
        </p:txBody>
      </p:sp>
      <p:sp>
        <p:nvSpPr>
          <p:cNvPr id="3" name="Ορθογώνιο 2">
            <a:extLst>
              <a:ext uri="{FF2B5EF4-FFF2-40B4-BE49-F238E27FC236}">
                <a16:creationId xmlns:a16="http://schemas.microsoft.com/office/drawing/2014/main" id="{694015B6-29E7-4725-D168-A5FC81BCE96B}"/>
              </a:ext>
            </a:extLst>
          </p:cNvPr>
          <p:cNvSpPr/>
          <p:nvPr/>
        </p:nvSpPr>
        <p:spPr>
          <a:xfrm>
            <a:off x="6134100" y="2479674"/>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a:latin typeface="Calibri" panose="020F0502020204030204" pitchFamily="34" charset="0"/>
                <a:cs typeface="Calibri" panose="020F0502020204030204" pitchFamily="34" charset="0"/>
              </a:rPr>
              <a:t>False</a:t>
            </a:r>
            <a:endParaRPr lang="el-GR" sz="1800">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2"/>
                                        </p:tgtEl>
                                        <p:attrNameLst>
                                          <p:attrName>fillcolor</p:attrName>
                                        </p:attrNameLst>
                                      </p:cBhvr>
                                      <p:to>
                                        <a:srgbClr val="C01E24"/>
                                      </p:to>
                                    </p:animClr>
                                    <p:set>
                                      <p:cBhvr>
                                        <p:cTn id="7" dur="2000" fill="hold"/>
                                        <p:tgtEl>
                                          <p:spTgt spid="2"/>
                                        </p:tgtEl>
                                        <p:attrNameLst>
                                          <p:attrName>fill.type</p:attrName>
                                        </p:attrNameLst>
                                      </p:cBhvr>
                                      <p:to>
                                        <p:strVal val="solid"/>
                                      </p:to>
                                    </p:set>
                                    <p:set>
                                      <p:cBhvr>
                                        <p:cTn id="8" dur="2000" fill="hold"/>
                                        <p:tgtEl>
                                          <p:spTgt spid="2"/>
                                        </p:tgtEl>
                                        <p:attrNameLst>
                                          <p:attrName>fill.on</p:attrName>
                                        </p:attrNameLst>
                                      </p:cBhvr>
                                      <p:to>
                                        <p:strVal val="true"/>
                                      </p:to>
                                    </p:set>
                                  </p:childTnLst>
                                </p:cTn>
                              </p:par>
                            </p:childTnLst>
                          </p:cTn>
                        </p:par>
                      </p:childTnLst>
                    </p:cTn>
                  </p:par>
                </p:childTnLst>
              </p:cTn>
              <p:nextCondLst>
                <p:cond evt="onClick" delay="0">
                  <p:tgtEl>
                    <p:spTgt spid="2"/>
                  </p:tgtEl>
                </p:cond>
              </p:nextCondLst>
            </p:seq>
            <p:seq concurrent="1" nextAc="seek">
              <p:cTn id="9" restart="whenNotActive" fill="hold" evtFilter="cancelBubble" nodeType="interactiveSeq">
                <p:stCondLst>
                  <p:cond evt="onClick" delay="0">
                    <p:tgtEl>
                      <p:spTgt spid="3"/>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3"/>
                                        </p:tgtEl>
                                        <p:attrNameLst>
                                          <p:attrName>fillcolor</p:attrName>
                                        </p:attrNameLst>
                                      </p:cBhvr>
                                      <p:to>
                                        <a:srgbClr val="538135"/>
                                      </p:to>
                                    </p:animClr>
                                    <p:set>
                                      <p:cBhvr>
                                        <p:cTn id="14" dur="2000" fill="hold"/>
                                        <p:tgtEl>
                                          <p:spTgt spid="3"/>
                                        </p:tgtEl>
                                        <p:attrNameLst>
                                          <p:attrName>fill.type</p:attrName>
                                        </p:attrNameLst>
                                      </p:cBhvr>
                                      <p:to>
                                        <p:strVal val="solid"/>
                                      </p:to>
                                    </p:set>
                                    <p:set>
                                      <p:cBhvr>
                                        <p:cTn id="15" dur="20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20"/>
          <p:cNvSpPr/>
          <p:nvPr/>
        </p:nvSpPr>
        <p:spPr>
          <a:xfrm>
            <a:off x="2105025" y="1028700"/>
            <a:ext cx="7534275" cy="1252276"/>
          </a:xfrm>
          <a:prstGeom prst="roundRect">
            <a:avLst>
              <a:gd name="adj" fmla="val 16667"/>
            </a:avLst>
          </a:prstGeom>
          <a:solidFill>
            <a:schemeClr val="lt1"/>
          </a:solidFill>
          <a:ln w="12700" cap="flat" cmpd="sng">
            <a:solidFill>
              <a:srgbClr val="C01E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000" b="1" dirty="0">
                <a:solidFill>
                  <a:srgbClr val="203864"/>
                </a:solidFill>
                <a:latin typeface="Calibri"/>
                <a:ea typeface="Calibri"/>
                <a:cs typeface="Calibri"/>
              </a:rPr>
              <a:t>Lifting heavy weights is the only way to build muscle</a:t>
            </a:r>
            <a:endParaRPr sz="2000" b="1" dirty="0">
              <a:solidFill>
                <a:srgbClr val="203864"/>
              </a:solidFill>
              <a:latin typeface="Calibri"/>
              <a:ea typeface="Calibri"/>
              <a:cs typeface="Calibri"/>
              <a:sym typeface="Calibri"/>
            </a:endParaRPr>
          </a:p>
        </p:txBody>
      </p:sp>
      <p:sp>
        <p:nvSpPr>
          <p:cNvPr id="2" name="Ορθογώνιο 1">
            <a:extLst>
              <a:ext uri="{FF2B5EF4-FFF2-40B4-BE49-F238E27FC236}">
                <a16:creationId xmlns:a16="http://schemas.microsoft.com/office/drawing/2014/main" id="{3C23C578-33F7-D684-AD3F-6921E8DF093D}"/>
              </a:ext>
            </a:extLst>
          </p:cNvPr>
          <p:cNvSpPr/>
          <p:nvPr/>
        </p:nvSpPr>
        <p:spPr>
          <a:xfrm>
            <a:off x="2105025" y="2479675"/>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a:latin typeface="Calibri" panose="020F0502020204030204" pitchFamily="34" charset="0"/>
                <a:cs typeface="Calibri" panose="020F0502020204030204" pitchFamily="34" charset="0"/>
              </a:rPr>
              <a:t>True</a:t>
            </a:r>
            <a:endParaRPr lang="el-GR" sz="1800">
              <a:latin typeface="Calibri" panose="020F0502020204030204" pitchFamily="34" charset="0"/>
              <a:cs typeface="Calibri" panose="020F0502020204030204" pitchFamily="34" charset="0"/>
            </a:endParaRPr>
          </a:p>
        </p:txBody>
      </p:sp>
      <p:sp>
        <p:nvSpPr>
          <p:cNvPr id="3" name="Ορθογώνιο 2">
            <a:extLst>
              <a:ext uri="{FF2B5EF4-FFF2-40B4-BE49-F238E27FC236}">
                <a16:creationId xmlns:a16="http://schemas.microsoft.com/office/drawing/2014/main" id="{70B09BA9-BC0D-8301-8C6E-4D078A6D5CCE}"/>
              </a:ext>
            </a:extLst>
          </p:cNvPr>
          <p:cNvSpPr/>
          <p:nvPr/>
        </p:nvSpPr>
        <p:spPr>
          <a:xfrm>
            <a:off x="6134100" y="2479674"/>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a:latin typeface="Calibri" panose="020F0502020204030204" pitchFamily="34" charset="0"/>
                <a:cs typeface="Calibri" panose="020F0502020204030204" pitchFamily="34" charset="0"/>
              </a:rPr>
              <a:t>False</a:t>
            </a:r>
            <a:endParaRPr lang="el-GR" sz="1800">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2"/>
                                        </p:tgtEl>
                                        <p:attrNameLst>
                                          <p:attrName>fillcolor</p:attrName>
                                        </p:attrNameLst>
                                      </p:cBhvr>
                                      <p:to>
                                        <a:srgbClr val="C01E24"/>
                                      </p:to>
                                    </p:animClr>
                                    <p:set>
                                      <p:cBhvr>
                                        <p:cTn id="7" dur="2000" fill="hold"/>
                                        <p:tgtEl>
                                          <p:spTgt spid="2"/>
                                        </p:tgtEl>
                                        <p:attrNameLst>
                                          <p:attrName>fill.type</p:attrName>
                                        </p:attrNameLst>
                                      </p:cBhvr>
                                      <p:to>
                                        <p:strVal val="solid"/>
                                      </p:to>
                                    </p:set>
                                    <p:set>
                                      <p:cBhvr>
                                        <p:cTn id="8" dur="2000" fill="hold"/>
                                        <p:tgtEl>
                                          <p:spTgt spid="2"/>
                                        </p:tgtEl>
                                        <p:attrNameLst>
                                          <p:attrName>fill.on</p:attrName>
                                        </p:attrNameLst>
                                      </p:cBhvr>
                                      <p:to>
                                        <p:strVal val="true"/>
                                      </p:to>
                                    </p:set>
                                  </p:childTnLst>
                                </p:cTn>
                              </p:par>
                            </p:childTnLst>
                          </p:cTn>
                        </p:par>
                      </p:childTnLst>
                    </p:cTn>
                  </p:par>
                </p:childTnLst>
              </p:cTn>
              <p:nextCondLst>
                <p:cond evt="onClick" delay="0">
                  <p:tgtEl>
                    <p:spTgt spid="2"/>
                  </p:tgtEl>
                </p:cond>
              </p:nextCondLst>
            </p:seq>
            <p:seq concurrent="1" nextAc="seek">
              <p:cTn id="9" restart="whenNotActive" fill="hold" evtFilter="cancelBubble" nodeType="interactiveSeq">
                <p:stCondLst>
                  <p:cond evt="onClick" delay="0">
                    <p:tgtEl>
                      <p:spTgt spid="3"/>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3"/>
                                        </p:tgtEl>
                                        <p:attrNameLst>
                                          <p:attrName>fillcolor</p:attrName>
                                        </p:attrNameLst>
                                      </p:cBhvr>
                                      <p:to>
                                        <a:srgbClr val="538135"/>
                                      </p:to>
                                    </p:animClr>
                                    <p:set>
                                      <p:cBhvr>
                                        <p:cTn id="14" dur="2000" fill="hold"/>
                                        <p:tgtEl>
                                          <p:spTgt spid="3"/>
                                        </p:tgtEl>
                                        <p:attrNameLst>
                                          <p:attrName>fill.type</p:attrName>
                                        </p:attrNameLst>
                                      </p:cBhvr>
                                      <p:to>
                                        <p:strVal val="solid"/>
                                      </p:to>
                                    </p:set>
                                    <p:set>
                                      <p:cBhvr>
                                        <p:cTn id="15" dur="20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23"/>
          <p:cNvSpPr/>
          <p:nvPr/>
        </p:nvSpPr>
        <p:spPr>
          <a:xfrm>
            <a:off x="2105025" y="1028700"/>
            <a:ext cx="7534275" cy="904875"/>
          </a:xfrm>
          <a:prstGeom prst="roundRect">
            <a:avLst>
              <a:gd name="adj" fmla="val 16667"/>
            </a:avLst>
          </a:prstGeom>
          <a:solidFill>
            <a:schemeClr val="lt1"/>
          </a:solidFill>
          <a:ln w="12700" cap="flat" cmpd="sng">
            <a:solidFill>
              <a:srgbClr val="C01E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000" b="1" dirty="0">
                <a:solidFill>
                  <a:srgbClr val="203864"/>
                </a:solidFill>
                <a:latin typeface="Calibri"/>
                <a:ea typeface="Calibri"/>
                <a:cs typeface="Calibri"/>
              </a:rPr>
              <a:t>High-intensity interval training (HIIT) is more effective for fat loss than steady-state cardio.</a:t>
            </a:r>
            <a:endParaRPr sz="2000" b="1" dirty="0">
              <a:solidFill>
                <a:srgbClr val="203864"/>
              </a:solidFill>
              <a:latin typeface="Calibri"/>
              <a:ea typeface="Calibri"/>
              <a:cs typeface="Calibri"/>
              <a:sym typeface="Calibri"/>
            </a:endParaRPr>
          </a:p>
        </p:txBody>
      </p:sp>
      <p:sp>
        <p:nvSpPr>
          <p:cNvPr id="2" name="Ορθογώνιο 1">
            <a:extLst>
              <a:ext uri="{FF2B5EF4-FFF2-40B4-BE49-F238E27FC236}">
                <a16:creationId xmlns:a16="http://schemas.microsoft.com/office/drawing/2014/main" id="{D9637021-EB36-CBE5-43FA-BC6A56AF5D02}"/>
              </a:ext>
            </a:extLst>
          </p:cNvPr>
          <p:cNvSpPr/>
          <p:nvPr/>
        </p:nvSpPr>
        <p:spPr>
          <a:xfrm>
            <a:off x="6134100" y="2615294"/>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t>False</a:t>
            </a:r>
            <a:endParaRPr lang="el-GR" sz="1800" dirty="0"/>
          </a:p>
        </p:txBody>
      </p:sp>
      <p:sp>
        <p:nvSpPr>
          <p:cNvPr id="3" name="Ορθογώνιο 2">
            <a:extLst>
              <a:ext uri="{FF2B5EF4-FFF2-40B4-BE49-F238E27FC236}">
                <a16:creationId xmlns:a16="http://schemas.microsoft.com/office/drawing/2014/main" id="{A2164FD8-98EA-D877-1B76-F2E0E3C1D34F}"/>
              </a:ext>
            </a:extLst>
          </p:cNvPr>
          <p:cNvSpPr/>
          <p:nvPr/>
        </p:nvSpPr>
        <p:spPr>
          <a:xfrm>
            <a:off x="2105025" y="2615293"/>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t>True</a:t>
            </a:r>
            <a:endParaRPr lang="el-GR" sz="18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2"/>
                                        </p:tgtEl>
                                        <p:attrNameLst>
                                          <p:attrName>fillcolor</p:attrName>
                                        </p:attrNameLst>
                                      </p:cBhvr>
                                      <p:to>
                                        <a:srgbClr val="C01E24"/>
                                      </p:to>
                                    </p:animClr>
                                    <p:set>
                                      <p:cBhvr>
                                        <p:cTn id="7" dur="2000" fill="hold"/>
                                        <p:tgtEl>
                                          <p:spTgt spid="2"/>
                                        </p:tgtEl>
                                        <p:attrNameLst>
                                          <p:attrName>fill.type</p:attrName>
                                        </p:attrNameLst>
                                      </p:cBhvr>
                                      <p:to>
                                        <p:strVal val="solid"/>
                                      </p:to>
                                    </p:set>
                                    <p:set>
                                      <p:cBhvr>
                                        <p:cTn id="8" dur="2000" fill="hold"/>
                                        <p:tgtEl>
                                          <p:spTgt spid="2"/>
                                        </p:tgtEl>
                                        <p:attrNameLst>
                                          <p:attrName>fill.on</p:attrName>
                                        </p:attrNameLst>
                                      </p:cBhvr>
                                      <p:to>
                                        <p:strVal val="true"/>
                                      </p:to>
                                    </p:set>
                                  </p:childTnLst>
                                </p:cTn>
                              </p:par>
                            </p:childTnLst>
                          </p:cTn>
                        </p:par>
                      </p:childTnLst>
                    </p:cTn>
                  </p:par>
                </p:childTnLst>
              </p:cTn>
              <p:nextCondLst>
                <p:cond evt="onClick" delay="0">
                  <p:tgtEl>
                    <p:spTgt spid="2"/>
                  </p:tgtEl>
                </p:cond>
              </p:nextCondLst>
            </p:seq>
            <p:seq concurrent="1" nextAc="seek">
              <p:cTn id="9" restart="whenNotActive" fill="hold" evtFilter="cancelBubble" nodeType="interactiveSeq">
                <p:stCondLst>
                  <p:cond evt="onClick" delay="0">
                    <p:tgtEl>
                      <p:spTgt spid="3"/>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3"/>
                                        </p:tgtEl>
                                        <p:attrNameLst>
                                          <p:attrName>fillcolor</p:attrName>
                                        </p:attrNameLst>
                                      </p:cBhvr>
                                      <p:to>
                                        <a:srgbClr val="538135"/>
                                      </p:to>
                                    </p:animClr>
                                    <p:set>
                                      <p:cBhvr>
                                        <p:cTn id="14" dur="2000" fill="hold"/>
                                        <p:tgtEl>
                                          <p:spTgt spid="3"/>
                                        </p:tgtEl>
                                        <p:attrNameLst>
                                          <p:attrName>fill.type</p:attrName>
                                        </p:attrNameLst>
                                      </p:cBhvr>
                                      <p:to>
                                        <p:strVal val="solid"/>
                                      </p:to>
                                    </p:set>
                                    <p:set>
                                      <p:cBhvr>
                                        <p:cTn id="15" dur="20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24"/>
          <p:cNvSpPr/>
          <p:nvPr/>
        </p:nvSpPr>
        <p:spPr>
          <a:xfrm>
            <a:off x="2105025" y="1028700"/>
            <a:ext cx="7534275" cy="904875"/>
          </a:xfrm>
          <a:prstGeom prst="roundRect">
            <a:avLst>
              <a:gd name="adj" fmla="val 16667"/>
            </a:avLst>
          </a:prstGeom>
          <a:solidFill>
            <a:schemeClr val="lt1"/>
          </a:solidFill>
          <a:ln w="12700" cap="flat" cmpd="sng">
            <a:solidFill>
              <a:srgbClr val="C01E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000" b="1" dirty="0">
                <a:solidFill>
                  <a:srgbClr val="203864"/>
                </a:solidFill>
                <a:latin typeface="Calibri"/>
                <a:ea typeface="Calibri"/>
                <a:cs typeface="Calibri"/>
              </a:rPr>
              <a:t>Engaging in regular physical activity can improve mental health and cognitive function.</a:t>
            </a:r>
            <a:r>
              <a:rPr lang="en-US" sz="2000" b="1" dirty="0">
                <a:solidFill>
                  <a:srgbClr val="203864"/>
                </a:solidFill>
                <a:latin typeface="Calibri"/>
                <a:ea typeface="Calibri"/>
                <a:cs typeface="Calibri"/>
                <a:sym typeface="Calibri"/>
              </a:rPr>
              <a:t> </a:t>
            </a:r>
            <a:endParaRPr sz="2000" b="1" dirty="0">
              <a:solidFill>
                <a:srgbClr val="203864"/>
              </a:solidFill>
              <a:latin typeface="Calibri"/>
              <a:ea typeface="Calibri"/>
              <a:cs typeface="Calibri"/>
              <a:sym typeface="Calibri"/>
            </a:endParaRPr>
          </a:p>
        </p:txBody>
      </p:sp>
      <p:sp>
        <p:nvSpPr>
          <p:cNvPr id="2" name="Ορθογώνιο 1">
            <a:extLst>
              <a:ext uri="{FF2B5EF4-FFF2-40B4-BE49-F238E27FC236}">
                <a16:creationId xmlns:a16="http://schemas.microsoft.com/office/drawing/2014/main" id="{D56B3DA6-3A83-F428-C966-AC2EF75F4C07}"/>
              </a:ext>
            </a:extLst>
          </p:cNvPr>
          <p:cNvSpPr/>
          <p:nvPr/>
        </p:nvSpPr>
        <p:spPr>
          <a:xfrm>
            <a:off x="6134100" y="2615294"/>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t>False</a:t>
            </a:r>
            <a:endParaRPr lang="el-GR" sz="1800" dirty="0"/>
          </a:p>
        </p:txBody>
      </p:sp>
      <p:sp>
        <p:nvSpPr>
          <p:cNvPr id="3" name="Ορθογώνιο 2">
            <a:extLst>
              <a:ext uri="{FF2B5EF4-FFF2-40B4-BE49-F238E27FC236}">
                <a16:creationId xmlns:a16="http://schemas.microsoft.com/office/drawing/2014/main" id="{7B5E7E72-0AD7-5A96-D545-4BBC00BD2824}"/>
              </a:ext>
            </a:extLst>
          </p:cNvPr>
          <p:cNvSpPr/>
          <p:nvPr/>
        </p:nvSpPr>
        <p:spPr>
          <a:xfrm>
            <a:off x="2105025" y="2615293"/>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t>True</a:t>
            </a:r>
            <a:endParaRPr lang="el-GR" sz="18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2"/>
                                        </p:tgtEl>
                                        <p:attrNameLst>
                                          <p:attrName>fillcolor</p:attrName>
                                        </p:attrNameLst>
                                      </p:cBhvr>
                                      <p:to>
                                        <a:srgbClr val="C01E24"/>
                                      </p:to>
                                    </p:animClr>
                                    <p:set>
                                      <p:cBhvr>
                                        <p:cTn id="7" dur="2000" fill="hold"/>
                                        <p:tgtEl>
                                          <p:spTgt spid="2"/>
                                        </p:tgtEl>
                                        <p:attrNameLst>
                                          <p:attrName>fill.type</p:attrName>
                                        </p:attrNameLst>
                                      </p:cBhvr>
                                      <p:to>
                                        <p:strVal val="solid"/>
                                      </p:to>
                                    </p:set>
                                    <p:set>
                                      <p:cBhvr>
                                        <p:cTn id="8" dur="2000" fill="hold"/>
                                        <p:tgtEl>
                                          <p:spTgt spid="2"/>
                                        </p:tgtEl>
                                        <p:attrNameLst>
                                          <p:attrName>fill.on</p:attrName>
                                        </p:attrNameLst>
                                      </p:cBhvr>
                                      <p:to>
                                        <p:strVal val="true"/>
                                      </p:to>
                                    </p:set>
                                  </p:childTnLst>
                                </p:cTn>
                              </p:par>
                            </p:childTnLst>
                          </p:cTn>
                        </p:par>
                      </p:childTnLst>
                    </p:cTn>
                  </p:par>
                </p:childTnLst>
              </p:cTn>
              <p:nextCondLst>
                <p:cond evt="onClick" delay="0">
                  <p:tgtEl>
                    <p:spTgt spid="2"/>
                  </p:tgtEl>
                </p:cond>
              </p:nextCondLst>
            </p:seq>
            <p:seq concurrent="1" nextAc="seek">
              <p:cTn id="9" restart="whenNotActive" fill="hold" evtFilter="cancelBubble" nodeType="interactiveSeq">
                <p:stCondLst>
                  <p:cond evt="onClick" delay="0">
                    <p:tgtEl>
                      <p:spTgt spid="3"/>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3"/>
                                        </p:tgtEl>
                                        <p:attrNameLst>
                                          <p:attrName>fillcolor</p:attrName>
                                        </p:attrNameLst>
                                      </p:cBhvr>
                                      <p:to>
                                        <a:srgbClr val="538135"/>
                                      </p:to>
                                    </p:animClr>
                                    <p:set>
                                      <p:cBhvr>
                                        <p:cTn id="14" dur="2000" fill="hold"/>
                                        <p:tgtEl>
                                          <p:spTgt spid="3"/>
                                        </p:tgtEl>
                                        <p:attrNameLst>
                                          <p:attrName>fill.type</p:attrName>
                                        </p:attrNameLst>
                                      </p:cBhvr>
                                      <p:to>
                                        <p:strVal val="solid"/>
                                      </p:to>
                                    </p:set>
                                    <p:set>
                                      <p:cBhvr>
                                        <p:cTn id="15" dur="20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Shape 337"/>
        <p:cNvGrpSpPr/>
        <p:nvPr/>
      </p:nvGrpSpPr>
      <p:grpSpPr>
        <a:xfrm>
          <a:off x="0" y="0"/>
          <a:ext cx="0" cy="0"/>
          <a:chOff x="0" y="0"/>
          <a:chExt cx="0" cy="0"/>
        </a:xfrm>
      </p:grpSpPr>
      <p:sp>
        <p:nvSpPr>
          <p:cNvPr id="338" name="Google Shape;338;p25"/>
          <p:cNvSpPr/>
          <p:nvPr/>
        </p:nvSpPr>
        <p:spPr>
          <a:xfrm flipH="1">
            <a:off x="0" y="0"/>
            <a:ext cx="6172782" cy="6858000"/>
          </a:xfrm>
          <a:custGeom>
            <a:avLst/>
            <a:gdLst/>
            <a:ahLst/>
            <a:cxnLst/>
            <a:rect l="l" t="t" r="r" b="b"/>
            <a:pathLst>
              <a:path w="6172782" h="6858000" extrusionOk="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39" name="Google Shape;339;p25"/>
          <p:cNvSpPr/>
          <p:nvPr/>
        </p:nvSpPr>
        <p:spPr>
          <a:xfrm flipH="1">
            <a:off x="0" y="0"/>
            <a:ext cx="6024154" cy="6858000"/>
          </a:xfrm>
          <a:custGeom>
            <a:avLst/>
            <a:gdLst/>
            <a:ahLst/>
            <a:cxnLst/>
            <a:rect l="l" t="t" r="r" b="b"/>
            <a:pathLst>
              <a:path w="6024154" h="6858000" extrusionOk="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340" name="Google Shape;340;p25"/>
          <p:cNvPicPr preferRelativeResize="0"/>
          <p:nvPr/>
        </p:nvPicPr>
        <p:blipFill rotWithShape="1">
          <a:blip r:embed="rId3">
            <a:alphaModFix/>
          </a:blip>
          <a:srcRect/>
          <a:stretch/>
        </p:blipFill>
        <p:spPr>
          <a:xfrm>
            <a:off x="429768" y="3471531"/>
            <a:ext cx="2323213" cy="2323213"/>
          </a:xfrm>
          <a:prstGeom prst="rect">
            <a:avLst/>
          </a:prstGeom>
          <a:noFill/>
          <a:ln>
            <a:noFill/>
          </a:ln>
        </p:spPr>
      </p:pic>
      <p:pic>
        <p:nvPicPr>
          <p:cNvPr id="341" name="Google Shape;341;p25"/>
          <p:cNvPicPr preferRelativeResize="0"/>
          <p:nvPr/>
        </p:nvPicPr>
        <p:blipFill rotWithShape="1">
          <a:blip r:embed="rId3">
            <a:alphaModFix/>
          </a:blip>
          <a:srcRect/>
          <a:stretch/>
        </p:blipFill>
        <p:spPr>
          <a:xfrm>
            <a:off x="7476818" y="1708146"/>
            <a:ext cx="3265071" cy="3265071"/>
          </a:xfrm>
          <a:prstGeom prst="rect">
            <a:avLst/>
          </a:prstGeom>
          <a:solidFill>
            <a:srgbClr val="203864"/>
          </a:solidFill>
          <a:ln>
            <a:noFill/>
          </a:ln>
        </p:spPr>
      </p:pic>
      <p:sp>
        <p:nvSpPr>
          <p:cNvPr id="342" name="Google Shape;342;p25"/>
          <p:cNvSpPr txBox="1"/>
          <p:nvPr/>
        </p:nvSpPr>
        <p:spPr>
          <a:xfrm>
            <a:off x="340474" y="2922021"/>
            <a:ext cx="5034783" cy="2283025"/>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1E24"/>
              </a:buClr>
              <a:buSzPts val="2800"/>
              <a:buFont typeface="Calibri"/>
              <a:buNone/>
            </a:pPr>
            <a:r>
              <a:rPr lang="en-US" sz="2800">
                <a:solidFill>
                  <a:srgbClr val="C01E24"/>
                </a:solidFill>
                <a:latin typeface="Calibri"/>
                <a:ea typeface="Calibri"/>
                <a:cs typeface="Calibri"/>
                <a:sym typeface="Calibri"/>
              </a:rPr>
              <a:t>Congratulations!</a:t>
            </a:r>
            <a:br>
              <a:rPr lang="en-US" sz="2800">
                <a:solidFill>
                  <a:srgbClr val="C01E24"/>
                </a:solidFill>
                <a:latin typeface="Calibri"/>
                <a:ea typeface="Calibri"/>
                <a:cs typeface="Calibri"/>
                <a:sym typeface="Calibri"/>
              </a:rPr>
            </a:br>
            <a:r>
              <a:rPr lang="en-US" sz="2800">
                <a:solidFill>
                  <a:srgbClr val="C01E24"/>
                </a:solidFill>
                <a:latin typeface="Calibri"/>
                <a:ea typeface="Calibri"/>
                <a:cs typeface="Calibri"/>
                <a:sym typeface="Calibri"/>
              </a:rPr>
              <a:t/>
            </a:r>
            <a:br>
              <a:rPr lang="en-US" sz="2800">
                <a:solidFill>
                  <a:srgbClr val="C01E24"/>
                </a:solidFill>
                <a:latin typeface="Calibri"/>
                <a:ea typeface="Calibri"/>
                <a:cs typeface="Calibri"/>
                <a:sym typeface="Calibri"/>
              </a:rPr>
            </a:br>
            <a:r>
              <a:rPr lang="en-US" sz="2800">
                <a:solidFill>
                  <a:srgbClr val="C01E24"/>
                </a:solidFill>
                <a:latin typeface="Calibri"/>
                <a:ea typeface="Calibri"/>
                <a:cs typeface="Calibri"/>
                <a:sym typeface="Calibri"/>
              </a:rPr>
              <a:t>You have completed the self-learning of this module!</a:t>
            </a:r>
            <a:endParaRPr sz="2800">
              <a:solidFill>
                <a:srgbClr val="C01E24"/>
              </a:solidFill>
              <a:latin typeface="Calibri"/>
              <a:ea typeface="Calibri"/>
              <a:cs typeface="Calibri"/>
              <a:sym typeface="Calibri"/>
            </a:endParaRPr>
          </a:p>
        </p:txBody>
      </p:sp>
      <p:sp>
        <p:nvSpPr>
          <p:cNvPr id="343" name="Google Shape;343;p25"/>
          <p:cNvSpPr/>
          <p:nvPr/>
        </p:nvSpPr>
        <p:spPr>
          <a:xfrm>
            <a:off x="7324530" y="6328066"/>
            <a:ext cx="4863381" cy="632422"/>
          </a:xfrm>
          <a:prstGeom prst="rect">
            <a:avLst/>
          </a:prstGeom>
          <a:no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None/>
            </a:pPr>
            <a:r>
              <a:rPr lang="en-US" sz="900" b="0" i="0">
                <a:solidFill>
                  <a:srgbClr val="DDEAF6"/>
                </a:solidFill>
                <a:latin typeface="Calibri"/>
                <a:ea typeface="Calibri"/>
                <a:cs typeface="Calibri"/>
                <a:sym typeface="Calibri"/>
              </a:rPr>
              <a:t>This project has been funded with support from the European Commission. This publication (communication) reflects the views only of the author, and the Commission cannot be held responsible for any use which may be made of the information contained therein.</a:t>
            </a:r>
            <a:endParaRPr sz="900">
              <a:solidFill>
                <a:srgbClr val="DDEAF6"/>
              </a:solidFill>
              <a:latin typeface="Calibri"/>
              <a:ea typeface="Calibri"/>
              <a:cs typeface="Calibri"/>
              <a:sym typeface="Calibri"/>
            </a:endParaRPr>
          </a:p>
        </p:txBody>
      </p:sp>
      <p:pic>
        <p:nvPicPr>
          <p:cNvPr id="344" name="Google Shape;344;p25" descr="Εικόνα που περιέχει κείμενο, γραμματοσειρά, λογότυπο, γραφικά&#10;&#10;Περιγραφή που δημιουργήθηκε αυτόματα"/>
          <p:cNvPicPr preferRelativeResize="0"/>
          <p:nvPr/>
        </p:nvPicPr>
        <p:blipFill rotWithShape="1">
          <a:blip r:embed="rId4">
            <a:alphaModFix/>
          </a:blip>
          <a:srcRect/>
          <a:stretch/>
        </p:blipFill>
        <p:spPr>
          <a:xfrm>
            <a:off x="197847" y="934357"/>
            <a:ext cx="5598661" cy="1438154"/>
          </a:xfrm>
          <a:prstGeom prst="rect">
            <a:avLst/>
          </a:prstGeom>
          <a:noFill/>
          <a:ln>
            <a:noFill/>
          </a:ln>
        </p:spPr>
      </p:pic>
      <p:pic>
        <p:nvPicPr>
          <p:cNvPr id="2" name="Picture 8" descr="Blue text on a black background&#10;&#10;Description automatically generated">
            <a:extLst>
              <a:ext uri="{FF2B5EF4-FFF2-40B4-BE49-F238E27FC236}">
                <a16:creationId xmlns:a16="http://schemas.microsoft.com/office/drawing/2014/main" id="{247AEAC3-CC01-FB9E-E4D3-5972867416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3 3 Health Apps for Physical Activity_Self Learning Session"/>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BGn6h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EafqF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Rp+o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EafqF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EafqF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EafqF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BGn6hYFQaV5GsAAABvAAAAHAAAAHVuaXZlcnNhbC9sb2NhbF9zZXR0aW5ncy54bWwNyrEKwkAMANC9XxEySB3Uugn2rpujCK0fENogB7mk9ELRv/e2N7x++GaBnbeSTANezx0C62xL0k/A9/Q43RCKky4kphxQDWGITS82k4zsXmOBVejH28S5wvlJuc4XqbOkAu1B/B6PeInNH1BLAwQUAAIACABGn6h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Rp+oWOohDhNLAAAAbAAAABsAAAB1bml2ZXJzYWwvdW5pdmVyc2FsLnBuZy54bWyzsa/IzVEoSy0qzszPs1Uy1DNQsrfj5bIpKEoty0wtV6gAigEFIUBJoRLINUJwyzNTSjKAQiYmFgjBjNTM9IwSoKiBhRlcVB9oKABQSwECAAAUAAIACACpflBPNmFYAkcDAADhCQAAFAAAAAAAAAABAAAAAAAAAAAAdW5pdmVyc2FsL3BsYXllci54bWxQSwECAAAUAAIACABGn6hYtTf0qBwFAADhEwAAHQAAAAAAAAABAAAAAAB5AwAAdW5pdmVyc2FsL2NvbW1vbl9tZXNzYWdlcy5sbmdQSwECAAAUAAIACABGn6hYFR5gG6MAAAB/AQAALgAAAAAAAAABAAAAAADQCAAAdW5pdmVyc2FsL3BsYXliYWNrX2FuZF9uYXZpZ2F0aW9uX3NldHRpbmdzLnhtbFBLAQIAABQAAgAIAEafqFh0STUfPAQAAAwVAAAnAAAAAAAAAAEAAAAAAL8JAAB1bml2ZXJzYWwvZmxhc2hfcHVibGlzaGluZ19zZXR0aW5ncy54bWxQSwECAAAUAAIACABGn6hYN4uHansDAACsDAAAIQAAAAAAAAABAAAAAABADgAAdW5pdmVyc2FsL2ZsYXNoX3NraW5fc2V0dGluZ3MueG1sUEsBAgAAFAACAAgARp+oWKavViM2BAAAlhQAACYAAAAAAAAAAQAAAAAA+hEAAHVuaXZlcnNhbC9odG1sX3B1Ymxpc2hpbmdfc2V0dGluZ3MueG1sUEsBAgAAFAACAAgARp+oWCYPfuiwAQAAbwYAAB8AAAAAAAAAAQAAAAAAdBYAAHVuaXZlcnNhbC9odG1sX3NraW5fc2V0dGluZ3MuanNQSwECAAAUAAIACABGn6hYFQaV5GsAAABvAAAAHAAAAAAAAAABAAAAAABhGAAAdW5pdmVyc2FsL2xvY2FsX3NldHRpbmdzLnhtbFBLAQIAABQAAgAIAEafqFjCG66ZaBIAAPdNAAAXAAAAAAAAAAAAAAAAAAYZAAB1bml2ZXJzYWwvdW5pdmVyc2FsLnBuZ1BLAQIAABQAAgAIAEafqFjqIQ4TSwAAAGwAAAAbAAAAAAAAAAEAAAAAAKMrAAB1bml2ZXJzYWwvdW5pdmVyc2FsLnBuZy54bWxQSwUGAAAAAAoACgAGAwAAJywAAAAA"/>
  <p:tag name="ISPRING_LMS_API_VERSION" val="SCORM 1.2"/>
  <p:tag name="ISPRING_ULTRA_SCORM_COURSE_ID" val="93E0FEDA-3BBE-4848-9338-215EF5729A41"/>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N\\Training material for ETA 03&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3 3 Health Apps for Physical Activity_Self Learning Session"/>
  <p:tag name="ISPRING_FIRST_PUBLISH" val="1"/>
</p:tagLst>
</file>

<file path=ppt/theme/theme1.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343</TotalTime>
  <Words>805</Words>
  <Application>Microsoft Office PowerPoint</Application>
  <PresentationFormat>Ευρεία οθόνη</PresentationFormat>
  <Paragraphs>149</Paragraphs>
  <Slides>19</Slides>
  <Notes>19</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1</vt:i4>
      </vt:variant>
      <vt:variant>
        <vt:lpstr>Τίτλοι διαφανειών</vt:lpstr>
      </vt:variant>
      <vt:variant>
        <vt:i4>19</vt:i4>
      </vt:variant>
    </vt:vector>
  </HeadingPairs>
  <TitlesOfParts>
    <vt:vector size="27" baseType="lpstr">
      <vt:lpstr>Noto Sans Symbols</vt:lpstr>
      <vt:lpstr>Calibri</vt:lpstr>
      <vt:lpstr>Calibri Light</vt:lpstr>
      <vt:lpstr>Arial</vt:lpstr>
      <vt:lpstr>Impact</vt:lpstr>
      <vt:lpstr>Gill Sans</vt:lpstr>
      <vt:lpstr>Roboto</vt:lpstr>
      <vt:lpstr>Θέμα του Office</vt:lpstr>
      <vt:lpstr>Παρουσίαση του PowerPoint</vt:lpstr>
      <vt:lpstr>Partners</vt:lpstr>
      <vt:lpstr>Self-Learning supported by online training tools: Content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ETA3 3 Health Apps for Physical Activity_Self Learning Session</dc:title>
  <dc:creator>pantelis bbalaouras</dc:creator>
  <cp:lastModifiedBy>pantelis</cp:lastModifiedBy>
  <cp:revision>13</cp:revision>
  <dcterms:created xsi:type="dcterms:W3CDTF">2020-06-02T13:31:56Z</dcterms:created>
  <dcterms:modified xsi:type="dcterms:W3CDTF">2024-05-08T16:58:45Z</dcterms:modified>
</cp:coreProperties>
</file>