
<file path=[Content_Types].xml><?xml version="1.0" encoding="utf-8"?>
<Types xmlns="http://schemas.openxmlformats.org/package/2006/content-types">
  <Default Extension="png" ContentType="image/png"/>
  <Default Extension="jpeg" ContentType="image/jpeg"/>
  <Default Extension="emf" ContentType="image/x-emf"/>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ppt/revisionInfo.xml" ContentType="application/vnd.ms-powerpoint.revisioninfo+xml"/>
  <Override PartName="/ppt/changesInfos/changesInfo1.xml" ContentType="application/vnd.ms-powerpoint.changesinfo+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32"/>
  </p:notesMasterIdLst>
  <p:handoutMasterIdLst>
    <p:handoutMasterId r:id="rId33"/>
  </p:handoutMasterIdLst>
  <p:sldIdLst>
    <p:sldId id="460" r:id="rId2"/>
    <p:sldId id="574" r:id="rId3"/>
    <p:sldId id="417" r:id="rId4"/>
    <p:sldId id="545" r:id="rId5"/>
    <p:sldId id="420" r:id="rId6"/>
    <p:sldId id="535" r:id="rId7"/>
    <p:sldId id="261" r:id="rId8"/>
    <p:sldId id="546" r:id="rId9"/>
    <p:sldId id="548" r:id="rId10"/>
    <p:sldId id="442" r:id="rId11"/>
    <p:sldId id="549" r:id="rId12"/>
    <p:sldId id="569" r:id="rId13"/>
    <p:sldId id="570" r:id="rId14"/>
    <p:sldId id="437" r:id="rId15"/>
    <p:sldId id="467" r:id="rId16"/>
    <p:sldId id="553" r:id="rId17"/>
    <p:sldId id="555" r:id="rId18"/>
    <p:sldId id="556" r:id="rId19"/>
    <p:sldId id="438" r:id="rId20"/>
    <p:sldId id="565" r:id="rId21"/>
    <p:sldId id="536" r:id="rId22"/>
    <p:sldId id="571" r:id="rId23"/>
    <p:sldId id="524" r:id="rId24"/>
    <p:sldId id="532" r:id="rId25"/>
    <p:sldId id="572" r:id="rId26"/>
    <p:sldId id="573" r:id="rId27"/>
    <p:sldId id="533" r:id="rId28"/>
    <p:sldId id="534" r:id="rId29"/>
    <p:sldId id="325" r:id="rId30"/>
    <p:sldId id="404" r:id="rId31"/>
  </p:sldIdLst>
  <p:sldSz cx="12192000" cy="6858000"/>
  <p:notesSz cx="6858000" cy="9144000"/>
  <p:custDataLst>
    <p:tags r:id="rId34"/>
  </p:custDataLst>
  <p:defaultTextStyle>
    <a:defPPr>
      <a:defRPr lang="el-G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 uri="{2D200454-40CA-4A62-9FC3-DE9A4176ACB9}">
      <p15:notes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Aleksandra Stevanović" initials="AS" lastIdx="9" clrIdx="0"/>
  <p:cmAuthor id="2" name="user" initials="u" lastIdx="1" clrIdx="1"/>
  <p:cmAuthor id="3" name="prolepsis" initials="p" lastIdx="1" clrIdx="2">
    <p:extLst>
      <p:ext uri="{19B8F6BF-5375-455C-9EA6-DF929625EA0E}">
        <p15:presenceInfo xmlns:p15="http://schemas.microsoft.com/office/powerpoint/2012/main" userId="prolepsis" providerId="Non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DDE0E5"/>
    <a:srgbClr val="FF3399"/>
    <a:srgbClr val="9933FF"/>
    <a:srgbClr val="ED7D31"/>
    <a:srgbClr val="F8F8F8"/>
    <a:srgbClr val="203864"/>
    <a:srgbClr val="ABC7F1"/>
    <a:srgbClr val="CFD5EA"/>
    <a:srgbClr val="404040"/>
    <a:srgbClr val="C01E24"/>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E913FB84-A9BD-42DC-9A22-9BA8CCF9D0A1}" v="15" dt="2024-05-02T08:11:07.568"/>
  </p1510:revLst>
</p1510:revInfo>
</file>

<file path=ppt/tableStyles.xml><?xml version="1.0" encoding="utf-8"?>
<a:tblStyleLst xmlns:a="http://schemas.openxmlformats.org/drawingml/2006/main" def="{5C22544A-7EE6-4342-B048-85BDC9FD1C3A}">
  <a:tblStyle styleId="{5C22544A-7EE6-4342-B048-85BDC9FD1C3A}" styleName="Μεσαίο στυλ 2 - Έμφαση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987" autoAdjust="0"/>
    <p:restoredTop sz="86871" autoAdjust="0"/>
  </p:normalViewPr>
  <p:slideViewPr>
    <p:cSldViewPr snapToGrid="0">
      <p:cViewPr varScale="1">
        <p:scale>
          <a:sx n="90" d="100"/>
          <a:sy n="90" d="100"/>
        </p:scale>
        <p:origin x="1476" y="84"/>
      </p:cViewPr>
      <p:guideLst>
        <p:guide orient="horz" pos="2160"/>
        <p:guide pos="3840"/>
      </p:guideLst>
    </p:cSldViewPr>
  </p:slideViewPr>
  <p:notesTextViewPr>
    <p:cViewPr>
      <p:scale>
        <a:sx n="1" d="1"/>
        <a:sy n="1" d="1"/>
      </p:scale>
      <p:origin x="0" y="0"/>
    </p:cViewPr>
  </p:notesTextViewPr>
  <p:notesViewPr>
    <p:cSldViewPr snapToGrid="0">
      <p:cViewPr varScale="1">
        <p:scale>
          <a:sx n="66" d="100"/>
          <a:sy n="66" d="100"/>
        </p:scale>
        <p:origin x="0" y="0"/>
      </p:cViewPr>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tableStyles" Target="tableStyles.xml"/><Relationship Id="rId21" Type="http://schemas.openxmlformats.org/officeDocument/2006/relationships/slide" Target="slides/slide20.xml"/><Relationship Id="rId34" Type="http://schemas.openxmlformats.org/officeDocument/2006/relationships/tags" Target="tags/tag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microsoft.com/office/2016/11/relationships/changesInfo" Target="changesInfos/changesInfo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notesMaster" Target="notesMasters/notesMaster1.xml"/><Relationship Id="rId37" Type="http://schemas.openxmlformats.org/officeDocument/2006/relationships/viewProps" Target="viewProps.xml"/><Relationship Id="rId40" Type="http://schemas.microsoft.com/office/2015/10/relationships/revisionInfo" Target="revisionInfo.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commentAuthors" Target="commentAuthors.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handoutMaster" Target="handoutMasters/handoutMaster1.xml"/><Relationship Id="rId38" Type="http://schemas.openxmlformats.org/officeDocument/2006/relationships/theme" Target="theme/theme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pantelis balaouras" userId="25e8755020fc1734" providerId="LiveId" clId="{E913FB84-A9BD-42DC-9A22-9BA8CCF9D0A1}"/>
    <pc:docChg chg="undo custSel modSld">
      <pc:chgData name="pantelis balaouras" userId="25e8755020fc1734" providerId="LiveId" clId="{E913FB84-A9BD-42DC-9A22-9BA8CCF9D0A1}" dt="2024-05-02T09:26:29.157" v="42" actId="6549"/>
      <pc:docMkLst>
        <pc:docMk/>
      </pc:docMkLst>
      <pc:sldChg chg="addSp delSp modSp mod">
        <pc:chgData name="pantelis balaouras" userId="25e8755020fc1734" providerId="LiveId" clId="{E913FB84-A9BD-42DC-9A22-9BA8CCF9D0A1}" dt="2024-05-02T08:18:36.709" v="40" actId="1076"/>
        <pc:sldMkLst>
          <pc:docMk/>
          <pc:sldMk cId="616025265" sldId="261"/>
        </pc:sldMkLst>
        <pc:spChg chg="del">
          <ac:chgData name="pantelis balaouras" userId="25e8755020fc1734" providerId="LiveId" clId="{E913FB84-A9BD-42DC-9A22-9BA8CCF9D0A1}" dt="2024-05-01T19:31:33.080" v="9" actId="478"/>
          <ac:spMkLst>
            <pc:docMk/>
            <pc:sldMk cId="616025265" sldId="261"/>
            <ac:spMk id="3" creationId="{EA9363C4-D47D-BD9C-4A8E-EF038C4C1F39}"/>
          </ac:spMkLst>
        </pc:spChg>
        <pc:spChg chg="add mod">
          <ac:chgData name="pantelis balaouras" userId="25e8755020fc1734" providerId="LiveId" clId="{E913FB84-A9BD-42DC-9A22-9BA8CCF9D0A1}" dt="2024-05-02T08:18:36.709" v="40" actId="1076"/>
          <ac:spMkLst>
            <pc:docMk/>
            <pc:sldMk cId="616025265" sldId="261"/>
            <ac:spMk id="8" creationId="{0A503588-C6EB-0D7B-849C-62EBB00AFE0D}"/>
          </ac:spMkLst>
        </pc:spChg>
        <pc:picChg chg="del">
          <ac:chgData name="pantelis balaouras" userId="25e8755020fc1734" providerId="LiveId" clId="{E913FB84-A9BD-42DC-9A22-9BA8CCF9D0A1}" dt="2024-05-01T19:31:30.866" v="8" actId="478"/>
          <ac:picMkLst>
            <pc:docMk/>
            <pc:sldMk cId="616025265" sldId="261"/>
            <ac:picMk id="2" creationId="{455843D4-F9E9-C853-57A2-27AC7B2C3889}"/>
          </ac:picMkLst>
        </pc:picChg>
        <pc:picChg chg="add mod">
          <ac:chgData name="pantelis balaouras" userId="25e8755020fc1734" providerId="LiveId" clId="{E913FB84-A9BD-42DC-9A22-9BA8CCF9D0A1}" dt="2024-05-01T19:31:51.515" v="11" actId="167"/>
          <ac:picMkLst>
            <pc:docMk/>
            <pc:sldMk cId="616025265" sldId="261"/>
            <ac:picMk id="7" creationId="{09E34C2F-40B3-A734-3980-E92111B849BC}"/>
          </ac:picMkLst>
        </pc:picChg>
      </pc:sldChg>
      <pc:sldChg chg="addSp delSp modSp mod">
        <pc:chgData name="pantelis balaouras" userId="25e8755020fc1734" providerId="LiveId" clId="{E913FB84-A9BD-42DC-9A22-9BA8CCF9D0A1}" dt="2024-05-02T09:26:20.751" v="41" actId="6549"/>
        <pc:sldMkLst>
          <pc:docMk/>
          <pc:sldMk cId="2033093179" sldId="420"/>
        </pc:sldMkLst>
        <pc:spChg chg="add mod">
          <ac:chgData name="pantelis balaouras" userId="25e8755020fc1734" providerId="LiveId" clId="{E913FB84-A9BD-42DC-9A22-9BA8CCF9D0A1}" dt="2024-05-01T19:30:47.292" v="1"/>
          <ac:spMkLst>
            <pc:docMk/>
            <pc:sldMk cId="2033093179" sldId="420"/>
            <ac:spMk id="3" creationId="{22A5FDDC-FEEA-E87C-BBAC-30ADB6D42B4E}"/>
          </ac:spMkLst>
        </pc:spChg>
        <pc:spChg chg="add del mod">
          <ac:chgData name="pantelis balaouras" userId="25e8755020fc1734" providerId="LiveId" clId="{E913FB84-A9BD-42DC-9A22-9BA8CCF9D0A1}" dt="2024-05-02T08:11:21.501" v="39" actId="26606"/>
          <ac:spMkLst>
            <pc:docMk/>
            <pc:sldMk cId="2033093179" sldId="420"/>
            <ac:spMk id="5" creationId="{F56DC747-739E-5A0C-94B8-E8F8E974AC85}"/>
          </ac:spMkLst>
        </pc:spChg>
        <pc:spChg chg="mod">
          <ac:chgData name="pantelis balaouras" userId="25e8755020fc1734" providerId="LiveId" clId="{E913FB84-A9BD-42DC-9A22-9BA8CCF9D0A1}" dt="2024-05-02T09:26:20.751" v="41" actId="6549"/>
          <ac:spMkLst>
            <pc:docMk/>
            <pc:sldMk cId="2033093179" sldId="420"/>
            <ac:spMk id="13" creationId="{ACBE9AD0-B2F0-4ADA-8F10-B83476743F9C}"/>
          </ac:spMkLst>
        </pc:spChg>
        <pc:graphicFrameChg chg="add del">
          <ac:chgData name="pantelis balaouras" userId="25e8755020fc1734" providerId="LiveId" clId="{E913FB84-A9BD-42DC-9A22-9BA8CCF9D0A1}" dt="2024-05-02T08:11:21.501" v="39" actId="26606"/>
          <ac:graphicFrameMkLst>
            <pc:docMk/>
            <pc:sldMk cId="2033093179" sldId="420"/>
            <ac:graphicFrameMk id="16" creationId="{4590A472-1033-1441-9A82-C1333CD0FA22}"/>
          </ac:graphicFrameMkLst>
        </pc:graphicFrameChg>
        <pc:picChg chg="del">
          <ac:chgData name="pantelis balaouras" userId="25e8755020fc1734" providerId="LiveId" clId="{E913FB84-A9BD-42DC-9A22-9BA8CCF9D0A1}" dt="2024-05-01T19:30:46.586" v="0" actId="478"/>
          <ac:picMkLst>
            <pc:docMk/>
            <pc:sldMk cId="2033093179" sldId="420"/>
            <ac:picMk id="2" creationId="{22E70B03-7126-1B0C-05F9-2C1895BCD0C5}"/>
          </ac:picMkLst>
        </pc:picChg>
        <pc:picChg chg="add mod">
          <ac:chgData name="pantelis balaouras" userId="25e8755020fc1734" providerId="LiveId" clId="{E913FB84-A9BD-42DC-9A22-9BA8CCF9D0A1}" dt="2024-05-01T19:30:47.292" v="1"/>
          <ac:picMkLst>
            <pc:docMk/>
            <pc:sldMk cId="2033093179" sldId="420"/>
            <ac:picMk id="4" creationId="{0F349F19-D1BC-364A-3869-67BD1F40BDBE}"/>
          </ac:picMkLst>
        </pc:picChg>
      </pc:sldChg>
      <pc:sldChg chg="addSp delSp modSp mod">
        <pc:chgData name="pantelis balaouras" userId="25e8755020fc1734" providerId="LiveId" clId="{E913FB84-A9BD-42DC-9A22-9BA8CCF9D0A1}" dt="2024-05-01T19:32:09.413" v="14"/>
        <pc:sldMkLst>
          <pc:docMk/>
          <pc:sldMk cId="2140994750" sldId="437"/>
        </pc:sldMkLst>
        <pc:spChg chg="del">
          <ac:chgData name="pantelis balaouras" userId="25e8755020fc1734" providerId="LiveId" clId="{E913FB84-A9BD-42DC-9A22-9BA8CCF9D0A1}" dt="2024-05-01T19:32:01.618" v="13" actId="478"/>
          <ac:spMkLst>
            <pc:docMk/>
            <pc:sldMk cId="2140994750" sldId="437"/>
            <ac:spMk id="2" creationId="{F578CDC3-AA9B-A5CA-B298-64484F1EFBDF}"/>
          </ac:spMkLst>
        </pc:spChg>
        <pc:spChg chg="add mod">
          <ac:chgData name="pantelis balaouras" userId="25e8755020fc1734" providerId="LiveId" clId="{E913FB84-A9BD-42DC-9A22-9BA8CCF9D0A1}" dt="2024-05-01T19:32:09.413" v="14"/>
          <ac:spMkLst>
            <pc:docMk/>
            <pc:sldMk cId="2140994750" sldId="437"/>
            <ac:spMk id="8" creationId="{35A3839C-FC4F-A706-8B06-F4ADB277654F}"/>
          </ac:spMkLst>
        </pc:spChg>
        <pc:picChg chg="del">
          <ac:chgData name="pantelis balaouras" userId="25e8755020fc1734" providerId="LiveId" clId="{E913FB84-A9BD-42DC-9A22-9BA8CCF9D0A1}" dt="2024-05-01T19:31:59.810" v="12" actId="478"/>
          <ac:picMkLst>
            <pc:docMk/>
            <pc:sldMk cId="2140994750" sldId="437"/>
            <ac:picMk id="3" creationId="{F597901C-1CFD-02D5-178E-78976D0E0125}"/>
          </ac:picMkLst>
        </pc:picChg>
        <pc:picChg chg="add mod">
          <ac:chgData name="pantelis balaouras" userId="25e8755020fc1734" providerId="LiveId" clId="{E913FB84-A9BD-42DC-9A22-9BA8CCF9D0A1}" dt="2024-05-01T19:32:09.413" v="14"/>
          <ac:picMkLst>
            <pc:docMk/>
            <pc:sldMk cId="2140994750" sldId="437"/>
            <ac:picMk id="7" creationId="{7DA2832D-1C53-2F3A-4195-A85F4B5ECC32}"/>
          </ac:picMkLst>
        </pc:picChg>
      </pc:sldChg>
      <pc:sldChg chg="addSp delSp modSp mod">
        <pc:chgData name="pantelis balaouras" userId="25e8755020fc1734" providerId="LiveId" clId="{E913FB84-A9BD-42DC-9A22-9BA8CCF9D0A1}" dt="2024-05-01T19:32:29.670" v="17"/>
        <pc:sldMkLst>
          <pc:docMk/>
          <pc:sldMk cId="750286666" sldId="438"/>
        </pc:sldMkLst>
        <pc:spChg chg="del">
          <ac:chgData name="pantelis balaouras" userId="25e8755020fc1734" providerId="LiveId" clId="{E913FB84-A9BD-42DC-9A22-9BA8CCF9D0A1}" dt="2024-05-01T19:32:28.278" v="16" actId="478"/>
          <ac:spMkLst>
            <pc:docMk/>
            <pc:sldMk cId="750286666" sldId="438"/>
            <ac:spMk id="3" creationId="{17E4B6F4-910A-465B-8D37-FDAFB8260467}"/>
          </ac:spMkLst>
        </pc:spChg>
        <pc:spChg chg="add mod">
          <ac:chgData name="pantelis balaouras" userId="25e8755020fc1734" providerId="LiveId" clId="{E913FB84-A9BD-42DC-9A22-9BA8CCF9D0A1}" dt="2024-05-01T19:32:29.670" v="17"/>
          <ac:spMkLst>
            <pc:docMk/>
            <pc:sldMk cId="750286666" sldId="438"/>
            <ac:spMk id="8" creationId="{F771C356-306F-20F0-D14B-6B8DD55B4640}"/>
          </ac:spMkLst>
        </pc:spChg>
        <pc:picChg chg="del">
          <ac:chgData name="pantelis balaouras" userId="25e8755020fc1734" providerId="LiveId" clId="{E913FB84-A9BD-42DC-9A22-9BA8CCF9D0A1}" dt="2024-05-01T19:32:25.636" v="15" actId="478"/>
          <ac:picMkLst>
            <pc:docMk/>
            <pc:sldMk cId="750286666" sldId="438"/>
            <ac:picMk id="2" creationId="{932E6542-705E-5980-67AD-E720FB5761A6}"/>
          </ac:picMkLst>
        </pc:picChg>
        <pc:picChg chg="add mod">
          <ac:chgData name="pantelis balaouras" userId="25e8755020fc1734" providerId="LiveId" clId="{E913FB84-A9BD-42DC-9A22-9BA8CCF9D0A1}" dt="2024-05-01T19:32:29.670" v="17"/>
          <ac:picMkLst>
            <pc:docMk/>
            <pc:sldMk cId="750286666" sldId="438"/>
            <ac:picMk id="7" creationId="{18498137-6F21-4D21-A18F-50A63F0B00FF}"/>
          </ac:picMkLst>
        </pc:picChg>
      </pc:sldChg>
      <pc:sldChg chg="addSp delSp modSp mod">
        <pc:chgData name="pantelis balaouras" userId="25e8755020fc1734" providerId="LiveId" clId="{E913FB84-A9BD-42DC-9A22-9BA8CCF9D0A1}" dt="2024-05-01T19:32:42.529" v="21"/>
        <pc:sldMkLst>
          <pc:docMk/>
          <pc:sldMk cId="886959175" sldId="524"/>
        </pc:sldMkLst>
        <pc:spChg chg="del">
          <ac:chgData name="pantelis balaouras" userId="25e8755020fc1734" providerId="LiveId" clId="{E913FB84-A9BD-42DC-9A22-9BA8CCF9D0A1}" dt="2024-05-01T19:32:40.727" v="20" actId="478"/>
          <ac:spMkLst>
            <pc:docMk/>
            <pc:sldMk cId="886959175" sldId="524"/>
            <ac:spMk id="3" creationId="{0385DD08-B10C-79C6-AD5F-357B74C688E9}"/>
          </ac:spMkLst>
        </pc:spChg>
        <pc:spChg chg="add mod">
          <ac:chgData name="pantelis balaouras" userId="25e8755020fc1734" providerId="LiveId" clId="{E913FB84-A9BD-42DC-9A22-9BA8CCF9D0A1}" dt="2024-05-01T19:32:42.529" v="21"/>
          <ac:spMkLst>
            <pc:docMk/>
            <pc:sldMk cId="886959175" sldId="524"/>
            <ac:spMk id="8" creationId="{6671FCD6-5F38-519D-E345-BA9EAF303825}"/>
          </ac:spMkLst>
        </pc:spChg>
        <pc:picChg chg="del mod">
          <ac:chgData name="pantelis balaouras" userId="25e8755020fc1734" providerId="LiveId" clId="{E913FB84-A9BD-42DC-9A22-9BA8CCF9D0A1}" dt="2024-05-01T19:32:38.085" v="19" actId="478"/>
          <ac:picMkLst>
            <pc:docMk/>
            <pc:sldMk cId="886959175" sldId="524"/>
            <ac:picMk id="2" creationId="{E8F64DEA-0695-C086-67FC-3809973270DF}"/>
          </ac:picMkLst>
        </pc:picChg>
        <pc:picChg chg="add mod">
          <ac:chgData name="pantelis balaouras" userId="25e8755020fc1734" providerId="LiveId" clId="{E913FB84-A9BD-42DC-9A22-9BA8CCF9D0A1}" dt="2024-05-01T19:32:42.529" v="21"/>
          <ac:picMkLst>
            <pc:docMk/>
            <pc:sldMk cId="886959175" sldId="524"/>
            <ac:picMk id="7" creationId="{7E25ADC9-68D5-FB64-9381-3AFE0E47D41C}"/>
          </ac:picMkLst>
        </pc:picChg>
      </pc:sldChg>
      <pc:sldChg chg="modSp mod">
        <pc:chgData name="pantelis balaouras" userId="25e8755020fc1734" providerId="LiveId" clId="{E913FB84-A9BD-42DC-9A22-9BA8CCF9D0A1}" dt="2024-05-01T19:32:57.706" v="26" actId="20577"/>
        <pc:sldMkLst>
          <pc:docMk/>
          <pc:sldMk cId="422675489" sldId="532"/>
        </pc:sldMkLst>
        <pc:spChg chg="mod">
          <ac:chgData name="pantelis balaouras" userId="25e8755020fc1734" providerId="LiveId" clId="{E913FB84-A9BD-42DC-9A22-9BA8CCF9D0A1}" dt="2024-05-01T19:32:57.706" v="26" actId="20577"/>
          <ac:spMkLst>
            <pc:docMk/>
            <pc:sldMk cId="422675489" sldId="532"/>
            <ac:spMk id="5" creationId="{779F93A1-3BC4-4CAA-B56F-3375A7D00191}"/>
          </ac:spMkLst>
        </pc:spChg>
      </pc:sldChg>
      <pc:sldChg chg="addSp delSp modSp mod">
        <pc:chgData name="pantelis balaouras" userId="25e8755020fc1734" providerId="LiveId" clId="{E913FB84-A9BD-42DC-9A22-9BA8CCF9D0A1}" dt="2024-05-02T09:26:29.157" v="42" actId="6549"/>
        <pc:sldMkLst>
          <pc:docMk/>
          <pc:sldMk cId="2585051265" sldId="535"/>
        </pc:sldMkLst>
        <pc:spChg chg="del">
          <ac:chgData name="pantelis balaouras" userId="25e8755020fc1734" providerId="LiveId" clId="{E913FB84-A9BD-42DC-9A22-9BA8CCF9D0A1}" dt="2024-05-01T19:31:15.772" v="6" actId="478"/>
          <ac:spMkLst>
            <pc:docMk/>
            <pc:sldMk cId="2585051265" sldId="535"/>
            <ac:spMk id="3" creationId="{4A1A03FD-DBE8-88F4-1AA3-88B814677301}"/>
          </ac:spMkLst>
        </pc:spChg>
        <pc:spChg chg="add mod">
          <ac:chgData name="pantelis balaouras" userId="25e8755020fc1734" providerId="LiveId" clId="{E913FB84-A9BD-42DC-9A22-9BA8CCF9D0A1}" dt="2024-05-01T19:31:25.731" v="7"/>
          <ac:spMkLst>
            <pc:docMk/>
            <pc:sldMk cId="2585051265" sldId="535"/>
            <ac:spMk id="4" creationId="{25F41E1C-EF21-B2B4-9260-D6B18492DDC7}"/>
          </ac:spMkLst>
        </pc:spChg>
        <pc:spChg chg="mod">
          <ac:chgData name="pantelis balaouras" userId="25e8755020fc1734" providerId="LiveId" clId="{E913FB84-A9BD-42DC-9A22-9BA8CCF9D0A1}" dt="2024-05-02T09:26:29.157" v="42" actId="6549"/>
          <ac:spMkLst>
            <pc:docMk/>
            <pc:sldMk cId="2585051265" sldId="535"/>
            <ac:spMk id="13" creationId="{ACBE9AD0-B2F0-4ADA-8F10-B83476743F9C}"/>
          </ac:spMkLst>
        </pc:spChg>
        <pc:picChg chg="del">
          <ac:chgData name="pantelis balaouras" userId="25e8755020fc1734" providerId="LiveId" clId="{E913FB84-A9BD-42DC-9A22-9BA8CCF9D0A1}" dt="2024-05-01T19:31:13.987" v="5" actId="478"/>
          <ac:picMkLst>
            <pc:docMk/>
            <pc:sldMk cId="2585051265" sldId="535"/>
            <ac:picMk id="2" creationId="{7F194105-A616-1811-CCD2-0261AE6759AF}"/>
          </ac:picMkLst>
        </pc:picChg>
        <pc:picChg chg="add mod">
          <ac:chgData name="pantelis balaouras" userId="25e8755020fc1734" providerId="LiveId" clId="{E913FB84-A9BD-42DC-9A22-9BA8CCF9D0A1}" dt="2024-05-01T19:31:25.731" v="7"/>
          <ac:picMkLst>
            <pc:docMk/>
            <pc:sldMk cId="2585051265" sldId="535"/>
            <ac:picMk id="6" creationId="{1BA0874C-0037-4800-A7CF-5986A96D7D70}"/>
          </ac:picMkLst>
        </pc:picChg>
      </pc:sldChg>
      <pc:sldChg chg="addSp delSp modSp mod">
        <pc:chgData name="pantelis balaouras" userId="25e8755020fc1734" providerId="LiveId" clId="{E913FB84-A9BD-42DC-9A22-9BA8CCF9D0A1}" dt="2024-05-02T08:11:07.568" v="37" actId="167"/>
        <pc:sldMkLst>
          <pc:docMk/>
          <pc:sldMk cId="358170688" sldId="536"/>
        </pc:sldMkLst>
        <pc:spChg chg="del">
          <ac:chgData name="pantelis balaouras" userId="25e8755020fc1734" providerId="LiveId" clId="{E913FB84-A9BD-42DC-9A22-9BA8CCF9D0A1}" dt="2024-05-02T08:10:58.626" v="35" actId="478"/>
          <ac:spMkLst>
            <pc:docMk/>
            <pc:sldMk cId="358170688" sldId="536"/>
            <ac:spMk id="3" creationId="{AC7F6717-29DE-BD28-7F16-8C0FE3213CF9}"/>
          </ac:spMkLst>
        </pc:spChg>
        <pc:spChg chg="add mod">
          <ac:chgData name="pantelis balaouras" userId="25e8755020fc1734" providerId="LiveId" clId="{E913FB84-A9BD-42DC-9A22-9BA8CCF9D0A1}" dt="2024-05-02T08:11:07.568" v="37" actId="167"/>
          <ac:spMkLst>
            <pc:docMk/>
            <pc:sldMk cId="358170688" sldId="536"/>
            <ac:spMk id="8" creationId="{8CED3A3A-5875-3995-5146-1F301A913436}"/>
          </ac:spMkLst>
        </pc:spChg>
        <pc:picChg chg="del">
          <ac:chgData name="pantelis balaouras" userId="25e8755020fc1734" providerId="LiveId" clId="{E913FB84-A9BD-42DC-9A22-9BA8CCF9D0A1}" dt="2024-05-02T08:10:54.548" v="34" actId="478"/>
          <ac:picMkLst>
            <pc:docMk/>
            <pc:sldMk cId="358170688" sldId="536"/>
            <ac:picMk id="2" creationId="{6A3A7304-D182-BBD1-2459-7BFECA405F58}"/>
          </ac:picMkLst>
        </pc:picChg>
        <pc:picChg chg="add mod">
          <ac:chgData name="pantelis balaouras" userId="25e8755020fc1734" providerId="LiveId" clId="{E913FB84-A9BD-42DC-9A22-9BA8CCF9D0A1}" dt="2024-05-02T08:11:07.568" v="37" actId="167"/>
          <ac:picMkLst>
            <pc:docMk/>
            <pc:sldMk cId="358170688" sldId="536"/>
            <ac:picMk id="7" creationId="{B759112E-B1E0-02A7-5069-6C42EA8D731B}"/>
          </ac:picMkLst>
        </pc:picChg>
      </pc:sldChg>
      <pc:sldChg chg="modSp mod">
        <pc:chgData name="pantelis balaouras" userId="25e8755020fc1734" providerId="LiveId" clId="{E913FB84-A9BD-42DC-9A22-9BA8CCF9D0A1}" dt="2024-05-01T19:33:06.810" v="30" actId="20577"/>
        <pc:sldMkLst>
          <pc:docMk/>
          <pc:sldMk cId="2130524374" sldId="572"/>
        </pc:sldMkLst>
        <pc:spChg chg="mod">
          <ac:chgData name="pantelis balaouras" userId="25e8755020fc1734" providerId="LiveId" clId="{E913FB84-A9BD-42DC-9A22-9BA8CCF9D0A1}" dt="2024-05-01T19:33:06.810" v="30" actId="20577"/>
          <ac:spMkLst>
            <pc:docMk/>
            <pc:sldMk cId="2130524374" sldId="572"/>
            <ac:spMk id="5" creationId="{779F93A1-3BC4-4CAA-B56F-3375A7D00191}"/>
          </ac:spMkLst>
        </pc:spChg>
      </pc:sldChg>
    </pc:docChg>
  </pc:docChgLst>
  <pc:docChgLst>
    <pc:chgData name="pantelis balaouras" userId="25e8755020fc1734" providerId="LiveId" clId="{5D81715C-CC3D-402B-AD21-637FEDFD5C1A}"/>
    <pc:docChg chg="custSel modSld modMainMaster">
      <pc:chgData name="pantelis balaouras" userId="25e8755020fc1734" providerId="LiveId" clId="{5D81715C-CC3D-402B-AD21-637FEDFD5C1A}" dt="2024-04-30T16:44:23.411" v="85" actId="14100"/>
      <pc:docMkLst>
        <pc:docMk/>
      </pc:docMkLst>
      <pc:sldChg chg="modSp mod">
        <pc:chgData name="pantelis balaouras" userId="25e8755020fc1734" providerId="LiveId" clId="{5D81715C-CC3D-402B-AD21-637FEDFD5C1A}" dt="2024-04-30T16:36:05.082" v="12" actId="20577"/>
        <pc:sldMkLst>
          <pc:docMk/>
          <pc:sldMk cId="616025265" sldId="261"/>
        </pc:sldMkLst>
        <pc:spChg chg="mod">
          <ac:chgData name="pantelis balaouras" userId="25e8755020fc1734" providerId="LiveId" clId="{5D81715C-CC3D-402B-AD21-637FEDFD5C1A}" dt="2024-04-30T16:36:05.082" v="12" actId="20577"/>
          <ac:spMkLst>
            <pc:docMk/>
            <pc:sldMk cId="616025265" sldId="261"/>
            <ac:spMk id="4" creationId="{E47D0821-8573-4002-9B33-F43C68A1D403}"/>
          </ac:spMkLst>
        </pc:spChg>
      </pc:sldChg>
      <pc:sldChg chg="addSp delSp modSp">
        <pc:chgData name="pantelis balaouras" userId="25e8755020fc1734" providerId="LiveId" clId="{5D81715C-CC3D-402B-AD21-637FEDFD5C1A}" dt="2024-04-30T16:40:41.995" v="82"/>
        <pc:sldMkLst>
          <pc:docMk/>
          <pc:sldMk cId="1915799683" sldId="404"/>
        </pc:sldMkLst>
        <pc:picChg chg="add mod">
          <ac:chgData name="pantelis balaouras" userId="25e8755020fc1734" providerId="LiveId" clId="{5D81715C-CC3D-402B-AD21-637FEDFD5C1A}" dt="2024-04-30T16:40:41.995" v="82"/>
          <ac:picMkLst>
            <pc:docMk/>
            <pc:sldMk cId="1915799683" sldId="404"/>
            <ac:picMk id="3" creationId="{B3028DB1-526E-8EE3-8BBF-CDEAEBB1F2EC}"/>
          </ac:picMkLst>
        </pc:picChg>
        <pc:picChg chg="del">
          <ac:chgData name="pantelis balaouras" userId="25e8755020fc1734" providerId="LiveId" clId="{5D81715C-CC3D-402B-AD21-637FEDFD5C1A}" dt="2024-04-30T16:40:41.245" v="81" actId="478"/>
          <ac:picMkLst>
            <pc:docMk/>
            <pc:sldMk cId="1915799683" sldId="404"/>
            <ac:picMk id="2050" creationId="{2AB980B0-03D2-2E64-6760-C23D435A121F}"/>
          </ac:picMkLst>
        </pc:picChg>
      </pc:sldChg>
      <pc:sldChg chg="modSp mod">
        <pc:chgData name="pantelis balaouras" userId="25e8755020fc1734" providerId="LiveId" clId="{5D81715C-CC3D-402B-AD21-637FEDFD5C1A}" dt="2024-04-30T16:37:19.009" v="41" actId="20577"/>
        <pc:sldMkLst>
          <pc:docMk/>
          <pc:sldMk cId="2140994750" sldId="437"/>
        </pc:sldMkLst>
        <pc:spChg chg="mod">
          <ac:chgData name="pantelis balaouras" userId="25e8755020fc1734" providerId="LiveId" clId="{5D81715C-CC3D-402B-AD21-637FEDFD5C1A}" dt="2024-04-30T16:37:19.009" v="41" actId="20577"/>
          <ac:spMkLst>
            <pc:docMk/>
            <pc:sldMk cId="2140994750" sldId="437"/>
            <ac:spMk id="4" creationId="{E47D0821-8573-4002-9B33-F43C68A1D403}"/>
          </ac:spMkLst>
        </pc:spChg>
      </pc:sldChg>
      <pc:sldChg chg="modSp mod">
        <pc:chgData name="pantelis balaouras" userId="25e8755020fc1734" providerId="LiveId" clId="{5D81715C-CC3D-402B-AD21-637FEDFD5C1A}" dt="2024-04-30T16:38:06.579" v="56" actId="20577"/>
        <pc:sldMkLst>
          <pc:docMk/>
          <pc:sldMk cId="750286666" sldId="438"/>
        </pc:sldMkLst>
        <pc:spChg chg="mod">
          <ac:chgData name="pantelis balaouras" userId="25e8755020fc1734" providerId="LiveId" clId="{5D81715C-CC3D-402B-AD21-637FEDFD5C1A}" dt="2024-04-30T16:38:06.579" v="56" actId="20577"/>
          <ac:spMkLst>
            <pc:docMk/>
            <pc:sldMk cId="750286666" sldId="438"/>
            <ac:spMk id="4" creationId="{E47D0821-8573-4002-9B33-F43C68A1D403}"/>
          </ac:spMkLst>
        </pc:spChg>
      </pc:sldChg>
      <pc:sldChg chg="modSp mod">
        <pc:chgData name="pantelis balaouras" userId="25e8755020fc1734" providerId="LiveId" clId="{5D81715C-CC3D-402B-AD21-637FEDFD5C1A}" dt="2024-04-30T16:36:53.340" v="30" actId="27636"/>
        <pc:sldMkLst>
          <pc:docMk/>
          <pc:sldMk cId="3038715148" sldId="442"/>
        </pc:sldMkLst>
        <pc:spChg chg="mod">
          <ac:chgData name="pantelis balaouras" userId="25e8755020fc1734" providerId="LiveId" clId="{5D81715C-CC3D-402B-AD21-637FEDFD5C1A}" dt="2024-04-30T16:36:53.340" v="30" actId="27636"/>
          <ac:spMkLst>
            <pc:docMk/>
            <pc:sldMk cId="3038715148" sldId="442"/>
            <ac:spMk id="4" creationId="{35122D71-810A-C14F-5C38-E671802391DD}"/>
          </ac:spMkLst>
        </pc:spChg>
      </pc:sldChg>
      <pc:sldChg chg="modSp mod">
        <pc:chgData name="pantelis balaouras" userId="25e8755020fc1734" providerId="LiveId" clId="{5D81715C-CC3D-402B-AD21-637FEDFD5C1A}" dt="2024-04-30T16:35:23.478" v="10" actId="255"/>
        <pc:sldMkLst>
          <pc:docMk/>
          <pc:sldMk cId="667290820" sldId="460"/>
        </pc:sldMkLst>
        <pc:spChg chg="mod">
          <ac:chgData name="pantelis balaouras" userId="25e8755020fc1734" providerId="LiveId" clId="{5D81715C-CC3D-402B-AD21-637FEDFD5C1A}" dt="2024-04-30T16:35:23.478" v="10" actId="255"/>
          <ac:spMkLst>
            <pc:docMk/>
            <pc:sldMk cId="667290820" sldId="460"/>
            <ac:spMk id="4" creationId="{122BC770-408C-50C8-126F-18790E99F2CB}"/>
          </ac:spMkLst>
        </pc:spChg>
      </pc:sldChg>
      <pc:sldChg chg="modSp mod">
        <pc:chgData name="pantelis balaouras" userId="25e8755020fc1734" providerId="LiveId" clId="{5D81715C-CC3D-402B-AD21-637FEDFD5C1A}" dt="2024-04-30T16:37:32.556" v="44" actId="20577"/>
        <pc:sldMkLst>
          <pc:docMk/>
          <pc:sldMk cId="4036588873" sldId="467"/>
        </pc:sldMkLst>
        <pc:spChg chg="mod">
          <ac:chgData name="pantelis balaouras" userId="25e8755020fc1734" providerId="LiveId" clId="{5D81715C-CC3D-402B-AD21-637FEDFD5C1A}" dt="2024-04-30T16:37:32.556" v="44" actId="20577"/>
          <ac:spMkLst>
            <pc:docMk/>
            <pc:sldMk cId="4036588873" sldId="467"/>
            <ac:spMk id="10" creationId="{C0DFA73F-FDC8-497A-8912-CA8C28C95043}"/>
          </ac:spMkLst>
        </pc:spChg>
      </pc:sldChg>
      <pc:sldChg chg="modSp mod">
        <pc:chgData name="pantelis balaouras" userId="25e8755020fc1734" providerId="LiveId" clId="{5D81715C-CC3D-402B-AD21-637FEDFD5C1A}" dt="2024-04-30T16:44:23.411" v="85" actId="14100"/>
        <pc:sldMkLst>
          <pc:docMk/>
          <pc:sldMk cId="886959175" sldId="524"/>
        </pc:sldMkLst>
        <pc:spChg chg="mod">
          <ac:chgData name="pantelis balaouras" userId="25e8755020fc1734" providerId="LiveId" clId="{5D81715C-CC3D-402B-AD21-637FEDFD5C1A}" dt="2024-04-30T16:38:49.795" v="70" actId="20577"/>
          <ac:spMkLst>
            <pc:docMk/>
            <pc:sldMk cId="886959175" sldId="524"/>
            <ac:spMk id="4" creationId="{E47D0821-8573-4002-9B33-F43C68A1D403}"/>
          </ac:spMkLst>
        </pc:spChg>
        <pc:spChg chg="mod">
          <ac:chgData name="pantelis balaouras" userId="25e8755020fc1734" providerId="LiveId" clId="{5D81715C-CC3D-402B-AD21-637FEDFD5C1A}" dt="2024-04-30T16:44:23.411" v="85" actId="14100"/>
          <ac:spMkLst>
            <pc:docMk/>
            <pc:sldMk cId="886959175" sldId="524"/>
            <ac:spMk id="6" creationId="{AA5AE911-E515-48E3-AB8B-121C68B77A58}"/>
          </ac:spMkLst>
        </pc:spChg>
      </pc:sldChg>
      <pc:sldChg chg="modSp mod">
        <pc:chgData name="pantelis balaouras" userId="25e8755020fc1734" providerId="LiveId" clId="{5D81715C-CC3D-402B-AD21-637FEDFD5C1A}" dt="2024-04-30T16:39:01.687" v="73" actId="14100"/>
        <pc:sldMkLst>
          <pc:docMk/>
          <pc:sldMk cId="422675489" sldId="532"/>
        </pc:sldMkLst>
        <pc:spChg chg="mod">
          <ac:chgData name="pantelis balaouras" userId="25e8755020fc1734" providerId="LiveId" clId="{5D81715C-CC3D-402B-AD21-637FEDFD5C1A}" dt="2024-04-30T16:39:01.687" v="73" actId="14100"/>
          <ac:spMkLst>
            <pc:docMk/>
            <pc:sldMk cId="422675489" sldId="532"/>
            <ac:spMk id="9" creationId="{C0DFA73F-FDC8-497A-8912-CA8C28C95043}"/>
          </ac:spMkLst>
        </pc:spChg>
      </pc:sldChg>
      <pc:sldChg chg="modSp mod">
        <pc:chgData name="pantelis balaouras" userId="25e8755020fc1734" providerId="LiveId" clId="{5D81715C-CC3D-402B-AD21-637FEDFD5C1A}" dt="2024-04-30T16:38:31.753" v="61" actId="20577"/>
        <pc:sldMkLst>
          <pc:docMk/>
          <pc:sldMk cId="358170688" sldId="536"/>
        </pc:sldMkLst>
        <pc:spChg chg="mod">
          <ac:chgData name="pantelis balaouras" userId="25e8755020fc1734" providerId="LiveId" clId="{5D81715C-CC3D-402B-AD21-637FEDFD5C1A}" dt="2024-04-30T16:38:31.753" v="61" actId="20577"/>
          <ac:spMkLst>
            <pc:docMk/>
            <pc:sldMk cId="358170688" sldId="536"/>
            <ac:spMk id="4" creationId="{E47D0821-8573-4002-9B33-F43C68A1D403}"/>
          </ac:spMkLst>
        </pc:spChg>
      </pc:sldChg>
      <pc:sldChg chg="modSp mod">
        <pc:chgData name="pantelis balaouras" userId="25e8755020fc1734" providerId="LiveId" clId="{5D81715C-CC3D-402B-AD21-637FEDFD5C1A}" dt="2024-04-30T16:36:12.974" v="15" actId="27636"/>
        <pc:sldMkLst>
          <pc:docMk/>
          <pc:sldMk cId="1303941817" sldId="546"/>
        </pc:sldMkLst>
        <pc:spChg chg="mod">
          <ac:chgData name="pantelis balaouras" userId="25e8755020fc1734" providerId="LiveId" clId="{5D81715C-CC3D-402B-AD21-637FEDFD5C1A}" dt="2024-04-30T16:36:12.974" v="15" actId="27636"/>
          <ac:spMkLst>
            <pc:docMk/>
            <pc:sldMk cId="1303941817" sldId="546"/>
            <ac:spMk id="11" creationId="{4C6B3A13-5A1C-B563-9208-CC31A1E8EEC6}"/>
          </ac:spMkLst>
        </pc:spChg>
      </pc:sldChg>
      <pc:sldChg chg="modSp mod">
        <pc:chgData name="pantelis balaouras" userId="25e8755020fc1734" providerId="LiveId" clId="{5D81715C-CC3D-402B-AD21-637FEDFD5C1A}" dt="2024-04-30T16:36:48.919" v="27" actId="27636"/>
        <pc:sldMkLst>
          <pc:docMk/>
          <pc:sldMk cId="3084505729" sldId="548"/>
        </pc:sldMkLst>
        <pc:spChg chg="mod">
          <ac:chgData name="pantelis balaouras" userId="25e8755020fc1734" providerId="LiveId" clId="{5D81715C-CC3D-402B-AD21-637FEDFD5C1A}" dt="2024-04-30T16:36:48.919" v="27" actId="27636"/>
          <ac:spMkLst>
            <pc:docMk/>
            <pc:sldMk cId="3084505729" sldId="548"/>
            <ac:spMk id="8" creationId="{4623BB27-4EDD-EB43-821F-86F9DE3AFE51}"/>
          </ac:spMkLst>
        </pc:spChg>
      </pc:sldChg>
      <pc:sldChg chg="modSp mod">
        <pc:chgData name="pantelis balaouras" userId="25e8755020fc1734" providerId="LiveId" clId="{5D81715C-CC3D-402B-AD21-637FEDFD5C1A}" dt="2024-04-30T16:36:59.621" v="33" actId="27636"/>
        <pc:sldMkLst>
          <pc:docMk/>
          <pc:sldMk cId="4216021467" sldId="549"/>
        </pc:sldMkLst>
        <pc:spChg chg="mod">
          <ac:chgData name="pantelis balaouras" userId="25e8755020fc1734" providerId="LiveId" clId="{5D81715C-CC3D-402B-AD21-637FEDFD5C1A}" dt="2024-04-30T16:36:59.621" v="33" actId="27636"/>
          <ac:spMkLst>
            <pc:docMk/>
            <pc:sldMk cId="4216021467" sldId="549"/>
            <ac:spMk id="6" creationId="{F5FAA9B9-621E-E86A-2A26-58325D1A0E42}"/>
          </ac:spMkLst>
        </pc:spChg>
      </pc:sldChg>
      <pc:sldChg chg="modSp mod">
        <pc:chgData name="pantelis balaouras" userId="25e8755020fc1734" providerId="LiveId" clId="{5D81715C-CC3D-402B-AD21-637FEDFD5C1A}" dt="2024-04-30T16:37:37.990" v="47" actId="20577"/>
        <pc:sldMkLst>
          <pc:docMk/>
          <pc:sldMk cId="1476619147" sldId="553"/>
        </pc:sldMkLst>
        <pc:spChg chg="mod">
          <ac:chgData name="pantelis balaouras" userId="25e8755020fc1734" providerId="LiveId" clId="{5D81715C-CC3D-402B-AD21-637FEDFD5C1A}" dt="2024-04-30T16:37:37.990" v="47" actId="20577"/>
          <ac:spMkLst>
            <pc:docMk/>
            <pc:sldMk cId="1476619147" sldId="553"/>
            <ac:spMk id="7" creationId="{0D9397EB-61E8-A87F-A0FE-165AD43B2B6E}"/>
          </ac:spMkLst>
        </pc:spChg>
      </pc:sldChg>
      <pc:sldChg chg="modSp mod">
        <pc:chgData name="pantelis balaouras" userId="25e8755020fc1734" providerId="LiveId" clId="{5D81715C-CC3D-402B-AD21-637FEDFD5C1A}" dt="2024-04-30T16:37:42.779" v="50" actId="20577"/>
        <pc:sldMkLst>
          <pc:docMk/>
          <pc:sldMk cId="1960782220" sldId="555"/>
        </pc:sldMkLst>
        <pc:spChg chg="mod">
          <ac:chgData name="pantelis balaouras" userId="25e8755020fc1734" providerId="LiveId" clId="{5D81715C-CC3D-402B-AD21-637FEDFD5C1A}" dt="2024-04-30T16:37:42.779" v="50" actId="20577"/>
          <ac:spMkLst>
            <pc:docMk/>
            <pc:sldMk cId="1960782220" sldId="555"/>
            <ac:spMk id="8" creationId="{F69E0356-BB0A-9D26-BB08-0857A2DB39C4}"/>
          </ac:spMkLst>
        </pc:spChg>
      </pc:sldChg>
      <pc:sldChg chg="modSp mod">
        <pc:chgData name="pantelis balaouras" userId="25e8755020fc1734" providerId="LiveId" clId="{5D81715C-CC3D-402B-AD21-637FEDFD5C1A}" dt="2024-04-30T16:38:01.583" v="54" actId="207"/>
        <pc:sldMkLst>
          <pc:docMk/>
          <pc:sldMk cId="1441536088" sldId="556"/>
        </pc:sldMkLst>
        <pc:spChg chg="mod">
          <ac:chgData name="pantelis balaouras" userId="25e8755020fc1734" providerId="LiveId" clId="{5D81715C-CC3D-402B-AD21-637FEDFD5C1A}" dt="2024-04-30T16:38:01.583" v="54" actId="207"/>
          <ac:spMkLst>
            <pc:docMk/>
            <pc:sldMk cId="1441536088" sldId="556"/>
            <ac:spMk id="5" creationId="{779F93A1-3BC4-4CAA-B56F-3375A7D00191}"/>
          </ac:spMkLst>
        </pc:spChg>
        <pc:spChg chg="mod">
          <ac:chgData name="pantelis balaouras" userId="25e8755020fc1734" providerId="LiveId" clId="{5D81715C-CC3D-402B-AD21-637FEDFD5C1A}" dt="2024-04-30T16:37:49.989" v="53" actId="20577"/>
          <ac:spMkLst>
            <pc:docMk/>
            <pc:sldMk cId="1441536088" sldId="556"/>
            <ac:spMk id="14" creationId="{51DEAAB1-E846-98D9-5826-3136C48F1447}"/>
          </ac:spMkLst>
        </pc:spChg>
      </pc:sldChg>
      <pc:sldChg chg="modSp mod">
        <pc:chgData name="pantelis balaouras" userId="25e8755020fc1734" providerId="LiveId" clId="{5D81715C-CC3D-402B-AD21-637FEDFD5C1A}" dt="2024-04-30T16:44:08.600" v="84" actId="14100"/>
        <pc:sldMkLst>
          <pc:docMk/>
          <pc:sldMk cId="2271343866" sldId="565"/>
        </pc:sldMkLst>
        <pc:spChg chg="mod">
          <ac:chgData name="pantelis balaouras" userId="25e8755020fc1734" providerId="LiveId" clId="{5D81715C-CC3D-402B-AD21-637FEDFD5C1A}" dt="2024-04-30T16:44:04.465" v="83" actId="14100"/>
          <ac:spMkLst>
            <pc:docMk/>
            <pc:sldMk cId="2271343866" sldId="565"/>
            <ac:spMk id="6" creationId="{13725DC3-E1D4-4E92-AF5A-F0DED3AA5B9A}"/>
          </ac:spMkLst>
        </pc:spChg>
        <pc:spChg chg="mod">
          <ac:chgData name="pantelis balaouras" userId="25e8755020fc1734" providerId="LiveId" clId="{5D81715C-CC3D-402B-AD21-637FEDFD5C1A}" dt="2024-04-30T16:38:19.370" v="59" actId="14100"/>
          <ac:spMkLst>
            <pc:docMk/>
            <pc:sldMk cId="2271343866" sldId="565"/>
            <ac:spMk id="10" creationId="{C0DFA73F-FDC8-497A-8912-CA8C28C95043}"/>
          </ac:spMkLst>
        </pc:spChg>
        <pc:picChg chg="mod">
          <ac:chgData name="pantelis balaouras" userId="25e8755020fc1734" providerId="LiveId" clId="{5D81715C-CC3D-402B-AD21-637FEDFD5C1A}" dt="2024-04-30T16:44:08.600" v="84" actId="14100"/>
          <ac:picMkLst>
            <pc:docMk/>
            <pc:sldMk cId="2271343866" sldId="565"/>
            <ac:picMk id="3" creationId="{B841205C-BAF5-793C-341A-012FF27BE25A}"/>
          </ac:picMkLst>
        </pc:picChg>
      </pc:sldChg>
      <pc:sldChg chg="modSp mod">
        <pc:chgData name="pantelis balaouras" userId="25e8755020fc1734" providerId="LiveId" clId="{5D81715C-CC3D-402B-AD21-637FEDFD5C1A}" dt="2024-04-30T16:37:05.613" v="36" actId="27636"/>
        <pc:sldMkLst>
          <pc:docMk/>
          <pc:sldMk cId="1549066013" sldId="569"/>
        </pc:sldMkLst>
        <pc:spChg chg="mod">
          <ac:chgData name="pantelis balaouras" userId="25e8755020fc1734" providerId="LiveId" clId="{5D81715C-CC3D-402B-AD21-637FEDFD5C1A}" dt="2024-04-30T16:37:05.613" v="36" actId="27636"/>
          <ac:spMkLst>
            <pc:docMk/>
            <pc:sldMk cId="1549066013" sldId="569"/>
            <ac:spMk id="5" creationId="{D9E02BCA-4460-7B32-9B95-47D7390AC564}"/>
          </ac:spMkLst>
        </pc:spChg>
      </pc:sldChg>
      <pc:sldChg chg="modSp mod">
        <pc:chgData name="pantelis balaouras" userId="25e8755020fc1734" providerId="LiveId" clId="{5D81715C-CC3D-402B-AD21-637FEDFD5C1A}" dt="2024-04-30T16:37:11.988" v="39" actId="27636"/>
        <pc:sldMkLst>
          <pc:docMk/>
          <pc:sldMk cId="4150710119" sldId="570"/>
        </pc:sldMkLst>
        <pc:spChg chg="mod">
          <ac:chgData name="pantelis balaouras" userId="25e8755020fc1734" providerId="LiveId" clId="{5D81715C-CC3D-402B-AD21-637FEDFD5C1A}" dt="2024-04-30T16:37:11.988" v="39" actId="27636"/>
          <ac:spMkLst>
            <pc:docMk/>
            <pc:sldMk cId="4150710119" sldId="570"/>
            <ac:spMk id="7" creationId="{8DAC72EC-5753-338D-C333-78705C280E9E}"/>
          </ac:spMkLst>
        </pc:spChg>
      </pc:sldChg>
      <pc:sldChg chg="modSp mod">
        <pc:chgData name="pantelis balaouras" userId="25e8755020fc1734" providerId="LiveId" clId="{5D81715C-CC3D-402B-AD21-637FEDFD5C1A}" dt="2024-04-30T16:38:38.641" v="68" actId="27636"/>
        <pc:sldMkLst>
          <pc:docMk/>
          <pc:sldMk cId="698891835" sldId="571"/>
        </pc:sldMkLst>
        <pc:spChg chg="mod">
          <ac:chgData name="pantelis balaouras" userId="25e8755020fc1734" providerId="LiveId" clId="{5D81715C-CC3D-402B-AD21-637FEDFD5C1A}" dt="2024-04-30T16:38:38.641" v="68" actId="27636"/>
          <ac:spMkLst>
            <pc:docMk/>
            <pc:sldMk cId="698891835" sldId="571"/>
            <ac:spMk id="10" creationId="{C0DFA73F-FDC8-497A-8912-CA8C28C95043}"/>
          </ac:spMkLst>
        </pc:spChg>
      </pc:sldChg>
      <pc:sldChg chg="modSp mod">
        <pc:chgData name="pantelis balaouras" userId="25e8755020fc1734" providerId="LiveId" clId="{5D81715C-CC3D-402B-AD21-637FEDFD5C1A}" dt="2024-04-30T16:39:14.315" v="76" actId="14100"/>
        <pc:sldMkLst>
          <pc:docMk/>
          <pc:sldMk cId="2130524374" sldId="572"/>
        </pc:sldMkLst>
        <pc:spChg chg="mod">
          <ac:chgData name="pantelis balaouras" userId="25e8755020fc1734" providerId="LiveId" clId="{5D81715C-CC3D-402B-AD21-637FEDFD5C1A}" dt="2024-04-30T16:39:14.315" v="76" actId="14100"/>
          <ac:spMkLst>
            <pc:docMk/>
            <pc:sldMk cId="2130524374" sldId="572"/>
            <ac:spMk id="6" creationId="{30338E97-4B65-0456-72A5-81E370FF450C}"/>
          </ac:spMkLst>
        </pc:spChg>
      </pc:sldChg>
      <pc:sldChg chg="modSp mod">
        <pc:chgData name="pantelis balaouras" userId="25e8755020fc1734" providerId="LiveId" clId="{5D81715C-CC3D-402B-AD21-637FEDFD5C1A}" dt="2024-04-30T16:39:29.362" v="80" actId="14100"/>
        <pc:sldMkLst>
          <pc:docMk/>
          <pc:sldMk cId="711995928" sldId="573"/>
        </pc:sldMkLst>
        <pc:spChg chg="mod">
          <ac:chgData name="pantelis balaouras" userId="25e8755020fc1734" providerId="LiveId" clId="{5D81715C-CC3D-402B-AD21-637FEDFD5C1A}" dt="2024-04-30T16:39:29.362" v="80" actId="14100"/>
          <ac:spMkLst>
            <pc:docMk/>
            <pc:sldMk cId="711995928" sldId="573"/>
            <ac:spMk id="8" creationId="{BEC49072-2FDE-BE5A-0F4B-A47C5DC43767}"/>
          </ac:spMkLst>
        </pc:spChg>
      </pc:sldChg>
      <pc:sldMasterChg chg="modSldLayout">
        <pc:chgData name="pantelis balaouras" userId="25e8755020fc1734" providerId="LiveId" clId="{5D81715C-CC3D-402B-AD21-637FEDFD5C1A}" dt="2024-04-30T16:36:41.131" v="24" actId="20577"/>
        <pc:sldMasterMkLst>
          <pc:docMk/>
          <pc:sldMasterMk cId="1468923052" sldId="2147483648"/>
        </pc:sldMasterMkLst>
        <pc:sldLayoutChg chg="modSp mod">
          <pc:chgData name="pantelis balaouras" userId="25e8755020fc1734" providerId="LiveId" clId="{5D81715C-CC3D-402B-AD21-637FEDFD5C1A}" dt="2024-04-30T16:36:24.012" v="18" actId="20577"/>
          <pc:sldLayoutMkLst>
            <pc:docMk/>
            <pc:sldMasterMk cId="1468923052" sldId="2147483648"/>
            <pc:sldLayoutMk cId="2577986437" sldId="2147483661"/>
          </pc:sldLayoutMkLst>
          <pc:spChg chg="mod">
            <ac:chgData name="pantelis balaouras" userId="25e8755020fc1734" providerId="LiveId" clId="{5D81715C-CC3D-402B-AD21-637FEDFD5C1A}" dt="2024-04-30T16:36:24.012" v="18" actId="20577"/>
            <ac:spMkLst>
              <pc:docMk/>
              <pc:sldMasterMk cId="1468923052" sldId="2147483648"/>
              <pc:sldLayoutMk cId="2577986437" sldId="2147483661"/>
              <ac:spMk id="11" creationId="{2B11A1E7-A92D-4ADD-A414-173299287A7B}"/>
            </ac:spMkLst>
          </pc:spChg>
        </pc:sldLayoutChg>
        <pc:sldLayoutChg chg="modSp mod">
          <pc:chgData name="pantelis balaouras" userId="25e8755020fc1734" providerId="LiveId" clId="{5D81715C-CC3D-402B-AD21-637FEDFD5C1A}" dt="2024-04-30T16:36:33.600" v="21" actId="20577"/>
          <pc:sldLayoutMkLst>
            <pc:docMk/>
            <pc:sldMasterMk cId="1468923052" sldId="2147483648"/>
            <pc:sldLayoutMk cId="2515741970" sldId="2147483665"/>
          </pc:sldLayoutMkLst>
          <pc:spChg chg="mod">
            <ac:chgData name="pantelis balaouras" userId="25e8755020fc1734" providerId="LiveId" clId="{5D81715C-CC3D-402B-AD21-637FEDFD5C1A}" dt="2024-04-30T16:36:33.600" v="21" actId="20577"/>
            <ac:spMkLst>
              <pc:docMk/>
              <pc:sldMasterMk cId="1468923052" sldId="2147483648"/>
              <pc:sldLayoutMk cId="2515741970" sldId="2147483665"/>
              <ac:spMk id="6" creationId="{CA3CB49D-6037-D654-139D-27D28DCF05C0}"/>
            </ac:spMkLst>
          </pc:spChg>
        </pc:sldLayoutChg>
        <pc:sldLayoutChg chg="modSp mod">
          <pc:chgData name="pantelis balaouras" userId="25e8755020fc1734" providerId="LiveId" clId="{5D81715C-CC3D-402B-AD21-637FEDFD5C1A}" dt="2024-04-30T16:36:41.131" v="24" actId="20577"/>
          <pc:sldLayoutMkLst>
            <pc:docMk/>
            <pc:sldMasterMk cId="1468923052" sldId="2147483648"/>
            <pc:sldLayoutMk cId="2336866591" sldId="2147483666"/>
          </pc:sldLayoutMkLst>
          <pc:spChg chg="mod">
            <ac:chgData name="pantelis balaouras" userId="25e8755020fc1734" providerId="LiveId" clId="{5D81715C-CC3D-402B-AD21-637FEDFD5C1A}" dt="2024-04-30T16:36:41.131" v="24" actId="20577"/>
            <ac:spMkLst>
              <pc:docMk/>
              <pc:sldMasterMk cId="1468923052" sldId="2147483648"/>
              <pc:sldLayoutMk cId="2336866591" sldId="2147483666"/>
              <ac:spMk id="4" creationId="{28198CF2-91B3-6C1C-0A93-DC5CB01069DA}"/>
            </ac:spMkLst>
          </pc:spChg>
        </pc:sldLayoutChg>
      </pc:sldMasterChg>
    </pc:docChg>
  </pc:docChgLst>
</pc:chgInfo>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Θέση κεφαλίδας 1">
            <a:extLst>
              <a:ext uri="{FF2B5EF4-FFF2-40B4-BE49-F238E27FC236}">
                <a16:creationId xmlns:a16="http://schemas.microsoft.com/office/drawing/2014/main" id="{AE6F319F-557A-4033-9A7E-7B30C1709D8A}"/>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l-GR"/>
          </a:p>
        </p:txBody>
      </p:sp>
      <p:sp>
        <p:nvSpPr>
          <p:cNvPr id="3" name="Θέση ημερομηνίας 2">
            <a:extLst>
              <a:ext uri="{FF2B5EF4-FFF2-40B4-BE49-F238E27FC236}">
                <a16:creationId xmlns:a16="http://schemas.microsoft.com/office/drawing/2014/main" id="{FED24FFA-E381-4D15-9323-2E7F167B5D6A}"/>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2670361F-8793-4678-8399-75402180233D}" type="datetimeFigureOut">
              <a:rPr lang="el-GR" smtClean="0"/>
              <a:t>10/5/2024</a:t>
            </a:fld>
            <a:endParaRPr lang="el-GR"/>
          </a:p>
        </p:txBody>
      </p:sp>
      <p:sp>
        <p:nvSpPr>
          <p:cNvPr id="4" name="Θέση υποσέλιδου 3">
            <a:extLst>
              <a:ext uri="{FF2B5EF4-FFF2-40B4-BE49-F238E27FC236}">
                <a16:creationId xmlns:a16="http://schemas.microsoft.com/office/drawing/2014/main" id="{F7A14582-B00E-403A-B9F6-8137B447B5D7}"/>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l-GR"/>
          </a:p>
        </p:txBody>
      </p:sp>
      <p:sp>
        <p:nvSpPr>
          <p:cNvPr id="5" name="Θέση αριθμού διαφάνειας 4">
            <a:extLst>
              <a:ext uri="{FF2B5EF4-FFF2-40B4-BE49-F238E27FC236}">
                <a16:creationId xmlns:a16="http://schemas.microsoft.com/office/drawing/2014/main" id="{29BBD3CB-00AE-4B41-B6C8-39534586D0BC}"/>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F6D2EE3A-1E6C-47AF-A0C5-588F1B9CC394}" type="slidenum">
              <a:rPr lang="el-GR" smtClean="0"/>
              <a:t>‹#›</a:t>
            </a:fld>
            <a:endParaRPr lang="el-GR"/>
          </a:p>
        </p:txBody>
      </p:sp>
    </p:spTree>
    <p:extLst>
      <p:ext uri="{BB962C8B-B14F-4D97-AF65-F5344CB8AC3E}">
        <p14:creationId xmlns:p14="http://schemas.microsoft.com/office/powerpoint/2010/main" val="1083068037"/>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Θέση κεφαλίδας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l-GR"/>
          </a:p>
        </p:txBody>
      </p:sp>
      <p:sp>
        <p:nvSpPr>
          <p:cNvPr id="3" name="Θέση ημερομηνίας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DC42A8D-6A8A-4D0C-BE99-5FB2E4FC1A13}" type="datetimeFigureOut">
              <a:rPr lang="el-GR" smtClean="0"/>
              <a:t>10/5/2024</a:t>
            </a:fld>
            <a:endParaRPr lang="el-GR"/>
          </a:p>
        </p:txBody>
      </p:sp>
      <p:sp>
        <p:nvSpPr>
          <p:cNvPr id="4" name="Θέση εικόνας διαφάνειας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l-GR"/>
          </a:p>
        </p:txBody>
      </p:sp>
      <p:sp>
        <p:nvSpPr>
          <p:cNvPr id="5" name="Θέση σημειώσεων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l-GR"/>
              <a:t>Επεξεργασία στυλ υποδείγματος κειμένου</a:t>
            </a:r>
          </a:p>
          <a:p>
            <a:pPr lvl="1"/>
            <a:r>
              <a:rPr lang="el-GR"/>
              <a:t>Δεύτερου επιπέδου</a:t>
            </a:r>
          </a:p>
          <a:p>
            <a:pPr lvl="2"/>
            <a:r>
              <a:rPr lang="el-GR"/>
              <a:t>Τρίτου επιπέδου</a:t>
            </a:r>
          </a:p>
          <a:p>
            <a:pPr lvl="3"/>
            <a:r>
              <a:rPr lang="el-GR"/>
              <a:t>Τέταρτου επιπέδου</a:t>
            </a:r>
          </a:p>
          <a:p>
            <a:pPr lvl="4"/>
            <a:r>
              <a:rPr lang="el-GR"/>
              <a:t>Πέμπτου επιπέδου</a:t>
            </a:r>
          </a:p>
        </p:txBody>
      </p:sp>
      <p:sp>
        <p:nvSpPr>
          <p:cNvPr id="6" name="Θέση υποσέλιδου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l-GR"/>
          </a:p>
        </p:txBody>
      </p:sp>
      <p:sp>
        <p:nvSpPr>
          <p:cNvPr id="7" name="Θέση αριθμού διαφάνειας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FD890C62-02BA-4B64-96F1-99D7E3BEEE56}" type="slidenum">
              <a:rPr lang="el-GR" smtClean="0"/>
              <a:t>‹#›</a:t>
            </a:fld>
            <a:endParaRPr lang="el-GR"/>
          </a:p>
        </p:txBody>
      </p:sp>
    </p:spTree>
    <p:extLst>
      <p:ext uri="{BB962C8B-B14F-4D97-AF65-F5344CB8AC3E}">
        <p14:creationId xmlns:p14="http://schemas.microsoft.com/office/powerpoint/2010/main" val="64630214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endParaRPr lang="en-US"/>
          </a:p>
        </p:txBody>
      </p:sp>
      <p:sp>
        <p:nvSpPr>
          <p:cNvPr id="4" name="Θέση αριθμού διαφάνειας 3"/>
          <p:cNvSpPr>
            <a:spLocks noGrp="1"/>
          </p:cNvSpPr>
          <p:nvPr>
            <p:ph type="sldNum" sz="quarter" idx="10"/>
          </p:nvPr>
        </p:nvSpPr>
        <p:spPr/>
        <p:txBody>
          <a:bodyPr/>
          <a:lstStyle/>
          <a:p>
            <a:fld id="{FD890C62-02BA-4B64-96F1-99D7E3BEEE56}" type="slidenum">
              <a:rPr lang="el-GR" smtClean="0"/>
              <a:t>1</a:t>
            </a:fld>
            <a:endParaRPr lang="el-GR"/>
          </a:p>
        </p:txBody>
      </p:sp>
    </p:spTree>
    <p:extLst>
      <p:ext uri="{BB962C8B-B14F-4D97-AF65-F5344CB8AC3E}">
        <p14:creationId xmlns:p14="http://schemas.microsoft.com/office/powerpoint/2010/main" val="335711718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endParaRPr lang="en-US" dirty="0"/>
          </a:p>
        </p:txBody>
      </p:sp>
      <p:sp>
        <p:nvSpPr>
          <p:cNvPr id="4" name="Θέση αριθμού διαφάνειας 3"/>
          <p:cNvSpPr>
            <a:spLocks noGrp="1"/>
          </p:cNvSpPr>
          <p:nvPr>
            <p:ph type="sldNum" sz="quarter" idx="10"/>
          </p:nvPr>
        </p:nvSpPr>
        <p:spPr/>
        <p:txBody>
          <a:bodyPr/>
          <a:lstStyle/>
          <a:p>
            <a:fld id="{FD890C62-02BA-4B64-96F1-99D7E3BEEE56}" type="slidenum">
              <a:rPr lang="el-GR" smtClean="0"/>
              <a:t>2</a:t>
            </a:fld>
            <a:endParaRPr lang="el-GR"/>
          </a:p>
        </p:txBody>
      </p:sp>
    </p:spTree>
    <p:extLst>
      <p:ext uri="{BB962C8B-B14F-4D97-AF65-F5344CB8AC3E}">
        <p14:creationId xmlns:p14="http://schemas.microsoft.com/office/powerpoint/2010/main" val="14559177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endParaRPr lang="el-GR" dirty="0"/>
          </a:p>
        </p:txBody>
      </p:sp>
      <p:sp>
        <p:nvSpPr>
          <p:cNvPr id="4" name="Θέση αριθμού διαφάνειας 3"/>
          <p:cNvSpPr>
            <a:spLocks noGrp="1"/>
          </p:cNvSpPr>
          <p:nvPr>
            <p:ph type="sldNum" sz="quarter" idx="5"/>
          </p:nvPr>
        </p:nvSpPr>
        <p:spPr/>
        <p:txBody>
          <a:bodyPr/>
          <a:lstStyle/>
          <a:p>
            <a:fld id="{FD890C62-02BA-4B64-96F1-99D7E3BEEE56}" type="slidenum">
              <a:rPr lang="el-GR" smtClean="0"/>
              <a:t>3</a:t>
            </a:fld>
            <a:endParaRPr lang="el-GR"/>
          </a:p>
        </p:txBody>
      </p:sp>
    </p:spTree>
    <p:extLst>
      <p:ext uri="{BB962C8B-B14F-4D97-AF65-F5344CB8AC3E}">
        <p14:creationId xmlns:p14="http://schemas.microsoft.com/office/powerpoint/2010/main" val="305932478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endParaRPr lang="el-GR" dirty="0"/>
          </a:p>
        </p:txBody>
      </p:sp>
      <p:sp>
        <p:nvSpPr>
          <p:cNvPr id="4" name="Θέση αριθμού διαφάνειας 3"/>
          <p:cNvSpPr>
            <a:spLocks noGrp="1"/>
          </p:cNvSpPr>
          <p:nvPr>
            <p:ph type="sldNum" sz="quarter" idx="10"/>
          </p:nvPr>
        </p:nvSpPr>
        <p:spPr/>
        <p:txBody>
          <a:bodyPr/>
          <a:lstStyle/>
          <a:p>
            <a:fld id="{FD890C62-02BA-4B64-96F1-99D7E3BEEE56}" type="slidenum">
              <a:rPr lang="el-GR" smtClean="0"/>
              <a:t>4</a:t>
            </a:fld>
            <a:endParaRPr lang="el-GR"/>
          </a:p>
        </p:txBody>
      </p:sp>
    </p:spTree>
    <p:extLst>
      <p:ext uri="{BB962C8B-B14F-4D97-AF65-F5344CB8AC3E}">
        <p14:creationId xmlns:p14="http://schemas.microsoft.com/office/powerpoint/2010/main" val="362879234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zervirano mjesto slike slajda 1"/>
          <p:cNvSpPr>
            <a:spLocks noGrp="1" noRot="1" noChangeAspect="1"/>
          </p:cNvSpPr>
          <p:nvPr>
            <p:ph type="sldImg"/>
          </p:nvPr>
        </p:nvSpPr>
        <p:spPr/>
      </p:sp>
      <p:sp>
        <p:nvSpPr>
          <p:cNvPr id="3" name="Rezervirano mjesto bilježaka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hr-HR" dirty="0"/>
              <a:t>https://www. dshs.wa.gov/altsa/program-services/nutrition-education</a:t>
            </a:r>
            <a:r>
              <a:rPr lang="el-GR" dirty="0"/>
              <a:t> </a:t>
            </a:r>
            <a:endParaRPr lang="hr-HR" dirty="0"/>
          </a:p>
          <a:p>
            <a:endParaRPr lang="en-GB" dirty="0"/>
          </a:p>
          <a:p>
            <a:r>
              <a:rPr lang="en-GB" i="1" dirty="0">
                <a:solidFill>
                  <a:srgbClr val="FF0000"/>
                </a:solidFill>
              </a:rPr>
              <a:t>To</a:t>
            </a:r>
            <a:r>
              <a:rPr lang="en-GB" i="1" baseline="0" dirty="0">
                <a:solidFill>
                  <a:srgbClr val="FF0000"/>
                </a:solidFill>
              </a:rPr>
              <a:t> </a:t>
            </a:r>
            <a:r>
              <a:rPr lang="en-GB" i="1" dirty="0">
                <a:solidFill>
                  <a:srgbClr val="FF0000"/>
                </a:solidFill>
              </a:rPr>
              <a:t>gain general knowledge on nutrition</a:t>
            </a:r>
          </a:p>
          <a:p>
            <a:r>
              <a:rPr lang="en-US" i="1" dirty="0">
                <a:solidFill>
                  <a:srgbClr val="FF0000"/>
                </a:solidFill>
              </a:rPr>
              <a:t>To provide adequate knowledge and skills necessary for critical thinking regarding diet and health so the individual can make healthy food choices from an increasingly complex food supply. </a:t>
            </a:r>
            <a:r>
              <a:rPr lang="el-GR" i="1" dirty="0">
                <a:solidFill>
                  <a:srgbClr val="FF0000"/>
                </a:solidFill>
              </a:rPr>
              <a:t>ΤΡΟΠΟΠΟΙΗΣΕ ΤΟ </a:t>
            </a:r>
            <a:endParaRPr lang="en-US" i="1" dirty="0">
              <a:solidFill>
                <a:srgbClr val="FF0000"/>
              </a:solidFill>
            </a:endParaRPr>
          </a:p>
        </p:txBody>
      </p:sp>
      <p:sp>
        <p:nvSpPr>
          <p:cNvPr id="4" name="Rezervirano mjesto broja slajda 3"/>
          <p:cNvSpPr>
            <a:spLocks noGrp="1"/>
          </p:cNvSpPr>
          <p:nvPr>
            <p:ph type="sldNum" sz="quarter" idx="10"/>
          </p:nvPr>
        </p:nvSpPr>
        <p:spPr/>
        <p:txBody>
          <a:bodyPr/>
          <a:lstStyle/>
          <a:p>
            <a:fld id="{FD890C62-02BA-4B64-96F1-99D7E3BEEE56}" type="slidenum">
              <a:rPr lang="el-GR" smtClean="0"/>
              <a:t>5</a:t>
            </a:fld>
            <a:endParaRPr lang="el-GR"/>
          </a:p>
        </p:txBody>
      </p:sp>
    </p:spTree>
    <p:extLst>
      <p:ext uri="{BB962C8B-B14F-4D97-AF65-F5344CB8AC3E}">
        <p14:creationId xmlns:p14="http://schemas.microsoft.com/office/powerpoint/2010/main" val="11620571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zervirano mjesto slike slajda 1"/>
          <p:cNvSpPr>
            <a:spLocks noGrp="1" noRot="1" noChangeAspect="1"/>
          </p:cNvSpPr>
          <p:nvPr>
            <p:ph type="sldImg"/>
          </p:nvPr>
        </p:nvSpPr>
        <p:spPr/>
      </p:sp>
      <p:sp>
        <p:nvSpPr>
          <p:cNvPr id="3" name="Rezervirano mjesto bilježaka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endParaRPr lang="en-US" i="1" dirty="0">
              <a:solidFill>
                <a:srgbClr val="FF0000"/>
              </a:solidFill>
            </a:endParaRPr>
          </a:p>
        </p:txBody>
      </p:sp>
      <p:sp>
        <p:nvSpPr>
          <p:cNvPr id="4" name="Rezervirano mjesto broja slajda 3"/>
          <p:cNvSpPr>
            <a:spLocks noGrp="1"/>
          </p:cNvSpPr>
          <p:nvPr>
            <p:ph type="sldNum" sz="quarter" idx="10"/>
          </p:nvPr>
        </p:nvSpPr>
        <p:spPr/>
        <p:txBody>
          <a:bodyPr/>
          <a:lstStyle/>
          <a:p>
            <a:fld id="{FD890C62-02BA-4B64-96F1-99D7E3BEEE56}" type="slidenum">
              <a:rPr lang="el-GR" smtClean="0"/>
              <a:t>6</a:t>
            </a:fld>
            <a:endParaRPr lang="el-GR"/>
          </a:p>
        </p:txBody>
      </p:sp>
    </p:spTree>
    <p:extLst>
      <p:ext uri="{BB962C8B-B14F-4D97-AF65-F5344CB8AC3E}">
        <p14:creationId xmlns:p14="http://schemas.microsoft.com/office/powerpoint/2010/main" val="240718851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endParaRPr lang="el-GR" b="1" dirty="0"/>
          </a:p>
        </p:txBody>
      </p:sp>
      <p:sp>
        <p:nvSpPr>
          <p:cNvPr id="4" name="Θέση αριθμού διαφάνειας 3"/>
          <p:cNvSpPr>
            <a:spLocks noGrp="1"/>
          </p:cNvSpPr>
          <p:nvPr>
            <p:ph type="sldNum" sz="quarter" idx="10"/>
          </p:nvPr>
        </p:nvSpPr>
        <p:spPr/>
        <p:txBody>
          <a:bodyPr/>
          <a:lstStyle/>
          <a:p>
            <a:fld id="{FD890C62-02BA-4B64-96F1-99D7E3BEEE56}" type="slidenum">
              <a:rPr lang="el-GR" smtClean="0"/>
              <a:t>7</a:t>
            </a:fld>
            <a:endParaRPr lang="el-GR"/>
          </a:p>
        </p:txBody>
      </p:sp>
    </p:spTree>
    <p:extLst>
      <p:ext uri="{BB962C8B-B14F-4D97-AF65-F5344CB8AC3E}">
        <p14:creationId xmlns:p14="http://schemas.microsoft.com/office/powerpoint/2010/main" val="121017674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a:t>Encyclopedia Britannica: ‘‘</a:t>
            </a:r>
            <a:r>
              <a:rPr lang="en-US" i="1" dirty="0"/>
              <a:t>Human nutrition is the process by which substances in food are transformed into body tissues and provide energy for the full range of physical and mental activities that make up human life.’’ </a:t>
            </a:r>
            <a:r>
              <a:rPr lang="en-GB" dirty="0"/>
              <a:t>https://www.britannica.com/science/human-nutrition </a:t>
            </a:r>
          </a:p>
          <a:p>
            <a:pPr marL="0" marR="0" indent="0" algn="l" defTabSz="914400" rtl="0" eaLnBrk="1" fontAlgn="auto" latinLnBrk="0" hangingPunct="1">
              <a:lnSpc>
                <a:spcPct val="100000"/>
              </a:lnSpc>
              <a:spcBef>
                <a:spcPts val="0"/>
              </a:spcBef>
              <a:spcAft>
                <a:spcPts val="0"/>
              </a:spcAft>
              <a:buClrTx/>
              <a:buSzTx/>
              <a:buFontTx/>
              <a:buNone/>
              <a:tabLst/>
              <a:defRPr/>
            </a:pPr>
            <a:endParaRPr lang="en-US" i="1" dirty="0"/>
          </a:p>
          <a:p>
            <a:r>
              <a:rPr lang="en-US" b="1" baseline="0" dirty="0"/>
              <a:t/>
            </a:r>
            <a:br>
              <a:rPr lang="en-US" b="1" baseline="0" dirty="0"/>
            </a:br>
            <a:r>
              <a:rPr lang="en-US" b="1" dirty="0"/>
              <a:t>Ref</a:t>
            </a:r>
            <a:r>
              <a:rPr lang="en-US" dirty="0"/>
              <a:t>:</a:t>
            </a:r>
            <a:r>
              <a:rPr lang="en-US" baseline="0" dirty="0"/>
              <a:t> </a:t>
            </a:r>
          </a:p>
          <a:p>
            <a:r>
              <a:rPr lang="en-GB" dirty="0"/>
              <a:t>https://www.fao.org/3/i3261e/i3261e.pdf</a:t>
            </a:r>
          </a:p>
        </p:txBody>
      </p:sp>
      <p:sp>
        <p:nvSpPr>
          <p:cNvPr id="4" name="Θέση αριθμού διαφάνειας 3"/>
          <p:cNvSpPr>
            <a:spLocks noGrp="1"/>
          </p:cNvSpPr>
          <p:nvPr>
            <p:ph type="sldNum" sz="quarter" idx="10"/>
          </p:nvPr>
        </p:nvSpPr>
        <p:spPr/>
        <p:txBody>
          <a:bodyPr/>
          <a:lstStyle/>
          <a:p>
            <a:fld id="{FD890C62-02BA-4B64-96F1-99D7E3BEEE56}" type="slidenum">
              <a:rPr lang="el-GR" smtClean="0"/>
              <a:t>8</a:t>
            </a:fld>
            <a:endParaRPr lang="el-GR"/>
          </a:p>
        </p:txBody>
      </p:sp>
    </p:spTree>
    <p:extLst>
      <p:ext uri="{BB962C8B-B14F-4D97-AF65-F5344CB8AC3E}">
        <p14:creationId xmlns:p14="http://schemas.microsoft.com/office/powerpoint/2010/main" val="53444564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r>
              <a:rPr lang="en-US" b="1" dirty="0"/>
              <a:t>Ref</a:t>
            </a:r>
            <a:r>
              <a:rPr lang="en-US" dirty="0"/>
              <a:t>:</a:t>
            </a:r>
            <a:r>
              <a:rPr lang="en-US" baseline="0" dirty="0"/>
              <a:t> </a:t>
            </a:r>
          </a:p>
          <a:p>
            <a:r>
              <a:rPr lang="en-GB" dirty="0"/>
              <a:t>https://www.fao.org/3/i3261e/i3261e.pdf</a:t>
            </a:r>
          </a:p>
        </p:txBody>
      </p:sp>
      <p:sp>
        <p:nvSpPr>
          <p:cNvPr id="4" name="Θέση αριθμού διαφάνειας 3"/>
          <p:cNvSpPr>
            <a:spLocks noGrp="1"/>
          </p:cNvSpPr>
          <p:nvPr>
            <p:ph type="sldNum" sz="quarter" idx="10"/>
          </p:nvPr>
        </p:nvSpPr>
        <p:spPr/>
        <p:txBody>
          <a:bodyPr/>
          <a:lstStyle/>
          <a:p>
            <a:fld id="{FD890C62-02BA-4B64-96F1-99D7E3BEEE56}" type="slidenum">
              <a:rPr lang="el-GR" smtClean="0"/>
              <a:t>9</a:t>
            </a:fld>
            <a:endParaRPr lang="el-GR"/>
          </a:p>
        </p:txBody>
      </p:sp>
    </p:spTree>
    <p:extLst>
      <p:ext uri="{BB962C8B-B14F-4D97-AF65-F5344CB8AC3E}">
        <p14:creationId xmlns:p14="http://schemas.microsoft.com/office/powerpoint/2010/main" val="217697941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endParaRPr lang="en-GB" dirty="0"/>
          </a:p>
        </p:txBody>
      </p:sp>
      <p:sp>
        <p:nvSpPr>
          <p:cNvPr id="4" name="Θέση αριθμού διαφάνειας 3"/>
          <p:cNvSpPr>
            <a:spLocks noGrp="1"/>
          </p:cNvSpPr>
          <p:nvPr>
            <p:ph type="sldNum" sz="quarter" idx="10"/>
          </p:nvPr>
        </p:nvSpPr>
        <p:spPr/>
        <p:txBody>
          <a:bodyPr/>
          <a:lstStyle/>
          <a:p>
            <a:fld id="{FD890C62-02BA-4B64-96F1-99D7E3BEEE56}" type="slidenum">
              <a:rPr lang="el-GR" smtClean="0"/>
              <a:t>10</a:t>
            </a:fld>
            <a:endParaRPr lang="el-GR"/>
          </a:p>
        </p:txBody>
      </p:sp>
    </p:spTree>
    <p:extLst>
      <p:ext uri="{BB962C8B-B14F-4D97-AF65-F5344CB8AC3E}">
        <p14:creationId xmlns:p14="http://schemas.microsoft.com/office/powerpoint/2010/main" val="44189256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r>
              <a:rPr lang="en-US" b="1" dirty="0"/>
              <a:t>Ref</a:t>
            </a:r>
            <a:r>
              <a:rPr lang="en-US" dirty="0"/>
              <a:t>:</a:t>
            </a:r>
            <a:r>
              <a:rPr lang="en-US" baseline="0" dirty="0"/>
              <a:t> </a:t>
            </a:r>
          </a:p>
          <a:p>
            <a:r>
              <a:rPr lang="en-GB" dirty="0"/>
              <a:t>https://www.fao.org/3/i3261e/i3261e.pdf</a:t>
            </a:r>
          </a:p>
          <a:p>
            <a:endParaRPr lang="en-GB" dirty="0"/>
          </a:p>
        </p:txBody>
      </p:sp>
      <p:sp>
        <p:nvSpPr>
          <p:cNvPr id="4" name="Θέση αριθμού διαφάνειας 3"/>
          <p:cNvSpPr>
            <a:spLocks noGrp="1"/>
          </p:cNvSpPr>
          <p:nvPr>
            <p:ph type="sldNum" sz="quarter" idx="10"/>
          </p:nvPr>
        </p:nvSpPr>
        <p:spPr/>
        <p:txBody>
          <a:bodyPr/>
          <a:lstStyle/>
          <a:p>
            <a:fld id="{FD890C62-02BA-4B64-96F1-99D7E3BEEE56}" type="slidenum">
              <a:rPr lang="el-GR" smtClean="0"/>
              <a:t>11</a:t>
            </a:fld>
            <a:endParaRPr lang="el-GR"/>
          </a:p>
        </p:txBody>
      </p:sp>
    </p:spTree>
    <p:extLst>
      <p:ext uri="{BB962C8B-B14F-4D97-AF65-F5344CB8AC3E}">
        <p14:creationId xmlns:p14="http://schemas.microsoft.com/office/powerpoint/2010/main" val="161787092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r>
              <a:rPr lang="en-US" b="1" dirty="0"/>
              <a:t>Ref</a:t>
            </a:r>
            <a:r>
              <a:rPr lang="en-US" dirty="0"/>
              <a:t>:</a:t>
            </a:r>
            <a:r>
              <a:rPr lang="en-US" baseline="0" dirty="0"/>
              <a:t> </a:t>
            </a:r>
          </a:p>
          <a:p>
            <a:r>
              <a:rPr lang="en-GB" dirty="0"/>
              <a:t>https://www.fao.org/3/i3261e/i3261e.pdf</a:t>
            </a:r>
          </a:p>
          <a:p>
            <a:endParaRPr lang="en-GB" dirty="0"/>
          </a:p>
        </p:txBody>
      </p:sp>
      <p:sp>
        <p:nvSpPr>
          <p:cNvPr id="4" name="Θέση αριθμού διαφάνειας 3"/>
          <p:cNvSpPr>
            <a:spLocks noGrp="1"/>
          </p:cNvSpPr>
          <p:nvPr>
            <p:ph type="sldNum" sz="quarter" idx="10"/>
          </p:nvPr>
        </p:nvSpPr>
        <p:spPr/>
        <p:txBody>
          <a:bodyPr/>
          <a:lstStyle/>
          <a:p>
            <a:fld id="{FD890C62-02BA-4B64-96F1-99D7E3BEEE56}" type="slidenum">
              <a:rPr lang="el-GR" smtClean="0"/>
              <a:t>12</a:t>
            </a:fld>
            <a:endParaRPr lang="el-GR"/>
          </a:p>
        </p:txBody>
      </p:sp>
    </p:spTree>
    <p:extLst>
      <p:ext uri="{BB962C8B-B14F-4D97-AF65-F5344CB8AC3E}">
        <p14:creationId xmlns:p14="http://schemas.microsoft.com/office/powerpoint/2010/main" val="655758863"/>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r>
              <a:rPr lang="en-US" b="1" dirty="0"/>
              <a:t>Ref</a:t>
            </a:r>
            <a:r>
              <a:rPr lang="en-US" dirty="0"/>
              <a:t>:</a:t>
            </a:r>
            <a:r>
              <a:rPr lang="en-US" baseline="0" dirty="0"/>
              <a:t> </a:t>
            </a:r>
          </a:p>
          <a:p>
            <a:r>
              <a:rPr lang="en-GB" dirty="0"/>
              <a:t>https://www.fao.org/3/i3261e/i3261e.pdf</a:t>
            </a:r>
          </a:p>
          <a:p>
            <a:endParaRPr lang="en-GB" dirty="0"/>
          </a:p>
        </p:txBody>
      </p:sp>
      <p:sp>
        <p:nvSpPr>
          <p:cNvPr id="4" name="Θέση αριθμού διαφάνειας 3"/>
          <p:cNvSpPr>
            <a:spLocks noGrp="1"/>
          </p:cNvSpPr>
          <p:nvPr>
            <p:ph type="sldNum" sz="quarter" idx="10"/>
          </p:nvPr>
        </p:nvSpPr>
        <p:spPr/>
        <p:txBody>
          <a:bodyPr/>
          <a:lstStyle/>
          <a:p>
            <a:fld id="{FD890C62-02BA-4B64-96F1-99D7E3BEEE56}" type="slidenum">
              <a:rPr lang="el-GR" smtClean="0"/>
              <a:t>13</a:t>
            </a:fld>
            <a:endParaRPr lang="el-GR"/>
          </a:p>
        </p:txBody>
      </p:sp>
    </p:spTree>
    <p:extLst>
      <p:ext uri="{BB962C8B-B14F-4D97-AF65-F5344CB8AC3E}">
        <p14:creationId xmlns:p14="http://schemas.microsoft.com/office/powerpoint/2010/main" val="3039594224"/>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r>
              <a:rPr lang="en-GB" b="1" dirty="0"/>
              <a:t>https://www.who.int/news-room/fact-sheets/detail/healthy-diet </a:t>
            </a:r>
          </a:p>
          <a:p>
            <a:r>
              <a:rPr lang="en-GB" b="1" dirty="0"/>
              <a:t>https://www.emro.who.int/nutrition/healthy-eating/index.html </a:t>
            </a:r>
          </a:p>
          <a:p>
            <a:r>
              <a:rPr lang="en-GB" b="1" dirty="0"/>
              <a:t>https://www.un.org/nutrition/sites/www.un.org.nutrition/files/nutrition_decade_infographic_1_nutrition_at_a_glance.pdf</a:t>
            </a:r>
            <a:endParaRPr lang="el-GR" b="1" dirty="0"/>
          </a:p>
        </p:txBody>
      </p:sp>
      <p:sp>
        <p:nvSpPr>
          <p:cNvPr id="4" name="Θέση αριθμού διαφάνειας 3"/>
          <p:cNvSpPr>
            <a:spLocks noGrp="1"/>
          </p:cNvSpPr>
          <p:nvPr>
            <p:ph type="sldNum" sz="quarter" idx="10"/>
          </p:nvPr>
        </p:nvSpPr>
        <p:spPr/>
        <p:txBody>
          <a:bodyPr/>
          <a:lstStyle/>
          <a:p>
            <a:fld id="{FD890C62-02BA-4B64-96F1-99D7E3BEEE56}" type="slidenum">
              <a:rPr lang="el-GR" smtClean="0"/>
              <a:t>14</a:t>
            </a:fld>
            <a:endParaRPr lang="el-GR"/>
          </a:p>
        </p:txBody>
      </p:sp>
    </p:spTree>
    <p:extLst>
      <p:ext uri="{BB962C8B-B14F-4D97-AF65-F5344CB8AC3E}">
        <p14:creationId xmlns:p14="http://schemas.microsoft.com/office/powerpoint/2010/main" val="1449503227"/>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GB" b="1" dirty="0"/>
              <a:t>Ref:</a:t>
            </a:r>
          </a:p>
          <a:p>
            <a:pPr marL="0" marR="0" indent="0" algn="l" defTabSz="914400" rtl="0" eaLnBrk="1" fontAlgn="auto" latinLnBrk="0" hangingPunct="1">
              <a:lnSpc>
                <a:spcPct val="100000"/>
              </a:lnSpc>
              <a:spcBef>
                <a:spcPts val="0"/>
              </a:spcBef>
              <a:spcAft>
                <a:spcPts val="0"/>
              </a:spcAft>
              <a:buClrTx/>
              <a:buSzTx/>
              <a:buFontTx/>
              <a:buNone/>
              <a:tabLst/>
              <a:defRPr/>
            </a:pPr>
            <a:r>
              <a:rPr lang="en-GB" dirty="0"/>
              <a:t>rehttps://www.fao.org/3/i3261e/i3261e.pdf</a:t>
            </a:r>
          </a:p>
          <a:p>
            <a:pPr marL="0" marR="0" indent="0" algn="l" defTabSz="914400" rtl="0" eaLnBrk="1" fontAlgn="auto" latinLnBrk="0" hangingPunct="1">
              <a:lnSpc>
                <a:spcPct val="100000"/>
              </a:lnSpc>
              <a:spcBef>
                <a:spcPts val="0"/>
              </a:spcBef>
              <a:spcAft>
                <a:spcPts val="0"/>
              </a:spcAft>
              <a:buClrTx/>
              <a:buSzTx/>
              <a:buFontTx/>
              <a:buNone/>
              <a:tabLst/>
              <a:defRPr/>
            </a:pPr>
            <a:endParaRPr lang="en-GB" dirty="0"/>
          </a:p>
        </p:txBody>
      </p:sp>
      <p:sp>
        <p:nvSpPr>
          <p:cNvPr id="4" name="Θέση αριθμού διαφάνειας 3"/>
          <p:cNvSpPr>
            <a:spLocks noGrp="1"/>
          </p:cNvSpPr>
          <p:nvPr>
            <p:ph type="sldNum" sz="quarter" idx="10"/>
          </p:nvPr>
        </p:nvSpPr>
        <p:spPr/>
        <p:txBody>
          <a:bodyPr/>
          <a:lstStyle/>
          <a:p>
            <a:fld id="{FD890C62-02BA-4B64-96F1-99D7E3BEEE56}" type="slidenum">
              <a:rPr lang="el-GR" smtClean="0"/>
              <a:t>15</a:t>
            </a:fld>
            <a:endParaRPr lang="el-GR"/>
          </a:p>
        </p:txBody>
      </p:sp>
    </p:spTree>
    <p:extLst>
      <p:ext uri="{BB962C8B-B14F-4D97-AF65-F5344CB8AC3E}">
        <p14:creationId xmlns:p14="http://schemas.microsoft.com/office/powerpoint/2010/main" val="2637680379"/>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GB" b="1" dirty="0"/>
              <a:t>Ref:</a:t>
            </a:r>
          </a:p>
          <a:p>
            <a:pPr marL="0" marR="0" indent="0" algn="l" defTabSz="914400" rtl="0" eaLnBrk="1" fontAlgn="auto" latinLnBrk="0" hangingPunct="1">
              <a:lnSpc>
                <a:spcPct val="100000"/>
              </a:lnSpc>
              <a:spcBef>
                <a:spcPts val="0"/>
              </a:spcBef>
              <a:spcAft>
                <a:spcPts val="0"/>
              </a:spcAft>
              <a:buClrTx/>
              <a:buSzTx/>
              <a:buFontTx/>
              <a:buNone/>
              <a:tabLst/>
              <a:defRPr/>
            </a:pPr>
            <a:r>
              <a:rPr lang="en-GB" dirty="0"/>
              <a:t>rehttps://www.fao.org/3/i3261e/i3261e.pdf</a:t>
            </a:r>
          </a:p>
          <a:p>
            <a:pPr marL="0" marR="0" indent="0" algn="l" defTabSz="914400" rtl="0" eaLnBrk="1" fontAlgn="auto" latinLnBrk="0" hangingPunct="1">
              <a:lnSpc>
                <a:spcPct val="100000"/>
              </a:lnSpc>
              <a:spcBef>
                <a:spcPts val="0"/>
              </a:spcBef>
              <a:spcAft>
                <a:spcPts val="0"/>
              </a:spcAft>
              <a:buClrTx/>
              <a:buSzTx/>
              <a:buFontTx/>
              <a:buNone/>
              <a:tabLst/>
              <a:defRPr/>
            </a:pPr>
            <a:endParaRPr lang="en-GB" dirty="0"/>
          </a:p>
        </p:txBody>
      </p:sp>
      <p:sp>
        <p:nvSpPr>
          <p:cNvPr id="4" name="Θέση αριθμού διαφάνειας 3"/>
          <p:cNvSpPr>
            <a:spLocks noGrp="1"/>
          </p:cNvSpPr>
          <p:nvPr>
            <p:ph type="sldNum" sz="quarter" idx="10"/>
          </p:nvPr>
        </p:nvSpPr>
        <p:spPr/>
        <p:txBody>
          <a:bodyPr/>
          <a:lstStyle/>
          <a:p>
            <a:fld id="{FD890C62-02BA-4B64-96F1-99D7E3BEEE56}" type="slidenum">
              <a:rPr lang="el-GR" smtClean="0"/>
              <a:t>16</a:t>
            </a:fld>
            <a:endParaRPr lang="el-GR"/>
          </a:p>
        </p:txBody>
      </p:sp>
    </p:spTree>
    <p:extLst>
      <p:ext uri="{BB962C8B-B14F-4D97-AF65-F5344CB8AC3E}">
        <p14:creationId xmlns:p14="http://schemas.microsoft.com/office/powerpoint/2010/main" val="2310944009"/>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GB" b="1" dirty="0"/>
              <a:t>Ref:</a:t>
            </a:r>
          </a:p>
          <a:p>
            <a:pPr marL="0" marR="0" indent="0" algn="l" defTabSz="914400" rtl="0" eaLnBrk="1" fontAlgn="auto" latinLnBrk="0" hangingPunct="1">
              <a:lnSpc>
                <a:spcPct val="100000"/>
              </a:lnSpc>
              <a:spcBef>
                <a:spcPts val="0"/>
              </a:spcBef>
              <a:spcAft>
                <a:spcPts val="0"/>
              </a:spcAft>
              <a:buClrTx/>
              <a:buSzTx/>
              <a:buFontTx/>
              <a:buNone/>
              <a:tabLst/>
              <a:defRPr/>
            </a:pPr>
            <a:r>
              <a:rPr lang="en-GB" dirty="0"/>
              <a:t>rehttps://www.fao.org/3/i3261e/i3261e.pdf</a:t>
            </a:r>
          </a:p>
          <a:p>
            <a:pPr marL="0" marR="0" indent="0" algn="l" defTabSz="914400" rtl="0" eaLnBrk="1" fontAlgn="auto" latinLnBrk="0" hangingPunct="1">
              <a:lnSpc>
                <a:spcPct val="100000"/>
              </a:lnSpc>
              <a:spcBef>
                <a:spcPts val="0"/>
              </a:spcBef>
              <a:spcAft>
                <a:spcPts val="0"/>
              </a:spcAft>
              <a:buClrTx/>
              <a:buSzTx/>
              <a:buFontTx/>
              <a:buNone/>
              <a:tabLst/>
              <a:defRPr/>
            </a:pPr>
            <a:r>
              <a:rPr lang="en-GB" dirty="0"/>
              <a:t>https://www.emro.who.int/nutrition/healthy-eating/index.html</a:t>
            </a:r>
          </a:p>
          <a:p>
            <a:pPr marL="0" marR="0" indent="0" algn="l" defTabSz="914400" rtl="0" eaLnBrk="1" fontAlgn="auto" latinLnBrk="0" hangingPunct="1">
              <a:lnSpc>
                <a:spcPct val="100000"/>
              </a:lnSpc>
              <a:spcBef>
                <a:spcPts val="0"/>
              </a:spcBef>
              <a:spcAft>
                <a:spcPts val="0"/>
              </a:spcAft>
              <a:buClrTx/>
              <a:buSzTx/>
              <a:buFontTx/>
              <a:buNone/>
              <a:tabLst/>
              <a:defRPr/>
            </a:pPr>
            <a:r>
              <a:rPr lang="en-GB" dirty="0"/>
              <a:t>https://www.who.int/news-room/fact-sheets/detail/healthy-diet</a:t>
            </a:r>
          </a:p>
          <a:p>
            <a:pPr marL="0" marR="0" indent="0" algn="l" defTabSz="914400" rtl="0" eaLnBrk="1" fontAlgn="auto" latinLnBrk="0" hangingPunct="1">
              <a:lnSpc>
                <a:spcPct val="100000"/>
              </a:lnSpc>
              <a:spcBef>
                <a:spcPts val="0"/>
              </a:spcBef>
              <a:spcAft>
                <a:spcPts val="0"/>
              </a:spcAft>
              <a:buClrTx/>
              <a:buSzTx/>
              <a:buFontTx/>
              <a:buNone/>
              <a:tabLst/>
              <a:defRPr/>
            </a:pPr>
            <a:r>
              <a:rPr lang="en-US" dirty="0"/>
              <a:t>Healthy diet. Cairo: WHO Regional Office for the Eastern Mediterranean; 2019. </a:t>
            </a:r>
            <a:r>
              <a:rPr lang="en-US" dirty="0" err="1"/>
              <a:t>Licence</a:t>
            </a:r>
            <a:r>
              <a:rPr lang="en-US" dirty="0"/>
              <a:t>: CC BY-NC-SA 3.0 IGO. </a:t>
            </a:r>
            <a:endParaRPr lang="en-GB" dirty="0"/>
          </a:p>
        </p:txBody>
      </p:sp>
      <p:sp>
        <p:nvSpPr>
          <p:cNvPr id="4" name="Θέση αριθμού διαφάνειας 3"/>
          <p:cNvSpPr>
            <a:spLocks noGrp="1"/>
          </p:cNvSpPr>
          <p:nvPr>
            <p:ph type="sldNum" sz="quarter" idx="10"/>
          </p:nvPr>
        </p:nvSpPr>
        <p:spPr/>
        <p:txBody>
          <a:bodyPr/>
          <a:lstStyle/>
          <a:p>
            <a:fld id="{FD890C62-02BA-4B64-96F1-99D7E3BEEE56}" type="slidenum">
              <a:rPr lang="el-GR" smtClean="0"/>
              <a:t>17</a:t>
            </a:fld>
            <a:endParaRPr lang="el-GR"/>
          </a:p>
        </p:txBody>
      </p:sp>
    </p:spTree>
    <p:extLst>
      <p:ext uri="{BB962C8B-B14F-4D97-AF65-F5344CB8AC3E}">
        <p14:creationId xmlns:p14="http://schemas.microsoft.com/office/powerpoint/2010/main" val="2543862105"/>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GB" b="1" dirty="0"/>
              <a:t>Ref:</a:t>
            </a:r>
          </a:p>
          <a:p>
            <a:pPr marL="0" marR="0" indent="0" algn="l" defTabSz="914400" rtl="0" eaLnBrk="1" fontAlgn="auto" latinLnBrk="0" hangingPunct="1">
              <a:lnSpc>
                <a:spcPct val="100000"/>
              </a:lnSpc>
              <a:spcBef>
                <a:spcPts val="0"/>
              </a:spcBef>
              <a:spcAft>
                <a:spcPts val="0"/>
              </a:spcAft>
              <a:buClrTx/>
              <a:buSzTx/>
              <a:buFontTx/>
              <a:buNone/>
              <a:tabLst/>
              <a:defRPr/>
            </a:pPr>
            <a:r>
              <a:rPr lang="en-GB" dirty="0"/>
              <a:t>rehttps://www.fao.org/3/i3261e/i3261e.pdf</a:t>
            </a:r>
          </a:p>
          <a:p>
            <a:pPr marL="0" marR="0" indent="0" algn="l" defTabSz="914400" rtl="0" eaLnBrk="1" fontAlgn="auto" latinLnBrk="0" hangingPunct="1">
              <a:lnSpc>
                <a:spcPct val="100000"/>
              </a:lnSpc>
              <a:spcBef>
                <a:spcPts val="0"/>
              </a:spcBef>
              <a:spcAft>
                <a:spcPts val="0"/>
              </a:spcAft>
              <a:buClrTx/>
              <a:buSzTx/>
              <a:buFontTx/>
              <a:buNone/>
              <a:tabLst/>
              <a:defRPr/>
            </a:pPr>
            <a:r>
              <a:rPr lang="en-GB" dirty="0"/>
              <a:t>https://www.emro.who.int/nutrition/healthy-eating/index.html</a:t>
            </a:r>
          </a:p>
          <a:p>
            <a:pPr marL="0" marR="0" indent="0" algn="l" defTabSz="914400" rtl="0" eaLnBrk="1" fontAlgn="auto" latinLnBrk="0" hangingPunct="1">
              <a:lnSpc>
                <a:spcPct val="100000"/>
              </a:lnSpc>
              <a:spcBef>
                <a:spcPts val="0"/>
              </a:spcBef>
              <a:spcAft>
                <a:spcPts val="0"/>
              </a:spcAft>
              <a:buClrTx/>
              <a:buSzTx/>
              <a:buFontTx/>
              <a:buNone/>
              <a:tabLst/>
              <a:defRPr/>
            </a:pPr>
            <a:r>
              <a:rPr lang="en-GB" dirty="0"/>
              <a:t>https://www.who.int/news-room/fact-sheets/detail/healthy-diet</a:t>
            </a:r>
          </a:p>
          <a:p>
            <a:pPr marL="0" marR="0" indent="0" algn="l" defTabSz="914400" rtl="0" eaLnBrk="1" fontAlgn="auto" latinLnBrk="0" hangingPunct="1">
              <a:lnSpc>
                <a:spcPct val="100000"/>
              </a:lnSpc>
              <a:spcBef>
                <a:spcPts val="0"/>
              </a:spcBef>
              <a:spcAft>
                <a:spcPts val="0"/>
              </a:spcAft>
              <a:buClrTx/>
              <a:buSzTx/>
              <a:buFontTx/>
              <a:buNone/>
              <a:tabLst/>
              <a:defRPr/>
            </a:pPr>
            <a:r>
              <a:rPr lang="en-US" dirty="0"/>
              <a:t>Healthy diet. Cairo: WHO Regional Office for the Eastern Mediterranean; 2019. </a:t>
            </a:r>
            <a:r>
              <a:rPr lang="en-US" dirty="0" err="1"/>
              <a:t>Licence</a:t>
            </a:r>
            <a:r>
              <a:rPr lang="en-US" dirty="0"/>
              <a:t>: CC BY-NC-SA 3.0 IGO. </a:t>
            </a:r>
            <a:endParaRPr lang="en-GB" dirty="0"/>
          </a:p>
        </p:txBody>
      </p:sp>
      <p:sp>
        <p:nvSpPr>
          <p:cNvPr id="4" name="Θέση αριθμού διαφάνειας 3"/>
          <p:cNvSpPr>
            <a:spLocks noGrp="1"/>
          </p:cNvSpPr>
          <p:nvPr>
            <p:ph type="sldNum" sz="quarter" idx="10"/>
          </p:nvPr>
        </p:nvSpPr>
        <p:spPr/>
        <p:txBody>
          <a:bodyPr/>
          <a:lstStyle/>
          <a:p>
            <a:fld id="{FD890C62-02BA-4B64-96F1-99D7E3BEEE56}" type="slidenum">
              <a:rPr lang="el-GR" smtClean="0"/>
              <a:t>18</a:t>
            </a:fld>
            <a:endParaRPr lang="el-GR"/>
          </a:p>
        </p:txBody>
      </p:sp>
    </p:spTree>
    <p:extLst>
      <p:ext uri="{BB962C8B-B14F-4D97-AF65-F5344CB8AC3E}">
        <p14:creationId xmlns:p14="http://schemas.microsoft.com/office/powerpoint/2010/main" val="2897075232"/>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r>
              <a:rPr lang="en-GB" b="1" dirty="0"/>
              <a:t>https://www.un.org/nutrition/sites/www.un.org.nutrition/files/nutrition_decade_infographic_1_nutrition_at_a_glance.pdf </a:t>
            </a:r>
          </a:p>
          <a:p>
            <a:r>
              <a:rPr lang="en-GB" b="1" dirty="0"/>
              <a:t>https://www.fao.org/3/i3261e/i3261e.pdf – topic 1 lesson 3 </a:t>
            </a:r>
            <a:endParaRPr lang="el-GR" b="1" dirty="0"/>
          </a:p>
        </p:txBody>
      </p:sp>
      <p:sp>
        <p:nvSpPr>
          <p:cNvPr id="4" name="Θέση αριθμού διαφάνειας 3"/>
          <p:cNvSpPr>
            <a:spLocks noGrp="1"/>
          </p:cNvSpPr>
          <p:nvPr>
            <p:ph type="sldNum" sz="quarter" idx="10"/>
          </p:nvPr>
        </p:nvSpPr>
        <p:spPr/>
        <p:txBody>
          <a:bodyPr/>
          <a:lstStyle/>
          <a:p>
            <a:fld id="{FD890C62-02BA-4B64-96F1-99D7E3BEEE56}" type="slidenum">
              <a:rPr lang="el-GR" smtClean="0"/>
              <a:t>19</a:t>
            </a:fld>
            <a:endParaRPr lang="el-GR"/>
          </a:p>
        </p:txBody>
      </p:sp>
    </p:spTree>
    <p:extLst>
      <p:ext uri="{BB962C8B-B14F-4D97-AF65-F5344CB8AC3E}">
        <p14:creationId xmlns:p14="http://schemas.microsoft.com/office/powerpoint/2010/main" val="4232675519"/>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r>
              <a:rPr lang="en-GB" b="1" dirty="0"/>
              <a:t>Ref:</a:t>
            </a:r>
            <a:br>
              <a:rPr lang="en-GB" b="1" dirty="0"/>
            </a:br>
            <a:r>
              <a:rPr lang="en-GB" dirty="0"/>
              <a:t>https://www.emro.who.int/nutrition/healthy-eating/index.html</a:t>
            </a:r>
          </a:p>
          <a:p>
            <a:pPr marL="0" marR="0" indent="0" algn="l" defTabSz="914400" rtl="0" eaLnBrk="1" fontAlgn="auto" latinLnBrk="0" hangingPunct="1">
              <a:lnSpc>
                <a:spcPct val="100000"/>
              </a:lnSpc>
              <a:spcBef>
                <a:spcPts val="0"/>
              </a:spcBef>
              <a:spcAft>
                <a:spcPts val="0"/>
              </a:spcAft>
              <a:buClrTx/>
              <a:buSzTx/>
              <a:buFontTx/>
              <a:buNone/>
              <a:tabLst/>
              <a:defRPr/>
            </a:pPr>
            <a:r>
              <a:rPr lang="en-GB" dirty="0"/>
              <a:t>rehttps://www.fao.org/3/i3261e/i3261e.pdf</a:t>
            </a:r>
          </a:p>
          <a:p>
            <a:endParaRPr lang="en-GB" b="1" dirty="0"/>
          </a:p>
        </p:txBody>
      </p:sp>
      <p:sp>
        <p:nvSpPr>
          <p:cNvPr id="4" name="Θέση αριθμού διαφάνειας 3"/>
          <p:cNvSpPr>
            <a:spLocks noGrp="1"/>
          </p:cNvSpPr>
          <p:nvPr>
            <p:ph type="sldNum" sz="quarter" idx="10"/>
          </p:nvPr>
        </p:nvSpPr>
        <p:spPr/>
        <p:txBody>
          <a:bodyPr/>
          <a:lstStyle/>
          <a:p>
            <a:fld id="{FD890C62-02BA-4B64-96F1-99D7E3BEEE56}" type="slidenum">
              <a:rPr lang="el-GR" smtClean="0"/>
              <a:t>20</a:t>
            </a:fld>
            <a:endParaRPr lang="el-GR"/>
          </a:p>
        </p:txBody>
      </p:sp>
    </p:spTree>
    <p:extLst>
      <p:ext uri="{BB962C8B-B14F-4D97-AF65-F5344CB8AC3E}">
        <p14:creationId xmlns:p14="http://schemas.microsoft.com/office/powerpoint/2010/main" val="1642975129"/>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r>
              <a:rPr lang="en-GB" b="1" dirty="0"/>
              <a:t>Https://pixabay.com/illustrations/goals-smart-target-1262375/ </a:t>
            </a:r>
            <a:br>
              <a:rPr lang="en-GB" b="1" dirty="0"/>
            </a:br>
            <a:r>
              <a:rPr lang="en-GB" b="1" dirty="0"/>
              <a:t/>
            </a:r>
            <a:br>
              <a:rPr lang="en-GB" b="1" dirty="0"/>
            </a:br>
            <a:endParaRPr lang="en-GB" b="1" dirty="0"/>
          </a:p>
        </p:txBody>
      </p:sp>
      <p:sp>
        <p:nvSpPr>
          <p:cNvPr id="4" name="Θέση αριθμού διαφάνειας 3"/>
          <p:cNvSpPr>
            <a:spLocks noGrp="1"/>
          </p:cNvSpPr>
          <p:nvPr>
            <p:ph type="sldNum" sz="quarter" idx="10"/>
          </p:nvPr>
        </p:nvSpPr>
        <p:spPr/>
        <p:txBody>
          <a:bodyPr/>
          <a:lstStyle/>
          <a:p>
            <a:fld id="{FD890C62-02BA-4B64-96F1-99D7E3BEEE56}" type="slidenum">
              <a:rPr lang="el-GR" smtClean="0"/>
              <a:t>21</a:t>
            </a:fld>
            <a:endParaRPr lang="el-GR"/>
          </a:p>
        </p:txBody>
      </p:sp>
    </p:spTree>
    <p:extLst>
      <p:ext uri="{BB962C8B-B14F-4D97-AF65-F5344CB8AC3E}">
        <p14:creationId xmlns:p14="http://schemas.microsoft.com/office/powerpoint/2010/main" val="2872751125"/>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GB" b="1" dirty="0"/>
              <a:t>Ref:</a:t>
            </a:r>
          </a:p>
          <a:p>
            <a:pPr marL="0" marR="0" indent="0" algn="l" defTabSz="914400" rtl="0" eaLnBrk="1" fontAlgn="auto" latinLnBrk="0" hangingPunct="1">
              <a:lnSpc>
                <a:spcPct val="100000"/>
              </a:lnSpc>
              <a:spcBef>
                <a:spcPts val="0"/>
              </a:spcBef>
              <a:spcAft>
                <a:spcPts val="0"/>
              </a:spcAft>
              <a:buClrTx/>
              <a:buSzTx/>
              <a:buFontTx/>
              <a:buNone/>
              <a:tabLst/>
              <a:defRPr/>
            </a:pPr>
            <a:r>
              <a:rPr lang="en-GB" dirty="0"/>
              <a:t>rehttps://www.fao.org/3/i3261e/i3261e.pdf</a:t>
            </a:r>
          </a:p>
          <a:p>
            <a:pPr marL="0" marR="0" indent="0" algn="l" defTabSz="914400" rtl="0" eaLnBrk="1" fontAlgn="auto" latinLnBrk="0" hangingPunct="1">
              <a:lnSpc>
                <a:spcPct val="100000"/>
              </a:lnSpc>
              <a:spcBef>
                <a:spcPts val="0"/>
              </a:spcBef>
              <a:spcAft>
                <a:spcPts val="0"/>
              </a:spcAft>
              <a:buClrTx/>
              <a:buSzTx/>
              <a:buFontTx/>
              <a:buNone/>
              <a:tabLst/>
              <a:defRPr/>
            </a:pPr>
            <a:r>
              <a:rPr lang="en-GB" dirty="0"/>
              <a:t>https://www.emro.who.int/nutrition/healthy-eating/index.html</a:t>
            </a:r>
          </a:p>
          <a:p>
            <a:pPr marL="0" marR="0" indent="0" algn="l" defTabSz="914400" rtl="0" eaLnBrk="1" fontAlgn="auto" latinLnBrk="0" hangingPunct="1">
              <a:lnSpc>
                <a:spcPct val="100000"/>
              </a:lnSpc>
              <a:spcBef>
                <a:spcPts val="0"/>
              </a:spcBef>
              <a:spcAft>
                <a:spcPts val="0"/>
              </a:spcAft>
              <a:buClrTx/>
              <a:buSzTx/>
              <a:buFontTx/>
              <a:buNone/>
              <a:tabLst/>
              <a:defRPr/>
            </a:pPr>
            <a:r>
              <a:rPr lang="en-GB" dirty="0"/>
              <a:t>https://www.who.int/news-room/fact-sheets/detail/healthy-diet</a:t>
            </a:r>
          </a:p>
          <a:p>
            <a:pPr marL="0" marR="0" indent="0" algn="l" defTabSz="914400" rtl="0" eaLnBrk="1" fontAlgn="auto" latinLnBrk="0" hangingPunct="1">
              <a:lnSpc>
                <a:spcPct val="100000"/>
              </a:lnSpc>
              <a:spcBef>
                <a:spcPts val="0"/>
              </a:spcBef>
              <a:spcAft>
                <a:spcPts val="0"/>
              </a:spcAft>
              <a:buClrTx/>
              <a:buSzTx/>
              <a:buFontTx/>
              <a:buNone/>
              <a:tabLst/>
              <a:defRPr/>
            </a:pPr>
            <a:r>
              <a:rPr lang="en-US" dirty="0"/>
              <a:t>Healthy diet. Cairo: WHO Regional Office for the Eastern Mediterranean; 2019. </a:t>
            </a:r>
            <a:r>
              <a:rPr lang="en-US" dirty="0" err="1"/>
              <a:t>Licence</a:t>
            </a:r>
            <a:r>
              <a:rPr lang="en-US" dirty="0"/>
              <a:t>: CC BY-NC-SA 3.0 IGO. </a:t>
            </a:r>
            <a:endParaRPr lang="en-GB" dirty="0"/>
          </a:p>
        </p:txBody>
      </p:sp>
      <p:sp>
        <p:nvSpPr>
          <p:cNvPr id="4" name="Θέση αριθμού διαφάνειας 3"/>
          <p:cNvSpPr>
            <a:spLocks noGrp="1"/>
          </p:cNvSpPr>
          <p:nvPr>
            <p:ph type="sldNum" sz="quarter" idx="10"/>
          </p:nvPr>
        </p:nvSpPr>
        <p:spPr/>
        <p:txBody>
          <a:bodyPr/>
          <a:lstStyle/>
          <a:p>
            <a:fld id="{FD890C62-02BA-4B64-96F1-99D7E3BEEE56}" type="slidenum">
              <a:rPr lang="el-GR" smtClean="0"/>
              <a:t>22</a:t>
            </a:fld>
            <a:endParaRPr lang="el-GR"/>
          </a:p>
        </p:txBody>
      </p:sp>
    </p:spTree>
    <p:extLst>
      <p:ext uri="{BB962C8B-B14F-4D97-AF65-F5344CB8AC3E}">
        <p14:creationId xmlns:p14="http://schemas.microsoft.com/office/powerpoint/2010/main" val="3040914374"/>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endParaRPr lang="el-GR" b="1" dirty="0"/>
          </a:p>
        </p:txBody>
      </p:sp>
      <p:sp>
        <p:nvSpPr>
          <p:cNvPr id="4" name="Θέση αριθμού διαφάνειας 3"/>
          <p:cNvSpPr>
            <a:spLocks noGrp="1"/>
          </p:cNvSpPr>
          <p:nvPr>
            <p:ph type="sldNum" sz="quarter" idx="10"/>
          </p:nvPr>
        </p:nvSpPr>
        <p:spPr/>
        <p:txBody>
          <a:bodyPr/>
          <a:lstStyle/>
          <a:p>
            <a:fld id="{FD890C62-02BA-4B64-96F1-99D7E3BEEE56}" type="slidenum">
              <a:rPr lang="el-GR" smtClean="0"/>
              <a:t>23</a:t>
            </a:fld>
            <a:endParaRPr lang="el-GR"/>
          </a:p>
        </p:txBody>
      </p:sp>
    </p:spTree>
    <p:extLst>
      <p:ext uri="{BB962C8B-B14F-4D97-AF65-F5344CB8AC3E}">
        <p14:creationId xmlns:p14="http://schemas.microsoft.com/office/powerpoint/2010/main" val="1465322324"/>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r>
              <a:rPr lang="en-GB" b="1" dirty="0"/>
              <a:t>Hyperlink</a:t>
            </a:r>
          </a:p>
          <a:p>
            <a:r>
              <a:rPr lang="en-GB" b="1" dirty="0"/>
              <a:t>Source </a:t>
            </a:r>
            <a:r>
              <a:rPr lang="en-GB" b="1" dirty="0">
                <a:sym typeface="Wingdings" panose="05000000000000000000" pitchFamily="2" charset="2"/>
              </a:rPr>
              <a:t> </a:t>
            </a:r>
            <a:r>
              <a:rPr lang="en-GB" b="1" dirty="0"/>
              <a:t>https://pixabay.com/vectors/questions-man-head-success-lamp-2519654/</a:t>
            </a:r>
          </a:p>
          <a:p>
            <a:endParaRPr lang="en-GB" b="1" dirty="0"/>
          </a:p>
          <a:p>
            <a:endParaRPr lang="en-GB" b="1" dirty="0"/>
          </a:p>
          <a:p>
            <a:r>
              <a:rPr lang="en-GB" b="1" dirty="0"/>
              <a:t/>
            </a:r>
            <a:br>
              <a:rPr lang="en-GB" b="1" dirty="0"/>
            </a:br>
            <a:r>
              <a:rPr lang="en-GB" b="1" dirty="0"/>
              <a:t/>
            </a:r>
            <a:br>
              <a:rPr lang="en-GB" b="1" dirty="0"/>
            </a:br>
            <a:endParaRPr lang="en-GB" dirty="0"/>
          </a:p>
          <a:p>
            <a:endParaRPr lang="en-GB" dirty="0"/>
          </a:p>
          <a:p>
            <a:endParaRPr lang="el-GR" dirty="0"/>
          </a:p>
          <a:p>
            <a:endParaRPr lang="en-GB" b="1" dirty="0"/>
          </a:p>
        </p:txBody>
      </p:sp>
      <p:sp>
        <p:nvSpPr>
          <p:cNvPr id="4" name="Θέση αριθμού διαφάνειας 3"/>
          <p:cNvSpPr>
            <a:spLocks noGrp="1"/>
          </p:cNvSpPr>
          <p:nvPr>
            <p:ph type="sldNum" sz="quarter" idx="10"/>
          </p:nvPr>
        </p:nvSpPr>
        <p:spPr/>
        <p:txBody>
          <a:bodyPr/>
          <a:lstStyle/>
          <a:p>
            <a:fld id="{FD890C62-02BA-4B64-96F1-99D7E3BEEE56}" type="slidenum">
              <a:rPr lang="el-GR" smtClean="0"/>
              <a:t>24</a:t>
            </a:fld>
            <a:endParaRPr lang="el-GR"/>
          </a:p>
        </p:txBody>
      </p:sp>
    </p:spTree>
    <p:extLst>
      <p:ext uri="{BB962C8B-B14F-4D97-AF65-F5344CB8AC3E}">
        <p14:creationId xmlns:p14="http://schemas.microsoft.com/office/powerpoint/2010/main" val="2558520085"/>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r>
              <a:rPr lang="en-GB" b="1" dirty="0"/>
              <a:t>Hyperlink</a:t>
            </a:r>
          </a:p>
          <a:p>
            <a:r>
              <a:rPr lang="en-GB" b="1" dirty="0"/>
              <a:t>Source </a:t>
            </a:r>
            <a:r>
              <a:rPr lang="en-GB" b="1" dirty="0">
                <a:sym typeface="Wingdings" panose="05000000000000000000" pitchFamily="2" charset="2"/>
              </a:rPr>
              <a:t> </a:t>
            </a:r>
            <a:r>
              <a:rPr lang="en-GB" b="1" dirty="0"/>
              <a:t>https://pixabay.com/vectors/questions-man-head-success-lamp-2519654/</a:t>
            </a:r>
          </a:p>
          <a:p>
            <a:endParaRPr lang="en-GB" b="1" dirty="0"/>
          </a:p>
          <a:p>
            <a:endParaRPr lang="en-GB" b="1" dirty="0"/>
          </a:p>
          <a:p>
            <a:r>
              <a:rPr lang="en-GB" b="1" dirty="0"/>
              <a:t/>
            </a:r>
            <a:br>
              <a:rPr lang="en-GB" b="1" dirty="0"/>
            </a:br>
            <a:r>
              <a:rPr lang="en-GB" b="1" dirty="0"/>
              <a:t/>
            </a:r>
            <a:br>
              <a:rPr lang="en-GB" b="1" dirty="0"/>
            </a:br>
            <a:endParaRPr lang="en-GB" dirty="0"/>
          </a:p>
          <a:p>
            <a:endParaRPr lang="en-GB" dirty="0"/>
          </a:p>
          <a:p>
            <a:endParaRPr lang="el-GR" dirty="0"/>
          </a:p>
          <a:p>
            <a:endParaRPr lang="en-GB" b="1" dirty="0"/>
          </a:p>
        </p:txBody>
      </p:sp>
      <p:sp>
        <p:nvSpPr>
          <p:cNvPr id="4" name="Θέση αριθμού διαφάνειας 3"/>
          <p:cNvSpPr>
            <a:spLocks noGrp="1"/>
          </p:cNvSpPr>
          <p:nvPr>
            <p:ph type="sldNum" sz="quarter" idx="10"/>
          </p:nvPr>
        </p:nvSpPr>
        <p:spPr/>
        <p:txBody>
          <a:bodyPr/>
          <a:lstStyle/>
          <a:p>
            <a:fld id="{FD890C62-02BA-4B64-96F1-99D7E3BEEE56}" type="slidenum">
              <a:rPr lang="el-GR" smtClean="0"/>
              <a:t>25</a:t>
            </a:fld>
            <a:endParaRPr lang="el-GR"/>
          </a:p>
        </p:txBody>
      </p:sp>
    </p:spTree>
    <p:extLst>
      <p:ext uri="{BB962C8B-B14F-4D97-AF65-F5344CB8AC3E}">
        <p14:creationId xmlns:p14="http://schemas.microsoft.com/office/powerpoint/2010/main" val="261996194"/>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r>
              <a:rPr lang="en-GB" b="1" dirty="0"/>
              <a:t>Hyperlink</a:t>
            </a:r>
          </a:p>
          <a:p>
            <a:r>
              <a:rPr lang="en-GB" b="1" dirty="0"/>
              <a:t>Source </a:t>
            </a:r>
            <a:r>
              <a:rPr lang="en-GB" b="1" dirty="0">
                <a:sym typeface="Wingdings" panose="05000000000000000000" pitchFamily="2" charset="2"/>
              </a:rPr>
              <a:t> </a:t>
            </a:r>
            <a:r>
              <a:rPr lang="en-GB" b="1" dirty="0"/>
              <a:t>https://pixabay.com/vectors/questions-man-head-success-lamp-2519654/</a:t>
            </a:r>
          </a:p>
          <a:p>
            <a:endParaRPr lang="en-GB" b="1" dirty="0"/>
          </a:p>
          <a:p>
            <a:endParaRPr lang="en-GB" b="1" dirty="0"/>
          </a:p>
          <a:p>
            <a:r>
              <a:rPr lang="en-GB" b="1" dirty="0"/>
              <a:t/>
            </a:r>
            <a:br>
              <a:rPr lang="en-GB" b="1" dirty="0"/>
            </a:br>
            <a:r>
              <a:rPr lang="en-GB" b="1" dirty="0"/>
              <a:t/>
            </a:r>
            <a:br>
              <a:rPr lang="en-GB" b="1" dirty="0"/>
            </a:br>
            <a:endParaRPr lang="en-GB" dirty="0"/>
          </a:p>
          <a:p>
            <a:endParaRPr lang="en-GB" dirty="0"/>
          </a:p>
          <a:p>
            <a:endParaRPr lang="el-GR" dirty="0"/>
          </a:p>
          <a:p>
            <a:endParaRPr lang="en-GB" b="1" dirty="0"/>
          </a:p>
        </p:txBody>
      </p:sp>
      <p:sp>
        <p:nvSpPr>
          <p:cNvPr id="4" name="Θέση αριθμού διαφάνειας 3"/>
          <p:cNvSpPr>
            <a:spLocks noGrp="1"/>
          </p:cNvSpPr>
          <p:nvPr>
            <p:ph type="sldNum" sz="quarter" idx="10"/>
          </p:nvPr>
        </p:nvSpPr>
        <p:spPr/>
        <p:txBody>
          <a:bodyPr/>
          <a:lstStyle/>
          <a:p>
            <a:fld id="{FD890C62-02BA-4B64-96F1-99D7E3BEEE56}" type="slidenum">
              <a:rPr lang="el-GR" smtClean="0"/>
              <a:t>26</a:t>
            </a:fld>
            <a:endParaRPr lang="el-GR"/>
          </a:p>
        </p:txBody>
      </p:sp>
    </p:spTree>
    <p:extLst>
      <p:ext uri="{BB962C8B-B14F-4D97-AF65-F5344CB8AC3E}">
        <p14:creationId xmlns:p14="http://schemas.microsoft.com/office/powerpoint/2010/main" val="1501849652"/>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endParaRPr lang="en-US"/>
          </a:p>
        </p:txBody>
      </p:sp>
      <p:sp>
        <p:nvSpPr>
          <p:cNvPr id="4" name="Θέση αριθμού διαφάνειας 3"/>
          <p:cNvSpPr>
            <a:spLocks noGrp="1"/>
          </p:cNvSpPr>
          <p:nvPr>
            <p:ph type="sldNum" sz="quarter" idx="10"/>
          </p:nvPr>
        </p:nvSpPr>
        <p:spPr/>
        <p:txBody>
          <a:bodyPr/>
          <a:lstStyle/>
          <a:p>
            <a:fld id="{FD890C62-02BA-4B64-96F1-99D7E3BEEE56}" type="slidenum">
              <a:rPr lang="el-GR" smtClean="0"/>
              <a:t>27</a:t>
            </a:fld>
            <a:endParaRPr lang="el-GR"/>
          </a:p>
        </p:txBody>
      </p:sp>
    </p:spTree>
    <p:extLst>
      <p:ext uri="{BB962C8B-B14F-4D97-AF65-F5344CB8AC3E}">
        <p14:creationId xmlns:p14="http://schemas.microsoft.com/office/powerpoint/2010/main" val="1699948657"/>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endParaRPr lang="en-US"/>
          </a:p>
        </p:txBody>
      </p:sp>
      <p:sp>
        <p:nvSpPr>
          <p:cNvPr id="4" name="Θέση αριθμού διαφάνειας 3"/>
          <p:cNvSpPr>
            <a:spLocks noGrp="1"/>
          </p:cNvSpPr>
          <p:nvPr>
            <p:ph type="sldNum" sz="quarter" idx="10"/>
          </p:nvPr>
        </p:nvSpPr>
        <p:spPr/>
        <p:txBody>
          <a:bodyPr/>
          <a:lstStyle/>
          <a:p>
            <a:fld id="{FD890C62-02BA-4B64-96F1-99D7E3BEEE56}" type="slidenum">
              <a:rPr lang="el-GR" smtClean="0"/>
              <a:t>28</a:t>
            </a:fld>
            <a:endParaRPr lang="el-GR"/>
          </a:p>
        </p:txBody>
      </p:sp>
    </p:spTree>
    <p:extLst>
      <p:ext uri="{BB962C8B-B14F-4D97-AF65-F5344CB8AC3E}">
        <p14:creationId xmlns:p14="http://schemas.microsoft.com/office/powerpoint/2010/main" val="2283160557"/>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endParaRPr lang="el-GR"/>
          </a:p>
        </p:txBody>
      </p:sp>
      <p:sp>
        <p:nvSpPr>
          <p:cNvPr id="4" name="Θέση αριθμού διαφάνειας 3"/>
          <p:cNvSpPr>
            <a:spLocks noGrp="1"/>
          </p:cNvSpPr>
          <p:nvPr>
            <p:ph type="sldNum" sz="quarter" idx="10"/>
          </p:nvPr>
        </p:nvSpPr>
        <p:spPr/>
        <p:txBody>
          <a:bodyPr/>
          <a:lstStyle/>
          <a:p>
            <a:fld id="{FD890C62-02BA-4B64-96F1-99D7E3BEEE56}" type="slidenum">
              <a:rPr lang="el-GR" smtClean="0"/>
              <a:t>29</a:t>
            </a:fld>
            <a:endParaRPr lang="el-GR"/>
          </a:p>
        </p:txBody>
      </p:sp>
    </p:spTree>
    <p:extLst>
      <p:ext uri="{BB962C8B-B14F-4D97-AF65-F5344CB8AC3E}">
        <p14:creationId xmlns:p14="http://schemas.microsoft.com/office/powerpoint/2010/main" val="1512046340"/>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endParaRPr lang="el-GR"/>
          </a:p>
        </p:txBody>
      </p:sp>
      <p:sp>
        <p:nvSpPr>
          <p:cNvPr id="4" name="Θέση αριθμού διαφάνειας 3"/>
          <p:cNvSpPr>
            <a:spLocks noGrp="1"/>
          </p:cNvSpPr>
          <p:nvPr>
            <p:ph type="sldNum" sz="quarter" idx="10"/>
          </p:nvPr>
        </p:nvSpPr>
        <p:spPr/>
        <p:txBody>
          <a:bodyPr/>
          <a:lstStyle/>
          <a:p>
            <a:fld id="{FD890C62-02BA-4B64-96F1-99D7E3BEEE56}" type="slidenum">
              <a:rPr lang="el-GR" smtClean="0"/>
              <a:t>30</a:t>
            </a:fld>
            <a:endParaRPr lang="el-GR"/>
          </a:p>
        </p:txBody>
      </p:sp>
    </p:spTree>
    <p:extLst>
      <p:ext uri="{BB962C8B-B14F-4D97-AF65-F5344CB8AC3E}">
        <p14:creationId xmlns:p14="http://schemas.microsoft.com/office/powerpoint/2010/main" val="3885236269"/>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png"/><Relationship Id="rId1" Type="http://schemas.openxmlformats.org/officeDocument/2006/relationships/slideMaster" Target="../slideMasters/slideMaster1.xml"/><Relationship Id="rId4" Type="http://schemas.openxmlformats.org/officeDocument/2006/relationships/image" Target="../media/image1.png"/></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2.png"/><Relationship Id="rId1" Type="http://schemas.openxmlformats.org/officeDocument/2006/relationships/slideMaster" Target="../slideMasters/slideMaster1.xml"/><Relationship Id="rId4" Type="http://schemas.openxmlformats.org/officeDocument/2006/relationships/image" Target="../media/image1.png"/></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png"/><Relationship Id="rId1" Type="http://schemas.openxmlformats.org/officeDocument/2006/relationships/slideMaster" Target="../slideMasters/slideMaster1.xml"/><Relationship Id="rId4" Type="http://schemas.openxmlformats.org/officeDocument/2006/relationships/image" Target="../media/image1.png"/></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Starting slide">
    <p:spTree>
      <p:nvGrpSpPr>
        <p:cNvPr id="1" name=""/>
        <p:cNvGrpSpPr/>
        <p:nvPr/>
      </p:nvGrpSpPr>
      <p:grpSpPr>
        <a:xfrm>
          <a:off x="0" y="0"/>
          <a:ext cx="0" cy="0"/>
          <a:chOff x="0" y="0"/>
          <a:chExt cx="0" cy="0"/>
        </a:xfrm>
      </p:grpSpPr>
      <p:pic>
        <p:nvPicPr>
          <p:cNvPr id="2" name="Picture 1" descr="Blue text on a black background&#10;&#10;Description automatically generated">
            <a:extLst>
              <a:ext uri="{FF2B5EF4-FFF2-40B4-BE49-F238E27FC236}">
                <a16:creationId xmlns:a16="http://schemas.microsoft.com/office/drawing/2014/main" id="{C84ABD09-047E-D5B3-10E0-1421F08D7718}"/>
              </a:ext>
            </a:extLst>
          </p:cNvPr>
          <p:cNvPicPr>
            <a:picLocks noChangeAspect="1"/>
          </p:cNvPicPr>
          <p:nvPr userDrawn="1"/>
        </p:nvPicPr>
        <p:blipFill>
          <a:blip r:embed="rId2" cstate="hqprint">
            <a:extLst>
              <a:ext uri="{28A0092B-C50C-407E-A947-70E740481C1C}">
                <a14:useLocalDpi xmlns:a14="http://schemas.microsoft.com/office/drawing/2010/main" val="0"/>
              </a:ext>
            </a:extLst>
          </a:blip>
          <a:stretch>
            <a:fillRect/>
          </a:stretch>
        </p:blipFill>
        <p:spPr>
          <a:xfrm>
            <a:off x="0" y="6446746"/>
            <a:ext cx="1843259" cy="411254"/>
          </a:xfrm>
          <a:prstGeom prst="rect">
            <a:avLst/>
          </a:prstGeom>
        </p:spPr>
      </p:pic>
    </p:spTree>
    <p:extLst>
      <p:ext uri="{BB962C8B-B14F-4D97-AF65-F5344CB8AC3E}">
        <p14:creationId xmlns:p14="http://schemas.microsoft.com/office/powerpoint/2010/main" val="3107970671"/>
      </p:ext>
    </p:extLst>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Submodule Intro">
    <p:spTree>
      <p:nvGrpSpPr>
        <p:cNvPr id="1" name=""/>
        <p:cNvGrpSpPr/>
        <p:nvPr/>
      </p:nvGrpSpPr>
      <p:grpSpPr>
        <a:xfrm>
          <a:off x="0" y="0"/>
          <a:ext cx="0" cy="0"/>
          <a:chOff x="0" y="0"/>
          <a:chExt cx="0" cy="0"/>
        </a:xfrm>
      </p:grpSpPr>
      <p:sp>
        <p:nvSpPr>
          <p:cNvPr id="11" name="Rectangle 1">
            <a:extLst>
              <a:ext uri="{FF2B5EF4-FFF2-40B4-BE49-F238E27FC236}">
                <a16:creationId xmlns:a16="http://schemas.microsoft.com/office/drawing/2014/main" id="{85AC0203-B144-4B95-B9C1-17443F665396}"/>
              </a:ext>
            </a:extLst>
          </p:cNvPr>
          <p:cNvSpPr/>
          <p:nvPr userDrawn="1"/>
        </p:nvSpPr>
        <p:spPr>
          <a:xfrm>
            <a:off x="0" y="2218305"/>
            <a:ext cx="12192001" cy="3787362"/>
          </a:xfrm>
          <a:custGeom>
            <a:avLst/>
            <a:gdLst>
              <a:gd name="connsiteX0" fmla="*/ 0 w 12192001"/>
              <a:gd name="connsiteY0" fmla="*/ 0 h 3787362"/>
              <a:gd name="connsiteX1" fmla="*/ 12192001 w 12192001"/>
              <a:gd name="connsiteY1" fmla="*/ 0 h 3787362"/>
              <a:gd name="connsiteX2" fmla="*/ 12192001 w 12192001"/>
              <a:gd name="connsiteY2" fmla="*/ 3787362 h 3787362"/>
              <a:gd name="connsiteX3" fmla="*/ 0 w 12192001"/>
              <a:gd name="connsiteY3" fmla="*/ 3787362 h 3787362"/>
              <a:gd name="connsiteX4" fmla="*/ 0 w 12192001"/>
              <a:gd name="connsiteY4" fmla="*/ 0 h 378736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192001" h="3787362" fill="none" extrusionOk="0">
                <a:moveTo>
                  <a:pt x="0" y="0"/>
                </a:moveTo>
                <a:cubicBezTo>
                  <a:pt x="5267857" y="115912"/>
                  <a:pt x="10534044" y="115906"/>
                  <a:pt x="12192001" y="0"/>
                </a:cubicBezTo>
                <a:cubicBezTo>
                  <a:pt x="12023287" y="884214"/>
                  <a:pt x="12337058" y="2861203"/>
                  <a:pt x="12192001" y="3787362"/>
                </a:cubicBezTo>
                <a:cubicBezTo>
                  <a:pt x="6856763" y="3858406"/>
                  <a:pt x="3552369" y="3797966"/>
                  <a:pt x="0" y="3787362"/>
                </a:cubicBezTo>
                <a:cubicBezTo>
                  <a:pt x="-168955" y="3245399"/>
                  <a:pt x="-23238" y="1332813"/>
                  <a:pt x="0" y="0"/>
                </a:cubicBezTo>
                <a:close/>
              </a:path>
              <a:path w="12192001" h="3787362" stroke="0" extrusionOk="0">
                <a:moveTo>
                  <a:pt x="0" y="0"/>
                </a:moveTo>
                <a:cubicBezTo>
                  <a:pt x="4883943" y="25039"/>
                  <a:pt x="6582665" y="-133"/>
                  <a:pt x="12192001" y="0"/>
                </a:cubicBezTo>
                <a:cubicBezTo>
                  <a:pt x="12322435" y="1274441"/>
                  <a:pt x="12072005" y="3367144"/>
                  <a:pt x="12192001" y="3787362"/>
                </a:cubicBezTo>
                <a:cubicBezTo>
                  <a:pt x="10180307" y="3658891"/>
                  <a:pt x="3276446" y="3637757"/>
                  <a:pt x="0" y="3787362"/>
                </a:cubicBezTo>
                <a:cubicBezTo>
                  <a:pt x="-18279" y="2559161"/>
                  <a:pt x="166913" y="1839966"/>
                  <a:pt x="0" y="0"/>
                </a:cubicBezTo>
                <a:close/>
              </a:path>
            </a:pathLst>
          </a:custGeom>
          <a:solidFill>
            <a:srgbClr val="DDE0E5"/>
          </a:solidFill>
          <a:ln w="9525">
            <a:noFill/>
            <a:miter lim="800000"/>
            <a:headEnd/>
            <a:tailEnd/>
            <a:extLst>
              <a:ext uri="{C807C97D-BFC1-408E-A445-0C87EB9F89A2}">
                <ask:lineSketchStyleProps xmlns="" xmlns:ask="http://schemas.microsoft.com/office/drawing/2018/sketchyshapes" sd="943183522">
                  <a:prstGeom prst="rect">
                    <a:avLst/>
                  </a:prstGeom>
                  <ask:type>
                    <ask:lineSketchCurved/>
                  </ask:type>
                </ask:lineSketchStyleProps>
              </a:ext>
            </a:extLst>
          </a:ln>
          <a:effectLst>
            <a:outerShdw blurRad="40000" dist="23000" dir="5400000" rotWithShape="0">
              <a:srgbClr val="808080">
                <a:alpha val="34998"/>
              </a:srgbClr>
            </a:outerShdw>
          </a:effectLst>
        </p:spPr>
        <p:txBody>
          <a:bodyPr anchor="ctr"/>
          <a:lstStyle/>
          <a:p>
            <a:pPr marL="285750" lvl="0" indent="-285750" algn="ctr">
              <a:buFont typeface="Wingdings" panose="05000000000000000000" pitchFamily="2" charset="2"/>
              <a:buChar char="§"/>
            </a:pPr>
            <a:endParaRPr lang="el-GR">
              <a:solidFill>
                <a:schemeClr val="tx1"/>
              </a:solidFill>
            </a:endParaRPr>
          </a:p>
        </p:txBody>
      </p:sp>
      <p:sp>
        <p:nvSpPr>
          <p:cNvPr id="2" name="Τίτλος 1">
            <a:extLst>
              <a:ext uri="{FF2B5EF4-FFF2-40B4-BE49-F238E27FC236}">
                <a16:creationId xmlns:a16="http://schemas.microsoft.com/office/drawing/2014/main" id="{92E2F149-5B82-4AC0-9047-B6440DBA3BCD}"/>
              </a:ext>
            </a:extLst>
          </p:cNvPr>
          <p:cNvSpPr>
            <a:spLocks noGrp="1"/>
          </p:cNvSpPr>
          <p:nvPr>
            <p:ph type="title"/>
          </p:nvPr>
        </p:nvSpPr>
        <p:spPr>
          <a:xfrm>
            <a:off x="558000" y="1080000"/>
            <a:ext cx="10515600" cy="618346"/>
          </a:xfrm>
        </p:spPr>
        <p:txBody>
          <a:bodyPr>
            <a:noAutofit/>
          </a:bodyPr>
          <a:lstStyle>
            <a:lvl1pPr>
              <a:defRPr lang="el-GR" sz="2200" kern="1200" dirty="0">
                <a:solidFill>
                  <a:srgbClr val="C01E24"/>
                </a:solidFill>
                <a:latin typeface="+mn-lt"/>
                <a:ea typeface="+mj-ea"/>
                <a:cs typeface="+mj-cs"/>
              </a:defRPr>
            </a:lvl1pPr>
          </a:lstStyle>
          <a:p>
            <a:r>
              <a:rPr lang="el-GR"/>
              <a:t>Στυλ κύριου τίτλου</a:t>
            </a:r>
          </a:p>
        </p:txBody>
      </p:sp>
      <p:sp>
        <p:nvSpPr>
          <p:cNvPr id="3" name="Θέση περιεχομένου 2">
            <a:extLst>
              <a:ext uri="{FF2B5EF4-FFF2-40B4-BE49-F238E27FC236}">
                <a16:creationId xmlns:a16="http://schemas.microsoft.com/office/drawing/2014/main" id="{A4A2ACF4-3ABE-4CDD-AD36-30AD91F1B033}"/>
              </a:ext>
            </a:extLst>
          </p:cNvPr>
          <p:cNvSpPr>
            <a:spLocks noGrp="1"/>
          </p:cNvSpPr>
          <p:nvPr>
            <p:ph idx="1"/>
          </p:nvPr>
        </p:nvSpPr>
        <p:spPr>
          <a:xfrm>
            <a:off x="558000" y="2218304"/>
            <a:ext cx="7872768" cy="3787361"/>
          </a:xfrm>
        </p:spPr>
        <p:txBody>
          <a:bodyPr/>
          <a:lstStyle>
            <a:lvl1pPr marL="228600" indent="-228600">
              <a:buClr>
                <a:srgbClr val="C00000"/>
              </a:buClr>
              <a:buFont typeface="Wingdings" panose="05000000000000000000" pitchFamily="2" charset="2"/>
              <a:buChar char="ü"/>
              <a:defRPr>
                <a:solidFill>
                  <a:schemeClr val="tx1"/>
                </a:solidFill>
                <a:effectLst/>
                <a:latin typeface="+mn-lt"/>
              </a:defRPr>
            </a:lvl1pPr>
            <a:lvl2pPr marL="685800" indent="-228600">
              <a:buClr>
                <a:srgbClr val="C00000"/>
              </a:buClr>
              <a:buFont typeface="Wingdings" panose="05000000000000000000" pitchFamily="2" charset="2"/>
              <a:buChar char="ü"/>
              <a:defRPr>
                <a:solidFill>
                  <a:schemeClr val="tx1"/>
                </a:solidFill>
                <a:effectLst/>
                <a:latin typeface="+mn-lt"/>
              </a:defRPr>
            </a:lvl2pPr>
            <a:lvl3pPr marL="1143000" indent="-228600">
              <a:buClr>
                <a:srgbClr val="C00000"/>
              </a:buClr>
              <a:buFont typeface="Wingdings" panose="05000000000000000000" pitchFamily="2" charset="2"/>
              <a:buChar char="ü"/>
              <a:defRPr>
                <a:solidFill>
                  <a:schemeClr val="tx1"/>
                </a:solidFill>
                <a:effectLst/>
                <a:latin typeface="+mn-lt"/>
              </a:defRPr>
            </a:lvl3pPr>
            <a:lvl4pPr marL="1600200" indent="-228600">
              <a:buClr>
                <a:srgbClr val="C00000"/>
              </a:buClr>
              <a:buFont typeface="Wingdings" panose="05000000000000000000" pitchFamily="2" charset="2"/>
              <a:buChar char="ü"/>
              <a:defRPr>
                <a:solidFill>
                  <a:schemeClr val="tx1"/>
                </a:solidFill>
                <a:effectLst/>
                <a:latin typeface="+mn-lt"/>
              </a:defRPr>
            </a:lvl4pPr>
            <a:lvl5pPr marL="2057400" indent="-228600">
              <a:buClr>
                <a:srgbClr val="C00000"/>
              </a:buClr>
              <a:buFont typeface="Wingdings" panose="05000000000000000000" pitchFamily="2" charset="2"/>
              <a:buChar char="ü"/>
              <a:defRPr>
                <a:solidFill>
                  <a:schemeClr val="tx1"/>
                </a:solidFill>
                <a:effectLst/>
                <a:latin typeface="+mn-lt"/>
              </a:defRPr>
            </a:lvl5pPr>
          </a:lstStyle>
          <a:p>
            <a:pPr lvl="0"/>
            <a:r>
              <a:rPr lang="el-GR" dirty="0"/>
              <a:t>Επεξεργασία στυλ υποδείγματος κειμένου</a:t>
            </a:r>
          </a:p>
          <a:p>
            <a:pPr lvl="1"/>
            <a:r>
              <a:rPr lang="el-GR" dirty="0"/>
              <a:t>Δεύτερου επιπέδου</a:t>
            </a:r>
          </a:p>
          <a:p>
            <a:pPr lvl="2"/>
            <a:r>
              <a:rPr lang="el-GR" dirty="0"/>
              <a:t>Τρίτου επιπέδου</a:t>
            </a:r>
          </a:p>
          <a:p>
            <a:pPr lvl="3"/>
            <a:r>
              <a:rPr lang="el-GR" dirty="0"/>
              <a:t>Τέταρτου επιπέδου</a:t>
            </a:r>
          </a:p>
          <a:p>
            <a:pPr lvl="4"/>
            <a:r>
              <a:rPr lang="el-GR" dirty="0"/>
              <a:t>Πέμπτου επιπέδου</a:t>
            </a:r>
          </a:p>
        </p:txBody>
      </p:sp>
      <p:pic>
        <p:nvPicPr>
          <p:cNvPr id="5" name="Εικόνα 4">
            <a:extLst>
              <a:ext uri="{FF2B5EF4-FFF2-40B4-BE49-F238E27FC236}">
                <a16:creationId xmlns:a16="http://schemas.microsoft.com/office/drawing/2014/main" id="{315B9CD0-664A-1A57-5482-64081E3C8776}"/>
              </a:ext>
            </a:extLst>
          </p:cNvPr>
          <p:cNvPicPr>
            <a:picLocks noChangeAspect="1"/>
          </p:cNvPicPr>
          <p:nvPr userDrawn="1"/>
        </p:nvPicPr>
        <p:blipFill rotWithShape="1">
          <a:blip r:embed="rId2"/>
          <a:srcRect b="59835"/>
          <a:stretch/>
        </p:blipFill>
        <p:spPr>
          <a:xfrm>
            <a:off x="4903" y="6508739"/>
            <a:ext cx="12191695" cy="349261"/>
          </a:xfrm>
          <a:prstGeom prst="rect">
            <a:avLst/>
          </a:prstGeom>
        </p:spPr>
      </p:pic>
      <p:pic>
        <p:nvPicPr>
          <p:cNvPr id="6" name="Εικόνα 5" descr="Εικόνα που περιέχει clipart, σύμβολο, καρτούν, λογότυπο&#10;&#10;Περιγραφή που δημιουργήθηκε αυτόματα">
            <a:extLst>
              <a:ext uri="{FF2B5EF4-FFF2-40B4-BE49-F238E27FC236}">
                <a16:creationId xmlns:a16="http://schemas.microsoft.com/office/drawing/2014/main" id="{8AD8DA09-CA51-90FC-C37F-AA4EB941D2EB}"/>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flipH="1">
            <a:off x="11652422" y="61782"/>
            <a:ext cx="473524" cy="827819"/>
          </a:xfrm>
          <a:prstGeom prst="rect">
            <a:avLst/>
          </a:prstGeom>
        </p:spPr>
      </p:pic>
      <p:pic>
        <p:nvPicPr>
          <p:cNvPr id="10" name="Picture 9" descr="Blue text on a black background&#10;&#10;Description automatically generated">
            <a:extLst>
              <a:ext uri="{FF2B5EF4-FFF2-40B4-BE49-F238E27FC236}">
                <a16:creationId xmlns:a16="http://schemas.microsoft.com/office/drawing/2014/main" id="{1C64525D-B8CE-6572-E8A4-458CB9AD5213}"/>
              </a:ext>
            </a:extLst>
          </p:cNvPr>
          <p:cNvPicPr>
            <a:picLocks noChangeAspect="1"/>
          </p:cNvPicPr>
          <p:nvPr userDrawn="1"/>
        </p:nvPicPr>
        <p:blipFill>
          <a:blip r:embed="rId4" cstate="hqprint">
            <a:extLst>
              <a:ext uri="{28A0092B-C50C-407E-A947-70E740481C1C}">
                <a14:useLocalDpi xmlns:a14="http://schemas.microsoft.com/office/drawing/2010/main" val="0"/>
              </a:ext>
            </a:extLst>
          </a:blip>
          <a:stretch>
            <a:fillRect/>
          </a:stretch>
        </p:blipFill>
        <p:spPr>
          <a:xfrm>
            <a:off x="8628" y="6451864"/>
            <a:ext cx="1843259" cy="411254"/>
          </a:xfrm>
          <a:prstGeom prst="rect">
            <a:avLst/>
          </a:prstGeom>
        </p:spPr>
      </p:pic>
    </p:spTree>
    <p:extLst>
      <p:ext uri="{BB962C8B-B14F-4D97-AF65-F5344CB8AC3E}">
        <p14:creationId xmlns:p14="http://schemas.microsoft.com/office/powerpoint/2010/main" val="40206502"/>
      </p:ext>
    </p:extLst>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Overall outline">
    <p:spTree>
      <p:nvGrpSpPr>
        <p:cNvPr id="1" name=""/>
        <p:cNvGrpSpPr/>
        <p:nvPr/>
      </p:nvGrpSpPr>
      <p:grpSpPr>
        <a:xfrm>
          <a:off x="0" y="0"/>
          <a:ext cx="0" cy="0"/>
          <a:chOff x="0" y="0"/>
          <a:chExt cx="0" cy="0"/>
        </a:xfrm>
      </p:grpSpPr>
      <p:sp>
        <p:nvSpPr>
          <p:cNvPr id="5" name="Τίτλος 4">
            <a:extLst>
              <a:ext uri="{FF2B5EF4-FFF2-40B4-BE49-F238E27FC236}">
                <a16:creationId xmlns:a16="http://schemas.microsoft.com/office/drawing/2014/main" id="{FC282D51-334C-492B-9A39-B63B0DF2D66D}"/>
              </a:ext>
            </a:extLst>
          </p:cNvPr>
          <p:cNvSpPr>
            <a:spLocks noGrp="1"/>
          </p:cNvSpPr>
          <p:nvPr>
            <p:ph type="title"/>
          </p:nvPr>
        </p:nvSpPr>
        <p:spPr/>
        <p:txBody>
          <a:bodyPr>
            <a:normAutofit/>
          </a:bodyPr>
          <a:lstStyle>
            <a:lvl1pPr algn="ctr">
              <a:defRPr lang="el-GR" sz="4000" b="0" kern="1200" dirty="0" smtClean="0">
                <a:solidFill>
                  <a:schemeClr val="tx1"/>
                </a:solidFill>
                <a:latin typeface="Gill Sans Nova" panose="020B0602020104020203" pitchFamily="34" charset="0"/>
                <a:ea typeface="Adobe Gothic Std B" panose="020B0800000000000000" pitchFamily="34" charset="-128"/>
                <a:cs typeface="+mj-cs"/>
              </a:defRPr>
            </a:lvl1pPr>
          </a:lstStyle>
          <a:p>
            <a:r>
              <a:rPr lang="el-GR"/>
              <a:t>Στυλ κύριου τίτλου</a:t>
            </a:r>
          </a:p>
        </p:txBody>
      </p:sp>
      <p:sp>
        <p:nvSpPr>
          <p:cNvPr id="10" name="TextBox 80">
            <a:extLst>
              <a:ext uri="{FF2B5EF4-FFF2-40B4-BE49-F238E27FC236}">
                <a16:creationId xmlns:a16="http://schemas.microsoft.com/office/drawing/2014/main" id="{79C9303C-96F0-47F7-8FD2-205DF32B61F9}"/>
              </a:ext>
            </a:extLst>
          </p:cNvPr>
          <p:cNvSpPr txBox="1">
            <a:spLocks noChangeArrowheads="1"/>
          </p:cNvSpPr>
          <p:nvPr userDrawn="1"/>
        </p:nvSpPr>
        <p:spPr bwMode="auto">
          <a:xfrm>
            <a:off x="361999" y="5260932"/>
            <a:ext cx="2562438"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2400">
                <a:solidFill>
                  <a:schemeClr val="tx1"/>
                </a:solidFill>
                <a:latin typeface="Calibri" panose="020F0502020204030204" pitchFamily="34" charset="0"/>
                <a:ea typeface="MS PGothic" panose="020B0600070205080204" pitchFamily="34" charset="-128"/>
              </a:defRPr>
            </a:lvl1pPr>
            <a:lvl2pPr marL="742950" indent="-285750" eaLnBrk="0" hangingPunct="0">
              <a:defRPr sz="2400">
                <a:solidFill>
                  <a:schemeClr val="tx1"/>
                </a:solidFill>
                <a:latin typeface="Calibri" panose="020F0502020204030204" pitchFamily="34" charset="0"/>
                <a:ea typeface="MS PGothic" panose="020B0600070205080204" pitchFamily="34" charset="-128"/>
              </a:defRPr>
            </a:lvl2pPr>
            <a:lvl3pPr marL="1143000" indent="-228600" eaLnBrk="0" hangingPunct="0">
              <a:defRPr sz="2400">
                <a:solidFill>
                  <a:schemeClr val="tx1"/>
                </a:solidFill>
                <a:latin typeface="Calibri" panose="020F0502020204030204" pitchFamily="34" charset="0"/>
                <a:ea typeface="MS PGothic" panose="020B0600070205080204" pitchFamily="34" charset="-128"/>
              </a:defRPr>
            </a:lvl3pPr>
            <a:lvl4pPr marL="1600200" indent="-228600" eaLnBrk="0" hangingPunct="0">
              <a:defRPr sz="2400">
                <a:solidFill>
                  <a:schemeClr val="tx1"/>
                </a:solidFill>
                <a:latin typeface="Calibri" panose="020F0502020204030204" pitchFamily="34" charset="0"/>
                <a:ea typeface="MS PGothic" panose="020B0600070205080204" pitchFamily="34" charset="-128"/>
              </a:defRPr>
            </a:lvl4pPr>
            <a:lvl5pPr marL="2057400" indent="-228600" eaLnBrk="0" hangingPunct="0">
              <a:defRPr sz="2400">
                <a:solidFill>
                  <a:schemeClr val="tx1"/>
                </a:solidFill>
                <a:latin typeface="Calibri" panose="020F0502020204030204" pitchFamily="34" charset="0"/>
                <a:ea typeface="MS PGothic" panose="020B0600070205080204" pitchFamily="34" charset="-128"/>
              </a:defRPr>
            </a:lvl5pPr>
            <a:lvl6pPr marL="2514600" indent="-228600" defTabSz="4572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6pPr>
            <a:lvl7pPr marL="2971800" indent="-228600" defTabSz="4572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7pPr>
            <a:lvl8pPr marL="3429000" indent="-228600" defTabSz="4572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8pPr>
            <a:lvl9pPr marL="3886200" indent="-228600" defTabSz="4572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9pPr>
          </a:lstStyle>
          <a:p>
            <a:pPr algn="ctr" eaLnBrk="1" hangingPunct="1"/>
            <a:r>
              <a:rPr lang="en-US" altLang="el-GR">
                <a:solidFill>
                  <a:srgbClr val="FFFFFF"/>
                </a:solidFill>
                <a:latin typeface="Impact" panose="020B0806030902050204" pitchFamily="34" charset="0"/>
              </a:rPr>
              <a:t>2. Empower</a:t>
            </a:r>
          </a:p>
        </p:txBody>
      </p:sp>
      <p:sp>
        <p:nvSpPr>
          <p:cNvPr id="11" name="TextBox 81">
            <a:extLst>
              <a:ext uri="{FF2B5EF4-FFF2-40B4-BE49-F238E27FC236}">
                <a16:creationId xmlns:a16="http://schemas.microsoft.com/office/drawing/2014/main" id="{DA09FF50-0927-454B-AFBE-BC816B37A0E3}"/>
              </a:ext>
            </a:extLst>
          </p:cNvPr>
          <p:cNvSpPr txBox="1">
            <a:spLocks noChangeArrowheads="1"/>
          </p:cNvSpPr>
          <p:nvPr userDrawn="1"/>
        </p:nvSpPr>
        <p:spPr bwMode="auto">
          <a:xfrm>
            <a:off x="6112132" y="5231422"/>
            <a:ext cx="2465863"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2400">
                <a:solidFill>
                  <a:schemeClr val="tx1"/>
                </a:solidFill>
                <a:latin typeface="Calibri" panose="020F0502020204030204" pitchFamily="34" charset="0"/>
                <a:ea typeface="MS PGothic" panose="020B0600070205080204" pitchFamily="34" charset="-128"/>
              </a:defRPr>
            </a:lvl1pPr>
            <a:lvl2pPr marL="742950" indent="-285750" eaLnBrk="0" hangingPunct="0">
              <a:defRPr sz="2400">
                <a:solidFill>
                  <a:schemeClr val="tx1"/>
                </a:solidFill>
                <a:latin typeface="Calibri" panose="020F0502020204030204" pitchFamily="34" charset="0"/>
                <a:ea typeface="MS PGothic" panose="020B0600070205080204" pitchFamily="34" charset="-128"/>
              </a:defRPr>
            </a:lvl2pPr>
            <a:lvl3pPr marL="1143000" indent="-228600" eaLnBrk="0" hangingPunct="0">
              <a:defRPr sz="2400">
                <a:solidFill>
                  <a:schemeClr val="tx1"/>
                </a:solidFill>
                <a:latin typeface="Calibri" panose="020F0502020204030204" pitchFamily="34" charset="0"/>
                <a:ea typeface="MS PGothic" panose="020B0600070205080204" pitchFamily="34" charset="-128"/>
              </a:defRPr>
            </a:lvl3pPr>
            <a:lvl4pPr marL="1600200" indent="-228600" eaLnBrk="0" hangingPunct="0">
              <a:defRPr sz="2400">
                <a:solidFill>
                  <a:schemeClr val="tx1"/>
                </a:solidFill>
                <a:latin typeface="Calibri" panose="020F0502020204030204" pitchFamily="34" charset="0"/>
                <a:ea typeface="MS PGothic" panose="020B0600070205080204" pitchFamily="34" charset="-128"/>
              </a:defRPr>
            </a:lvl4pPr>
            <a:lvl5pPr marL="2057400" indent="-228600" eaLnBrk="0" hangingPunct="0">
              <a:defRPr sz="2400">
                <a:solidFill>
                  <a:schemeClr val="tx1"/>
                </a:solidFill>
                <a:latin typeface="Calibri" panose="020F0502020204030204" pitchFamily="34" charset="0"/>
                <a:ea typeface="MS PGothic" panose="020B0600070205080204" pitchFamily="34" charset="-128"/>
              </a:defRPr>
            </a:lvl5pPr>
            <a:lvl6pPr marL="2514600" indent="-228600" defTabSz="4572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6pPr>
            <a:lvl7pPr marL="2971800" indent="-228600" defTabSz="4572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7pPr>
            <a:lvl8pPr marL="3429000" indent="-228600" defTabSz="4572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8pPr>
            <a:lvl9pPr marL="3886200" indent="-228600" defTabSz="4572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9pPr>
          </a:lstStyle>
          <a:p>
            <a:pPr algn="ctr" eaLnBrk="1" hangingPunct="1"/>
            <a:r>
              <a:rPr lang="en-US" altLang="el-GR">
                <a:solidFill>
                  <a:srgbClr val="FFFFFF"/>
                </a:solidFill>
                <a:latin typeface="Impact" panose="020B0806030902050204" pitchFamily="34" charset="0"/>
              </a:rPr>
              <a:t>3. Participate</a:t>
            </a:r>
          </a:p>
        </p:txBody>
      </p:sp>
      <p:sp>
        <p:nvSpPr>
          <p:cNvPr id="13" name="TextBox 80">
            <a:extLst>
              <a:ext uri="{FF2B5EF4-FFF2-40B4-BE49-F238E27FC236}">
                <a16:creationId xmlns:a16="http://schemas.microsoft.com/office/drawing/2014/main" id="{D64053F3-B864-46DB-814C-6742DA12C851}"/>
              </a:ext>
            </a:extLst>
          </p:cNvPr>
          <p:cNvSpPr txBox="1">
            <a:spLocks noChangeArrowheads="1"/>
          </p:cNvSpPr>
          <p:nvPr userDrawn="1"/>
        </p:nvSpPr>
        <p:spPr bwMode="auto">
          <a:xfrm>
            <a:off x="381260" y="2409476"/>
            <a:ext cx="2509620"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2400">
                <a:solidFill>
                  <a:schemeClr val="tx1"/>
                </a:solidFill>
                <a:latin typeface="Calibri" panose="020F0502020204030204" pitchFamily="34" charset="0"/>
                <a:ea typeface="MS PGothic" panose="020B0600070205080204" pitchFamily="34" charset="-128"/>
              </a:defRPr>
            </a:lvl1pPr>
            <a:lvl2pPr marL="742950" indent="-285750" eaLnBrk="0" hangingPunct="0">
              <a:defRPr sz="2400">
                <a:solidFill>
                  <a:schemeClr val="tx1"/>
                </a:solidFill>
                <a:latin typeface="Calibri" panose="020F0502020204030204" pitchFamily="34" charset="0"/>
                <a:ea typeface="MS PGothic" panose="020B0600070205080204" pitchFamily="34" charset="-128"/>
              </a:defRPr>
            </a:lvl2pPr>
            <a:lvl3pPr marL="1143000" indent="-228600" eaLnBrk="0" hangingPunct="0">
              <a:defRPr sz="2400">
                <a:solidFill>
                  <a:schemeClr val="tx1"/>
                </a:solidFill>
                <a:latin typeface="Calibri" panose="020F0502020204030204" pitchFamily="34" charset="0"/>
                <a:ea typeface="MS PGothic" panose="020B0600070205080204" pitchFamily="34" charset="-128"/>
              </a:defRPr>
            </a:lvl3pPr>
            <a:lvl4pPr marL="1600200" indent="-228600" eaLnBrk="0" hangingPunct="0">
              <a:defRPr sz="2400">
                <a:solidFill>
                  <a:schemeClr val="tx1"/>
                </a:solidFill>
                <a:latin typeface="Calibri" panose="020F0502020204030204" pitchFamily="34" charset="0"/>
                <a:ea typeface="MS PGothic" panose="020B0600070205080204" pitchFamily="34" charset="-128"/>
              </a:defRPr>
            </a:lvl4pPr>
            <a:lvl5pPr marL="2057400" indent="-228600" eaLnBrk="0" hangingPunct="0">
              <a:defRPr sz="2400">
                <a:solidFill>
                  <a:schemeClr val="tx1"/>
                </a:solidFill>
                <a:latin typeface="Calibri" panose="020F0502020204030204" pitchFamily="34" charset="0"/>
                <a:ea typeface="MS PGothic" panose="020B0600070205080204" pitchFamily="34" charset="-128"/>
              </a:defRPr>
            </a:lvl5pPr>
            <a:lvl6pPr marL="2514600" indent="-228600" defTabSz="4572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6pPr>
            <a:lvl7pPr marL="2971800" indent="-228600" defTabSz="4572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7pPr>
            <a:lvl8pPr marL="3429000" indent="-228600" defTabSz="4572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8pPr>
            <a:lvl9pPr marL="3886200" indent="-228600" defTabSz="4572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9pPr>
          </a:lstStyle>
          <a:p>
            <a:pPr algn="ctr" eaLnBrk="1" hangingPunct="1"/>
            <a:r>
              <a:rPr lang="en-US" altLang="el-GR" sz="2800">
                <a:solidFill>
                  <a:srgbClr val="FFFFFF"/>
                </a:solidFill>
                <a:latin typeface="Impact" panose="020B0806030902050204" pitchFamily="34" charset="0"/>
              </a:rPr>
              <a:t>1. Prevent</a:t>
            </a:r>
          </a:p>
        </p:txBody>
      </p:sp>
      <p:pic>
        <p:nvPicPr>
          <p:cNvPr id="4" name="Εικόνα 3">
            <a:extLst>
              <a:ext uri="{FF2B5EF4-FFF2-40B4-BE49-F238E27FC236}">
                <a16:creationId xmlns:a16="http://schemas.microsoft.com/office/drawing/2014/main" id="{2422E4BA-8C61-60DE-25F8-335B91431FA3}"/>
              </a:ext>
            </a:extLst>
          </p:cNvPr>
          <p:cNvPicPr>
            <a:picLocks noChangeAspect="1"/>
          </p:cNvPicPr>
          <p:nvPr userDrawn="1"/>
        </p:nvPicPr>
        <p:blipFill rotWithShape="1">
          <a:blip r:embed="rId2"/>
          <a:srcRect b="59835"/>
          <a:stretch/>
        </p:blipFill>
        <p:spPr>
          <a:xfrm>
            <a:off x="4903" y="6508739"/>
            <a:ext cx="12191695" cy="349261"/>
          </a:xfrm>
          <a:prstGeom prst="rect">
            <a:avLst/>
          </a:prstGeom>
        </p:spPr>
      </p:pic>
      <p:pic>
        <p:nvPicPr>
          <p:cNvPr id="7" name="Εικόνα 6">
            <a:extLst>
              <a:ext uri="{FF2B5EF4-FFF2-40B4-BE49-F238E27FC236}">
                <a16:creationId xmlns:a16="http://schemas.microsoft.com/office/drawing/2014/main" id="{79E7C37E-A457-1396-C30F-E6C37DEB4963}"/>
              </a:ext>
            </a:extLst>
          </p:cNvPr>
          <p:cNvPicPr>
            <a:picLocks noChangeAspect="1"/>
          </p:cNvPicPr>
          <p:nvPr userDrawn="1"/>
        </p:nvPicPr>
        <p:blipFill rotWithShape="1">
          <a:blip r:embed="rId2"/>
          <a:srcRect b="59835"/>
          <a:stretch/>
        </p:blipFill>
        <p:spPr>
          <a:xfrm rot="10800000">
            <a:off x="-8250" y="-4107"/>
            <a:ext cx="12191695" cy="349261"/>
          </a:xfrm>
          <a:prstGeom prst="rect">
            <a:avLst/>
          </a:prstGeom>
        </p:spPr>
      </p:pic>
      <p:pic>
        <p:nvPicPr>
          <p:cNvPr id="2" name="Εικόνα 1" descr="Εικόνα που περιέχει clipart, σύμβολο, καρτούν, λογότυπο&#10;&#10;Περιγραφή που δημιουργήθηκε αυτόματα">
            <a:extLst>
              <a:ext uri="{FF2B5EF4-FFF2-40B4-BE49-F238E27FC236}">
                <a16:creationId xmlns:a16="http://schemas.microsoft.com/office/drawing/2014/main" id="{0974A85F-3A88-CEEA-7639-BFA4470EC4C3}"/>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flipH="1">
            <a:off x="131635" y="365125"/>
            <a:ext cx="591924" cy="1059378"/>
          </a:xfrm>
          <a:prstGeom prst="rect">
            <a:avLst/>
          </a:prstGeom>
        </p:spPr>
      </p:pic>
      <p:pic>
        <p:nvPicPr>
          <p:cNvPr id="9" name="Picture 8" descr="Blue text on a black background&#10;&#10;Description automatically generated">
            <a:extLst>
              <a:ext uri="{FF2B5EF4-FFF2-40B4-BE49-F238E27FC236}">
                <a16:creationId xmlns:a16="http://schemas.microsoft.com/office/drawing/2014/main" id="{EDD59B1A-2A54-1204-19F3-2F962558168B}"/>
              </a:ext>
            </a:extLst>
          </p:cNvPr>
          <p:cNvPicPr>
            <a:picLocks noChangeAspect="1"/>
          </p:cNvPicPr>
          <p:nvPr userDrawn="1"/>
        </p:nvPicPr>
        <p:blipFill>
          <a:blip r:embed="rId4" cstate="hqprint">
            <a:extLst>
              <a:ext uri="{28A0092B-C50C-407E-A947-70E740481C1C}">
                <a14:useLocalDpi xmlns:a14="http://schemas.microsoft.com/office/drawing/2010/main" val="0"/>
              </a:ext>
            </a:extLst>
          </a:blip>
          <a:stretch>
            <a:fillRect/>
          </a:stretch>
        </p:blipFill>
        <p:spPr>
          <a:xfrm>
            <a:off x="8628" y="6451864"/>
            <a:ext cx="1843259" cy="411254"/>
          </a:xfrm>
          <a:prstGeom prst="rect">
            <a:avLst/>
          </a:prstGeom>
        </p:spPr>
      </p:pic>
    </p:spTree>
    <p:extLst>
      <p:ext uri="{BB962C8B-B14F-4D97-AF65-F5344CB8AC3E}">
        <p14:creationId xmlns:p14="http://schemas.microsoft.com/office/powerpoint/2010/main" val="2071699226"/>
      </p:ext>
    </p:extLst>
  </p:cSld>
  <p:clrMapOvr>
    <a:masterClrMapping/>
  </p:clrMapOvr>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Intro Unit">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D12B5C26-F28B-4AA9-BD2D-9793B5ACAA02}"/>
              </a:ext>
            </a:extLst>
          </p:cNvPr>
          <p:cNvSpPr>
            <a:spLocks noGrp="1"/>
          </p:cNvSpPr>
          <p:nvPr>
            <p:ph type="title" hasCustomPrompt="1"/>
          </p:nvPr>
        </p:nvSpPr>
        <p:spPr>
          <a:xfrm>
            <a:off x="558000" y="1079999"/>
            <a:ext cx="10515600" cy="893179"/>
          </a:xfrm>
        </p:spPr>
        <p:txBody>
          <a:bodyPr>
            <a:normAutofit/>
          </a:bodyPr>
          <a:lstStyle>
            <a:lvl1pPr>
              <a:defRPr lang="el-GR" sz="3600" b="1" kern="1200" dirty="0">
                <a:solidFill>
                  <a:srgbClr val="203864"/>
                </a:solidFill>
                <a:effectLst/>
                <a:latin typeface="+mn-lt"/>
                <a:ea typeface="Adobe Gothic Std B" panose="020B0800000000000000" pitchFamily="34" charset="-128"/>
                <a:cs typeface="+mj-cs"/>
              </a:defRPr>
            </a:lvl1pPr>
          </a:lstStyle>
          <a:p>
            <a:r>
              <a:rPr lang="en-US"/>
              <a:t>Unit 1</a:t>
            </a:r>
            <a:br>
              <a:rPr lang="en-US"/>
            </a:br>
            <a:r>
              <a:rPr lang="el-GR"/>
              <a:t>Στυλ κύριου τίτλου</a:t>
            </a:r>
          </a:p>
        </p:txBody>
      </p:sp>
      <p:sp>
        <p:nvSpPr>
          <p:cNvPr id="3" name="Θέση κειμένου 2">
            <a:extLst>
              <a:ext uri="{FF2B5EF4-FFF2-40B4-BE49-F238E27FC236}">
                <a16:creationId xmlns:a16="http://schemas.microsoft.com/office/drawing/2014/main" id="{C2867843-C85E-4F95-822E-2E2E06813F6C}"/>
              </a:ext>
            </a:extLst>
          </p:cNvPr>
          <p:cNvSpPr>
            <a:spLocks noGrp="1"/>
          </p:cNvSpPr>
          <p:nvPr>
            <p:ph type="body" idx="1"/>
          </p:nvPr>
        </p:nvSpPr>
        <p:spPr>
          <a:xfrm>
            <a:off x="558000" y="2160000"/>
            <a:ext cx="5157787" cy="503020"/>
          </a:xfrm>
        </p:spPr>
        <p:txBody>
          <a:bodyPr anchor="b">
            <a:normAutofit/>
          </a:bodyPr>
          <a:lstStyle>
            <a:lvl1pPr marL="0" indent="0">
              <a:buNone/>
              <a:defRPr lang="el-GR" sz="1800" b="1" kern="1200" dirty="0" smtClean="0">
                <a:solidFill>
                  <a:srgbClr val="000000"/>
                </a:solidFill>
                <a:latin typeface="Arial" panose="020B0604020202020204" pitchFamily="34" charset="0"/>
                <a:ea typeface="MS PGothic" panose="020B0600070205080204" pitchFamily="34" charset="-128"/>
                <a:cs typeface="+mn-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l-GR"/>
              <a:t>Επεξεργασία στυλ υποδείγματος κειμένου</a:t>
            </a:r>
          </a:p>
        </p:txBody>
      </p:sp>
      <p:sp>
        <p:nvSpPr>
          <p:cNvPr id="4" name="Θέση περιεχομένου 3">
            <a:extLst>
              <a:ext uri="{FF2B5EF4-FFF2-40B4-BE49-F238E27FC236}">
                <a16:creationId xmlns:a16="http://schemas.microsoft.com/office/drawing/2014/main" id="{A8468A7D-D857-4528-93D4-75CB428F4675}"/>
              </a:ext>
            </a:extLst>
          </p:cNvPr>
          <p:cNvSpPr>
            <a:spLocks noGrp="1"/>
          </p:cNvSpPr>
          <p:nvPr>
            <p:ph sz="half" idx="2"/>
          </p:nvPr>
        </p:nvSpPr>
        <p:spPr>
          <a:xfrm>
            <a:off x="558000" y="2687950"/>
            <a:ext cx="10515600" cy="3684588"/>
          </a:xfrm>
        </p:spPr>
        <p:txBody>
          <a:bodyPr/>
          <a:lstStyle>
            <a:lvl1pPr>
              <a:lnSpc>
                <a:spcPct val="150000"/>
              </a:lnSpc>
              <a:buClr>
                <a:srgbClr val="C01E24"/>
              </a:buClr>
              <a:defRPr>
                <a:latin typeface="+mn-lt"/>
              </a:defRPr>
            </a:lvl1pPr>
            <a:lvl2pPr>
              <a:lnSpc>
                <a:spcPct val="150000"/>
              </a:lnSpc>
              <a:buClr>
                <a:srgbClr val="C01E24"/>
              </a:buClr>
              <a:defRPr>
                <a:latin typeface="+mn-lt"/>
              </a:defRPr>
            </a:lvl2pPr>
            <a:lvl3pPr>
              <a:lnSpc>
                <a:spcPct val="150000"/>
              </a:lnSpc>
              <a:buClr>
                <a:srgbClr val="C01E24"/>
              </a:buClr>
              <a:defRPr>
                <a:latin typeface="+mn-lt"/>
              </a:defRPr>
            </a:lvl3pPr>
            <a:lvl4pPr>
              <a:lnSpc>
                <a:spcPct val="150000"/>
              </a:lnSpc>
              <a:buClr>
                <a:srgbClr val="C01E24"/>
              </a:buClr>
              <a:defRPr>
                <a:latin typeface="+mn-lt"/>
              </a:defRPr>
            </a:lvl4pPr>
            <a:lvl5pPr>
              <a:lnSpc>
                <a:spcPct val="150000"/>
              </a:lnSpc>
              <a:buClr>
                <a:srgbClr val="C01E24"/>
              </a:buClr>
              <a:defRPr>
                <a:latin typeface="+mn-lt"/>
              </a:defRPr>
            </a:lvl5pPr>
          </a:lstStyle>
          <a:p>
            <a:pPr lvl="0"/>
            <a:r>
              <a:rPr lang="el-GR"/>
              <a:t>Επεξεργασία στυλ υποδείγματος κειμένου</a:t>
            </a:r>
          </a:p>
          <a:p>
            <a:pPr lvl="1"/>
            <a:r>
              <a:rPr lang="el-GR"/>
              <a:t>Δεύτερου επιπέδου</a:t>
            </a:r>
          </a:p>
          <a:p>
            <a:pPr lvl="2"/>
            <a:r>
              <a:rPr lang="el-GR"/>
              <a:t>Τρίτου επιπέδου</a:t>
            </a:r>
          </a:p>
          <a:p>
            <a:pPr lvl="3"/>
            <a:r>
              <a:rPr lang="el-GR"/>
              <a:t>Τέταρτου επιπέδου</a:t>
            </a:r>
          </a:p>
          <a:p>
            <a:pPr lvl="4"/>
            <a:r>
              <a:rPr lang="el-GR"/>
              <a:t>Πέμπτου επιπέδου</a:t>
            </a:r>
          </a:p>
        </p:txBody>
      </p:sp>
      <p:pic>
        <p:nvPicPr>
          <p:cNvPr id="6" name="Εικόνα 5">
            <a:extLst>
              <a:ext uri="{FF2B5EF4-FFF2-40B4-BE49-F238E27FC236}">
                <a16:creationId xmlns:a16="http://schemas.microsoft.com/office/drawing/2014/main" id="{32D2C6E2-DA3C-03C5-4B1D-9DB2EFCDEC7A}"/>
              </a:ext>
            </a:extLst>
          </p:cNvPr>
          <p:cNvPicPr>
            <a:picLocks noChangeAspect="1"/>
          </p:cNvPicPr>
          <p:nvPr userDrawn="1"/>
        </p:nvPicPr>
        <p:blipFill rotWithShape="1">
          <a:blip r:embed="rId2"/>
          <a:srcRect b="59835"/>
          <a:stretch/>
        </p:blipFill>
        <p:spPr>
          <a:xfrm>
            <a:off x="4903" y="6508739"/>
            <a:ext cx="12191695" cy="349261"/>
          </a:xfrm>
          <a:prstGeom prst="rect">
            <a:avLst/>
          </a:prstGeom>
        </p:spPr>
      </p:pic>
      <p:pic>
        <p:nvPicPr>
          <p:cNvPr id="5" name="Εικόνα 4" descr="Εικόνα που περιέχει clipart, σύμβολο, καρτούν, λογότυπο&#10;&#10;Περιγραφή που δημιουργήθηκε αυτόματα">
            <a:extLst>
              <a:ext uri="{FF2B5EF4-FFF2-40B4-BE49-F238E27FC236}">
                <a16:creationId xmlns:a16="http://schemas.microsoft.com/office/drawing/2014/main" id="{B601D7AC-22F9-68D2-2485-EF228EEDE292}"/>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flipH="1">
            <a:off x="11652422" y="61782"/>
            <a:ext cx="473524" cy="827819"/>
          </a:xfrm>
          <a:prstGeom prst="rect">
            <a:avLst/>
          </a:prstGeom>
        </p:spPr>
      </p:pic>
      <p:pic>
        <p:nvPicPr>
          <p:cNvPr id="8" name="Picture 7" descr="Blue text on a black background&#10;&#10;Description automatically generated">
            <a:extLst>
              <a:ext uri="{FF2B5EF4-FFF2-40B4-BE49-F238E27FC236}">
                <a16:creationId xmlns:a16="http://schemas.microsoft.com/office/drawing/2014/main" id="{883C3956-61FA-889B-7643-4B8AC324F0CE}"/>
              </a:ext>
            </a:extLst>
          </p:cNvPr>
          <p:cNvPicPr>
            <a:picLocks noChangeAspect="1"/>
          </p:cNvPicPr>
          <p:nvPr userDrawn="1"/>
        </p:nvPicPr>
        <p:blipFill>
          <a:blip r:embed="rId4" cstate="hqprint">
            <a:extLst>
              <a:ext uri="{28A0092B-C50C-407E-A947-70E740481C1C}">
                <a14:useLocalDpi xmlns:a14="http://schemas.microsoft.com/office/drawing/2010/main" val="0"/>
              </a:ext>
            </a:extLst>
          </a:blip>
          <a:stretch>
            <a:fillRect/>
          </a:stretch>
        </p:blipFill>
        <p:spPr>
          <a:xfrm>
            <a:off x="8628" y="6451864"/>
            <a:ext cx="1843259" cy="411254"/>
          </a:xfrm>
          <a:prstGeom prst="rect">
            <a:avLst/>
          </a:prstGeom>
        </p:spPr>
      </p:pic>
    </p:spTree>
    <p:extLst>
      <p:ext uri="{BB962C8B-B14F-4D97-AF65-F5344CB8AC3E}">
        <p14:creationId xmlns:p14="http://schemas.microsoft.com/office/powerpoint/2010/main" val="575485684"/>
      </p:ext>
    </p:extLst>
  </p:cSld>
  <p:clrMapOvr>
    <a:masterClrMapping/>
  </p:clrMapOvr>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type="obj" preserve="1">
  <p:cSld name="Unit slide single column">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92E2F149-5B82-4AC0-9047-B6440DBA3BCD}"/>
              </a:ext>
            </a:extLst>
          </p:cNvPr>
          <p:cNvSpPr>
            <a:spLocks noGrp="1"/>
          </p:cNvSpPr>
          <p:nvPr>
            <p:ph type="title"/>
          </p:nvPr>
        </p:nvSpPr>
        <p:spPr>
          <a:xfrm>
            <a:off x="558000" y="1080000"/>
            <a:ext cx="11059692" cy="605096"/>
          </a:xfrm>
        </p:spPr>
        <p:txBody>
          <a:bodyPr>
            <a:normAutofit/>
          </a:bodyPr>
          <a:lstStyle>
            <a:lvl1pPr>
              <a:defRPr lang="el-GR" sz="2800" b="1" kern="1200" dirty="0">
                <a:solidFill>
                  <a:srgbClr val="203864"/>
                </a:solidFill>
                <a:effectLst/>
                <a:latin typeface="+mn-lt"/>
                <a:ea typeface="Adobe Gothic Std B" panose="020B0800000000000000" pitchFamily="34" charset="-128"/>
                <a:cs typeface="+mj-cs"/>
              </a:defRPr>
            </a:lvl1pPr>
          </a:lstStyle>
          <a:p>
            <a:r>
              <a:rPr lang="el-GR" dirty="0"/>
              <a:t>Στυλ κύριου τίτλου</a:t>
            </a:r>
          </a:p>
        </p:txBody>
      </p:sp>
      <p:sp>
        <p:nvSpPr>
          <p:cNvPr id="3" name="Θέση περιεχομένου 2">
            <a:extLst>
              <a:ext uri="{FF2B5EF4-FFF2-40B4-BE49-F238E27FC236}">
                <a16:creationId xmlns:a16="http://schemas.microsoft.com/office/drawing/2014/main" id="{A4A2ACF4-3ABE-4CDD-AD36-30AD91F1B033}"/>
              </a:ext>
            </a:extLst>
          </p:cNvPr>
          <p:cNvSpPr>
            <a:spLocks noGrp="1"/>
          </p:cNvSpPr>
          <p:nvPr>
            <p:ph idx="1"/>
          </p:nvPr>
        </p:nvSpPr>
        <p:spPr>
          <a:xfrm>
            <a:off x="557999" y="1799999"/>
            <a:ext cx="5852132" cy="4865977"/>
          </a:xfrm>
        </p:spPr>
        <p:txBody>
          <a:bodyPr/>
          <a:lstStyle>
            <a:lvl1pPr>
              <a:defRPr sz="2400"/>
            </a:lvl1pPr>
          </a:lstStyle>
          <a:p>
            <a:pPr lvl="0"/>
            <a:r>
              <a:rPr lang="el-GR" dirty="0"/>
              <a:t>Επεξεργασία στυλ υποδείγματος κειμένου</a:t>
            </a:r>
          </a:p>
          <a:p>
            <a:pPr lvl="1"/>
            <a:r>
              <a:rPr lang="el-GR" dirty="0"/>
              <a:t>Δεύτερου επιπέδου</a:t>
            </a:r>
          </a:p>
          <a:p>
            <a:pPr lvl="2"/>
            <a:r>
              <a:rPr lang="el-GR" dirty="0"/>
              <a:t>Τρίτου επιπέδου</a:t>
            </a:r>
          </a:p>
          <a:p>
            <a:pPr lvl="3"/>
            <a:r>
              <a:rPr lang="el-GR" dirty="0"/>
              <a:t>Τέταρτου επιπέδου</a:t>
            </a:r>
          </a:p>
          <a:p>
            <a:pPr lvl="4"/>
            <a:r>
              <a:rPr lang="el-GR" dirty="0"/>
              <a:t>Πέμπτου επιπέδου</a:t>
            </a:r>
          </a:p>
        </p:txBody>
      </p:sp>
      <p:sp>
        <p:nvSpPr>
          <p:cNvPr id="11" name="TextBox 12">
            <a:extLst>
              <a:ext uri="{FF2B5EF4-FFF2-40B4-BE49-F238E27FC236}">
                <a16:creationId xmlns:a16="http://schemas.microsoft.com/office/drawing/2014/main" id="{2B11A1E7-A92D-4ADD-A414-173299287A7B}"/>
              </a:ext>
            </a:extLst>
          </p:cNvPr>
          <p:cNvSpPr txBox="1">
            <a:spLocks noChangeArrowheads="1"/>
          </p:cNvSpPr>
          <p:nvPr userDrawn="1"/>
        </p:nvSpPr>
        <p:spPr bwMode="auto">
          <a:xfrm>
            <a:off x="0" y="81370"/>
            <a:ext cx="8709225" cy="392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1400">
                <a:solidFill>
                  <a:srgbClr val="000000"/>
                </a:solidFill>
                <a:latin typeface="Arial" panose="020B0604020202020204" pitchFamily="34" charset="0"/>
                <a:ea typeface="MS PGothic" panose="020B0600070205080204" pitchFamily="34" charset="-128"/>
                <a:sym typeface="Arial" panose="020B0604020202020204" pitchFamily="34" charset="0"/>
              </a:defRPr>
            </a:lvl1pPr>
            <a:lvl2pPr marL="742950" indent="-285750" eaLnBrk="0" hangingPunct="0">
              <a:defRPr sz="1400">
                <a:solidFill>
                  <a:srgbClr val="000000"/>
                </a:solidFill>
                <a:latin typeface="Arial" panose="020B0604020202020204" pitchFamily="34" charset="0"/>
                <a:ea typeface="MS PGothic" panose="020B0600070205080204" pitchFamily="34" charset="-128"/>
                <a:sym typeface="Arial" panose="020B0604020202020204" pitchFamily="34" charset="0"/>
              </a:defRPr>
            </a:lvl2pPr>
            <a:lvl3pPr marL="1143000" indent="-228600" eaLnBrk="0" hangingPunct="0">
              <a:defRPr sz="1400">
                <a:solidFill>
                  <a:srgbClr val="000000"/>
                </a:solidFill>
                <a:latin typeface="Arial" panose="020B0604020202020204" pitchFamily="34" charset="0"/>
                <a:ea typeface="MS PGothic" panose="020B0600070205080204" pitchFamily="34" charset="-128"/>
                <a:sym typeface="Arial" panose="020B0604020202020204" pitchFamily="34" charset="0"/>
              </a:defRPr>
            </a:lvl3pPr>
            <a:lvl4pPr marL="1600200" indent="-228600" eaLnBrk="0" hangingPunct="0">
              <a:defRPr sz="1400">
                <a:solidFill>
                  <a:srgbClr val="000000"/>
                </a:solidFill>
                <a:latin typeface="Arial" panose="020B0604020202020204" pitchFamily="34" charset="0"/>
                <a:ea typeface="MS PGothic" panose="020B0600070205080204" pitchFamily="34" charset="-128"/>
                <a:sym typeface="Arial" panose="020B0604020202020204" pitchFamily="34" charset="0"/>
              </a:defRPr>
            </a:lvl4pPr>
            <a:lvl5pPr marL="2057400" indent="-228600" eaLnBrk="0" hangingPunct="0">
              <a:defRPr sz="1400">
                <a:solidFill>
                  <a:srgbClr val="000000"/>
                </a:solidFill>
                <a:latin typeface="Arial" panose="020B0604020202020204" pitchFamily="34" charset="0"/>
                <a:ea typeface="MS PGothic" panose="020B0600070205080204" pitchFamily="34" charset="-128"/>
                <a:sym typeface="Arial" panose="020B0604020202020204" pitchFamily="34" charset="0"/>
              </a:defRPr>
            </a:lvl5pPr>
            <a:lvl6pPr marL="2514600" indent="-228600" eaLnBrk="0" fontAlgn="base" hangingPunct="0">
              <a:spcBef>
                <a:spcPct val="0"/>
              </a:spcBef>
              <a:spcAft>
                <a:spcPct val="0"/>
              </a:spcAft>
              <a:defRPr sz="1400">
                <a:solidFill>
                  <a:srgbClr val="000000"/>
                </a:solidFill>
                <a:latin typeface="Arial" panose="020B0604020202020204" pitchFamily="34" charset="0"/>
                <a:ea typeface="MS PGothic" panose="020B0600070205080204" pitchFamily="34" charset="-128"/>
                <a:sym typeface="Arial" panose="020B0604020202020204" pitchFamily="34" charset="0"/>
              </a:defRPr>
            </a:lvl6pPr>
            <a:lvl7pPr marL="2971800" indent="-228600" eaLnBrk="0" fontAlgn="base" hangingPunct="0">
              <a:spcBef>
                <a:spcPct val="0"/>
              </a:spcBef>
              <a:spcAft>
                <a:spcPct val="0"/>
              </a:spcAft>
              <a:defRPr sz="1400">
                <a:solidFill>
                  <a:srgbClr val="000000"/>
                </a:solidFill>
                <a:latin typeface="Arial" panose="020B0604020202020204" pitchFamily="34" charset="0"/>
                <a:ea typeface="MS PGothic" panose="020B0600070205080204" pitchFamily="34" charset="-128"/>
                <a:sym typeface="Arial" panose="020B0604020202020204" pitchFamily="34" charset="0"/>
              </a:defRPr>
            </a:lvl7pPr>
            <a:lvl8pPr marL="3429000" indent="-228600" eaLnBrk="0" fontAlgn="base" hangingPunct="0">
              <a:spcBef>
                <a:spcPct val="0"/>
              </a:spcBef>
              <a:spcAft>
                <a:spcPct val="0"/>
              </a:spcAft>
              <a:defRPr sz="1400">
                <a:solidFill>
                  <a:srgbClr val="000000"/>
                </a:solidFill>
                <a:latin typeface="Arial" panose="020B0604020202020204" pitchFamily="34" charset="0"/>
                <a:ea typeface="MS PGothic" panose="020B0600070205080204" pitchFamily="34" charset="-128"/>
                <a:sym typeface="Arial" panose="020B0604020202020204" pitchFamily="34" charset="0"/>
              </a:defRPr>
            </a:lvl8pPr>
            <a:lvl9pPr marL="3886200" indent="-228600" eaLnBrk="0" fontAlgn="base" hangingPunct="0">
              <a:spcBef>
                <a:spcPct val="0"/>
              </a:spcBef>
              <a:spcAft>
                <a:spcPct val="0"/>
              </a:spcAft>
              <a:defRPr sz="1400">
                <a:solidFill>
                  <a:srgbClr val="000000"/>
                </a:solidFill>
                <a:latin typeface="Arial" panose="020B0604020202020204" pitchFamily="34" charset="0"/>
                <a:ea typeface="MS PGothic" panose="020B0600070205080204" pitchFamily="34" charset="-128"/>
                <a:sym typeface="Arial" panose="020B0604020202020204" pitchFamily="34" charset="0"/>
              </a:defRPr>
            </a:lvl9pPr>
          </a:lstStyle>
          <a:p>
            <a:pPr algn="l" eaLnBrk="1" hangingPunct="1">
              <a:lnSpc>
                <a:spcPct val="80000"/>
              </a:lnSpc>
              <a:buClr>
                <a:schemeClr val="bg1"/>
              </a:buClr>
              <a:buSzPct val="140000"/>
            </a:pPr>
            <a:r>
              <a:rPr lang="en-US" altLang="el-GR" sz="1800" b="1" dirty="0">
                <a:solidFill>
                  <a:schemeClr val="bg1"/>
                </a:solidFill>
                <a:effectLst>
                  <a:outerShdw blurRad="38100" dist="38100" dir="2700000" algn="tl">
                    <a:srgbClr val="000000">
                      <a:alpha val="43137"/>
                    </a:srgbClr>
                  </a:outerShdw>
                </a:effectLst>
                <a:highlight>
                  <a:srgbClr val="C01E24"/>
                </a:highlight>
                <a:latin typeface="Abadi Extra Light" panose="020B0204020104020204" pitchFamily="34" charset="0"/>
              </a:rPr>
              <a:t> </a:t>
            </a:r>
            <a:r>
              <a:rPr lang="en-US" altLang="el-GR" sz="1800" b="1" dirty="0">
                <a:solidFill>
                  <a:schemeClr val="bg1"/>
                </a:solidFill>
                <a:effectLst>
                  <a:outerShdw blurRad="38100" dist="38100" dir="2700000" algn="tl">
                    <a:srgbClr val="000000">
                      <a:alpha val="43137"/>
                    </a:srgbClr>
                  </a:outerShdw>
                </a:effectLst>
                <a:highlight>
                  <a:srgbClr val="C01E24"/>
                </a:highlight>
                <a:latin typeface="+mj-lt"/>
              </a:rPr>
              <a:t>4.1 </a:t>
            </a:r>
            <a:r>
              <a:rPr lang="en-US" sz="2400" dirty="0">
                <a:solidFill>
                  <a:schemeClr val="tx1"/>
                </a:solidFill>
              </a:rPr>
              <a:t> </a:t>
            </a:r>
            <a:r>
              <a:rPr lang="en-US" sz="1800" kern="1200" dirty="0">
                <a:solidFill>
                  <a:schemeClr val="tx1">
                    <a:lumMod val="50000"/>
                    <a:lumOff val="50000"/>
                  </a:schemeClr>
                </a:solidFill>
                <a:latin typeface="Abadi Extra Light" panose="020B0204020104020204" pitchFamily="34" charset="0"/>
                <a:ea typeface="MS PGothic" panose="020B0600070205080204" pitchFamily="34" charset="-128"/>
                <a:cs typeface="+mn-cs"/>
                <a:sym typeface="Arial" panose="020B0604020202020204" pitchFamily="34" charset="0"/>
              </a:rPr>
              <a:t>Health apps for rest routines </a:t>
            </a:r>
            <a:endParaRPr lang="en-US" altLang="el-GR" sz="1800" kern="1200" dirty="0">
              <a:solidFill>
                <a:schemeClr val="tx1">
                  <a:lumMod val="50000"/>
                  <a:lumOff val="50000"/>
                </a:schemeClr>
              </a:solidFill>
              <a:latin typeface="Abadi Extra Light" panose="020B0204020104020204" pitchFamily="34" charset="0"/>
              <a:ea typeface="MS PGothic" panose="020B0600070205080204" pitchFamily="34" charset="-128"/>
              <a:cs typeface="+mn-cs"/>
              <a:sym typeface="Arial" panose="020B0604020202020204" pitchFamily="34" charset="0"/>
            </a:endParaRPr>
          </a:p>
        </p:txBody>
      </p:sp>
      <p:pic>
        <p:nvPicPr>
          <p:cNvPr id="4" name="Εικόνα 3" descr="Εικόνα που περιέχει clipart, σύμβολο, καρτούν, λογότυπο&#10;&#10;Περιγραφή που δημιουργήθηκε αυτόματα">
            <a:extLst>
              <a:ext uri="{FF2B5EF4-FFF2-40B4-BE49-F238E27FC236}">
                <a16:creationId xmlns:a16="http://schemas.microsoft.com/office/drawing/2014/main" id="{A36E9AEE-CF4B-71A4-5EBB-574F1E021CE3}"/>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flipH="1">
            <a:off x="45131" y="6258144"/>
            <a:ext cx="311004" cy="556610"/>
          </a:xfrm>
          <a:prstGeom prst="rect">
            <a:avLst/>
          </a:prstGeom>
        </p:spPr>
      </p:pic>
    </p:spTree>
    <p:extLst>
      <p:ext uri="{BB962C8B-B14F-4D97-AF65-F5344CB8AC3E}">
        <p14:creationId xmlns:p14="http://schemas.microsoft.com/office/powerpoint/2010/main" val="2577986437"/>
      </p:ext>
    </p:extLst>
  </p:cSld>
  <p:clrMapOvr>
    <a:masterClrMapping/>
  </p:clrMapOvr>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Unit slide with 2 columns">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0A508F4D-74CD-4DC9-8CC6-A32508E7E132}"/>
              </a:ext>
            </a:extLst>
          </p:cNvPr>
          <p:cNvSpPr>
            <a:spLocks noGrp="1"/>
          </p:cNvSpPr>
          <p:nvPr>
            <p:ph type="title"/>
          </p:nvPr>
        </p:nvSpPr>
        <p:spPr>
          <a:xfrm>
            <a:off x="558000" y="1080000"/>
            <a:ext cx="11396576" cy="599188"/>
          </a:xfrm>
        </p:spPr>
        <p:txBody>
          <a:bodyPr>
            <a:normAutofit/>
          </a:bodyPr>
          <a:lstStyle>
            <a:lvl1pPr>
              <a:defRPr lang="el-GR" sz="2800" b="1" kern="1200" dirty="0">
                <a:solidFill>
                  <a:srgbClr val="203864"/>
                </a:solidFill>
                <a:effectLst/>
                <a:latin typeface="+mn-lt"/>
                <a:ea typeface="Adobe Gothic Std B" panose="020B0800000000000000" pitchFamily="34" charset="-128"/>
                <a:cs typeface="+mj-cs"/>
              </a:defRPr>
            </a:lvl1pPr>
          </a:lstStyle>
          <a:p>
            <a:r>
              <a:rPr lang="el-GR" dirty="0"/>
              <a:t>Στυλ κύριου τίτλου</a:t>
            </a:r>
          </a:p>
        </p:txBody>
      </p:sp>
      <p:sp>
        <p:nvSpPr>
          <p:cNvPr id="3" name="Θέση περιεχομένου 2">
            <a:extLst>
              <a:ext uri="{FF2B5EF4-FFF2-40B4-BE49-F238E27FC236}">
                <a16:creationId xmlns:a16="http://schemas.microsoft.com/office/drawing/2014/main" id="{E983499B-D787-4204-9DCD-5D794F92BB3F}"/>
              </a:ext>
            </a:extLst>
          </p:cNvPr>
          <p:cNvSpPr>
            <a:spLocks noGrp="1"/>
          </p:cNvSpPr>
          <p:nvPr>
            <p:ph sz="half" idx="1"/>
          </p:nvPr>
        </p:nvSpPr>
        <p:spPr>
          <a:xfrm>
            <a:off x="557999" y="1800000"/>
            <a:ext cx="5409663" cy="4893408"/>
          </a:xfrm>
        </p:spPr>
        <p:txBody>
          <a:bodyPr/>
          <a:lstStyle/>
          <a:p>
            <a:pPr lvl="0"/>
            <a:r>
              <a:rPr lang="el-GR" dirty="0"/>
              <a:t>Επεξεργασία στυλ υποδείγματος κειμένου</a:t>
            </a:r>
          </a:p>
          <a:p>
            <a:pPr lvl="1"/>
            <a:r>
              <a:rPr lang="el-GR" dirty="0"/>
              <a:t>Δεύτερου επιπέδου</a:t>
            </a:r>
          </a:p>
          <a:p>
            <a:pPr lvl="2"/>
            <a:r>
              <a:rPr lang="el-GR" dirty="0"/>
              <a:t>Τρίτου επιπέδου</a:t>
            </a:r>
          </a:p>
          <a:p>
            <a:pPr lvl="3"/>
            <a:r>
              <a:rPr lang="el-GR" dirty="0"/>
              <a:t>Τέταρτου επιπέδου</a:t>
            </a:r>
          </a:p>
          <a:p>
            <a:pPr lvl="4"/>
            <a:r>
              <a:rPr lang="el-GR" dirty="0"/>
              <a:t>Πέμπτου επιπέδου</a:t>
            </a:r>
          </a:p>
        </p:txBody>
      </p:sp>
      <p:sp>
        <p:nvSpPr>
          <p:cNvPr id="4" name="Θέση περιεχομένου 3">
            <a:extLst>
              <a:ext uri="{FF2B5EF4-FFF2-40B4-BE49-F238E27FC236}">
                <a16:creationId xmlns:a16="http://schemas.microsoft.com/office/drawing/2014/main" id="{CCB6C04F-453F-4B55-9704-E13D0B2BC950}"/>
              </a:ext>
            </a:extLst>
          </p:cNvPr>
          <p:cNvSpPr>
            <a:spLocks noGrp="1"/>
          </p:cNvSpPr>
          <p:nvPr>
            <p:ph sz="half" idx="2"/>
          </p:nvPr>
        </p:nvSpPr>
        <p:spPr>
          <a:xfrm>
            <a:off x="6172199" y="1800000"/>
            <a:ext cx="5782377" cy="4893408"/>
          </a:xfrm>
        </p:spPr>
        <p:txBody>
          <a:bodyPr/>
          <a:lstStyle/>
          <a:p>
            <a:pPr lvl="0"/>
            <a:r>
              <a:rPr lang="el-GR"/>
              <a:t>Επεξεργασία στυλ υποδείγματος κειμένου</a:t>
            </a:r>
          </a:p>
          <a:p>
            <a:pPr lvl="1"/>
            <a:r>
              <a:rPr lang="el-GR"/>
              <a:t>Δεύτερου επιπέδου</a:t>
            </a:r>
          </a:p>
          <a:p>
            <a:pPr lvl="2"/>
            <a:r>
              <a:rPr lang="el-GR"/>
              <a:t>Τρίτου επιπέδου</a:t>
            </a:r>
          </a:p>
          <a:p>
            <a:pPr lvl="3"/>
            <a:r>
              <a:rPr lang="el-GR"/>
              <a:t>Τέταρτου επιπέδου</a:t>
            </a:r>
          </a:p>
          <a:p>
            <a:pPr lvl="4"/>
            <a:r>
              <a:rPr lang="el-GR"/>
              <a:t>Πέμπτου επιπέδου</a:t>
            </a:r>
          </a:p>
        </p:txBody>
      </p:sp>
      <p:pic>
        <p:nvPicPr>
          <p:cNvPr id="5" name="Εικόνα 4" descr="Εικόνα που περιέχει clipart, σύμβολο, καρτούν, λογότυπο&#10;&#10;Περιγραφή που δημιουργήθηκε αυτόματα">
            <a:extLst>
              <a:ext uri="{FF2B5EF4-FFF2-40B4-BE49-F238E27FC236}">
                <a16:creationId xmlns:a16="http://schemas.microsoft.com/office/drawing/2014/main" id="{22E2C5BC-041B-E0DB-5C32-C01D4FD312A7}"/>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flipH="1">
            <a:off x="45131" y="6258144"/>
            <a:ext cx="311004" cy="556610"/>
          </a:xfrm>
          <a:prstGeom prst="rect">
            <a:avLst/>
          </a:prstGeom>
        </p:spPr>
      </p:pic>
      <p:sp>
        <p:nvSpPr>
          <p:cNvPr id="6" name="TextBox 12">
            <a:extLst>
              <a:ext uri="{FF2B5EF4-FFF2-40B4-BE49-F238E27FC236}">
                <a16:creationId xmlns:a16="http://schemas.microsoft.com/office/drawing/2014/main" id="{CA3CB49D-6037-D654-139D-27D28DCF05C0}"/>
              </a:ext>
            </a:extLst>
          </p:cNvPr>
          <p:cNvSpPr txBox="1">
            <a:spLocks noChangeArrowheads="1"/>
          </p:cNvSpPr>
          <p:nvPr userDrawn="1"/>
        </p:nvSpPr>
        <p:spPr bwMode="auto">
          <a:xfrm>
            <a:off x="0" y="98623"/>
            <a:ext cx="8709225" cy="3877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1400">
                <a:solidFill>
                  <a:srgbClr val="000000"/>
                </a:solidFill>
                <a:latin typeface="Arial" panose="020B0604020202020204" pitchFamily="34" charset="0"/>
                <a:ea typeface="MS PGothic" panose="020B0600070205080204" pitchFamily="34" charset="-128"/>
                <a:sym typeface="Arial" panose="020B0604020202020204" pitchFamily="34" charset="0"/>
              </a:defRPr>
            </a:lvl1pPr>
            <a:lvl2pPr marL="742950" indent="-285750" eaLnBrk="0" hangingPunct="0">
              <a:defRPr sz="1400">
                <a:solidFill>
                  <a:srgbClr val="000000"/>
                </a:solidFill>
                <a:latin typeface="Arial" panose="020B0604020202020204" pitchFamily="34" charset="0"/>
                <a:ea typeface="MS PGothic" panose="020B0600070205080204" pitchFamily="34" charset="-128"/>
                <a:sym typeface="Arial" panose="020B0604020202020204" pitchFamily="34" charset="0"/>
              </a:defRPr>
            </a:lvl2pPr>
            <a:lvl3pPr marL="1143000" indent="-228600" eaLnBrk="0" hangingPunct="0">
              <a:defRPr sz="1400">
                <a:solidFill>
                  <a:srgbClr val="000000"/>
                </a:solidFill>
                <a:latin typeface="Arial" panose="020B0604020202020204" pitchFamily="34" charset="0"/>
                <a:ea typeface="MS PGothic" panose="020B0600070205080204" pitchFamily="34" charset="-128"/>
                <a:sym typeface="Arial" panose="020B0604020202020204" pitchFamily="34" charset="0"/>
              </a:defRPr>
            </a:lvl3pPr>
            <a:lvl4pPr marL="1600200" indent="-228600" eaLnBrk="0" hangingPunct="0">
              <a:defRPr sz="1400">
                <a:solidFill>
                  <a:srgbClr val="000000"/>
                </a:solidFill>
                <a:latin typeface="Arial" panose="020B0604020202020204" pitchFamily="34" charset="0"/>
                <a:ea typeface="MS PGothic" panose="020B0600070205080204" pitchFamily="34" charset="-128"/>
                <a:sym typeface="Arial" panose="020B0604020202020204" pitchFamily="34" charset="0"/>
              </a:defRPr>
            </a:lvl4pPr>
            <a:lvl5pPr marL="2057400" indent="-228600" eaLnBrk="0" hangingPunct="0">
              <a:defRPr sz="1400">
                <a:solidFill>
                  <a:srgbClr val="000000"/>
                </a:solidFill>
                <a:latin typeface="Arial" panose="020B0604020202020204" pitchFamily="34" charset="0"/>
                <a:ea typeface="MS PGothic" panose="020B0600070205080204" pitchFamily="34" charset="-128"/>
                <a:sym typeface="Arial" panose="020B0604020202020204" pitchFamily="34" charset="0"/>
              </a:defRPr>
            </a:lvl5pPr>
            <a:lvl6pPr marL="2514600" indent="-228600" eaLnBrk="0" fontAlgn="base" hangingPunct="0">
              <a:spcBef>
                <a:spcPct val="0"/>
              </a:spcBef>
              <a:spcAft>
                <a:spcPct val="0"/>
              </a:spcAft>
              <a:defRPr sz="1400">
                <a:solidFill>
                  <a:srgbClr val="000000"/>
                </a:solidFill>
                <a:latin typeface="Arial" panose="020B0604020202020204" pitchFamily="34" charset="0"/>
                <a:ea typeface="MS PGothic" panose="020B0600070205080204" pitchFamily="34" charset="-128"/>
                <a:sym typeface="Arial" panose="020B0604020202020204" pitchFamily="34" charset="0"/>
              </a:defRPr>
            </a:lvl6pPr>
            <a:lvl7pPr marL="2971800" indent="-228600" eaLnBrk="0" fontAlgn="base" hangingPunct="0">
              <a:spcBef>
                <a:spcPct val="0"/>
              </a:spcBef>
              <a:spcAft>
                <a:spcPct val="0"/>
              </a:spcAft>
              <a:defRPr sz="1400">
                <a:solidFill>
                  <a:srgbClr val="000000"/>
                </a:solidFill>
                <a:latin typeface="Arial" panose="020B0604020202020204" pitchFamily="34" charset="0"/>
                <a:ea typeface="MS PGothic" panose="020B0600070205080204" pitchFamily="34" charset="-128"/>
                <a:sym typeface="Arial" panose="020B0604020202020204" pitchFamily="34" charset="0"/>
              </a:defRPr>
            </a:lvl7pPr>
            <a:lvl8pPr marL="3429000" indent="-228600" eaLnBrk="0" fontAlgn="base" hangingPunct="0">
              <a:spcBef>
                <a:spcPct val="0"/>
              </a:spcBef>
              <a:spcAft>
                <a:spcPct val="0"/>
              </a:spcAft>
              <a:defRPr sz="1400">
                <a:solidFill>
                  <a:srgbClr val="000000"/>
                </a:solidFill>
                <a:latin typeface="Arial" panose="020B0604020202020204" pitchFamily="34" charset="0"/>
                <a:ea typeface="MS PGothic" panose="020B0600070205080204" pitchFamily="34" charset="-128"/>
                <a:sym typeface="Arial" panose="020B0604020202020204" pitchFamily="34" charset="0"/>
              </a:defRPr>
            </a:lvl8pPr>
            <a:lvl9pPr marL="3886200" indent="-228600" eaLnBrk="0" fontAlgn="base" hangingPunct="0">
              <a:spcBef>
                <a:spcPct val="0"/>
              </a:spcBef>
              <a:spcAft>
                <a:spcPct val="0"/>
              </a:spcAft>
              <a:defRPr sz="1400">
                <a:solidFill>
                  <a:srgbClr val="000000"/>
                </a:solidFill>
                <a:latin typeface="Arial" panose="020B0604020202020204" pitchFamily="34" charset="0"/>
                <a:ea typeface="MS PGothic" panose="020B0600070205080204" pitchFamily="34" charset="-128"/>
                <a:sym typeface="Arial" panose="020B0604020202020204" pitchFamily="34" charset="0"/>
              </a:defRPr>
            </a:lvl9pPr>
          </a:lstStyle>
          <a:p>
            <a:pPr algn="l" eaLnBrk="1" hangingPunct="1">
              <a:lnSpc>
                <a:spcPct val="80000"/>
              </a:lnSpc>
              <a:buClr>
                <a:schemeClr val="bg1"/>
              </a:buClr>
              <a:buSzPct val="140000"/>
            </a:pPr>
            <a:r>
              <a:rPr lang="en-US" altLang="el-GR" sz="1800" b="1" dirty="0">
                <a:solidFill>
                  <a:schemeClr val="bg1"/>
                </a:solidFill>
                <a:effectLst>
                  <a:outerShdw blurRad="38100" dist="38100" dir="2700000" algn="tl">
                    <a:srgbClr val="000000">
                      <a:alpha val="43137"/>
                    </a:srgbClr>
                  </a:outerShdw>
                </a:effectLst>
                <a:highlight>
                  <a:srgbClr val="C01E24"/>
                </a:highlight>
                <a:latin typeface="Abadi Extra Light" panose="020B0204020104020204" pitchFamily="34" charset="0"/>
              </a:rPr>
              <a:t> </a:t>
            </a:r>
            <a:r>
              <a:rPr lang="en-US" altLang="el-GR" sz="1800" b="1" dirty="0">
                <a:solidFill>
                  <a:schemeClr val="bg1"/>
                </a:solidFill>
                <a:effectLst>
                  <a:outerShdw blurRad="38100" dist="38100" dir="2700000" algn="tl">
                    <a:srgbClr val="000000">
                      <a:alpha val="43137"/>
                    </a:srgbClr>
                  </a:outerShdw>
                </a:effectLst>
                <a:highlight>
                  <a:srgbClr val="C01E24"/>
                </a:highlight>
                <a:latin typeface="+mj-lt"/>
              </a:rPr>
              <a:t>4.1 </a:t>
            </a:r>
            <a:r>
              <a:rPr lang="en-US" sz="2400" dirty="0">
                <a:solidFill>
                  <a:schemeClr val="tx1"/>
                </a:solidFill>
              </a:rPr>
              <a:t> </a:t>
            </a:r>
            <a:r>
              <a:rPr lang="en-US" sz="1800" kern="1200" dirty="0">
                <a:solidFill>
                  <a:schemeClr val="tx1">
                    <a:lumMod val="50000"/>
                    <a:lumOff val="50000"/>
                  </a:schemeClr>
                </a:solidFill>
                <a:latin typeface="Abadi Extra Light" panose="020B0204020104020204" pitchFamily="34" charset="0"/>
                <a:ea typeface="MS PGothic" panose="020B0600070205080204" pitchFamily="34" charset="-128"/>
                <a:cs typeface="+mn-cs"/>
                <a:sym typeface="Arial" panose="020B0604020202020204" pitchFamily="34" charset="0"/>
              </a:rPr>
              <a:t>Health apps for rest routines </a:t>
            </a:r>
            <a:endParaRPr lang="en-US" altLang="el-GR" sz="1800" kern="1200" dirty="0">
              <a:solidFill>
                <a:schemeClr val="tx1">
                  <a:lumMod val="50000"/>
                  <a:lumOff val="50000"/>
                </a:schemeClr>
              </a:solidFill>
              <a:latin typeface="Abadi Extra Light" panose="020B0204020104020204" pitchFamily="34" charset="0"/>
              <a:ea typeface="MS PGothic" panose="020B0600070205080204" pitchFamily="34" charset="-128"/>
              <a:cs typeface="+mn-cs"/>
              <a:sym typeface="Arial" panose="020B0604020202020204" pitchFamily="34" charset="0"/>
            </a:endParaRPr>
          </a:p>
        </p:txBody>
      </p:sp>
    </p:spTree>
    <p:extLst>
      <p:ext uri="{BB962C8B-B14F-4D97-AF65-F5344CB8AC3E}">
        <p14:creationId xmlns:p14="http://schemas.microsoft.com/office/powerpoint/2010/main" val="2515741970"/>
      </p:ext>
    </p:extLst>
  </p:cSld>
  <p:clrMapOvr>
    <a:masterClrMapping/>
  </p:clrMapOvr>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type="obj" preserve="1">
  <p:cSld name="Submodule other slide 1 column">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92E2F149-5B82-4AC0-9047-B6440DBA3BCD}"/>
              </a:ext>
            </a:extLst>
          </p:cNvPr>
          <p:cNvSpPr>
            <a:spLocks noGrp="1"/>
          </p:cNvSpPr>
          <p:nvPr>
            <p:ph type="title"/>
          </p:nvPr>
        </p:nvSpPr>
        <p:spPr>
          <a:xfrm>
            <a:off x="558000" y="1080000"/>
            <a:ext cx="11059692" cy="728162"/>
          </a:xfrm>
        </p:spPr>
        <p:txBody>
          <a:bodyPr>
            <a:normAutofit/>
          </a:bodyPr>
          <a:lstStyle>
            <a:lvl1pPr>
              <a:defRPr lang="el-GR" sz="2400" b="1" kern="1200" dirty="0">
                <a:solidFill>
                  <a:srgbClr val="203864"/>
                </a:solidFill>
                <a:effectLst/>
                <a:latin typeface="+mn-lt"/>
                <a:ea typeface="Adobe Gothic Std B" panose="020B0800000000000000" pitchFamily="34" charset="-128"/>
                <a:cs typeface="+mj-cs"/>
              </a:defRPr>
            </a:lvl1pPr>
          </a:lstStyle>
          <a:p>
            <a:r>
              <a:rPr lang="el-GR" dirty="0"/>
              <a:t>Στυλ κύριου τίτλου</a:t>
            </a:r>
          </a:p>
        </p:txBody>
      </p:sp>
      <p:sp>
        <p:nvSpPr>
          <p:cNvPr id="3" name="Θέση περιεχομένου 2">
            <a:extLst>
              <a:ext uri="{FF2B5EF4-FFF2-40B4-BE49-F238E27FC236}">
                <a16:creationId xmlns:a16="http://schemas.microsoft.com/office/drawing/2014/main" id="{A4A2ACF4-3ABE-4CDD-AD36-30AD91F1B033}"/>
              </a:ext>
            </a:extLst>
          </p:cNvPr>
          <p:cNvSpPr>
            <a:spLocks noGrp="1"/>
          </p:cNvSpPr>
          <p:nvPr>
            <p:ph idx="1"/>
          </p:nvPr>
        </p:nvSpPr>
        <p:spPr>
          <a:xfrm>
            <a:off x="557999" y="2459736"/>
            <a:ext cx="11059693" cy="3941326"/>
          </a:xfrm>
        </p:spPr>
        <p:txBody>
          <a:bodyPr/>
          <a:lstStyle/>
          <a:p>
            <a:pPr lvl="0"/>
            <a:r>
              <a:rPr lang="el-GR" dirty="0"/>
              <a:t>Επεξεργασία στυλ υποδείγματος κειμένου</a:t>
            </a:r>
          </a:p>
          <a:p>
            <a:pPr lvl="1"/>
            <a:r>
              <a:rPr lang="el-GR" dirty="0"/>
              <a:t>Δεύτερου επιπέδου</a:t>
            </a:r>
          </a:p>
          <a:p>
            <a:pPr lvl="2"/>
            <a:r>
              <a:rPr lang="el-GR" dirty="0"/>
              <a:t>Τρίτου επιπέδου</a:t>
            </a:r>
          </a:p>
          <a:p>
            <a:pPr lvl="3"/>
            <a:r>
              <a:rPr lang="el-GR" dirty="0"/>
              <a:t>Τέταρτου επιπέδου</a:t>
            </a:r>
          </a:p>
          <a:p>
            <a:pPr lvl="4"/>
            <a:r>
              <a:rPr lang="el-GR" dirty="0"/>
              <a:t>Πέμπτου επιπέδου</a:t>
            </a:r>
          </a:p>
        </p:txBody>
      </p:sp>
      <p:sp>
        <p:nvSpPr>
          <p:cNvPr id="4" name="TextBox 12">
            <a:extLst>
              <a:ext uri="{FF2B5EF4-FFF2-40B4-BE49-F238E27FC236}">
                <a16:creationId xmlns:a16="http://schemas.microsoft.com/office/drawing/2014/main" id="{28198CF2-91B3-6C1C-0A93-DC5CB01069DA}"/>
              </a:ext>
            </a:extLst>
          </p:cNvPr>
          <p:cNvSpPr txBox="1">
            <a:spLocks noChangeArrowheads="1"/>
          </p:cNvSpPr>
          <p:nvPr userDrawn="1"/>
        </p:nvSpPr>
        <p:spPr bwMode="auto">
          <a:xfrm>
            <a:off x="0" y="98623"/>
            <a:ext cx="8709225" cy="3877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1400">
                <a:solidFill>
                  <a:srgbClr val="000000"/>
                </a:solidFill>
                <a:latin typeface="Arial" panose="020B0604020202020204" pitchFamily="34" charset="0"/>
                <a:ea typeface="MS PGothic" panose="020B0600070205080204" pitchFamily="34" charset="-128"/>
                <a:sym typeface="Arial" panose="020B0604020202020204" pitchFamily="34" charset="0"/>
              </a:defRPr>
            </a:lvl1pPr>
            <a:lvl2pPr marL="742950" indent="-285750" eaLnBrk="0" hangingPunct="0">
              <a:defRPr sz="1400">
                <a:solidFill>
                  <a:srgbClr val="000000"/>
                </a:solidFill>
                <a:latin typeface="Arial" panose="020B0604020202020204" pitchFamily="34" charset="0"/>
                <a:ea typeface="MS PGothic" panose="020B0600070205080204" pitchFamily="34" charset="-128"/>
                <a:sym typeface="Arial" panose="020B0604020202020204" pitchFamily="34" charset="0"/>
              </a:defRPr>
            </a:lvl2pPr>
            <a:lvl3pPr marL="1143000" indent="-228600" eaLnBrk="0" hangingPunct="0">
              <a:defRPr sz="1400">
                <a:solidFill>
                  <a:srgbClr val="000000"/>
                </a:solidFill>
                <a:latin typeface="Arial" panose="020B0604020202020204" pitchFamily="34" charset="0"/>
                <a:ea typeface="MS PGothic" panose="020B0600070205080204" pitchFamily="34" charset="-128"/>
                <a:sym typeface="Arial" panose="020B0604020202020204" pitchFamily="34" charset="0"/>
              </a:defRPr>
            </a:lvl3pPr>
            <a:lvl4pPr marL="1600200" indent="-228600" eaLnBrk="0" hangingPunct="0">
              <a:defRPr sz="1400">
                <a:solidFill>
                  <a:srgbClr val="000000"/>
                </a:solidFill>
                <a:latin typeface="Arial" panose="020B0604020202020204" pitchFamily="34" charset="0"/>
                <a:ea typeface="MS PGothic" panose="020B0600070205080204" pitchFamily="34" charset="-128"/>
                <a:sym typeface="Arial" panose="020B0604020202020204" pitchFamily="34" charset="0"/>
              </a:defRPr>
            </a:lvl4pPr>
            <a:lvl5pPr marL="2057400" indent="-228600" eaLnBrk="0" hangingPunct="0">
              <a:defRPr sz="1400">
                <a:solidFill>
                  <a:srgbClr val="000000"/>
                </a:solidFill>
                <a:latin typeface="Arial" panose="020B0604020202020204" pitchFamily="34" charset="0"/>
                <a:ea typeface="MS PGothic" panose="020B0600070205080204" pitchFamily="34" charset="-128"/>
                <a:sym typeface="Arial" panose="020B0604020202020204" pitchFamily="34" charset="0"/>
              </a:defRPr>
            </a:lvl5pPr>
            <a:lvl6pPr marL="2514600" indent="-228600" eaLnBrk="0" fontAlgn="base" hangingPunct="0">
              <a:spcBef>
                <a:spcPct val="0"/>
              </a:spcBef>
              <a:spcAft>
                <a:spcPct val="0"/>
              </a:spcAft>
              <a:defRPr sz="1400">
                <a:solidFill>
                  <a:srgbClr val="000000"/>
                </a:solidFill>
                <a:latin typeface="Arial" panose="020B0604020202020204" pitchFamily="34" charset="0"/>
                <a:ea typeface="MS PGothic" panose="020B0600070205080204" pitchFamily="34" charset="-128"/>
                <a:sym typeface="Arial" panose="020B0604020202020204" pitchFamily="34" charset="0"/>
              </a:defRPr>
            </a:lvl6pPr>
            <a:lvl7pPr marL="2971800" indent="-228600" eaLnBrk="0" fontAlgn="base" hangingPunct="0">
              <a:spcBef>
                <a:spcPct val="0"/>
              </a:spcBef>
              <a:spcAft>
                <a:spcPct val="0"/>
              </a:spcAft>
              <a:defRPr sz="1400">
                <a:solidFill>
                  <a:srgbClr val="000000"/>
                </a:solidFill>
                <a:latin typeface="Arial" panose="020B0604020202020204" pitchFamily="34" charset="0"/>
                <a:ea typeface="MS PGothic" panose="020B0600070205080204" pitchFamily="34" charset="-128"/>
                <a:sym typeface="Arial" panose="020B0604020202020204" pitchFamily="34" charset="0"/>
              </a:defRPr>
            </a:lvl7pPr>
            <a:lvl8pPr marL="3429000" indent="-228600" eaLnBrk="0" fontAlgn="base" hangingPunct="0">
              <a:spcBef>
                <a:spcPct val="0"/>
              </a:spcBef>
              <a:spcAft>
                <a:spcPct val="0"/>
              </a:spcAft>
              <a:defRPr sz="1400">
                <a:solidFill>
                  <a:srgbClr val="000000"/>
                </a:solidFill>
                <a:latin typeface="Arial" panose="020B0604020202020204" pitchFamily="34" charset="0"/>
                <a:ea typeface="MS PGothic" panose="020B0600070205080204" pitchFamily="34" charset="-128"/>
                <a:sym typeface="Arial" panose="020B0604020202020204" pitchFamily="34" charset="0"/>
              </a:defRPr>
            </a:lvl8pPr>
            <a:lvl9pPr marL="3886200" indent="-228600" eaLnBrk="0" fontAlgn="base" hangingPunct="0">
              <a:spcBef>
                <a:spcPct val="0"/>
              </a:spcBef>
              <a:spcAft>
                <a:spcPct val="0"/>
              </a:spcAft>
              <a:defRPr sz="1400">
                <a:solidFill>
                  <a:srgbClr val="000000"/>
                </a:solidFill>
                <a:latin typeface="Arial" panose="020B0604020202020204" pitchFamily="34" charset="0"/>
                <a:ea typeface="MS PGothic" panose="020B0600070205080204" pitchFamily="34" charset="-128"/>
                <a:sym typeface="Arial" panose="020B0604020202020204" pitchFamily="34" charset="0"/>
              </a:defRPr>
            </a:lvl9pPr>
          </a:lstStyle>
          <a:p>
            <a:pPr algn="l" eaLnBrk="1" hangingPunct="1">
              <a:lnSpc>
                <a:spcPct val="80000"/>
              </a:lnSpc>
              <a:buClr>
                <a:schemeClr val="bg1"/>
              </a:buClr>
              <a:buSzPct val="140000"/>
            </a:pPr>
            <a:r>
              <a:rPr lang="en-US" altLang="el-GR" sz="1800" b="1" dirty="0">
                <a:solidFill>
                  <a:schemeClr val="bg1"/>
                </a:solidFill>
                <a:effectLst>
                  <a:outerShdw blurRad="38100" dist="38100" dir="2700000" algn="tl">
                    <a:srgbClr val="000000">
                      <a:alpha val="43137"/>
                    </a:srgbClr>
                  </a:outerShdw>
                </a:effectLst>
                <a:highlight>
                  <a:srgbClr val="C01E24"/>
                </a:highlight>
                <a:latin typeface="Abadi Extra Light" panose="020B0204020104020204" pitchFamily="34" charset="0"/>
              </a:rPr>
              <a:t> </a:t>
            </a:r>
            <a:r>
              <a:rPr lang="en-US" altLang="el-GR" sz="1800" b="1" dirty="0">
                <a:solidFill>
                  <a:schemeClr val="bg1"/>
                </a:solidFill>
                <a:effectLst>
                  <a:outerShdw blurRad="38100" dist="38100" dir="2700000" algn="tl">
                    <a:srgbClr val="000000">
                      <a:alpha val="43137"/>
                    </a:srgbClr>
                  </a:outerShdw>
                </a:effectLst>
                <a:highlight>
                  <a:srgbClr val="C01E24"/>
                </a:highlight>
                <a:latin typeface="+mj-lt"/>
              </a:rPr>
              <a:t>4.1 </a:t>
            </a:r>
            <a:r>
              <a:rPr lang="en-US" sz="2400" dirty="0">
                <a:solidFill>
                  <a:schemeClr val="tx1"/>
                </a:solidFill>
              </a:rPr>
              <a:t> </a:t>
            </a:r>
            <a:r>
              <a:rPr lang="en-US" sz="1800" kern="1200" dirty="0">
                <a:solidFill>
                  <a:schemeClr val="tx1">
                    <a:lumMod val="50000"/>
                    <a:lumOff val="50000"/>
                  </a:schemeClr>
                </a:solidFill>
                <a:latin typeface="Abadi Extra Light" panose="020B0204020104020204" pitchFamily="34" charset="0"/>
                <a:ea typeface="MS PGothic" panose="020B0600070205080204" pitchFamily="34" charset="-128"/>
                <a:cs typeface="+mn-cs"/>
                <a:sym typeface="Arial" panose="020B0604020202020204" pitchFamily="34" charset="0"/>
              </a:rPr>
              <a:t>Health apps for rest routines </a:t>
            </a:r>
            <a:endParaRPr lang="en-US" altLang="el-GR" sz="1800" kern="1200" dirty="0">
              <a:solidFill>
                <a:schemeClr val="tx1">
                  <a:lumMod val="50000"/>
                  <a:lumOff val="50000"/>
                </a:schemeClr>
              </a:solidFill>
              <a:latin typeface="Abadi Extra Light" panose="020B0204020104020204" pitchFamily="34" charset="0"/>
              <a:ea typeface="MS PGothic" panose="020B0600070205080204" pitchFamily="34" charset="-128"/>
              <a:cs typeface="+mn-cs"/>
              <a:sym typeface="Arial" panose="020B0604020202020204" pitchFamily="34" charset="0"/>
            </a:endParaRPr>
          </a:p>
        </p:txBody>
      </p:sp>
    </p:spTree>
    <p:extLst>
      <p:ext uri="{BB962C8B-B14F-4D97-AF65-F5344CB8AC3E}">
        <p14:creationId xmlns:p14="http://schemas.microsoft.com/office/powerpoint/2010/main" val="2336866591"/>
      </p:ext>
    </p:extLst>
  </p:cSld>
  <p:clrMapOvr>
    <a:masterClrMapping/>
  </p:clrMapOvr>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Θέση τίτλου 1">
            <a:extLst>
              <a:ext uri="{FF2B5EF4-FFF2-40B4-BE49-F238E27FC236}">
                <a16:creationId xmlns:a16="http://schemas.microsoft.com/office/drawing/2014/main" id="{B46BB58A-A75B-4A0C-BE6F-D0731393F478}"/>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l-GR"/>
              <a:t>Στυλ κύριου τίτλου</a:t>
            </a:r>
          </a:p>
        </p:txBody>
      </p:sp>
      <p:sp>
        <p:nvSpPr>
          <p:cNvPr id="3" name="Θέση κειμένου 2">
            <a:extLst>
              <a:ext uri="{FF2B5EF4-FFF2-40B4-BE49-F238E27FC236}">
                <a16:creationId xmlns:a16="http://schemas.microsoft.com/office/drawing/2014/main" id="{25648635-3CA0-4F1E-817C-A6E98ACC2516}"/>
              </a:ext>
            </a:extLst>
          </p:cNvPr>
          <p:cNvSpPr>
            <a:spLocks noGrp="1"/>
          </p:cNvSpPr>
          <p:nvPr>
            <p:ph type="body" idx="1"/>
          </p:nvPr>
        </p:nvSpPr>
        <p:spPr>
          <a:xfrm>
            <a:off x="838200" y="1825624"/>
            <a:ext cx="10515600" cy="4530725"/>
          </a:xfrm>
          <a:prstGeom prst="rect">
            <a:avLst/>
          </a:prstGeom>
        </p:spPr>
        <p:txBody>
          <a:bodyPr vert="horz" lIns="91440" tIns="45720" rIns="91440" bIns="45720" rtlCol="0">
            <a:normAutofit/>
          </a:bodyPr>
          <a:lstStyle/>
          <a:p>
            <a:pPr lvl="0"/>
            <a:r>
              <a:rPr lang="el-GR" dirty="0"/>
              <a:t>Επεξεργασία στυλ υποδείγματος κειμένου</a:t>
            </a:r>
          </a:p>
          <a:p>
            <a:pPr lvl="1"/>
            <a:r>
              <a:rPr lang="el-GR" dirty="0"/>
              <a:t>Δεύτερου επιπέδου</a:t>
            </a:r>
          </a:p>
          <a:p>
            <a:pPr lvl="2"/>
            <a:r>
              <a:rPr lang="el-GR" dirty="0"/>
              <a:t>Τρίτου επιπέδου</a:t>
            </a:r>
          </a:p>
          <a:p>
            <a:pPr lvl="3"/>
            <a:r>
              <a:rPr lang="el-GR" dirty="0"/>
              <a:t>Τέταρτου επιπέδου</a:t>
            </a:r>
          </a:p>
          <a:p>
            <a:pPr lvl="4"/>
            <a:r>
              <a:rPr lang="el-GR" dirty="0"/>
              <a:t>Πέμπτου επιπέδου</a:t>
            </a:r>
          </a:p>
        </p:txBody>
      </p:sp>
      <p:sp>
        <p:nvSpPr>
          <p:cNvPr id="4" name="Θέση ημερομηνίας 3">
            <a:extLst>
              <a:ext uri="{FF2B5EF4-FFF2-40B4-BE49-F238E27FC236}">
                <a16:creationId xmlns:a16="http://schemas.microsoft.com/office/drawing/2014/main" id="{E95B5D2D-F1A2-4F99-B9AD-6FD2B8D1E762}"/>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3F040FA-9906-4CC1-BC45-485E7EF45242}" type="datetimeFigureOut">
              <a:rPr lang="el-GR" smtClean="0"/>
              <a:t>10/5/2024</a:t>
            </a:fld>
            <a:endParaRPr lang="el-GR"/>
          </a:p>
        </p:txBody>
      </p:sp>
      <p:sp>
        <p:nvSpPr>
          <p:cNvPr id="5" name="Θέση υποσέλιδου 4">
            <a:extLst>
              <a:ext uri="{FF2B5EF4-FFF2-40B4-BE49-F238E27FC236}">
                <a16:creationId xmlns:a16="http://schemas.microsoft.com/office/drawing/2014/main" id="{9903A71A-FD73-44B7-9409-E37DDE72B6A8}"/>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l-GR"/>
          </a:p>
        </p:txBody>
      </p:sp>
      <p:sp>
        <p:nvSpPr>
          <p:cNvPr id="6" name="Θέση αριθμού διαφάνειας 5">
            <a:extLst>
              <a:ext uri="{FF2B5EF4-FFF2-40B4-BE49-F238E27FC236}">
                <a16:creationId xmlns:a16="http://schemas.microsoft.com/office/drawing/2014/main" id="{406CDE5E-65B0-4D9D-8085-7599318DCE3B}"/>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0B1572DE-A66B-47C0-8B9C-780E58F2F0B4}" type="slidenum">
              <a:rPr lang="el-GR" smtClean="0"/>
              <a:t>‹#›</a:t>
            </a:fld>
            <a:endParaRPr lang="el-GR"/>
          </a:p>
        </p:txBody>
      </p:sp>
    </p:spTree>
    <p:extLst>
      <p:ext uri="{BB962C8B-B14F-4D97-AF65-F5344CB8AC3E}">
        <p14:creationId xmlns:p14="http://schemas.microsoft.com/office/powerpoint/2010/main" val="146892305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60" r:id="rId3"/>
    <p:sldLayoutId id="2147483662" r:id="rId4"/>
    <p:sldLayoutId id="2147483661" r:id="rId5"/>
    <p:sldLayoutId id="2147483665" r:id="rId6"/>
    <p:sldLayoutId id="2147483666" r:id="rId7"/>
  </p:sldLayoutIdLst>
  <p:timing>
    <p:tnLst>
      <p:par>
        <p:cTn id="1" dur="indefinite" restart="never" nodeType="tmRoot"/>
      </p:par>
    </p:tnLst>
  </p:timing>
  <p:txStyles>
    <p:titleStyle>
      <a:lvl1pPr algn="l" defTabSz="914400" rtl="0" eaLnBrk="1" latinLnBrk="0" hangingPunct="1">
        <a:lnSpc>
          <a:spcPct val="90000"/>
        </a:lnSpc>
        <a:spcBef>
          <a:spcPct val="0"/>
        </a:spcBef>
        <a:buNone/>
        <a:defRPr sz="4400" b="1" kern="1200">
          <a:solidFill>
            <a:srgbClr val="203864"/>
          </a:solidFill>
          <a:effectLst/>
          <a:latin typeface="+mn-lt"/>
          <a:ea typeface="+mj-ea"/>
          <a:cs typeface="+mj-cs"/>
        </a:defRPr>
      </a:lvl1pPr>
    </p:titleStyle>
    <p:bodyStyle>
      <a:lvl1pPr marL="228600" indent="-228600" algn="l" defTabSz="914400" rtl="0" eaLnBrk="1" latinLnBrk="0" hangingPunct="1">
        <a:lnSpc>
          <a:spcPct val="100000"/>
        </a:lnSpc>
        <a:spcBef>
          <a:spcPts val="600"/>
        </a:spcBef>
        <a:spcAft>
          <a:spcPts val="600"/>
        </a:spcAft>
        <a:buClr>
          <a:srgbClr val="C01E24"/>
        </a:buClr>
        <a:buFont typeface="Wingdings" panose="05000000000000000000" pitchFamily="2" charset="2"/>
        <a:buChar char="§"/>
        <a:defRPr sz="2200" kern="1200">
          <a:solidFill>
            <a:schemeClr val="tx1"/>
          </a:solidFill>
          <a:latin typeface="+mn-lt"/>
          <a:ea typeface="+mn-ea"/>
          <a:cs typeface="+mn-cs"/>
        </a:defRPr>
      </a:lvl1pPr>
      <a:lvl2pPr marL="685800" indent="-228600" algn="l" defTabSz="914400" rtl="0" eaLnBrk="1" latinLnBrk="0" hangingPunct="1">
        <a:lnSpc>
          <a:spcPct val="100000"/>
        </a:lnSpc>
        <a:spcBef>
          <a:spcPts val="600"/>
        </a:spcBef>
        <a:spcAft>
          <a:spcPts val="600"/>
        </a:spcAft>
        <a:buClr>
          <a:srgbClr val="C01E24"/>
        </a:buClr>
        <a:buSzPct val="120000"/>
        <a:buFont typeface="Wingdings" panose="05000000000000000000" pitchFamily="2" charset="2"/>
        <a:buChar char="§"/>
        <a:defRPr sz="2200" kern="1200">
          <a:solidFill>
            <a:schemeClr val="tx1"/>
          </a:solidFill>
          <a:latin typeface="+mn-lt"/>
          <a:ea typeface="+mn-ea"/>
          <a:cs typeface="+mn-cs"/>
        </a:defRPr>
      </a:lvl2pPr>
      <a:lvl3pPr marL="1143000" indent="-228600" algn="l" defTabSz="914400" rtl="0" eaLnBrk="1" latinLnBrk="0" hangingPunct="1">
        <a:lnSpc>
          <a:spcPct val="100000"/>
        </a:lnSpc>
        <a:spcBef>
          <a:spcPts val="600"/>
        </a:spcBef>
        <a:spcAft>
          <a:spcPts val="600"/>
        </a:spcAft>
        <a:buClr>
          <a:srgbClr val="C01E24"/>
        </a:buClr>
        <a:buFont typeface="Wingdings" panose="05000000000000000000" pitchFamily="2" charset="2"/>
        <a:buChar char="§"/>
        <a:defRPr sz="2000" kern="1200">
          <a:solidFill>
            <a:schemeClr val="tx1"/>
          </a:solidFill>
          <a:latin typeface="+mn-lt"/>
          <a:ea typeface="+mn-ea"/>
          <a:cs typeface="+mn-cs"/>
        </a:defRPr>
      </a:lvl3pPr>
      <a:lvl4pPr marL="1600200" indent="-228600" algn="l" defTabSz="914400" rtl="0" eaLnBrk="1" latinLnBrk="0" hangingPunct="1">
        <a:lnSpc>
          <a:spcPct val="100000"/>
        </a:lnSpc>
        <a:spcBef>
          <a:spcPts val="600"/>
        </a:spcBef>
        <a:spcAft>
          <a:spcPts val="600"/>
        </a:spcAft>
        <a:buClr>
          <a:srgbClr val="C01E24"/>
        </a:buClr>
        <a:buFont typeface="Wingdings" panose="05000000000000000000" pitchFamily="2" charset="2"/>
        <a:buChar char="§"/>
        <a:defRPr sz="2000" kern="1200">
          <a:solidFill>
            <a:schemeClr val="tx1"/>
          </a:solidFill>
          <a:latin typeface="+mn-lt"/>
          <a:ea typeface="+mn-ea"/>
          <a:cs typeface="+mn-cs"/>
        </a:defRPr>
      </a:lvl4pPr>
      <a:lvl5pPr marL="2057400" indent="-228600" algn="l" defTabSz="914400" rtl="0" eaLnBrk="1" latinLnBrk="0" hangingPunct="1">
        <a:lnSpc>
          <a:spcPct val="100000"/>
        </a:lnSpc>
        <a:spcBef>
          <a:spcPts val="600"/>
        </a:spcBef>
        <a:spcAft>
          <a:spcPts val="600"/>
        </a:spcAft>
        <a:buClr>
          <a:srgbClr val="C01E24"/>
        </a:buClr>
        <a:buFont typeface="Wingdings" panose="05000000000000000000" pitchFamily="2" charset="2"/>
        <a:buChar char="§"/>
        <a:defRPr sz="20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l-G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6.jpg"/><Relationship Id="rId7" Type="http://schemas.openxmlformats.org/officeDocument/2006/relationships/image" Target="../media/image9.png"/><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8.jpg"/><Relationship Id="rId5" Type="http://schemas.openxmlformats.org/officeDocument/2006/relationships/image" Target="../media/image7.png"/><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3" Type="http://schemas.openxmlformats.org/officeDocument/2006/relationships/image" Target="../media/image10.jpg"/><Relationship Id="rId2" Type="http://schemas.openxmlformats.org/officeDocument/2006/relationships/notesSlide" Target="../notesSlides/notesSlide2.xml"/><Relationship Id="rId1" Type="http://schemas.openxmlformats.org/officeDocument/2006/relationships/slideLayout" Target="../slideLayouts/slideLayout1.xml"/><Relationship Id="rId6" Type="http://schemas.openxmlformats.org/officeDocument/2006/relationships/image" Target="../media/image8.jpg"/><Relationship Id="rId5" Type="http://schemas.openxmlformats.org/officeDocument/2006/relationships/image" Target="../media/image2.png"/><Relationship Id="rId4" Type="http://schemas.openxmlformats.org/officeDocument/2006/relationships/image" Target="../media/image6.jpg"/></Relationships>
</file>

<file path=ppt/slides/_rels/slide3.xml.rels><?xml version="1.0" encoding="UTF-8" standalone="yes"?>
<Relationships xmlns="http://schemas.openxmlformats.org/package/2006/relationships"><Relationship Id="rId8" Type="http://schemas.openxmlformats.org/officeDocument/2006/relationships/hyperlink" Target="https://www.prolepsis.gr/" TargetMode="External"/><Relationship Id="rId13" Type="http://schemas.openxmlformats.org/officeDocument/2006/relationships/image" Target="../media/image16.jpeg"/><Relationship Id="rId18" Type="http://schemas.openxmlformats.org/officeDocument/2006/relationships/hyperlink" Target="http://www.amsed.fr/" TargetMode="External"/><Relationship Id="rId3" Type="http://schemas.openxmlformats.org/officeDocument/2006/relationships/image" Target="../media/image11.jpeg"/><Relationship Id="rId21" Type="http://schemas.openxmlformats.org/officeDocument/2006/relationships/image" Target="../media/image20.jpg"/><Relationship Id="rId7" Type="http://schemas.openxmlformats.org/officeDocument/2006/relationships/image" Target="../media/image13.jpeg"/><Relationship Id="rId12" Type="http://schemas.openxmlformats.org/officeDocument/2006/relationships/hyperlink" Target="https://www.media-k.eu/" TargetMode="External"/><Relationship Id="rId17" Type="http://schemas.openxmlformats.org/officeDocument/2006/relationships/image" Target="../media/image18.png"/><Relationship Id="rId2" Type="http://schemas.openxmlformats.org/officeDocument/2006/relationships/notesSlide" Target="../notesSlides/notesSlide3.xml"/><Relationship Id="rId16" Type="http://schemas.openxmlformats.org/officeDocument/2006/relationships/image" Target="../media/image17.png"/><Relationship Id="rId20" Type="http://schemas.openxmlformats.org/officeDocument/2006/relationships/image" Target="../media/image19.png"/><Relationship Id="rId1" Type="http://schemas.openxmlformats.org/officeDocument/2006/relationships/slideLayout" Target="../slideLayouts/slideLayout3.xml"/><Relationship Id="rId6" Type="http://schemas.openxmlformats.org/officeDocument/2006/relationships/hyperlink" Target="http://www.coordina-oerh.com/" TargetMode="External"/><Relationship Id="rId11" Type="http://schemas.openxmlformats.org/officeDocument/2006/relationships/image" Target="../media/image15.jpeg"/><Relationship Id="rId5" Type="http://schemas.openxmlformats.org/officeDocument/2006/relationships/image" Target="../media/image12.jpeg"/><Relationship Id="rId15" Type="http://schemas.openxmlformats.org/officeDocument/2006/relationships/hyperlink" Target="http://www.connexions.gr/" TargetMode="External"/><Relationship Id="rId10" Type="http://schemas.openxmlformats.org/officeDocument/2006/relationships/hyperlink" Target="http://www.uv.es/" TargetMode="External"/><Relationship Id="rId19" Type="http://schemas.openxmlformats.org/officeDocument/2006/relationships/hyperlink" Target="http://www.resetcy.com/" TargetMode="External"/><Relationship Id="rId4" Type="http://schemas.openxmlformats.org/officeDocument/2006/relationships/hyperlink" Target="https://www.w-hs.de/" TargetMode="External"/><Relationship Id="rId9" Type="http://schemas.openxmlformats.org/officeDocument/2006/relationships/image" Target="../media/image14.jpeg"/><Relationship Id="rId14" Type="http://schemas.openxmlformats.org/officeDocument/2006/relationships/hyperlink" Target="https://www.oxfamitalia.org/" TargetMode="External"/><Relationship Id="rId22" Type="http://schemas.openxmlformats.org/officeDocument/2006/relationships/image" Target="../media/image21.png"/></Relationships>
</file>

<file path=ppt/slides/_rels/slide4.xml.rels><?xml version="1.0" encoding="UTF-8" standalone="yes"?>
<Relationships xmlns="http://schemas.openxmlformats.org/package/2006/relationships"><Relationship Id="rId8" Type="http://schemas.openxmlformats.org/officeDocument/2006/relationships/slide" Target="slide23.xml"/><Relationship Id="rId3" Type="http://schemas.openxmlformats.org/officeDocument/2006/relationships/image" Target="../media/image2.png"/><Relationship Id="rId7" Type="http://schemas.openxmlformats.org/officeDocument/2006/relationships/slide" Target="slide19.xml"/><Relationship Id="rId2" Type="http://schemas.openxmlformats.org/officeDocument/2006/relationships/notesSlide" Target="../notesSlides/notesSlide4.xml"/><Relationship Id="rId1" Type="http://schemas.openxmlformats.org/officeDocument/2006/relationships/slideLayout" Target="../slideLayouts/slideLayout3.xml"/><Relationship Id="rId6" Type="http://schemas.openxmlformats.org/officeDocument/2006/relationships/slide" Target="slide21.xml"/><Relationship Id="rId5" Type="http://schemas.openxmlformats.org/officeDocument/2006/relationships/slide" Target="slide14.xml"/><Relationship Id="rId4" Type="http://schemas.openxmlformats.org/officeDocument/2006/relationships/slide" Target="slide7.xml"/></Relationships>
</file>

<file path=ppt/slides/_rels/slide5.xml.rels><?xml version="1.0" encoding="UTF-8" standalone="yes"?>
<Relationships xmlns="http://schemas.openxmlformats.org/package/2006/relationships"><Relationship Id="rId3" Type="http://schemas.openxmlformats.org/officeDocument/2006/relationships/hyperlink" Target="https://www.freepik.com/free-vector/red-dart-arrow-hitting-target-center-dartboard_28563661.htm" TargetMode="External"/><Relationship Id="rId2" Type="http://schemas.openxmlformats.org/officeDocument/2006/relationships/notesSlide" Target="../notesSlides/notesSlide5.xml"/><Relationship Id="rId1" Type="http://schemas.openxmlformats.org/officeDocument/2006/relationships/slideLayout" Target="../slideLayouts/slideLayout2.xml"/><Relationship Id="rId4" Type="http://schemas.openxmlformats.org/officeDocument/2006/relationships/image" Target="../media/image22.jpg"/></Relationships>
</file>

<file path=ppt/slides/_rels/slide6.xml.rels><?xml version="1.0" encoding="UTF-8" standalone="yes"?>
<Relationships xmlns="http://schemas.openxmlformats.org/package/2006/relationships"><Relationship Id="rId3" Type="http://schemas.openxmlformats.org/officeDocument/2006/relationships/hyperlink" Target="https://www.freepik.com/free-vector/social-development-abstract-concept-vector-illustration-children-learn-social-skills-competence-positive-impact-successful-communication-career-success-education-abstract-metaphor_11663914.htm" TargetMode="External"/><Relationship Id="rId2" Type="http://schemas.openxmlformats.org/officeDocument/2006/relationships/notesSlide" Target="../notesSlides/notesSlide6.xml"/><Relationship Id="rId1" Type="http://schemas.openxmlformats.org/officeDocument/2006/relationships/slideLayout" Target="../slideLayouts/slideLayout2.xml"/><Relationship Id="rId4" Type="http://schemas.openxmlformats.org/officeDocument/2006/relationships/image" Target="../media/image23.jpg"/></Relationships>
</file>

<file path=ppt/slides/_rels/slide7.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7.xml"/><Relationship Id="rId1" Type="http://schemas.openxmlformats.org/officeDocument/2006/relationships/slideLayout" Target="../slideLayouts/slideLayout4.xml"/><Relationship Id="rId4" Type="http://schemas.openxmlformats.org/officeDocument/2006/relationships/hyperlink" Target="http://www.freepik.com/" TargetMode="External"/></Relationships>
</file>

<file path=ppt/slides/_rels/slide8.xml.rels><?xml version="1.0" encoding="UTF-8" standalone="yes"?>
<Relationships xmlns="http://schemas.openxmlformats.org/package/2006/relationships"><Relationship Id="rId3" Type="http://schemas.openxmlformats.org/officeDocument/2006/relationships/hyperlink" Target="https://pixabay.com/vectors/camouflage-cartoon-comic-pretension-1297384/" TargetMode="External"/><Relationship Id="rId2" Type="http://schemas.openxmlformats.org/officeDocument/2006/relationships/notesSlide" Target="../notesSlides/notesSlide8.xml"/><Relationship Id="rId1" Type="http://schemas.openxmlformats.org/officeDocument/2006/relationships/slideLayout" Target="../slideLayouts/slideLayout5.xml"/><Relationship Id="rId5" Type="http://schemas.openxmlformats.org/officeDocument/2006/relationships/image" Target="../media/image25.png"/><Relationship Id="rId4" Type="http://schemas.openxmlformats.org/officeDocument/2006/relationships/hyperlink" Target="https://pixabay.com/service/license-summary/" TargetMode="External"/></Relationships>
</file>

<file path=ppt/slides/_rels/slide9.xml.rels><?xml version="1.0" encoding="UTF-8" standalone="yes"?>
<Relationships xmlns="http://schemas.openxmlformats.org/package/2006/relationships"><Relationship Id="rId3" Type="http://schemas.openxmlformats.org/officeDocument/2006/relationships/hyperlink" Target="https://pixabay.com/illustrations/bed-sleep-night-sleeping-4183710/" TargetMode="External"/><Relationship Id="rId2" Type="http://schemas.openxmlformats.org/officeDocument/2006/relationships/notesSlide" Target="../notesSlides/notesSlide9.xml"/><Relationship Id="rId1" Type="http://schemas.openxmlformats.org/officeDocument/2006/relationships/slideLayout" Target="../slideLayouts/slideLayout5.xml"/><Relationship Id="rId5" Type="http://schemas.openxmlformats.org/officeDocument/2006/relationships/image" Target="../media/image26.png"/><Relationship Id="rId4" Type="http://schemas.openxmlformats.org/officeDocument/2006/relationships/hyperlink" Target="https://pixabay.com/service/license/" TargetMode="External"/></Relationships>
</file>

<file path=ppt/slides/_rels/slide10.xml.rels><?xml version="1.0" encoding="UTF-8" standalone="yes"?>
<Relationships xmlns="http://schemas.openxmlformats.org/package/2006/relationships"><Relationship Id="rId3" Type="http://schemas.openxmlformats.org/officeDocument/2006/relationships/hyperlink" Target="https://pixabay.com/vectors/homeless-beggar-social-care-sad-6949625/" TargetMode="External"/><Relationship Id="rId2" Type="http://schemas.openxmlformats.org/officeDocument/2006/relationships/notesSlide" Target="../notesSlides/notesSlide10.xml"/><Relationship Id="rId1" Type="http://schemas.openxmlformats.org/officeDocument/2006/relationships/slideLayout" Target="../slideLayouts/slideLayout6.xml"/><Relationship Id="rId5" Type="http://schemas.openxmlformats.org/officeDocument/2006/relationships/image" Target="../media/image27.png"/><Relationship Id="rId4" Type="http://schemas.openxmlformats.org/officeDocument/2006/relationships/hyperlink" Target="https://pixabay.com/service/license/" TargetMode="External"/></Relationships>
</file>

<file path=ppt/slides/_rels/slide11.xml.rels><?xml version="1.0" encoding="UTF-8" standalone="yes"?>
<Relationships xmlns="http://schemas.openxmlformats.org/package/2006/relationships"><Relationship Id="rId3" Type="http://schemas.openxmlformats.org/officeDocument/2006/relationships/hyperlink" Target="https://pixabay.com/illustrations/sheep-sleeping-fantasy-animal-7178748/" TargetMode="External"/><Relationship Id="rId2" Type="http://schemas.openxmlformats.org/officeDocument/2006/relationships/notesSlide" Target="../notesSlides/notesSlide11.xml"/><Relationship Id="rId1" Type="http://schemas.openxmlformats.org/officeDocument/2006/relationships/slideLayout" Target="../slideLayouts/slideLayout6.xml"/><Relationship Id="rId5" Type="http://schemas.openxmlformats.org/officeDocument/2006/relationships/image" Target="../media/image28.png"/><Relationship Id="rId4" Type="http://schemas.openxmlformats.org/officeDocument/2006/relationships/hyperlink" Target="https://pixabay.com/service/license/" TargetMode="External"/></Relationships>
</file>

<file path=ppt/slides/_rels/slide12.xml.rels><?xml version="1.0" encoding="UTF-8" standalone="yes"?>
<Relationships xmlns="http://schemas.openxmlformats.org/package/2006/relationships"><Relationship Id="rId3" Type="http://schemas.openxmlformats.org/officeDocument/2006/relationships/hyperlink" Target="https://pixabay.com/illustrations/sheep-sleeping-fantasy-animal-7178748/" TargetMode="External"/><Relationship Id="rId2" Type="http://schemas.openxmlformats.org/officeDocument/2006/relationships/notesSlide" Target="../notesSlides/notesSlide12.xml"/><Relationship Id="rId1" Type="http://schemas.openxmlformats.org/officeDocument/2006/relationships/slideLayout" Target="../slideLayouts/slideLayout6.xml"/><Relationship Id="rId5" Type="http://schemas.openxmlformats.org/officeDocument/2006/relationships/image" Target="../media/image28.png"/><Relationship Id="rId4" Type="http://schemas.openxmlformats.org/officeDocument/2006/relationships/hyperlink" Target="https://pixabay.com/service/license/" TargetMode="External"/></Relationships>
</file>

<file path=ppt/slides/_rels/slide13.xml.rels><?xml version="1.0" encoding="UTF-8" standalone="yes"?>
<Relationships xmlns="http://schemas.openxmlformats.org/package/2006/relationships"><Relationship Id="rId3" Type="http://schemas.openxmlformats.org/officeDocument/2006/relationships/hyperlink" Target="https://pixabay.com/vectors/checklist-to-do-activities-boxes-1766432/" TargetMode="External"/><Relationship Id="rId2" Type="http://schemas.openxmlformats.org/officeDocument/2006/relationships/notesSlide" Target="../notesSlides/notesSlide13.xml"/><Relationship Id="rId1" Type="http://schemas.openxmlformats.org/officeDocument/2006/relationships/slideLayout" Target="../slideLayouts/slideLayout6.xml"/><Relationship Id="rId5" Type="http://schemas.openxmlformats.org/officeDocument/2006/relationships/image" Target="../media/image29.png"/><Relationship Id="rId4" Type="http://schemas.openxmlformats.org/officeDocument/2006/relationships/hyperlink" Target="https://pixabay.com/service/license/" TargetMode="External"/></Relationships>
</file>

<file path=ppt/slides/_rels/slide14.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14.xml"/><Relationship Id="rId1" Type="http://schemas.openxmlformats.org/officeDocument/2006/relationships/slideLayout" Target="../slideLayouts/slideLayout4.xml"/><Relationship Id="rId4" Type="http://schemas.openxmlformats.org/officeDocument/2006/relationships/hyperlink" Target="http://www.freepik.com/" TargetMode="External"/></Relationships>
</file>

<file path=ppt/slides/_rels/slide15.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15.xml"/><Relationship Id="rId1" Type="http://schemas.openxmlformats.org/officeDocument/2006/relationships/slideLayout" Target="../slideLayouts/slideLayout5.xml"/><Relationship Id="rId5" Type="http://schemas.openxmlformats.org/officeDocument/2006/relationships/hyperlink" Target="https://pixabay.com/service/license/" TargetMode="External"/><Relationship Id="rId4" Type="http://schemas.openxmlformats.org/officeDocument/2006/relationships/hyperlink" Target="https://pixabay.com/vectors/relax-sleeping-resting-stickman-151841/" TargetMode="External"/></Relationships>
</file>

<file path=ppt/slides/_rels/slide16.xml.rels><?xml version="1.0" encoding="UTF-8" standalone="yes"?>
<Relationships xmlns="http://schemas.openxmlformats.org/package/2006/relationships"><Relationship Id="rId3" Type="http://schemas.openxmlformats.org/officeDocument/2006/relationships/hyperlink" Target="https://pixabay.com/vectors/alien-smiley-green-sleepy-sleeping-294250/" TargetMode="External"/><Relationship Id="rId2" Type="http://schemas.openxmlformats.org/officeDocument/2006/relationships/notesSlide" Target="../notesSlides/notesSlide16.xml"/><Relationship Id="rId1" Type="http://schemas.openxmlformats.org/officeDocument/2006/relationships/slideLayout" Target="../slideLayouts/slideLayout5.xml"/><Relationship Id="rId5" Type="http://schemas.openxmlformats.org/officeDocument/2006/relationships/image" Target="../media/image31.png"/><Relationship Id="rId4" Type="http://schemas.openxmlformats.org/officeDocument/2006/relationships/hyperlink" Target="https://pixabay.com/service/license/" TargetMode="External"/></Relationships>
</file>

<file path=ppt/slides/_rels/slide17.xml.rels><?xml version="1.0" encoding="UTF-8" standalone="yes"?>
<Relationships xmlns="http://schemas.openxmlformats.org/package/2006/relationships"><Relationship Id="rId3" Type="http://schemas.openxmlformats.org/officeDocument/2006/relationships/hyperlink" Target="https://cdn.pixabay.com/photo/2020/09/17/19/43/sleep-5580199_1280.png" TargetMode="External"/><Relationship Id="rId2" Type="http://schemas.openxmlformats.org/officeDocument/2006/relationships/notesSlide" Target="../notesSlides/notesSlide17.xml"/><Relationship Id="rId1" Type="http://schemas.openxmlformats.org/officeDocument/2006/relationships/slideLayout" Target="../slideLayouts/slideLayout5.xml"/><Relationship Id="rId5" Type="http://schemas.openxmlformats.org/officeDocument/2006/relationships/image" Target="../media/image32.png"/><Relationship Id="rId4" Type="http://schemas.openxmlformats.org/officeDocument/2006/relationships/hyperlink" Target="https://pixabay.com/service/license/" TargetMode="External"/></Relationships>
</file>

<file path=ppt/slides/_rels/slide18.xml.rels><?xml version="1.0" encoding="UTF-8" standalone="yes"?>
<Relationships xmlns="http://schemas.openxmlformats.org/package/2006/relationships"><Relationship Id="rId3" Type="http://schemas.openxmlformats.org/officeDocument/2006/relationships/hyperlink" Target="https://pixabay.com/illustrations/music-relax-headphone-1813100/" TargetMode="External"/><Relationship Id="rId2" Type="http://schemas.openxmlformats.org/officeDocument/2006/relationships/notesSlide" Target="../notesSlides/notesSlide18.xml"/><Relationship Id="rId1" Type="http://schemas.openxmlformats.org/officeDocument/2006/relationships/slideLayout" Target="../slideLayouts/slideLayout6.xml"/><Relationship Id="rId5" Type="http://schemas.openxmlformats.org/officeDocument/2006/relationships/image" Target="../media/image33.png"/><Relationship Id="rId4" Type="http://schemas.openxmlformats.org/officeDocument/2006/relationships/hyperlink" Target="https://pixabay.com/service/license/" TargetMode="External"/></Relationships>
</file>

<file path=ppt/slides/_rels/slide19.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19.xml"/><Relationship Id="rId1" Type="http://schemas.openxmlformats.org/officeDocument/2006/relationships/slideLayout" Target="../slideLayouts/slideLayout4.xml"/><Relationship Id="rId4" Type="http://schemas.openxmlformats.org/officeDocument/2006/relationships/hyperlink" Target="http://www.freepik.com/" TargetMode="External"/></Relationships>
</file>

<file path=ppt/slides/_rels/slide20.xml.rels><?xml version="1.0" encoding="UTF-8" standalone="yes"?>
<Relationships xmlns="http://schemas.openxmlformats.org/package/2006/relationships"><Relationship Id="rId3" Type="http://schemas.openxmlformats.org/officeDocument/2006/relationships/hyperlink" Target="https://cdn.pixabay.com/photo/2016/04/01/09/38/bed-1299479_1280.png" TargetMode="External"/><Relationship Id="rId2" Type="http://schemas.openxmlformats.org/officeDocument/2006/relationships/notesSlide" Target="../notesSlides/notesSlide20.xml"/><Relationship Id="rId1" Type="http://schemas.openxmlformats.org/officeDocument/2006/relationships/slideLayout" Target="../slideLayouts/slideLayout6.xml"/><Relationship Id="rId5" Type="http://schemas.openxmlformats.org/officeDocument/2006/relationships/image" Target="../media/image34.png"/><Relationship Id="rId4" Type="http://schemas.openxmlformats.org/officeDocument/2006/relationships/hyperlink" Target="https://pixabay.com/service/license/" TargetMode="External"/></Relationships>
</file>

<file path=ppt/slides/_rels/slide21.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21.xml"/><Relationship Id="rId1" Type="http://schemas.openxmlformats.org/officeDocument/2006/relationships/slideLayout" Target="../slideLayouts/slideLayout4.xml"/><Relationship Id="rId4" Type="http://schemas.openxmlformats.org/officeDocument/2006/relationships/hyperlink" Target="http://www.freepik.com/" TargetMode="External"/></Relationships>
</file>

<file path=ppt/slides/_rels/slide22.xml.rels><?xml version="1.0" encoding="UTF-8" standalone="yes"?>
<Relationships xmlns="http://schemas.openxmlformats.org/package/2006/relationships"><Relationship Id="rId3" Type="http://schemas.openxmlformats.org/officeDocument/2006/relationships/hyperlink" Target="https://pixabay.com/photos/sleep-insta-instagram-subscribe-6083398/" TargetMode="External"/><Relationship Id="rId2" Type="http://schemas.openxmlformats.org/officeDocument/2006/relationships/notesSlide" Target="../notesSlides/notesSlide22.xml"/><Relationship Id="rId1" Type="http://schemas.openxmlformats.org/officeDocument/2006/relationships/slideLayout" Target="../slideLayouts/slideLayout6.xml"/><Relationship Id="rId5" Type="http://schemas.openxmlformats.org/officeDocument/2006/relationships/image" Target="../media/image35.png"/><Relationship Id="rId4" Type="http://schemas.openxmlformats.org/officeDocument/2006/relationships/hyperlink" Target="https://pixabay.com/service/license/" TargetMode="External"/></Relationships>
</file>

<file path=ppt/slides/_rels/slide23.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23.xml"/><Relationship Id="rId1" Type="http://schemas.openxmlformats.org/officeDocument/2006/relationships/slideLayout" Target="../slideLayouts/slideLayout4.xml"/><Relationship Id="rId4" Type="http://schemas.openxmlformats.org/officeDocument/2006/relationships/hyperlink" Target="http://www.freepik.com/" TargetMode="External"/></Relationships>
</file>

<file path=ppt/slides/_rels/slide24.xml.rels><?xml version="1.0" encoding="UTF-8" standalone="yes"?>
<Relationships xmlns="http://schemas.openxmlformats.org/package/2006/relationships"><Relationship Id="rId3" Type="http://schemas.openxmlformats.org/officeDocument/2006/relationships/hyperlink" Target="https://pixabay.com/illustrations/sheep-sleep-asleep-moon-stars-7363807/" TargetMode="External"/><Relationship Id="rId2" Type="http://schemas.openxmlformats.org/officeDocument/2006/relationships/notesSlide" Target="../notesSlides/notesSlide24.xml"/><Relationship Id="rId1" Type="http://schemas.openxmlformats.org/officeDocument/2006/relationships/slideLayout" Target="../slideLayouts/slideLayout7.xml"/><Relationship Id="rId5" Type="http://schemas.openxmlformats.org/officeDocument/2006/relationships/image" Target="../media/image36.png"/><Relationship Id="rId4" Type="http://schemas.openxmlformats.org/officeDocument/2006/relationships/hyperlink" Target="https://pixabay.com/service/license/" TargetMode="External"/></Relationships>
</file>

<file path=ppt/slides/_rels/slide25.xml.rels><?xml version="1.0" encoding="UTF-8" standalone="yes"?>
<Relationships xmlns="http://schemas.openxmlformats.org/package/2006/relationships"><Relationship Id="rId3" Type="http://schemas.openxmlformats.org/officeDocument/2006/relationships/hyperlink" Target="https://pixabay.com/illustrations/sheep-sleep-asleep-moon-stars-7363807/" TargetMode="External"/><Relationship Id="rId2" Type="http://schemas.openxmlformats.org/officeDocument/2006/relationships/notesSlide" Target="../notesSlides/notesSlide25.xml"/><Relationship Id="rId1" Type="http://schemas.openxmlformats.org/officeDocument/2006/relationships/slideLayout" Target="../slideLayouts/slideLayout7.xml"/><Relationship Id="rId5" Type="http://schemas.openxmlformats.org/officeDocument/2006/relationships/image" Target="../media/image36.png"/><Relationship Id="rId4" Type="http://schemas.openxmlformats.org/officeDocument/2006/relationships/hyperlink" Target="https://pixabay.com/service/license/" TargetMode="External"/></Relationships>
</file>

<file path=ppt/slides/_rels/slide26.xml.rels><?xml version="1.0" encoding="UTF-8" standalone="yes"?>
<Relationships xmlns="http://schemas.openxmlformats.org/package/2006/relationships"><Relationship Id="rId3" Type="http://schemas.openxmlformats.org/officeDocument/2006/relationships/hyperlink" Target="https://pixabay.com/illustrations/bed-sleep-cat-dream-kitten-2932284/" TargetMode="External"/><Relationship Id="rId2" Type="http://schemas.openxmlformats.org/officeDocument/2006/relationships/notesSlide" Target="../notesSlides/notesSlide26.xml"/><Relationship Id="rId1" Type="http://schemas.openxmlformats.org/officeDocument/2006/relationships/slideLayout" Target="../slideLayouts/slideLayout7.xml"/><Relationship Id="rId5" Type="http://schemas.openxmlformats.org/officeDocument/2006/relationships/image" Target="../media/image37.png"/><Relationship Id="rId4" Type="http://schemas.openxmlformats.org/officeDocument/2006/relationships/hyperlink" Target="https://pixabay.com/service/license/" TargetMode="Externa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3" Type="http://schemas.openxmlformats.org/officeDocument/2006/relationships/hyperlink" Target="https://www.mayoclinic.org/healthy-lifestyle/adult-health/in-depth/sleep/art-20048379" TargetMode="External"/><Relationship Id="rId2" Type="http://schemas.openxmlformats.org/officeDocument/2006/relationships/notesSlide" Target="../notesSlides/notesSlide29.xml"/><Relationship Id="rId1" Type="http://schemas.openxmlformats.org/officeDocument/2006/relationships/slideLayout" Target="../slideLayouts/slideLayout5.xml"/><Relationship Id="rId6" Type="http://schemas.openxmlformats.org/officeDocument/2006/relationships/hyperlink" Target="https://www.sleepfoundation.org/best-sleep-apps" TargetMode="External"/><Relationship Id="rId5" Type="http://schemas.openxmlformats.org/officeDocument/2006/relationships/hyperlink" Target="https://www.sleepfoundation.org/sleep-hygiene/bedtime-routine-for-adults" TargetMode="External"/><Relationship Id="rId4" Type="http://schemas.openxmlformats.org/officeDocument/2006/relationships/hyperlink" Target="https://doi.org/10.1007/s13167-020-00205-2" TargetMode="External"/></Relationships>
</file>

<file path=ppt/slides/_rels/slide30.xml.rels><?xml version="1.0" encoding="UTF-8" standalone="yes"?>
<Relationships xmlns="http://schemas.openxmlformats.org/package/2006/relationships"><Relationship Id="rId3" Type="http://schemas.openxmlformats.org/officeDocument/2006/relationships/image" Target="../media/image38.emf"/><Relationship Id="rId2" Type="http://schemas.openxmlformats.org/officeDocument/2006/relationships/notesSlide" Target="../notesSlides/notesSlide30.xml"/><Relationship Id="rId1" Type="http://schemas.openxmlformats.org/officeDocument/2006/relationships/slideLayout" Target="../slideLayouts/slideLayout1.xml"/><Relationship Id="rId5" Type="http://schemas.openxmlformats.org/officeDocument/2006/relationships/image" Target="../media/image1.png"/><Relationship Id="rId4" Type="http://schemas.openxmlformats.org/officeDocument/2006/relationships/image" Target="../media/image39.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Τίτλος 3">
            <a:extLst>
              <a:ext uri="{FF2B5EF4-FFF2-40B4-BE49-F238E27FC236}">
                <a16:creationId xmlns:a16="http://schemas.microsoft.com/office/drawing/2014/main" id="{122BC770-408C-50C8-126F-18790E99F2CB}"/>
              </a:ext>
            </a:extLst>
          </p:cNvPr>
          <p:cNvSpPr txBox="1">
            <a:spLocks/>
          </p:cNvSpPr>
          <p:nvPr/>
        </p:nvSpPr>
        <p:spPr>
          <a:xfrm>
            <a:off x="4310344" y="3513902"/>
            <a:ext cx="7307007" cy="2015774"/>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rgbClr val="E3E98B"/>
                </a:solidFill>
                <a:effectLst>
                  <a:outerShdw blurRad="38100" dist="38100" dir="2700000" algn="tl">
                    <a:srgbClr val="000000">
                      <a:alpha val="43137"/>
                    </a:srgbClr>
                  </a:outerShdw>
                </a:effectLst>
                <a:latin typeface="Gill Sans MT" panose="020B0502020104020203" pitchFamily="34" charset="0"/>
                <a:ea typeface="+mj-ea"/>
                <a:cs typeface="+mj-cs"/>
              </a:defRPr>
            </a:lvl1pPr>
          </a:lstStyle>
          <a:p>
            <a:pPr>
              <a:spcAft>
                <a:spcPts val="600"/>
              </a:spcAft>
            </a:pPr>
            <a:r>
              <a:rPr lang="en-US" sz="3400" b="1" kern="1200" dirty="0">
                <a:solidFill>
                  <a:srgbClr val="C00000"/>
                </a:solidFill>
                <a:effectLst/>
                <a:latin typeface="+mj-lt"/>
                <a:ea typeface="+mj-ea"/>
                <a:cs typeface="+mj-cs"/>
              </a:rPr>
              <a:t>Module 4 – Teaching session </a:t>
            </a:r>
            <a:r>
              <a:rPr lang="en-US" sz="2400" b="1" kern="1200" dirty="0">
                <a:solidFill>
                  <a:srgbClr val="C00000"/>
                </a:solidFill>
                <a:effectLst/>
                <a:latin typeface="+mj-lt"/>
                <a:ea typeface="+mj-ea"/>
                <a:cs typeface="+mj-cs"/>
              </a:rPr>
              <a:t>(4.1)</a:t>
            </a:r>
            <a:r>
              <a:rPr lang="en-US" sz="2400" b="1" kern="1200" dirty="0">
                <a:solidFill>
                  <a:schemeClr val="tx1"/>
                </a:solidFill>
                <a:latin typeface="+mj-lt"/>
                <a:ea typeface="+mj-ea"/>
                <a:cs typeface="+mj-cs"/>
              </a:rPr>
              <a:t/>
            </a:r>
            <a:br>
              <a:rPr lang="en-US" sz="2400" b="1" kern="1200" dirty="0">
                <a:solidFill>
                  <a:schemeClr val="tx1"/>
                </a:solidFill>
                <a:latin typeface="+mj-lt"/>
                <a:ea typeface="+mj-ea"/>
                <a:cs typeface="+mj-cs"/>
              </a:rPr>
            </a:br>
            <a:r>
              <a:rPr lang="en-US" sz="3400" b="1" kern="1200" dirty="0">
                <a:solidFill>
                  <a:schemeClr val="tx1"/>
                </a:solidFill>
                <a:effectLst/>
                <a:latin typeface="+mj-lt"/>
                <a:ea typeface="+mj-ea"/>
                <a:cs typeface="+mj-cs"/>
              </a:rPr>
              <a:t>Health Apps for Rest Routines</a:t>
            </a:r>
          </a:p>
        </p:txBody>
      </p:sp>
      <p:sp>
        <p:nvSpPr>
          <p:cNvPr id="5" name="TextBox 4">
            <a:extLst>
              <a:ext uri="{FF2B5EF4-FFF2-40B4-BE49-F238E27FC236}">
                <a16:creationId xmlns:a16="http://schemas.microsoft.com/office/drawing/2014/main" id="{9C196132-8E2D-3323-B795-861D3CE5DD11}"/>
              </a:ext>
            </a:extLst>
          </p:cNvPr>
          <p:cNvSpPr txBox="1"/>
          <p:nvPr/>
        </p:nvSpPr>
        <p:spPr>
          <a:xfrm>
            <a:off x="3435699" y="4978399"/>
            <a:ext cx="6097554" cy="584775"/>
          </a:xfrm>
          <a:prstGeom prst="rect">
            <a:avLst/>
          </a:prstGeom>
          <a:noFill/>
          <a:ln>
            <a:solidFill>
              <a:schemeClr val="bg1"/>
            </a:solidFill>
          </a:ln>
        </p:spPr>
        <p:txBody>
          <a:bodyPr wrap="square">
            <a:spAutoFit/>
          </a:bodyPr>
          <a:lstStyle/>
          <a:p>
            <a:r>
              <a:rPr lang="en-US" sz="3200" dirty="0">
                <a:solidFill>
                  <a:srgbClr val="C00000"/>
                </a:solidFill>
                <a:latin typeface="+mj-lt"/>
              </a:rPr>
              <a:t>  </a:t>
            </a:r>
            <a:endParaRPr lang="el-GR" sz="2800" dirty="0"/>
          </a:p>
        </p:txBody>
      </p:sp>
      <p:sp>
        <p:nvSpPr>
          <p:cNvPr id="6" name="Ορθογώνιο 5">
            <a:extLst>
              <a:ext uri="{FF2B5EF4-FFF2-40B4-BE49-F238E27FC236}">
                <a16:creationId xmlns:a16="http://schemas.microsoft.com/office/drawing/2014/main" id="{C7AD4A93-931E-A31D-52A4-60E47B032034}"/>
              </a:ext>
            </a:extLst>
          </p:cNvPr>
          <p:cNvSpPr/>
          <p:nvPr/>
        </p:nvSpPr>
        <p:spPr>
          <a:xfrm>
            <a:off x="-2" y="671930"/>
            <a:ext cx="722376" cy="868136"/>
          </a:xfrm>
          <a:prstGeom prst="rect">
            <a:avLst/>
          </a:prstGeom>
          <a:solidFill>
            <a:srgbClr val="DDE0E5"/>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a:solidFill>
                  <a:schemeClr val="bg1">
                    <a:lumMod val="95000"/>
                  </a:schemeClr>
                </a:solidFill>
              </a:rPr>
              <a:t>1</a:t>
            </a:r>
            <a:endParaRPr lang="el-GR" sz="2400" dirty="0">
              <a:solidFill>
                <a:schemeClr val="bg1">
                  <a:lumMod val="95000"/>
                </a:schemeClr>
              </a:solidFill>
            </a:endParaRPr>
          </a:p>
        </p:txBody>
      </p:sp>
      <p:sp>
        <p:nvSpPr>
          <p:cNvPr id="7" name="Ορθογώνιο 6">
            <a:extLst>
              <a:ext uri="{FF2B5EF4-FFF2-40B4-BE49-F238E27FC236}">
                <a16:creationId xmlns:a16="http://schemas.microsoft.com/office/drawing/2014/main" id="{B08F5D6B-3FD6-2800-C5A1-3C9A7908BC37}"/>
              </a:ext>
            </a:extLst>
          </p:cNvPr>
          <p:cNvSpPr/>
          <p:nvPr/>
        </p:nvSpPr>
        <p:spPr>
          <a:xfrm>
            <a:off x="2609" y="1507751"/>
            <a:ext cx="722376" cy="868136"/>
          </a:xfrm>
          <a:prstGeom prst="rect">
            <a:avLst/>
          </a:prstGeom>
          <a:solidFill>
            <a:srgbClr val="DDE0E5"/>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a:solidFill>
                  <a:schemeClr val="bg1">
                    <a:lumMod val="95000"/>
                  </a:schemeClr>
                </a:solidFill>
              </a:rPr>
              <a:t>2</a:t>
            </a:r>
            <a:endParaRPr lang="el-GR" sz="2400" dirty="0">
              <a:solidFill>
                <a:schemeClr val="bg1">
                  <a:lumMod val="95000"/>
                </a:schemeClr>
              </a:solidFill>
            </a:endParaRPr>
          </a:p>
        </p:txBody>
      </p:sp>
      <p:sp>
        <p:nvSpPr>
          <p:cNvPr id="8" name="Ορθογώνιο 7">
            <a:extLst>
              <a:ext uri="{FF2B5EF4-FFF2-40B4-BE49-F238E27FC236}">
                <a16:creationId xmlns:a16="http://schemas.microsoft.com/office/drawing/2014/main" id="{B63E7FEB-73DF-67ED-3B6B-EFAC8BBCBDE5}"/>
              </a:ext>
            </a:extLst>
          </p:cNvPr>
          <p:cNvSpPr/>
          <p:nvPr/>
        </p:nvSpPr>
        <p:spPr>
          <a:xfrm>
            <a:off x="-56" y="2302518"/>
            <a:ext cx="722376" cy="868136"/>
          </a:xfrm>
          <a:prstGeom prst="rect">
            <a:avLst/>
          </a:prstGeom>
          <a:solidFill>
            <a:srgbClr val="DDE0E5"/>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a:solidFill>
                  <a:schemeClr val="bg1">
                    <a:lumMod val="95000"/>
                  </a:schemeClr>
                </a:solidFill>
              </a:rPr>
              <a:t>3</a:t>
            </a:r>
            <a:endParaRPr lang="el-GR" sz="2400" dirty="0">
              <a:solidFill>
                <a:schemeClr val="bg1">
                  <a:lumMod val="95000"/>
                </a:schemeClr>
              </a:solidFill>
            </a:endParaRPr>
          </a:p>
        </p:txBody>
      </p:sp>
      <p:sp>
        <p:nvSpPr>
          <p:cNvPr id="9" name="Ορθογώνιο 8">
            <a:extLst>
              <a:ext uri="{FF2B5EF4-FFF2-40B4-BE49-F238E27FC236}">
                <a16:creationId xmlns:a16="http://schemas.microsoft.com/office/drawing/2014/main" id="{9296058F-B1EF-E3C5-E1C3-C7D0F3D64C9C}"/>
              </a:ext>
            </a:extLst>
          </p:cNvPr>
          <p:cNvSpPr/>
          <p:nvPr/>
        </p:nvSpPr>
        <p:spPr>
          <a:xfrm>
            <a:off x="-2" y="3170974"/>
            <a:ext cx="722376" cy="868136"/>
          </a:xfrm>
          <a:prstGeom prst="rect">
            <a:avLst/>
          </a:prstGeom>
          <a:solidFill>
            <a:srgbClr val="C01E24"/>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b="1" dirty="0">
                <a:solidFill>
                  <a:schemeClr val="bg1">
                    <a:lumMod val="95000"/>
                  </a:schemeClr>
                </a:solidFill>
              </a:rPr>
              <a:t>4</a:t>
            </a:r>
            <a:endParaRPr lang="el-GR" sz="2400" b="1" dirty="0">
              <a:solidFill>
                <a:schemeClr val="bg1">
                  <a:lumMod val="95000"/>
                </a:schemeClr>
              </a:solidFill>
            </a:endParaRPr>
          </a:p>
        </p:txBody>
      </p:sp>
      <p:sp>
        <p:nvSpPr>
          <p:cNvPr id="10" name="Ορθογώνιο 9">
            <a:extLst>
              <a:ext uri="{FF2B5EF4-FFF2-40B4-BE49-F238E27FC236}">
                <a16:creationId xmlns:a16="http://schemas.microsoft.com/office/drawing/2014/main" id="{8D1A44D9-A0E1-CEEC-8556-1AF31A36C35E}"/>
              </a:ext>
            </a:extLst>
          </p:cNvPr>
          <p:cNvSpPr/>
          <p:nvPr/>
        </p:nvSpPr>
        <p:spPr>
          <a:xfrm>
            <a:off x="1655" y="4036937"/>
            <a:ext cx="722376" cy="868136"/>
          </a:xfrm>
          <a:prstGeom prst="rect">
            <a:avLst/>
          </a:prstGeom>
          <a:solidFill>
            <a:srgbClr val="DDE0E5"/>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a:solidFill>
                  <a:schemeClr val="bg1">
                    <a:lumMod val="95000"/>
                  </a:schemeClr>
                </a:solidFill>
              </a:rPr>
              <a:t>5</a:t>
            </a:r>
            <a:endParaRPr lang="el-GR" sz="2400" dirty="0">
              <a:solidFill>
                <a:schemeClr val="bg1">
                  <a:lumMod val="95000"/>
                </a:schemeClr>
              </a:solidFill>
            </a:endParaRPr>
          </a:p>
        </p:txBody>
      </p:sp>
      <p:pic>
        <p:nvPicPr>
          <p:cNvPr id="11" name="Εικόνα 10" descr="Εικόνα που περιέχει κείμενο, γραμματοσειρά, λογότυπο, γραφικά&#10;&#10;Περιγραφή που δημιουργήθηκε αυτόματα">
            <a:extLst>
              <a:ext uri="{FF2B5EF4-FFF2-40B4-BE49-F238E27FC236}">
                <a16:creationId xmlns:a16="http://schemas.microsoft.com/office/drawing/2014/main" id="{300ED21F-BA4A-76D4-938D-43CD49C53764}"/>
              </a:ext>
            </a:extLst>
          </p:cNvPr>
          <p:cNvPicPr>
            <a:picLocks noChangeAspect="1"/>
          </p:cNvPicPr>
          <p:nvPr/>
        </p:nvPicPr>
        <p:blipFill rotWithShape="1">
          <a:blip r:embed="rId3">
            <a:extLst>
              <a:ext uri="{28A0092B-C50C-407E-A947-70E740481C1C}">
                <a14:useLocalDpi xmlns:a14="http://schemas.microsoft.com/office/drawing/2010/main" val="0"/>
              </a:ext>
            </a:extLst>
          </a:blip>
          <a:srcRect l="19107"/>
          <a:stretch/>
        </p:blipFill>
        <p:spPr>
          <a:xfrm>
            <a:off x="4310344" y="1134849"/>
            <a:ext cx="6563496" cy="2084244"/>
          </a:xfrm>
          <a:prstGeom prst="rect">
            <a:avLst/>
          </a:prstGeom>
        </p:spPr>
      </p:pic>
      <p:sp>
        <p:nvSpPr>
          <p:cNvPr id="12" name="TextBox 11">
            <a:extLst>
              <a:ext uri="{FF2B5EF4-FFF2-40B4-BE49-F238E27FC236}">
                <a16:creationId xmlns:a16="http://schemas.microsoft.com/office/drawing/2014/main" id="{FA472B88-FA84-AD45-BFBA-453D2E042006}"/>
              </a:ext>
            </a:extLst>
          </p:cNvPr>
          <p:cNvSpPr txBox="1"/>
          <p:nvPr/>
        </p:nvSpPr>
        <p:spPr>
          <a:xfrm>
            <a:off x="4863323" y="2899483"/>
            <a:ext cx="6094902" cy="369332"/>
          </a:xfrm>
          <a:prstGeom prst="rect">
            <a:avLst/>
          </a:prstGeom>
          <a:noFill/>
        </p:spPr>
        <p:txBody>
          <a:bodyPr wrap="square">
            <a:spAutoFit/>
          </a:bodyPr>
          <a:lstStyle/>
          <a:p>
            <a:pPr algn="r"/>
            <a:r>
              <a:rPr lang="el-GR" dirty="0">
                <a:solidFill>
                  <a:srgbClr val="ABC7F1"/>
                </a:solidFill>
              </a:rPr>
              <a:t>https://apps4health.eu/</a:t>
            </a:r>
          </a:p>
        </p:txBody>
      </p:sp>
      <p:pic>
        <p:nvPicPr>
          <p:cNvPr id="13" name="Εικόνα 12">
            <a:extLst>
              <a:ext uri="{FF2B5EF4-FFF2-40B4-BE49-F238E27FC236}">
                <a16:creationId xmlns:a16="http://schemas.microsoft.com/office/drawing/2014/main" id="{7C86EE4D-CAC2-9380-C65D-7DA71C9CBC3B}"/>
              </a:ext>
            </a:extLst>
          </p:cNvPr>
          <p:cNvPicPr>
            <a:picLocks noChangeAspect="1"/>
          </p:cNvPicPr>
          <p:nvPr/>
        </p:nvPicPr>
        <p:blipFill>
          <a:blip r:embed="rId4"/>
          <a:stretch>
            <a:fillRect/>
          </a:stretch>
        </p:blipFill>
        <p:spPr>
          <a:xfrm>
            <a:off x="-8249" y="5991490"/>
            <a:ext cx="12191695" cy="869554"/>
          </a:xfrm>
          <a:prstGeom prst="rect">
            <a:avLst/>
          </a:prstGeom>
        </p:spPr>
      </p:pic>
      <p:pic>
        <p:nvPicPr>
          <p:cNvPr id="14" name="Picture 2">
            <a:extLst>
              <a:ext uri="{FF2B5EF4-FFF2-40B4-BE49-F238E27FC236}">
                <a16:creationId xmlns:a16="http://schemas.microsoft.com/office/drawing/2014/main" id="{C54C3464-3C1E-988B-5CEF-752563404FEF}"/>
              </a:ext>
            </a:extLst>
          </p:cNvPr>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10748048" y="6336215"/>
            <a:ext cx="1406013" cy="492105"/>
          </a:xfrm>
          <a:prstGeom prst="rect">
            <a:avLst/>
          </a:prstGeom>
          <a:noFill/>
          <a:extLst>
            <a:ext uri="{909E8E84-426E-40DD-AFC4-6F175D3DCCD1}">
              <a14:hiddenFill xmlns:a14="http://schemas.microsoft.com/office/drawing/2010/main">
                <a:solidFill>
                  <a:srgbClr val="FFFFFF"/>
                </a:solidFill>
              </a14:hiddenFill>
            </a:ext>
          </a:extLst>
        </p:spPr>
      </p:pic>
      <p:sp>
        <p:nvSpPr>
          <p:cNvPr id="16" name="Ορθογώνιο 15">
            <a:extLst>
              <a:ext uri="{FF2B5EF4-FFF2-40B4-BE49-F238E27FC236}">
                <a16:creationId xmlns:a16="http://schemas.microsoft.com/office/drawing/2014/main" id="{DFF0B65B-CBA5-9B67-090E-F3AF9A6A1A47}"/>
              </a:ext>
            </a:extLst>
          </p:cNvPr>
          <p:cNvSpPr/>
          <p:nvPr/>
        </p:nvSpPr>
        <p:spPr>
          <a:xfrm>
            <a:off x="510" y="4903744"/>
            <a:ext cx="722376" cy="868136"/>
          </a:xfrm>
          <a:prstGeom prst="rect">
            <a:avLst/>
          </a:prstGeom>
          <a:solidFill>
            <a:srgbClr val="DDE0E5"/>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a:effectLst>
                  <a:outerShdw blurRad="38100" dist="38100" dir="2700000" algn="tl">
                    <a:srgbClr val="000000">
                      <a:alpha val="43137"/>
                    </a:srgbClr>
                  </a:outerShdw>
                </a:effectLst>
              </a:rPr>
              <a:t>6</a:t>
            </a:r>
            <a:endParaRPr lang="el-GR" sz="2400" dirty="0">
              <a:effectLst>
                <a:outerShdw blurRad="38100" dist="38100" dir="2700000" algn="tl">
                  <a:srgbClr val="000000">
                    <a:alpha val="43137"/>
                  </a:srgbClr>
                </a:outerShdw>
              </a:effectLst>
            </a:endParaRPr>
          </a:p>
        </p:txBody>
      </p:sp>
      <p:pic>
        <p:nvPicPr>
          <p:cNvPr id="17" name="Εικόνα 16">
            <a:extLst>
              <a:ext uri="{FF2B5EF4-FFF2-40B4-BE49-F238E27FC236}">
                <a16:creationId xmlns:a16="http://schemas.microsoft.com/office/drawing/2014/main" id="{776D3A79-A4EA-011B-EE3F-2B5EC1352C1D}"/>
              </a:ext>
            </a:extLst>
          </p:cNvPr>
          <p:cNvPicPr>
            <a:picLocks noChangeAspect="1"/>
          </p:cNvPicPr>
          <p:nvPr/>
        </p:nvPicPr>
        <p:blipFill rotWithShape="1">
          <a:blip r:embed="rId4"/>
          <a:srcRect b="59835"/>
          <a:stretch/>
        </p:blipFill>
        <p:spPr>
          <a:xfrm rot="10800000">
            <a:off x="-8250" y="-4107"/>
            <a:ext cx="12191695" cy="349261"/>
          </a:xfrm>
          <a:prstGeom prst="rect">
            <a:avLst/>
          </a:prstGeom>
        </p:spPr>
      </p:pic>
      <p:pic>
        <p:nvPicPr>
          <p:cNvPr id="18" name="Εικόνα 17" descr="Εικόνα που περιέχει clipart, σύμβολο, καρτούν, λογότυπο&#10;&#10;Περιγραφή που δημιουργήθηκε αυτόματα">
            <a:extLst>
              <a:ext uri="{FF2B5EF4-FFF2-40B4-BE49-F238E27FC236}">
                <a16:creationId xmlns:a16="http://schemas.microsoft.com/office/drawing/2014/main" id="{29A217B1-02FB-0D22-229B-F635B22A4006}"/>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996896" y="1576370"/>
            <a:ext cx="1880187" cy="3365007"/>
          </a:xfrm>
          <a:prstGeom prst="rect">
            <a:avLst/>
          </a:prstGeom>
        </p:spPr>
      </p:pic>
      <p:sp>
        <p:nvSpPr>
          <p:cNvPr id="3" name="Ορθογώνιο 5">
            <a:extLst>
              <a:ext uri="{FF2B5EF4-FFF2-40B4-BE49-F238E27FC236}">
                <a16:creationId xmlns:a16="http://schemas.microsoft.com/office/drawing/2014/main" id="{A1482017-CE48-BD3A-636F-4833CBAAF02A}"/>
              </a:ext>
            </a:extLst>
          </p:cNvPr>
          <p:cNvSpPr/>
          <p:nvPr/>
        </p:nvSpPr>
        <p:spPr>
          <a:xfrm>
            <a:off x="728869" y="1172199"/>
            <a:ext cx="722376" cy="868136"/>
          </a:xfrm>
          <a:prstGeom prst="rect">
            <a:avLst/>
          </a:prstGeom>
          <a:solidFill>
            <a:srgbClr val="DDE0E5"/>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a:solidFill>
                  <a:schemeClr val="bg1">
                    <a:lumMod val="95000"/>
                  </a:schemeClr>
                </a:solidFill>
              </a:rPr>
              <a:t>7</a:t>
            </a:r>
            <a:endParaRPr lang="el-GR" sz="2400" dirty="0">
              <a:solidFill>
                <a:schemeClr val="bg1">
                  <a:lumMod val="95000"/>
                </a:schemeClr>
              </a:solidFill>
            </a:endParaRPr>
          </a:p>
        </p:txBody>
      </p:sp>
      <p:sp>
        <p:nvSpPr>
          <p:cNvPr id="19" name="Ορθογώνιο 6">
            <a:extLst>
              <a:ext uri="{FF2B5EF4-FFF2-40B4-BE49-F238E27FC236}">
                <a16:creationId xmlns:a16="http://schemas.microsoft.com/office/drawing/2014/main" id="{CAD63FE0-D81D-FCE9-CCA7-3575A1CD6940}"/>
              </a:ext>
            </a:extLst>
          </p:cNvPr>
          <p:cNvSpPr/>
          <p:nvPr/>
        </p:nvSpPr>
        <p:spPr>
          <a:xfrm>
            <a:off x="721541" y="2008020"/>
            <a:ext cx="722376" cy="868136"/>
          </a:xfrm>
          <a:prstGeom prst="rect">
            <a:avLst/>
          </a:prstGeom>
          <a:solidFill>
            <a:srgbClr val="DDE0E5"/>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a:solidFill>
                  <a:schemeClr val="bg1">
                    <a:lumMod val="95000"/>
                  </a:schemeClr>
                </a:solidFill>
              </a:rPr>
              <a:t>8</a:t>
            </a:r>
            <a:endParaRPr lang="el-GR" sz="2400" dirty="0">
              <a:solidFill>
                <a:schemeClr val="bg1">
                  <a:lumMod val="95000"/>
                </a:schemeClr>
              </a:solidFill>
            </a:endParaRPr>
          </a:p>
        </p:txBody>
      </p:sp>
      <p:sp>
        <p:nvSpPr>
          <p:cNvPr id="20" name="Ορθογώνιο 7">
            <a:extLst>
              <a:ext uri="{FF2B5EF4-FFF2-40B4-BE49-F238E27FC236}">
                <a16:creationId xmlns:a16="http://schemas.microsoft.com/office/drawing/2014/main" id="{6C932FDB-0CEA-CF4D-38E2-9F9CD825E408}"/>
              </a:ext>
            </a:extLst>
          </p:cNvPr>
          <p:cNvSpPr/>
          <p:nvPr/>
        </p:nvSpPr>
        <p:spPr>
          <a:xfrm>
            <a:off x="728815" y="2802787"/>
            <a:ext cx="722376" cy="868136"/>
          </a:xfrm>
          <a:prstGeom prst="rect">
            <a:avLst/>
          </a:prstGeom>
          <a:solidFill>
            <a:srgbClr val="DDE0E5"/>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a:solidFill>
                  <a:schemeClr val="bg1">
                    <a:lumMod val="95000"/>
                  </a:schemeClr>
                </a:solidFill>
              </a:rPr>
              <a:t>9</a:t>
            </a:r>
            <a:endParaRPr lang="el-GR" sz="2400" dirty="0">
              <a:solidFill>
                <a:schemeClr val="bg1">
                  <a:lumMod val="95000"/>
                </a:schemeClr>
              </a:solidFill>
            </a:endParaRPr>
          </a:p>
        </p:txBody>
      </p:sp>
      <p:sp>
        <p:nvSpPr>
          <p:cNvPr id="21" name="Ορθογώνιο 8">
            <a:extLst>
              <a:ext uri="{FF2B5EF4-FFF2-40B4-BE49-F238E27FC236}">
                <a16:creationId xmlns:a16="http://schemas.microsoft.com/office/drawing/2014/main" id="{EF7D337B-3CF9-B720-8142-510959218B2D}"/>
              </a:ext>
            </a:extLst>
          </p:cNvPr>
          <p:cNvSpPr/>
          <p:nvPr/>
        </p:nvSpPr>
        <p:spPr>
          <a:xfrm>
            <a:off x="728869" y="3671243"/>
            <a:ext cx="722376" cy="868136"/>
          </a:xfrm>
          <a:prstGeom prst="rect">
            <a:avLst/>
          </a:prstGeom>
          <a:solidFill>
            <a:srgbClr val="DDE0E5"/>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a:solidFill>
                  <a:schemeClr val="bg1">
                    <a:lumMod val="95000"/>
                  </a:schemeClr>
                </a:solidFill>
              </a:rPr>
              <a:t>10</a:t>
            </a:r>
            <a:endParaRPr lang="el-GR" sz="2400" dirty="0">
              <a:solidFill>
                <a:schemeClr val="bg1">
                  <a:lumMod val="95000"/>
                </a:schemeClr>
              </a:solidFill>
            </a:endParaRPr>
          </a:p>
        </p:txBody>
      </p:sp>
      <p:sp>
        <p:nvSpPr>
          <p:cNvPr id="22" name="Ορθογώνιο 9">
            <a:extLst>
              <a:ext uri="{FF2B5EF4-FFF2-40B4-BE49-F238E27FC236}">
                <a16:creationId xmlns:a16="http://schemas.microsoft.com/office/drawing/2014/main" id="{CC1E6879-142D-AECE-94E7-214111DCC508}"/>
              </a:ext>
            </a:extLst>
          </p:cNvPr>
          <p:cNvSpPr/>
          <p:nvPr/>
        </p:nvSpPr>
        <p:spPr>
          <a:xfrm>
            <a:off x="730526" y="4537206"/>
            <a:ext cx="722376" cy="868136"/>
          </a:xfrm>
          <a:prstGeom prst="rect">
            <a:avLst/>
          </a:prstGeom>
          <a:solidFill>
            <a:srgbClr val="DDE0E5"/>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a:solidFill>
                  <a:schemeClr val="bg1">
                    <a:lumMod val="95000"/>
                  </a:schemeClr>
                </a:solidFill>
              </a:rPr>
              <a:t>11</a:t>
            </a:r>
            <a:endParaRPr lang="el-GR" sz="2400" dirty="0">
              <a:solidFill>
                <a:schemeClr val="bg1">
                  <a:lumMod val="95000"/>
                </a:schemeClr>
              </a:solidFill>
            </a:endParaRPr>
          </a:p>
        </p:txBody>
      </p:sp>
      <p:sp>
        <p:nvSpPr>
          <p:cNvPr id="24" name="Ορθογώνιο 10">
            <a:extLst>
              <a:ext uri="{FF2B5EF4-FFF2-40B4-BE49-F238E27FC236}">
                <a16:creationId xmlns:a16="http://schemas.microsoft.com/office/drawing/2014/main" id="{E6A6A2C1-905C-CF21-28C1-3A5CBA4B3EAA}"/>
              </a:ext>
            </a:extLst>
          </p:cNvPr>
          <p:cNvSpPr/>
          <p:nvPr/>
        </p:nvSpPr>
        <p:spPr>
          <a:xfrm>
            <a:off x="2425150" y="6376653"/>
            <a:ext cx="8293082" cy="632422"/>
          </a:xfrm>
          <a:prstGeom prst="rect">
            <a:avLst/>
          </a:prstGeom>
        </p:spPr>
        <p:txBody>
          <a:bodyPr vert="horz" lIns="91440" tIns="45720" rIns="91440" bIns="45720" rtlCol="0" anchor="ctr">
            <a:normAutofit/>
          </a:bodyPr>
          <a:lstStyle/>
          <a:p>
            <a:pPr>
              <a:lnSpc>
                <a:spcPct val="90000"/>
              </a:lnSpc>
              <a:spcAft>
                <a:spcPts val="600"/>
              </a:spcAft>
            </a:pPr>
            <a:r>
              <a:rPr lang="en-US" sz="1000" b="0" i="0" dirty="0">
                <a:solidFill>
                  <a:schemeClr val="accent5">
                    <a:lumMod val="20000"/>
                    <a:lumOff val="80000"/>
                  </a:schemeClr>
                </a:solidFill>
                <a:effectLst/>
                <a:latin typeface="+mj-lt"/>
              </a:rPr>
              <a:t>Funded by the European Union. Views and opinions expressed are however those of the author(s) only and do not necessarily reflect those of the European Union or the European Education and Culture Executive Agency (EACEA). Neither the European Union nor EACEA can be held responsible for them.</a:t>
            </a:r>
            <a:endParaRPr lang="en-US" sz="1000" dirty="0">
              <a:solidFill>
                <a:schemeClr val="accent5">
                  <a:lumMod val="20000"/>
                  <a:lumOff val="80000"/>
                </a:schemeClr>
              </a:solidFill>
              <a:latin typeface="+mj-lt"/>
            </a:endParaRPr>
          </a:p>
        </p:txBody>
      </p:sp>
      <p:pic>
        <p:nvPicPr>
          <p:cNvPr id="28" name="Picture 27" descr="A black background with white text&#10;&#10;Description automatically generated">
            <a:extLst>
              <a:ext uri="{FF2B5EF4-FFF2-40B4-BE49-F238E27FC236}">
                <a16:creationId xmlns:a16="http://schemas.microsoft.com/office/drawing/2014/main" id="{354D6E5B-786C-C59B-40E3-002BDA2B9A77}"/>
              </a:ext>
            </a:extLst>
          </p:cNvPr>
          <p:cNvPicPr>
            <a:picLocks noChangeAspect="1"/>
          </p:cNvPicPr>
          <p:nvPr/>
        </p:nvPicPr>
        <p:blipFill>
          <a:blip r:embed="rId7" cstate="hqprint">
            <a:extLst>
              <a:ext uri="{28A0092B-C50C-407E-A947-70E740481C1C}">
                <a14:useLocalDpi xmlns:a14="http://schemas.microsoft.com/office/drawing/2010/main" val="0"/>
              </a:ext>
            </a:extLst>
          </a:blip>
          <a:stretch>
            <a:fillRect/>
          </a:stretch>
        </p:blipFill>
        <p:spPr>
          <a:xfrm>
            <a:off x="11628" y="6414599"/>
            <a:ext cx="1954612" cy="436098"/>
          </a:xfrm>
          <a:prstGeom prst="rect">
            <a:avLst/>
          </a:prstGeom>
        </p:spPr>
      </p:pic>
    </p:spTree>
    <p:extLst>
      <p:ext uri="{BB962C8B-B14F-4D97-AF65-F5344CB8AC3E}">
        <p14:creationId xmlns:p14="http://schemas.microsoft.com/office/powerpoint/2010/main" val="667290820"/>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Εικόνα 2"/>
          <p:cNvPicPr>
            <a:picLocks noChangeAspect="1"/>
          </p:cNvPicPr>
          <p:nvPr/>
        </p:nvPicPr>
        <p:blipFill rotWithShape="1">
          <a:blip r:embed="rId3" cstate="print">
            <a:extLst>
              <a:ext uri="{28A0092B-C50C-407E-A947-70E740481C1C}">
                <a14:useLocalDpi xmlns:a14="http://schemas.microsoft.com/office/drawing/2010/main" val="0"/>
              </a:ext>
            </a:extLst>
          </a:blip>
          <a:srcRect l="6692" t="8527" r="7726" b="12868"/>
          <a:stretch/>
        </p:blipFill>
        <p:spPr>
          <a:xfrm>
            <a:off x="7378995" y="1570462"/>
            <a:ext cx="4813005" cy="4420641"/>
          </a:xfrm>
          <a:prstGeom prst="rect">
            <a:avLst/>
          </a:prstGeom>
        </p:spPr>
      </p:pic>
      <p:pic>
        <p:nvPicPr>
          <p:cNvPr id="11" name="Εικόνα 10" descr="Εικόνα που περιέχει κείμενο, γραμματοσειρά, λογότυπο, γραφικά&#10;&#10;Περιγραφή που δημιουργήθηκε αυτόματα">
            <a:extLst>
              <a:ext uri="{FF2B5EF4-FFF2-40B4-BE49-F238E27FC236}">
                <a16:creationId xmlns:a16="http://schemas.microsoft.com/office/drawing/2014/main" id="{300ED21F-BA4A-76D4-938D-43CD49C53764}"/>
              </a:ext>
            </a:extLst>
          </p:cNvPr>
          <p:cNvPicPr>
            <a:picLocks noChangeAspect="1"/>
          </p:cNvPicPr>
          <p:nvPr/>
        </p:nvPicPr>
        <p:blipFill rotWithShape="1">
          <a:blip r:embed="rId4">
            <a:extLst>
              <a:ext uri="{28A0092B-C50C-407E-A947-70E740481C1C}">
                <a14:useLocalDpi xmlns:a14="http://schemas.microsoft.com/office/drawing/2010/main" val="0"/>
              </a:ext>
            </a:extLst>
          </a:blip>
          <a:srcRect l="19107" b="21550"/>
          <a:stretch/>
        </p:blipFill>
        <p:spPr>
          <a:xfrm>
            <a:off x="1488562" y="374456"/>
            <a:ext cx="6563496" cy="1635097"/>
          </a:xfrm>
          <a:prstGeom prst="rect">
            <a:avLst/>
          </a:prstGeom>
        </p:spPr>
      </p:pic>
      <p:pic>
        <p:nvPicPr>
          <p:cNvPr id="13" name="Εικόνα 12">
            <a:extLst>
              <a:ext uri="{FF2B5EF4-FFF2-40B4-BE49-F238E27FC236}">
                <a16:creationId xmlns:a16="http://schemas.microsoft.com/office/drawing/2014/main" id="{7C86EE4D-CAC2-9380-C65D-7DA71C9CBC3B}"/>
              </a:ext>
            </a:extLst>
          </p:cNvPr>
          <p:cNvPicPr>
            <a:picLocks noChangeAspect="1"/>
          </p:cNvPicPr>
          <p:nvPr/>
        </p:nvPicPr>
        <p:blipFill>
          <a:blip r:embed="rId5"/>
          <a:stretch>
            <a:fillRect/>
          </a:stretch>
        </p:blipFill>
        <p:spPr>
          <a:xfrm>
            <a:off x="305" y="5991103"/>
            <a:ext cx="12191695" cy="869554"/>
          </a:xfrm>
          <a:prstGeom prst="rect">
            <a:avLst/>
          </a:prstGeom>
        </p:spPr>
      </p:pic>
      <p:pic>
        <p:nvPicPr>
          <p:cNvPr id="17" name="Εικόνα 16">
            <a:extLst>
              <a:ext uri="{FF2B5EF4-FFF2-40B4-BE49-F238E27FC236}">
                <a16:creationId xmlns:a16="http://schemas.microsoft.com/office/drawing/2014/main" id="{776D3A79-A4EA-011B-EE3F-2B5EC1352C1D}"/>
              </a:ext>
            </a:extLst>
          </p:cNvPr>
          <p:cNvPicPr>
            <a:picLocks noChangeAspect="1"/>
          </p:cNvPicPr>
          <p:nvPr/>
        </p:nvPicPr>
        <p:blipFill rotWithShape="1">
          <a:blip r:embed="rId5"/>
          <a:srcRect b="59835"/>
          <a:stretch/>
        </p:blipFill>
        <p:spPr>
          <a:xfrm rot="10800000">
            <a:off x="-8250" y="-4107"/>
            <a:ext cx="12191695" cy="349261"/>
          </a:xfrm>
          <a:prstGeom prst="rect">
            <a:avLst/>
          </a:prstGeom>
        </p:spPr>
      </p:pic>
      <p:pic>
        <p:nvPicPr>
          <p:cNvPr id="18" name="Εικόνα 17" descr="Εικόνα που περιέχει clipart, σύμβολο, καρτούν, λογότυπο&#10;&#10;Περιγραφή που δημιουργήθηκε αυτόματα">
            <a:extLst>
              <a:ext uri="{FF2B5EF4-FFF2-40B4-BE49-F238E27FC236}">
                <a16:creationId xmlns:a16="http://schemas.microsoft.com/office/drawing/2014/main" id="{29A217B1-02FB-0D22-229B-F635B22A4006}"/>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296684" y="803957"/>
            <a:ext cx="860604" cy="1540240"/>
          </a:xfrm>
          <a:prstGeom prst="rect">
            <a:avLst/>
          </a:prstGeom>
        </p:spPr>
      </p:pic>
      <p:sp>
        <p:nvSpPr>
          <p:cNvPr id="8" name="Google Shape;120;p1"/>
          <p:cNvSpPr txBox="1"/>
          <p:nvPr/>
        </p:nvSpPr>
        <p:spPr>
          <a:xfrm>
            <a:off x="296684" y="2984211"/>
            <a:ext cx="7615416" cy="2015700"/>
          </a:xfrm>
          <a:prstGeom prst="rect">
            <a:avLst/>
          </a:prstGeom>
          <a:noFill/>
          <a:ln>
            <a:noFill/>
          </a:ln>
        </p:spPr>
        <p:txBody>
          <a:bodyPr spcFirstLastPara="1" wrap="square" lIns="91425" tIns="45700" rIns="91425" bIns="45700" anchor="ctr" anchorCtr="0">
            <a:normAutofit/>
          </a:bodyPr>
          <a:lstStyle/>
          <a:p>
            <a:pPr>
              <a:spcAft>
                <a:spcPts val="600"/>
              </a:spcAft>
            </a:pPr>
            <a:r>
              <a:rPr lang="en-US" sz="7200" dirty="0" smtClean="0">
                <a:solidFill>
                  <a:srgbClr val="C00000"/>
                </a:solidFill>
                <a:latin typeface="Calibri Light" panose="020F0302020204030204" pitchFamily="34" charset="0"/>
                <a:ea typeface="Calibri"/>
                <a:cs typeface="Calibri Light" panose="020F0302020204030204" pitchFamily="34" charset="0"/>
                <a:sym typeface="Calibri"/>
              </a:rPr>
              <a:t>4</a:t>
            </a:r>
            <a:r>
              <a:rPr lang="en-US" sz="3400" b="1" dirty="0">
                <a:solidFill>
                  <a:schemeClr val="dk1"/>
                </a:solidFill>
                <a:latin typeface="Calibri Light" panose="020F0302020204030204" pitchFamily="34" charset="0"/>
                <a:ea typeface="Calibri"/>
                <a:cs typeface="Calibri Light" panose="020F0302020204030204" pitchFamily="34" charset="0"/>
                <a:sym typeface="Calibri"/>
              </a:rPr>
              <a:t/>
            </a:r>
            <a:br>
              <a:rPr lang="en-US" sz="3400" b="1" dirty="0">
                <a:solidFill>
                  <a:schemeClr val="dk1"/>
                </a:solidFill>
                <a:latin typeface="Calibri Light" panose="020F0302020204030204" pitchFamily="34" charset="0"/>
                <a:ea typeface="Calibri"/>
                <a:cs typeface="Calibri Light" panose="020F0302020204030204" pitchFamily="34" charset="0"/>
                <a:sym typeface="Calibri"/>
              </a:rPr>
            </a:br>
            <a:r>
              <a:rPr lang="en-US" sz="4000" dirty="0"/>
              <a:t>Health Apps for Rest Routines</a:t>
            </a:r>
            <a:endParaRPr sz="1400" i="0" u="none" strike="noStrike" cap="none" dirty="0">
              <a:solidFill>
                <a:srgbClr val="000000"/>
              </a:solidFill>
              <a:latin typeface="Calibri Light" panose="020F0302020204030204" pitchFamily="34" charset="0"/>
              <a:cs typeface="Calibri Light" panose="020F0302020204030204" pitchFamily="34" charset="0"/>
              <a:sym typeface="Arial"/>
            </a:endParaRPr>
          </a:p>
        </p:txBody>
      </p:sp>
    </p:spTree>
    <p:extLst>
      <p:ext uri="{BB962C8B-B14F-4D97-AF65-F5344CB8AC3E}">
        <p14:creationId xmlns:p14="http://schemas.microsoft.com/office/powerpoint/2010/main" val="3799794776"/>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Τίτλος 3">
            <a:extLst>
              <a:ext uri="{FF2B5EF4-FFF2-40B4-BE49-F238E27FC236}">
                <a16:creationId xmlns:a16="http://schemas.microsoft.com/office/drawing/2014/main" id="{9A6A0DFE-6EE7-43A9-9127-F286DC144B85}"/>
              </a:ext>
            </a:extLst>
          </p:cNvPr>
          <p:cNvSpPr>
            <a:spLocks noGrp="1"/>
          </p:cNvSpPr>
          <p:nvPr>
            <p:ph type="title"/>
          </p:nvPr>
        </p:nvSpPr>
        <p:spPr/>
        <p:txBody>
          <a:bodyPr>
            <a:normAutofit/>
          </a:bodyPr>
          <a:lstStyle/>
          <a:p>
            <a:r>
              <a:rPr lang="en-US" sz="4800" b="1" dirty="0">
                <a:solidFill>
                  <a:srgbClr val="203864"/>
                </a:solidFill>
                <a:latin typeface="+mn-lt"/>
              </a:rPr>
              <a:t>Partners</a:t>
            </a:r>
            <a:endParaRPr lang="el-GR" sz="4800" b="1" dirty="0">
              <a:solidFill>
                <a:srgbClr val="203864"/>
              </a:solidFill>
              <a:latin typeface="+mn-lt"/>
            </a:endParaRPr>
          </a:p>
        </p:txBody>
      </p:sp>
      <p:grpSp>
        <p:nvGrpSpPr>
          <p:cNvPr id="12" name="Ομάδα 11">
            <a:extLst>
              <a:ext uri="{FF2B5EF4-FFF2-40B4-BE49-F238E27FC236}">
                <a16:creationId xmlns:a16="http://schemas.microsoft.com/office/drawing/2014/main" id="{BF7993EA-D762-4081-AD93-A4C0BC4F2344}"/>
              </a:ext>
            </a:extLst>
          </p:cNvPr>
          <p:cNvGrpSpPr/>
          <p:nvPr/>
        </p:nvGrpSpPr>
        <p:grpSpPr>
          <a:xfrm>
            <a:off x="6606686" y="1812884"/>
            <a:ext cx="6096000" cy="1677637"/>
            <a:chOff x="-1066801" y="1523553"/>
            <a:chExt cx="6096000" cy="1677637"/>
          </a:xfrm>
        </p:grpSpPr>
        <p:pic>
          <p:nvPicPr>
            <p:cNvPr id="2050" name="Picture 2">
              <a:extLst>
                <a:ext uri="{FF2B5EF4-FFF2-40B4-BE49-F238E27FC236}">
                  <a16:creationId xmlns:a16="http://schemas.microsoft.com/office/drawing/2014/main" id="{8EBF0675-ED45-44CD-A77E-61912329753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256678" y="1523553"/>
              <a:ext cx="1449043" cy="997191"/>
            </a:xfrm>
            <a:prstGeom prst="rect">
              <a:avLst/>
            </a:prstGeom>
            <a:noFill/>
            <a:extLst>
              <a:ext uri="{909E8E84-426E-40DD-AFC4-6F175D3DCCD1}">
                <a14:hiddenFill xmlns:a14="http://schemas.microsoft.com/office/drawing/2010/main">
                  <a:solidFill>
                    <a:srgbClr val="FFFFFF"/>
                  </a:solidFill>
                </a14:hiddenFill>
              </a:ext>
            </a:extLst>
          </p:spPr>
        </p:pic>
        <p:sp>
          <p:nvSpPr>
            <p:cNvPr id="14" name="TextBox 13">
              <a:extLst>
                <a:ext uri="{FF2B5EF4-FFF2-40B4-BE49-F238E27FC236}">
                  <a16:creationId xmlns:a16="http://schemas.microsoft.com/office/drawing/2014/main" id="{DA3FCD0E-FFB9-47FE-8DCC-7998946716D8}"/>
                </a:ext>
              </a:extLst>
            </p:cNvPr>
            <p:cNvSpPr txBox="1"/>
            <p:nvPr/>
          </p:nvSpPr>
          <p:spPr>
            <a:xfrm>
              <a:off x="-1066801" y="2462526"/>
              <a:ext cx="6096000" cy="738664"/>
            </a:xfrm>
            <a:prstGeom prst="rect">
              <a:avLst/>
            </a:prstGeom>
            <a:noFill/>
          </p:spPr>
          <p:txBody>
            <a:bodyPr wrap="square">
              <a:spAutoFit/>
            </a:bodyPr>
            <a:lstStyle/>
            <a:p>
              <a:pPr algn="ctr" fontAlgn="base"/>
              <a:r>
                <a:rPr lang="de-DE" sz="1050" b="0" i="0" dirty="0">
                  <a:solidFill>
                    <a:srgbClr val="203864"/>
                  </a:solidFill>
                  <a:effectLst/>
                  <a:latin typeface="Roboto" panose="02000000000000000000" pitchFamily="2" charset="0"/>
                </a:rPr>
                <a:t>WESTFALISCHE </a:t>
              </a:r>
              <a:r>
                <a:rPr lang="de-DE" sz="1000" b="0" i="0" dirty="0">
                  <a:solidFill>
                    <a:srgbClr val="203864"/>
                  </a:solidFill>
                  <a:effectLst/>
                  <a:latin typeface="Roboto" panose="02000000000000000000" pitchFamily="2" charset="0"/>
                </a:rPr>
                <a:t>HOCHSCHULE</a:t>
              </a:r>
              <a:r>
                <a:rPr lang="de-DE" sz="1050" b="0" i="0" dirty="0">
                  <a:solidFill>
                    <a:srgbClr val="203864"/>
                  </a:solidFill>
                  <a:effectLst/>
                  <a:latin typeface="Roboto" panose="02000000000000000000" pitchFamily="2" charset="0"/>
                </a:rPr>
                <a:t> GELSENKIRCHEN,</a:t>
              </a:r>
              <a:br>
                <a:rPr lang="de-DE" sz="1050" b="0" i="0" dirty="0">
                  <a:solidFill>
                    <a:srgbClr val="203864"/>
                  </a:solidFill>
                  <a:effectLst/>
                  <a:latin typeface="Roboto" panose="02000000000000000000" pitchFamily="2" charset="0"/>
                </a:rPr>
              </a:br>
              <a:r>
                <a:rPr lang="de-DE" sz="1050" b="0" i="0" dirty="0">
                  <a:solidFill>
                    <a:srgbClr val="203864"/>
                  </a:solidFill>
                  <a:effectLst/>
                  <a:latin typeface="Roboto" panose="02000000000000000000" pitchFamily="2" charset="0"/>
                </a:rPr>
                <a:t>BOCHOLT, RECKLINGHAUSEN</a:t>
              </a:r>
            </a:p>
            <a:p>
              <a:pPr algn="ctr" fontAlgn="base"/>
              <a:r>
                <a:rPr lang="de-DE" sz="1050" b="0" i="0" dirty="0">
                  <a:solidFill>
                    <a:srgbClr val="414042"/>
                  </a:solidFill>
                  <a:effectLst/>
                  <a:latin typeface="Roboto" panose="02000000000000000000" pitchFamily="2" charset="0"/>
                </a:rPr>
                <a:t>GELSENKIRCHEN, GERMANY</a:t>
              </a:r>
            </a:p>
            <a:p>
              <a:pPr algn="ctr" fontAlgn="base"/>
              <a:r>
                <a:rPr lang="de-DE" sz="1050" b="0" i="0" u="none" strike="noStrike" dirty="0">
                  <a:solidFill>
                    <a:srgbClr val="D71920"/>
                  </a:solidFill>
                  <a:effectLst/>
                  <a:latin typeface="Roboto" panose="02000000000000000000" pitchFamily="2" charset="0"/>
                  <a:hlinkClick r:id="rId4"/>
                </a:rPr>
                <a:t>www.w-hs.de</a:t>
              </a:r>
              <a:endParaRPr lang="de-DE" sz="1050" b="0" i="0" dirty="0">
                <a:solidFill>
                  <a:srgbClr val="414042"/>
                </a:solidFill>
                <a:effectLst/>
                <a:latin typeface="Roboto" panose="02000000000000000000" pitchFamily="2" charset="0"/>
              </a:endParaRPr>
            </a:p>
          </p:txBody>
        </p:sp>
      </p:grpSp>
      <p:grpSp>
        <p:nvGrpSpPr>
          <p:cNvPr id="11" name="Ομάδα 10">
            <a:extLst>
              <a:ext uri="{FF2B5EF4-FFF2-40B4-BE49-F238E27FC236}">
                <a16:creationId xmlns:a16="http://schemas.microsoft.com/office/drawing/2014/main" id="{96D5137D-F25F-44D3-BFBD-6010E023BCA2}"/>
              </a:ext>
            </a:extLst>
          </p:cNvPr>
          <p:cNvGrpSpPr/>
          <p:nvPr/>
        </p:nvGrpSpPr>
        <p:grpSpPr>
          <a:xfrm>
            <a:off x="3483817" y="4504058"/>
            <a:ext cx="6629400" cy="1738414"/>
            <a:chOff x="2579204" y="1882706"/>
            <a:chExt cx="6629400" cy="1738414"/>
          </a:xfrm>
        </p:grpSpPr>
        <p:pic>
          <p:nvPicPr>
            <p:cNvPr id="5" name="Picture 4">
              <a:extLst>
                <a:ext uri="{FF2B5EF4-FFF2-40B4-BE49-F238E27FC236}">
                  <a16:creationId xmlns:a16="http://schemas.microsoft.com/office/drawing/2014/main" id="{F7B51B5F-7CC8-4F47-AF41-48413E15C672}"/>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627079" y="1882706"/>
              <a:ext cx="2533650" cy="1047750"/>
            </a:xfrm>
            <a:prstGeom prst="rect">
              <a:avLst/>
            </a:prstGeom>
            <a:noFill/>
            <a:extLst>
              <a:ext uri="{909E8E84-426E-40DD-AFC4-6F175D3DCCD1}">
                <a14:hiddenFill xmlns:a14="http://schemas.microsoft.com/office/drawing/2010/main">
                  <a:solidFill>
                    <a:srgbClr val="FFFFFF"/>
                  </a:solidFill>
                </a14:hiddenFill>
              </a:ext>
            </a:extLst>
          </p:spPr>
        </p:pic>
        <p:sp>
          <p:nvSpPr>
            <p:cNvPr id="16" name="TextBox 15">
              <a:extLst>
                <a:ext uri="{FF2B5EF4-FFF2-40B4-BE49-F238E27FC236}">
                  <a16:creationId xmlns:a16="http://schemas.microsoft.com/office/drawing/2014/main" id="{4203AE03-98BA-484B-983A-314B79666527}"/>
                </a:ext>
              </a:extLst>
            </p:cNvPr>
            <p:cNvSpPr txBox="1"/>
            <p:nvPr/>
          </p:nvSpPr>
          <p:spPr>
            <a:xfrm>
              <a:off x="2579204" y="2913234"/>
              <a:ext cx="6629400" cy="707886"/>
            </a:xfrm>
            <a:prstGeom prst="rect">
              <a:avLst/>
            </a:prstGeom>
            <a:noFill/>
          </p:spPr>
          <p:txBody>
            <a:bodyPr wrap="square">
              <a:spAutoFit/>
            </a:bodyPr>
            <a:lstStyle/>
            <a:p>
              <a:pPr algn="ctr" fontAlgn="base"/>
              <a:r>
                <a:rPr lang="es-ES" sz="1000" b="0" i="0">
                  <a:solidFill>
                    <a:srgbClr val="203864"/>
                  </a:solidFill>
                  <a:effectLst/>
                  <a:latin typeface="Roboto" panose="02000000000000000000" pitchFamily="2" charset="0"/>
                </a:rPr>
                <a:t>COORDINA ORGANIZACIÓN DE EMPRESAS Y</a:t>
              </a:r>
              <a:br>
                <a:rPr lang="es-ES" sz="1000" b="0" i="0">
                  <a:solidFill>
                    <a:srgbClr val="203864"/>
                  </a:solidFill>
                  <a:effectLst/>
                  <a:latin typeface="Roboto" panose="02000000000000000000" pitchFamily="2" charset="0"/>
                </a:rPr>
              </a:br>
              <a:r>
                <a:rPr lang="es-ES" sz="1000" b="0" i="0">
                  <a:solidFill>
                    <a:srgbClr val="203864"/>
                  </a:solidFill>
                  <a:effectLst/>
                  <a:latin typeface="Roboto" panose="02000000000000000000" pitchFamily="2" charset="0"/>
                </a:rPr>
                <a:t>RECURSOS HUMANOS, S.L.</a:t>
              </a:r>
            </a:p>
            <a:p>
              <a:pPr algn="ctr" fontAlgn="base"/>
              <a:r>
                <a:rPr lang="es-ES" sz="1000" b="0" i="0">
                  <a:solidFill>
                    <a:srgbClr val="414042"/>
                  </a:solidFill>
                  <a:effectLst/>
                  <a:latin typeface="Roboto" panose="02000000000000000000" pitchFamily="2" charset="0"/>
                </a:rPr>
                <a:t>VALENCIA, SPAIN</a:t>
              </a:r>
            </a:p>
            <a:p>
              <a:pPr algn="ctr" fontAlgn="base"/>
              <a:r>
                <a:rPr lang="es-ES" sz="1000" b="0" i="0" u="none" strike="noStrike">
                  <a:solidFill>
                    <a:srgbClr val="D71920"/>
                  </a:solidFill>
                  <a:effectLst/>
                  <a:latin typeface="Roboto" panose="02000000000000000000" pitchFamily="2" charset="0"/>
                  <a:hlinkClick r:id="rId6"/>
                </a:rPr>
                <a:t>coordina-oerh.com</a:t>
              </a:r>
              <a:endParaRPr lang="es-ES" sz="1000" b="0" i="0">
                <a:solidFill>
                  <a:srgbClr val="414042"/>
                </a:solidFill>
                <a:effectLst/>
                <a:latin typeface="Roboto" panose="02000000000000000000" pitchFamily="2" charset="0"/>
              </a:endParaRPr>
            </a:p>
          </p:txBody>
        </p:sp>
      </p:grpSp>
      <p:grpSp>
        <p:nvGrpSpPr>
          <p:cNvPr id="15" name="Ομάδα 14">
            <a:extLst>
              <a:ext uri="{FF2B5EF4-FFF2-40B4-BE49-F238E27FC236}">
                <a16:creationId xmlns:a16="http://schemas.microsoft.com/office/drawing/2014/main" id="{ADA3E3C0-7761-48E5-B929-2F7D24AC3893}"/>
              </a:ext>
            </a:extLst>
          </p:cNvPr>
          <p:cNvGrpSpPr/>
          <p:nvPr/>
        </p:nvGrpSpPr>
        <p:grpSpPr>
          <a:xfrm>
            <a:off x="3020318" y="1776505"/>
            <a:ext cx="6634368" cy="1584248"/>
            <a:chOff x="6639106" y="2919412"/>
            <a:chExt cx="6634368" cy="1584248"/>
          </a:xfrm>
        </p:grpSpPr>
        <p:pic>
          <p:nvPicPr>
            <p:cNvPr id="2052" name="Picture 4">
              <a:extLst>
                <a:ext uri="{FF2B5EF4-FFF2-40B4-BE49-F238E27FC236}">
                  <a16:creationId xmlns:a16="http://schemas.microsoft.com/office/drawing/2014/main" id="{71DD90C8-6291-4D9B-8637-04AA834BD82F}"/>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8684703" y="2919412"/>
              <a:ext cx="2543175" cy="1047750"/>
            </a:xfrm>
            <a:prstGeom prst="rect">
              <a:avLst/>
            </a:prstGeom>
            <a:noFill/>
            <a:extLst>
              <a:ext uri="{909E8E84-426E-40DD-AFC4-6F175D3DCCD1}">
                <a14:hiddenFill xmlns:a14="http://schemas.microsoft.com/office/drawing/2010/main">
                  <a:solidFill>
                    <a:srgbClr val="FFFFFF"/>
                  </a:solidFill>
                </a14:hiddenFill>
              </a:ext>
            </a:extLst>
          </p:spPr>
        </p:pic>
        <p:sp>
          <p:nvSpPr>
            <p:cNvPr id="20" name="TextBox 19">
              <a:extLst>
                <a:ext uri="{FF2B5EF4-FFF2-40B4-BE49-F238E27FC236}">
                  <a16:creationId xmlns:a16="http://schemas.microsoft.com/office/drawing/2014/main" id="{53E35F80-D7C4-4C20-8069-672536C8B9F7}"/>
                </a:ext>
              </a:extLst>
            </p:cNvPr>
            <p:cNvSpPr txBox="1"/>
            <p:nvPr/>
          </p:nvSpPr>
          <p:spPr>
            <a:xfrm>
              <a:off x="6639106" y="3949662"/>
              <a:ext cx="6634368" cy="553998"/>
            </a:xfrm>
            <a:prstGeom prst="rect">
              <a:avLst/>
            </a:prstGeom>
            <a:noFill/>
          </p:spPr>
          <p:txBody>
            <a:bodyPr wrap="square">
              <a:spAutoFit/>
            </a:bodyPr>
            <a:lstStyle/>
            <a:p>
              <a:pPr algn="ctr" fontAlgn="base"/>
              <a:r>
                <a:rPr lang="nb-NO" sz="1000" b="0" i="0" dirty="0">
                  <a:solidFill>
                    <a:srgbClr val="203864"/>
                  </a:solidFill>
                  <a:effectLst/>
                  <a:latin typeface="Roboto" panose="02000000000000000000" pitchFamily="2" charset="0"/>
                </a:rPr>
                <a:t>PROLEPSIS</a:t>
              </a:r>
            </a:p>
            <a:p>
              <a:pPr algn="ctr" fontAlgn="base"/>
              <a:r>
                <a:rPr lang="nb-NO" sz="1000" b="0" i="0" dirty="0">
                  <a:solidFill>
                    <a:srgbClr val="666666"/>
                  </a:solidFill>
                  <a:effectLst/>
                  <a:latin typeface="Roboto" panose="02000000000000000000" pitchFamily="2" charset="0"/>
                </a:rPr>
                <a:t>ATHENS, GREECE</a:t>
              </a:r>
              <a:br>
                <a:rPr lang="nb-NO" sz="1000" b="0" i="0" dirty="0">
                  <a:solidFill>
                    <a:srgbClr val="666666"/>
                  </a:solidFill>
                  <a:effectLst/>
                  <a:latin typeface="Roboto" panose="02000000000000000000" pitchFamily="2" charset="0"/>
                </a:rPr>
              </a:br>
              <a:r>
                <a:rPr lang="nb-NO" sz="1000" b="0" i="0" u="none" strike="noStrike" dirty="0">
                  <a:solidFill>
                    <a:srgbClr val="D71920"/>
                  </a:solidFill>
                  <a:effectLst/>
                  <a:latin typeface="Roboto" panose="02000000000000000000" pitchFamily="2" charset="0"/>
                  <a:hlinkClick r:id="rId8"/>
                </a:rPr>
                <a:t>www.prolepsis.gr</a:t>
              </a:r>
              <a:endParaRPr lang="nb-NO" sz="1000" b="0" i="0" dirty="0">
                <a:solidFill>
                  <a:srgbClr val="666666"/>
                </a:solidFill>
                <a:effectLst/>
                <a:latin typeface="Roboto" panose="02000000000000000000" pitchFamily="2" charset="0"/>
              </a:endParaRPr>
            </a:p>
          </p:txBody>
        </p:sp>
      </p:grpSp>
      <p:grpSp>
        <p:nvGrpSpPr>
          <p:cNvPr id="18" name="Ομάδα 17">
            <a:extLst>
              <a:ext uri="{FF2B5EF4-FFF2-40B4-BE49-F238E27FC236}">
                <a16:creationId xmlns:a16="http://schemas.microsoft.com/office/drawing/2014/main" id="{A4EB7248-55A7-4CAC-ABDD-957EF148A710}"/>
              </a:ext>
            </a:extLst>
          </p:cNvPr>
          <p:cNvGrpSpPr/>
          <p:nvPr/>
        </p:nvGrpSpPr>
        <p:grpSpPr>
          <a:xfrm>
            <a:off x="-1974174" y="1729933"/>
            <a:ext cx="6952420" cy="1601615"/>
            <a:chOff x="-1240501" y="3160643"/>
            <a:chExt cx="6952420" cy="1601615"/>
          </a:xfrm>
        </p:grpSpPr>
        <p:pic>
          <p:nvPicPr>
            <p:cNvPr id="6" name="Picture 6">
              <a:extLst>
                <a:ext uri="{FF2B5EF4-FFF2-40B4-BE49-F238E27FC236}">
                  <a16:creationId xmlns:a16="http://schemas.microsoft.com/office/drawing/2014/main" id="{0073D6C2-F7D2-40B0-B531-A2775F3CCD69}"/>
                </a:ext>
              </a:extLst>
            </p:cNvPr>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964123" y="3160643"/>
              <a:ext cx="2543175" cy="1038225"/>
            </a:xfrm>
            <a:prstGeom prst="rect">
              <a:avLst/>
            </a:prstGeom>
            <a:noFill/>
            <a:extLst>
              <a:ext uri="{909E8E84-426E-40DD-AFC4-6F175D3DCCD1}">
                <a14:hiddenFill xmlns:a14="http://schemas.microsoft.com/office/drawing/2010/main">
                  <a:solidFill>
                    <a:srgbClr val="FFFFFF"/>
                  </a:solidFill>
                </a14:hiddenFill>
              </a:ext>
            </a:extLst>
          </p:spPr>
        </p:pic>
        <p:sp>
          <p:nvSpPr>
            <p:cNvPr id="23" name="TextBox 22">
              <a:extLst>
                <a:ext uri="{FF2B5EF4-FFF2-40B4-BE49-F238E27FC236}">
                  <a16:creationId xmlns:a16="http://schemas.microsoft.com/office/drawing/2014/main" id="{E20635EB-D97A-43D7-8FC1-83506650286B}"/>
                </a:ext>
              </a:extLst>
            </p:cNvPr>
            <p:cNvSpPr txBox="1"/>
            <p:nvPr/>
          </p:nvSpPr>
          <p:spPr>
            <a:xfrm>
              <a:off x="-1240501" y="4208260"/>
              <a:ext cx="6952420" cy="553998"/>
            </a:xfrm>
            <a:prstGeom prst="rect">
              <a:avLst/>
            </a:prstGeom>
            <a:noFill/>
          </p:spPr>
          <p:txBody>
            <a:bodyPr wrap="square">
              <a:spAutoFit/>
            </a:bodyPr>
            <a:lstStyle/>
            <a:p>
              <a:pPr algn="ctr" fontAlgn="base"/>
              <a:r>
                <a:rPr lang="es-ES" sz="1000" b="0" i="0" dirty="0">
                  <a:solidFill>
                    <a:srgbClr val="203864"/>
                  </a:solidFill>
                  <a:effectLst/>
                  <a:latin typeface="Roboto" panose="02000000000000000000" pitchFamily="2" charset="0"/>
                </a:rPr>
                <a:t>UNIVERSITAT DE VALENCIA</a:t>
              </a:r>
            </a:p>
            <a:p>
              <a:pPr algn="ctr" fontAlgn="base"/>
              <a:r>
                <a:rPr lang="es-ES" sz="1000" b="0" i="0" dirty="0">
                  <a:solidFill>
                    <a:srgbClr val="414042"/>
                  </a:solidFill>
                  <a:effectLst/>
                  <a:latin typeface="Roboto" panose="02000000000000000000" pitchFamily="2" charset="0"/>
                </a:rPr>
                <a:t>VALENCIA, SPAIN</a:t>
              </a:r>
            </a:p>
            <a:p>
              <a:pPr algn="ctr" fontAlgn="base"/>
              <a:r>
                <a:rPr lang="es-ES" sz="1000" b="0" i="0" u="none" strike="noStrike" dirty="0">
                  <a:solidFill>
                    <a:srgbClr val="D71920"/>
                  </a:solidFill>
                  <a:effectLst/>
                  <a:latin typeface="Roboto" panose="02000000000000000000" pitchFamily="2" charset="0"/>
                  <a:hlinkClick r:id="rId10"/>
                </a:rPr>
                <a:t>www.uv.es</a:t>
              </a:r>
              <a:endParaRPr lang="es-ES" sz="1000" b="0" i="0" dirty="0">
                <a:solidFill>
                  <a:srgbClr val="414042"/>
                </a:solidFill>
                <a:effectLst/>
                <a:latin typeface="Roboto" panose="02000000000000000000" pitchFamily="2" charset="0"/>
              </a:endParaRPr>
            </a:p>
          </p:txBody>
        </p:sp>
      </p:grpSp>
      <p:grpSp>
        <p:nvGrpSpPr>
          <p:cNvPr id="21" name="Ομάδα 20">
            <a:extLst>
              <a:ext uri="{FF2B5EF4-FFF2-40B4-BE49-F238E27FC236}">
                <a16:creationId xmlns:a16="http://schemas.microsoft.com/office/drawing/2014/main" id="{7876E123-A23E-4A02-9006-CDB2AF14482D}"/>
              </a:ext>
            </a:extLst>
          </p:cNvPr>
          <p:cNvGrpSpPr/>
          <p:nvPr/>
        </p:nvGrpSpPr>
        <p:grpSpPr>
          <a:xfrm>
            <a:off x="2776075" y="4478327"/>
            <a:ext cx="2543175" cy="1592961"/>
            <a:chOff x="4517932" y="3531206"/>
            <a:chExt cx="2543175" cy="1592961"/>
          </a:xfrm>
        </p:grpSpPr>
        <p:pic>
          <p:nvPicPr>
            <p:cNvPr id="7" name="Picture 8">
              <a:extLst>
                <a:ext uri="{FF2B5EF4-FFF2-40B4-BE49-F238E27FC236}">
                  <a16:creationId xmlns:a16="http://schemas.microsoft.com/office/drawing/2014/main" id="{C6D6E4FC-B9EE-4D42-A9D4-9682872560E9}"/>
                </a:ext>
              </a:extLst>
            </p:cNvPr>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4517932" y="3531206"/>
              <a:ext cx="2543175" cy="1020916"/>
            </a:xfrm>
            <a:prstGeom prst="rect">
              <a:avLst/>
            </a:prstGeom>
            <a:noFill/>
            <a:extLst>
              <a:ext uri="{909E8E84-426E-40DD-AFC4-6F175D3DCCD1}">
                <a14:hiddenFill xmlns:a14="http://schemas.microsoft.com/office/drawing/2010/main">
                  <a:solidFill>
                    <a:srgbClr val="FFFFFF"/>
                  </a:solidFill>
                </a14:hiddenFill>
              </a:ext>
            </a:extLst>
          </p:spPr>
        </p:pic>
        <p:sp>
          <p:nvSpPr>
            <p:cNvPr id="26" name="TextBox 25">
              <a:extLst>
                <a:ext uri="{FF2B5EF4-FFF2-40B4-BE49-F238E27FC236}">
                  <a16:creationId xmlns:a16="http://schemas.microsoft.com/office/drawing/2014/main" id="{62707390-D163-4215-8EC2-A0556358021F}"/>
                </a:ext>
              </a:extLst>
            </p:cNvPr>
            <p:cNvSpPr txBox="1"/>
            <p:nvPr/>
          </p:nvSpPr>
          <p:spPr>
            <a:xfrm>
              <a:off x="4824413" y="4570169"/>
              <a:ext cx="2037497" cy="553998"/>
            </a:xfrm>
            <a:prstGeom prst="rect">
              <a:avLst/>
            </a:prstGeom>
            <a:noFill/>
          </p:spPr>
          <p:txBody>
            <a:bodyPr wrap="square">
              <a:spAutoFit/>
            </a:bodyPr>
            <a:lstStyle/>
            <a:p>
              <a:pPr algn="ctr" fontAlgn="base"/>
              <a:r>
                <a:rPr lang="nn-NO" sz="1000" b="0" i="0">
                  <a:solidFill>
                    <a:srgbClr val="203864"/>
                  </a:solidFill>
                  <a:effectLst/>
                  <a:latin typeface="Roboto" panose="02000000000000000000" pitchFamily="2" charset="0"/>
                </a:rPr>
                <a:t>media k GmbH</a:t>
              </a:r>
            </a:p>
            <a:p>
              <a:pPr algn="ctr" fontAlgn="base"/>
              <a:r>
                <a:rPr lang="nn-NO" sz="1000" b="0" i="0">
                  <a:solidFill>
                    <a:srgbClr val="414042"/>
                  </a:solidFill>
                  <a:effectLst/>
                  <a:latin typeface="Roboto" panose="02000000000000000000" pitchFamily="2" charset="0"/>
                </a:rPr>
                <a:t>Bad Mergentheim, GERMANY</a:t>
              </a:r>
            </a:p>
            <a:p>
              <a:pPr algn="ctr" fontAlgn="base"/>
              <a:r>
                <a:rPr lang="nn-NO" sz="1000" b="0" i="0" u="none" strike="noStrike">
                  <a:solidFill>
                    <a:srgbClr val="D71920"/>
                  </a:solidFill>
                  <a:effectLst/>
                  <a:latin typeface="Roboto" panose="02000000000000000000" pitchFamily="2" charset="0"/>
                  <a:hlinkClick r:id="rId12"/>
                </a:rPr>
                <a:t>www.media-k.eu</a:t>
              </a:r>
              <a:endParaRPr lang="nn-NO" sz="1000" b="0" i="0">
                <a:solidFill>
                  <a:srgbClr val="414042"/>
                </a:solidFill>
                <a:effectLst/>
                <a:latin typeface="Roboto" panose="02000000000000000000" pitchFamily="2" charset="0"/>
              </a:endParaRPr>
            </a:p>
          </p:txBody>
        </p:sp>
      </p:grpSp>
      <p:grpSp>
        <p:nvGrpSpPr>
          <p:cNvPr id="24" name="Ομάδα 23">
            <a:extLst>
              <a:ext uri="{FF2B5EF4-FFF2-40B4-BE49-F238E27FC236}">
                <a16:creationId xmlns:a16="http://schemas.microsoft.com/office/drawing/2014/main" id="{035DA438-FD53-44DC-8C2E-0859E5BA3DDC}"/>
              </a:ext>
            </a:extLst>
          </p:cNvPr>
          <p:cNvGrpSpPr/>
          <p:nvPr/>
        </p:nvGrpSpPr>
        <p:grpSpPr>
          <a:xfrm>
            <a:off x="2859813" y="1422238"/>
            <a:ext cx="1973150" cy="2726448"/>
            <a:chOff x="9320178" y="2976204"/>
            <a:chExt cx="1973150" cy="2726448"/>
          </a:xfrm>
        </p:grpSpPr>
        <p:pic>
          <p:nvPicPr>
            <p:cNvPr id="2054" name="Picture 6">
              <a:extLst>
                <a:ext uri="{FF2B5EF4-FFF2-40B4-BE49-F238E27FC236}">
                  <a16:creationId xmlns:a16="http://schemas.microsoft.com/office/drawing/2014/main" id="{A196C504-2EAF-4F15-B589-4ED26D1458B4}"/>
                </a:ext>
              </a:extLst>
            </p:cNvPr>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9320178" y="2976204"/>
              <a:ext cx="1962150" cy="2152650"/>
            </a:xfrm>
            <a:prstGeom prst="rect">
              <a:avLst/>
            </a:prstGeom>
            <a:noFill/>
            <a:extLst>
              <a:ext uri="{909E8E84-426E-40DD-AFC4-6F175D3DCCD1}">
                <a14:hiddenFill xmlns:a14="http://schemas.microsoft.com/office/drawing/2010/main">
                  <a:solidFill>
                    <a:srgbClr val="FFFFFF"/>
                  </a:solidFill>
                </a14:hiddenFill>
              </a:ext>
            </a:extLst>
          </p:spPr>
        </p:pic>
        <p:sp>
          <p:nvSpPr>
            <p:cNvPr id="29" name="TextBox 28">
              <a:extLst>
                <a:ext uri="{FF2B5EF4-FFF2-40B4-BE49-F238E27FC236}">
                  <a16:creationId xmlns:a16="http://schemas.microsoft.com/office/drawing/2014/main" id="{79DD61BF-B07B-4EDE-A244-E2458C80016E}"/>
                </a:ext>
              </a:extLst>
            </p:cNvPr>
            <p:cNvSpPr txBox="1"/>
            <p:nvPr/>
          </p:nvSpPr>
          <p:spPr>
            <a:xfrm>
              <a:off x="9331178" y="5148654"/>
              <a:ext cx="1962150" cy="553998"/>
            </a:xfrm>
            <a:prstGeom prst="rect">
              <a:avLst/>
            </a:prstGeom>
            <a:noFill/>
          </p:spPr>
          <p:txBody>
            <a:bodyPr wrap="square">
              <a:spAutoFit/>
            </a:bodyPr>
            <a:lstStyle/>
            <a:p>
              <a:pPr algn="ctr" fontAlgn="base"/>
              <a:r>
                <a:rPr lang="en-US" sz="1000" b="0" i="0">
                  <a:solidFill>
                    <a:srgbClr val="203864"/>
                  </a:solidFill>
                  <a:effectLst/>
                  <a:latin typeface="Roboto" panose="02000000000000000000" pitchFamily="2" charset="0"/>
                </a:rPr>
                <a:t>OXFAM ITALIA INTERCULTURA</a:t>
              </a:r>
            </a:p>
            <a:p>
              <a:pPr algn="ctr" fontAlgn="base"/>
              <a:r>
                <a:rPr lang="en-US" sz="1000" b="0" i="0">
                  <a:solidFill>
                    <a:srgbClr val="414042"/>
                  </a:solidFill>
                  <a:effectLst/>
                  <a:latin typeface="Roboto" panose="02000000000000000000" pitchFamily="2" charset="0"/>
                </a:rPr>
                <a:t>AREZZO, ITALY</a:t>
              </a:r>
            </a:p>
            <a:p>
              <a:pPr algn="ctr" fontAlgn="base"/>
              <a:r>
                <a:rPr lang="en-US" sz="1000" b="0" i="0" u="none" strike="noStrike">
                  <a:solidFill>
                    <a:srgbClr val="D71920"/>
                  </a:solidFill>
                  <a:effectLst/>
                  <a:latin typeface="Roboto" panose="02000000000000000000" pitchFamily="2" charset="0"/>
                  <a:hlinkClick r:id="rId14"/>
                </a:rPr>
                <a:t>www.oxfamitalia.org/</a:t>
              </a:r>
              <a:endParaRPr lang="en-US" sz="1000" b="0" i="0">
                <a:solidFill>
                  <a:srgbClr val="414042"/>
                </a:solidFill>
                <a:effectLst/>
                <a:latin typeface="Roboto" panose="02000000000000000000" pitchFamily="2" charset="0"/>
              </a:endParaRPr>
            </a:p>
          </p:txBody>
        </p:sp>
      </p:grpSp>
      <p:sp>
        <p:nvSpPr>
          <p:cNvPr id="3" name="TextBox 2">
            <a:extLst>
              <a:ext uri="{FF2B5EF4-FFF2-40B4-BE49-F238E27FC236}">
                <a16:creationId xmlns:a16="http://schemas.microsoft.com/office/drawing/2014/main" id="{AE606473-841C-6846-8375-A32E5D94D2BE}"/>
              </a:ext>
            </a:extLst>
          </p:cNvPr>
          <p:cNvSpPr txBox="1"/>
          <p:nvPr/>
        </p:nvSpPr>
        <p:spPr>
          <a:xfrm>
            <a:off x="5662539" y="3702651"/>
            <a:ext cx="8558520" cy="600164"/>
          </a:xfrm>
          <a:prstGeom prst="rect">
            <a:avLst/>
          </a:prstGeom>
          <a:noFill/>
        </p:spPr>
        <p:txBody>
          <a:bodyPr wrap="square">
            <a:spAutoFit/>
          </a:bodyPr>
          <a:lstStyle/>
          <a:p>
            <a:pPr algn="ctr" fontAlgn="base"/>
            <a:r>
              <a:rPr lang="es-ES" sz="1100" b="0" i="0" dirty="0">
                <a:solidFill>
                  <a:srgbClr val="203864"/>
                </a:solidFill>
                <a:effectLst/>
                <a:latin typeface="Roboto" panose="02000000000000000000" pitchFamily="2" charset="0"/>
              </a:rPr>
              <a:t>CONNEXIONS</a:t>
            </a:r>
          </a:p>
          <a:p>
            <a:pPr algn="ctr" fontAlgn="base"/>
            <a:r>
              <a:rPr lang="es-ES" sz="1100" b="0" i="0" dirty="0">
                <a:solidFill>
                  <a:srgbClr val="414042"/>
                </a:solidFill>
                <a:effectLst/>
                <a:latin typeface="Roboto" panose="02000000000000000000" pitchFamily="2" charset="0"/>
              </a:rPr>
              <a:t>ATHENS, GREECE</a:t>
            </a:r>
          </a:p>
          <a:p>
            <a:pPr algn="ctr" fontAlgn="base"/>
            <a:r>
              <a:rPr lang="es-ES" sz="1100" dirty="0">
                <a:solidFill>
                  <a:srgbClr val="D71920"/>
                </a:solidFill>
                <a:latin typeface="Roboto" panose="02000000000000000000" pitchFamily="2" charset="0"/>
                <a:hlinkClick r:id="rId15"/>
              </a:rPr>
              <a:t>www.connexions.gr</a:t>
            </a:r>
            <a:r>
              <a:rPr lang="es-ES" sz="1100" dirty="0">
                <a:solidFill>
                  <a:srgbClr val="D71920"/>
                </a:solidFill>
                <a:latin typeface="Roboto" panose="02000000000000000000" pitchFamily="2" charset="0"/>
              </a:rPr>
              <a:t> </a:t>
            </a:r>
            <a:endParaRPr lang="es-ES" sz="1100" b="0" i="0" dirty="0">
              <a:solidFill>
                <a:srgbClr val="414042"/>
              </a:solidFill>
              <a:effectLst/>
              <a:latin typeface="Roboto" panose="02000000000000000000" pitchFamily="2" charset="0"/>
            </a:endParaRPr>
          </a:p>
        </p:txBody>
      </p:sp>
      <p:pic>
        <p:nvPicPr>
          <p:cNvPr id="9" name="Εικόνα 8">
            <a:extLst>
              <a:ext uri="{FF2B5EF4-FFF2-40B4-BE49-F238E27FC236}">
                <a16:creationId xmlns:a16="http://schemas.microsoft.com/office/drawing/2014/main" id="{BC328D1D-57E9-1ABD-8D34-33836EEE8C3C}"/>
              </a:ext>
            </a:extLst>
          </p:cNvPr>
          <p:cNvPicPr>
            <a:picLocks noChangeAspect="1"/>
          </p:cNvPicPr>
          <p:nvPr/>
        </p:nvPicPr>
        <p:blipFill>
          <a:blip r:embed="rId16"/>
          <a:stretch>
            <a:fillRect/>
          </a:stretch>
        </p:blipFill>
        <p:spPr>
          <a:xfrm>
            <a:off x="588861" y="4109931"/>
            <a:ext cx="2083037" cy="1322563"/>
          </a:xfrm>
          <a:prstGeom prst="rect">
            <a:avLst/>
          </a:prstGeom>
        </p:spPr>
      </p:pic>
      <p:pic>
        <p:nvPicPr>
          <p:cNvPr id="13" name="Εικόνα 12">
            <a:extLst>
              <a:ext uri="{FF2B5EF4-FFF2-40B4-BE49-F238E27FC236}">
                <a16:creationId xmlns:a16="http://schemas.microsoft.com/office/drawing/2014/main" id="{5247138B-334B-E841-E5BA-9682B4E5D6CF}"/>
              </a:ext>
            </a:extLst>
          </p:cNvPr>
          <p:cNvPicPr>
            <a:picLocks noChangeAspect="1"/>
          </p:cNvPicPr>
          <p:nvPr/>
        </p:nvPicPr>
        <p:blipFill>
          <a:blip r:embed="rId17"/>
          <a:stretch>
            <a:fillRect/>
          </a:stretch>
        </p:blipFill>
        <p:spPr>
          <a:xfrm>
            <a:off x="8766354" y="4519731"/>
            <a:ext cx="2158782" cy="886067"/>
          </a:xfrm>
          <a:prstGeom prst="rect">
            <a:avLst/>
          </a:prstGeom>
        </p:spPr>
      </p:pic>
      <p:sp>
        <p:nvSpPr>
          <p:cNvPr id="17" name="TextBox 16">
            <a:extLst>
              <a:ext uri="{FF2B5EF4-FFF2-40B4-BE49-F238E27FC236}">
                <a16:creationId xmlns:a16="http://schemas.microsoft.com/office/drawing/2014/main" id="{031B2B33-5CAB-703B-C0A4-A981582EB252}"/>
              </a:ext>
            </a:extLst>
          </p:cNvPr>
          <p:cNvSpPr txBox="1"/>
          <p:nvPr/>
        </p:nvSpPr>
        <p:spPr>
          <a:xfrm>
            <a:off x="5662539" y="5551538"/>
            <a:ext cx="8558520" cy="600164"/>
          </a:xfrm>
          <a:prstGeom prst="rect">
            <a:avLst/>
          </a:prstGeom>
          <a:noFill/>
        </p:spPr>
        <p:txBody>
          <a:bodyPr wrap="square">
            <a:spAutoFit/>
          </a:bodyPr>
          <a:lstStyle/>
          <a:p>
            <a:pPr algn="ctr" fontAlgn="base"/>
            <a:r>
              <a:rPr lang="es-ES" sz="1100" dirty="0">
                <a:solidFill>
                  <a:srgbClr val="203864"/>
                </a:solidFill>
                <a:latin typeface="Roboto" panose="02000000000000000000" pitchFamily="2" charset="0"/>
              </a:rPr>
              <a:t>AMSED</a:t>
            </a:r>
          </a:p>
          <a:p>
            <a:pPr algn="ctr" fontAlgn="base"/>
            <a:r>
              <a:rPr lang="es-ES" sz="1100" b="0" i="0" dirty="0">
                <a:solidFill>
                  <a:srgbClr val="414042"/>
                </a:solidFill>
                <a:effectLst/>
                <a:latin typeface="Roboto" panose="02000000000000000000" pitchFamily="2" charset="0"/>
              </a:rPr>
              <a:t>STRASBOURG, FRANCE</a:t>
            </a:r>
          </a:p>
          <a:p>
            <a:pPr algn="ctr" fontAlgn="base"/>
            <a:r>
              <a:rPr lang="es-ES" sz="1100" dirty="0">
                <a:solidFill>
                  <a:srgbClr val="D71920"/>
                </a:solidFill>
                <a:latin typeface="Roboto" panose="02000000000000000000" pitchFamily="2" charset="0"/>
                <a:hlinkClick r:id="rId18"/>
              </a:rPr>
              <a:t>www.amsed.fr</a:t>
            </a:r>
            <a:r>
              <a:rPr lang="es-ES" sz="1100" dirty="0">
                <a:solidFill>
                  <a:srgbClr val="D71920"/>
                </a:solidFill>
                <a:latin typeface="Roboto" panose="02000000000000000000" pitchFamily="2" charset="0"/>
              </a:rPr>
              <a:t> </a:t>
            </a:r>
            <a:endParaRPr lang="es-ES" sz="1100" b="0" i="0" dirty="0">
              <a:solidFill>
                <a:srgbClr val="414042"/>
              </a:solidFill>
              <a:effectLst/>
              <a:latin typeface="Roboto" panose="02000000000000000000" pitchFamily="2" charset="0"/>
            </a:endParaRPr>
          </a:p>
        </p:txBody>
      </p:sp>
      <p:sp>
        <p:nvSpPr>
          <p:cNvPr id="19" name="TextBox 18">
            <a:extLst>
              <a:ext uri="{FF2B5EF4-FFF2-40B4-BE49-F238E27FC236}">
                <a16:creationId xmlns:a16="http://schemas.microsoft.com/office/drawing/2014/main" id="{641F4687-D587-65C7-AC09-7F96E55492C1}"/>
              </a:ext>
            </a:extLst>
          </p:cNvPr>
          <p:cNvSpPr txBox="1"/>
          <p:nvPr/>
        </p:nvSpPr>
        <p:spPr>
          <a:xfrm>
            <a:off x="-2994706" y="5494738"/>
            <a:ext cx="8558520" cy="600164"/>
          </a:xfrm>
          <a:prstGeom prst="rect">
            <a:avLst/>
          </a:prstGeom>
          <a:noFill/>
        </p:spPr>
        <p:txBody>
          <a:bodyPr wrap="square">
            <a:spAutoFit/>
          </a:bodyPr>
          <a:lstStyle/>
          <a:p>
            <a:pPr algn="ctr" fontAlgn="base"/>
            <a:r>
              <a:rPr lang="es-ES" sz="1100" b="0" i="0" dirty="0">
                <a:solidFill>
                  <a:srgbClr val="203864"/>
                </a:solidFill>
                <a:effectLst/>
                <a:latin typeface="Roboto" panose="02000000000000000000" pitchFamily="2" charset="0"/>
              </a:rPr>
              <a:t>RESET</a:t>
            </a:r>
          </a:p>
          <a:p>
            <a:pPr algn="ctr" fontAlgn="base"/>
            <a:r>
              <a:rPr lang="es-ES" sz="1100" b="0" i="0" dirty="0">
                <a:solidFill>
                  <a:srgbClr val="414042"/>
                </a:solidFill>
                <a:effectLst/>
                <a:latin typeface="Roboto" panose="02000000000000000000" pitchFamily="2" charset="0"/>
              </a:rPr>
              <a:t>CYPRUS</a:t>
            </a:r>
          </a:p>
          <a:p>
            <a:pPr algn="ctr" fontAlgn="base"/>
            <a:r>
              <a:rPr lang="es-ES" sz="1100" dirty="0">
                <a:solidFill>
                  <a:srgbClr val="D71920"/>
                </a:solidFill>
                <a:latin typeface="Roboto" panose="02000000000000000000" pitchFamily="2" charset="0"/>
                <a:hlinkClick r:id="rId19"/>
              </a:rPr>
              <a:t>www.resetcy.com</a:t>
            </a:r>
            <a:r>
              <a:rPr lang="es-ES" sz="1100" dirty="0">
                <a:solidFill>
                  <a:srgbClr val="D71920"/>
                </a:solidFill>
                <a:latin typeface="Roboto" panose="02000000000000000000" pitchFamily="2" charset="0"/>
              </a:rPr>
              <a:t>  </a:t>
            </a:r>
            <a:endParaRPr lang="es-ES" sz="1100" b="0" i="0" dirty="0">
              <a:solidFill>
                <a:srgbClr val="414042"/>
              </a:solidFill>
              <a:effectLst/>
              <a:latin typeface="Roboto" panose="02000000000000000000" pitchFamily="2" charset="0"/>
            </a:endParaRPr>
          </a:p>
        </p:txBody>
      </p:sp>
      <p:pic>
        <p:nvPicPr>
          <p:cNvPr id="28" name="Εικόνα 27" descr="Εικόνα που περιέχει γραφικά, κείμενο, γραφιστική, γραμματοσειρά&#10;&#10;Περιγραφή που δημιουργήθηκε αυτόματα">
            <a:extLst>
              <a:ext uri="{FF2B5EF4-FFF2-40B4-BE49-F238E27FC236}">
                <a16:creationId xmlns:a16="http://schemas.microsoft.com/office/drawing/2014/main" id="{B81FDD7D-F391-A994-0CA6-E7E75329E94C}"/>
              </a:ext>
            </a:extLst>
          </p:cNvPr>
          <p:cNvPicPr>
            <a:picLocks noChangeAspect="1"/>
          </p:cNvPicPr>
          <p:nvPr/>
        </p:nvPicPr>
        <p:blipFill>
          <a:blip r:embed="rId20" cstate="print">
            <a:extLst>
              <a:ext uri="{28A0092B-C50C-407E-A947-70E740481C1C}">
                <a14:useLocalDpi xmlns:a14="http://schemas.microsoft.com/office/drawing/2010/main" val="0"/>
              </a:ext>
            </a:extLst>
          </a:blip>
          <a:stretch>
            <a:fillRect/>
          </a:stretch>
        </p:blipFill>
        <p:spPr>
          <a:xfrm>
            <a:off x="6337502" y="3609276"/>
            <a:ext cx="2687298" cy="812537"/>
          </a:xfrm>
          <a:prstGeom prst="rect">
            <a:avLst/>
          </a:prstGeom>
        </p:spPr>
      </p:pic>
      <p:pic>
        <p:nvPicPr>
          <p:cNvPr id="22" name="Picture 21" descr="A close up of a logo&#10;&#10;Description automatically generated">
            <a:extLst>
              <a:ext uri="{FF2B5EF4-FFF2-40B4-BE49-F238E27FC236}">
                <a16:creationId xmlns:a16="http://schemas.microsoft.com/office/drawing/2014/main" id="{62B15278-B3B1-4441-49D1-1E5070FDB056}"/>
              </a:ext>
            </a:extLst>
          </p:cNvPr>
          <p:cNvPicPr>
            <a:picLocks noChangeAspect="1"/>
          </p:cNvPicPr>
          <p:nvPr/>
        </p:nvPicPr>
        <p:blipFill>
          <a:blip r:embed="rId21">
            <a:extLst>
              <a:ext uri="{28A0092B-C50C-407E-A947-70E740481C1C}">
                <a14:useLocalDpi xmlns:a14="http://schemas.microsoft.com/office/drawing/2010/main" val="0"/>
              </a:ext>
            </a:extLst>
          </a:blip>
          <a:stretch>
            <a:fillRect/>
          </a:stretch>
        </p:blipFill>
        <p:spPr>
          <a:xfrm>
            <a:off x="267150" y="1608940"/>
            <a:ext cx="2543175" cy="1038225"/>
          </a:xfrm>
          <a:prstGeom prst="rect">
            <a:avLst/>
          </a:prstGeom>
        </p:spPr>
      </p:pic>
      <p:pic>
        <p:nvPicPr>
          <p:cNvPr id="27" name="Picture 26">
            <a:extLst>
              <a:ext uri="{FF2B5EF4-FFF2-40B4-BE49-F238E27FC236}">
                <a16:creationId xmlns:a16="http://schemas.microsoft.com/office/drawing/2014/main" id="{C8487AA3-D374-17D8-7600-1C465748AD49}"/>
              </a:ext>
            </a:extLst>
          </p:cNvPr>
          <p:cNvPicPr>
            <a:picLocks noChangeAspect="1"/>
          </p:cNvPicPr>
          <p:nvPr/>
        </p:nvPicPr>
        <p:blipFill>
          <a:blip r:embed="rId22"/>
          <a:stretch>
            <a:fillRect/>
          </a:stretch>
        </p:blipFill>
        <p:spPr>
          <a:xfrm>
            <a:off x="2949707" y="1129701"/>
            <a:ext cx="1971950" cy="2238687"/>
          </a:xfrm>
          <a:prstGeom prst="rect">
            <a:avLst/>
          </a:prstGeom>
        </p:spPr>
      </p:pic>
    </p:spTree>
    <p:extLst>
      <p:ext uri="{BB962C8B-B14F-4D97-AF65-F5344CB8AC3E}">
        <p14:creationId xmlns:p14="http://schemas.microsoft.com/office/powerpoint/2010/main" val="1311204911"/>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Τίτλος 6">
            <a:extLst>
              <a:ext uri="{FF2B5EF4-FFF2-40B4-BE49-F238E27FC236}">
                <a16:creationId xmlns:a16="http://schemas.microsoft.com/office/drawing/2014/main" id="{E2D38E87-33DB-46E9-933D-FDECBD945692}"/>
              </a:ext>
            </a:extLst>
          </p:cNvPr>
          <p:cNvSpPr>
            <a:spLocks noGrp="1"/>
          </p:cNvSpPr>
          <p:nvPr>
            <p:ph type="title"/>
          </p:nvPr>
        </p:nvSpPr>
        <p:spPr/>
        <p:txBody>
          <a:bodyPr anchor="b">
            <a:normAutofit/>
          </a:bodyPr>
          <a:lstStyle/>
          <a:p>
            <a:r>
              <a:rPr lang="en-US" sz="5400" dirty="0"/>
              <a:t>Teaching Session:  Content</a:t>
            </a:r>
            <a:endParaRPr lang="el-GR" sz="5400" dirty="0"/>
          </a:p>
        </p:txBody>
      </p:sp>
      <p:pic>
        <p:nvPicPr>
          <p:cNvPr id="18" name="Εικόνα 17">
            <a:extLst>
              <a:ext uri="{FF2B5EF4-FFF2-40B4-BE49-F238E27FC236}">
                <a16:creationId xmlns:a16="http://schemas.microsoft.com/office/drawing/2014/main" id="{3AE1B409-01AB-8B54-F592-C862F4DA8564}"/>
              </a:ext>
            </a:extLst>
          </p:cNvPr>
          <p:cNvPicPr>
            <a:picLocks noChangeAspect="1"/>
          </p:cNvPicPr>
          <p:nvPr/>
        </p:nvPicPr>
        <p:blipFill rotWithShape="1">
          <a:blip r:embed="rId3"/>
          <a:srcRect b="59835"/>
          <a:stretch/>
        </p:blipFill>
        <p:spPr>
          <a:xfrm rot="10800000">
            <a:off x="-8250" y="-4107"/>
            <a:ext cx="12191695" cy="349261"/>
          </a:xfrm>
          <a:prstGeom prst="rect">
            <a:avLst/>
          </a:prstGeom>
        </p:spPr>
      </p:pic>
      <p:sp>
        <p:nvSpPr>
          <p:cNvPr id="4" name="TextBox 3">
            <a:extLst>
              <a:ext uri="{FF2B5EF4-FFF2-40B4-BE49-F238E27FC236}">
                <a16:creationId xmlns:a16="http://schemas.microsoft.com/office/drawing/2014/main" id="{5E00FF1A-B048-1782-B343-A99D04F3B146}"/>
              </a:ext>
            </a:extLst>
          </p:cNvPr>
          <p:cNvSpPr txBox="1"/>
          <p:nvPr/>
        </p:nvSpPr>
        <p:spPr>
          <a:xfrm>
            <a:off x="1512006" y="2196661"/>
            <a:ext cx="5532262" cy="471604"/>
          </a:xfrm>
          <a:prstGeom prst="rect">
            <a:avLst/>
          </a:prstGeom>
          <a:solidFill>
            <a:srgbClr val="DDE0E5"/>
          </a:solidFill>
        </p:spPr>
        <p:txBody>
          <a:bodyPr wrap="square">
            <a:spAutoFit/>
          </a:bodyPr>
          <a:lstStyle/>
          <a:p>
            <a:pPr lvl="0"/>
            <a:r>
              <a:rPr lang="en-US" sz="2400" dirty="0"/>
              <a:t>1. </a:t>
            </a:r>
            <a:r>
              <a:rPr lang="en-US" sz="2400" dirty="0">
                <a:hlinkClick r:id="rId4" action="ppaction://hlinksldjump"/>
              </a:rPr>
              <a:t>General information about rest routines</a:t>
            </a:r>
            <a:endParaRPr lang="el-GR" sz="2400" dirty="0"/>
          </a:p>
        </p:txBody>
      </p:sp>
      <p:sp>
        <p:nvSpPr>
          <p:cNvPr id="9" name="TextBox 8">
            <a:extLst>
              <a:ext uri="{FF2B5EF4-FFF2-40B4-BE49-F238E27FC236}">
                <a16:creationId xmlns:a16="http://schemas.microsoft.com/office/drawing/2014/main" id="{B254F5AA-F28C-4567-C48D-9FB27EBEFD95}"/>
              </a:ext>
            </a:extLst>
          </p:cNvPr>
          <p:cNvSpPr txBox="1"/>
          <p:nvPr/>
        </p:nvSpPr>
        <p:spPr>
          <a:xfrm>
            <a:off x="1488397" y="2798990"/>
            <a:ext cx="5962270" cy="471604"/>
          </a:xfrm>
          <a:prstGeom prst="rect">
            <a:avLst/>
          </a:prstGeom>
          <a:solidFill>
            <a:srgbClr val="DDE0E5"/>
          </a:solidFill>
        </p:spPr>
        <p:txBody>
          <a:bodyPr wrap="square">
            <a:spAutoFit/>
          </a:bodyPr>
          <a:lstStyle/>
          <a:p>
            <a:pPr lvl="0"/>
            <a:r>
              <a:rPr lang="en-US" sz="2400" dirty="0">
                <a:solidFill>
                  <a:schemeClr val="tx1"/>
                </a:solidFill>
                <a:effectLst/>
              </a:rPr>
              <a:t>2. </a:t>
            </a:r>
            <a:r>
              <a:rPr lang="en-US" sz="2400" dirty="0">
                <a:solidFill>
                  <a:schemeClr val="tx1"/>
                </a:solidFill>
                <a:effectLst/>
                <a:hlinkClick r:id="rId5" action="ppaction://hlinksldjump"/>
              </a:rPr>
              <a:t>Rest routines applications and their benefits</a:t>
            </a:r>
            <a:endParaRPr lang="el-GR" sz="2400" dirty="0">
              <a:solidFill>
                <a:schemeClr val="tx1"/>
              </a:solidFill>
              <a:effectLst/>
            </a:endParaRPr>
          </a:p>
        </p:txBody>
      </p:sp>
      <p:sp>
        <p:nvSpPr>
          <p:cNvPr id="11" name="TextBox 10">
            <a:extLst>
              <a:ext uri="{FF2B5EF4-FFF2-40B4-BE49-F238E27FC236}">
                <a16:creationId xmlns:a16="http://schemas.microsoft.com/office/drawing/2014/main" id="{4DE36EF5-3CFD-546C-4EFD-1D524728CCA2}"/>
              </a:ext>
            </a:extLst>
          </p:cNvPr>
          <p:cNvSpPr txBox="1"/>
          <p:nvPr/>
        </p:nvSpPr>
        <p:spPr>
          <a:xfrm>
            <a:off x="1488396" y="3505963"/>
            <a:ext cx="4607604" cy="461665"/>
          </a:xfrm>
          <a:prstGeom prst="rect">
            <a:avLst/>
          </a:prstGeom>
          <a:solidFill>
            <a:srgbClr val="DDE0E5"/>
          </a:solidFill>
        </p:spPr>
        <p:txBody>
          <a:bodyPr wrap="square">
            <a:spAutoFit/>
          </a:bodyPr>
          <a:lstStyle/>
          <a:p>
            <a:pPr lvl="0"/>
            <a:r>
              <a:rPr lang="en-US" sz="2400" dirty="0">
                <a:solidFill>
                  <a:schemeClr val="tx1"/>
                </a:solidFill>
                <a:effectLst/>
              </a:rPr>
              <a:t>3. </a:t>
            </a:r>
            <a:r>
              <a:rPr lang="en-US" sz="2400" dirty="0">
                <a:solidFill>
                  <a:schemeClr val="tx1"/>
                </a:solidFill>
                <a:effectLst/>
                <a:hlinkClick r:id="rId6" action="ppaction://hlinksldjump"/>
              </a:rPr>
              <a:t>Navigating Apps for rest routines</a:t>
            </a:r>
            <a:endParaRPr lang="el-GR" sz="2400" dirty="0"/>
          </a:p>
        </p:txBody>
      </p:sp>
      <p:sp>
        <p:nvSpPr>
          <p:cNvPr id="15" name="TextBox 14">
            <a:extLst>
              <a:ext uri="{FF2B5EF4-FFF2-40B4-BE49-F238E27FC236}">
                <a16:creationId xmlns:a16="http://schemas.microsoft.com/office/drawing/2014/main" id="{5ADAB96D-17EF-C387-76E1-75DCB4D858FE}"/>
              </a:ext>
            </a:extLst>
          </p:cNvPr>
          <p:cNvSpPr txBox="1"/>
          <p:nvPr/>
        </p:nvSpPr>
        <p:spPr>
          <a:xfrm>
            <a:off x="1512006" y="4122160"/>
            <a:ext cx="2636661" cy="461665"/>
          </a:xfrm>
          <a:prstGeom prst="rect">
            <a:avLst/>
          </a:prstGeom>
          <a:solidFill>
            <a:srgbClr val="DDE0E5"/>
          </a:solidFill>
        </p:spPr>
        <p:txBody>
          <a:bodyPr wrap="square">
            <a:spAutoFit/>
          </a:bodyPr>
          <a:lstStyle/>
          <a:p>
            <a:pPr lvl="0"/>
            <a:r>
              <a:rPr lang="en-US" sz="2400" dirty="0">
                <a:solidFill>
                  <a:schemeClr val="tx1"/>
                </a:solidFill>
                <a:effectLst/>
              </a:rPr>
              <a:t>4. </a:t>
            </a:r>
            <a:r>
              <a:rPr lang="en-US" sz="2400" dirty="0">
                <a:solidFill>
                  <a:schemeClr val="tx1"/>
                </a:solidFill>
                <a:effectLst/>
                <a:hlinkClick r:id="rId7" action="ppaction://hlinksldjump"/>
              </a:rPr>
              <a:t>Real life scenario</a:t>
            </a:r>
            <a:endParaRPr lang="el-GR" sz="2400" dirty="0">
              <a:solidFill>
                <a:schemeClr val="tx1"/>
              </a:solidFill>
              <a:effectLst/>
            </a:endParaRPr>
          </a:p>
        </p:txBody>
      </p:sp>
      <p:sp>
        <p:nvSpPr>
          <p:cNvPr id="19" name="TextBox 18">
            <a:extLst>
              <a:ext uri="{FF2B5EF4-FFF2-40B4-BE49-F238E27FC236}">
                <a16:creationId xmlns:a16="http://schemas.microsoft.com/office/drawing/2014/main" id="{70964583-0395-93E6-73DA-0D2A936468BE}"/>
              </a:ext>
            </a:extLst>
          </p:cNvPr>
          <p:cNvSpPr txBox="1"/>
          <p:nvPr/>
        </p:nvSpPr>
        <p:spPr>
          <a:xfrm>
            <a:off x="1488397" y="4758665"/>
            <a:ext cx="3878734" cy="461665"/>
          </a:xfrm>
          <a:prstGeom prst="rect">
            <a:avLst/>
          </a:prstGeom>
          <a:solidFill>
            <a:srgbClr val="DDE0E5"/>
          </a:solidFill>
        </p:spPr>
        <p:txBody>
          <a:bodyPr wrap="square">
            <a:spAutoFit/>
          </a:bodyPr>
          <a:lstStyle/>
          <a:p>
            <a:pPr lvl="0"/>
            <a:r>
              <a:rPr lang="en-US" sz="2400" b="0" i="0" u="none" dirty="0">
                <a:solidFill>
                  <a:schemeClr val="tx1"/>
                </a:solidFill>
                <a:effectLst/>
              </a:rPr>
              <a:t>5. </a:t>
            </a:r>
            <a:r>
              <a:rPr lang="en-US" sz="2400" dirty="0">
                <a:solidFill>
                  <a:schemeClr val="tx1"/>
                </a:solidFill>
                <a:effectLst/>
                <a:hlinkClick r:id="rId8" action="ppaction://hlinksldjump"/>
              </a:rPr>
              <a:t>Discussion and Evaluation</a:t>
            </a:r>
            <a:endParaRPr lang="el-GR" sz="2400" dirty="0">
              <a:solidFill>
                <a:schemeClr val="tx1"/>
              </a:solidFill>
              <a:effectLst/>
            </a:endParaRPr>
          </a:p>
        </p:txBody>
      </p:sp>
    </p:spTree>
    <p:extLst>
      <p:ext uri="{BB962C8B-B14F-4D97-AF65-F5344CB8AC3E}">
        <p14:creationId xmlns:p14="http://schemas.microsoft.com/office/powerpoint/2010/main" val="811085658"/>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Τίτλος 10">
            <a:extLst>
              <a:ext uri="{FF2B5EF4-FFF2-40B4-BE49-F238E27FC236}">
                <a16:creationId xmlns:a16="http://schemas.microsoft.com/office/drawing/2014/main" id="{70D46B22-84E1-43AA-85C7-DBAEC0E27492}"/>
              </a:ext>
            </a:extLst>
          </p:cNvPr>
          <p:cNvSpPr>
            <a:spLocks noGrp="1"/>
          </p:cNvSpPr>
          <p:nvPr>
            <p:ph type="title"/>
          </p:nvPr>
        </p:nvSpPr>
        <p:spPr>
          <a:xfrm>
            <a:off x="570032" y="1352412"/>
            <a:ext cx="10515600" cy="618346"/>
          </a:xfrm>
        </p:spPr>
        <p:txBody>
          <a:bodyPr/>
          <a:lstStyle/>
          <a:p>
            <a:r>
              <a:rPr lang="en-US" sz="2200" b="1" dirty="0">
                <a:solidFill>
                  <a:srgbClr val="203864"/>
                </a:solidFill>
              </a:rPr>
              <a:t>Objectives</a:t>
            </a:r>
            <a:endParaRPr lang="el-GR" dirty="0">
              <a:solidFill>
                <a:srgbClr val="203864"/>
              </a:solidFill>
            </a:endParaRPr>
          </a:p>
        </p:txBody>
      </p:sp>
      <p:sp>
        <p:nvSpPr>
          <p:cNvPr id="12" name="Ορθογώνιο 11">
            <a:extLst>
              <a:ext uri="{FF2B5EF4-FFF2-40B4-BE49-F238E27FC236}">
                <a16:creationId xmlns:a16="http://schemas.microsoft.com/office/drawing/2014/main" id="{361272D8-C086-4731-B2F4-9D66632A2E33}"/>
              </a:ext>
            </a:extLst>
          </p:cNvPr>
          <p:cNvSpPr/>
          <p:nvPr/>
        </p:nvSpPr>
        <p:spPr>
          <a:xfrm>
            <a:off x="36957" y="348995"/>
            <a:ext cx="489461" cy="615675"/>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l-GR"/>
          </a:p>
        </p:txBody>
      </p:sp>
      <p:sp>
        <p:nvSpPr>
          <p:cNvPr id="13" name="Τίτλος 2">
            <a:extLst>
              <a:ext uri="{FF2B5EF4-FFF2-40B4-BE49-F238E27FC236}">
                <a16:creationId xmlns:a16="http://schemas.microsoft.com/office/drawing/2014/main" id="{ACBE9AD0-B2F0-4ADA-8F10-B83476743F9C}"/>
              </a:ext>
            </a:extLst>
          </p:cNvPr>
          <p:cNvSpPr txBox="1">
            <a:spLocks/>
          </p:cNvSpPr>
          <p:nvPr/>
        </p:nvSpPr>
        <p:spPr>
          <a:xfrm>
            <a:off x="526419" y="348996"/>
            <a:ext cx="7931781" cy="613530"/>
          </a:xfrm>
          <a:prstGeom prst="rect">
            <a:avLst/>
          </a:prstGeom>
          <a:solidFill>
            <a:srgbClr val="DDE0E5"/>
          </a:solidFill>
          <a:ln>
            <a:noFill/>
          </a:ln>
        </p:spPr>
        <p:txBody>
          <a:bodyPr vert="horz" lIns="91440" tIns="45720" rIns="91440" bIns="45720" rtlCol="0" anchor="ctr">
            <a:normAutofit/>
          </a:bodyPr>
          <a:lstStyle>
            <a:lvl1pPr algn="l" defTabSz="914400" rtl="0" eaLnBrk="1" latinLnBrk="0" hangingPunct="1">
              <a:lnSpc>
                <a:spcPct val="90000"/>
              </a:lnSpc>
              <a:spcBef>
                <a:spcPct val="0"/>
              </a:spcBef>
              <a:buNone/>
              <a:defRPr lang="el-GR" sz="2200" b="1" kern="1200" dirty="0">
                <a:solidFill>
                  <a:srgbClr val="C01E24"/>
                </a:solidFill>
                <a:effectLst/>
                <a:latin typeface="+mn-lt"/>
                <a:ea typeface="+mj-ea"/>
                <a:cs typeface="+mj-cs"/>
              </a:defRPr>
            </a:lvl1pPr>
          </a:lstStyle>
          <a:p>
            <a:r>
              <a:rPr lang="en-US" dirty="0">
                <a:solidFill>
                  <a:schemeClr val="tx1"/>
                </a:solidFill>
              </a:rPr>
              <a:t>Health apps for rest routines</a:t>
            </a:r>
          </a:p>
        </p:txBody>
      </p:sp>
      <p:sp>
        <p:nvSpPr>
          <p:cNvPr id="14" name="Ορθογώνιο 13">
            <a:extLst>
              <a:ext uri="{FF2B5EF4-FFF2-40B4-BE49-F238E27FC236}">
                <a16:creationId xmlns:a16="http://schemas.microsoft.com/office/drawing/2014/main" id="{5B8BCBD5-6A62-42A1-8BCD-0584908AAE7D}"/>
              </a:ext>
            </a:extLst>
          </p:cNvPr>
          <p:cNvSpPr/>
          <p:nvPr/>
        </p:nvSpPr>
        <p:spPr>
          <a:xfrm>
            <a:off x="117332" y="438863"/>
            <a:ext cx="327334" cy="430887"/>
          </a:xfrm>
          <a:prstGeom prst="rect">
            <a:avLst/>
          </a:prstGeom>
        </p:spPr>
        <p:txBody>
          <a:bodyPr wrap="none">
            <a:spAutoFit/>
          </a:bodyPr>
          <a:lstStyle/>
          <a:p>
            <a:r>
              <a:rPr lang="en-US" sz="2200" b="1" dirty="0">
                <a:solidFill>
                  <a:schemeClr val="bg1"/>
                </a:solidFill>
                <a:effectLst>
                  <a:outerShdw blurRad="38100" dist="38100" dir="2700000" algn="tl">
                    <a:srgbClr val="000000">
                      <a:alpha val="43137"/>
                    </a:srgbClr>
                  </a:outerShdw>
                </a:effectLst>
                <a:ea typeface="+mj-ea"/>
                <a:cs typeface="+mj-cs"/>
              </a:rPr>
              <a:t>4</a:t>
            </a:r>
            <a:endParaRPr lang="el-GR" sz="2200" b="1" dirty="0">
              <a:solidFill>
                <a:schemeClr val="bg1"/>
              </a:solidFill>
              <a:effectLst>
                <a:outerShdw blurRad="38100" dist="38100" dir="2700000" algn="tl">
                  <a:srgbClr val="000000">
                    <a:alpha val="43137"/>
                  </a:srgbClr>
                </a:outerShdw>
              </a:effectLst>
              <a:latin typeface="Gill Sans Nova" panose="020B0602020104020203" pitchFamily="34" charset="0"/>
              <a:ea typeface="+mj-ea"/>
              <a:cs typeface="+mj-cs"/>
            </a:endParaRPr>
          </a:p>
        </p:txBody>
      </p:sp>
      <p:sp>
        <p:nvSpPr>
          <p:cNvPr id="5" name="Θέση περιεχομένου 4">
            <a:extLst>
              <a:ext uri="{FF2B5EF4-FFF2-40B4-BE49-F238E27FC236}">
                <a16:creationId xmlns:a16="http://schemas.microsoft.com/office/drawing/2014/main" id="{F56DC747-739E-5A0C-94B8-E8F8E974AC85}"/>
              </a:ext>
            </a:extLst>
          </p:cNvPr>
          <p:cNvSpPr>
            <a:spLocks noGrp="1"/>
          </p:cNvSpPr>
          <p:nvPr>
            <p:ph idx="1"/>
          </p:nvPr>
        </p:nvSpPr>
        <p:spPr>
          <a:xfrm>
            <a:off x="570032" y="2477019"/>
            <a:ext cx="7888168" cy="3399346"/>
          </a:xfrm>
        </p:spPr>
        <p:txBody>
          <a:bodyPr>
            <a:normAutofit/>
          </a:bodyPr>
          <a:lstStyle/>
          <a:p>
            <a:r>
              <a:rPr lang="en-US" dirty="0"/>
              <a:t>Increase awareness on what is a rest routine and the importance of a rest routine </a:t>
            </a:r>
          </a:p>
          <a:p>
            <a:r>
              <a:rPr lang="en-US" dirty="0"/>
              <a:t>Identify main activities for establishing a rest routine and how rest routine applications can contribute to that </a:t>
            </a:r>
          </a:p>
          <a:p>
            <a:r>
              <a:rPr lang="en-US" dirty="0"/>
              <a:t>Understand the main concepts related with Health Apps and how they can be useful for migrants </a:t>
            </a:r>
          </a:p>
          <a:p>
            <a:r>
              <a:rPr lang="en-US" dirty="0"/>
              <a:t>Develop digital skills and familiarize with the use of rest routine apps</a:t>
            </a:r>
          </a:p>
        </p:txBody>
      </p:sp>
      <p:sp>
        <p:nvSpPr>
          <p:cNvPr id="3" name="TextBox 2">
            <a:extLst>
              <a:ext uri="{FF2B5EF4-FFF2-40B4-BE49-F238E27FC236}">
                <a16:creationId xmlns:a16="http://schemas.microsoft.com/office/drawing/2014/main" id="{22A5FDDC-FEEA-E87C-BBAC-30ADB6D42B4E}"/>
              </a:ext>
            </a:extLst>
          </p:cNvPr>
          <p:cNvSpPr txBox="1"/>
          <p:nvPr/>
        </p:nvSpPr>
        <p:spPr>
          <a:xfrm>
            <a:off x="8312134" y="6156715"/>
            <a:ext cx="3879866" cy="276999"/>
          </a:xfrm>
          <a:prstGeom prst="rect">
            <a:avLst/>
          </a:prstGeom>
          <a:noFill/>
        </p:spPr>
        <p:txBody>
          <a:bodyPr wrap="square">
            <a:spAutoFit/>
          </a:bodyPr>
          <a:lstStyle/>
          <a:p>
            <a:pPr algn="r"/>
            <a:r>
              <a:rPr lang="en-US" sz="1200" dirty="0">
                <a:hlinkClick r:id="rId3"/>
              </a:rPr>
              <a:t>Source: Image by </a:t>
            </a:r>
            <a:r>
              <a:rPr lang="en-US" sz="1200" dirty="0" err="1">
                <a:hlinkClick r:id="rId3"/>
              </a:rPr>
              <a:t>nuraghies</a:t>
            </a:r>
            <a:r>
              <a:rPr lang="en-US" sz="1200" dirty="0">
                <a:hlinkClick r:id="rId3"/>
              </a:rPr>
              <a:t> on </a:t>
            </a:r>
            <a:r>
              <a:rPr lang="en-US" sz="1200" dirty="0" err="1">
                <a:hlinkClick r:id="rId3"/>
              </a:rPr>
              <a:t>Freepik</a:t>
            </a:r>
            <a:endParaRPr lang="el-GR" sz="1200" dirty="0"/>
          </a:p>
        </p:txBody>
      </p:sp>
      <p:pic>
        <p:nvPicPr>
          <p:cNvPr id="4" name="Google Shape;479;g2c319d66040_0_178">
            <a:extLst>
              <a:ext uri="{FF2B5EF4-FFF2-40B4-BE49-F238E27FC236}">
                <a16:creationId xmlns:a16="http://schemas.microsoft.com/office/drawing/2014/main" id="{0F349F19-D1BC-364A-3869-67BD1F40BDBE}"/>
              </a:ext>
            </a:extLst>
          </p:cNvPr>
          <p:cNvPicPr preferRelativeResize="0"/>
          <p:nvPr/>
        </p:nvPicPr>
        <p:blipFill rotWithShape="1">
          <a:blip r:embed="rId4">
            <a:alphaModFix/>
          </a:blip>
          <a:srcRect/>
          <a:stretch/>
        </p:blipFill>
        <p:spPr>
          <a:xfrm>
            <a:off x="8458200" y="2205318"/>
            <a:ext cx="3747247" cy="3875442"/>
          </a:xfrm>
          <a:prstGeom prst="rect">
            <a:avLst/>
          </a:prstGeom>
          <a:noFill/>
          <a:ln>
            <a:noFill/>
          </a:ln>
        </p:spPr>
      </p:pic>
    </p:spTree>
    <p:extLst>
      <p:ext uri="{BB962C8B-B14F-4D97-AF65-F5344CB8AC3E}">
        <p14:creationId xmlns:p14="http://schemas.microsoft.com/office/powerpoint/2010/main" val="2033093179"/>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Τίτλος 10">
            <a:extLst>
              <a:ext uri="{FF2B5EF4-FFF2-40B4-BE49-F238E27FC236}">
                <a16:creationId xmlns:a16="http://schemas.microsoft.com/office/drawing/2014/main" id="{70D46B22-84E1-43AA-85C7-DBAEC0E27492}"/>
              </a:ext>
            </a:extLst>
          </p:cNvPr>
          <p:cNvSpPr>
            <a:spLocks noGrp="1"/>
          </p:cNvSpPr>
          <p:nvPr>
            <p:ph type="title"/>
          </p:nvPr>
        </p:nvSpPr>
        <p:spPr>
          <a:xfrm>
            <a:off x="570032" y="1352412"/>
            <a:ext cx="10515600" cy="618346"/>
          </a:xfrm>
        </p:spPr>
        <p:txBody>
          <a:bodyPr/>
          <a:lstStyle/>
          <a:p>
            <a:r>
              <a:rPr lang="en-US" sz="2200" b="1" dirty="0">
                <a:solidFill>
                  <a:srgbClr val="203864"/>
                </a:solidFill>
              </a:rPr>
              <a:t>Competences</a:t>
            </a:r>
            <a:endParaRPr lang="el-GR" dirty="0">
              <a:solidFill>
                <a:srgbClr val="203864"/>
              </a:solidFill>
            </a:endParaRPr>
          </a:p>
        </p:txBody>
      </p:sp>
      <p:sp>
        <p:nvSpPr>
          <p:cNvPr id="12" name="Ορθογώνιο 11">
            <a:extLst>
              <a:ext uri="{FF2B5EF4-FFF2-40B4-BE49-F238E27FC236}">
                <a16:creationId xmlns:a16="http://schemas.microsoft.com/office/drawing/2014/main" id="{361272D8-C086-4731-B2F4-9D66632A2E33}"/>
              </a:ext>
            </a:extLst>
          </p:cNvPr>
          <p:cNvSpPr/>
          <p:nvPr/>
        </p:nvSpPr>
        <p:spPr>
          <a:xfrm>
            <a:off x="36957" y="348995"/>
            <a:ext cx="489461" cy="615675"/>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l-GR"/>
          </a:p>
        </p:txBody>
      </p:sp>
      <p:sp>
        <p:nvSpPr>
          <p:cNvPr id="13" name="Τίτλος 2">
            <a:extLst>
              <a:ext uri="{FF2B5EF4-FFF2-40B4-BE49-F238E27FC236}">
                <a16:creationId xmlns:a16="http://schemas.microsoft.com/office/drawing/2014/main" id="{ACBE9AD0-B2F0-4ADA-8F10-B83476743F9C}"/>
              </a:ext>
            </a:extLst>
          </p:cNvPr>
          <p:cNvSpPr txBox="1">
            <a:spLocks/>
          </p:cNvSpPr>
          <p:nvPr/>
        </p:nvSpPr>
        <p:spPr>
          <a:xfrm>
            <a:off x="526419" y="348996"/>
            <a:ext cx="7044275" cy="613530"/>
          </a:xfrm>
          <a:prstGeom prst="rect">
            <a:avLst/>
          </a:prstGeom>
          <a:solidFill>
            <a:srgbClr val="DDE0E5"/>
          </a:solidFill>
          <a:ln>
            <a:noFill/>
          </a:ln>
        </p:spPr>
        <p:txBody>
          <a:bodyPr vert="horz" lIns="91440" tIns="45720" rIns="91440" bIns="45720" rtlCol="0" anchor="ctr">
            <a:normAutofit/>
          </a:bodyPr>
          <a:lstStyle>
            <a:lvl1pPr algn="l" defTabSz="914400" rtl="0" eaLnBrk="1" latinLnBrk="0" hangingPunct="1">
              <a:lnSpc>
                <a:spcPct val="90000"/>
              </a:lnSpc>
              <a:spcBef>
                <a:spcPct val="0"/>
              </a:spcBef>
              <a:buNone/>
              <a:defRPr lang="el-GR" sz="2200" b="1" kern="1200" dirty="0">
                <a:solidFill>
                  <a:srgbClr val="C01E24"/>
                </a:solidFill>
                <a:effectLst/>
                <a:latin typeface="+mn-lt"/>
                <a:ea typeface="+mj-ea"/>
                <a:cs typeface="+mj-cs"/>
              </a:defRPr>
            </a:lvl1pPr>
          </a:lstStyle>
          <a:p>
            <a:r>
              <a:rPr lang="en-US" dirty="0">
                <a:solidFill>
                  <a:schemeClr val="tx1"/>
                </a:solidFill>
              </a:rPr>
              <a:t>Health apps for </a:t>
            </a:r>
            <a:r>
              <a:rPr lang="en-US">
                <a:solidFill>
                  <a:schemeClr val="tx1"/>
                </a:solidFill>
              </a:rPr>
              <a:t>rest routines</a:t>
            </a:r>
            <a:endParaRPr lang="en-US" dirty="0">
              <a:solidFill>
                <a:schemeClr val="tx1"/>
              </a:solidFill>
            </a:endParaRPr>
          </a:p>
        </p:txBody>
      </p:sp>
      <p:sp>
        <p:nvSpPr>
          <p:cNvPr id="14" name="Ορθογώνιο 13">
            <a:extLst>
              <a:ext uri="{FF2B5EF4-FFF2-40B4-BE49-F238E27FC236}">
                <a16:creationId xmlns:a16="http://schemas.microsoft.com/office/drawing/2014/main" id="{5B8BCBD5-6A62-42A1-8BCD-0584908AAE7D}"/>
              </a:ext>
            </a:extLst>
          </p:cNvPr>
          <p:cNvSpPr/>
          <p:nvPr/>
        </p:nvSpPr>
        <p:spPr>
          <a:xfrm>
            <a:off x="117332" y="438863"/>
            <a:ext cx="417102" cy="430887"/>
          </a:xfrm>
          <a:prstGeom prst="rect">
            <a:avLst/>
          </a:prstGeom>
        </p:spPr>
        <p:txBody>
          <a:bodyPr wrap="none">
            <a:spAutoFit/>
          </a:bodyPr>
          <a:lstStyle/>
          <a:p>
            <a:r>
              <a:rPr lang="en-US" sz="2200" b="1" dirty="0">
                <a:solidFill>
                  <a:schemeClr val="bg1"/>
                </a:solidFill>
                <a:effectLst>
                  <a:outerShdw blurRad="38100" dist="38100" dir="2700000" algn="tl">
                    <a:srgbClr val="000000">
                      <a:alpha val="43137"/>
                    </a:srgbClr>
                  </a:outerShdw>
                </a:effectLst>
                <a:ea typeface="+mj-ea"/>
                <a:cs typeface="+mj-cs"/>
              </a:rPr>
              <a:t>4</a:t>
            </a:r>
            <a:r>
              <a:rPr lang="en-US" sz="2200" b="1" dirty="0">
                <a:solidFill>
                  <a:schemeClr val="bg1"/>
                </a:solidFill>
                <a:effectLst>
                  <a:outerShdw blurRad="38100" dist="38100" dir="2700000" algn="tl">
                    <a:srgbClr val="000000">
                      <a:alpha val="43137"/>
                    </a:srgbClr>
                  </a:outerShdw>
                </a:effectLst>
                <a:latin typeface="Gill Sans Nova" panose="020B0602020104020203" pitchFamily="34" charset="0"/>
                <a:ea typeface="+mj-ea"/>
                <a:cs typeface="+mj-cs"/>
              </a:rPr>
              <a:t> </a:t>
            </a:r>
            <a:endParaRPr lang="el-GR" sz="2200" b="1" dirty="0">
              <a:solidFill>
                <a:schemeClr val="bg1"/>
              </a:solidFill>
              <a:effectLst>
                <a:outerShdw blurRad="38100" dist="38100" dir="2700000" algn="tl">
                  <a:srgbClr val="000000">
                    <a:alpha val="43137"/>
                  </a:srgbClr>
                </a:outerShdw>
              </a:effectLst>
              <a:latin typeface="Gill Sans Nova" panose="020B0602020104020203" pitchFamily="34" charset="0"/>
              <a:ea typeface="+mj-ea"/>
              <a:cs typeface="+mj-cs"/>
            </a:endParaRPr>
          </a:p>
        </p:txBody>
      </p:sp>
      <p:sp>
        <p:nvSpPr>
          <p:cNvPr id="5" name="Θέση περιεχομένου 4">
            <a:extLst>
              <a:ext uri="{FF2B5EF4-FFF2-40B4-BE49-F238E27FC236}">
                <a16:creationId xmlns:a16="http://schemas.microsoft.com/office/drawing/2014/main" id="{F56DC747-739E-5A0C-94B8-E8F8E974AC85}"/>
              </a:ext>
            </a:extLst>
          </p:cNvPr>
          <p:cNvSpPr>
            <a:spLocks noGrp="1"/>
          </p:cNvSpPr>
          <p:nvPr>
            <p:ph idx="1"/>
          </p:nvPr>
        </p:nvSpPr>
        <p:spPr>
          <a:xfrm>
            <a:off x="558000" y="2616322"/>
            <a:ext cx="6314063" cy="3389344"/>
          </a:xfrm>
        </p:spPr>
        <p:txBody>
          <a:bodyPr/>
          <a:lstStyle/>
          <a:p>
            <a:r>
              <a:rPr lang="en-US" dirty="0"/>
              <a:t>Definition of what is a rest routine and why it is important</a:t>
            </a:r>
          </a:p>
          <a:p>
            <a:r>
              <a:rPr lang="en-US" dirty="0"/>
              <a:t>Explanation of how rest routine apps can benefit an establishment of a sleeping routine and improve the sleep in general </a:t>
            </a:r>
          </a:p>
          <a:p>
            <a:r>
              <a:rPr lang="en-US" dirty="0"/>
              <a:t>Familiarization with and capability of navigating different rest routine app and integrate it in the daily life </a:t>
            </a:r>
          </a:p>
        </p:txBody>
      </p:sp>
      <p:sp>
        <p:nvSpPr>
          <p:cNvPr id="4" name="Ορθογώνιο 1">
            <a:extLst>
              <a:ext uri="{FF2B5EF4-FFF2-40B4-BE49-F238E27FC236}">
                <a16:creationId xmlns:a16="http://schemas.microsoft.com/office/drawing/2014/main" id="{25F41E1C-EF21-B2B4-9260-D6B18492DDC7}"/>
              </a:ext>
            </a:extLst>
          </p:cNvPr>
          <p:cNvSpPr/>
          <p:nvPr/>
        </p:nvSpPr>
        <p:spPr>
          <a:xfrm>
            <a:off x="3419912" y="6129356"/>
            <a:ext cx="8772088" cy="276999"/>
          </a:xfrm>
          <a:prstGeom prst="rect">
            <a:avLst/>
          </a:prstGeom>
        </p:spPr>
        <p:txBody>
          <a:bodyPr wrap="square">
            <a:spAutoFit/>
          </a:bodyPr>
          <a:lstStyle/>
          <a:p>
            <a:pPr algn="r"/>
            <a:r>
              <a:rPr lang="en-US" sz="1200" dirty="0">
                <a:hlinkClick r:id="rId3"/>
              </a:rPr>
              <a:t>Image by </a:t>
            </a:r>
            <a:r>
              <a:rPr lang="en-US" sz="1200" dirty="0" err="1">
                <a:hlinkClick r:id="rId3"/>
              </a:rPr>
              <a:t>vectorjuice</a:t>
            </a:r>
            <a:r>
              <a:rPr lang="en-US" sz="1200" dirty="0">
                <a:hlinkClick r:id="rId3"/>
              </a:rPr>
              <a:t> on </a:t>
            </a:r>
            <a:r>
              <a:rPr lang="en-US" sz="1200" dirty="0" err="1">
                <a:hlinkClick r:id="rId3"/>
              </a:rPr>
              <a:t>Freepik</a:t>
            </a:r>
            <a:endParaRPr lang="en-US" sz="1200" dirty="0"/>
          </a:p>
        </p:txBody>
      </p:sp>
      <p:pic>
        <p:nvPicPr>
          <p:cNvPr id="6" name="Google Shape;190;g2c07f5df07d_0_263">
            <a:extLst>
              <a:ext uri="{FF2B5EF4-FFF2-40B4-BE49-F238E27FC236}">
                <a16:creationId xmlns:a16="http://schemas.microsoft.com/office/drawing/2014/main" id="{1BA0874C-0037-4800-A7CF-5986A96D7D70}"/>
              </a:ext>
            </a:extLst>
          </p:cNvPr>
          <p:cNvPicPr preferRelativeResize="0"/>
          <p:nvPr/>
        </p:nvPicPr>
        <p:blipFill rotWithShape="1">
          <a:blip r:embed="rId4">
            <a:alphaModFix/>
          </a:blip>
          <a:srcRect l="9128" t="10193" r="8041" b="10723"/>
          <a:stretch/>
        </p:blipFill>
        <p:spPr>
          <a:xfrm>
            <a:off x="7570694" y="1842247"/>
            <a:ext cx="4621306" cy="4163419"/>
          </a:xfrm>
          <a:prstGeom prst="rect">
            <a:avLst/>
          </a:prstGeom>
          <a:noFill/>
          <a:ln>
            <a:noFill/>
          </a:ln>
        </p:spPr>
      </p:pic>
    </p:spTree>
    <p:extLst>
      <p:ext uri="{BB962C8B-B14F-4D97-AF65-F5344CB8AC3E}">
        <p14:creationId xmlns:p14="http://schemas.microsoft.com/office/powerpoint/2010/main" val="2585051265"/>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2" descr="Ambition abstract concept">
            <a:extLst>
              <a:ext uri="{FF2B5EF4-FFF2-40B4-BE49-F238E27FC236}">
                <a16:creationId xmlns:a16="http://schemas.microsoft.com/office/drawing/2014/main" id="{09E34C2F-40B3-A734-3980-E92111B849BC}"/>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668162" y="1079999"/>
            <a:ext cx="5517062" cy="5343950"/>
          </a:xfrm>
          <a:prstGeom prst="rect">
            <a:avLst/>
          </a:prstGeom>
          <a:noFill/>
          <a:extLst>
            <a:ext uri="{909E8E84-426E-40DD-AFC4-6F175D3DCCD1}">
              <a14:hiddenFill xmlns:a14="http://schemas.microsoft.com/office/drawing/2010/main">
                <a:solidFill>
                  <a:srgbClr val="FFFFFF"/>
                </a:solidFill>
              </a14:hiddenFill>
            </a:ext>
          </a:extLst>
        </p:spPr>
      </p:pic>
      <p:sp>
        <p:nvSpPr>
          <p:cNvPr id="8" name="TextBox 7">
            <a:extLst>
              <a:ext uri="{FF2B5EF4-FFF2-40B4-BE49-F238E27FC236}">
                <a16:creationId xmlns:a16="http://schemas.microsoft.com/office/drawing/2014/main" id="{0A503588-C6EB-0D7B-849C-62EBB00AFE0D}"/>
              </a:ext>
            </a:extLst>
          </p:cNvPr>
          <p:cNvSpPr txBox="1"/>
          <p:nvPr/>
        </p:nvSpPr>
        <p:spPr>
          <a:xfrm>
            <a:off x="5419175" y="6181455"/>
            <a:ext cx="6099586" cy="276999"/>
          </a:xfrm>
          <a:prstGeom prst="rect">
            <a:avLst/>
          </a:prstGeom>
          <a:noFill/>
        </p:spPr>
        <p:txBody>
          <a:bodyPr wrap="square">
            <a:spAutoFit/>
          </a:bodyPr>
          <a:lstStyle/>
          <a:p>
            <a:pPr algn="r"/>
            <a:r>
              <a:rPr lang="en-US" sz="1200" dirty="0">
                <a:hlinkClick r:id="rId4"/>
              </a:rPr>
              <a:t>Designed by </a:t>
            </a:r>
            <a:r>
              <a:rPr lang="en-US" sz="1200" dirty="0" err="1">
                <a:hlinkClick r:id="rId4"/>
              </a:rPr>
              <a:t>Freepik</a:t>
            </a:r>
            <a:endParaRPr lang="el-GR" sz="1200" dirty="0"/>
          </a:p>
        </p:txBody>
      </p:sp>
      <p:sp>
        <p:nvSpPr>
          <p:cNvPr id="4" name="Τίτλος 3">
            <a:extLst>
              <a:ext uri="{FF2B5EF4-FFF2-40B4-BE49-F238E27FC236}">
                <a16:creationId xmlns:a16="http://schemas.microsoft.com/office/drawing/2014/main" id="{E47D0821-8573-4002-9B33-F43C68A1D403}"/>
              </a:ext>
            </a:extLst>
          </p:cNvPr>
          <p:cNvSpPr>
            <a:spLocks noGrp="1"/>
          </p:cNvSpPr>
          <p:nvPr>
            <p:ph type="title"/>
          </p:nvPr>
        </p:nvSpPr>
        <p:spPr/>
        <p:txBody>
          <a:bodyPr>
            <a:normAutofit/>
          </a:bodyPr>
          <a:lstStyle/>
          <a:p>
            <a:r>
              <a:rPr lang="en-US" altLang="el-GR" sz="2000" dirty="0">
                <a:solidFill>
                  <a:srgbClr val="C01E24"/>
                </a:solidFill>
              </a:rPr>
              <a:t>4.1.1</a:t>
            </a:r>
            <a:r>
              <a:rPr lang="en-US" altLang="el-GR" dirty="0"/>
              <a:t/>
            </a:r>
            <a:br>
              <a:rPr lang="en-US" altLang="el-GR" dirty="0"/>
            </a:br>
            <a:r>
              <a:rPr lang="en-US" dirty="0">
                <a:solidFill>
                  <a:srgbClr val="C01E24"/>
                </a:solidFill>
              </a:rPr>
              <a:t>General information about rest routines</a:t>
            </a:r>
            <a:endParaRPr lang="el-GR" dirty="0">
              <a:solidFill>
                <a:srgbClr val="C01E24"/>
              </a:solidFill>
            </a:endParaRPr>
          </a:p>
        </p:txBody>
      </p:sp>
      <p:sp>
        <p:nvSpPr>
          <p:cNvPr id="5" name="Θέση κειμένου 4">
            <a:extLst>
              <a:ext uri="{FF2B5EF4-FFF2-40B4-BE49-F238E27FC236}">
                <a16:creationId xmlns:a16="http://schemas.microsoft.com/office/drawing/2014/main" id="{FAA18648-8A7B-40D3-A066-80FDB05B7DF4}"/>
              </a:ext>
            </a:extLst>
          </p:cNvPr>
          <p:cNvSpPr>
            <a:spLocks noGrp="1"/>
          </p:cNvSpPr>
          <p:nvPr>
            <p:ph type="body" idx="1"/>
          </p:nvPr>
        </p:nvSpPr>
        <p:spPr/>
        <p:txBody>
          <a:bodyPr>
            <a:normAutofit/>
          </a:bodyPr>
          <a:lstStyle/>
          <a:p>
            <a:r>
              <a:rPr lang="en-US" sz="2200" dirty="0">
                <a:solidFill>
                  <a:srgbClr val="203864"/>
                </a:solidFill>
                <a:sym typeface="Arial" panose="020B0604020202020204" pitchFamily="34" charset="0"/>
              </a:rPr>
              <a:t>Objectives</a:t>
            </a:r>
          </a:p>
        </p:txBody>
      </p:sp>
      <p:sp>
        <p:nvSpPr>
          <p:cNvPr id="6" name="Θέση περιεχομένου 5">
            <a:extLst>
              <a:ext uri="{FF2B5EF4-FFF2-40B4-BE49-F238E27FC236}">
                <a16:creationId xmlns:a16="http://schemas.microsoft.com/office/drawing/2014/main" id="{AA5AE911-E515-48E3-AB8B-121C68B77A58}"/>
              </a:ext>
            </a:extLst>
          </p:cNvPr>
          <p:cNvSpPr>
            <a:spLocks noGrp="1"/>
          </p:cNvSpPr>
          <p:nvPr>
            <p:ph sz="half" idx="2"/>
          </p:nvPr>
        </p:nvSpPr>
        <p:spPr>
          <a:xfrm>
            <a:off x="673239" y="2849843"/>
            <a:ext cx="5866709" cy="3470112"/>
          </a:xfrm>
        </p:spPr>
        <p:txBody>
          <a:bodyPr>
            <a:normAutofit/>
          </a:bodyPr>
          <a:lstStyle/>
          <a:p>
            <a:r>
              <a:rPr lang="en-US" sz="2400" dirty="0"/>
              <a:t>To acquire general knowledge on rest routines.</a:t>
            </a:r>
          </a:p>
          <a:p>
            <a:pPr lvl="0"/>
            <a:r>
              <a:rPr lang="en-US" sz="2400" dirty="0"/>
              <a:t>To understand the importance of having a rest routine</a:t>
            </a:r>
            <a:r>
              <a:rPr lang="el-GR" sz="2400" dirty="0"/>
              <a:t>.</a:t>
            </a:r>
            <a:endParaRPr lang="en-US" sz="2400" dirty="0"/>
          </a:p>
          <a:p>
            <a:pPr lvl="0"/>
            <a:r>
              <a:rPr lang="en-US" sz="2400" dirty="0"/>
              <a:t>To learn about sleeping difficulties.</a:t>
            </a:r>
          </a:p>
          <a:p>
            <a:pPr marL="0">
              <a:lnSpc>
                <a:spcPct val="120000"/>
              </a:lnSpc>
              <a:spcBef>
                <a:spcPts val="600"/>
              </a:spcBef>
              <a:buNone/>
            </a:pPr>
            <a:endParaRPr lang="el-GR" sz="2000" dirty="0"/>
          </a:p>
        </p:txBody>
      </p:sp>
    </p:spTree>
    <p:extLst>
      <p:ext uri="{BB962C8B-B14F-4D97-AF65-F5344CB8AC3E}">
        <p14:creationId xmlns:p14="http://schemas.microsoft.com/office/powerpoint/2010/main" val="616025265"/>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Τίτλος 4">
            <a:extLst>
              <a:ext uri="{FF2B5EF4-FFF2-40B4-BE49-F238E27FC236}">
                <a16:creationId xmlns:a16="http://schemas.microsoft.com/office/drawing/2014/main" id="{779F93A1-3BC4-4CAA-B56F-3375A7D00191}"/>
              </a:ext>
            </a:extLst>
          </p:cNvPr>
          <p:cNvSpPr>
            <a:spLocks noGrp="1"/>
          </p:cNvSpPr>
          <p:nvPr>
            <p:ph type="title"/>
          </p:nvPr>
        </p:nvSpPr>
        <p:spPr>
          <a:xfrm>
            <a:off x="557999" y="1566109"/>
            <a:ext cx="11059692" cy="605096"/>
          </a:xfrm>
        </p:spPr>
        <p:txBody>
          <a:bodyPr/>
          <a:lstStyle/>
          <a:p>
            <a:r>
              <a:rPr lang="it-IT" dirty="0"/>
              <a:t>Definition of rest routine</a:t>
            </a:r>
          </a:p>
        </p:txBody>
      </p:sp>
      <p:sp>
        <p:nvSpPr>
          <p:cNvPr id="8" name="Ορθογώνιο 1">
            <a:extLst>
              <a:ext uri="{FF2B5EF4-FFF2-40B4-BE49-F238E27FC236}">
                <a16:creationId xmlns:a16="http://schemas.microsoft.com/office/drawing/2014/main" id="{745F50B6-E9CC-AE78-9C4E-00C0E355DDE0}"/>
              </a:ext>
            </a:extLst>
          </p:cNvPr>
          <p:cNvSpPr/>
          <p:nvPr/>
        </p:nvSpPr>
        <p:spPr>
          <a:xfrm>
            <a:off x="9752970" y="6394648"/>
            <a:ext cx="2411718" cy="276999"/>
          </a:xfrm>
          <a:prstGeom prst="rect">
            <a:avLst/>
          </a:prstGeom>
        </p:spPr>
        <p:txBody>
          <a:bodyPr wrap="square">
            <a:spAutoFit/>
          </a:bodyPr>
          <a:lstStyle/>
          <a:p>
            <a:pPr algn="r"/>
            <a:r>
              <a:rPr lang="en-US" sz="1200" dirty="0">
                <a:hlinkClick r:id="rId3"/>
              </a:rPr>
              <a:t>Source </a:t>
            </a:r>
            <a:r>
              <a:rPr lang="en-US" sz="1200" dirty="0"/>
              <a:t>| </a:t>
            </a:r>
            <a:r>
              <a:rPr lang="en-US" sz="1200" dirty="0">
                <a:hlinkClick r:id="rId4"/>
              </a:rPr>
              <a:t>Pixabay license</a:t>
            </a:r>
            <a:endParaRPr lang="en-US" sz="1200" dirty="0"/>
          </a:p>
        </p:txBody>
      </p:sp>
      <p:sp>
        <p:nvSpPr>
          <p:cNvPr id="4" name="Θέση κειμένου 4">
            <a:extLst>
              <a:ext uri="{FF2B5EF4-FFF2-40B4-BE49-F238E27FC236}">
                <a16:creationId xmlns:a16="http://schemas.microsoft.com/office/drawing/2014/main" id="{8D41897E-C6A8-8C77-901E-76DA8426B718}"/>
              </a:ext>
            </a:extLst>
          </p:cNvPr>
          <p:cNvSpPr txBox="1">
            <a:spLocks/>
          </p:cNvSpPr>
          <p:nvPr/>
        </p:nvSpPr>
        <p:spPr>
          <a:xfrm>
            <a:off x="558000" y="2183097"/>
            <a:ext cx="7555853" cy="4414473"/>
          </a:xfrm>
          <a:prstGeom prst="rect">
            <a:avLst/>
          </a:prstGeom>
        </p:spPr>
        <p:txBody>
          <a:bodyPr vert="horz" lIns="91440" tIns="45720" rIns="91440" bIns="45720" rtlCol="0" anchor="t">
            <a:normAutofit fontScale="92500" lnSpcReduction="20000"/>
          </a:bodyPr>
          <a:lstStyle>
            <a:lvl1pPr marL="228600" indent="-228600" algn="l" defTabSz="914400" rtl="0" eaLnBrk="1" latinLnBrk="0" hangingPunct="1">
              <a:lnSpc>
                <a:spcPct val="100000"/>
              </a:lnSpc>
              <a:spcBef>
                <a:spcPts val="600"/>
              </a:spcBef>
              <a:spcAft>
                <a:spcPts val="600"/>
              </a:spcAft>
              <a:buClr>
                <a:srgbClr val="C01E24"/>
              </a:buClr>
              <a:buFont typeface="Wingdings" panose="05000000000000000000" pitchFamily="2" charset="2"/>
              <a:buChar char="§"/>
              <a:defRPr sz="2400" kern="1200">
                <a:solidFill>
                  <a:schemeClr val="tx1"/>
                </a:solidFill>
                <a:latin typeface="+mn-lt"/>
                <a:ea typeface="+mn-ea"/>
                <a:cs typeface="+mn-cs"/>
              </a:defRPr>
            </a:lvl1pPr>
            <a:lvl2pPr marL="685800" indent="-228600" algn="l" defTabSz="914400" rtl="0" eaLnBrk="1" latinLnBrk="0" hangingPunct="1">
              <a:lnSpc>
                <a:spcPct val="100000"/>
              </a:lnSpc>
              <a:spcBef>
                <a:spcPts val="600"/>
              </a:spcBef>
              <a:spcAft>
                <a:spcPts val="600"/>
              </a:spcAft>
              <a:buClr>
                <a:srgbClr val="C01E24"/>
              </a:buClr>
              <a:buSzPct val="120000"/>
              <a:buFont typeface="Wingdings" panose="05000000000000000000" pitchFamily="2" charset="2"/>
              <a:buChar char="§"/>
              <a:defRPr sz="2200" kern="1200">
                <a:solidFill>
                  <a:schemeClr val="tx1"/>
                </a:solidFill>
                <a:latin typeface="+mn-lt"/>
                <a:ea typeface="+mn-ea"/>
                <a:cs typeface="+mn-cs"/>
              </a:defRPr>
            </a:lvl2pPr>
            <a:lvl3pPr marL="1143000" indent="-228600" algn="l" defTabSz="914400" rtl="0" eaLnBrk="1" latinLnBrk="0" hangingPunct="1">
              <a:lnSpc>
                <a:spcPct val="100000"/>
              </a:lnSpc>
              <a:spcBef>
                <a:spcPts val="600"/>
              </a:spcBef>
              <a:spcAft>
                <a:spcPts val="600"/>
              </a:spcAft>
              <a:buClr>
                <a:srgbClr val="C01E24"/>
              </a:buClr>
              <a:buFont typeface="Wingdings" panose="05000000000000000000" pitchFamily="2" charset="2"/>
              <a:buChar char="§"/>
              <a:defRPr sz="2000" kern="1200">
                <a:solidFill>
                  <a:schemeClr val="tx1"/>
                </a:solidFill>
                <a:latin typeface="+mn-lt"/>
                <a:ea typeface="+mn-ea"/>
                <a:cs typeface="+mn-cs"/>
              </a:defRPr>
            </a:lvl3pPr>
            <a:lvl4pPr marL="1600200" indent="-228600" algn="l" defTabSz="914400" rtl="0" eaLnBrk="1" latinLnBrk="0" hangingPunct="1">
              <a:lnSpc>
                <a:spcPct val="100000"/>
              </a:lnSpc>
              <a:spcBef>
                <a:spcPts val="600"/>
              </a:spcBef>
              <a:spcAft>
                <a:spcPts val="600"/>
              </a:spcAft>
              <a:buClr>
                <a:srgbClr val="C01E24"/>
              </a:buClr>
              <a:buFont typeface="Wingdings" panose="05000000000000000000" pitchFamily="2" charset="2"/>
              <a:buChar char="§"/>
              <a:defRPr sz="2000" kern="1200">
                <a:solidFill>
                  <a:schemeClr val="tx1"/>
                </a:solidFill>
                <a:latin typeface="+mn-lt"/>
                <a:ea typeface="+mn-ea"/>
                <a:cs typeface="+mn-cs"/>
              </a:defRPr>
            </a:lvl4pPr>
            <a:lvl5pPr marL="2057400" indent="-228600" algn="l" defTabSz="914400" rtl="0" eaLnBrk="1" latinLnBrk="0" hangingPunct="1">
              <a:lnSpc>
                <a:spcPct val="100000"/>
              </a:lnSpc>
              <a:spcBef>
                <a:spcPts val="600"/>
              </a:spcBef>
              <a:spcAft>
                <a:spcPts val="600"/>
              </a:spcAft>
              <a:buClr>
                <a:srgbClr val="C01E24"/>
              </a:buClr>
              <a:buFont typeface="Wingdings" panose="05000000000000000000" pitchFamily="2" charset="2"/>
              <a:buChar char="§"/>
              <a:defRPr sz="20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endParaRPr lang="en-US" sz="2200" dirty="0">
              <a:solidFill>
                <a:srgbClr val="203864"/>
              </a:solidFill>
              <a:sym typeface="Arial" panose="020B0604020202020204" pitchFamily="34" charset="0"/>
            </a:endParaRPr>
          </a:p>
          <a:p>
            <a:pPr>
              <a:lnSpc>
                <a:spcPct val="160000"/>
              </a:lnSpc>
            </a:pPr>
            <a:r>
              <a:rPr lang="en-US" sz="2600" dirty="0">
                <a:solidFill>
                  <a:srgbClr val="203864"/>
                </a:solidFill>
                <a:sym typeface="Arial" panose="020B0604020202020204" pitchFamily="34" charset="0"/>
              </a:rPr>
              <a:t>A rest routine or most commonly known as sleeping routine is the series of activities we follow one or half an hour before going to bed, e.g. turn off the lights, turn off screens, having a specific time going to bed every day, prepare the bed for sleeping, reading a book, etc.</a:t>
            </a:r>
          </a:p>
          <a:p>
            <a:endParaRPr lang="en-US" sz="2200" dirty="0">
              <a:solidFill>
                <a:srgbClr val="203864"/>
              </a:solidFill>
              <a:sym typeface="Arial" panose="020B0604020202020204" pitchFamily="34" charset="0"/>
            </a:endParaRPr>
          </a:p>
          <a:p>
            <a:endParaRPr lang="en-US" sz="2200" dirty="0">
              <a:solidFill>
                <a:srgbClr val="203864"/>
              </a:solidFill>
              <a:sym typeface="Arial" panose="020B0604020202020204" pitchFamily="34" charset="0"/>
            </a:endParaRPr>
          </a:p>
          <a:p>
            <a:pPr algn="r"/>
            <a:r>
              <a:rPr lang="en-US" sz="2200" dirty="0">
                <a:solidFill>
                  <a:srgbClr val="203864"/>
                </a:solidFill>
                <a:sym typeface="Arial" panose="020B0604020202020204" pitchFamily="34" charset="0"/>
              </a:rPr>
              <a:t>(</a:t>
            </a:r>
            <a:r>
              <a:rPr lang="en-US" sz="2200" i="1" dirty="0">
                <a:solidFill>
                  <a:srgbClr val="203864"/>
                </a:solidFill>
                <a:sym typeface="Arial" panose="020B0604020202020204" pitchFamily="34" charset="0"/>
              </a:rPr>
              <a:t>Sleeping foundation, 2023)</a:t>
            </a:r>
            <a:endParaRPr lang="en-US" sz="2200" dirty="0">
              <a:solidFill>
                <a:srgbClr val="203864"/>
              </a:solidFill>
              <a:sym typeface="Arial" panose="020B0604020202020204" pitchFamily="34" charset="0"/>
            </a:endParaRPr>
          </a:p>
        </p:txBody>
      </p:sp>
      <p:pic>
        <p:nvPicPr>
          <p:cNvPr id="9" name="Picture 8">
            <a:extLst>
              <a:ext uri="{FF2B5EF4-FFF2-40B4-BE49-F238E27FC236}">
                <a16:creationId xmlns:a16="http://schemas.microsoft.com/office/drawing/2014/main" id="{7D7630DB-B053-B1F2-FEA2-346A6CDB49AF}"/>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8535975" y="2166700"/>
            <a:ext cx="3391238" cy="3611301"/>
          </a:xfrm>
          <a:prstGeom prst="rect">
            <a:avLst/>
          </a:prstGeom>
        </p:spPr>
      </p:pic>
      <p:sp>
        <p:nvSpPr>
          <p:cNvPr id="11" name="Ορθογώνιο 7">
            <a:extLst>
              <a:ext uri="{FF2B5EF4-FFF2-40B4-BE49-F238E27FC236}">
                <a16:creationId xmlns:a16="http://schemas.microsoft.com/office/drawing/2014/main" id="{4C6B3A13-5A1C-B563-9208-CC31A1E8EEC6}"/>
              </a:ext>
            </a:extLst>
          </p:cNvPr>
          <p:cNvSpPr/>
          <p:nvPr/>
        </p:nvSpPr>
        <p:spPr>
          <a:xfrm>
            <a:off x="7890933" y="-3933"/>
            <a:ext cx="4299808" cy="398569"/>
          </a:xfrm>
          <a:prstGeom prst="rect">
            <a:avLst/>
          </a:prstGeom>
          <a:solidFill>
            <a:srgbClr val="DDE0E5"/>
          </a:solidFill>
        </p:spPr>
        <p:txBody>
          <a:bodyPr vert="horz" lIns="91440" tIns="45720" rIns="91440" bIns="45720" rtlCol="0" anchor="ctr">
            <a:normAutofit fontScale="92500"/>
          </a:bodyPr>
          <a:lstStyle/>
          <a:p>
            <a:pPr algn="r">
              <a:lnSpc>
                <a:spcPct val="90000"/>
              </a:lnSpc>
              <a:spcBef>
                <a:spcPct val="0"/>
              </a:spcBef>
            </a:pPr>
            <a:r>
              <a:rPr lang="en-US" altLang="el-GR" dirty="0">
                <a:solidFill>
                  <a:schemeClr val="bg1"/>
                </a:solidFill>
                <a:effectLst>
                  <a:outerShdw blurRad="38100" dist="38100" dir="2700000" algn="tl">
                    <a:srgbClr val="000000">
                      <a:alpha val="43137"/>
                    </a:srgbClr>
                  </a:outerShdw>
                </a:effectLst>
                <a:latin typeface="+mj-lt"/>
                <a:ea typeface="+mj-ea"/>
                <a:cs typeface="+mj-cs"/>
              </a:rPr>
              <a:t>4.1.1 General information about rest routines</a:t>
            </a:r>
            <a:endParaRPr lang="en-US" dirty="0">
              <a:solidFill>
                <a:schemeClr val="bg1"/>
              </a:solidFill>
              <a:effectLst>
                <a:outerShdw blurRad="38100" dist="38100" dir="2700000" algn="tl">
                  <a:srgbClr val="000000">
                    <a:alpha val="43137"/>
                  </a:srgbClr>
                </a:outerShdw>
              </a:effectLst>
              <a:latin typeface="+mj-lt"/>
              <a:ea typeface="+mj-ea"/>
              <a:cs typeface="+mj-cs"/>
            </a:endParaRPr>
          </a:p>
        </p:txBody>
      </p:sp>
    </p:spTree>
    <p:extLst>
      <p:ext uri="{BB962C8B-B14F-4D97-AF65-F5344CB8AC3E}">
        <p14:creationId xmlns:p14="http://schemas.microsoft.com/office/powerpoint/2010/main" val="1303941817"/>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Τίτλος 4">
            <a:extLst>
              <a:ext uri="{FF2B5EF4-FFF2-40B4-BE49-F238E27FC236}">
                <a16:creationId xmlns:a16="http://schemas.microsoft.com/office/drawing/2014/main" id="{779F93A1-3BC4-4CAA-B56F-3375A7D00191}"/>
              </a:ext>
            </a:extLst>
          </p:cNvPr>
          <p:cNvSpPr>
            <a:spLocks noGrp="1"/>
          </p:cNvSpPr>
          <p:nvPr>
            <p:ph type="title"/>
          </p:nvPr>
        </p:nvSpPr>
        <p:spPr/>
        <p:txBody>
          <a:bodyPr/>
          <a:lstStyle/>
          <a:p>
            <a:r>
              <a:rPr lang="en-US" dirty="0"/>
              <a:t>Why sleeping routines are important</a:t>
            </a:r>
          </a:p>
        </p:txBody>
      </p:sp>
      <p:sp>
        <p:nvSpPr>
          <p:cNvPr id="6" name="Θέση περιεχομένου 5">
            <a:extLst>
              <a:ext uri="{FF2B5EF4-FFF2-40B4-BE49-F238E27FC236}">
                <a16:creationId xmlns:a16="http://schemas.microsoft.com/office/drawing/2014/main" id="{13725DC3-E1D4-4E92-AF5A-F0DED3AA5B9A}"/>
              </a:ext>
            </a:extLst>
          </p:cNvPr>
          <p:cNvSpPr>
            <a:spLocks noGrp="1"/>
          </p:cNvSpPr>
          <p:nvPr>
            <p:ph idx="1"/>
          </p:nvPr>
        </p:nvSpPr>
        <p:spPr>
          <a:xfrm>
            <a:off x="557999" y="1799999"/>
            <a:ext cx="7329958" cy="4675229"/>
          </a:xfrm>
        </p:spPr>
        <p:txBody>
          <a:bodyPr>
            <a:normAutofit/>
          </a:bodyPr>
          <a:lstStyle/>
          <a:p>
            <a:pPr>
              <a:lnSpc>
                <a:spcPct val="120000"/>
              </a:lnSpc>
            </a:pPr>
            <a:r>
              <a:rPr lang="en-US" dirty="0"/>
              <a:t>Sets our “biological” clock</a:t>
            </a:r>
          </a:p>
          <a:p>
            <a:pPr>
              <a:lnSpc>
                <a:spcPct val="120000"/>
              </a:lnSpc>
            </a:pPr>
            <a:r>
              <a:rPr lang="en-US" dirty="0"/>
              <a:t>Reduces stress</a:t>
            </a:r>
          </a:p>
          <a:p>
            <a:pPr>
              <a:lnSpc>
                <a:spcPct val="120000"/>
              </a:lnSpc>
            </a:pPr>
            <a:r>
              <a:rPr lang="en-US" dirty="0"/>
              <a:t>Improves mood</a:t>
            </a:r>
          </a:p>
          <a:p>
            <a:pPr>
              <a:lnSpc>
                <a:spcPct val="120000"/>
              </a:lnSpc>
            </a:pPr>
            <a:r>
              <a:rPr lang="en-US" dirty="0"/>
              <a:t>Maintains a healthy weight  </a:t>
            </a:r>
          </a:p>
          <a:p>
            <a:pPr>
              <a:lnSpc>
                <a:spcPct val="120000"/>
              </a:lnSpc>
            </a:pPr>
            <a:r>
              <a:rPr lang="en-US" dirty="0"/>
              <a:t>Becoming sick less often</a:t>
            </a:r>
            <a:endParaRPr lang="el-GR" dirty="0"/>
          </a:p>
          <a:p>
            <a:pPr>
              <a:lnSpc>
                <a:spcPct val="120000"/>
              </a:lnSpc>
            </a:pPr>
            <a:endParaRPr lang="en-US" dirty="0"/>
          </a:p>
          <a:p>
            <a:pPr marL="0" indent="0" algn="r">
              <a:spcBef>
                <a:spcPts val="0"/>
              </a:spcBef>
              <a:spcAft>
                <a:spcPts val="0"/>
              </a:spcAft>
              <a:buNone/>
            </a:pPr>
            <a:r>
              <a:rPr lang="en-US" b="0" dirty="0">
                <a:sym typeface="Arial" panose="020B0604020202020204" pitchFamily="34" charset="0"/>
              </a:rPr>
              <a:t>(</a:t>
            </a:r>
            <a:r>
              <a:rPr lang="en-US" sz="2000" b="0" i="1" dirty="0">
                <a:sym typeface="Arial" panose="020B0604020202020204" pitchFamily="34" charset="0"/>
              </a:rPr>
              <a:t>Office of Disease prevention </a:t>
            </a:r>
          </a:p>
          <a:p>
            <a:pPr marL="0" indent="0" algn="r">
              <a:spcBef>
                <a:spcPts val="0"/>
              </a:spcBef>
              <a:spcAft>
                <a:spcPts val="0"/>
              </a:spcAft>
              <a:buNone/>
            </a:pPr>
            <a:r>
              <a:rPr lang="en-US" sz="2000" b="0" i="1" dirty="0">
                <a:sym typeface="Arial" panose="020B0604020202020204" pitchFamily="34" charset="0"/>
              </a:rPr>
              <a:t>&amp; Health Promotion, 2023</a:t>
            </a:r>
            <a:r>
              <a:rPr lang="en-US" b="0" i="1" dirty="0">
                <a:sym typeface="Arial" panose="020B0604020202020204" pitchFamily="34" charset="0"/>
              </a:rPr>
              <a:t>)</a:t>
            </a:r>
            <a:endParaRPr lang="en-US" b="0" dirty="0">
              <a:sym typeface="Arial" panose="020B0604020202020204" pitchFamily="34" charset="0"/>
            </a:endParaRPr>
          </a:p>
          <a:p>
            <a:pPr marL="0" indent="0">
              <a:lnSpc>
                <a:spcPct val="120000"/>
              </a:lnSpc>
              <a:buNone/>
            </a:pPr>
            <a:endParaRPr lang="en-US" sz="2000" dirty="0"/>
          </a:p>
          <a:p>
            <a:pPr>
              <a:lnSpc>
                <a:spcPct val="120000"/>
              </a:lnSpc>
            </a:pPr>
            <a:endParaRPr lang="en-US" dirty="0"/>
          </a:p>
        </p:txBody>
      </p:sp>
      <p:sp>
        <p:nvSpPr>
          <p:cNvPr id="3" name="Ορθογώνιο 1">
            <a:extLst>
              <a:ext uri="{FF2B5EF4-FFF2-40B4-BE49-F238E27FC236}">
                <a16:creationId xmlns:a16="http://schemas.microsoft.com/office/drawing/2014/main" id="{BDB418BB-C2BE-2365-EDB0-575BC5E71670}"/>
              </a:ext>
            </a:extLst>
          </p:cNvPr>
          <p:cNvSpPr/>
          <p:nvPr/>
        </p:nvSpPr>
        <p:spPr>
          <a:xfrm>
            <a:off x="9780282" y="6042956"/>
            <a:ext cx="2411718" cy="276999"/>
          </a:xfrm>
          <a:prstGeom prst="rect">
            <a:avLst/>
          </a:prstGeom>
        </p:spPr>
        <p:txBody>
          <a:bodyPr wrap="square">
            <a:spAutoFit/>
          </a:bodyPr>
          <a:lstStyle/>
          <a:p>
            <a:pPr algn="r"/>
            <a:r>
              <a:rPr lang="en-US" sz="1200" dirty="0">
                <a:hlinkClick r:id="rId3"/>
              </a:rPr>
              <a:t>Source</a:t>
            </a:r>
            <a:r>
              <a:rPr lang="en-US" sz="1200" dirty="0"/>
              <a:t> | </a:t>
            </a:r>
            <a:r>
              <a:rPr lang="en-US" sz="1200" dirty="0">
                <a:hlinkClick r:id="rId4"/>
              </a:rPr>
              <a:t>Pixabay license</a:t>
            </a:r>
            <a:endParaRPr lang="en-US" sz="1200" dirty="0"/>
          </a:p>
        </p:txBody>
      </p:sp>
      <p:pic>
        <p:nvPicPr>
          <p:cNvPr id="4" name="Picture 1">
            <a:extLst>
              <a:ext uri="{FF2B5EF4-FFF2-40B4-BE49-F238E27FC236}">
                <a16:creationId xmlns:a16="http://schemas.microsoft.com/office/drawing/2014/main" id="{EF15E7FA-995C-AA4B-3068-74B3E963C6B2}"/>
              </a:ext>
            </a:extLst>
          </p:cNvPr>
          <p:cNvPicPr>
            <a:picLocks noChangeAspect="1"/>
          </p:cNvPicPr>
          <p:nvPr/>
        </p:nvPicPr>
        <p:blipFill rotWithShape="1">
          <a:blip r:embed="rId5"/>
          <a:srcRect l="10057" t="17568" r="16525" b="2448"/>
          <a:stretch/>
        </p:blipFill>
        <p:spPr>
          <a:xfrm>
            <a:off x="8391646" y="1777580"/>
            <a:ext cx="3800354" cy="4140308"/>
          </a:xfrm>
          <a:prstGeom prst="rect">
            <a:avLst/>
          </a:prstGeom>
        </p:spPr>
      </p:pic>
      <p:sp>
        <p:nvSpPr>
          <p:cNvPr id="8" name="Ορθογώνιο 7">
            <a:extLst>
              <a:ext uri="{FF2B5EF4-FFF2-40B4-BE49-F238E27FC236}">
                <a16:creationId xmlns:a16="http://schemas.microsoft.com/office/drawing/2014/main" id="{4623BB27-4EDD-EB43-821F-86F9DE3AFE51}"/>
              </a:ext>
            </a:extLst>
          </p:cNvPr>
          <p:cNvSpPr/>
          <p:nvPr/>
        </p:nvSpPr>
        <p:spPr>
          <a:xfrm>
            <a:off x="7890933" y="-3933"/>
            <a:ext cx="4299808" cy="398569"/>
          </a:xfrm>
          <a:prstGeom prst="rect">
            <a:avLst/>
          </a:prstGeom>
          <a:solidFill>
            <a:srgbClr val="DDE0E5"/>
          </a:solidFill>
        </p:spPr>
        <p:txBody>
          <a:bodyPr vert="horz" lIns="91440" tIns="45720" rIns="91440" bIns="45720" rtlCol="0" anchor="ctr">
            <a:normAutofit fontScale="92500"/>
          </a:bodyPr>
          <a:lstStyle/>
          <a:p>
            <a:pPr algn="r">
              <a:lnSpc>
                <a:spcPct val="90000"/>
              </a:lnSpc>
              <a:spcBef>
                <a:spcPct val="0"/>
              </a:spcBef>
            </a:pPr>
            <a:r>
              <a:rPr lang="en-US" altLang="el-GR" dirty="0">
                <a:solidFill>
                  <a:schemeClr val="bg1"/>
                </a:solidFill>
                <a:effectLst>
                  <a:outerShdw blurRad="38100" dist="38100" dir="2700000" algn="tl">
                    <a:srgbClr val="000000">
                      <a:alpha val="43137"/>
                    </a:srgbClr>
                  </a:outerShdw>
                </a:effectLst>
                <a:latin typeface="+mj-lt"/>
                <a:ea typeface="+mj-ea"/>
                <a:cs typeface="+mj-cs"/>
              </a:rPr>
              <a:t>4.1.1 General information about rest routines</a:t>
            </a:r>
            <a:endParaRPr lang="en-US" dirty="0">
              <a:solidFill>
                <a:schemeClr val="bg1"/>
              </a:solidFill>
              <a:effectLst>
                <a:outerShdw blurRad="38100" dist="38100" dir="2700000" algn="tl">
                  <a:srgbClr val="000000">
                    <a:alpha val="43137"/>
                  </a:srgbClr>
                </a:outerShdw>
              </a:effectLst>
              <a:latin typeface="+mj-lt"/>
              <a:ea typeface="+mj-ea"/>
              <a:cs typeface="+mj-cs"/>
            </a:endParaRPr>
          </a:p>
        </p:txBody>
      </p:sp>
    </p:spTree>
    <p:extLst>
      <p:ext uri="{BB962C8B-B14F-4D97-AF65-F5344CB8AC3E}">
        <p14:creationId xmlns:p14="http://schemas.microsoft.com/office/powerpoint/2010/main" val="3084505729"/>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Τίτλος 4">
            <a:extLst>
              <a:ext uri="{FF2B5EF4-FFF2-40B4-BE49-F238E27FC236}">
                <a16:creationId xmlns:a16="http://schemas.microsoft.com/office/drawing/2014/main" id="{779F93A1-3BC4-4CAA-B56F-3375A7D00191}"/>
              </a:ext>
            </a:extLst>
          </p:cNvPr>
          <p:cNvSpPr>
            <a:spLocks noGrp="1"/>
          </p:cNvSpPr>
          <p:nvPr>
            <p:ph type="title"/>
          </p:nvPr>
        </p:nvSpPr>
        <p:spPr/>
        <p:txBody>
          <a:bodyPr/>
          <a:lstStyle/>
          <a:p>
            <a:r>
              <a:rPr lang="it-IT" dirty="0"/>
              <a:t>Common sleeping difficulties in migrant populations</a:t>
            </a:r>
          </a:p>
        </p:txBody>
      </p:sp>
      <p:sp>
        <p:nvSpPr>
          <p:cNvPr id="8" name="Θέση περιεχομένου 5">
            <a:extLst>
              <a:ext uri="{FF2B5EF4-FFF2-40B4-BE49-F238E27FC236}">
                <a16:creationId xmlns:a16="http://schemas.microsoft.com/office/drawing/2014/main" id="{B7397BB1-EFFC-5CD7-ACD9-E7BD863406B0}"/>
              </a:ext>
            </a:extLst>
          </p:cNvPr>
          <p:cNvSpPr txBox="1">
            <a:spLocks/>
          </p:cNvSpPr>
          <p:nvPr/>
        </p:nvSpPr>
        <p:spPr>
          <a:xfrm>
            <a:off x="610139" y="1679188"/>
            <a:ext cx="7404972" cy="4893408"/>
          </a:xfrm>
          <a:prstGeom prst="rect">
            <a:avLst/>
          </a:prstGeom>
        </p:spPr>
        <p:txBody>
          <a:bodyPr vert="horz" lIns="91440" tIns="45720" rIns="91440" bIns="45720" rtlCol="0">
            <a:normAutofit fontScale="92500" lnSpcReduction="10000"/>
          </a:bodyPr>
          <a:lstStyle>
            <a:lvl1pPr marL="228600" indent="-228600" algn="l" defTabSz="914400" rtl="0" eaLnBrk="1" latinLnBrk="0" hangingPunct="1">
              <a:lnSpc>
                <a:spcPct val="100000"/>
              </a:lnSpc>
              <a:spcBef>
                <a:spcPts val="600"/>
              </a:spcBef>
              <a:spcAft>
                <a:spcPts val="600"/>
              </a:spcAft>
              <a:buClr>
                <a:srgbClr val="C01E24"/>
              </a:buClr>
              <a:buFont typeface="Wingdings" panose="05000000000000000000" pitchFamily="2" charset="2"/>
              <a:buChar char="§"/>
              <a:defRPr sz="2200" kern="1200">
                <a:solidFill>
                  <a:schemeClr val="tx1"/>
                </a:solidFill>
                <a:latin typeface="+mn-lt"/>
                <a:ea typeface="+mn-ea"/>
                <a:cs typeface="+mn-cs"/>
              </a:defRPr>
            </a:lvl1pPr>
            <a:lvl2pPr marL="685800" indent="-228600" algn="l" defTabSz="914400" rtl="0" eaLnBrk="1" latinLnBrk="0" hangingPunct="1">
              <a:lnSpc>
                <a:spcPct val="100000"/>
              </a:lnSpc>
              <a:spcBef>
                <a:spcPts val="600"/>
              </a:spcBef>
              <a:spcAft>
                <a:spcPts val="600"/>
              </a:spcAft>
              <a:buClr>
                <a:srgbClr val="C01E24"/>
              </a:buClr>
              <a:buSzPct val="120000"/>
              <a:buFont typeface="Wingdings" panose="05000000000000000000" pitchFamily="2" charset="2"/>
              <a:buChar char="§"/>
              <a:defRPr sz="2200" kern="1200">
                <a:solidFill>
                  <a:schemeClr val="tx1"/>
                </a:solidFill>
                <a:latin typeface="+mn-lt"/>
                <a:ea typeface="+mn-ea"/>
                <a:cs typeface="+mn-cs"/>
              </a:defRPr>
            </a:lvl2pPr>
            <a:lvl3pPr marL="1143000" indent="-228600" algn="l" defTabSz="914400" rtl="0" eaLnBrk="1" latinLnBrk="0" hangingPunct="1">
              <a:lnSpc>
                <a:spcPct val="100000"/>
              </a:lnSpc>
              <a:spcBef>
                <a:spcPts val="600"/>
              </a:spcBef>
              <a:spcAft>
                <a:spcPts val="600"/>
              </a:spcAft>
              <a:buClr>
                <a:srgbClr val="C01E24"/>
              </a:buClr>
              <a:buFont typeface="Wingdings" panose="05000000000000000000" pitchFamily="2" charset="2"/>
              <a:buChar char="§"/>
              <a:defRPr sz="2000" kern="1200">
                <a:solidFill>
                  <a:schemeClr val="tx1"/>
                </a:solidFill>
                <a:latin typeface="+mn-lt"/>
                <a:ea typeface="+mn-ea"/>
                <a:cs typeface="+mn-cs"/>
              </a:defRPr>
            </a:lvl3pPr>
            <a:lvl4pPr marL="1600200" indent="-228600" algn="l" defTabSz="914400" rtl="0" eaLnBrk="1" latinLnBrk="0" hangingPunct="1">
              <a:lnSpc>
                <a:spcPct val="100000"/>
              </a:lnSpc>
              <a:spcBef>
                <a:spcPts val="600"/>
              </a:spcBef>
              <a:spcAft>
                <a:spcPts val="600"/>
              </a:spcAft>
              <a:buClr>
                <a:srgbClr val="C01E24"/>
              </a:buClr>
              <a:buFont typeface="Wingdings" panose="05000000000000000000" pitchFamily="2" charset="2"/>
              <a:buChar char="§"/>
              <a:defRPr sz="2000" kern="1200">
                <a:solidFill>
                  <a:schemeClr val="tx1"/>
                </a:solidFill>
                <a:latin typeface="+mn-lt"/>
                <a:ea typeface="+mn-ea"/>
                <a:cs typeface="+mn-cs"/>
              </a:defRPr>
            </a:lvl4pPr>
            <a:lvl5pPr marL="2057400" indent="-228600" algn="l" defTabSz="914400" rtl="0" eaLnBrk="1" latinLnBrk="0" hangingPunct="1">
              <a:lnSpc>
                <a:spcPct val="100000"/>
              </a:lnSpc>
              <a:spcBef>
                <a:spcPts val="600"/>
              </a:spcBef>
              <a:spcAft>
                <a:spcPts val="600"/>
              </a:spcAft>
              <a:buClr>
                <a:srgbClr val="C01E24"/>
              </a:buClr>
              <a:buFont typeface="Wingdings" panose="05000000000000000000" pitchFamily="2" charset="2"/>
              <a:buChar char="§"/>
              <a:defRPr sz="20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20000"/>
              </a:lnSpc>
            </a:pPr>
            <a:r>
              <a:rPr lang="en-US" sz="2600" dirty="0"/>
              <a:t>Sleeping disturbances are mostly related with adaptation stress in the host country, trauma, history of torture or ill-treatment and war</a:t>
            </a:r>
          </a:p>
          <a:p>
            <a:pPr>
              <a:lnSpc>
                <a:spcPct val="120000"/>
              </a:lnSpc>
            </a:pPr>
            <a:r>
              <a:rPr lang="en-US" sz="2600" dirty="0"/>
              <a:t>The most common difficulties are: </a:t>
            </a:r>
          </a:p>
          <a:p>
            <a:pPr lvl="1">
              <a:lnSpc>
                <a:spcPct val="120000"/>
              </a:lnSpc>
              <a:buFont typeface="Courier New" panose="02070309020205020404" pitchFamily="49" charset="0"/>
              <a:buChar char="o"/>
            </a:pPr>
            <a:r>
              <a:rPr lang="en-US" sz="2600" dirty="0"/>
              <a:t>Insomnia</a:t>
            </a:r>
          </a:p>
          <a:p>
            <a:pPr lvl="1">
              <a:lnSpc>
                <a:spcPct val="120000"/>
              </a:lnSpc>
              <a:buFont typeface="Courier New" panose="02070309020205020404" pitchFamily="49" charset="0"/>
              <a:buChar char="o"/>
            </a:pPr>
            <a:r>
              <a:rPr lang="en-US" sz="2600" dirty="0"/>
              <a:t>Poor sleeping quality</a:t>
            </a:r>
          </a:p>
          <a:p>
            <a:pPr lvl="1">
              <a:lnSpc>
                <a:spcPct val="120000"/>
              </a:lnSpc>
              <a:buFont typeface="Courier New" panose="02070309020205020404" pitchFamily="49" charset="0"/>
              <a:buChar char="o"/>
            </a:pPr>
            <a:r>
              <a:rPr lang="en-US" sz="2600" dirty="0"/>
              <a:t>Nightmares </a:t>
            </a:r>
          </a:p>
          <a:p>
            <a:pPr lvl="1">
              <a:lnSpc>
                <a:spcPct val="120000"/>
              </a:lnSpc>
              <a:buFont typeface="Courier New" panose="02070309020205020404" pitchFamily="49" charset="0"/>
              <a:buChar char="o"/>
            </a:pPr>
            <a:r>
              <a:rPr lang="en-US" sz="2600" dirty="0"/>
              <a:t>Sleeping for short periods at a time (breaks) </a:t>
            </a:r>
          </a:p>
          <a:p>
            <a:pPr lvl="1">
              <a:lnSpc>
                <a:spcPct val="120000"/>
              </a:lnSpc>
              <a:buFont typeface="Courier New" panose="02070309020205020404" pitchFamily="49" charset="0"/>
              <a:buChar char="o"/>
            </a:pPr>
            <a:r>
              <a:rPr lang="en-US" sz="2600" dirty="0"/>
              <a:t>Sleep paralysis (mostly in refugee populations)</a:t>
            </a:r>
            <a:endParaRPr lang="en-US" dirty="0"/>
          </a:p>
        </p:txBody>
      </p:sp>
      <p:sp>
        <p:nvSpPr>
          <p:cNvPr id="2" name="Ορθογώνιο 1">
            <a:extLst>
              <a:ext uri="{FF2B5EF4-FFF2-40B4-BE49-F238E27FC236}">
                <a16:creationId xmlns:a16="http://schemas.microsoft.com/office/drawing/2014/main" id="{3568E576-5B5D-E609-F5CF-68886FE2907B}"/>
              </a:ext>
            </a:extLst>
          </p:cNvPr>
          <p:cNvSpPr/>
          <p:nvPr/>
        </p:nvSpPr>
        <p:spPr>
          <a:xfrm>
            <a:off x="9780282" y="6042956"/>
            <a:ext cx="2411718" cy="276999"/>
          </a:xfrm>
          <a:prstGeom prst="rect">
            <a:avLst/>
          </a:prstGeom>
        </p:spPr>
        <p:txBody>
          <a:bodyPr wrap="square">
            <a:spAutoFit/>
          </a:bodyPr>
          <a:lstStyle/>
          <a:p>
            <a:pPr algn="r"/>
            <a:r>
              <a:rPr lang="en-US" sz="1200" dirty="0">
                <a:hlinkClick r:id="rId3"/>
              </a:rPr>
              <a:t>Source</a:t>
            </a:r>
            <a:r>
              <a:rPr lang="en-US" sz="1200" dirty="0"/>
              <a:t> | </a:t>
            </a:r>
            <a:r>
              <a:rPr lang="en-US" sz="1200" dirty="0">
                <a:hlinkClick r:id="rId4"/>
              </a:rPr>
              <a:t>Pixabay license</a:t>
            </a:r>
            <a:endParaRPr lang="en-US" sz="1200" dirty="0"/>
          </a:p>
        </p:txBody>
      </p:sp>
      <p:pic>
        <p:nvPicPr>
          <p:cNvPr id="3" name="Picture 1">
            <a:extLst>
              <a:ext uri="{FF2B5EF4-FFF2-40B4-BE49-F238E27FC236}">
                <a16:creationId xmlns:a16="http://schemas.microsoft.com/office/drawing/2014/main" id="{9935AD4E-C5C1-D5DB-1817-8B0F48D0DFB4}"/>
              </a:ext>
            </a:extLst>
          </p:cNvPr>
          <p:cNvPicPr>
            <a:picLocks noChangeAspect="1"/>
          </p:cNvPicPr>
          <p:nvPr/>
        </p:nvPicPr>
        <p:blipFill rotWithShape="1">
          <a:blip r:embed="rId5"/>
          <a:srcRect l="29168" t="12827" r="25468" b="17807"/>
          <a:stretch/>
        </p:blipFill>
        <p:spPr>
          <a:xfrm>
            <a:off x="8631179" y="2192972"/>
            <a:ext cx="3426105" cy="3745025"/>
          </a:xfrm>
          <a:prstGeom prst="rect">
            <a:avLst/>
          </a:prstGeom>
        </p:spPr>
      </p:pic>
      <p:sp>
        <p:nvSpPr>
          <p:cNvPr id="4" name="Ορθογώνιο 7">
            <a:extLst>
              <a:ext uri="{FF2B5EF4-FFF2-40B4-BE49-F238E27FC236}">
                <a16:creationId xmlns:a16="http://schemas.microsoft.com/office/drawing/2014/main" id="{35122D71-810A-C14F-5C38-E671802391DD}"/>
              </a:ext>
            </a:extLst>
          </p:cNvPr>
          <p:cNvSpPr/>
          <p:nvPr/>
        </p:nvSpPr>
        <p:spPr>
          <a:xfrm>
            <a:off x="7890933" y="-3933"/>
            <a:ext cx="4299808" cy="398569"/>
          </a:xfrm>
          <a:prstGeom prst="rect">
            <a:avLst/>
          </a:prstGeom>
          <a:solidFill>
            <a:srgbClr val="DDE0E5"/>
          </a:solidFill>
        </p:spPr>
        <p:txBody>
          <a:bodyPr vert="horz" lIns="91440" tIns="45720" rIns="91440" bIns="45720" rtlCol="0" anchor="ctr">
            <a:normAutofit fontScale="92500"/>
          </a:bodyPr>
          <a:lstStyle/>
          <a:p>
            <a:pPr algn="r">
              <a:lnSpc>
                <a:spcPct val="90000"/>
              </a:lnSpc>
              <a:spcBef>
                <a:spcPct val="0"/>
              </a:spcBef>
            </a:pPr>
            <a:r>
              <a:rPr lang="en-US" altLang="el-GR" dirty="0">
                <a:solidFill>
                  <a:schemeClr val="bg1"/>
                </a:solidFill>
                <a:effectLst>
                  <a:outerShdw blurRad="38100" dist="38100" dir="2700000" algn="tl">
                    <a:srgbClr val="000000">
                      <a:alpha val="43137"/>
                    </a:srgbClr>
                  </a:outerShdw>
                </a:effectLst>
                <a:latin typeface="+mj-lt"/>
                <a:ea typeface="+mj-ea"/>
                <a:cs typeface="+mj-cs"/>
              </a:rPr>
              <a:t>4.1.1 General information about rest routines</a:t>
            </a:r>
            <a:endParaRPr lang="en-US" dirty="0">
              <a:solidFill>
                <a:schemeClr val="bg1"/>
              </a:solidFill>
              <a:effectLst>
                <a:outerShdw blurRad="38100" dist="38100" dir="2700000" algn="tl">
                  <a:srgbClr val="000000">
                    <a:alpha val="43137"/>
                  </a:srgbClr>
                </a:outerShdw>
              </a:effectLst>
              <a:latin typeface="+mj-lt"/>
              <a:ea typeface="+mj-ea"/>
              <a:cs typeface="+mj-cs"/>
            </a:endParaRPr>
          </a:p>
        </p:txBody>
      </p:sp>
    </p:spTree>
    <p:extLst>
      <p:ext uri="{BB962C8B-B14F-4D97-AF65-F5344CB8AC3E}">
        <p14:creationId xmlns:p14="http://schemas.microsoft.com/office/powerpoint/2010/main" val="3038715148"/>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Θέση περιεχομένου 5">
            <a:extLst>
              <a:ext uri="{FF2B5EF4-FFF2-40B4-BE49-F238E27FC236}">
                <a16:creationId xmlns:a16="http://schemas.microsoft.com/office/drawing/2014/main" id="{A9E2F235-F39B-BA36-8AFC-C7E8F9729CD5}"/>
              </a:ext>
            </a:extLst>
          </p:cNvPr>
          <p:cNvSpPr>
            <a:spLocks noGrp="1"/>
          </p:cNvSpPr>
          <p:nvPr>
            <p:ph sz="half" idx="1"/>
          </p:nvPr>
        </p:nvSpPr>
        <p:spPr>
          <a:xfrm>
            <a:off x="557999" y="1800000"/>
            <a:ext cx="6745912" cy="3844444"/>
          </a:xfrm>
        </p:spPr>
        <p:txBody>
          <a:bodyPr>
            <a:normAutofit fontScale="92500" lnSpcReduction="10000"/>
          </a:bodyPr>
          <a:lstStyle/>
          <a:p>
            <a:r>
              <a:rPr lang="en-US" sz="2800" dirty="0"/>
              <a:t>Create and keep a sleep schedule, meaning go to bed and get up every day at the same time, make sure you sleep for 7 hours</a:t>
            </a:r>
          </a:p>
          <a:p>
            <a:r>
              <a:rPr lang="en-US" sz="2800" dirty="0"/>
              <a:t>If you don’t manage to full asleep in the first 20’ leave your bed and do something relaxing e.g. listen to music and go back when you feel tired</a:t>
            </a:r>
          </a:p>
          <a:p>
            <a:r>
              <a:rPr lang="en-US" sz="2800" dirty="0"/>
              <a:t>Avoid heavy meals before sleeping or going to bed hungry.</a:t>
            </a:r>
          </a:p>
          <a:p>
            <a:endParaRPr lang="en-US" sz="2600" dirty="0"/>
          </a:p>
        </p:txBody>
      </p:sp>
      <p:sp>
        <p:nvSpPr>
          <p:cNvPr id="14" name="Τίτλος 4">
            <a:extLst>
              <a:ext uri="{FF2B5EF4-FFF2-40B4-BE49-F238E27FC236}">
                <a16:creationId xmlns:a16="http://schemas.microsoft.com/office/drawing/2014/main" id="{CB62200A-CA8A-8ED6-3918-BF1B39D24411}"/>
              </a:ext>
            </a:extLst>
          </p:cNvPr>
          <p:cNvSpPr>
            <a:spLocks noGrp="1"/>
          </p:cNvSpPr>
          <p:nvPr>
            <p:ph type="title"/>
          </p:nvPr>
        </p:nvSpPr>
        <p:spPr>
          <a:xfrm>
            <a:off x="558000" y="1080000"/>
            <a:ext cx="11059692" cy="605096"/>
          </a:xfrm>
        </p:spPr>
        <p:txBody>
          <a:bodyPr/>
          <a:lstStyle/>
          <a:p>
            <a:r>
              <a:rPr lang="en-US" dirty="0"/>
              <a:t>How to establish a sleeping routine </a:t>
            </a:r>
          </a:p>
        </p:txBody>
      </p:sp>
      <p:sp>
        <p:nvSpPr>
          <p:cNvPr id="2" name="Ορθογώνιο 1">
            <a:extLst>
              <a:ext uri="{FF2B5EF4-FFF2-40B4-BE49-F238E27FC236}">
                <a16:creationId xmlns:a16="http://schemas.microsoft.com/office/drawing/2014/main" id="{DD08C4A5-5D27-4FE7-9750-99BE8B416AEB}"/>
              </a:ext>
            </a:extLst>
          </p:cNvPr>
          <p:cNvSpPr/>
          <p:nvPr/>
        </p:nvSpPr>
        <p:spPr>
          <a:xfrm>
            <a:off x="9780282" y="6042956"/>
            <a:ext cx="2411718" cy="276999"/>
          </a:xfrm>
          <a:prstGeom prst="rect">
            <a:avLst/>
          </a:prstGeom>
        </p:spPr>
        <p:txBody>
          <a:bodyPr wrap="square">
            <a:spAutoFit/>
          </a:bodyPr>
          <a:lstStyle/>
          <a:p>
            <a:pPr algn="r"/>
            <a:r>
              <a:rPr lang="en-US" sz="1200" dirty="0">
                <a:hlinkClick r:id="rId3"/>
              </a:rPr>
              <a:t>Source</a:t>
            </a:r>
            <a:r>
              <a:rPr lang="en-US" sz="1200" dirty="0"/>
              <a:t> | </a:t>
            </a:r>
            <a:r>
              <a:rPr lang="en-US" sz="1200" dirty="0">
                <a:hlinkClick r:id="rId4"/>
              </a:rPr>
              <a:t>Pixabay license</a:t>
            </a:r>
            <a:endParaRPr lang="en-US" sz="1200" dirty="0"/>
          </a:p>
        </p:txBody>
      </p:sp>
      <p:pic>
        <p:nvPicPr>
          <p:cNvPr id="3" name="Picture 7">
            <a:extLst>
              <a:ext uri="{FF2B5EF4-FFF2-40B4-BE49-F238E27FC236}">
                <a16:creationId xmlns:a16="http://schemas.microsoft.com/office/drawing/2014/main" id="{E38ACC21-4397-1D11-65E2-B0609EE88BD6}"/>
              </a:ext>
            </a:extLst>
          </p:cNvPr>
          <p:cNvPicPr>
            <a:picLocks noChangeAspect="1"/>
          </p:cNvPicPr>
          <p:nvPr/>
        </p:nvPicPr>
        <p:blipFill rotWithShape="1">
          <a:blip r:embed="rId5">
            <a:extLst>
              <a:ext uri="{28A0092B-C50C-407E-A947-70E740481C1C}">
                <a14:useLocalDpi xmlns:a14="http://schemas.microsoft.com/office/drawing/2010/main" val="0"/>
              </a:ext>
            </a:extLst>
          </a:blip>
          <a:srcRect l="8537" t="12995" r="1505" b="15748"/>
          <a:stretch/>
        </p:blipFill>
        <p:spPr>
          <a:xfrm>
            <a:off x="7839921" y="2284410"/>
            <a:ext cx="4352079" cy="3447313"/>
          </a:xfrm>
          <a:prstGeom prst="rect">
            <a:avLst/>
          </a:prstGeom>
        </p:spPr>
      </p:pic>
      <p:sp>
        <p:nvSpPr>
          <p:cNvPr id="6" name="Ορθογώνιο 7">
            <a:extLst>
              <a:ext uri="{FF2B5EF4-FFF2-40B4-BE49-F238E27FC236}">
                <a16:creationId xmlns:a16="http://schemas.microsoft.com/office/drawing/2014/main" id="{F5FAA9B9-621E-E86A-2A26-58325D1A0E42}"/>
              </a:ext>
            </a:extLst>
          </p:cNvPr>
          <p:cNvSpPr/>
          <p:nvPr/>
        </p:nvSpPr>
        <p:spPr>
          <a:xfrm>
            <a:off x="7890933" y="-3933"/>
            <a:ext cx="4299808" cy="398569"/>
          </a:xfrm>
          <a:prstGeom prst="rect">
            <a:avLst/>
          </a:prstGeom>
          <a:solidFill>
            <a:srgbClr val="DDE0E5"/>
          </a:solidFill>
        </p:spPr>
        <p:txBody>
          <a:bodyPr vert="horz" lIns="91440" tIns="45720" rIns="91440" bIns="45720" rtlCol="0" anchor="ctr">
            <a:normAutofit fontScale="92500"/>
          </a:bodyPr>
          <a:lstStyle/>
          <a:p>
            <a:pPr algn="r">
              <a:lnSpc>
                <a:spcPct val="90000"/>
              </a:lnSpc>
              <a:spcBef>
                <a:spcPct val="0"/>
              </a:spcBef>
            </a:pPr>
            <a:r>
              <a:rPr lang="en-US" altLang="el-GR" dirty="0">
                <a:solidFill>
                  <a:schemeClr val="bg1"/>
                </a:solidFill>
                <a:effectLst>
                  <a:outerShdw blurRad="38100" dist="38100" dir="2700000" algn="tl">
                    <a:srgbClr val="000000">
                      <a:alpha val="43137"/>
                    </a:srgbClr>
                  </a:outerShdw>
                </a:effectLst>
                <a:latin typeface="+mj-lt"/>
                <a:ea typeface="+mj-ea"/>
                <a:cs typeface="+mj-cs"/>
              </a:rPr>
              <a:t>4.1.1 General information about rest routines</a:t>
            </a:r>
            <a:endParaRPr lang="en-US" dirty="0">
              <a:solidFill>
                <a:schemeClr val="bg1"/>
              </a:solidFill>
              <a:effectLst>
                <a:outerShdw blurRad="38100" dist="38100" dir="2700000" algn="tl">
                  <a:srgbClr val="000000">
                    <a:alpha val="43137"/>
                  </a:srgbClr>
                </a:outerShdw>
              </a:effectLst>
              <a:latin typeface="+mj-lt"/>
              <a:ea typeface="+mj-ea"/>
              <a:cs typeface="+mj-cs"/>
            </a:endParaRPr>
          </a:p>
        </p:txBody>
      </p:sp>
    </p:spTree>
    <p:extLst>
      <p:ext uri="{BB962C8B-B14F-4D97-AF65-F5344CB8AC3E}">
        <p14:creationId xmlns:p14="http://schemas.microsoft.com/office/powerpoint/2010/main" val="4216021467"/>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Θέση περιεχομένου 5">
            <a:extLst>
              <a:ext uri="{FF2B5EF4-FFF2-40B4-BE49-F238E27FC236}">
                <a16:creationId xmlns:a16="http://schemas.microsoft.com/office/drawing/2014/main" id="{A9E2F235-F39B-BA36-8AFC-C7E8F9729CD5}"/>
              </a:ext>
            </a:extLst>
          </p:cNvPr>
          <p:cNvSpPr>
            <a:spLocks noGrp="1"/>
          </p:cNvSpPr>
          <p:nvPr>
            <p:ph sz="half" idx="1"/>
          </p:nvPr>
        </p:nvSpPr>
        <p:spPr>
          <a:xfrm>
            <a:off x="557999" y="1800000"/>
            <a:ext cx="6824934" cy="3931723"/>
          </a:xfrm>
        </p:spPr>
        <p:txBody>
          <a:bodyPr>
            <a:normAutofit fontScale="92500"/>
          </a:bodyPr>
          <a:lstStyle/>
          <a:p>
            <a:r>
              <a:rPr lang="en-US" sz="2800" dirty="0"/>
              <a:t>Limit naps during the day </a:t>
            </a:r>
          </a:p>
          <a:p>
            <a:r>
              <a:rPr lang="en-US" sz="2800" dirty="0"/>
              <a:t>Include physical activity in your daily life </a:t>
            </a:r>
          </a:p>
          <a:p>
            <a:r>
              <a:rPr lang="en-US" sz="2800" dirty="0"/>
              <a:t>If you experience difficult thoughts or worries, try to keep write them down in a notebook</a:t>
            </a:r>
          </a:p>
          <a:p>
            <a:r>
              <a:rPr lang="en-US" sz="2800" dirty="0"/>
              <a:t> If you suffer from nightmares make sure you have an object next to you that once you wake up can bring you back to the present and make you feel that you are safe </a:t>
            </a:r>
          </a:p>
        </p:txBody>
      </p:sp>
      <p:sp>
        <p:nvSpPr>
          <p:cNvPr id="14" name="Τίτλος 4">
            <a:extLst>
              <a:ext uri="{FF2B5EF4-FFF2-40B4-BE49-F238E27FC236}">
                <a16:creationId xmlns:a16="http://schemas.microsoft.com/office/drawing/2014/main" id="{CB62200A-CA8A-8ED6-3918-BF1B39D24411}"/>
              </a:ext>
            </a:extLst>
          </p:cNvPr>
          <p:cNvSpPr>
            <a:spLocks noGrp="1"/>
          </p:cNvSpPr>
          <p:nvPr>
            <p:ph type="title"/>
          </p:nvPr>
        </p:nvSpPr>
        <p:spPr>
          <a:xfrm>
            <a:off x="558000" y="1080000"/>
            <a:ext cx="11059692" cy="605096"/>
          </a:xfrm>
        </p:spPr>
        <p:txBody>
          <a:bodyPr/>
          <a:lstStyle/>
          <a:p>
            <a:r>
              <a:rPr lang="en-US" dirty="0"/>
              <a:t>How to establish a sleeping routine </a:t>
            </a:r>
          </a:p>
        </p:txBody>
      </p:sp>
      <p:sp>
        <p:nvSpPr>
          <p:cNvPr id="2" name="Ορθογώνιο 1">
            <a:extLst>
              <a:ext uri="{FF2B5EF4-FFF2-40B4-BE49-F238E27FC236}">
                <a16:creationId xmlns:a16="http://schemas.microsoft.com/office/drawing/2014/main" id="{DD08C4A5-5D27-4FE7-9750-99BE8B416AEB}"/>
              </a:ext>
            </a:extLst>
          </p:cNvPr>
          <p:cNvSpPr/>
          <p:nvPr/>
        </p:nvSpPr>
        <p:spPr>
          <a:xfrm>
            <a:off x="9780282" y="6042956"/>
            <a:ext cx="2411718" cy="276999"/>
          </a:xfrm>
          <a:prstGeom prst="rect">
            <a:avLst/>
          </a:prstGeom>
        </p:spPr>
        <p:txBody>
          <a:bodyPr wrap="square">
            <a:spAutoFit/>
          </a:bodyPr>
          <a:lstStyle/>
          <a:p>
            <a:pPr algn="r"/>
            <a:r>
              <a:rPr lang="en-US" sz="1200" dirty="0">
                <a:hlinkClick r:id="rId3"/>
              </a:rPr>
              <a:t>Source</a:t>
            </a:r>
            <a:r>
              <a:rPr lang="en-US" sz="1200" dirty="0"/>
              <a:t> | </a:t>
            </a:r>
            <a:r>
              <a:rPr lang="en-US" sz="1200" dirty="0">
                <a:hlinkClick r:id="rId4"/>
              </a:rPr>
              <a:t>Pixabay license</a:t>
            </a:r>
            <a:endParaRPr lang="en-US" sz="1200" dirty="0"/>
          </a:p>
        </p:txBody>
      </p:sp>
      <p:pic>
        <p:nvPicPr>
          <p:cNvPr id="3" name="Picture 7">
            <a:extLst>
              <a:ext uri="{FF2B5EF4-FFF2-40B4-BE49-F238E27FC236}">
                <a16:creationId xmlns:a16="http://schemas.microsoft.com/office/drawing/2014/main" id="{E38ACC21-4397-1D11-65E2-B0609EE88BD6}"/>
              </a:ext>
            </a:extLst>
          </p:cNvPr>
          <p:cNvPicPr>
            <a:picLocks noChangeAspect="1"/>
          </p:cNvPicPr>
          <p:nvPr/>
        </p:nvPicPr>
        <p:blipFill rotWithShape="1">
          <a:blip r:embed="rId5">
            <a:extLst>
              <a:ext uri="{28A0092B-C50C-407E-A947-70E740481C1C}">
                <a14:useLocalDpi xmlns:a14="http://schemas.microsoft.com/office/drawing/2010/main" val="0"/>
              </a:ext>
            </a:extLst>
          </a:blip>
          <a:srcRect l="8537" t="12995" r="1505" b="15748"/>
          <a:stretch/>
        </p:blipFill>
        <p:spPr>
          <a:xfrm>
            <a:off x="7839921" y="2284410"/>
            <a:ext cx="4352079" cy="3447313"/>
          </a:xfrm>
          <a:prstGeom prst="rect">
            <a:avLst/>
          </a:prstGeom>
        </p:spPr>
      </p:pic>
      <p:sp>
        <p:nvSpPr>
          <p:cNvPr id="5" name="Ορθογώνιο 7">
            <a:extLst>
              <a:ext uri="{FF2B5EF4-FFF2-40B4-BE49-F238E27FC236}">
                <a16:creationId xmlns:a16="http://schemas.microsoft.com/office/drawing/2014/main" id="{D9E02BCA-4460-7B32-9B95-47D7390AC564}"/>
              </a:ext>
            </a:extLst>
          </p:cNvPr>
          <p:cNvSpPr/>
          <p:nvPr/>
        </p:nvSpPr>
        <p:spPr>
          <a:xfrm>
            <a:off x="7890933" y="-3933"/>
            <a:ext cx="4299808" cy="398569"/>
          </a:xfrm>
          <a:prstGeom prst="rect">
            <a:avLst/>
          </a:prstGeom>
          <a:solidFill>
            <a:srgbClr val="DDE0E5"/>
          </a:solidFill>
        </p:spPr>
        <p:txBody>
          <a:bodyPr vert="horz" lIns="91440" tIns="45720" rIns="91440" bIns="45720" rtlCol="0" anchor="ctr">
            <a:normAutofit fontScale="92500"/>
          </a:bodyPr>
          <a:lstStyle/>
          <a:p>
            <a:pPr algn="r">
              <a:lnSpc>
                <a:spcPct val="90000"/>
              </a:lnSpc>
              <a:spcBef>
                <a:spcPct val="0"/>
              </a:spcBef>
            </a:pPr>
            <a:r>
              <a:rPr lang="en-US" altLang="el-GR" dirty="0">
                <a:solidFill>
                  <a:schemeClr val="bg1"/>
                </a:solidFill>
                <a:effectLst>
                  <a:outerShdw blurRad="38100" dist="38100" dir="2700000" algn="tl">
                    <a:srgbClr val="000000">
                      <a:alpha val="43137"/>
                    </a:srgbClr>
                  </a:outerShdw>
                </a:effectLst>
                <a:latin typeface="+mj-lt"/>
                <a:ea typeface="+mj-ea"/>
                <a:cs typeface="+mj-cs"/>
              </a:rPr>
              <a:t>4.1.1 General information about rest routines</a:t>
            </a:r>
            <a:endParaRPr lang="en-US" dirty="0">
              <a:solidFill>
                <a:schemeClr val="bg1"/>
              </a:solidFill>
              <a:effectLst>
                <a:outerShdw blurRad="38100" dist="38100" dir="2700000" algn="tl">
                  <a:srgbClr val="000000">
                    <a:alpha val="43137"/>
                  </a:srgbClr>
                </a:outerShdw>
              </a:effectLst>
              <a:latin typeface="+mj-lt"/>
              <a:ea typeface="+mj-ea"/>
              <a:cs typeface="+mj-cs"/>
            </a:endParaRPr>
          </a:p>
        </p:txBody>
      </p:sp>
    </p:spTree>
    <p:extLst>
      <p:ext uri="{BB962C8B-B14F-4D97-AF65-F5344CB8AC3E}">
        <p14:creationId xmlns:p14="http://schemas.microsoft.com/office/powerpoint/2010/main" val="1549066013"/>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Θέση περιεχομένου 5">
            <a:extLst>
              <a:ext uri="{FF2B5EF4-FFF2-40B4-BE49-F238E27FC236}">
                <a16:creationId xmlns:a16="http://schemas.microsoft.com/office/drawing/2014/main" id="{A9E2F235-F39B-BA36-8AFC-C7E8F9729CD5}"/>
              </a:ext>
            </a:extLst>
          </p:cNvPr>
          <p:cNvSpPr>
            <a:spLocks noGrp="1"/>
          </p:cNvSpPr>
          <p:nvPr>
            <p:ph sz="half" idx="1"/>
          </p:nvPr>
        </p:nvSpPr>
        <p:spPr>
          <a:xfrm>
            <a:off x="670888" y="1933556"/>
            <a:ext cx="5797645" cy="3844042"/>
          </a:xfrm>
        </p:spPr>
        <p:txBody>
          <a:bodyPr>
            <a:normAutofit fontScale="92500" lnSpcReduction="10000"/>
          </a:bodyPr>
          <a:lstStyle/>
          <a:p>
            <a:pPr marL="0" indent="0">
              <a:buNone/>
            </a:pPr>
            <a:r>
              <a:rPr lang="en-US" sz="2800" dirty="0"/>
              <a:t>Take some time to think of the following questions and then share with others </a:t>
            </a:r>
          </a:p>
          <a:p>
            <a:r>
              <a:rPr lang="en-US" sz="2800" dirty="0"/>
              <a:t>What is a rest routine for you?</a:t>
            </a:r>
          </a:p>
          <a:p>
            <a:r>
              <a:rPr lang="en-US" sz="2800" dirty="0"/>
              <a:t>Have you ever experienced any difficulty with your sleep? What are the most common sleeping difficulties you face or have faced in the past?</a:t>
            </a:r>
          </a:p>
          <a:p>
            <a:r>
              <a:rPr lang="en-US" sz="2800" dirty="0"/>
              <a:t>What helped you or what is helping you? </a:t>
            </a:r>
          </a:p>
          <a:p>
            <a:endParaRPr lang="en-US" sz="2600" dirty="0"/>
          </a:p>
        </p:txBody>
      </p:sp>
      <p:sp>
        <p:nvSpPr>
          <p:cNvPr id="14" name="Τίτλος 4">
            <a:extLst>
              <a:ext uri="{FF2B5EF4-FFF2-40B4-BE49-F238E27FC236}">
                <a16:creationId xmlns:a16="http://schemas.microsoft.com/office/drawing/2014/main" id="{CB62200A-CA8A-8ED6-3918-BF1B39D24411}"/>
              </a:ext>
            </a:extLst>
          </p:cNvPr>
          <p:cNvSpPr>
            <a:spLocks noGrp="1"/>
          </p:cNvSpPr>
          <p:nvPr>
            <p:ph type="title"/>
          </p:nvPr>
        </p:nvSpPr>
        <p:spPr>
          <a:xfrm>
            <a:off x="558000" y="1080000"/>
            <a:ext cx="11059692" cy="605096"/>
          </a:xfrm>
        </p:spPr>
        <p:txBody>
          <a:bodyPr/>
          <a:lstStyle/>
          <a:p>
            <a:r>
              <a:rPr lang="en-US" dirty="0"/>
              <a:t>Activity</a:t>
            </a:r>
          </a:p>
        </p:txBody>
      </p:sp>
      <p:sp>
        <p:nvSpPr>
          <p:cNvPr id="4" name="Ορθογώνιο 1">
            <a:extLst>
              <a:ext uri="{FF2B5EF4-FFF2-40B4-BE49-F238E27FC236}">
                <a16:creationId xmlns:a16="http://schemas.microsoft.com/office/drawing/2014/main" id="{917E0A09-C3E7-81AE-E1AA-F654FB39781E}"/>
              </a:ext>
            </a:extLst>
          </p:cNvPr>
          <p:cNvSpPr/>
          <p:nvPr/>
        </p:nvSpPr>
        <p:spPr>
          <a:xfrm>
            <a:off x="9780282" y="6042956"/>
            <a:ext cx="2411718" cy="276999"/>
          </a:xfrm>
          <a:prstGeom prst="rect">
            <a:avLst/>
          </a:prstGeom>
        </p:spPr>
        <p:txBody>
          <a:bodyPr wrap="square">
            <a:spAutoFit/>
          </a:bodyPr>
          <a:lstStyle/>
          <a:p>
            <a:pPr algn="r"/>
            <a:r>
              <a:rPr lang="en-US" sz="1200" dirty="0">
                <a:hlinkClick r:id="rId3"/>
              </a:rPr>
              <a:t>Source</a:t>
            </a:r>
            <a:r>
              <a:rPr lang="en-US" sz="1200" dirty="0"/>
              <a:t> | </a:t>
            </a:r>
            <a:r>
              <a:rPr lang="en-US" sz="1200" dirty="0">
                <a:hlinkClick r:id="rId4"/>
              </a:rPr>
              <a:t>Pixabay license</a:t>
            </a:r>
            <a:endParaRPr lang="en-US" sz="1200" dirty="0"/>
          </a:p>
        </p:txBody>
      </p:sp>
      <p:pic>
        <p:nvPicPr>
          <p:cNvPr id="5" name="Picture 1">
            <a:extLst>
              <a:ext uri="{FF2B5EF4-FFF2-40B4-BE49-F238E27FC236}">
                <a16:creationId xmlns:a16="http://schemas.microsoft.com/office/drawing/2014/main" id="{06499DDC-9418-7B34-28AE-7F8974AD38F2}"/>
              </a:ext>
            </a:extLst>
          </p:cNvPr>
          <p:cNvPicPr>
            <a:picLocks noChangeAspect="1"/>
          </p:cNvPicPr>
          <p:nvPr/>
        </p:nvPicPr>
        <p:blipFill rotWithShape="1">
          <a:blip r:embed="rId5"/>
          <a:srcRect l="11069" t="9114" r="10957" b="11884"/>
          <a:stretch/>
        </p:blipFill>
        <p:spPr>
          <a:xfrm>
            <a:off x="7839921" y="2183097"/>
            <a:ext cx="3794079" cy="3844042"/>
          </a:xfrm>
          <a:prstGeom prst="rect">
            <a:avLst/>
          </a:prstGeom>
        </p:spPr>
      </p:pic>
      <p:sp>
        <p:nvSpPr>
          <p:cNvPr id="7" name="Ορθογώνιο 7">
            <a:extLst>
              <a:ext uri="{FF2B5EF4-FFF2-40B4-BE49-F238E27FC236}">
                <a16:creationId xmlns:a16="http://schemas.microsoft.com/office/drawing/2014/main" id="{8DAC72EC-5753-338D-C333-78705C280E9E}"/>
              </a:ext>
            </a:extLst>
          </p:cNvPr>
          <p:cNvSpPr/>
          <p:nvPr/>
        </p:nvSpPr>
        <p:spPr>
          <a:xfrm>
            <a:off x="7890933" y="-3933"/>
            <a:ext cx="4299808" cy="398569"/>
          </a:xfrm>
          <a:prstGeom prst="rect">
            <a:avLst/>
          </a:prstGeom>
          <a:solidFill>
            <a:srgbClr val="DDE0E5"/>
          </a:solidFill>
        </p:spPr>
        <p:txBody>
          <a:bodyPr vert="horz" lIns="91440" tIns="45720" rIns="91440" bIns="45720" rtlCol="0" anchor="ctr">
            <a:normAutofit fontScale="92500"/>
          </a:bodyPr>
          <a:lstStyle/>
          <a:p>
            <a:pPr algn="r">
              <a:lnSpc>
                <a:spcPct val="90000"/>
              </a:lnSpc>
              <a:spcBef>
                <a:spcPct val="0"/>
              </a:spcBef>
            </a:pPr>
            <a:r>
              <a:rPr lang="en-US" altLang="el-GR" dirty="0">
                <a:solidFill>
                  <a:schemeClr val="bg1"/>
                </a:solidFill>
                <a:effectLst>
                  <a:outerShdw blurRad="38100" dist="38100" dir="2700000" algn="tl">
                    <a:srgbClr val="000000">
                      <a:alpha val="43137"/>
                    </a:srgbClr>
                  </a:outerShdw>
                </a:effectLst>
                <a:latin typeface="+mj-lt"/>
                <a:ea typeface="+mj-ea"/>
                <a:cs typeface="+mj-cs"/>
              </a:rPr>
              <a:t>4.1.1 General information about rest routines</a:t>
            </a:r>
            <a:endParaRPr lang="en-US" dirty="0">
              <a:solidFill>
                <a:schemeClr val="bg1"/>
              </a:solidFill>
              <a:effectLst>
                <a:outerShdw blurRad="38100" dist="38100" dir="2700000" algn="tl">
                  <a:srgbClr val="000000">
                    <a:alpha val="43137"/>
                  </a:srgbClr>
                </a:outerShdw>
              </a:effectLst>
              <a:latin typeface="+mj-lt"/>
              <a:ea typeface="+mj-ea"/>
              <a:cs typeface="+mj-cs"/>
            </a:endParaRPr>
          </a:p>
        </p:txBody>
      </p:sp>
    </p:spTree>
    <p:extLst>
      <p:ext uri="{BB962C8B-B14F-4D97-AF65-F5344CB8AC3E}">
        <p14:creationId xmlns:p14="http://schemas.microsoft.com/office/powerpoint/2010/main" val="4150710119"/>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Τίτλος 3">
            <a:extLst>
              <a:ext uri="{FF2B5EF4-FFF2-40B4-BE49-F238E27FC236}">
                <a16:creationId xmlns:a16="http://schemas.microsoft.com/office/drawing/2014/main" id="{E47D0821-8573-4002-9B33-F43C68A1D403}"/>
              </a:ext>
            </a:extLst>
          </p:cNvPr>
          <p:cNvSpPr>
            <a:spLocks noGrp="1"/>
          </p:cNvSpPr>
          <p:nvPr>
            <p:ph type="title"/>
          </p:nvPr>
        </p:nvSpPr>
        <p:spPr>
          <a:xfrm>
            <a:off x="617620" y="1079999"/>
            <a:ext cx="10455979" cy="893179"/>
          </a:xfrm>
        </p:spPr>
        <p:txBody>
          <a:bodyPr>
            <a:normAutofit/>
          </a:bodyPr>
          <a:lstStyle/>
          <a:p>
            <a:r>
              <a:rPr lang="en-US" altLang="el-GR" sz="2000" dirty="0">
                <a:solidFill>
                  <a:srgbClr val="C01E24"/>
                </a:solidFill>
              </a:rPr>
              <a:t>4.1.2</a:t>
            </a:r>
            <a:r>
              <a:rPr lang="en-US" altLang="el-GR" dirty="0"/>
              <a:t/>
            </a:r>
            <a:br>
              <a:rPr lang="en-US" altLang="el-GR" dirty="0"/>
            </a:br>
            <a:r>
              <a:rPr lang="en-US" altLang="el-GR" dirty="0">
                <a:solidFill>
                  <a:srgbClr val="C01E24"/>
                </a:solidFill>
              </a:rPr>
              <a:t>Rest routines applications and their benefits</a:t>
            </a:r>
            <a:endParaRPr lang="el-GR" dirty="0">
              <a:solidFill>
                <a:srgbClr val="C01E24"/>
              </a:solidFill>
            </a:endParaRPr>
          </a:p>
        </p:txBody>
      </p:sp>
      <p:sp>
        <p:nvSpPr>
          <p:cNvPr id="5" name="Θέση κειμένου 4">
            <a:extLst>
              <a:ext uri="{FF2B5EF4-FFF2-40B4-BE49-F238E27FC236}">
                <a16:creationId xmlns:a16="http://schemas.microsoft.com/office/drawing/2014/main" id="{FAA18648-8A7B-40D3-A066-80FDB05B7DF4}"/>
              </a:ext>
            </a:extLst>
          </p:cNvPr>
          <p:cNvSpPr>
            <a:spLocks noGrp="1"/>
          </p:cNvSpPr>
          <p:nvPr>
            <p:ph type="body" idx="1"/>
          </p:nvPr>
        </p:nvSpPr>
        <p:spPr/>
        <p:txBody>
          <a:bodyPr>
            <a:normAutofit/>
          </a:bodyPr>
          <a:lstStyle/>
          <a:p>
            <a:r>
              <a:rPr lang="en-US" sz="2200" dirty="0">
                <a:solidFill>
                  <a:srgbClr val="203864"/>
                </a:solidFill>
                <a:sym typeface="Arial" panose="020B0604020202020204" pitchFamily="34" charset="0"/>
              </a:rPr>
              <a:t>Objectives</a:t>
            </a:r>
          </a:p>
        </p:txBody>
      </p:sp>
      <p:sp>
        <p:nvSpPr>
          <p:cNvPr id="6" name="Θέση περιεχομένου 5">
            <a:extLst>
              <a:ext uri="{FF2B5EF4-FFF2-40B4-BE49-F238E27FC236}">
                <a16:creationId xmlns:a16="http://schemas.microsoft.com/office/drawing/2014/main" id="{AA5AE911-E515-48E3-AB8B-121C68B77A58}"/>
              </a:ext>
            </a:extLst>
          </p:cNvPr>
          <p:cNvSpPr>
            <a:spLocks noGrp="1"/>
          </p:cNvSpPr>
          <p:nvPr>
            <p:ph sz="half" idx="2"/>
          </p:nvPr>
        </p:nvSpPr>
        <p:spPr>
          <a:xfrm>
            <a:off x="617621" y="2849843"/>
            <a:ext cx="5637259" cy="4008158"/>
          </a:xfrm>
        </p:spPr>
        <p:txBody>
          <a:bodyPr>
            <a:normAutofit/>
          </a:bodyPr>
          <a:lstStyle/>
          <a:p>
            <a:pPr lvl="0"/>
            <a:r>
              <a:rPr lang="en-US" sz="2400" dirty="0"/>
              <a:t>To identify reasons for using Apps</a:t>
            </a:r>
            <a:r>
              <a:rPr lang="el-GR" sz="2400" dirty="0"/>
              <a:t> </a:t>
            </a:r>
            <a:r>
              <a:rPr lang="en-US" sz="2400" dirty="0"/>
              <a:t>for rest routines. </a:t>
            </a:r>
          </a:p>
          <a:p>
            <a:pPr lvl="0"/>
            <a:r>
              <a:rPr lang="en-US" sz="2400" dirty="0"/>
              <a:t>To become familiar with the most common types of Apps for rest routines.</a:t>
            </a:r>
          </a:p>
        </p:txBody>
      </p:sp>
      <p:pic>
        <p:nvPicPr>
          <p:cNvPr id="7" name="Picture 2" descr="Ambition abstract concept">
            <a:extLst>
              <a:ext uri="{FF2B5EF4-FFF2-40B4-BE49-F238E27FC236}">
                <a16:creationId xmlns:a16="http://schemas.microsoft.com/office/drawing/2014/main" id="{7DA2832D-1C53-2F3A-4195-A85F4B5ECC32}"/>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668162" y="1079999"/>
            <a:ext cx="5517062" cy="5343950"/>
          </a:xfrm>
          <a:prstGeom prst="rect">
            <a:avLst/>
          </a:prstGeom>
          <a:noFill/>
          <a:extLst>
            <a:ext uri="{909E8E84-426E-40DD-AFC4-6F175D3DCCD1}">
              <a14:hiddenFill xmlns:a14="http://schemas.microsoft.com/office/drawing/2010/main">
                <a:solidFill>
                  <a:srgbClr val="FFFFFF"/>
                </a:solidFill>
              </a14:hiddenFill>
            </a:ext>
          </a:extLst>
        </p:spPr>
      </p:pic>
      <p:sp>
        <p:nvSpPr>
          <p:cNvPr id="8" name="TextBox 7">
            <a:extLst>
              <a:ext uri="{FF2B5EF4-FFF2-40B4-BE49-F238E27FC236}">
                <a16:creationId xmlns:a16="http://schemas.microsoft.com/office/drawing/2014/main" id="{35A3839C-FC4F-A706-8B06-F4ADB277654F}"/>
              </a:ext>
            </a:extLst>
          </p:cNvPr>
          <p:cNvSpPr txBox="1"/>
          <p:nvPr/>
        </p:nvSpPr>
        <p:spPr>
          <a:xfrm>
            <a:off x="6000589" y="6199679"/>
            <a:ext cx="6099586" cy="276999"/>
          </a:xfrm>
          <a:prstGeom prst="rect">
            <a:avLst/>
          </a:prstGeom>
          <a:noFill/>
        </p:spPr>
        <p:txBody>
          <a:bodyPr wrap="square">
            <a:spAutoFit/>
          </a:bodyPr>
          <a:lstStyle/>
          <a:p>
            <a:pPr algn="r"/>
            <a:r>
              <a:rPr lang="en-US" sz="1200" dirty="0">
                <a:hlinkClick r:id="rId4"/>
              </a:rPr>
              <a:t>Designed by </a:t>
            </a:r>
            <a:r>
              <a:rPr lang="en-US" sz="1200" dirty="0" err="1">
                <a:hlinkClick r:id="rId4"/>
              </a:rPr>
              <a:t>Freepik</a:t>
            </a:r>
            <a:endParaRPr lang="el-GR" sz="1200" dirty="0"/>
          </a:p>
        </p:txBody>
      </p:sp>
    </p:spTree>
    <p:extLst>
      <p:ext uri="{BB962C8B-B14F-4D97-AF65-F5344CB8AC3E}">
        <p14:creationId xmlns:p14="http://schemas.microsoft.com/office/powerpoint/2010/main" val="2140994750"/>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Τίτλος 4">
            <a:extLst>
              <a:ext uri="{FF2B5EF4-FFF2-40B4-BE49-F238E27FC236}">
                <a16:creationId xmlns:a16="http://schemas.microsoft.com/office/drawing/2014/main" id="{779F93A1-3BC4-4CAA-B56F-3375A7D00191}"/>
              </a:ext>
            </a:extLst>
          </p:cNvPr>
          <p:cNvSpPr>
            <a:spLocks noGrp="1"/>
          </p:cNvSpPr>
          <p:nvPr>
            <p:ph type="title"/>
          </p:nvPr>
        </p:nvSpPr>
        <p:spPr/>
        <p:txBody>
          <a:bodyPr/>
          <a:lstStyle/>
          <a:p>
            <a:r>
              <a:rPr lang="en-US" dirty="0"/>
              <a:t>Description of Apps for rest routine</a:t>
            </a:r>
          </a:p>
        </p:txBody>
      </p:sp>
      <p:sp>
        <p:nvSpPr>
          <p:cNvPr id="6" name="Θέση περιεχομένου 5">
            <a:extLst>
              <a:ext uri="{FF2B5EF4-FFF2-40B4-BE49-F238E27FC236}">
                <a16:creationId xmlns:a16="http://schemas.microsoft.com/office/drawing/2014/main" id="{13725DC3-E1D4-4E92-AF5A-F0DED3AA5B9A}"/>
              </a:ext>
            </a:extLst>
          </p:cNvPr>
          <p:cNvSpPr>
            <a:spLocks noGrp="1"/>
          </p:cNvSpPr>
          <p:nvPr>
            <p:ph idx="1"/>
          </p:nvPr>
        </p:nvSpPr>
        <p:spPr>
          <a:xfrm>
            <a:off x="557999" y="1789366"/>
            <a:ext cx="11059693" cy="4675229"/>
          </a:xfrm>
        </p:spPr>
        <p:txBody>
          <a:bodyPr>
            <a:normAutofit/>
          </a:bodyPr>
          <a:lstStyle/>
          <a:p>
            <a:pPr lvl="1">
              <a:spcAft>
                <a:spcPts val="1200"/>
              </a:spcAft>
            </a:pPr>
            <a:r>
              <a:rPr lang="en-US" sz="2600" dirty="0"/>
              <a:t>Applications for rest routines are mobile applications designed and aiming to improve sleep and sleep quality </a:t>
            </a:r>
          </a:p>
          <a:p>
            <a:pPr lvl="1">
              <a:spcAft>
                <a:spcPts val="1200"/>
              </a:spcAft>
            </a:pPr>
            <a:r>
              <a:rPr lang="en-US" sz="2600" dirty="0"/>
              <a:t>With different features sleep applications can help users to establish sleep hygiene practices</a:t>
            </a:r>
          </a:p>
        </p:txBody>
      </p:sp>
      <p:sp>
        <p:nvSpPr>
          <p:cNvPr id="10" name="Ορθογώνιο 7">
            <a:extLst>
              <a:ext uri="{FF2B5EF4-FFF2-40B4-BE49-F238E27FC236}">
                <a16:creationId xmlns:a16="http://schemas.microsoft.com/office/drawing/2014/main" id="{C0DFA73F-FDC8-497A-8912-CA8C28C95043}"/>
              </a:ext>
            </a:extLst>
          </p:cNvPr>
          <p:cNvSpPr/>
          <p:nvPr/>
        </p:nvSpPr>
        <p:spPr>
          <a:xfrm>
            <a:off x="7495822" y="-3933"/>
            <a:ext cx="4694919" cy="398569"/>
          </a:xfrm>
          <a:prstGeom prst="rect">
            <a:avLst/>
          </a:prstGeom>
          <a:solidFill>
            <a:srgbClr val="DDE0E5"/>
          </a:solidFill>
        </p:spPr>
        <p:txBody>
          <a:bodyPr vert="horz" lIns="91440" tIns="45720" rIns="91440" bIns="45720" rtlCol="0" anchor="ctr">
            <a:normAutofit fontScale="92500"/>
          </a:bodyPr>
          <a:lstStyle/>
          <a:p>
            <a:pPr algn="r">
              <a:lnSpc>
                <a:spcPct val="90000"/>
              </a:lnSpc>
              <a:spcBef>
                <a:spcPct val="0"/>
              </a:spcBef>
            </a:pPr>
            <a:r>
              <a:rPr lang="en-US" altLang="el-GR" dirty="0">
                <a:solidFill>
                  <a:schemeClr val="bg1"/>
                </a:solidFill>
                <a:effectLst>
                  <a:outerShdw blurRad="38100" dist="38100" dir="2700000" algn="tl">
                    <a:srgbClr val="000000">
                      <a:alpha val="43137"/>
                    </a:srgbClr>
                  </a:outerShdw>
                </a:effectLst>
                <a:latin typeface="+mj-lt"/>
                <a:ea typeface="+mj-ea"/>
                <a:cs typeface="+mj-cs"/>
              </a:rPr>
              <a:t>4.1.2</a:t>
            </a:r>
            <a:r>
              <a:rPr lang="en-US" altLang="el-GR" dirty="0">
                <a:solidFill>
                  <a:schemeClr val="bg1"/>
                </a:solidFill>
                <a:effectLst>
                  <a:outerShdw blurRad="38100" dist="38100" dir="2700000" algn="tl">
                    <a:srgbClr val="000000">
                      <a:alpha val="43137"/>
                    </a:srgbClr>
                  </a:outerShdw>
                </a:effectLst>
              </a:rPr>
              <a:t> Rest routines applications and their benefits</a:t>
            </a:r>
            <a:endParaRPr lang="en-US" dirty="0">
              <a:solidFill>
                <a:schemeClr val="bg1"/>
              </a:solidFill>
              <a:effectLst>
                <a:outerShdw blurRad="38100" dist="38100" dir="2700000" algn="tl">
                  <a:srgbClr val="000000">
                    <a:alpha val="43137"/>
                  </a:srgbClr>
                </a:outerShdw>
              </a:effectLst>
              <a:latin typeface="+mj-lt"/>
              <a:ea typeface="+mj-ea"/>
              <a:cs typeface="+mj-cs"/>
            </a:endParaRPr>
          </a:p>
        </p:txBody>
      </p:sp>
      <p:pic>
        <p:nvPicPr>
          <p:cNvPr id="2" name="Picture 8">
            <a:extLst>
              <a:ext uri="{FF2B5EF4-FFF2-40B4-BE49-F238E27FC236}">
                <a16:creationId xmlns:a16="http://schemas.microsoft.com/office/drawing/2014/main" id="{5E2037A9-9A05-FFC6-2E59-23E0C784E37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450112" y="3547818"/>
            <a:ext cx="5544273" cy="2772137"/>
          </a:xfrm>
          <a:prstGeom prst="rect">
            <a:avLst/>
          </a:prstGeom>
        </p:spPr>
      </p:pic>
      <p:sp>
        <p:nvSpPr>
          <p:cNvPr id="3" name="Ορθογώνιο 1">
            <a:extLst>
              <a:ext uri="{FF2B5EF4-FFF2-40B4-BE49-F238E27FC236}">
                <a16:creationId xmlns:a16="http://schemas.microsoft.com/office/drawing/2014/main" id="{728D414B-1B5A-A7FD-CEBC-24D988F0AF09}"/>
              </a:ext>
            </a:extLst>
          </p:cNvPr>
          <p:cNvSpPr/>
          <p:nvPr/>
        </p:nvSpPr>
        <p:spPr>
          <a:xfrm>
            <a:off x="9780282" y="6042956"/>
            <a:ext cx="2411718" cy="276999"/>
          </a:xfrm>
          <a:prstGeom prst="rect">
            <a:avLst/>
          </a:prstGeom>
        </p:spPr>
        <p:txBody>
          <a:bodyPr wrap="square">
            <a:spAutoFit/>
          </a:bodyPr>
          <a:lstStyle/>
          <a:p>
            <a:pPr algn="r"/>
            <a:r>
              <a:rPr lang="en-US" sz="1200" dirty="0">
                <a:hlinkClick r:id="rId4"/>
              </a:rPr>
              <a:t>Source</a:t>
            </a:r>
            <a:r>
              <a:rPr lang="en-US" sz="1200" dirty="0"/>
              <a:t> | </a:t>
            </a:r>
            <a:r>
              <a:rPr lang="en-US" sz="1200" dirty="0">
                <a:hlinkClick r:id="rId5"/>
              </a:rPr>
              <a:t>Pixabay license</a:t>
            </a:r>
            <a:endParaRPr lang="en-US" sz="1200" dirty="0"/>
          </a:p>
        </p:txBody>
      </p:sp>
    </p:spTree>
    <p:extLst>
      <p:ext uri="{BB962C8B-B14F-4D97-AF65-F5344CB8AC3E}">
        <p14:creationId xmlns:p14="http://schemas.microsoft.com/office/powerpoint/2010/main" val="4036588873"/>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Τίτλος 4">
            <a:extLst>
              <a:ext uri="{FF2B5EF4-FFF2-40B4-BE49-F238E27FC236}">
                <a16:creationId xmlns:a16="http://schemas.microsoft.com/office/drawing/2014/main" id="{779F93A1-3BC4-4CAA-B56F-3375A7D00191}"/>
              </a:ext>
            </a:extLst>
          </p:cNvPr>
          <p:cNvSpPr>
            <a:spLocks noGrp="1"/>
          </p:cNvSpPr>
          <p:nvPr>
            <p:ph type="title"/>
          </p:nvPr>
        </p:nvSpPr>
        <p:spPr/>
        <p:txBody>
          <a:bodyPr/>
          <a:lstStyle/>
          <a:p>
            <a:r>
              <a:rPr lang="en-US" dirty="0">
                <a:sym typeface="Arial" panose="020B0604020202020204" pitchFamily="34" charset="0"/>
              </a:rPr>
              <a:t>Common characteristics of rest routine apps</a:t>
            </a:r>
          </a:p>
        </p:txBody>
      </p:sp>
      <p:sp>
        <p:nvSpPr>
          <p:cNvPr id="6" name="Θέση περιεχομένου 5">
            <a:extLst>
              <a:ext uri="{FF2B5EF4-FFF2-40B4-BE49-F238E27FC236}">
                <a16:creationId xmlns:a16="http://schemas.microsoft.com/office/drawing/2014/main" id="{13725DC3-E1D4-4E92-AF5A-F0DED3AA5B9A}"/>
              </a:ext>
            </a:extLst>
          </p:cNvPr>
          <p:cNvSpPr>
            <a:spLocks noGrp="1"/>
          </p:cNvSpPr>
          <p:nvPr>
            <p:ph idx="1"/>
          </p:nvPr>
        </p:nvSpPr>
        <p:spPr>
          <a:xfrm>
            <a:off x="557999" y="1789366"/>
            <a:ext cx="6254783" cy="4812156"/>
          </a:xfrm>
        </p:spPr>
        <p:txBody>
          <a:bodyPr>
            <a:normAutofit/>
          </a:bodyPr>
          <a:lstStyle/>
          <a:p>
            <a:pPr>
              <a:lnSpc>
                <a:spcPct val="120000"/>
              </a:lnSpc>
            </a:pPr>
            <a:r>
              <a:rPr lang="en-US" sz="2600" dirty="0"/>
              <a:t>Sleep tracking and monitoring</a:t>
            </a:r>
          </a:p>
          <a:p>
            <a:pPr>
              <a:lnSpc>
                <a:spcPct val="120000"/>
              </a:lnSpc>
            </a:pPr>
            <a:r>
              <a:rPr lang="en-US" sz="2600" dirty="0"/>
              <a:t>Record and analyze sounds, movements and behaviors during your sleep</a:t>
            </a:r>
          </a:p>
          <a:p>
            <a:pPr>
              <a:lnSpc>
                <a:spcPct val="120000"/>
              </a:lnSpc>
            </a:pPr>
            <a:r>
              <a:rPr lang="en-US" sz="2600" dirty="0"/>
              <a:t>Personalized advice for improving sleep, including sleep hygiene education</a:t>
            </a:r>
          </a:p>
          <a:p>
            <a:pPr>
              <a:lnSpc>
                <a:spcPct val="120000"/>
              </a:lnSpc>
            </a:pPr>
            <a:r>
              <a:rPr lang="en-US" sz="2600" dirty="0"/>
              <a:t>Relaxation activities and music that can help you relax and sleep smoothly, such as meditation or white noise</a:t>
            </a:r>
          </a:p>
        </p:txBody>
      </p:sp>
      <p:sp>
        <p:nvSpPr>
          <p:cNvPr id="3" name="Ορθογώνιο 1">
            <a:extLst>
              <a:ext uri="{FF2B5EF4-FFF2-40B4-BE49-F238E27FC236}">
                <a16:creationId xmlns:a16="http://schemas.microsoft.com/office/drawing/2014/main" id="{152022B8-4CE2-9E4B-0BA8-8CA3ACA6CE96}"/>
              </a:ext>
            </a:extLst>
          </p:cNvPr>
          <p:cNvSpPr/>
          <p:nvPr/>
        </p:nvSpPr>
        <p:spPr>
          <a:xfrm>
            <a:off x="9780282" y="6042956"/>
            <a:ext cx="2411718" cy="276999"/>
          </a:xfrm>
          <a:prstGeom prst="rect">
            <a:avLst/>
          </a:prstGeom>
        </p:spPr>
        <p:txBody>
          <a:bodyPr wrap="square">
            <a:spAutoFit/>
          </a:bodyPr>
          <a:lstStyle/>
          <a:p>
            <a:pPr algn="r"/>
            <a:r>
              <a:rPr lang="en-US" sz="1200" dirty="0">
                <a:hlinkClick r:id="rId3"/>
              </a:rPr>
              <a:t>Source</a:t>
            </a:r>
            <a:r>
              <a:rPr lang="en-US" sz="1200" dirty="0"/>
              <a:t> | </a:t>
            </a:r>
            <a:r>
              <a:rPr lang="en-US" sz="1200" dirty="0">
                <a:hlinkClick r:id="rId4"/>
              </a:rPr>
              <a:t>Pixabay license</a:t>
            </a:r>
            <a:endParaRPr lang="en-US" sz="1200" dirty="0"/>
          </a:p>
        </p:txBody>
      </p:sp>
      <p:pic>
        <p:nvPicPr>
          <p:cNvPr id="4" name="Picture 7">
            <a:extLst>
              <a:ext uri="{FF2B5EF4-FFF2-40B4-BE49-F238E27FC236}">
                <a16:creationId xmlns:a16="http://schemas.microsoft.com/office/drawing/2014/main" id="{633C34F8-505C-AA73-4F41-6282C402D4E0}"/>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8107945" y="2009240"/>
            <a:ext cx="3526055" cy="3997653"/>
          </a:xfrm>
          <a:prstGeom prst="rect">
            <a:avLst/>
          </a:prstGeom>
        </p:spPr>
      </p:pic>
      <p:sp>
        <p:nvSpPr>
          <p:cNvPr id="7" name="Ορθογώνιο 7">
            <a:extLst>
              <a:ext uri="{FF2B5EF4-FFF2-40B4-BE49-F238E27FC236}">
                <a16:creationId xmlns:a16="http://schemas.microsoft.com/office/drawing/2014/main" id="{0D9397EB-61E8-A87F-A0FE-165AD43B2B6E}"/>
              </a:ext>
            </a:extLst>
          </p:cNvPr>
          <p:cNvSpPr/>
          <p:nvPr/>
        </p:nvSpPr>
        <p:spPr>
          <a:xfrm>
            <a:off x="7495822" y="-3933"/>
            <a:ext cx="4694919" cy="398569"/>
          </a:xfrm>
          <a:prstGeom prst="rect">
            <a:avLst/>
          </a:prstGeom>
          <a:solidFill>
            <a:srgbClr val="DDE0E5"/>
          </a:solidFill>
        </p:spPr>
        <p:txBody>
          <a:bodyPr vert="horz" lIns="91440" tIns="45720" rIns="91440" bIns="45720" rtlCol="0" anchor="ctr">
            <a:normAutofit fontScale="92500"/>
          </a:bodyPr>
          <a:lstStyle/>
          <a:p>
            <a:pPr algn="r">
              <a:lnSpc>
                <a:spcPct val="90000"/>
              </a:lnSpc>
              <a:spcBef>
                <a:spcPct val="0"/>
              </a:spcBef>
            </a:pPr>
            <a:r>
              <a:rPr lang="en-US" altLang="el-GR" dirty="0">
                <a:solidFill>
                  <a:schemeClr val="bg1"/>
                </a:solidFill>
                <a:effectLst>
                  <a:outerShdw blurRad="38100" dist="38100" dir="2700000" algn="tl">
                    <a:srgbClr val="000000">
                      <a:alpha val="43137"/>
                    </a:srgbClr>
                  </a:outerShdw>
                </a:effectLst>
                <a:latin typeface="+mj-lt"/>
                <a:ea typeface="+mj-ea"/>
                <a:cs typeface="+mj-cs"/>
              </a:rPr>
              <a:t>4.1.2</a:t>
            </a:r>
            <a:r>
              <a:rPr lang="en-US" altLang="el-GR" dirty="0">
                <a:solidFill>
                  <a:schemeClr val="bg1"/>
                </a:solidFill>
                <a:effectLst>
                  <a:outerShdw blurRad="38100" dist="38100" dir="2700000" algn="tl">
                    <a:srgbClr val="000000">
                      <a:alpha val="43137"/>
                    </a:srgbClr>
                  </a:outerShdw>
                </a:effectLst>
              </a:rPr>
              <a:t> Rest routines applications and their benefits</a:t>
            </a:r>
            <a:endParaRPr lang="en-US" dirty="0">
              <a:solidFill>
                <a:schemeClr val="bg1"/>
              </a:solidFill>
              <a:effectLst>
                <a:outerShdw blurRad="38100" dist="38100" dir="2700000" algn="tl">
                  <a:srgbClr val="000000">
                    <a:alpha val="43137"/>
                  </a:srgbClr>
                </a:outerShdw>
              </a:effectLst>
              <a:latin typeface="+mj-lt"/>
              <a:ea typeface="+mj-ea"/>
              <a:cs typeface="+mj-cs"/>
            </a:endParaRPr>
          </a:p>
        </p:txBody>
      </p:sp>
    </p:spTree>
    <p:extLst>
      <p:ext uri="{BB962C8B-B14F-4D97-AF65-F5344CB8AC3E}">
        <p14:creationId xmlns:p14="http://schemas.microsoft.com/office/powerpoint/2010/main" val="1476619147"/>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Τίτλος 4">
            <a:extLst>
              <a:ext uri="{FF2B5EF4-FFF2-40B4-BE49-F238E27FC236}">
                <a16:creationId xmlns:a16="http://schemas.microsoft.com/office/drawing/2014/main" id="{779F93A1-3BC4-4CAA-B56F-3375A7D00191}"/>
              </a:ext>
            </a:extLst>
          </p:cNvPr>
          <p:cNvSpPr>
            <a:spLocks noGrp="1"/>
          </p:cNvSpPr>
          <p:nvPr>
            <p:ph type="title"/>
          </p:nvPr>
        </p:nvSpPr>
        <p:spPr/>
        <p:txBody>
          <a:bodyPr/>
          <a:lstStyle/>
          <a:p>
            <a:r>
              <a:rPr lang="en-US" dirty="0">
                <a:sym typeface="Arial" panose="020B0604020202020204" pitchFamily="34" charset="0"/>
              </a:rPr>
              <a:t>How they can contribute to improving a rest routine</a:t>
            </a:r>
          </a:p>
        </p:txBody>
      </p:sp>
      <p:sp>
        <p:nvSpPr>
          <p:cNvPr id="6" name="Θέση περιεχομένου 5">
            <a:extLst>
              <a:ext uri="{FF2B5EF4-FFF2-40B4-BE49-F238E27FC236}">
                <a16:creationId xmlns:a16="http://schemas.microsoft.com/office/drawing/2014/main" id="{13725DC3-E1D4-4E92-AF5A-F0DED3AA5B9A}"/>
              </a:ext>
            </a:extLst>
          </p:cNvPr>
          <p:cNvSpPr>
            <a:spLocks noGrp="1"/>
          </p:cNvSpPr>
          <p:nvPr>
            <p:ph idx="1"/>
          </p:nvPr>
        </p:nvSpPr>
        <p:spPr>
          <a:xfrm>
            <a:off x="558001" y="1831897"/>
            <a:ext cx="6244734" cy="4675229"/>
          </a:xfrm>
        </p:spPr>
        <p:txBody>
          <a:bodyPr>
            <a:normAutofit/>
          </a:bodyPr>
          <a:lstStyle/>
          <a:p>
            <a:pPr>
              <a:buFont typeface="Wingdings" panose="05000000000000000000" pitchFamily="2" charset="2"/>
              <a:buChar char="ü"/>
            </a:pPr>
            <a:r>
              <a:rPr lang="en-US" sz="2800" dirty="0"/>
              <a:t>Improve sleep and sleep quality </a:t>
            </a:r>
          </a:p>
          <a:p>
            <a:pPr>
              <a:buFont typeface="Wingdings" panose="05000000000000000000" pitchFamily="2" charset="2"/>
              <a:buChar char="ü"/>
            </a:pPr>
            <a:r>
              <a:rPr lang="en-US" sz="2800" dirty="0"/>
              <a:t>Track sleeping habits and provide personalized solutions </a:t>
            </a:r>
          </a:p>
          <a:p>
            <a:pPr>
              <a:buFont typeface="Wingdings" panose="05000000000000000000" pitchFamily="2" charset="2"/>
              <a:buChar char="ü"/>
            </a:pPr>
            <a:r>
              <a:rPr lang="en-US" sz="2800" dirty="0"/>
              <a:t>Provide relaxation tools, which can be very helpful if you struggle with falling asleep or staying asleep during the night </a:t>
            </a:r>
          </a:p>
          <a:p>
            <a:pPr lvl="1"/>
            <a:endParaRPr lang="en-US" sz="2400" dirty="0"/>
          </a:p>
          <a:p>
            <a:pPr lvl="1"/>
            <a:endParaRPr lang="en-US" sz="2400" dirty="0"/>
          </a:p>
          <a:p>
            <a:pPr marL="0" indent="0">
              <a:buNone/>
            </a:pPr>
            <a:endParaRPr lang="en-US" sz="2800" dirty="0"/>
          </a:p>
          <a:p>
            <a:pPr marL="0" indent="0">
              <a:buNone/>
            </a:pPr>
            <a:endParaRPr lang="en-US" sz="2800" dirty="0"/>
          </a:p>
          <a:p>
            <a:endParaRPr lang="en-US" sz="2800" dirty="0"/>
          </a:p>
          <a:p>
            <a:pPr marL="457200" lvl="1" indent="0">
              <a:buNone/>
            </a:pPr>
            <a:endParaRPr lang="el-GR" sz="2400" dirty="0"/>
          </a:p>
          <a:p>
            <a:pPr>
              <a:lnSpc>
                <a:spcPct val="120000"/>
              </a:lnSpc>
            </a:pPr>
            <a:endParaRPr lang="en-US" sz="2800" dirty="0"/>
          </a:p>
        </p:txBody>
      </p:sp>
      <p:sp>
        <p:nvSpPr>
          <p:cNvPr id="4" name="Ορθογώνιο 1">
            <a:extLst>
              <a:ext uri="{FF2B5EF4-FFF2-40B4-BE49-F238E27FC236}">
                <a16:creationId xmlns:a16="http://schemas.microsoft.com/office/drawing/2014/main" id="{ACDB772A-CB96-A218-2E72-45B07FCA547B}"/>
              </a:ext>
            </a:extLst>
          </p:cNvPr>
          <p:cNvSpPr/>
          <p:nvPr/>
        </p:nvSpPr>
        <p:spPr>
          <a:xfrm>
            <a:off x="9780282" y="6042956"/>
            <a:ext cx="2411718" cy="276999"/>
          </a:xfrm>
          <a:prstGeom prst="rect">
            <a:avLst/>
          </a:prstGeom>
        </p:spPr>
        <p:txBody>
          <a:bodyPr wrap="square">
            <a:spAutoFit/>
          </a:bodyPr>
          <a:lstStyle/>
          <a:p>
            <a:pPr algn="r"/>
            <a:r>
              <a:rPr lang="en-US" sz="1200" dirty="0">
                <a:hlinkClick r:id="rId3"/>
              </a:rPr>
              <a:t>Source</a:t>
            </a:r>
            <a:r>
              <a:rPr lang="en-US" sz="1200" dirty="0"/>
              <a:t> | </a:t>
            </a:r>
            <a:r>
              <a:rPr lang="en-US" sz="1200" dirty="0">
                <a:hlinkClick r:id="rId4"/>
              </a:rPr>
              <a:t>Pixabay license</a:t>
            </a:r>
            <a:endParaRPr lang="en-US" sz="1200" dirty="0"/>
          </a:p>
        </p:txBody>
      </p:sp>
      <p:pic>
        <p:nvPicPr>
          <p:cNvPr id="7" name="Picture 11">
            <a:extLst>
              <a:ext uri="{FF2B5EF4-FFF2-40B4-BE49-F238E27FC236}">
                <a16:creationId xmlns:a16="http://schemas.microsoft.com/office/drawing/2014/main" id="{91B52F4E-872C-560E-FE00-BBB50A6DBFB4}"/>
              </a:ext>
            </a:extLst>
          </p:cNvPr>
          <p:cNvPicPr>
            <a:picLocks noChangeAspect="1"/>
          </p:cNvPicPr>
          <p:nvPr/>
        </p:nvPicPr>
        <p:blipFill>
          <a:blip r:embed="rId5"/>
          <a:stretch>
            <a:fillRect/>
          </a:stretch>
        </p:blipFill>
        <p:spPr>
          <a:xfrm>
            <a:off x="7604568" y="2246514"/>
            <a:ext cx="4421528" cy="3851566"/>
          </a:xfrm>
          <a:prstGeom prst="rect">
            <a:avLst/>
          </a:prstGeom>
        </p:spPr>
      </p:pic>
      <p:sp>
        <p:nvSpPr>
          <p:cNvPr id="8" name="Ορθογώνιο 7">
            <a:extLst>
              <a:ext uri="{FF2B5EF4-FFF2-40B4-BE49-F238E27FC236}">
                <a16:creationId xmlns:a16="http://schemas.microsoft.com/office/drawing/2014/main" id="{F69E0356-BB0A-9D26-BB08-0857A2DB39C4}"/>
              </a:ext>
            </a:extLst>
          </p:cNvPr>
          <p:cNvSpPr/>
          <p:nvPr/>
        </p:nvSpPr>
        <p:spPr>
          <a:xfrm>
            <a:off x="7495822" y="-3933"/>
            <a:ext cx="4694919" cy="398569"/>
          </a:xfrm>
          <a:prstGeom prst="rect">
            <a:avLst/>
          </a:prstGeom>
          <a:solidFill>
            <a:srgbClr val="DDE0E5"/>
          </a:solidFill>
        </p:spPr>
        <p:txBody>
          <a:bodyPr vert="horz" lIns="91440" tIns="45720" rIns="91440" bIns="45720" rtlCol="0" anchor="ctr">
            <a:normAutofit fontScale="92500"/>
          </a:bodyPr>
          <a:lstStyle/>
          <a:p>
            <a:pPr algn="r">
              <a:lnSpc>
                <a:spcPct val="90000"/>
              </a:lnSpc>
              <a:spcBef>
                <a:spcPct val="0"/>
              </a:spcBef>
            </a:pPr>
            <a:r>
              <a:rPr lang="en-US" altLang="el-GR" dirty="0">
                <a:solidFill>
                  <a:schemeClr val="bg1"/>
                </a:solidFill>
                <a:effectLst>
                  <a:outerShdw blurRad="38100" dist="38100" dir="2700000" algn="tl">
                    <a:srgbClr val="000000">
                      <a:alpha val="43137"/>
                    </a:srgbClr>
                  </a:outerShdw>
                </a:effectLst>
                <a:latin typeface="+mj-lt"/>
                <a:ea typeface="+mj-ea"/>
                <a:cs typeface="+mj-cs"/>
              </a:rPr>
              <a:t>4.1.2</a:t>
            </a:r>
            <a:r>
              <a:rPr lang="en-US" altLang="el-GR" dirty="0">
                <a:solidFill>
                  <a:schemeClr val="bg1"/>
                </a:solidFill>
                <a:effectLst>
                  <a:outerShdw blurRad="38100" dist="38100" dir="2700000" algn="tl">
                    <a:srgbClr val="000000">
                      <a:alpha val="43137"/>
                    </a:srgbClr>
                  </a:outerShdw>
                </a:effectLst>
              </a:rPr>
              <a:t> Rest routines applications and their benefits</a:t>
            </a:r>
            <a:endParaRPr lang="en-US" dirty="0">
              <a:solidFill>
                <a:schemeClr val="bg1"/>
              </a:solidFill>
              <a:effectLst>
                <a:outerShdw blurRad="38100" dist="38100" dir="2700000" algn="tl">
                  <a:srgbClr val="000000">
                    <a:alpha val="43137"/>
                  </a:srgbClr>
                </a:outerShdw>
              </a:effectLst>
              <a:latin typeface="+mj-lt"/>
              <a:ea typeface="+mj-ea"/>
              <a:cs typeface="+mj-cs"/>
            </a:endParaRPr>
          </a:p>
        </p:txBody>
      </p:sp>
    </p:spTree>
    <p:extLst>
      <p:ext uri="{BB962C8B-B14F-4D97-AF65-F5344CB8AC3E}">
        <p14:creationId xmlns:p14="http://schemas.microsoft.com/office/powerpoint/2010/main" val="1960782220"/>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Τίτλος 4">
            <a:extLst>
              <a:ext uri="{FF2B5EF4-FFF2-40B4-BE49-F238E27FC236}">
                <a16:creationId xmlns:a16="http://schemas.microsoft.com/office/drawing/2014/main" id="{779F93A1-3BC4-4CAA-B56F-3375A7D00191}"/>
              </a:ext>
            </a:extLst>
          </p:cNvPr>
          <p:cNvSpPr>
            <a:spLocks noGrp="1"/>
          </p:cNvSpPr>
          <p:nvPr>
            <p:ph type="title"/>
          </p:nvPr>
        </p:nvSpPr>
        <p:spPr/>
        <p:txBody>
          <a:bodyPr/>
          <a:lstStyle/>
          <a:p>
            <a:r>
              <a:rPr lang="en-GB" dirty="0">
                <a:solidFill>
                  <a:schemeClr val="tx1"/>
                </a:solidFill>
              </a:rPr>
              <a:t>Activity</a:t>
            </a:r>
          </a:p>
        </p:txBody>
      </p:sp>
      <p:sp>
        <p:nvSpPr>
          <p:cNvPr id="6" name="Θέση περιεχομένου 5">
            <a:extLst>
              <a:ext uri="{FF2B5EF4-FFF2-40B4-BE49-F238E27FC236}">
                <a16:creationId xmlns:a16="http://schemas.microsoft.com/office/drawing/2014/main" id="{13725DC3-E1D4-4E92-AF5A-F0DED3AA5B9A}"/>
              </a:ext>
            </a:extLst>
          </p:cNvPr>
          <p:cNvSpPr>
            <a:spLocks noGrp="1"/>
          </p:cNvSpPr>
          <p:nvPr>
            <p:ph sz="half" idx="1"/>
          </p:nvPr>
        </p:nvSpPr>
        <p:spPr>
          <a:xfrm>
            <a:off x="557999" y="1800000"/>
            <a:ext cx="7016845" cy="4893408"/>
          </a:xfrm>
        </p:spPr>
        <p:txBody>
          <a:bodyPr>
            <a:normAutofit/>
          </a:bodyPr>
          <a:lstStyle/>
          <a:p>
            <a:pPr>
              <a:buFont typeface="Wingdings" panose="05000000000000000000" pitchFamily="2" charset="2"/>
              <a:buChar char="ü"/>
            </a:pPr>
            <a:r>
              <a:rPr lang="en-US" sz="2400" dirty="0"/>
              <a:t>Have you ever used any sleep routine application?</a:t>
            </a:r>
          </a:p>
          <a:p>
            <a:pPr>
              <a:buFont typeface="Wingdings" panose="05000000000000000000" pitchFamily="2" charset="2"/>
              <a:buChar char="ü"/>
            </a:pPr>
            <a:endParaRPr lang="en-US" sz="2400" dirty="0"/>
          </a:p>
          <a:p>
            <a:pPr>
              <a:buFont typeface="Wingdings" panose="05000000000000000000" pitchFamily="2" charset="2"/>
              <a:buChar char="ü"/>
            </a:pPr>
            <a:r>
              <a:rPr lang="en-US" sz="2400" dirty="0"/>
              <a:t>If yes, how was your experience? Was it helpful? </a:t>
            </a:r>
          </a:p>
          <a:p>
            <a:pPr>
              <a:buFont typeface="Wingdings" panose="05000000000000000000" pitchFamily="2" charset="2"/>
              <a:buChar char="ü"/>
            </a:pPr>
            <a:endParaRPr lang="en-US" sz="2400" dirty="0"/>
          </a:p>
          <a:p>
            <a:pPr>
              <a:buFont typeface="Wingdings" panose="05000000000000000000" pitchFamily="2" charset="2"/>
              <a:buChar char="ü"/>
            </a:pPr>
            <a:r>
              <a:rPr lang="en-US" sz="2400" dirty="0"/>
              <a:t>Which were the advantages and the disadvantages of using a mobile application for improving sleeping quality?</a:t>
            </a:r>
          </a:p>
          <a:p>
            <a:pPr marL="0" indent="0">
              <a:buNone/>
            </a:pPr>
            <a:endParaRPr lang="en-US" sz="2400" dirty="0"/>
          </a:p>
          <a:p>
            <a:endParaRPr lang="en-US" sz="2400" dirty="0"/>
          </a:p>
          <a:p>
            <a:endParaRPr lang="en-US" sz="2400" dirty="0"/>
          </a:p>
          <a:p>
            <a:endParaRPr lang="en-US" sz="2400" dirty="0"/>
          </a:p>
          <a:p>
            <a:endParaRPr lang="en-US" sz="2400" b="1" dirty="0"/>
          </a:p>
          <a:p>
            <a:endParaRPr lang="en-US" sz="2400" b="1" dirty="0"/>
          </a:p>
          <a:p>
            <a:pPr lvl="1"/>
            <a:endParaRPr lang="en-US" sz="2400" dirty="0"/>
          </a:p>
          <a:p>
            <a:pPr marL="0" indent="0">
              <a:buNone/>
            </a:pPr>
            <a:endParaRPr lang="en-US" sz="2400" dirty="0"/>
          </a:p>
          <a:p>
            <a:pPr marL="0" indent="0">
              <a:buNone/>
            </a:pPr>
            <a:endParaRPr lang="en-US" sz="2400" dirty="0"/>
          </a:p>
          <a:p>
            <a:endParaRPr lang="en-US" sz="2400" dirty="0"/>
          </a:p>
          <a:p>
            <a:pPr marL="457200" lvl="1" indent="0">
              <a:buNone/>
            </a:pPr>
            <a:endParaRPr lang="el-GR" sz="2400" dirty="0"/>
          </a:p>
          <a:p>
            <a:pPr>
              <a:lnSpc>
                <a:spcPct val="120000"/>
              </a:lnSpc>
            </a:pPr>
            <a:endParaRPr lang="en-US" sz="2400" dirty="0"/>
          </a:p>
        </p:txBody>
      </p:sp>
      <p:sp>
        <p:nvSpPr>
          <p:cNvPr id="12" name="Ορθογώνιο 1">
            <a:extLst>
              <a:ext uri="{FF2B5EF4-FFF2-40B4-BE49-F238E27FC236}">
                <a16:creationId xmlns:a16="http://schemas.microsoft.com/office/drawing/2014/main" id="{782E9CF0-741E-E39A-C707-3C8A357FA621}"/>
              </a:ext>
            </a:extLst>
          </p:cNvPr>
          <p:cNvSpPr/>
          <p:nvPr/>
        </p:nvSpPr>
        <p:spPr>
          <a:xfrm>
            <a:off x="9780282" y="6042956"/>
            <a:ext cx="2411718" cy="276999"/>
          </a:xfrm>
          <a:prstGeom prst="rect">
            <a:avLst/>
          </a:prstGeom>
        </p:spPr>
        <p:txBody>
          <a:bodyPr wrap="square">
            <a:spAutoFit/>
          </a:bodyPr>
          <a:lstStyle/>
          <a:p>
            <a:pPr algn="r"/>
            <a:r>
              <a:rPr lang="en-US" sz="1200" dirty="0">
                <a:hlinkClick r:id="rId3"/>
              </a:rPr>
              <a:t>Source</a:t>
            </a:r>
            <a:r>
              <a:rPr lang="en-US" sz="1200" dirty="0"/>
              <a:t> | </a:t>
            </a:r>
            <a:r>
              <a:rPr lang="en-US" sz="1200" dirty="0">
                <a:hlinkClick r:id="rId4"/>
              </a:rPr>
              <a:t>Pixabay license</a:t>
            </a:r>
            <a:endParaRPr lang="en-US" sz="1200" dirty="0"/>
          </a:p>
        </p:txBody>
      </p:sp>
      <p:pic>
        <p:nvPicPr>
          <p:cNvPr id="13" name="Picture 7">
            <a:extLst>
              <a:ext uri="{FF2B5EF4-FFF2-40B4-BE49-F238E27FC236}">
                <a16:creationId xmlns:a16="http://schemas.microsoft.com/office/drawing/2014/main" id="{B27D37D6-56E6-D82D-CB70-5E3E5C3169E3}"/>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8629562" y="1973178"/>
            <a:ext cx="3004438" cy="3652118"/>
          </a:xfrm>
          <a:prstGeom prst="rect">
            <a:avLst/>
          </a:prstGeom>
        </p:spPr>
      </p:pic>
      <p:sp>
        <p:nvSpPr>
          <p:cNvPr id="14" name="Ορθογώνιο 7">
            <a:extLst>
              <a:ext uri="{FF2B5EF4-FFF2-40B4-BE49-F238E27FC236}">
                <a16:creationId xmlns:a16="http://schemas.microsoft.com/office/drawing/2014/main" id="{51DEAAB1-E846-98D9-5826-3136C48F1447}"/>
              </a:ext>
            </a:extLst>
          </p:cNvPr>
          <p:cNvSpPr/>
          <p:nvPr/>
        </p:nvSpPr>
        <p:spPr>
          <a:xfrm>
            <a:off x="7495822" y="-3933"/>
            <a:ext cx="4694919" cy="398569"/>
          </a:xfrm>
          <a:prstGeom prst="rect">
            <a:avLst/>
          </a:prstGeom>
          <a:solidFill>
            <a:srgbClr val="DDE0E5"/>
          </a:solidFill>
        </p:spPr>
        <p:txBody>
          <a:bodyPr vert="horz" lIns="91440" tIns="45720" rIns="91440" bIns="45720" rtlCol="0" anchor="ctr">
            <a:normAutofit fontScale="92500"/>
          </a:bodyPr>
          <a:lstStyle/>
          <a:p>
            <a:pPr algn="r">
              <a:lnSpc>
                <a:spcPct val="90000"/>
              </a:lnSpc>
              <a:spcBef>
                <a:spcPct val="0"/>
              </a:spcBef>
            </a:pPr>
            <a:r>
              <a:rPr lang="en-US" altLang="el-GR" dirty="0">
                <a:solidFill>
                  <a:schemeClr val="bg1"/>
                </a:solidFill>
                <a:effectLst>
                  <a:outerShdw blurRad="38100" dist="38100" dir="2700000" algn="tl">
                    <a:srgbClr val="000000">
                      <a:alpha val="43137"/>
                    </a:srgbClr>
                  </a:outerShdw>
                </a:effectLst>
                <a:latin typeface="+mj-lt"/>
                <a:ea typeface="+mj-ea"/>
                <a:cs typeface="+mj-cs"/>
              </a:rPr>
              <a:t>4.1.2</a:t>
            </a:r>
            <a:r>
              <a:rPr lang="en-US" altLang="el-GR" dirty="0">
                <a:solidFill>
                  <a:schemeClr val="bg1"/>
                </a:solidFill>
                <a:effectLst>
                  <a:outerShdw blurRad="38100" dist="38100" dir="2700000" algn="tl">
                    <a:srgbClr val="000000">
                      <a:alpha val="43137"/>
                    </a:srgbClr>
                  </a:outerShdw>
                </a:effectLst>
              </a:rPr>
              <a:t> Rest routines applications and their benefits</a:t>
            </a:r>
            <a:endParaRPr lang="en-US" dirty="0">
              <a:solidFill>
                <a:schemeClr val="bg1"/>
              </a:solidFill>
              <a:effectLst>
                <a:outerShdw blurRad="38100" dist="38100" dir="2700000" algn="tl">
                  <a:srgbClr val="000000">
                    <a:alpha val="43137"/>
                  </a:srgbClr>
                </a:outerShdw>
              </a:effectLst>
              <a:latin typeface="+mj-lt"/>
              <a:ea typeface="+mj-ea"/>
              <a:cs typeface="+mj-cs"/>
            </a:endParaRPr>
          </a:p>
        </p:txBody>
      </p:sp>
    </p:spTree>
    <p:extLst>
      <p:ext uri="{BB962C8B-B14F-4D97-AF65-F5344CB8AC3E}">
        <p14:creationId xmlns:p14="http://schemas.microsoft.com/office/powerpoint/2010/main" val="1441536088"/>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Τίτλος 3">
            <a:extLst>
              <a:ext uri="{FF2B5EF4-FFF2-40B4-BE49-F238E27FC236}">
                <a16:creationId xmlns:a16="http://schemas.microsoft.com/office/drawing/2014/main" id="{E47D0821-8573-4002-9B33-F43C68A1D403}"/>
              </a:ext>
            </a:extLst>
          </p:cNvPr>
          <p:cNvSpPr>
            <a:spLocks noGrp="1"/>
          </p:cNvSpPr>
          <p:nvPr>
            <p:ph type="title"/>
          </p:nvPr>
        </p:nvSpPr>
        <p:spPr/>
        <p:txBody>
          <a:bodyPr>
            <a:normAutofit/>
          </a:bodyPr>
          <a:lstStyle/>
          <a:p>
            <a:r>
              <a:rPr lang="en-US" altLang="el-GR" sz="2000" dirty="0">
                <a:solidFill>
                  <a:srgbClr val="C01E24"/>
                </a:solidFill>
              </a:rPr>
              <a:t>4.1.3</a:t>
            </a:r>
            <a:r>
              <a:rPr lang="en-US" altLang="el-GR" dirty="0"/>
              <a:t/>
            </a:r>
            <a:br>
              <a:rPr lang="en-US" altLang="el-GR" dirty="0"/>
            </a:br>
            <a:r>
              <a:rPr lang="en-US" altLang="el-GR" dirty="0">
                <a:solidFill>
                  <a:srgbClr val="C01E24"/>
                </a:solidFill>
              </a:rPr>
              <a:t>Real life scenario</a:t>
            </a:r>
            <a:endParaRPr lang="el-GR" dirty="0">
              <a:solidFill>
                <a:srgbClr val="C01E24"/>
              </a:solidFill>
            </a:endParaRPr>
          </a:p>
        </p:txBody>
      </p:sp>
      <p:sp>
        <p:nvSpPr>
          <p:cNvPr id="5" name="Θέση κειμένου 4">
            <a:extLst>
              <a:ext uri="{FF2B5EF4-FFF2-40B4-BE49-F238E27FC236}">
                <a16:creationId xmlns:a16="http://schemas.microsoft.com/office/drawing/2014/main" id="{FAA18648-8A7B-40D3-A066-80FDB05B7DF4}"/>
              </a:ext>
            </a:extLst>
          </p:cNvPr>
          <p:cNvSpPr>
            <a:spLocks noGrp="1"/>
          </p:cNvSpPr>
          <p:nvPr>
            <p:ph type="body" idx="1"/>
          </p:nvPr>
        </p:nvSpPr>
        <p:spPr/>
        <p:txBody>
          <a:bodyPr>
            <a:normAutofit/>
          </a:bodyPr>
          <a:lstStyle/>
          <a:p>
            <a:r>
              <a:rPr lang="en-US" sz="2200" dirty="0">
                <a:solidFill>
                  <a:srgbClr val="203864"/>
                </a:solidFill>
                <a:sym typeface="Arial" panose="020B0604020202020204" pitchFamily="34" charset="0"/>
              </a:rPr>
              <a:t>Objectives</a:t>
            </a:r>
          </a:p>
        </p:txBody>
      </p:sp>
      <p:sp>
        <p:nvSpPr>
          <p:cNvPr id="6" name="Θέση περιεχομένου 5">
            <a:extLst>
              <a:ext uri="{FF2B5EF4-FFF2-40B4-BE49-F238E27FC236}">
                <a16:creationId xmlns:a16="http://schemas.microsoft.com/office/drawing/2014/main" id="{AA5AE911-E515-48E3-AB8B-121C68B77A58}"/>
              </a:ext>
            </a:extLst>
          </p:cNvPr>
          <p:cNvSpPr>
            <a:spLocks noGrp="1"/>
          </p:cNvSpPr>
          <p:nvPr>
            <p:ph sz="half" idx="2"/>
          </p:nvPr>
        </p:nvSpPr>
        <p:spPr>
          <a:xfrm>
            <a:off x="558001" y="2849843"/>
            <a:ext cx="6210548" cy="3470112"/>
          </a:xfrm>
        </p:spPr>
        <p:txBody>
          <a:bodyPr>
            <a:normAutofit/>
          </a:bodyPr>
          <a:lstStyle/>
          <a:p>
            <a:pPr lvl="0"/>
            <a:r>
              <a:rPr lang="en-US" sz="2400" dirty="0"/>
              <a:t>To acknowledge the impact of rest routines on human health.</a:t>
            </a:r>
          </a:p>
          <a:p>
            <a:pPr lvl="0"/>
            <a:r>
              <a:rPr lang="en-US" sz="2400" dirty="0"/>
              <a:t>To learn how to manage sleeping difficulties.</a:t>
            </a:r>
            <a:endParaRPr lang="el-GR" sz="2400" dirty="0"/>
          </a:p>
        </p:txBody>
      </p:sp>
      <p:pic>
        <p:nvPicPr>
          <p:cNvPr id="7" name="Picture 2" descr="Ambition abstract concept">
            <a:extLst>
              <a:ext uri="{FF2B5EF4-FFF2-40B4-BE49-F238E27FC236}">
                <a16:creationId xmlns:a16="http://schemas.microsoft.com/office/drawing/2014/main" id="{18498137-6F21-4D21-A18F-50A63F0B00FF}"/>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668162" y="1079999"/>
            <a:ext cx="5517062" cy="5343950"/>
          </a:xfrm>
          <a:prstGeom prst="rect">
            <a:avLst/>
          </a:prstGeom>
          <a:noFill/>
          <a:extLst>
            <a:ext uri="{909E8E84-426E-40DD-AFC4-6F175D3DCCD1}">
              <a14:hiddenFill xmlns:a14="http://schemas.microsoft.com/office/drawing/2010/main">
                <a:solidFill>
                  <a:srgbClr val="FFFFFF"/>
                </a:solidFill>
              </a14:hiddenFill>
            </a:ext>
          </a:extLst>
        </p:spPr>
      </p:pic>
      <p:sp>
        <p:nvSpPr>
          <p:cNvPr id="8" name="TextBox 7">
            <a:extLst>
              <a:ext uri="{FF2B5EF4-FFF2-40B4-BE49-F238E27FC236}">
                <a16:creationId xmlns:a16="http://schemas.microsoft.com/office/drawing/2014/main" id="{F771C356-306F-20F0-D14B-6B8DD55B4640}"/>
              </a:ext>
            </a:extLst>
          </p:cNvPr>
          <p:cNvSpPr txBox="1"/>
          <p:nvPr/>
        </p:nvSpPr>
        <p:spPr>
          <a:xfrm>
            <a:off x="6000589" y="6199679"/>
            <a:ext cx="6099586" cy="276999"/>
          </a:xfrm>
          <a:prstGeom prst="rect">
            <a:avLst/>
          </a:prstGeom>
          <a:noFill/>
        </p:spPr>
        <p:txBody>
          <a:bodyPr wrap="square">
            <a:spAutoFit/>
          </a:bodyPr>
          <a:lstStyle/>
          <a:p>
            <a:pPr algn="r"/>
            <a:r>
              <a:rPr lang="en-US" sz="1200" dirty="0">
                <a:hlinkClick r:id="rId4"/>
              </a:rPr>
              <a:t>Designed by </a:t>
            </a:r>
            <a:r>
              <a:rPr lang="en-US" sz="1200" dirty="0" err="1">
                <a:hlinkClick r:id="rId4"/>
              </a:rPr>
              <a:t>Freepik</a:t>
            </a:r>
            <a:endParaRPr lang="el-GR" sz="1200" dirty="0"/>
          </a:p>
        </p:txBody>
      </p:sp>
    </p:spTree>
    <p:extLst>
      <p:ext uri="{BB962C8B-B14F-4D97-AF65-F5344CB8AC3E}">
        <p14:creationId xmlns:p14="http://schemas.microsoft.com/office/powerpoint/2010/main" val="750286666"/>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Τίτλος 4">
            <a:extLst>
              <a:ext uri="{FF2B5EF4-FFF2-40B4-BE49-F238E27FC236}">
                <a16:creationId xmlns:a16="http://schemas.microsoft.com/office/drawing/2014/main" id="{779F93A1-3BC4-4CAA-B56F-3375A7D00191}"/>
              </a:ext>
            </a:extLst>
          </p:cNvPr>
          <p:cNvSpPr>
            <a:spLocks noGrp="1"/>
          </p:cNvSpPr>
          <p:nvPr>
            <p:ph type="title"/>
          </p:nvPr>
        </p:nvSpPr>
        <p:spPr/>
        <p:txBody>
          <a:bodyPr>
            <a:noAutofit/>
          </a:bodyPr>
          <a:lstStyle/>
          <a:p>
            <a:r>
              <a:rPr lang="it-IT" dirty="0"/>
              <a:t>Scenario 1</a:t>
            </a:r>
            <a:endParaRPr lang="en-US" dirty="0"/>
          </a:p>
        </p:txBody>
      </p:sp>
      <p:sp>
        <p:nvSpPr>
          <p:cNvPr id="6" name="Θέση περιεχομένου 5">
            <a:extLst>
              <a:ext uri="{FF2B5EF4-FFF2-40B4-BE49-F238E27FC236}">
                <a16:creationId xmlns:a16="http://schemas.microsoft.com/office/drawing/2014/main" id="{13725DC3-E1D4-4E92-AF5A-F0DED3AA5B9A}"/>
              </a:ext>
            </a:extLst>
          </p:cNvPr>
          <p:cNvSpPr>
            <a:spLocks noGrp="1"/>
          </p:cNvSpPr>
          <p:nvPr>
            <p:ph sz="half" idx="1"/>
          </p:nvPr>
        </p:nvSpPr>
        <p:spPr>
          <a:xfrm>
            <a:off x="688489" y="1799999"/>
            <a:ext cx="7193870" cy="4519955"/>
          </a:xfrm>
        </p:spPr>
        <p:txBody>
          <a:bodyPr>
            <a:normAutofit fontScale="92500" lnSpcReduction="10000"/>
          </a:bodyPr>
          <a:lstStyle/>
          <a:p>
            <a:pPr marL="0" indent="0">
              <a:lnSpc>
                <a:spcPct val="120000"/>
              </a:lnSpc>
              <a:buNone/>
            </a:pPr>
            <a:r>
              <a:rPr lang="en-US" sz="2600" dirty="0"/>
              <a:t>Abubakar is a 34-years old man married and has 2 children, aged 4 and 6 years old. He comes originally from Egypt and has lived in Greece for the last 20 years. He owns a small restaurant, which he runs mainly on his own and with his wife. He works a lot during the day, and he returns from work every day really exhausted. The last month he is reporting having difficulties with falling asleep at night. Specifically, he stays awake in his bed for 2 hours and tries to fall asleep, but he can’t. Other than that, his wife told him that during the night he moves a lot in his sleep and seems worried.</a:t>
            </a:r>
          </a:p>
        </p:txBody>
      </p:sp>
      <p:sp>
        <p:nvSpPr>
          <p:cNvPr id="10" name="Ορθογώνιο 7">
            <a:extLst>
              <a:ext uri="{FF2B5EF4-FFF2-40B4-BE49-F238E27FC236}">
                <a16:creationId xmlns:a16="http://schemas.microsoft.com/office/drawing/2014/main" id="{C0DFA73F-FDC8-497A-8912-CA8C28C95043}"/>
              </a:ext>
            </a:extLst>
          </p:cNvPr>
          <p:cNvSpPr/>
          <p:nvPr/>
        </p:nvSpPr>
        <p:spPr>
          <a:xfrm>
            <a:off x="9779023" y="-3933"/>
            <a:ext cx="2411718" cy="398569"/>
          </a:xfrm>
          <a:prstGeom prst="rect">
            <a:avLst/>
          </a:prstGeom>
          <a:solidFill>
            <a:srgbClr val="DDE0E5"/>
          </a:solidFill>
        </p:spPr>
        <p:txBody>
          <a:bodyPr vert="horz" lIns="91440" tIns="45720" rIns="91440" bIns="45720" rtlCol="0" anchor="ctr">
            <a:noAutofit/>
          </a:bodyPr>
          <a:lstStyle/>
          <a:p>
            <a:pPr algn="r">
              <a:lnSpc>
                <a:spcPct val="90000"/>
              </a:lnSpc>
              <a:spcBef>
                <a:spcPct val="0"/>
              </a:spcBef>
            </a:pPr>
            <a:r>
              <a:rPr lang="en-US" altLang="el-GR" dirty="0">
                <a:solidFill>
                  <a:schemeClr val="bg1"/>
                </a:solidFill>
                <a:effectLst>
                  <a:outerShdw blurRad="38100" dist="38100" dir="2700000" algn="tl">
                    <a:srgbClr val="000000">
                      <a:alpha val="43137"/>
                    </a:srgbClr>
                  </a:outerShdw>
                </a:effectLst>
              </a:rPr>
              <a:t>4.1.3 Real life scenario</a:t>
            </a:r>
            <a:endParaRPr lang="en-US" dirty="0">
              <a:solidFill>
                <a:schemeClr val="bg1"/>
              </a:solidFill>
              <a:effectLst>
                <a:outerShdw blurRad="38100" dist="38100" dir="2700000" algn="tl">
                  <a:srgbClr val="000000">
                    <a:alpha val="43137"/>
                  </a:srgbClr>
                </a:outerShdw>
              </a:effectLst>
            </a:endParaRPr>
          </a:p>
        </p:txBody>
      </p:sp>
      <p:sp>
        <p:nvSpPr>
          <p:cNvPr id="2" name="Ορθογώνιο 1">
            <a:extLst>
              <a:ext uri="{FF2B5EF4-FFF2-40B4-BE49-F238E27FC236}">
                <a16:creationId xmlns:a16="http://schemas.microsoft.com/office/drawing/2014/main" id="{B13C6F0B-A32D-CB3D-AF9B-904CDE8FAF30}"/>
              </a:ext>
            </a:extLst>
          </p:cNvPr>
          <p:cNvSpPr/>
          <p:nvPr/>
        </p:nvSpPr>
        <p:spPr>
          <a:xfrm>
            <a:off x="9780282" y="6042956"/>
            <a:ext cx="2411718" cy="276999"/>
          </a:xfrm>
          <a:prstGeom prst="rect">
            <a:avLst/>
          </a:prstGeom>
        </p:spPr>
        <p:txBody>
          <a:bodyPr wrap="square">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hlinkClick r:id="rId3"/>
              </a:rPr>
              <a:t>Source</a:t>
            </a:r>
            <a:r>
              <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rPr>
              <a:t> | </a:t>
            </a:r>
            <a:r>
              <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hlinkClick r:id="rId4"/>
              </a:rPr>
              <a:t>Pixabay license</a:t>
            </a:r>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pic>
        <p:nvPicPr>
          <p:cNvPr id="3" name="Picture 5">
            <a:extLst>
              <a:ext uri="{FF2B5EF4-FFF2-40B4-BE49-F238E27FC236}">
                <a16:creationId xmlns:a16="http://schemas.microsoft.com/office/drawing/2014/main" id="{B841205C-BAF5-793C-341A-012FF27BE25A}"/>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8152857" y="1973179"/>
            <a:ext cx="3898612" cy="3523980"/>
          </a:xfrm>
          <a:prstGeom prst="rect">
            <a:avLst/>
          </a:prstGeom>
        </p:spPr>
      </p:pic>
    </p:spTree>
    <p:extLst>
      <p:ext uri="{BB962C8B-B14F-4D97-AF65-F5344CB8AC3E}">
        <p14:creationId xmlns:p14="http://schemas.microsoft.com/office/powerpoint/2010/main" val="2271343866"/>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2" descr="Ambition abstract concept">
            <a:extLst>
              <a:ext uri="{FF2B5EF4-FFF2-40B4-BE49-F238E27FC236}">
                <a16:creationId xmlns:a16="http://schemas.microsoft.com/office/drawing/2014/main" id="{B759112E-B1E0-02A7-5069-6C42EA8D731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668162" y="1079999"/>
            <a:ext cx="5517062" cy="5343950"/>
          </a:xfrm>
          <a:prstGeom prst="rect">
            <a:avLst/>
          </a:prstGeom>
          <a:noFill/>
          <a:extLst>
            <a:ext uri="{909E8E84-426E-40DD-AFC4-6F175D3DCCD1}">
              <a14:hiddenFill xmlns:a14="http://schemas.microsoft.com/office/drawing/2010/main">
                <a:solidFill>
                  <a:srgbClr val="FFFFFF"/>
                </a:solidFill>
              </a14:hiddenFill>
            </a:ext>
          </a:extLst>
        </p:spPr>
      </p:pic>
      <p:sp>
        <p:nvSpPr>
          <p:cNvPr id="8" name="TextBox 7">
            <a:extLst>
              <a:ext uri="{FF2B5EF4-FFF2-40B4-BE49-F238E27FC236}">
                <a16:creationId xmlns:a16="http://schemas.microsoft.com/office/drawing/2014/main" id="{8CED3A3A-5875-3995-5146-1F301A913436}"/>
              </a:ext>
            </a:extLst>
          </p:cNvPr>
          <p:cNvSpPr txBox="1"/>
          <p:nvPr/>
        </p:nvSpPr>
        <p:spPr>
          <a:xfrm>
            <a:off x="6000589" y="6199679"/>
            <a:ext cx="6099586" cy="276999"/>
          </a:xfrm>
          <a:prstGeom prst="rect">
            <a:avLst/>
          </a:prstGeom>
          <a:noFill/>
        </p:spPr>
        <p:txBody>
          <a:bodyPr wrap="square">
            <a:spAutoFit/>
          </a:bodyPr>
          <a:lstStyle/>
          <a:p>
            <a:pPr algn="r"/>
            <a:r>
              <a:rPr lang="en-US" sz="1200" dirty="0">
                <a:hlinkClick r:id="rId4"/>
              </a:rPr>
              <a:t>Designed by </a:t>
            </a:r>
            <a:r>
              <a:rPr lang="en-US" sz="1200" dirty="0" err="1">
                <a:hlinkClick r:id="rId4"/>
              </a:rPr>
              <a:t>Freepik</a:t>
            </a:r>
            <a:endParaRPr lang="el-GR" sz="1200" dirty="0"/>
          </a:p>
        </p:txBody>
      </p:sp>
      <p:sp>
        <p:nvSpPr>
          <p:cNvPr id="4" name="Τίτλος 3">
            <a:extLst>
              <a:ext uri="{FF2B5EF4-FFF2-40B4-BE49-F238E27FC236}">
                <a16:creationId xmlns:a16="http://schemas.microsoft.com/office/drawing/2014/main" id="{E47D0821-8573-4002-9B33-F43C68A1D403}"/>
              </a:ext>
            </a:extLst>
          </p:cNvPr>
          <p:cNvSpPr>
            <a:spLocks noGrp="1"/>
          </p:cNvSpPr>
          <p:nvPr>
            <p:ph type="title"/>
          </p:nvPr>
        </p:nvSpPr>
        <p:spPr/>
        <p:txBody>
          <a:bodyPr>
            <a:normAutofit/>
          </a:bodyPr>
          <a:lstStyle/>
          <a:p>
            <a:pPr lvl="0"/>
            <a:r>
              <a:rPr lang="en-US" altLang="el-GR" sz="2000" dirty="0">
                <a:solidFill>
                  <a:srgbClr val="C01E24"/>
                </a:solidFill>
              </a:rPr>
              <a:t>6.1.4</a:t>
            </a:r>
            <a:r>
              <a:rPr lang="en-US" altLang="el-GR" dirty="0"/>
              <a:t/>
            </a:r>
            <a:br>
              <a:rPr lang="en-US" altLang="el-GR" dirty="0"/>
            </a:br>
            <a:r>
              <a:rPr lang="en-US" dirty="0">
                <a:solidFill>
                  <a:srgbClr val="C01E24"/>
                </a:solidFill>
              </a:rPr>
              <a:t>Navigating Apps for rest routines</a:t>
            </a:r>
            <a:endParaRPr lang="el-GR" dirty="0">
              <a:solidFill>
                <a:srgbClr val="C01E24"/>
              </a:solidFill>
            </a:endParaRPr>
          </a:p>
        </p:txBody>
      </p:sp>
      <p:sp>
        <p:nvSpPr>
          <p:cNvPr id="5" name="Θέση κειμένου 4">
            <a:extLst>
              <a:ext uri="{FF2B5EF4-FFF2-40B4-BE49-F238E27FC236}">
                <a16:creationId xmlns:a16="http://schemas.microsoft.com/office/drawing/2014/main" id="{FAA18648-8A7B-40D3-A066-80FDB05B7DF4}"/>
              </a:ext>
            </a:extLst>
          </p:cNvPr>
          <p:cNvSpPr>
            <a:spLocks noGrp="1"/>
          </p:cNvSpPr>
          <p:nvPr>
            <p:ph type="body" idx="1"/>
          </p:nvPr>
        </p:nvSpPr>
        <p:spPr/>
        <p:txBody>
          <a:bodyPr>
            <a:normAutofit/>
          </a:bodyPr>
          <a:lstStyle/>
          <a:p>
            <a:r>
              <a:rPr lang="en-US" sz="2200" dirty="0">
                <a:solidFill>
                  <a:srgbClr val="203864"/>
                </a:solidFill>
                <a:sym typeface="Arial" panose="020B0604020202020204" pitchFamily="34" charset="0"/>
              </a:rPr>
              <a:t>Objectives</a:t>
            </a:r>
          </a:p>
        </p:txBody>
      </p:sp>
      <p:sp>
        <p:nvSpPr>
          <p:cNvPr id="6" name="Θέση περιεχομένου 5">
            <a:extLst>
              <a:ext uri="{FF2B5EF4-FFF2-40B4-BE49-F238E27FC236}">
                <a16:creationId xmlns:a16="http://schemas.microsoft.com/office/drawing/2014/main" id="{AA5AE911-E515-48E3-AB8B-121C68B77A58}"/>
              </a:ext>
            </a:extLst>
          </p:cNvPr>
          <p:cNvSpPr>
            <a:spLocks noGrp="1"/>
          </p:cNvSpPr>
          <p:nvPr>
            <p:ph sz="half" idx="2"/>
          </p:nvPr>
        </p:nvSpPr>
        <p:spPr>
          <a:xfrm>
            <a:off x="617621" y="2849843"/>
            <a:ext cx="5937120" cy="2998298"/>
          </a:xfrm>
        </p:spPr>
        <p:txBody>
          <a:bodyPr>
            <a:normAutofit/>
          </a:bodyPr>
          <a:lstStyle/>
          <a:p>
            <a:pPr lvl="0"/>
            <a:r>
              <a:rPr lang="en-US" sz="2400" dirty="0"/>
              <a:t>To safely explore different apps for rest routines</a:t>
            </a:r>
          </a:p>
          <a:p>
            <a:pPr lvl="0"/>
            <a:r>
              <a:rPr lang="en-US" sz="2400" dirty="0"/>
              <a:t>To get familiar with apps for rest routines</a:t>
            </a:r>
            <a:endParaRPr lang="el-GR" sz="2400" dirty="0"/>
          </a:p>
        </p:txBody>
      </p:sp>
    </p:spTree>
    <p:extLst>
      <p:ext uri="{BB962C8B-B14F-4D97-AF65-F5344CB8AC3E}">
        <p14:creationId xmlns:p14="http://schemas.microsoft.com/office/powerpoint/2010/main" val="358170688"/>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Τίτλος 4">
            <a:extLst>
              <a:ext uri="{FF2B5EF4-FFF2-40B4-BE49-F238E27FC236}">
                <a16:creationId xmlns:a16="http://schemas.microsoft.com/office/drawing/2014/main" id="{779F93A1-3BC4-4CAA-B56F-3375A7D00191}"/>
              </a:ext>
            </a:extLst>
          </p:cNvPr>
          <p:cNvSpPr>
            <a:spLocks noGrp="1"/>
          </p:cNvSpPr>
          <p:nvPr>
            <p:ph type="title"/>
          </p:nvPr>
        </p:nvSpPr>
        <p:spPr/>
        <p:txBody>
          <a:bodyPr/>
          <a:lstStyle/>
          <a:p>
            <a:r>
              <a:rPr lang="en-GB" dirty="0"/>
              <a:t>Activity</a:t>
            </a:r>
          </a:p>
        </p:txBody>
      </p:sp>
      <p:sp>
        <p:nvSpPr>
          <p:cNvPr id="6" name="Θέση περιεχομένου 5">
            <a:extLst>
              <a:ext uri="{FF2B5EF4-FFF2-40B4-BE49-F238E27FC236}">
                <a16:creationId xmlns:a16="http://schemas.microsoft.com/office/drawing/2014/main" id="{13725DC3-E1D4-4E92-AF5A-F0DED3AA5B9A}"/>
              </a:ext>
            </a:extLst>
          </p:cNvPr>
          <p:cNvSpPr>
            <a:spLocks noGrp="1"/>
          </p:cNvSpPr>
          <p:nvPr>
            <p:ph sz="half" idx="1"/>
          </p:nvPr>
        </p:nvSpPr>
        <p:spPr>
          <a:xfrm>
            <a:off x="557999" y="1800000"/>
            <a:ext cx="6350801" cy="4893408"/>
          </a:xfrm>
        </p:spPr>
        <p:txBody>
          <a:bodyPr>
            <a:normAutofit/>
          </a:bodyPr>
          <a:lstStyle/>
          <a:p>
            <a:pPr>
              <a:buFont typeface="Wingdings" panose="05000000000000000000" pitchFamily="2" charset="2"/>
              <a:buChar char="ü"/>
            </a:pPr>
            <a:r>
              <a:rPr lang="en-US" sz="2400" dirty="0"/>
              <a:t>Split in groups of 4-5 people</a:t>
            </a:r>
          </a:p>
          <a:p>
            <a:pPr>
              <a:buFont typeface="Wingdings" panose="05000000000000000000" pitchFamily="2" charset="2"/>
              <a:buChar char="ü"/>
            </a:pPr>
            <a:r>
              <a:rPr lang="en-US" sz="2400" dirty="0"/>
              <a:t>Go to AppStore or Play store </a:t>
            </a:r>
          </a:p>
          <a:p>
            <a:pPr>
              <a:buFont typeface="Wingdings" panose="05000000000000000000" pitchFamily="2" charset="2"/>
              <a:buChar char="ü"/>
            </a:pPr>
            <a:r>
              <a:rPr lang="en-US" sz="2400" dirty="0"/>
              <a:t>Choose as a group one application and download it </a:t>
            </a:r>
          </a:p>
          <a:p>
            <a:pPr>
              <a:buFont typeface="Wingdings" panose="05000000000000000000" pitchFamily="2" charset="2"/>
              <a:buChar char="ü"/>
            </a:pPr>
            <a:r>
              <a:rPr lang="en-US" sz="2400" dirty="0"/>
              <a:t>Explore its features </a:t>
            </a:r>
          </a:p>
          <a:p>
            <a:pPr>
              <a:buFont typeface="Wingdings" panose="05000000000000000000" pitchFamily="2" charset="2"/>
              <a:buChar char="ü"/>
            </a:pPr>
            <a:r>
              <a:rPr lang="en-US" sz="2400" dirty="0"/>
              <a:t>Discuss the advantages and disadvantages </a:t>
            </a:r>
          </a:p>
          <a:p>
            <a:pPr>
              <a:buFont typeface="Wingdings" panose="05000000000000000000" pitchFamily="2" charset="2"/>
              <a:buChar char="ü"/>
            </a:pPr>
            <a:endParaRPr lang="en-US" sz="2400" dirty="0"/>
          </a:p>
          <a:p>
            <a:endParaRPr lang="en-US" sz="2400" dirty="0"/>
          </a:p>
          <a:p>
            <a:endParaRPr lang="en-US" sz="2400" dirty="0"/>
          </a:p>
          <a:p>
            <a:endParaRPr lang="en-US" sz="2400" dirty="0"/>
          </a:p>
          <a:p>
            <a:endParaRPr lang="en-US" sz="2400" b="1" dirty="0"/>
          </a:p>
          <a:p>
            <a:endParaRPr lang="en-US" sz="2400" b="1" dirty="0"/>
          </a:p>
          <a:p>
            <a:pPr lvl="1"/>
            <a:endParaRPr lang="en-US" sz="2400" dirty="0"/>
          </a:p>
          <a:p>
            <a:pPr marL="0" indent="0">
              <a:buNone/>
            </a:pPr>
            <a:endParaRPr lang="en-US" sz="2400" dirty="0"/>
          </a:p>
          <a:p>
            <a:pPr marL="0" indent="0">
              <a:buNone/>
            </a:pPr>
            <a:endParaRPr lang="en-US" sz="2400" dirty="0"/>
          </a:p>
          <a:p>
            <a:endParaRPr lang="en-US" sz="2400" dirty="0"/>
          </a:p>
          <a:p>
            <a:pPr marL="457200" lvl="1" indent="0">
              <a:buNone/>
            </a:pPr>
            <a:endParaRPr lang="el-GR" sz="2400" dirty="0"/>
          </a:p>
          <a:p>
            <a:pPr>
              <a:lnSpc>
                <a:spcPct val="120000"/>
              </a:lnSpc>
            </a:pPr>
            <a:endParaRPr lang="en-US" sz="2400" dirty="0"/>
          </a:p>
        </p:txBody>
      </p:sp>
      <p:sp>
        <p:nvSpPr>
          <p:cNvPr id="10" name="Ορθογώνιο 7">
            <a:extLst>
              <a:ext uri="{FF2B5EF4-FFF2-40B4-BE49-F238E27FC236}">
                <a16:creationId xmlns:a16="http://schemas.microsoft.com/office/drawing/2014/main" id="{C0DFA73F-FDC8-497A-8912-CA8C28C95043}"/>
              </a:ext>
            </a:extLst>
          </p:cNvPr>
          <p:cNvSpPr/>
          <p:nvPr/>
        </p:nvSpPr>
        <p:spPr>
          <a:xfrm>
            <a:off x="8511822" y="-3933"/>
            <a:ext cx="3678918" cy="398569"/>
          </a:xfrm>
          <a:prstGeom prst="rect">
            <a:avLst/>
          </a:prstGeom>
          <a:solidFill>
            <a:srgbClr val="DDE0E5"/>
          </a:solidFill>
        </p:spPr>
        <p:txBody>
          <a:bodyPr vert="horz" lIns="91440" tIns="45720" rIns="91440" bIns="45720" rtlCol="0" anchor="ctr">
            <a:normAutofit fontScale="92500"/>
          </a:bodyPr>
          <a:lstStyle/>
          <a:p>
            <a:pPr algn="r">
              <a:lnSpc>
                <a:spcPct val="90000"/>
              </a:lnSpc>
              <a:spcBef>
                <a:spcPct val="0"/>
              </a:spcBef>
            </a:pPr>
            <a:r>
              <a:rPr lang="en-US" altLang="el-GR" dirty="0">
                <a:solidFill>
                  <a:schemeClr val="bg1"/>
                </a:solidFill>
                <a:effectLst>
                  <a:outerShdw blurRad="38100" dist="38100" dir="2700000" algn="tl">
                    <a:srgbClr val="000000">
                      <a:alpha val="43137"/>
                    </a:srgbClr>
                  </a:outerShdw>
                </a:effectLst>
                <a:latin typeface="+mj-lt"/>
                <a:ea typeface="+mj-ea"/>
                <a:cs typeface="+mj-cs"/>
              </a:rPr>
              <a:t>4.1.4</a:t>
            </a:r>
            <a:r>
              <a:rPr lang="en-US" altLang="el-GR" dirty="0">
                <a:solidFill>
                  <a:schemeClr val="bg1"/>
                </a:solidFill>
                <a:effectLst>
                  <a:outerShdw blurRad="38100" dist="38100" dir="2700000" algn="tl">
                    <a:srgbClr val="000000">
                      <a:alpha val="43137"/>
                    </a:srgbClr>
                  </a:outerShdw>
                </a:effectLst>
              </a:rPr>
              <a:t> Navigating Apps for rest routines</a:t>
            </a:r>
            <a:endParaRPr lang="en-US" dirty="0">
              <a:solidFill>
                <a:schemeClr val="bg1"/>
              </a:solidFill>
              <a:effectLst>
                <a:outerShdw blurRad="38100" dist="38100" dir="2700000" algn="tl">
                  <a:srgbClr val="000000">
                    <a:alpha val="43137"/>
                  </a:srgbClr>
                </a:outerShdw>
              </a:effectLst>
              <a:latin typeface="+mj-lt"/>
              <a:ea typeface="+mj-ea"/>
              <a:cs typeface="+mj-cs"/>
            </a:endParaRPr>
          </a:p>
        </p:txBody>
      </p:sp>
      <p:sp>
        <p:nvSpPr>
          <p:cNvPr id="2" name="Ορθογώνιο 1">
            <a:extLst>
              <a:ext uri="{FF2B5EF4-FFF2-40B4-BE49-F238E27FC236}">
                <a16:creationId xmlns:a16="http://schemas.microsoft.com/office/drawing/2014/main" id="{EE07180A-839E-03B0-2181-0174BE7CC084}"/>
              </a:ext>
            </a:extLst>
          </p:cNvPr>
          <p:cNvSpPr/>
          <p:nvPr/>
        </p:nvSpPr>
        <p:spPr>
          <a:xfrm>
            <a:off x="9780282" y="6042956"/>
            <a:ext cx="2411718" cy="276999"/>
          </a:xfrm>
          <a:prstGeom prst="rect">
            <a:avLst/>
          </a:prstGeom>
        </p:spPr>
        <p:txBody>
          <a:bodyPr wrap="square">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hlinkClick r:id="rId3"/>
              </a:rPr>
              <a:t>Source</a:t>
            </a:r>
            <a:r>
              <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rPr>
              <a:t> | </a:t>
            </a:r>
            <a:r>
              <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hlinkClick r:id="rId4"/>
              </a:rPr>
              <a:t>Pixabay license</a:t>
            </a:r>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pic>
        <p:nvPicPr>
          <p:cNvPr id="3" name="Picture 10">
            <a:extLst>
              <a:ext uri="{FF2B5EF4-FFF2-40B4-BE49-F238E27FC236}">
                <a16:creationId xmlns:a16="http://schemas.microsoft.com/office/drawing/2014/main" id="{C45E803A-0C95-50E7-2906-09060C6593CA}"/>
              </a:ext>
            </a:extLst>
          </p:cNvPr>
          <p:cNvPicPr>
            <a:picLocks noChangeAspect="1"/>
          </p:cNvPicPr>
          <p:nvPr/>
        </p:nvPicPr>
        <p:blipFill>
          <a:blip r:embed="rId5"/>
          <a:stretch>
            <a:fillRect/>
          </a:stretch>
        </p:blipFill>
        <p:spPr>
          <a:xfrm>
            <a:off x="7371943" y="2149131"/>
            <a:ext cx="4816677" cy="3717872"/>
          </a:xfrm>
          <a:prstGeom prst="rect">
            <a:avLst/>
          </a:prstGeom>
        </p:spPr>
      </p:pic>
    </p:spTree>
    <p:extLst>
      <p:ext uri="{BB962C8B-B14F-4D97-AF65-F5344CB8AC3E}">
        <p14:creationId xmlns:p14="http://schemas.microsoft.com/office/powerpoint/2010/main" val="698891835"/>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Τίτλος 3">
            <a:extLst>
              <a:ext uri="{FF2B5EF4-FFF2-40B4-BE49-F238E27FC236}">
                <a16:creationId xmlns:a16="http://schemas.microsoft.com/office/drawing/2014/main" id="{E47D0821-8573-4002-9B33-F43C68A1D403}"/>
              </a:ext>
            </a:extLst>
          </p:cNvPr>
          <p:cNvSpPr>
            <a:spLocks noGrp="1"/>
          </p:cNvSpPr>
          <p:nvPr>
            <p:ph type="title"/>
          </p:nvPr>
        </p:nvSpPr>
        <p:spPr/>
        <p:txBody>
          <a:bodyPr>
            <a:normAutofit/>
          </a:bodyPr>
          <a:lstStyle/>
          <a:p>
            <a:pPr lvl="0"/>
            <a:r>
              <a:rPr lang="en-US" altLang="el-GR" sz="2000" dirty="0">
                <a:solidFill>
                  <a:srgbClr val="C01E24"/>
                </a:solidFill>
              </a:rPr>
              <a:t>4.1.5</a:t>
            </a:r>
            <a:r>
              <a:rPr lang="en-US" altLang="el-GR" dirty="0"/>
              <a:t/>
            </a:r>
            <a:br>
              <a:rPr lang="en-US" altLang="el-GR" dirty="0"/>
            </a:br>
            <a:r>
              <a:rPr lang="en-US" altLang="el-GR" dirty="0">
                <a:solidFill>
                  <a:srgbClr val="C01E24"/>
                </a:solidFill>
              </a:rPr>
              <a:t>Discussion and Evaluation</a:t>
            </a:r>
            <a:endParaRPr lang="el-GR" dirty="0">
              <a:solidFill>
                <a:srgbClr val="C01E24"/>
              </a:solidFill>
            </a:endParaRPr>
          </a:p>
        </p:txBody>
      </p:sp>
      <p:sp>
        <p:nvSpPr>
          <p:cNvPr id="5" name="Θέση κειμένου 4">
            <a:extLst>
              <a:ext uri="{FF2B5EF4-FFF2-40B4-BE49-F238E27FC236}">
                <a16:creationId xmlns:a16="http://schemas.microsoft.com/office/drawing/2014/main" id="{FAA18648-8A7B-40D3-A066-80FDB05B7DF4}"/>
              </a:ext>
            </a:extLst>
          </p:cNvPr>
          <p:cNvSpPr>
            <a:spLocks noGrp="1"/>
          </p:cNvSpPr>
          <p:nvPr>
            <p:ph type="body" idx="1"/>
          </p:nvPr>
        </p:nvSpPr>
        <p:spPr/>
        <p:txBody>
          <a:bodyPr>
            <a:normAutofit/>
          </a:bodyPr>
          <a:lstStyle/>
          <a:p>
            <a:r>
              <a:rPr lang="en-US" sz="2200" dirty="0">
                <a:solidFill>
                  <a:srgbClr val="203864"/>
                </a:solidFill>
                <a:sym typeface="Arial" panose="020B0604020202020204" pitchFamily="34" charset="0"/>
              </a:rPr>
              <a:t>Objectives</a:t>
            </a:r>
          </a:p>
        </p:txBody>
      </p:sp>
      <p:sp>
        <p:nvSpPr>
          <p:cNvPr id="6" name="Θέση περιεχομένου 5">
            <a:extLst>
              <a:ext uri="{FF2B5EF4-FFF2-40B4-BE49-F238E27FC236}">
                <a16:creationId xmlns:a16="http://schemas.microsoft.com/office/drawing/2014/main" id="{AA5AE911-E515-48E3-AB8B-121C68B77A58}"/>
              </a:ext>
            </a:extLst>
          </p:cNvPr>
          <p:cNvSpPr>
            <a:spLocks noGrp="1"/>
          </p:cNvSpPr>
          <p:nvPr>
            <p:ph sz="half" idx="2"/>
          </p:nvPr>
        </p:nvSpPr>
        <p:spPr>
          <a:xfrm>
            <a:off x="617620" y="2849843"/>
            <a:ext cx="5937119" cy="3731827"/>
          </a:xfrm>
        </p:spPr>
        <p:txBody>
          <a:bodyPr>
            <a:normAutofit/>
          </a:bodyPr>
          <a:lstStyle/>
          <a:p>
            <a:pPr lvl="0"/>
            <a:r>
              <a:rPr lang="en-US" sz="2000" dirty="0"/>
              <a:t>To resolve and clarify misunderstandings that emerged from all previous theoretical information.</a:t>
            </a:r>
          </a:p>
          <a:p>
            <a:pPr lvl="0"/>
            <a:r>
              <a:rPr lang="en-GB" sz="2000" dirty="0"/>
              <a:t>To ensure in depth comprehension of the</a:t>
            </a:r>
            <a:r>
              <a:rPr lang="en-GB" sz="2000" dirty="0">
                <a:solidFill>
                  <a:srgbClr val="FF0000"/>
                </a:solidFill>
              </a:rPr>
              <a:t> </a:t>
            </a:r>
            <a:r>
              <a:rPr lang="en-GB" sz="2000" dirty="0"/>
              <a:t>module’s contents. </a:t>
            </a:r>
          </a:p>
          <a:p>
            <a:pPr lvl="0"/>
            <a:r>
              <a:rPr lang="en-GB" sz="2000" dirty="0"/>
              <a:t>To evaluate the module. </a:t>
            </a:r>
            <a:endParaRPr lang="en-US" sz="2000" dirty="0"/>
          </a:p>
        </p:txBody>
      </p:sp>
      <p:pic>
        <p:nvPicPr>
          <p:cNvPr id="7" name="Picture 2" descr="Ambition abstract concept">
            <a:extLst>
              <a:ext uri="{FF2B5EF4-FFF2-40B4-BE49-F238E27FC236}">
                <a16:creationId xmlns:a16="http://schemas.microsoft.com/office/drawing/2014/main" id="{7E25ADC9-68D5-FB64-9381-3AFE0E47D41C}"/>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668162" y="1079999"/>
            <a:ext cx="5517062" cy="5343950"/>
          </a:xfrm>
          <a:prstGeom prst="rect">
            <a:avLst/>
          </a:prstGeom>
          <a:noFill/>
          <a:extLst>
            <a:ext uri="{909E8E84-426E-40DD-AFC4-6F175D3DCCD1}">
              <a14:hiddenFill xmlns:a14="http://schemas.microsoft.com/office/drawing/2010/main">
                <a:solidFill>
                  <a:srgbClr val="FFFFFF"/>
                </a:solidFill>
              </a14:hiddenFill>
            </a:ext>
          </a:extLst>
        </p:spPr>
      </p:pic>
      <p:sp>
        <p:nvSpPr>
          <p:cNvPr id="8" name="TextBox 7">
            <a:extLst>
              <a:ext uri="{FF2B5EF4-FFF2-40B4-BE49-F238E27FC236}">
                <a16:creationId xmlns:a16="http://schemas.microsoft.com/office/drawing/2014/main" id="{6671FCD6-5F38-519D-E345-BA9EAF303825}"/>
              </a:ext>
            </a:extLst>
          </p:cNvPr>
          <p:cNvSpPr txBox="1"/>
          <p:nvPr/>
        </p:nvSpPr>
        <p:spPr>
          <a:xfrm>
            <a:off x="6000589" y="6199679"/>
            <a:ext cx="6099586" cy="276999"/>
          </a:xfrm>
          <a:prstGeom prst="rect">
            <a:avLst/>
          </a:prstGeom>
          <a:noFill/>
        </p:spPr>
        <p:txBody>
          <a:bodyPr wrap="square">
            <a:spAutoFit/>
          </a:bodyPr>
          <a:lstStyle/>
          <a:p>
            <a:pPr algn="r"/>
            <a:r>
              <a:rPr lang="en-US" sz="1200" dirty="0">
                <a:hlinkClick r:id="rId4"/>
              </a:rPr>
              <a:t>Designed by </a:t>
            </a:r>
            <a:r>
              <a:rPr lang="en-US" sz="1200" dirty="0" err="1">
                <a:hlinkClick r:id="rId4"/>
              </a:rPr>
              <a:t>Freepik</a:t>
            </a:r>
            <a:endParaRPr lang="el-GR" sz="1200" dirty="0"/>
          </a:p>
        </p:txBody>
      </p:sp>
    </p:spTree>
    <p:extLst>
      <p:ext uri="{BB962C8B-B14F-4D97-AF65-F5344CB8AC3E}">
        <p14:creationId xmlns:p14="http://schemas.microsoft.com/office/powerpoint/2010/main" val="886959175"/>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Τίτλος 4">
            <a:extLst>
              <a:ext uri="{FF2B5EF4-FFF2-40B4-BE49-F238E27FC236}">
                <a16:creationId xmlns:a16="http://schemas.microsoft.com/office/drawing/2014/main" id="{779F93A1-3BC4-4CAA-B56F-3375A7D00191}"/>
              </a:ext>
            </a:extLst>
          </p:cNvPr>
          <p:cNvSpPr>
            <a:spLocks noGrp="1"/>
          </p:cNvSpPr>
          <p:nvPr>
            <p:ph type="title"/>
          </p:nvPr>
        </p:nvSpPr>
        <p:spPr/>
        <p:txBody>
          <a:bodyPr>
            <a:noAutofit/>
          </a:bodyPr>
          <a:lstStyle/>
          <a:p>
            <a:r>
              <a:rPr lang="en-GB" sz="2800" dirty="0"/>
              <a:t>To summarize…  (1)</a:t>
            </a:r>
          </a:p>
        </p:txBody>
      </p:sp>
      <p:sp>
        <p:nvSpPr>
          <p:cNvPr id="3" name="Θέση περιεχομένου 2"/>
          <p:cNvSpPr>
            <a:spLocks noGrp="1"/>
          </p:cNvSpPr>
          <p:nvPr>
            <p:ph idx="1"/>
          </p:nvPr>
        </p:nvSpPr>
        <p:spPr>
          <a:xfrm>
            <a:off x="558000" y="2459736"/>
            <a:ext cx="5961334" cy="3941326"/>
          </a:xfrm>
        </p:spPr>
        <p:txBody>
          <a:bodyPr>
            <a:normAutofit/>
          </a:bodyPr>
          <a:lstStyle/>
          <a:p>
            <a:r>
              <a:rPr lang="en-US" sz="2400" dirty="0"/>
              <a:t>How are rest routine apps used?</a:t>
            </a:r>
          </a:p>
          <a:p>
            <a:r>
              <a:rPr lang="en-US" sz="2400" dirty="0"/>
              <a:t>Which are their most common application features and characteristics? </a:t>
            </a:r>
          </a:p>
          <a:p>
            <a:r>
              <a:rPr lang="en-US" sz="2400" dirty="0"/>
              <a:t>Which are the benefits and the challenges of using them? Which could be the difficulties for integrating them in our daily life?</a:t>
            </a:r>
          </a:p>
          <a:p>
            <a:endParaRPr lang="el-GR" sz="1600" dirty="0"/>
          </a:p>
        </p:txBody>
      </p:sp>
      <p:sp>
        <p:nvSpPr>
          <p:cNvPr id="9" name="Ορθογώνιο 7">
            <a:extLst>
              <a:ext uri="{FF2B5EF4-FFF2-40B4-BE49-F238E27FC236}">
                <a16:creationId xmlns:a16="http://schemas.microsoft.com/office/drawing/2014/main" id="{C0DFA73F-FDC8-497A-8912-CA8C28C95043}"/>
              </a:ext>
            </a:extLst>
          </p:cNvPr>
          <p:cNvSpPr/>
          <p:nvPr/>
        </p:nvSpPr>
        <p:spPr>
          <a:xfrm>
            <a:off x="9025667" y="-3933"/>
            <a:ext cx="3165074" cy="398569"/>
          </a:xfrm>
          <a:prstGeom prst="rect">
            <a:avLst/>
          </a:prstGeom>
          <a:solidFill>
            <a:srgbClr val="DDE0E5"/>
          </a:solidFill>
        </p:spPr>
        <p:txBody>
          <a:bodyPr vert="horz" lIns="91440" tIns="45720" rIns="91440" bIns="45720" rtlCol="0" anchor="ctr">
            <a:noAutofit/>
          </a:bodyPr>
          <a:lstStyle/>
          <a:p>
            <a:pPr algn="r">
              <a:lnSpc>
                <a:spcPct val="90000"/>
              </a:lnSpc>
              <a:spcBef>
                <a:spcPct val="0"/>
              </a:spcBef>
            </a:pPr>
            <a:r>
              <a:rPr lang="en-US" altLang="el-GR" dirty="0">
                <a:solidFill>
                  <a:schemeClr val="bg1"/>
                </a:solidFill>
                <a:effectLst>
                  <a:outerShdw blurRad="38100" dist="38100" dir="2700000" algn="tl">
                    <a:srgbClr val="000000">
                      <a:alpha val="43137"/>
                    </a:srgbClr>
                  </a:outerShdw>
                </a:effectLst>
              </a:rPr>
              <a:t>4.1.5 Discussion and Evaluation</a:t>
            </a:r>
            <a:endParaRPr lang="en-US" dirty="0">
              <a:solidFill>
                <a:schemeClr val="bg1"/>
              </a:solidFill>
              <a:effectLst>
                <a:outerShdw blurRad="38100" dist="38100" dir="2700000" algn="tl">
                  <a:srgbClr val="000000">
                    <a:alpha val="43137"/>
                  </a:srgbClr>
                </a:outerShdw>
              </a:effectLst>
            </a:endParaRPr>
          </a:p>
        </p:txBody>
      </p:sp>
      <p:sp>
        <p:nvSpPr>
          <p:cNvPr id="2" name="Ορθογώνιο 1">
            <a:extLst>
              <a:ext uri="{FF2B5EF4-FFF2-40B4-BE49-F238E27FC236}">
                <a16:creationId xmlns:a16="http://schemas.microsoft.com/office/drawing/2014/main" id="{F5C2A558-9195-565C-A7D7-20A8C9B58D3A}"/>
              </a:ext>
            </a:extLst>
          </p:cNvPr>
          <p:cNvSpPr/>
          <p:nvPr/>
        </p:nvSpPr>
        <p:spPr>
          <a:xfrm>
            <a:off x="9780282" y="6042956"/>
            <a:ext cx="2411718" cy="276999"/>
          </a:xfrm>
          <a:prstGeom prst="rect">
            <a:avLst/>
          </a:prstGeom>
        </p:spPr>
        <p:txBody>
          <a:bodyPr wrap="square">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hlinkClick r:id="rId3"/>
              </a:rPr>
              <a:t>Source</a:t>
            </a:r>
            <a:r>
              <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rPr>
              <a:t> | </a:t>
            </a:r>
            <a:r>
              <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hlinkClick r:id="rId4"/>
              </a:rPr>
              <a:t>Pixabay license</a:t>
            </a:r>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pic>
        <p:nvPicPr>
          <p:cNvPr id="4" name="Picture 1">
            <a:extLst>
              <a:ext uri="{FF2B5EF4-FFF2-40B4-BE49-F238E27FC236}">
                <a16:creationId xmlns:a16="http://schemas.microsoft.com/office/drawing/2014/main" id="{BCDDA5C6-F3CD-5C3E-330C-1C86A38E51A1}"/>
              </a:ext>
            </a:extLst>
          </p:cNvPr>
          <p:cNvPicPr>
            <a:picLocks noChangeAspect="1"/>
          </p:cNvPicPr>
          <p:nvPr/>
        </p:nvPicPr>
        <p:blipFill rotWithShape="1">
          <a:blip r:embed="rId5"/>
          <a:srcRect l="20807"/>
          <a:stretch/>
        </p:blipFill>
        <p:spPr>
          <a:xfrm>
            <a:off x="7778187" y="2304673"/>
            <a:ext cx="4413813" cy="3714217"/>
          </a:xfrm>
          <a:prstGeom prst="rect">
            <a:avLst/>
          </a:prstGeom>
        </p:spPr>
      </p:pic>
    </p:spTree>
    <p:extLst>
      <p:ext uri="{BB962C8B-B14F-4D97-AF65-F5344CB8AC3E}">
        <p14:creationId xmlns:p14="http://schemas.microsoft.com/office/powerpoint/2010/main" val="422675489"/>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Τίτλος 4">
            <a:extLst>
              <a:ext uri="{FF2B5EF4-FFF2-40B4-BE49-F238E27FC236}">
                <a16:creationId xmlns:a16="http://schemas.microsoft.com/office/drawing/2014/main" id="{779F93A1-3BC4-4CAA-B56F-3375A7D00191}"/>
              </a:ext>
            </a:extLst>
          </p:cNvPr>
          <p:cNvSpPr>
            <a:spLocks noGrp="1"/>
          </p:cNvSpPr>
          <p:nvPr>
            <p:ph type="title"/>
          </p:nvPr>
        </p:nvSpPr>
        <p:spPr/>
        <p:txBody>
          <a:bodyPr>
            <a:noAutofit/>
          </a:bodyPr>
          <a:lstStyle/>
          <a:p>
            <a:r>
              <a:rPr lang="en-GB" sz="2800" dirty="0"/>
              <a:t>To summarize… (2)</a:t>
            </a:r>
          </a:p>
        </p:txBody>
      </p:sp>
      <p:sp>
        <p:nvSpPr>
          <p:cNvPr id="3" name="Θέση περιεχομένου 2"/>
          <p:cNvSpPr>
            <a:spLocks noGrp="1"/>
          </p:cNvSpPr>
          <p:nvPr>
            <p:ph idx="1"/>
          </p:nvPr>
        </p:nvSpPr>
        <p:spPr>
          <a:xfrm>
            <a:off x="557999" y="1998133"/>
            <a:ext cx="6644311" cy="4402929"/>
          </a:xfrm>
        </p:spPr>
        <p:txBody>
          <a:bodyPr>
            <a:normAutofit/>
          </a:bodyPr>
          <a:lstStyle/>
          <a:p>
            <a:r>
              <a:rPr lang="en-US" sz="2400" dirty="0"/>
              <a:t>A sleeping routine includes the activities we usually perform before sleeping</a:t>
            </a:r>
          </a:p>
          <a:p>
            <a:r>
              <a:rPr lang="en-US" sz="2400" dirty="0"/>
              <a:t>Among others, mobile applications designed for improving sleeping quality can support us in establishing a healthy and personalized sleeping routine</a:t>
            </a:r>
          </a:p>
          <a:p>
            <a:r>
              <a:rPr lang="en-US" sz="2400" dirty="0"/>
              <a:t>Main characteristics of rest routine applications are monitor and sleep tracking, personalized sleep hygiene practices, relaxation activities and music, e.g. breathing techniques, white noises</a:t>
            </a:r>
          </a:p>
          <a:p>
            <a:pPr marL="0" indent="0">
              <a:buNone/>
            </a:pPr>
            <a:endParaRPr lang="el-GR" sz="1600" dirty="0"/>
          </a:p>
        </p:txBody>
      </p:sp>
      <p:sp>
        <p:nvSpPr>
          <p:cNvPr id="2" name="Ορθογώνιο 1">
            <a:extLst>
              <a:ext uri="{FF2B5EF4-FFF2-40B4-BE49-F238E27FC236}">
                <a16:creationId xmlns:a16="http://schemas.microsoft.com/office/drawing/2014/main" id="{F5C2A558-9195-565C-A7D7-20A8C9B58D3A}"/>
              </a:ext>
            </a:extLst>
          </p:cNvPr>
          <p:cNvSpPr/>
          <p:nvPr/>
        </p:nvSpPr>
        <p:spPr>
          <a:xfrm>
            <a:off x="9780282" y="6042956"/>
            <a:ext cx="2411718" cy="276999"/>
          </a:xfrm>
          <a:prstGeom prst="rect">
            <a:avLst/>
          </a:prstGeom>
        </p:spPr>
        <p:txBody>
          <a:bodyPr wrap="square">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hlinkClick r:id="rId3"/>
              </a:rPr>
              <a:t>Source</a:t>
            </a:r>
            <a:r>
              <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rPr>
              <a:t> | </a:t>
            </a:r>
            <a:r>
              <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hlinkClick r:id="rId4"/>
              </a:rPr>
              <a:t>Pixabay license</a:t>
            </a:r>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pic>
        <p:nvPicPr>
          <p:cNvPr id="4" name="Picture 1">
            <a:extLst>
              <a:ext uri="{FF2B5EF4-FFF2-40B4-BE49-F238E27FC236}">
                <a16:creationId xmlns:a16="http://schemas.microsoft.com/office/drawing/2014/main" id="{BCDDA5C6-F3CD-5C3E-330C-1C86A38E51A1}"/>
              </a:ext>
            </a:extLst>
          </p:cNvPr>
          <p:cNvPicPr>
            <a:picLocks noChangeAspect="1"/>
          </p:cNvPicPr>
          <p:nvPr/>
        </p:nvPicPr>
        <p:blipFill rotWithShape="1">
          <a:blip r:embed="rId5"/>
          <a:srcRect l="20807"/>
          <a:stretch/>
        </p:blipFill>
        <p:spPr>
          <a:xfrm>
            <a:off x="7778187" y="2304673"/>
            <a:ext cx="4413813" cy="3714217"/>
          </a:xfrm>
          <a:prstGeom prst="rect">
            <a:avLst/>
          </a:prstGeom>
        </p:spPr>
      </p:pic>
      <p:sp>
        <p:nvSpPr>
          <p:cNvPr id="6" name="Ορθογώνιο 7">
            <a:extLst>
              <a:ext uri="{FF2B5EF4-FFF2-40B4-BE49-F238E27FC236}">
                <a16:creationId xmlns:a16="http://schemas.microsoft.com/office/drawing/2014/main" id="{30338E97-4B65-0456-72A5-81E370FF450C}"/>
              </a:ext>
            </a:extLst>
          </p:cNvPr>
          <p:cNvSpPr/>
          <p:nvPr/>
        </p:nvSpPr>
        <p:spPr>
          <a:xfrm>
            <a:off x="9025667" y="-3933"/>
            <a:ext cx="3165074" cy="398569"/>
          </a:xfrm>
          <a:prstGeom prst="rect">
            <a:avLst/>
          </a:prstGeom>
          <a:solidFill>
            <a:srgbClr val="DDE0E5"/>
          </a:solidFill>
        </p:spPr>
        <p:txBody>
          <a:bodyPr vert="horz" lIns="91440" tIns="45720" rIns="91440" bIns="45720" rtlCol="0" anchor="ctr">
            <a:noAutofit/>
          </a:bodyPr>
          <a:lstStyle/>
          <a:p>
            <a:pPr algn="r">
              <a:lnSpc>
                <a:spcPct val="90000"/>
              </a:lnSpc>
              <a:spcBef>
                <a:spcPct val="0"/>
              </a:spcBef>
            </a:pPr>
            <a:r>
              <a:rPr lang="en-US" altLang="el-GR" dirty="0">
                <a:solidFill>
                  <a:schemeClr val="bg1"/>
                </a:solidFill>
                <a:effectLst>
                  <a:outerShdw blurRad="38100" dist="38100" dir="2700000" algn="tl">
                    <a:srgbClr val="000000">
                      <a:alpha val="43137"/>
                    </a:srgbClr>
                  </a:outerShdw>
                </a:effectLst>
              </a:rPr>
              <a:t>4.1.5 Discussion and Evaluation</a:t>
            </a:r>
            <a:endParaRPr lang="en-US" dirty="0">
              <a:solidFill>
                <a:schemeClr val="bg1"/>
              </a:solidFill>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2130524374"/>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Τίτλος 4">
            <a:extLst>
              <a:ext uri="{FF2B5EF4-FFF2-40B4-BE49-F238E27FC236}">
                <a16:creationId xmlns:a16="http://schemas.microsoft.com/office/drawing/2014/main" id="{779F93A1-3BC4-4CAA-B56F-3375A7D00191}"/>
              </a:ext>
            </a:extLst>
          </p:cNvPr>
          <p:cNvSpPr>
            <a:spLocks noGrp="1"/>
          </p:cNvSpPr>
          <p:nvPr>
            <p:ph type="title"/>
          </p:nvPr>
        </p:nvSpPr>
        <p:spPr/>
        <p:txBody>
          <a:bodyPr>
            <a:noAutofit/>
          </a:bodyPr>
          <a:lstStyle/>
          <a:p>
            <a:r>
              <a:rPr lang="en-GB" sz="2800" dirty="0"/>
              <a:t>Next steps…</a:t>
            </a:r>
          </a:p>
        </p:txBody>
      </p:sp>
      <p:sp>
        <p:nvSpPr>
          <p:cNvPr id="3" name="Θέση περιεχομένου 2"/>
          <p:cNvSpPr>
            <a:spLocks noGrp="1"/>
          </p:cNvSpPr>
          <p:nvPr>
            <p:ph idx="1"/>
          </p:nvPr>
        </p:nvSpPr>
        <p:spPr>
          <a:xfrm>
            <a:off x="558000" y="2459736"/>
            <a:ext cx="5961334" cy="3941326"/>
          </a:xfrm>
        </p:spPr>
        <p:txBody>
          <a:bodyPr>
            <a:normAutofit/>
          </a:bodyPr>
          <a:lstStyle/>
          <a:p>
            <a:r>
              <a:rPr lang="en-US" sz="2400" dirty="0"/>
              <a:t>Self-assessment questions </a:t>
            </a:r>
          </a:p>
          <a:p>
            <a:r>
              <a:rPr lang="en-US" sz="2400" dirty="0"/>
              <a:t>Interactive use of a specific rest routine </a:t>
            </a:r>
          </a:p>
          <a:p>
            <a:r>
              <a:rPr lang="en-US" sz="2400" dirty="0"/>
              <a:t>Rest routine trial by trainees </a:t>
            </a:r>
          </a:p>
          <a:p>
            <a:pPr marL="0" indent="0">
              <a:buNone/>
            </a:pPr>
            <a:endParaRPr lang="el-GR" sz="1600" dirty="0"/>
          </a:p>
        </p:txBody>
      </p:sp>
      <p:sp>
        <p:nvSpPr>
          <p:cNvPr id="6" name="Ορθογώνιο 1">
            <a:extLst>
              <a:ext uri="{FF2B5EF4-FFF2-40B4-BE49-F238E27FC236}">
                <a16:creationId xmlns:a16="http://schemas.microsoft.com/office/drawing/2014/main" id="{18846201-5F9A-8917-C16D-0D296C487FBF}"/>
              </a:ext>
            </a:extLst>
          </p:cNvPr>
          <p:cNvSpPr/>
          <p:nvPr/>
        </p:nvSpPr>
        <p:spPr>
          <a:xfrm>
            <a:off x="9780282" y="6042956"/>
            <a:ext cx="2411718" cy="276999"/>
          </a:xfrm>
          <a:prstGeom prst="rect">
            <a:avLst/>
          </a:prstGeom>
        </p:spPr>
        <p:txBody>
          <a:bodyPr wrap="square">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hlinkClick r:id="rId3"/>
              </a:rPr>
              <a:t>Source</a:t>
            </a:r>
            <a:r>
              <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rPr>
              <a:t> | </a:t>
            </a:r>
            <a:r>
              <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hlinkClick r:id="rId4"/>
              </a:rPr>
              <a:t>Pixabay license</a:t>
            </a:r>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pic>
        <p:nvPicPr>
          <p:cNvPr id="7" name="Picture 5">
            <a:extLst>
              <a:ext uri="{FF2B5EF4-FFF2-40B4-BE49-F238E27FC236}">
                <a16:creationId xmlns:a16="http://schemas.microsoft.com/office/drawing/2014/main" id="{3EF67A24-A8CD-1052-AD04-41EBABEEFF85}"/>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7494282" y="2349001"/>
            <a:ext cx="4572000" cy="3429000"/>
          </a:xfrm>
          <a:prstGeom prst="rect">
            <a:avLst/>
          </a:prstGeom>
        </p:spPr>
      </p:pic>
      <p:sp>
        <p:nvSpPr>
          <p:cNvPr id="8" name="Ορθογώνιο 7">
            <a:extLst>
              <a:ext uri="{FF2B5EF4-FFF2-40B4-BE49-F238E27FC236}">
                <a16:creationId xmlns:a16="http://schemas.microsoft.com/office/drawing/2014/main" id="{BEC49072-2FDE-BE5A-0F4B-A47C5DC43767}"/>
              </a:ext>
            </a:extLst>
          </p:cNvPr>
          <p:cNvSpPr/>
          <p:nvPr/>
        </p:nvSpPr>
        <p:spPr>
          <a:xfrm>
            <a:off x="8961121" y="-3933"/>
            <a:ext cx="3229620" cy="398569"/>
          </a:xfrm>
          <a:prstGeom prst="rect">
            <a:avLst/>
          </a:prstGeom>
          <a:solidFill>
            <a:srgbClr val="DDE0E5"/>
          </a:solidFill>
        </p:spPr>
        <p:txBody>
          <a:bodyPr vert="horz" lIns="91440" tIns="45720" rIns="91440" bIns="45720" rtlCol="0" anchor="ctr">
            <a:noAutofit/>
          </a:bodyPr>
          <a:lstStyle/>
          <a:p>
            <a:pPr algn="r">
              <a:lnSpc>
                <a:spcPct val="90000"/>
              </a:lnSpc>
              <a:spcBef>
                <a:spcPct val="0"/>
              </a:spcBef>
            </a:pPr>
            <a:r>
              <a:rPr lang="en-US" altLang="el-GR" dirty="0">
                <a:solidFill>
                  <a:schemeClr val="bg1"/>
                </a:solidFill>
                <a:effectLst>
                  <a:outerShdw blurRad="38100" dist="38100" dir="2700000" algn="tl">
                    <a:srgbClr val="000000">
                      <a:alpha val="43137"/>
                    </a:srgbClr>
                  </a:outerShdw>
                </a:effectLst>
              </a:rPr>
              <a:t>4.1.5 Discussion and Evaluation</a:t>
            </a:r>
            <a:endParaRPr lang="en-US" dirty="0">
              <a:solidFill>
                <a:schemeClr val="bg1"/>
              </a:solidFill>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711995928"/>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p>
            <a:r>
              <a:rPr lang="en-GB" dirty="0"/>
              <a:t>Evaluation Questionnaire </a:t>
            </a:r>
            <a:endParaRPr lang="el-GR" dirty="0"/>
          </a:p>
        </p:txBody>
      </p:sp>
      <p:graphicFrame>
        <p:nvGraphicFramePr>
          <p:cNvPr id="7" name="Θέση περιεχομένου 6"/>
          <p:cNvGraphicFramePr>
            <a:graphicFrameLocks noGrp="1"/>
          </p:cNvGraphicFramePr>
          <p:nvPr>
            <p:ph idx="1"/>
            <p:extLst>
              <p:ext uri="{D42A27DB-BD31-4B8C-83A1-F6EECF244321}">
                <p14:modId xmlns:p14="http://schemas.microsoft.com/office/powerpoint/2010/main" val="1216870181"/>
              </p:ext>
            </p:extLst>
          </p:nvPr>
        </p:nvGraphicFramePr>
        <p:xfrm>
          <a:off x="558000" y="2127443"/>
          <a:ext cx="11060110" cy="767080"/>
        </p:xfrm>
        <a:graphic>
          <a:graphicData uri="http://schemas.openxmlformats.org/drawingml/2006/table">
            <a:tbl>
              <a:tblPr firstRow="1" bandRow="1">
                <a:tableStyleId>{5C22544A-7EE6-4342-B048-85BDC9FD1C3A}</a:tableStyleId>
              </a:tblPr>
              <a:tblGrid>
                <a:gridCol w="2212022">
                  <a:extLst>
                    <a:ext uri="{9D8B030D-6E8A-4147-A177-3AD203B41FA5}">
                      <a16:colId xmlns:a16="http://schemas.microsoft.com/office/drawing/2014/main" val="20000"/>
                    </a:ext>
                  </a:extLst>
                </a:gridCol>
                <a:gridCol w="2212022">
                  <a:extLst>
                    <a:ext uri="{9D8B030D-6E8A-4147-A177-3AD203B41FA5}">
                      <a16:colId xmlns:a16="http://schemas.microsoft.com/office/drawing/2014/main" val="20001"/>
                    </a:ext>
                  </a:extLst>
                </a:gridCol>
                <a:gridCol w="2212022">
                  <a:extLst>
                    <a:ext uri="{9D8B030D-6E8A-4147-A177-3AD203B41FA5}">
                      <a16:colId xmlns:a16="http://schemas.microsoft.com/office/drawing/2014/main" val="20002"/>
                    </a:ext>
                  </a:extLst>
                </a:gridCol>
                <a:gridCol w="2212022">
                  <a:extLst>
                    <a:ext uri="{9D8B030D-6E8A-4147-A177-3AD203B41FA5}">
                      <a16:colId xmlns:a16="http://schemas.microsoft.com/office/drawing/2014/main" val="20003"/>
                    </a:ext>
                  </a:extLst>
                </a:gridCol>
                <a:gridCol w="2212022">
                  <a:extLst>
                    <a:ext uri="{9D8B030D-6E8A-4147-A177-3AD203B41FA5}">
                      <a16:colId xmlns:a16="http://schemas.microsoft.com/office/drawing/2014/main" val="20004"/>
                    </a:ext>
                  </a:extLst>
                </a:gridCol>
              </a:tblGrid>
              <a:tr h="370840">
                <a:tc gridSpan="5">
                  <a:txBody>
                    <a:bodyPr/>
                    <a:lstStyle/>
                    <a:p>
                      <a:r>
                        <a:rPr lang="en-US" sz="2000" dirty="0"/>
                        <a:t>The content</a:t>
                      </a:r>
                      <a:r>
                        <a:rPr lang="en-US" sz="2000" baseline="0" dirty="0"/>
                        <a:t> of the module was stimulating and interesting </a:t>
                      </a:r>
                      <a:r>
                        <a:rPr lang="en-US" sz="1800" i="1" baseline="0" dirty="0"/>
                        <a:t>(1 minimum, 5 maximum)</a:t>
                      </a:r>
                      <a:endParaRPr lang="el-GR" sz="1800" i="1" dirty="0"/>
                    </a:p>
                  </a:txBody>
                  <a:tcPr/>
                </a:tc>
                <a:tc hMerge="1">
                  <a:txBody>
                    <a:bodyPr/>
                    <a:lstStyle/>
                    <a:p>
                      <a:endParaRPr lang="el-GR" dirty="0"/>
                    </a:p>
                  </a:txBody>
                  <a:tcPr/>
                </a:tc>
                <a:tc hMerge="1">
                  <a:txBody>
                    <a:bodyPr/>
                    <a:lstStyle/>
                    <a:p>
                      <a:endParaRPr lang="el-GR" dirty="0"/>
                    </a:p>
                  </a:txBody>
                  <a:tcPr/>
                </a:tc>
                <a:tc hMerge="1">
                  <a:txBody>
                    <a:bodyPr/>
                    <a:lstStyle/>
                    <a:p>
                      <a:endParaRPr lang="el-GR" dirty="0"/>
                    </a:p>
                  </a:txBody>
                  <a:tcPr/>
                </a:tc>
                <a:tc hMerge="1">
                  <a:txBody>
                    <a:bodyPr/>
                    <a:lstStyle/>
                    <a:p>
                      <a:endParaRPr lang="el-GR" dirty="0"/>
                    </a:p>
                  </a:txBody>
                  <a:tcPr/>
                </a:tc>
                <a:extLst>
                  <a:ext uri="{0D108BD9-81ED-4DB2-BD59-A6C34878D82A}">
                    <a16:rowId xmlns:a16="http://schemas.microsoft.com/office/drawing/2014/main" val="10000"/>
                  </a:ext>
                </a:extLst>
              </a:tr>
              <a:tr h="370840">
                <a:tc>
                  <a:txBody>
                    <a:bodyPr/>
                    <a:lstStyle/>
                    <a:p>
                      <a:pPr lvl="0" algn="ctr"/>
                      <a:r>
                        <a:rPr lang="en-US" dirty="0"/>
                        <a:t>1</a:t>
                      </a:r>
                      <a:endParaRPr lang="el-GR" dirty="0"/>
                    </a:p>
                  </a:txBody>
                  <a:tcPr/>
                </a:tc>
                <a:tc>
                  <a:txBody>
                    <a:bodyPr/>
                    <a:lstStyle/>
                    <a:p>
                      <a:pPr lvl="0" algn="ctr"/>
                      <a:r>
                        <a:rPr lang="en-US" dirty="0"/>
                        <a:t>2</a:t>
                      </a:r>
                      <a:endParaRPr lang="el-GR" dirty="0"/>
                    </a:p>
                  </a:txBody>
                  <a:tcPr/>
                </a:tc>
                <a:tc>
                  <a:txBody>
                    <a:bodyPr/>
                    <a:lstStyle/>
                    <a:p>
                      <a:pPr lvl="0" algn="ctr"/>
                      <a:r>
                        <a:rPr lang="en-US" dirty="0"/>
                        <a:t>3</a:t>
                      </a:r>
                      <a:endParaRPr lang="el-GR" dirty="0"/>
                    </a:p>
                  </a:txBody>
                  <a:tcPr/>
                </a:tc>
                <a:tc>
                  <a:txBody>
                    <a:bodyPr/>
                    <a:lstStyle/>
                    <a:p>
                      <a:pPr lvl="0" algn="ctr"/>
                      <a:r>
                        <a:rPr lang="en-US" dirty="0"/>
                        <a:t>4</a:t>
                      </a:r>
                      <a:endParaRPr lang="el-GR" dirty="0"/>
                    </a:p>
                  </a:txBody>
                  <a:tcPr/>
                </a:tc>
                <a:tc>
                  <a:txBody>
                    <a:bodyPr/>
                    <a:lstStyle/>
                    <a:p>
                      <a:pPr lvl="0" algn="ctr"/>
                      <a:r>
                        <a:rPr lang="en-US" dirty="0"/>
                        <a:t>5</a:t>
                      </a:r>
                      <a:endParaRPr lang="el-GR" dirty="0"/>
                    </a:p>
                  </a:txBody>
                  <a:tcPr/>
                </a:tc>
                <a:extLst>
                  <a:ext uri="{0D108BD9-81ED-4DB2-BD59-A6C34878D82A}">
                    <a16:rowId xmlns:a16="http://schemas.microsoft.com/office/drawing/2014/main" val="10001"/>
                  </a:ext>
                </a:extLst>
              </a:tr>
            </a:tbl>
          </a:graphicData>
        </a:graphic>
      </p:graphicFrame>
      <p:graphicFrame>
        <p:nvGraphicFramePr>
          <p:cNvPr id="8" name="Θέση περιεχομένου 6"/>
          <p:cNvGraphicFramePr>
            <a:graphicFrameLocks/>
          </p:cNvGraphicFramePr>
          <p:nvPr>
            <p:extLst>
              <p:ext uri="{D42A27DB-BD31-4B8C-83A1-F6EECF244321}">
                <p14:modId xmlns:p14="http://schemas.microsoft.com/office/powerpoint/2010/main" val="1667076573"/>
              </p:ext>
            </p:extLst>
          </p:nvPr>
        </p:nvGraphicFramePr>
        <p:xfrm>
          <a:off x="557582" y="3646419"/>
          <a:ext cx="11060110" cy="767080"/>
        </p:xfrm>
        <a:graphic>
          <a:graphicData uri="http://schemas.openxmlformats.org/drawingml/2006/table">
            <a:tbl>
              <a:tblPr firstRow="1" bandRow="1">
                <a:tableStyleId>{5C22544A-7EE6-4342-B048-85BDC9FD1C3A}</a:tableStyleId>
              </a:tblPr>
              <a:tblGrid>
                <a:gridCol w="2212022">
                  <a:extLst>
                    <a:ext uri="{9D8B030D-6E8A-4147-A177-3AD203B41FA5}">
                      <a16:colId xmlns:a16="http://schemas.microsoft.com/office/drawing/2014/main" val="20000"/>
                    </a:ext>
                  </a:extLst>
                </a:gridCol>
                <a:gridCol w="2212022">
                  <a:extLst>
                    <a:ext uri="{9D8B030D-6E8A-4147-A177-3AD203B41FA5}">
                      <a16:colId xmlns:a16="http://schemas.microsoft.com/office/drawing/2014/main" val="20001"/>
                    </a:ext>
                  </a:extLst>
                </a:gridCol>
                <a:gridCol w="2212022">
                  <a:extLst>
                    <a:ext uri="{9D8B030D-6E8A-4147-A177-3AD203B41FA5}">
                      <a16:colId xmlns:a16="http://schemas.microsoft.com/office/drawing/2014/main" val="20002"/>
                    </a:ext>
                  </a:extLst>
                </a:gridCol>
                <a:gridCol w="2212022">
                  <a:extLst>
                    <a:ext uri="{9D8B030D-6E8A-4147-A177-3AD203B41FA5}">
                      <a16:colId xmlns:a16="http://schemas.microsoft.com/office/drawing/2014/main" val="20003"/>
                    </a:ext>
                  </a:extLst>
                </a:gridCol>
                <a:gridCol w="2212022">
                  <a:extLst>
                    <a:ext uri="{9D8B030D-6E8A-4147-A177-3AD203B41FA5}">
                      <a16:colId xmlns:a16="http://schemas.microsoft.com/office/drawing/2014/main" val="20004"/>
                    </a:ext>
                  </a:extLst>
                </a:gridCol>
              </a:tblGrid>
              <a:tr h="370840">
                <a:tc gridSpan="5">
                  <a:txBody>
                    <a:bodyPr/>
                    <a:lstStyle/>
                    <a:p>
                      <a:r>
                        <a:rPr lang="en-US" sz="2000" dirty="0"/>
                        <a:t>The content</a:t>
                      </a:r>
                      <a:r>
                        <a:rPr lang="en-US" sz="2000" baseline="0" dirty="0"/>
                        <a:t> of the module was clear, understandable and easy to follow </a:t>
                      </a:r>
                      <a:r>
                        <a:rPr lang="en-US" sz="2000" i="1" baseline="0" dirty="0"/>
                        <a:t>(1 minimum, 5 maximum)</a:t>
                      </a:r>
                      <a:endParaRPr lang="el-GR" sz="2000" dirty="0"/>
                    </a:p>
                  </a:txBody>
                  <a:tcPr/>
                </a:tc>
                <a:tc hMerge="1">
                  <a:txBody>
                    <a:bodyPr/>
                    <a:lstStyle/>
                    <a:p>
                      <a:endParaRPr lang="el-GR" dirty="0"/>
                    </a:p>
                  </a:txBody>
                  <a:tcPr/>
                </a:tc>
                <a:tc hMerge="1">
                  <a:txBody>
                    <a:bodyPr/>
                    <a:lstStyle/>
                    <a:p>
                      <a:endParaRPr lang="el-GR" dirty="0"/>
                    </a:p>
                  </a:txBody>
                  <a:tcPr/>
                </a:tc>
                <a:tc hMerge="1">
                  <a:txBody>
                    <a:bodyPr/>
                    <a:lstStyle/>
                    <a:p>
                      <a:endParaRPr lang="el-GR" dirty="0"/>
                    </a:p>
                  </a:txBody>
                  <a:tcPr/>
                </a:tc>
                <a:tc hMerge="1">
                  <a:txBody>
                    <a:bodyPr/>
                    <a:lstStyle/>
                    <a:p>
                      <a:endParaRPr lang="el-GR" dirty="0"/>
                    </a:p>
                  </a:txBody>
                  <a:tcPr/>
                </a:tc>
                <a:extLst>
                  <a:ext uri="{0D108BD9-81ED-4DB2-BD59-A6C34878D82A}">
                    <a16:rowId xmlns:a16="http://schemas.microsoft.com/office/drawing/2014/main" val="10000"/>
                  </a:ext>
                </a:extLst>
              </a:tr>
              <a:tr h="370840">
                <a:tc>
                  <a:txBody>
                    <a:bodyPr/>
                    <a:lstStyle/>
                    <a:p>
                      <a:pPr lvl="0" algn="ctr"/>
                      <a:r>
                        <a:rPr lang="en-US" dirty="0"/>
                        <a:t>1</a:t>
                      </a:r>
                      <a:endParaRPr lang="el-GR" dirty="0"/>
                    </a:p>
                  </a:txBody>
                  <a:tcPr/>
                </a:tc>
                <a:tc>
                  <a:txBody>
                    <a:bodyPr/>
                    <a:lstStyle/>
                    <a:p>
                      <a:pPr lvl="0" algn="ctr"/>
                      <a:r>
                        <a:rPr lang="en-US" dirty="0"/>
                        <a:t>2</a:t>
                      </a:r>
                      <a:endParaRPr lang="el-GR" dirty="0"/>
                    </a:p>
                  </a:txBody>
                  <a:tcPr/>
                </a:tc>
                <a:tc>
                  <a:txBody>
                    <a:bodyPr/>
                    <a:lstStyle/>
                    <a:p>
                      <a:pPr lvl="0" algn="ctr"/>
                      <a:r>
                        <a:rPr lang="en-US" dirty="0"/>
                        <a:t>3</a:t>
                      </a:r>
                      <a:endParaRPr lang="el-GR" dirty="0"/>
                    </a:p>
                  </a:txBody>
                  <a:tcPr/>
                </a:tc>
                <a:tc>
                  <a:txBody>
                    <a:bodyPr/>
                    <a:lstStyle/>
                    <a:p>
                      <a:pPr lvl="0" algn="ctr"/>
                      <a:r>
                        <a:rPr lang="en-US" dirty="0"/>
                        <a:t>4</a:t>
                      </a:r>
                      <a:endParaRPr lang="el-GR" dirty="0"/>
                    </a:p>
                  </a:txBody>
                  <a:tcPr/>
                </a:tc>
                <a:tc>
                  <a:txBody>
                    <a:bodyPr/>
                    <a:lstStyle/>
                    <a:p>
                      <a:pPr lvl="0" algn="ctr"/>
                      <a:r>
                        <a:rPr lang="en-US" dirty="0"/>
                        <a:t>5</a:t>
                      </a:r>
                      <a:endParaRPr lang="el-GR" dirty="0"/>
                    </a:p>
                  </a:txBody>
                  <a:tcPr/>
                </a:tc>
                <a:extLst>
                  <a:ext uri="{0D108BD9-81ED-4DB2-BD59-A6C34878D82A}">
                    <a16:rowId xmlns:a16="http://schemas.microsoft.com/office/drawing/2014/main" val="10001"/>
                  </a:ext>
                </a:extLst>
              </a:tr>
            </a:tbl>
          </a:graphicData>
        </a:graphic>
      </p:graphicFrame>
      <p:graphicFrame>
        <p:nvGraphicFramePr>
          <p:cNvPr id="9" name="Θέση περιεχομένου 6"/>
          <p:cNvGraphicFramePr>
            <a:graphicFrameLocks/>
          </p:cNvGraphicFramePr>
          <p:nvPr>
            <p:extLst>
              <p:ext uri="{D42A27DB-BD31-4B8C-83A1-F6EECF244321}">
                <p14:modId xmlns:p14="http://schemas.microsoft.com/office/powerpoint/2010/main" val="1429258060"/>
              </p:ext>
            </p:extLst>
          </p:nvPr>
        </p:nvGraphicFramePr>
        <p:xfrm>
          <a:off x="558000" y="5213962"/>
          <a:ext cx="11060110" cy="767080"/>
        </p:xfrm>
        <a:graphic>
          <a:graphicData uri="http://schemas.openxmlformats.org/drawingml/2006/table">
            <a:tbl>
              <a:tblPr firstRow="1" bandRow="1">
                <a:tableStyleId>{5C22544A-7EE6-4342-B048-85BDC9FD1C3A}</a:tableStyleId>
              </a:tblPr>
              <a:tblGrid>
                <a:gridCol w="2212022">
                  <a:extLst>
                    <a:ext uri="{9D8B030D-6E8A-4147-A177-3AD203B41FA5}">
                      <a16:colId xmlns:a16="http://schemas.microsoft.com/office/drawing/2014/main" val="20000"/>
                    </a:ext>
                  </a:extLst>
                </a:gridCol>
                <a:gridCol w="2212022">
                  <a:extLst>
                    <a:ext uri="{9D8B030D-6E8A-4147-A177-3AD203B41FA5}">
                      <a16:colId xmlns:a16="http://schemas.microsoft.com/office/drawing/2014/main" val="20001"/>
                    </a:ext>
                  </a:extLst>
                </a:gridCol>
                <a:gridCol w="2212022">
                  <a:extLst>
                    <a:ext uri="{9D8B030D-6E8A-4147-A177-3AD203B41FA5}">
                      <a16:colId xmlns:a16="http://schemas.microsoft.com/office/drawing/2014/main" val="20002"/>
                    </a:ext>
                  </a:extLst>
                </a:gridCol>
                <a:gridCol w="2212022">
                  <a:extLst>
                    <a:ext uri="{9D8B030D-6E8A-4147-A177-3AD203B41FA5}">
                      <a16:colId xmlns:a16="http://schemas.microsoft.com/office/drawing/2014/main" val="20003"/>
                    </a:ext>
                  </a:extLst>
                </a:gridCol>
                <a:gridCol w="2212022">
                  <a:extLst>
                    <a:ext uri="{9D8B030D-6E8A-4147-A177-3AD203B41FA5}">
                      <a16:colId xmlns:a16="http://schemas.microsoft.com/office/drawing/2014/main" val="20004"/>
                    </a:ext>
                  </a:extLst>
                </a:gridCol>
              </a:tblGrid>
              <a:tr h="370840">
                <a:tc gridSpan="5">
                  <a:txBody>
                    <a:bodyPr/>
                    <a:lstStyle/>
                    <a:p>
                      <a:r>
                        <a:rPr lang="en-US" sz="2000" dirty="0"/>
                        <a:t>The trainer</a:t>
                      </a:r>
                      <a:r>
                        <a:rPr lang="en-US" sz="2000" baseline="0" dirty="0"/>
                        <a:t> was well prepared </a:t>
                      </a:r>
                      <a:r>
                        <a:rPr lang="en-US" sz="1800" i="1" baseline="0" dirty="0"/>
                        <a:t>(1 minimum, 5 maximum) </a:t>
                      </a:r>
                      <a:endParaRPr lang="el-GR" sz="1800" i="1" dirty="0"/>
                    </a:p>
                  </a:txBody>
                  <a:tcPr/>
                </a:tc>
                <a:tc hMerge="1">
                  <a:txBody>
                    <a:bodyPr/>
                    <a:lstStyle/>
                    <a:p>
                      <a:endParaRPr lang="el-GR" dirty="0"/>
                    </a:p>
                  </a:txBody>
                  <a:tcPr/>
                </a:tc>
                <a:tc hMerge="1">
                  <a:txBody>
                    <a:bodyPr/>
                    <a:lstStyle/>
                    <a:p>
                      <a:endParaRPr lang="el-GR" dirty="0"/>
                    </a:p>
                  </a:txBody>
                  <a:tcPr/>
                </a:tc>
                <a:tc hMerge="1">
                  <a:txBody>
                    <a:bodyPr/>
                    <a:lstStyle/>
                    <a:p>
                      <a:endParaRPr lang="el-GR" dirty="0"/>
                    </a:p>
                  </a:txBody>
                  <a:tcPr/>
                </a:tc>
                <a:tc hMerge="1">
                  <a:txBody>
                    <a:bodyPr/>
                    <a:lstStyle/>
                    <a:p>
                      <a:endParaRPr lang="el-GR" dirty="0"/>
                    </a:p>
                  </a:txBody>
                  <a:tcPr/>
                </a:tc>
                <a:extLst>
                  <a:ext uri="{0D108BD9-81ED-4DB2-BD59-A6C34878D82A}">
                    <a16:rowId xmlns:a16="http://schemas.microsoft.com/office/drawing/2014/main" val="10000"/>
                  </a:ext>
                </a:extLst>
              </a:tr>
              <a:tr h="370840">
                <a:tc>
                  <a:txBody>
                    <a:bodyPr/>
                    <a:lstStyle/>
                    <a:p>
                      <a:pPr lvl="0" algn="ctr"/>
                      <a:r>
                        <a:rPr lang="en-US" dirty="0"/>
                        <a:t>1</a:t>
                      </a:r>
                      <a:endParaRPr lang="el-GR" dirty="0"/>
                    </a:p>
                  </a:txBody>
                  <a:tcPr/>
                </a:tc>
                <a:tc>
                  <a:txBody>
                    <a:bodyPr/>
                    <a:lstStyle/>
                    <a:p>
                      <a:pPr lvl="0" algn="ctr"/>
                      <a:r>
                        <a:rPr lang="en-US" dirty="0"/>
                        <a:t>2</a:t>
                      </a:r>
                      <a:endParaRPr lang="el-GR" dirty="0"/>
                    </a:p>
                  </a:txBody>
                  <a:tcPr/>
                </a:tc>
                <a:tc>
                  <a:txBody>
                    <a:bodyPr/>
                    <a:lstStyle/>
                    <a:p>
                      <a:pPr lvl="0" algn="ctr"/>
                      <a:r>
                        <a:rPr lang="en-US" dirty="0"/>
                        <a:t>3</a:t>
                      </a:r>
                      <a:endParaRPr lang="el-GR" dirty="0"/>
                    </a:p>
                  </a:txBody>
                  <a:tcPr/>
                </a:tc>
                <a:tc>
                  <a:txBody>
                    <a:bodyPr/>
                    <a:lstStyle/>
                    <a:p>
                      <a:pPr lvl="0" algn="ctr"/>
                      <a:r>
                        <a:rPr lang="en-US" dirty="0"/>
                        <a:t>4</a:t>
                      </a:r>
                      <a:endParaRPr lang="el-GR" dirty="0"/>
                    </a:p>
                  </a:txBody>
                  <a:tcPr/>
                </a:tc>
                <a:tc>
                  <a:txBody>
                    <a:bodyPr/>
                    <a:lstStyle/>
                    <a:p>
                      <a:pPr lvl="0" algn="ctr"/>
                      <a:r>
                        <a:rPr lang="en-US" dirty="0"/>
                        <a:t>5</a:t>
                      </a:r>
                      <a:endParaRPr lang="el-GR" dirty="0"/>
                    </a:p>
                  </a:txBody>
                  <a:tcPr/>
                </a:tc>
                <a:extLst>
                  <a:ext uri="{0D108BD9-81ED-4DB2-BD59-A6C34878D82A}">
                    <a16:rowId xmlns:a16="http://schemas.microsoft.com/office/drawing/2014/main" val="10001"/>
                  </a:ext>
                </a:extLst>
              </a:tr>
            </a:tbl>
          </a:graphicData>
        </a:graphic>
      </p:graphicFrame>
    </p:spTree>
    <p:extLst>
      <p:ext uri="{BB962C8B-B14F-4D97-AF65-F5344CB8AC3E}">
        <p14:creationId xmlns:p14="http://schemas.microsoft.com/office/powerpoint/2010/main" val="261648677"/>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p>
            <a:r>
              <a:rPr lang="en-GB" dirty="0"/>
              <a:t>Evaluation Questionnaire </a:t>
            </a:r>
            <a:endParaRPr lang="el-GR" dirty="0"/>
          </a:p>
        </p:txBody>
      </p:sp>
      <p:graphicFrame>
        <p:nvGraphicFramePr>
          <p:cNvPr id="7" name="Θέση περιεχομένου 6"/>
          <p:cNvGraphicFramePr>
            <a:graphicFrameLocks noGrp="1"/>
          </p:cNvGraphicFramePr>
          <p:nvPr>
            <p:ph idx="1"/>
            <p:extLst>
              <p:ext uri="{D42A27DB-BD31-4B8C-83A1-F6EECF244321}">
                <p14:modId xmlns:p14="http://schemas.microsoft.com/office/powerpoint/2010/main" val="1442408939"/>
              </p:ext>
            </p:extLst>
          </p:nvPr>
        </p:nvGraphicFramePr>
        <p:xfrm>
          <a:off x="558000" y="5212288"/>
          <a:ext cx="11060110" cy="767080"/>
        </p:xfrm>
        <a:graphic>
          <a:graphicData uri="http://schemas.openxmlformats.org/drawingml/2006/table">
            <a:tbl>
              <a:tblPr firstRow="1" bandRow="1">
                <a:tableStyleId>{5C22544A-7EE6-4342-B048-85BDC9FD1C3A}</a:tableStyleId>
              </a:tblPr>
              <a:tblGrid>
                <a:gridCol w="2212022">
                  <a:extLst>
                    <a:ext uri="{9D8B030D-6E8A-4147-A177-3AD203B41FA5}">
                      <a16:colId xmlns:a16="http://schemas.microsoft.com/office/drawing/2014/main" val="20000"/>
                    </a:ext>
                  </a:extLst>
                </a:gridCol>
                <a:gridCol w="2212022">
                  <a:extLst>
                    <a:ext uri="{9D8B030D-6E8A-4147-A177-3AD203B41FA5}">
                      <a16:colId xmlns:a16="http://schemas.microsoft.com/office/drawing/2014/main" val="20001"/>
                    </a:ext>
                  </a:extLst>
                </a:gridCol>
                <a:gridCol w="2212022">
                  <a:extLst>
                    <a:ext uri="{9D8B030D-6E8A-4147-A177-3AD203B41FA5}">
                      <a16:colId xmlns:a16="http://schemas.microsoft.com/office/drawing/2014/main" val="20002"/>
                    </a:ext>
                  </a:extLst>
                </a:gridCol>
                <a:gridCol w="2212022">
                  <a:extLst>
                    <a:ext uri="{9D8B030D-6E8A-4147-A177-3AD203B41FA5}">
                      <a16:colId xmlns:a16="http://schemas.microsoft.com/office/drawing/2014/main" val="20003"/>
                    </a:ext>
                  </a:extLst>
                </a:gridCol>
                <a:gridCol w="2212022">
                  <a:extLst>
                    <a:ext uri="{9D8B030D-6E8A-4147-A177-3AD203B41FA5}">
                      <a16:colId xmlns:a16="http://schemas.microsoft.com/office/drawing/2014/main" val="20004"/>
                    </a:ext>
                  </a:extLst>
                </a:gridCol>
              </a:tblGrid>
              <a:tr h="370840">
                <a:tc gridSpan="5">
                  <a:txBody>
                    <a:bodyPr/>
                    <a:lstStyle/>
                    <a:p>
                      <a:r>
                        <a:rPr lang="en-US" sz="2000" baseline="0" dirty="0"/>
                        <a:t>I am satisfied with the module overall </a:t>
                      </a:r>
                      <a:r>
                        <a:rPr lang="en-US" sz="1800" i="1" baseline="0" dirty="0"/>
                        <a:t>(1 minimum, 5 maximum)</a:t>
                      </a:r>
                      <a:endParaRPr lang="el-GR" sz="1800" i="1" dirty="0"/>
                    </a:p>
                  </a:txBody>
                  <a:tcPr/>
                </a:tc>
                <a:tc hMerge="1">
                  <a:txBody>
                    <a:bodyPr/>
                    <a:lstStyle/>
                    <a:p>
                      <a:endParaRPr lang="el-GR" dirty="0"/>
                    </a:p>
                  </a:txBody>
                  <a:tcPr/>
                </a:tc>
                <a:tc hMerge="1">
                  <a:txBody>
                    <a:bodyPr/>
                    <a:lstStyle/>
                    <a:p>
                      <a:endParaRPr lang="el-GR" dirty="0"/>
                    </a:p>
                  </a:txBody>
                  <a:tcPr/>
                </a:tc>
                <a:tc hMerge="1">
                  <a:txBody>
                    <a:bodyPr/>
                    <a:lstStyle/>
                    <a:p>
                      <a:endParaRPr lang="el-GR" dirty="0"/>
                    </a:p>
                  </a:txBody>
                  <a:tcPr/>
                </a:tc>
                <a:tc hMerge="1">
                  <a:txBody>
                    <a:bodyPr/>
                    <a:lstStyle/>
                    <a:p>
                      <a:endParaRPr lang="el-GR" dirty="0"/>
                    </a:p>
                  </a:txBody>
                  <a:tcPr/>
                </a:tc>
                <a:extLst>
                  <a:ext uri="{0D108BD9-81ED-4DB2-BD59-A6C34878D82A}">
                    <a16:rowId xmlns:a16="http://schemas.microsoft.com/office/drawing/2014/main" val="10000"/>
                  </a:ext>
                </a:extLst>
              </a:tr>
              <a:tr h="370840">
                <a:tc>
                  <a:txBody>
                    <a:bodyPr/>
                    <a:lstStyle/>
                    <a:p>
                      <a:pPr lvl="0" algn="ctr"/>
                      <a:r>
                        <a:rPr lang="en-US" dirty="0"/>
                        <a:t>1</a:t>
                      </a:r>
                      <a:endParaRPr lang="el-GR" dirty="0"/>
                    </a:p>
                  </a:txBody>
                  <a:tcPr/>
                </a:tc>
                <a:tc>
                  <a:txBody>
                    <a:bodyPr/>
                    <a:lstStyle/>
                    <a:p>
                      <a:pPr lvl="0" algn="ctr"/>
                      <a:r>
                        <a:rPr lang="en-US" dirty="0"/>
                        <a:t>2</a:t>
                      </a:r>
                      <a:endParaRPr lang="el-GR" dirty="0"/>
                    </a:p>
                  </a:txBody>
                  <a:tcPr/>
                </a:tc>
                <a:tc>
                  <a:txBody>
                    <a:bodyPr/>
                    <a:lstStyle/>
                    <a:p>
                      <a:pPr lvl="0" algn="ctr"/>
                      <a:r>
                        <a:rPr lang="en-US" dirty="0"/>
                        <a:t>3</a:t>
                      </a:r>
                      <a:endParaRPr lang="el-GR" dirty="0"/>
                    </a:p>
                  </a:txBody>
                  <a:tcPr/>
                </a:tc>
                <a:tc>
                  <a:txBody>
                    <a:bodyPr/>
                    <a:lstStyle/>
                    <a:p>
                      <a:pPr lvl="0" algn="ctr"/>
                      <a:r>
                        <a:rPr lang="en-US" dirty="0"/>
                        <a:t>4</a:t>
                      </a:r>
                      <a:endParaRPr lang="el-GR" dirty="0"/>
                    </a:p>
                  </a:txBody>
                  <a:tcPr/>
                </a:tc>
                <a:tc>
                  <a:txBody>
                    <a:bodyPr/>
                    <a:lstStyle/>
                    <a:p>
                      <a:pPr lvl="0" algn="ctr"/>
                      <a:r>
                        <a:rPr lang="en-US" dirty="0"/>
                        <a:t>5</a:t>
                      </a:r>
                      <a:endParaRPr lang="el-GR" dirty="0"/>
                    </a:p>
                  </a:txBody>
                  <a:tcPr/>
                </a:tc>
                <a:extLst>
                  <a:ext uri="{0D108BD9-81ED-4DB2-BD59-A6C34878D82A}">
                    <a16:rowId xmlns:a16="http://schemas.microsoft.com/office/drawing/2014/main" val="10001"/>
                  </a:ext>
                </a:extLst>
              </a:tr>
            </a:tbl>
          </a:graphicData>
        </a:graphic>
      </p:graphicFrame>
      <p:graphicFrame>
        <p:nvGraphicFramePr>
          <p:cNvPr id="8" name="Θέση περιεχομένου 6"/>
          <p:cNvGraphicFramePr>
            <a:graphicFrameLocks/>
          </p:cNvGraphicFramePr>
          <p:nvPr>
            <p:extLst>
              <p:ext uri="{D42A27DB-BD31-4B8C-83A1-F6EECF244321}">
                <p14:modId xmlns:p14="http://schemas.microsoft.com/office/powerpoint/2010/main" val="862423801"/>
              </p:ext>
            </p:extLst>
          </p:nvPr>
        </p:nvGraphicFramePr>
        <p:xfrm>
          <a:off x="558000" y="3646420"/>
          <a:ext cx="11060110" cy="767080"/>
        </p:xfrm>
        <a:graphic>
          <a:graphicData uri="http://schemas.openxmlformats.org/drawingml/2006/table">
            <a:tbl>
              <a:tblPr firstRow="1" bandRow="1">
                <a:tableStyleId>{5C22544A-7EE6-4342-B048-85BDC9FD1C3A}</a:tableStyleId>
              </a:tblPr>
              <a:tblGrid>
                <a:gridCol w="2212022">
                  <a:extLst>
                    <a:ext uri="{9D8B030D-6E8A-4147-A177-3AD203B41FA5}">
                      <a16:colId xmlns:a16="http://schemas.microsoft.com/office/drawing/2014/main" val="20000"/>
                    </a:ext>
                  </a:extLst>
                </a:gridCol>
                <a:gridCol w="2212022">
                  <a:extLst>
                    <a:ext uri="{9D8B030D-6E8A-4147-A177-3AD203B41FA5}">
                      <a16:colId xmlns:a16="http://schemas.microsoft.com/office/drawing/2014/main" val="20001"/>
                    </a:ext>
                  </a:extLst>
                </a:gridCol>
                <a:gridCol w="2212022">
                  <a:extLst>
                    <a:ext uri="{9D8B030D-6E8A-4147-A177-3AD203B41FA5}">
                      <a16:colId xmlns:a16="http://schemas.microsoft.com/office/drawing/2014/main" val="20002"/>
                    </a:ext>
                  </a:extLst>
                </a:gridCol>
                <a:gridCol w="2212022">
                  <a:extLst>
                    <a:ext uri="{9D8B030D-6E8A-4147-A177-3AD203B41FA5}">
                      <a16:colId xmlns:a16="http://schemas.microsoft.com/office/drawing/2014/main" val="20003"/>
                    </a:ext>
                  </a:extLst>
                </a:gridCol>
                <a:gridCol w="2212022">
                  <a:extLst>
                    <a:ext uri="{9D8B030D-6E8A-4147-A177-3AD203B41FA5}">
                      <a16:colId xmlns:a16="http://schemas.microsoft.com/office/drawing/2014/main" val="20004"/>
                    </a:ext>
                  </a:extLst>
                </a:gridCol>
              </a:tblGrid>
              <a:tr h="370840">
                <a:tc gridSpan="5">
                  <a:txBody>
                    <a:bodyPr/>
                    <a:lstStyle/>
                    <a:p>
                      <a:r>
                        <a:rPr lang="en-US" sz="2000" baseline="0" dirty="0"/>
                        <a:t> I would recommend this module to others </a:t>
                      </a:r>
                      <a:r>
                        <a:rPr lang="en-US" sz="2000" i="1" baseline="0" dirty="0"/>
                        <a:t>(1 minimum, 5 maximum)</a:t>
                      </a:r>
                      <a:endParaRPr lang="el-GR" sz="2000" dirty="0"/>
                    </a:p>
                  </a:txBody>
                  <a:tcPr/>
                </a:tc>
                <a:tc hMerge="1">
                  <a:txBody>
                    <a:bodyPr/>
                    <a:lstStyle/>
                    <a:p>
                      <a:endParaRPr lang="el-GR" dirty="0"/>
                    </a:p>
                  </a:txBody>
                  <a:tcPr/>
                </a:tc>
                <a:tc hMerge="1">
                  <a:txBody>
                    <a:bodyPr/>
                    <a:lstStyle/>
                    <a:p>
                      <a:endParaRPr lang="el-GR" dirty="0"/>
                    </a:p>
                  </a:txBody>
                  <a:tcPr/>
                </a:tc>
                <a:tc hMerge="1">
                  <a:txBody>
                    <a:bodyPr/>
                    <a:lstStyle/>
                    <a:p>
                      <a:endParaRPr lang="el-GR" dirty="0"/>
                    </a:p>
                  </a:txBody>
                  <a:tcPr/>
                </a:tc>
                <a:tc hMerge="1">
                  <a:txBody>
                    <a:bodyPr/>
                    <a:lstStyle/>
                    <a:p>
                      <a:endParaRPr lang="el-GR" dirty="0"/>
                    </a:p>
                  </a:txBody>
                  <a:tcPr/>
                </a:tc>
                <a:extLst>
                  <a:ext uri="{0D108BD9-81ED-4DB2-BD59-A6C34878D82A}">
                    <a16:rowId xmlns:a16="http://schemas.microsoft.com/office/drawing/2014/main" val="10000"/>
                  </a:ext>
                </a:extLst>
              </a:tr>
              <a:tr h="370840">
                <a:tc>
                  <a:txBody>
                    <a:bodyPr/>
                    <a:lstStyle/>
                    <a:p>
                      <a:pPr lvl="0" algn="ctr"/>
                      <a:r>
                        <a:rPr lang="en-US" dirty="0"/>
                        <a:t>1</a:t>
                      </a:r>
                      <a:endParaRPr lang="el-GR" dirty="0"/>
                    </a:p>
                  </a:txBody>
                  <a:tcPr/>
                </a:tc>
                <a:tc>
                  <a:txBody>
                    <a:bodyPr/>
                    <a:lstStyle/>
                    <a:p>
                      <a:pPr lvl="0" algn="ctr"/>
                      <a:r>
                        <a:rPr lang="en-US" dirty="0"/>
                        <a:t>2</a:t>
                      </a:r>
                      <a:endParaRPr lang="el-GR" dirty="0"/>
                    </a:p>
                  </a:txBody>
                  <a:tcPr/>
                </a:tc>
                <a:tc>
                  <a:txBody>
                    <a:bodyPr/>
                    <a:lstStyle/>
                    <a:p>
                      <a:pPr lvl="0" algn="ctr"/>
                      <a:r>
                        <a:rPr lang="en-US" dirty="0"/>
                        <a:t>3</a:t>
                      </a:r>
                      <a:endParaRPr lang="el-GR" dirty="0"/>
                    </a:p>
                  </a:txBody>
                  <a:tcPr/>
                </a:tc>
                <a:tc>
                  <a:txBody>
                    <a:bodyPr/>
                    <a:lstStyle/>
                    <a:p>
                      <a:pPr lvl="0" algn="ctr"/>
                      <a:r>
                        <a:rPr lang="en-US" dirty="0"/>
                        <a:t>4</a:t>
                      </a:r>
                      <a:endParaRPr lang="el-GR" dirty="0"/>
                    </a:p>
                  </a:txBody>
                  <a:tcPr/>
                </a:tc>
                <a:tc>
                  <a:txBody>
                    <a:bodyPr/>
                    <a:lstStyle/>
                    <a:p>
                      <a:pPr lvl="0" algn="ctr"/>
                      <a:r>
                        <a:rPr lang="en-US" dirty="0"/>
                        <a:t>5</a:t>
                      </a:r>
                      <a:endParaRPr lang="el-GR" dirty="0"/>
                    </a:p>
                  </a:txBody>
                  <a:tcPr/>
                </a:tc>
                <a:extLst>
                  <a:ext uri="{0D108BD9-81ED-4DB2-BD59-A6C34878D82A}">
                    <a16:rowId xmlns:a16="http://schemas.microsoft.com/office/drawing/2014/main" val="10001"/>
                  </a:ext>
                </a:extLst>
              </a:tr>
            </a:tbl>
          </a:graphicData>
        </a:graphic>
      </p:graphicFrame>
      <p:graphicFrame>
        <p:nvGraphicFramePr>
          <p:cNvPr id="11" name="Θέση περιεχομένου 6"/>
          <p:cNvGraphicFramePr>
            <a:graphicFrameLocks/>
          </p:cNvGraphicFramePr>
          <p:nvPr>
            <p:extLst>
              <p:ext uri="{D42A27DB-BD31-4B8C-83A1-F6EECF244321}">
                <p14:modId xmlns:p14="http://schemas.microsoft.com/office/powerpoint/2010/main" val="3557837911"/>
              </p:ext>
            </p:extLst>
          </p:nvPr>
        </p:nvGraphicFramePr>
        <p:xfrm>
          <a:off x="557582" y="2123325"/>
          <a:ext cx="11060110" cy="767080"/>
        </p:xfrm>
        <a:graphic>
          <a:graphicData uri="http://schemas.openxmlformats.org/drawingml/2006/table">
            <a:tbl>
              <a:tblPr firstRow="1" bandRow="1">
                <a:tableStyleId>{5C22544A-7EE6-4342-B048-85BDC9FD1C3A}</a:tableStyleId>
              </a:tblPr>
              <a:tblGrid>
                <a:gridCol w="2212022">
                  <a:extLst>
                    <a:ext uri="{9D8B030D-6E8A-4147-A177-3AD203B41FA5}">
                      <a16:colId xmlns:a16="http://schemas.microsoft.com/office/drawing/2014/main" val="20000"/>
                    </a:ext>
                  </a:extLst>
                </a:gridCol>
                <a:gridCol w="2212022">
                  <a:extLst>
                    <a:ext uri="{9D8B030D-6E8A-4147-A177-3AD203B41FA5}">
                      <a16:colId xmlns:a16="http://schemas.microsoft.com/office/drawing/2014/main" val="20001"/>
                    </a:ext>
                  </a:extLst>
                </a:gridCol>
                <a:gridCol w="2212022">
                  <a:extLst>
                    <a:ext uri="{9D8B030D-6E8A-4147-A177-3AD203B41FA5}">
                      <a16:colId xmlns:a16="http://schemas.microsoft.com/office/drawing/2014/main" val="20002"/>
                    </a:ext>
                  </a:extLst>
                </a:gridCol>
                <a:gridCol w="2212022">
                  <a:extLst>
                    <a:ext uri="{9D8B030D-6E8A-4147-A177-3AD203B41FA5}">
                      <a16:colId xmlns:a16="http://schemas.microsoft.com/office/drawing/2014/main" val="20003"/>
                    </a:ext>
                  </a:extLst>
                </a:gridCol>
                <a:gridCol w="2212022">
                  <a:extLst>
                    <a:ext uri="{9D8B030D-6E8A-4147-A177-3AD203B41FA5}">
                      <a16:colId xmlns:a16="http://schemas.microsoft.com/office/drawing/2014/main" val="20004"/>
                    </a:ext>
                  </a:extLst>
                </a:gridCol>
              </a:tblGrid>
              <a:tr h="370840">
                <a:tc gridSpan="5">
                  <a:txBody>
                    <a:bodyPr/>
                    <a:lstStyle/>
                    <a:p>
                      <a:r>
                        <a:rPr lang="en-US" sz="2000" dirty="0"/>
                        <a:t>The modul</a:t>
                      </a:r>
                      <a:r>
                        <a:rPr lang="en-US" sz="2000" baseline="0" dirty="0"/>
                        <a:t>e enhanced </a:t>
                      </a:r>
                      <a:r>
                        <a:rPr lang="en-GB" sz="2000" baseline="0" dirty="0"/>
                        <a:t>my knowledge of the subject matter </a:t>
                      </a:r>
                      <a:r>
                        <a:rPr lang="en-US" sz="1800" i="1" baseline="0" dirty="0"/>
                        <a:t>(1 minimum, 5 maximum) </a:t>
                      </a:r>
                      <a:endParaRPr lang="el-GR" sz="1800" i="1" dirty="0"/>
                    </a:p>
                  </a:txBody>
                  <a:tcPr/>
                </a:tc>
                <a:tc hMerge="1">
                  <a:txBody>
                    <a:bodyPr/>
                    <a:lstStyle/>
                    <a:p>
                      <a:endParaRPr lang="el-GR" dirty="0"/>
                    </a:p>
                  </a:txBody>
                  <a:tcPr/>
                </a:tc>
                <a:tc hMerge="1">
                  <a:txBody>
                    <a:bodyPr/>
                    <a:lstStyle/>
                    <a:p>
                      <a:endParaRPr lang="el-GR" dirty="0"/>
                    </a:p>
                  </a:txBody>
                  <a:tcPr/>
                </a:tc>
                <a:tc hMerge="1">
                  <a:txBody>
                    <a:bodyPr/>
                    <a:lstStyle/>
                    <a:p>
                      <a:endParaRPr lang="el-GR" dirty="0"/>
                    </a:p>
                  </a:txBody>
                  <a:tcPr/>
                </a:tc>
                <a:tc hMerge="1">
                  <a:txBody>
                    <a:bodyPr/>
                    <a:lstStyle/>
                    <a:p>
                      <a:endParaRPr lang="el-GR" dirty="0"/>
                    </a:p>
                  </a:txBody>
                  <a:tcPr/>
                </a:tc>
                <a:extLst>
                  <a:ext uri="{0D108BD9-81ED-4DB2-BD59-A6C34878D82A}">
                    <a16:rowId xmlns:a16="http://schemas.microsoft.com/office/drawing/2014/main" val="10000"/>
                  </a:ext>
                </a:extLst>
              </a:tr>
              <a:tr h="370840">
                <a:tc>
                  <a:txBody>
                    <a:bodyPr/>
                    <a:lstStyle/>
                    <a:p>
                      <a:pPr lvl="0" algn="ctr"/>
                      <a:r>
                        <a:rPr lang="en-US" dirty="0"/>
                        <a:t>1</a:t>
                      </a:r>
                      <a:endParaRPr lang="el-GR" dirty="0"/>
                    </a:p>
                  </a:txBody>
                  <a:tcPr/>
                </a:tc>
                <a:tc>
                  <a:txBody>
                    <a:bodyPr/>
                    <a:lstStyle/>
                    <a:p>
                      <a:pPr lvl="0" algn="ctr"/>
                      <a:r>
                        <a:rPr lang="en-US" dirty="0"/>
                        <a:t>2</a:t>
                      </a:r>
                      <a:endParaRPr lang="el-GR" dirty="0"/>
                    </a:p>
                  </a:txBody>
                  <a:tcPr/>
                </a:tc>
                <a:tc>
                  <a:txBody>
                    <a:bodyPr/>
                    <a:lstStyle/>
                    <a:p>
                      <a:pPr lvl="0" algn="ctr"/>
                      <a:r>
                        <a:rPr lang="en-US" dirty="0"/>
                        <a:t>3</a:t>
                      </a:r>
                      <a:endParaRPr lang="el-GR" dirty="0"/>
                    </a:p>
                  </a:txBody>
                  <a:tcPr/>
                </a:tc>
                <a:tc>
                  <a:txBody>
                    <a:bodyPr/>
                    <a:lstStyle/>
                    <a:p>
                      <a:pPr lvl="0" algn="ctr"/>
                      <a:r>
                        <a:rPr lang="en-US" dirty="0"/>
                        <a:t>4</a:t>
                      </a:r>
                      <a:endParaRPr lang="el-GR" dirty="0"/>
                    </a:p>
                  </a:txBody>
                  <a:tcPr/>
                </a:tc>
                <a:tc>
                  <a:txBody>
                    <a:bodyPr/>
                    <a:lstStyle/>
                    <a:p>
                      <a:pPr lvl="0" algn="ctr"/>
                      <a:r>
                        <a:rPr lang="en-US" dirty="0"/>
                        <a:t>5</a:t>
                      </a:r>
                      <a:endParaRPr lang="el-GR" dirty="0"/>
                    </a:p>
                  </a:txBody>
                  <a:tcPr/>
                </a:tc>
                <a:extLst>
                  <a:ext uri="{0D108BD9-81ED-4DB2-BD59-A6C34878D82A}">
                    <a16:rowId xmlns:a16="http://schemas.microsoft.com/office/drawing/2014/main" val="10001"/>
                  </a:ext>
                </a:extLst>
              </a:tr>
            </a:tbl>
          </a:graphicData>
        </a:graphic>
      </p:graphicFrame>
    </p:spTree>
    <p:extLst>
      <p:ext uri="{BB962C8B-B14F-4D97-AF65-F5344CB8AC3E}">
        <p14:creationId xmlns:p14="http://schemas.microsoft.com/office/powerpoint/2010/main" val="2113356342"/>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6E058616-C18C-4500-A384-B339255A4986}"/>
              </a:ext>
            </a:extLst>
          </p:cNvPr>
          <p:cNvSpPr>
            <a:spLocks noGrp="1"/>
          </p:cNvSpPr>
          <p:nvPr>
            <p:ph type="title"/>
          </p:nvPr>
        </p:nvSpPr>
        <p:spPr/>
        <p:txBody>
          <a:bodyPr>
            <a:normAutofit/>
          </a:bodyPr>
          <a:lstStyle/>
          <a:p>
            <a:r>
              <a:rPr lang="it-IT" sz="3600" dirty="0">
                <a:solidFill>
                  <a:srgbClr val="C01E24"/>
                </a:solidFill>
              </a:rPr>
              <a:t>References, f</a:t>
            </a:r>
            <a:r>
              <a:rPr lang="hr-HR" sz="3600" dirty="0">
                <a:solidFill>
                  <a:srgbClr val="C01E24"/>
                </a:solidFill>
              </a:rPr>
              <a:t>urther </a:t>
            </a:r>
            <a:r>
              <a:rPr lang="en-GB" sz="3600" dirty="0">
                <a:solidFill>
                  <a:srgbClr val="C01E24"/>
                </a:solidFill>
              </a:rPr>
              <a:t>R</a:t>
            </a:r>
            <a:r>
              <a:rPr lang="hr-HR" sz="3600" dirty="0">
                <a:solidFill>
                  <a:srgbClr val="C01E24"/>
                </a:solidFill>
              </a:rPr>
              <a:t>eading</a:t>
            </a:r>
            <a:r>
              <a:rPr lang="en-GB" sz="3600" dirty="0">
                <a:solidFill>
                  <a:srgbClr val="C01E24"/>
                </a:solidFill>
              </a:rPr>
              <a:t>s and Closure</a:t>
            </a:r>
            <a:endParaRPr lang="el-GR" sz="3600" dirty="0">
              <a:solidFill>
                <a:srgbClr val="C01E24"/>
              </a:solidFill>
            </a:endParaRPr>
          </a:p>
        </p:txBody>
      </p:sp>
      <p:sp>
        <p:nvSpPr>
          <p:cNvPr id="3" name="Θέση περιεχομένου 2">
            <a:extLst>
              <a:ext uri="{FF2B5EF4-FFF2-40B4-BE49-F238E27FC236}">
                <a16:creationId xmlns:a16="http://schemas.microsoft.com/office/drawing/2014/main" id="{2C223045-2011-4DC7-8A60-9FA8F2015EF3}"/>
              </a:ext>
            </a:extLst>
          </p:cNvPr>
          <p:cNvSpPr>
            <a:spLocks noGrp="1"/>
          </p:cNvSpPr>
          <p:nvPr>
            <p:ph idx="1"/>
          </p:nvPr>
        </p:nvSpPr>
        <p:spPr>
          <a:xfrm>
            <a:off x="557999" y="1799999"/>
            <a:ext cx="10816017" cy="4865977"/>
          </a:xfrm>
        </p:spPr>
        <p:txBody>
          <a:bodyPr>
            <a:normAutofit/>
          </a:bodyPr>
          <a:lstStyle/>
          <a:p>
            <a:r>
              <a:rPr lang="en-US" sz="1800" b="0" i="0" dirty="0">
                <a:solidFill>
                  <a:srgbClr val="212121"/>
                </a:solidFill>
                <a:effectLst/>
                <a:latin typeface="Roboto" panose="02000000000000000000" pitchFamily="2" charset="0"/>
              </a:rPr>
              <a:t>Mayo Clinic (2022). Sleep tips: 6 steps to better sleep. Retrieved from </a:t>
            </a:r>
            <a:r>
              <a:rPr lang="en-US" sz="1800" b="0" i="0" dirty="0">
                <a:solidFill>
                  <a:srgbClr val="212121"/>
                </a:solidFill>
                <a:effectLst/>
                <a:latin typeface="Roboto" panose="02000000000000000000" pitchFamily="2" charset="0"/>
                <a:hlinkClick r:id="rId3"/>
              </a:rPr>
              <a:t>https://www.mayoclinic.org/healthy-lifestyle/adult-health/in-depth/sleep/art-20048379</a:t>
            </a:r>
            <a:r>
              <a:rPr lang="en-US" sz="1800" b="0" i="0" dirty="0">
                <a:solidFill>
                  <a:srgbClr val="212121"/>
                </a:solidFill>
                <a:effectLst/>
                <a:latin typeface="Roboto" panose="02000000000000000000" pitchFamily="2" charset="0"/>
              </a:rPr>
              <a:t> </a:t>
            </a:r>
          </a:p>
          <a:p>
            <a:r>
              <a:rPr lang="en-US" sz="1800" b="0" i="0" dirty="0">
                <a:solidFill>
                  <a:srgbClr val="212121"/>
                </a:solidFill>
                <a:effectLst/>
                <a:latin typeface="Roboto" panose="02000000000000000000" pitchFamily="2" charset="0"/>
              </a:rPr>
              <a:t>Office of Disease prevention &amp; Health Promotion (2023).</a:t>
            </a:r>
          </a:p>
          <a:p>
            <a:pPr algn="l"/>
            <a:r>
              <a:rPr lang="en-US" sz="1800" b="0" i="0" dirty="0">
                <a:solidFill>
                  <a:srgbClr val="212121"/>
                </a:solidFill>
                <a:effectLst/>
                <a:latin typeface="Roboto" panose="02000000000000000000" pitchFamily="2" charset="0"/>
              </a:rPr>
              <a:t>Richter, K., </a:t>
            </a:r>
            <a:r>
              <a:rPr lang="en-US" sz="1800" b="0" i="0" dirty="0" err="1">
                <a:solidFill>
                  <a:srgbClr val="212121"/>
                </a:solidFill>
                <a:effectLst/>
                <a:latin typeface="Roboto" panose="02000000000000000000" pitchFamily="2" charset="0"/>
              </a:rPr>
              <a:t>Baumgärtner</a:t>
            </a:r>
            <a:r>
              <a:rPr lang="en-US" sz="1800" b="0" i="0" dirty="0">
                <a:solidFill>
                  <a:srgbClr val="212121"/>
                </a:solidFill>
                <a:effectLst/>
                <a:latin typeface="Roboto" panose="02000000000000000000" pitchFamily="2" charset="0"/>
              </a:rPr>
              <a:t>, L., </a:t>
            </a:r>
            <a:r>
              <a:rPr lang="en-US" sz="1800" b="0" i="0" dirty="0" err="1">
                <a:solidFill>
                  <a:srgbClr val="212121"/>
                </a:solidFill>
                <a:effectLst/>
                <a:latin typeface="Roboto" panose="02000000000000000000" pitchFamily="2" charset="0"/>
              </a:rPr>
              <a:t>Niklewski</a:t>
            </a:r>
            <a:r>
              <a:rPr lang="en-US" sz="1800" b="0" i="0" dirty="0">
                <a:solidFill>
                  <a:srgbClr val="212121"/>
                </a:solidFill>
                <a:effectLst/>
                <a:latin typeface="Roboto" panose="02000000000000000000" pitchFamily="2" charset="0"/>
              </a:rPr>
              <a:t>, G., Peter, L., </a:t>
            </a:r>
            <a:r>
              <a:rPr lang="en-US" sz="1800" b="0" i="0" dirty="0" err="1">
                <a:solidFill>
                  <a:srgbClr val="212121"/>
                </a:solidFill>
                <a:effectLst/>
                <a:latin typeface="Roboto" panose="02000000000000000000" pitchFamily="2" charset="0"/>
              </a:rPr>
              <a:t>Köck</a:t>
            </a:r>
            <a:r>
              <a:rPr lang="en-US" sz="1800" b="0" i="0" dirty="0">
                <a:solidFill>
                  <a:srgbClr val="212121"/>
                </a:solidFill>
                <a:effectLst/>
                <a:latin typeface="Roboto" panose="02000000000000000000" pitchFamily="2" charset="0"/>
              </a:rPr>
              <a:t>, M., Kellner, S., </a:t>
            </a:r>
            <a:r>
              <a:rPr lang="en-US" sz="1800" b="0" i="0" dirty="0" err="1">
                <a:solidFill>
                  <a:srgbClr val="212121"/>
                </a:solidFill>
                <a:effectLst/>
                <a:latin typeface="Roboto" panose="02000000000000000000" pitchFamily="2" charset="0"/>
              </a:rPr>
              <a:t>Hillemacher</a:t>
            </a:r>
            <a:r>
              <a:rPr lang="en-US" sz="1800" b="0" i="0" dirty="0">
                <a:solidFill>
                  <a:srgbClr val="212121"/>
                </a:solidFill>
                <a:effectLst/>
                <a:latin typeface="Roboto" panose="02000000000000000000" pitchFamily="2" charset="0"/>
              </a:rPr>
              <a:t>, T., &amp; </a:t>
            </a:r>
            <a:r>
              <a:rPr lang="en-US" sz="1800" b="0" i="0" dirty="0" err="1">
                <a:solidFill>
                  <a:srgbClr val="212121"/>
                </a:solidFill>
                <a:effectLst/>
                <a:latin typeface="Roboto" panose="02000000000000000000" pitchFamily="2" charset="0"/>
              </a:rPr>
              <a:t>Büttner-Teleaga</a:t>
            </a:r>
            <a:r>
              <a:rPr lang="en-US" sz="1800" b="0" i="0" dirty="0">
                <a:solidFill>
                  <a:srgbClr val="212121"/>
                </a:solidFill>
                <a:effectLst/>
                <a:latin typeface="Roboto" panose="02000000000000000000" pitchFamily="2" charset="0"/>
              </a:rPr>
              <a:t>, A. (2020). Sleep disorders in migrants and refugees: a systematic review with implications for personalized medical approach. </a:t>
            </a:r>
            <a:r>
              <a:rPr lang="en-US" sz="1800" b="0" i="1" dirty="0">
                <a:solidFill>
                  <a:srgbClr val="212121"/>
                </a:solidFill>
                <a:effectLst/>
                <a:latin typeface="Roboto" panose="02000000000000000000" pitchFamily="2" charset="0"/>
              </a:rPr>
              <a:t>The EPMA journal</a:t>
            </a:r>
            <a:r>
              <a:rPr lang="en-US" sz="1800" b="0" i="0" dirty="0">
                <a:solidFill>
                  <a:srgbClr val="212121"/>
                </a:solidFill>
                <a:effectLst/>
                <a:latin typeface="Roboto" panose="02000000000000000000" pitchFamily="2" charset="0"/>
              </a:rPr>
              <a:t>, </a:t>
            </a:r>
            <a:r>
              <a:rPr lang="en-US" sz="1800" b="0" i="1" dirty="0">
                <a:solidFill>
                  <a:srgbClr val="212121"/>
                </a:solidFill>
                <a:effectLst/>
                <a:latin typeface="Roboto" panose="02000000000000000000" pitchFamily="2" charset="0"/>
              </a:rPr>
              <a:t>11</a:t>
            </a:r>
            <a:r>
              <a:rPr lang="en-US" sz="1800" b="0" i="0" dirty="0">
                <a:solidFill>
                  <a:srgbClr val="212121"/>
                </a:solidFill>
                <a:effectLst/>
                <a:latin typeface="Roboto" panose="02000000000000000000" pitchFamily="2" charset="0"/>
              </a:rPr>
              <a:t>(2), 251–260. </a:t>
            </a:r>
            <a:r>
              <a:rPr lang="en-US" sz="1800" b="0" i="0" dirty="0">
                <a:solidFill>
                  <a:srgbClr val="212121"/>
                </a:solidFill>
                <a:effectLst/>
                <a:latin typeface="Roboto" panose="02000000000000000000" pitchFamily="2" charset="0"/>
                <a:hlinkClick r:id="rId4"/>
              </a:rPr>
              <a:t>https://doi.org/10.1007/s13167-020-00205-2</a:t>
            </a:r>
            <a:r>
              <a:rPr lang="en-US" sz="1800" b="0" i="0" dirty="0">
                <a:solidFill>
                  <a:srgbClr val="212121"/>
                </a:solidFill>
                <a:effectLst/>
                <a:latin typeface="Roboto" panose="02000000000000000000" pitchFamily="2" charset="0"/>
              </a:rPr>
              <a:t> </a:t>
            </a:r>
          </a:p>
          <a:p>
            <a:r>
              <a:rPr lang="en-US" sz="1800" dirty="0">
                <a:solidFill>
                  <a:srgbClr val="212121"/>
                </a:solidFill>
                <a:latin typeface="Roboto" panose="02000000000000000000" pitchFamily="2" charset="0"/>
              </a:rPr>
              <a:t>Sleeping foundation (2023). Bedtime Routines for Adults. Retrieved from </a:t>
            </a:r>
            <a:r>
              <a:rPr lang="en-US" sz="1800" dirty="0">
                <a:solidFill>
                  <a:srgbClr val="212121"/>
                </a:solidFill>
                <a:latin typeface="Roboto" panose="02000000000000000000" pitchFamily="2" charset="0"/>
                <a:hlinkClick r:id="rId5"/>
              </a:rPr>
              <a:t>https://www.sleepfoundation.org/sleep-hygiene/bedtime-routine-for-adults</a:t>
            </a:r>
            <a:r>
              <a:rPr lang="en-US" sz="1800" dirty="0">
                <a:solidFill>
                  <a:srgbClr val="212121"/>
                </a:solidFill>
                <a:latin typeface="Roboto" panose="02000000000000000000" pitchFamily="2" charset="0"/>
              </a:rPr>
              <a:t> </a:t>
            </a:r>
            <a:endParaRPr lang="en-US" sz="1800" b="0" i="0" dirty="0">
              <a:solidFill>
                <a:srgbClr val="212121"/>
              </a:solidFill>
              <a:effectLst/>
              <a:latin typeface="Roboto" panose="02000000000000000000" pitchFamily="2" charset="0"/>
            </a:endParaRPr>
          </a:p>
          <a:p>
            <a:r>
              <a:rPr lang="en-US" sz="1800" b="0" i="0" dirty="0">
                <a:solidFill>
                  <a:srgbClr val="212121"/>
                </a:solidFill>
                <a:effectLst/>
                <a:latin typeface="Roboto" panose="02000000000000000000" pitchFamily="2" charset="0"/>
              </a:rPr>
              <a:t>Sleeping foundation (2022). Best sleep apps. Retrieved from </a:t>
            </a:r>
            <a:r>
              <a:rPr lang="en-US" sz="1800" b="0" i="0" dirty="0">
                <a:solidFill>
                  <a:srgbClr val="212121"/>
                </a:solidFill>
                <a:effectLst/>
                <a:latin typeface="Roboto" panose="02000000000000000000" pitchFamily="2" charset="0"/>
                <a:hlinkClick r:id="rId6"/>
              </a:rPr>
              <a:t>https://www.sleepfoundation.org/best-sleep-apps</a:t>
            </a:r>
            <a:r>
              <a:rPr lang="en-US" sz="1800" b="0" i="0" dirty="0">
                <a:solidFill>
                  <a:srgbClr val="212121"/>
                </a:solidFill>
                <a:effectLst/>
                <a:latin typeface="Roboto" panose="02000000000000000000" pitchFamily="2" charset="0"/>
              </a:rPr>
              <a:t> </a:t>
            </a:r>
          </a:p>
          <a:p>
            <a:pPr marL="0" indent="0">
              <a:buNone/>
            </a:pPr>
            <a:endParaRPr lang="hr-HR" sz="1800" dirty="0"/>
          </a:p>
          <a:p>
            <a:endParaRPr lang="el-GR" sz="1800" dirty="0"/>
          </a:p>
        </p:txBody>
      </p:sp>
    </p:spTree>
    <p:extLst>
      <p:ext uri="{BB962C8B-B14F-4D97-AF65-F5344CB8AC3E}">
        <p14:creationId xmlns:p14="http://schemas.microsoft.com/office/powerpoint/2010/main" val="3735810742"/>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bg>
      <p:bgPr>
        <a:solidFill>
          <a:srgbClr val="203864"/>
        </a:solidFill>
        <a:effectLst/>
      </p:bgPr>
    </p:bg>
    <p:spTree>
      <p:nvGrpSpPr>
        <p:cNvPr id="1" name=""/>
        <p:cNvGrpSpPr/>
        <p:nvPr/>
      </p:nvGrpSpPr>
      <p:grpSpPr>
        <a:xfrm>
          <a:off x="0" y="0"/>
          <a:ext cx="0" cy="0"/>
          <a:chOff x="0" y="0"/>
          <a:chExt cx="0" cy="0"/>
        </a:xfrm>
      </p:grpSpPr>
      <p:sp>
        <p:nvSpPr>
          <p:cNvPr id="33" name="Freeform: Shape 28">
            <a:extLst>
              <a:ext uri="{FF2B5EF4-FFF2-40B4-BE49-F238E27FC236}">
                <a16:creationId xmlns:a16="http://schemas.microsoft.com/office/drawing/2014/main" id="{DCFD1A13-2B88-47B7-AAE9-AD6F3296EE2F}"/>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0" y="0"/>
            <a:ext cx="6172782" cy="6858000"/>
          </a:xfrm>
          <a:custGeom>
            <a:avLst/>
            <a:gdLst>
              <a:gd name="connsiteX0" fmla="*/ 6172782 w 6172782"/>
              <a:gd name="connsiteY0" fmla="*/ 0 h 6858000"/>
              <a:gd name="connsiteX1" fmla="*/ 69075 w 6172782"/>
              <a:gd name="connsiteY1" fmla="*/ 0 h 6858000"/>
              <a:gd name="connsiteX2" fmla="*/ 35131 w 6172782"/>
              <a:gd name="connsiteY2" fmla="*/ 267128 h 6858000"/>
              <a:gd name="connsiteX3" fmla="*/ 0 w 6172782"/>
              <a:gd name="connsiteY3" fmla="*/ 962845 h 6858000"/>
              <a:gd name="connsiteX4" fmla="*/ 3276103 w 6172782"/>
              <a:gd name="connsiteY4" fmla="*/ 6782205 h 6858000"/>
              <a:gd name="connsiteX5" fmla="*/ 3407923 w 6172782"/>
              <a:gd name="connsiteY5" fmla="*/ 6858000 h 6858000"/>
              <a:gd name="connsiteX6" fmla="*/ 6172782 w 6172782"/>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172782" h="6858000">
                <a:moveTo>
                  <a:pt x="6172782" y="0"/>
                </a:moveTo>
                <a:lnTo>
                  <a:pt x="69075" y="0"/>
                </a:lnTo>
                <a:lnTo>
                  <a:pt x="35131" y="267128"/>
                </a:lnTo>
                <a:cubicBezTo>
                  <a:pt x="11901" y="495874"/>
                  <a:pt x="0" y="727970"/>
                  <a:pt x="0" y="962845"/>
                </a:cubicBezTo>
                <a:cubicBezTo>
                  <a:pt x="0" y="3429034"/>
                  <a:pt x="1312002" y="5588789"/>
                  <a:pt x="3276103" y="6782205"/>
                </a:cubicBezTo>
                <a:lnTo>
                  <a:pt x="3407923" y="6858000"/>
                </a:lnTo>
                <a:lnTo>
                  <a:pt x="6172782" y="6858000"/>
                </a:lnTo>
                <a:close/>
              </a:path>
            </a:pathLst>
          </a:custGeom>
          <a:solidFill>
            <a:srgbClr val="FFFFFF">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4" name="Freeform: Shape 30">
            <a:extLst>
              <a:ext uri="{FF2B5EF4-FFF2-40B4-BE49-F238E27FC236}">
                <a16:creationId xmlns:a16="http://schemas.microsoft.com/office/drawing/2014/main" id="{F5CE4102-C93A-420A-98A7-5A7DD0C5C5B1}"/>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0" y="0"/>
            <a:ext cx="6024154" cy="6858000"/>
          </a:xfrm>
          <a:custGeom>
            <a:avLst/>
            <a:gdLst>
              <a:gd name="connsiteX0" fmla="*/ 70374 w 6024154"/>
              <a:gd name="connsiteY0" fmla="*/ 0 h 6858000"/>
              <a:gd name="connsiteX1" fmla="*/ 6024154 w 6024154"/>
              <a:gd name="connsiteY1" fmla="*/ 0 h 6858000"/>
              <a:gd name="connsiteX2" fmla="*/ 6024154 w 6024154"/>
              <a:gd name="connsiteY2" fmla="*/ 6858000 h 6858000"/>
              <a:gd name="connsiteX3" fmla="*/ 3587167 w 6024154"/>
              <a:gd name="connsiteY3" fmla="*/ 6858000 h 6858000"/>
              <a:gd name="connsiteX4" fmla="*/ 3474220 w 6024154"/>
              <a:gd name="connsiteY4" fmla="*/ 6800152 h 6858000"/>
              <a:gd name="connsiteX5" fmla="*/ 0 w 6024154"/>
              <a:gd name="connsiteY5" fmla="*/ 962844 h 6858000"/>
              <a:gd name="connsiteX6" fmla="*/ 34274 w 6024154"/>
              <a:gd name="connsiteY6" fmla="*/ 284091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024154" h="6858000">
                <a:moveTo>
                  <a:pt x="70374" y="0"/>
                </a:moveTo>
                <a:lnTo>
                  <a:pt x="6024154" y="0"/>
                </a:lnTo>
                <a:lnTo>
                  <a:pt x="6024154" y="6858000"/>
                </a:lnTo>
                <a:lnTo>
                  <a:pt x="3587167" y="6858000"/>
                </a:lnTo>
                <a:lnTo>
                  <a:pt x="3474220" y="6800152"/>
                </a:lnTo>
                <a:cubicBezTo>
                  <a:pt x="1404818" y="5675986"/>
                  <a:pt x="0" y="3483472"/>
                  <a:pt x="0" y="962844"/>
                </a:cubicBezTo>
                <a:cubicBezTo>
                  <a:pt x="0" y="733696"/>
                  <a:pt x="11610" y="507260"/>
                  <a:pt x="34274" y="284091"/>
                </a:cubicBezTo>
                <a:close/>
              </a:path>
            </a:pathLst>
          </a:cu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22" name="Picture 5">
            <a:extLst>
              <a:ext uri="{FF2B5EF4-FFF2-40B4-BE49-F238E27FC236}">
                <a16:creationId xmlns:a16="http://schemas.microsoft.com/office/drawing/2014/main" id="{807C98D1-01AE-4DFA-9C42-DDBEB533C1BE}"/>
              </a:ext>
            </a:extLst>
          </p:cNvPr>
          <p:cNvPicPr>
            <a:picLocks noChangeAspect="1"/>
          </p:cNvPicPr>
          <p:nvPr/>
        </p:nvPicPr>
        <p:blipFill>
          <a:blip r:embed="rId3"/>
          <a:stretch>
            <a:fillRect/>
          </a:stretch>
        </p:blipFill>
        <p:spPr>
          <a:xfrm>
            <a:off x="429768" y="3471531"/>
            <a:ext cx="2323213" cy="2323213"/>
          </a:xfrm>
          <a:prstGeom prst="rect">
            <a:avLst/>
          </a:prstGeom>
        </p:spPr>
      </p:pic>
      <p:pic>
        <p:nvPicPr>
          <p:cNvPr id="20" name="Picture 5">
            <a:extLst>
              <a:ext uri="{FF2B5EF4-FFF2-40B4-BE49-F238E27FC236}">
                <a16:creationId xmlns:a16="http://schemas.microsoft.com/office/drawing/2014/main" id="{2B4EC7FF-7919-4EE7-8992-C34F2E54819D}"/>
              </a:ext>
            </a:extLst>
          </p:cNvPr>
          <p:cNvPicPr>
            <a:picLocks noChangeAspect="1"/>
          </p:cNvPicPr>
          <p:nvPr/>
        </p:nvPicPr>
        <p:blipFill>
          <a:blip r:embed="rId3"/>
          <a:stretch>
            <a:fillRect/>
          </a:stretch>
        </p:blipFill>
        <p:spPr>
          <a:xfrm>
            <a:off x="7476818" y="1708146"/>
            <a:ext cx="3265071" cy="3265071"/>
          </a:xfrm>
          <a:prstGeom prst="rect">
            <a:avLst/>
          </a:prstGeom>
          <a:solidFill>
            <a:srgbClr val="203864"/>
          </a:solidFill>
        </p:spPr>
      </p:pic>
      <p:sp>
        <p:nvSpPr>
          <p:cNvPr id="24" name="Τίτλος 6">
            <a:extLst>
              <a:ext uri="{FF2B5EF4-FFF2-40B4-BE49-F238E27FC236}">
                <a16:creationId xmlns:a16="http://schemas.microsoft.com/office/drawing/2014/main" id="{88F39797-8ECA-4CC0-ADFC-28793E1CA72E}"/>
              </a:ext>
            </a:extLst>
          </p:cNvPr>
          <p:cNvSpPr txBox="1">
            <a:spLocks/>
          </p:cNvSpPr>
          <p:nvPr/>
        </p:nvSpPr>
        <p:spPr>
          <a:xfrm>
            <a:off x="340474" y="2922021"/>
            <a:ext cx="5034783" cy="1325563"/>
          </a:xfrm>
          <a:prstGeom prst="rect">
            <a:avLst/>
          </a:prstGeom>
        </p:spPr>
        <p:txBody>
          <a:bodyPr vert="horz" lIns="91440" tIns="45720" rIns="91440" bIns="45720" rtlCol="0" anchor="ctr">
            <a:normAutofit/>
          </a:bodyPr>
          <a:lstStyle>
            <a:lvl1pPr algn="ctr" defTabSz="914400" rtl="0" eaLnBrk="1" latinLnBrk="0" hangingPunct="1">
              <a:lnSpc>
                <a:spcPct val="90000"/>
              </a:lnSpc>
              <a:spcBef>
                <a:spcPct val="0"/>
              </a:spcBef>
              <a:buNone/>
              <a:defRPr lang="el-GR" sz="2000" kern="1200" dirty="0">
                <a:solidFill>
                  <a:srgbClr val="7030A0"/>
                </a:solidFill>
                <a:latin typeface="Gill Sans Ultra Bold" panose="020B0A02020104020203" pitchFamily="34" charset="0"/>
                <a:ea typeface="+mj-ea"/>
                <a:cs typeface="+mj-cs"/>
              </a:defRPr>
            </a:lvl1pPr>
          </a:lstStyle>
          <a:p>
            <a:pPr algn="l">
              <a:spcAft>
                <a:spcPts val="600"/>
              </a:spcAft>
            </a:pPr>
            <a:r>
              <a:rPr lang="en-US" sz="2800" dirty="0">
                <a:solidFill>
                  <a:srgbClr val="C01E24"/>
                </a:solidFill>
                <a:latin typeface="+mj-lt"/>
              </a:rPr>
              <a:t>Congratulations!</a:t>
            </a:r>
            <a:br>
              <a:rPr lang="en-US" sz="2800" dirty="0">
                <a:solidFill>
                  <a:srgbClr val="C01E24"/>
                </a:solidFill>
                <a:latin typeface="+mj-lt"/>
              </a:rPr>
            </a:br>
            <a:r>
              <a:rPr lang="en-US" sz="2800" dirty="0">
                <a:solidFill>
                  <a:srgbClr val="C01E24"/>
                </a:solidFill>
                <a:latin typeface="+mj-lt"/>
              </a:rPr>
              <a:t>You have </a:t>
            </a:r>
            <a:r>
              <a:rPr lang="en-US" sz="2800">
                <a:solidFill>
                  <a:srgbClr val="C01E24"/>
                </a:solidFill>
                <a:latin typeface="+mj-lt"/>
              </a:rPr>
              <a:t>completed the </a:t>
            </a:r>
            <a:r>
              <a:rPr lang="en-GB" sz="2800">
                <a:solidFill>
                  <a:srgbClr val="C01E24"/>
                </a:solidFill>
                <a:latin typeface="+mj-lt"/>
              </a:rPr>
              <a:t>teaching </a:t>
            </a:r>
            <a:r>
              <a:rPr lang="en-GB" sz="2800" dirty="0">
                <a:solidFill>
                  <a:srgbClr val="C01E24"/>
                </a:solidFill>
                <a:latin typeface="+mj-lt"/>
              </a:rPr>
              <a:t>session of this </a:t>
            </a:r>
            <a:r>
              <a:rPr lang="en-US" sz="2800" dirty="0">
                <a:solidFill>
                  <a:srgbClr val="C01E24"/>
                </a:solidFill>
                <a:latin typeface="+mj-lt"/>
              </a:rPr>
              <a:t>module!</a:t>
            </a:r>
          </a:p>
        </p:txBody>
      </p:sp>
      <p:sp>
        <p:nvSpPr>
          <p:cNvPr id="11" name="Ορθογώνιο 10">
            <a:extLst>
              <a:ext uri="{FF2B5EF4-FFF2-40B4-BE49-F238E27FC236}">
                <a16:creationId xmlns:a16="http://schemas.microsoft.com/office/drawing/2014/main" id="{252D5588-9D47-4372-A592-FC5F71ED3798}"/>
              </a:ext>
            </a:extLst>
          </p:cNvPr>
          <p:cNvSpPr/>
          <p:nvPr/>
        </p:nvSpPr>
        <p:spPr>
          <a:xfrm>
            <a:off x="6079935" y="6223967"/>
            <a:ext cx="6056286" cy="632422"/>
          </a:xfrm>
          <a:prstGeom prst="rect">
            <a:avLst/>
          </a:prstGeom>
        </p:spPr>
        <p:txBody>
          <a:bodyPr vert="horz" lIns="91440" tIns="45720" rIns="91440" bIns="45720" rtlCol="0" anchor="ctr">
            <a:normAutofit/>
          </a:bodyPr>
          <a:lstStyle/>
          <a:p>
            <a:pPr algn="r">
              <a:lnSpc>
                <a:spcPct val="90000"/>
              </a:lnSpc>
              <a:spcAft>
                <a:spcPts val="600"/>
              </a:spcAft>
            </a:pPr>
            <a:r>
              <a:rPr lang="en-US" sz="1000" b="0" i="0" dirty="0">
                <a:solidFill>
                  <a:schemeClr val="accent5">
                    <a:lumMod val="20000"/>
                    <a:lumOff val="80000"/>
                  </a:schemeClr>
                </a:solidFill>
                <a:effectLst/>
                <a:latin typeface="+mj-lt"/>
              </a:rPr>
              <a:t>Funded by the European Union. Views and opinions expressed are however those of the author(s) only and do not necessarily reflect those of the European Union or the European Education and Culture Executive Agency (EACEA). Neither the European Union nor EACEA can be held responsible for them.</a:t>
            </a:r>
            <a:endParaRPr lang="en-US" sz="1000" dirty="0">
              <a:solidFill>
                <a:schemeClr val="accent5">
                  <a:lumMod val="20000"/>
                  <a:lumOff val="80000"/>
                </a:schemeClr>
              </a:solidFill>
              <a:latin typeface="+mj-lt"/>
            </a:endParaRPr>
          </a:p>
        </p:txBody>
      </p:sp>
      <p:pic>
        <p:nvPicPr>
          <p:cNvPr id="2" name="Εικόνα 1" descr="Εικόνα που περιέχει κείμενο, γραμματοσειρά, λογότυπο, γραφικά&#10;&#10;Περιγραφή που δημιουργήθηκε αυτόματα">
            <a:extLst>
              <a:ext uri="{FF2B5EF4-FFF2-40B4-BE49-F238E27FC236}">
                <a16:creationId xmlns:a16="http://schemas.microsoft.com/office/drawing/2014/main" id="{25F65A2C-3150-4B5A-D0EF-1CEBF92DC4E4}"/>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97847" y="934357"/>
            <a:ext cx="5598661" cy="1438154"/>
          </a:xfrm>
          <a:prstGeom prst="rect">
            <a:avLst/>
          </a:prstGeom>
        </p:spPr>
      </p:pic>
      <p:pic>
        <p:nvPicPr>
          <p:cNvPr id="3" name="Picture 8" descr="Blue text on a black background&#10;&#10;Description automatically generated">
            <a:extLst>
              <a:ext uri="{FF2B5EF4-FFF2-40B4-BE49-F238E27FC236}">
                <a16:creationId xmlns:a16="http://schemas.microsoft.com/office/drawing/2014/main" id="{B3028DB1-526E-8EE3-8BBF-CDEAEBB1F2EC}"/>
              </a:ext>
            </a:extLst>
          </p:cNvPr>
          <p:cNvPicPr>
            <a:picLocks noChangeAspect="1"/>
          </p:cNvPicPr>
          <p:nvPr/>
        </p:nvPicPr>
        <p:blipFill>
          <a:blip r:embed="rId5" cstate="hqprint">
            <a:extLst>
              <a:ext uri="{28A0092B-C50C-407E-A947-70E740481C1C}">
                <a14:useLocalDpi xmlns:a14="http://schemas.microsoft.com/office/drawing/2010/main" val="0"/>
              </a:ext>
            </a:extLst>
          </a:blip>
          <a:stretch>
            <a:fillRect/>
          </a:stretch>
        </p:blipFill>
        <p:spPr>
          <a:xfrm>
            <a:off x="8628" y="6451864"/>
            <a:ext cx="1843259" cy="411254"/>
          </a:xfrm>
          <a:prstGeom prst="rect">
            <a:avLst/>
          </a:prstGeom>
        </p:spPr>
      </p:pic>
    </p:spTree>
    <p:extLst>
      <p:ext uri="{BB962C8B-B14F-4D97-AF65-F5344CB8AC3E}">
        <p14:creationId xmlns:p14="http://schemas.microsoft.com/office/powerpoint/2010/main" val="1915799683"/>
      </p:ext>
    </p:extLst>
  </p:cSld>
  <p:clrMapOvr>
    <a:overrideClrMapping bg1="dk1" tx1="lt1" bg2="dk2" tx2="lt2" accent1="accent1" accent2="accent2" accent3="accent3" accent4="accent4" accent5="accent5" accent6="accent6" hlink="hlink" folHlink="folHlink"/>
  </p:clrMapOvr>
  <p:timing>
    <p:tnLst>
      <p:par>
        <p:cTn id="1" dur="indefinite" restart="never" nodeType="tmRoot"/>
      </p:par>
    </p:tnLst>
  </p:timing>
</p:sld>
</file>

<file path=ppt/tags/tag1.xml><?xml version="1.0" encoding="utf-8"?>
<p:tagLst xmlns:a="http://schemas.openxmlformats.org/drawingml/2006/main" xmlns:r="http://schemas.openxmlformats.org/officeDocument/2006/relationships" xmlns:p="http://schemas.openxmlformats.org/presentationml/2006/main">
  <p:tag name="ISPRING_PRESENTATION_COURSE_TITLE" val="ETA4 1 Health Apps for Rest Routines TEACHING SESSION"/>
  <p:tag name="ISPRING_PLAYERS_CUSTOMIZATION_2" val="UEsDBBQAAgAIAKl+UE82YVgCRwMAAOEJAAAUAAAAdW5pdmVyc2FsL3BsYXllci54bWytVl1P2zAUfS4S/yHyO3FLxwYoATEktIcxIXVse6vc5DbxmtiZ7RC6X78b5zukbEir1Cq5vuf4fhxf17t+ThPnCZTmUvhk4c6JAyKQIReRTx6/3p2ck+ur4yMvS9gelMNDn+SClwCWECcEHSieGQQ/MBP7pGdwkZk4meJScbP3yXKO3O1Oyzk5Ppqhi9A+iY3JLiktisLlGhEi0jLJSxLtBjKlmQINwoCiVRjEabCX5u9o/KZSULPPQPeQmXn7xjVJy/Gs+YCkWLpSRfR0Pl/QH/efV0EMKTvhQhsmAiAOVnJmS7lhwe5ehnkCurTNvCrIFRhTBmFtM89c8sW5cLQKfFI5rFPQmkWg3UREhLZ+DWdDUGEa65qJcC3YE49Ymdta1162RR2JjqUyQW5q9A72G8lUuG7tPX+PTkTsbROm45pPD3Kx/DteJ2P91uX7ZCw2o3yTcB3jUh/SWaeToMNdvdTW2Mr2sZHtXclEHAW/cq4gtK/f2hMwX5Bqw1bmNk5XFwEu4NMdC4xU+1uEoXRr2bitUtxKKa4FtRxuu/uqoyBNtltgJlfQlGrmPfEQ5BemlO3XlVE5eHRkrLF0CPZolXLdpK4hXmzS5OwfelP6jVrzU7/WGQv4H435hERtTbgI4fmOo4+BFGtqAItd2lyTJW65ZxeTzjdp7zANTN1JwKZgIo5hKgI8+yEzjHZ2eggKiml0CXI1wvYWDoJjHsUJfs0kw3j1IE3K1G6SobdwEJzIYDcBbc0HgRslC8xQ51mGA+Bl8V6utx2h45aMdNmK0aMT49ALcm1kyn9bpQ/mpLm0kn7l9B4fOYc+Degm4y3kw/w1xGgSDOJq5sL2NQKcC08citWA56S2uhkO8YlZXz6NBnxpeihnTDOdS8M6qyzjOQ4mzyqv5hzn2cgnhC3LE3PbT2h4eVjoKOHpe2OK6zueVVms+G9wCh6Wfw0WSyy1E0Opd5+8P1/2GFCLOBkH21vToR23UjR1cF1q36pf247mhqq1UsnskKS8uhcVppoHH1GOkZK5CEcCsA2r6XWC8/hGAXMS2GJGi1M8HjLzyTt8qHO+OLvoUv6wuGiwNq6HauMqljdcR3XAnfxofZDaRLx6ruHjH1BLAwQUAAIACABUq6hYtTf0qBwFAADhEwAAHQAAAHVuaXZlcnNhbC9jb21tb25fbWVzc2FnZXMubG5nrVj/bts2EP6/QN+BEFBgA7q0HdBgGBIXtMTEQmTJleik2TAIjMTYRCjR1Q8n3l97mj3YnmRHSnbttoGkpIANmJLvuyP5fXdHnnx4yCRa86IUKj+13h29tRDPE5WKfHFqzenZL79ZqKxYnjKpcn5q5cpCH0YvX5xIli9qtuDw++ULhE4yXpYwLEd69GWMRHpqzcbxGNsXMQ1iPJvF4zmlgR97eEw8azRmyd3Jm/bvj1jbwXSG/evYC86DeOyeWyNbZSuWb5CnFuqnX4+PH969P/55EEw0xZ53CIQM0vu3PYB8GgZeDGjEi33yiVqjYTbBnHquT6xR+2OY9Swklz08zsOQ+DSOPNchsRvFfkDNGniEEscaXasaLdmao0qhteD3qFpy2P1KFByVUqTmRaLgQV7zLmdOMMWuH4ckoqFrUzfwrVGkimLz2sCyulqqAtyVKBUlu5E8NT6BZ+b9quAluGYV8BDBp1oK+KfKmMiPul1f+V6AHUOuKYkifA4LS3eTAqQD+HtRLeFdytVrcHGfS8VSdFtwAAwixFYrKZLmnyJaFTrCmWSbzihCfOX650DywIti4jvbJ9aI5ClyCqYnOxAlxBEJAaBgJS+eYBsbjhtzhKUchjBxzycefKkOYSIWSwnfamgcMwJMmPG8ywqYSkLgdxRdBaGjFw1cIYZWrCzvVZEesHR/P7uAXd8OQAg23QOnGmMLDPwQkPOKgidVNxhEiQ2/W13BVIGAMTVJQEsqq8sKZJOtJK+4iVboqbDEUOqG3yrQl+Rs3XAfvBuxddLcw3PfnsRjukudHqvzZNnTDsT5XX3sq6EGmuxzvjOmFi0eB58gu1gjPxhiEVxA/rsYYnFNIlhkEnXZ+PjSPcdmlyDvbZPSNuklTOcYuUEsScBOs2ktVF3CE70kkJrMjpRHw9xE5OMcWOxi75Hc2qACHcxoIdYc4ihSXnQ6goRvE0eL6uPc/SM+w65HnO9Qj21QrirE0jXLEw5kS5je0w28S0Vq3mnaG/+fa/E3YlWb6l+1VcJ3yKdXQ+M5KCyPKIJVFc9WVZdrvWBt+E+JQkv80RD6TP1p/iOb+Dh0gx+zM6XIatlUoGfvzy6yoXvUGcQzV6r/bv3oSKKm1BBoWHRxhB5D9reaaLdjN9AVMeX97Vz/DGxmTd2Cwubmt6q/tR+0AL5CT8WIJrDGJvIIWp0MqlB/20uY9UH4l7pg9Le/IuPIpVB1rvhNKapOz0bPveurkfPTC+tez3pQbKhLPQjZB8BF2w+WSIoM4k97YM6nZLsCTYk4mMmVqmVq5C/FnSkTsLZ1xr/thm8LlZmnkpVb+jdl6sNzomgmFzZOZwP6qZ2Ce+/PnoCfvksRwSG0MTb2bd372FrtsqcRyEcvhUejbesEOspYlSyhHN+qOk97AjXHL4ecYQBr59zT9KsAmqeoffr7IBDdy0H6JDuwP31V8fKvwSB6AjuMqDny8YeqE4ji8WEAZtDHqj3ubu06TVyg7w85U7KmqmUqg0dH3X5BHe1uY0qxPZmCgCKjF1UX0DUOQdjyxQ7mIZzJWunZAAQdABWV5Ig8MC2YIahTHF5AajWnLGs0ZcUd5GWqlBwUm9k5rYdq2Jy+XGDUlRT5oMifVxX1hKk7i7HjmJscWEk4sN81TUAKJ8akvdKRatEbzJ5gH9L+V3g8FdVQwJCQ3W2NvpUwNwCeYvpK7b9//u2yN5V2m1QhbzXjL1lr/W3h3Y1Kcxl38mbvbu5/UEsDBBQAAgAIAFSrqFgVHmAbowAAAH8BAAAuAAAAdW5pdmVyc2FsL3BsYXliYWNrX2FuZF9uYXZpZ2F0aW9uX3NldHRpbmdzLnhtbHWQQQqDMBBF957CGwhdh0DXpUWoFxhxlECSCZlR8PZNRG1p02Xe+z/DjGIUMX5iXdW1glnoKRBFS5xRNe93tgwLXr1xIIZ8woK850omNyxRaCMyetmUHsFyyv/wY3hrYT0/4iNeMOVCZxzqS6mwmVzysJhpY90aUI8R04AvmHPoobd4w7UniMPjDOwb/9W5mzabHd5pQB0iuSCq+UBVutdx9BdQSwMEFAACAAgAVKuoWHRJNR88BAAADBUAACcAAAB1bml2ZXJzYWwvZmxhc2hfcHVibGlzaGluZ19zZXR0aW5ncy54bWztWN1y2jgUvucpNN7pZTFpkk3KGDJZMBOmBFLs7jbT6WSELbA2suRaMpRe9Wn6YH2SPbLAgUBakw3T7WwvMsRH53zn6Ds/0sg5+xgzNCWppII3rINqzUKEByKkfNKw3vid56cWkgrzEDPBScPiwkJnzYqTZCNGZeQRpUBVIoDhsp6ohhUpldRtezabValMUr0qWKYAX1YDEdtJSiThiqR2wvAcftQ8IdJaIJQAgL9Y8IVZs1JByDFIlyLMGEE0hMg51ZvCrMOwjCzbqI1wcDtJRcbDlmAiRelk1LB+a7ntg/bhUsdAtWlMuOZENkGoxaqOw5DqKDDz6CeCIkInEYR7cmShGQ1V1LAOay80DKjbmzA5uNk71jAtASRwtcCPicIhVth8GoeKfFRyKTCicM5xTAMfVpAmoGG1/Ruv1227N/2B73o3F/5lz8Swg5HvvvV3MPK7fs/dRb8s/MX1lTvsdfuvbvzBoOd3r+6sgNE1Qhx7nTEHmBVZGpCCMEdFWTzimDIo0ns0SqKgzBlOJ8QXHQpZHGMmiYX+TsjkdYYZVXPohhp0wy0hyblMSKCGOm0NS6UZse7gDCAEBrksauL4ZVETJ6drW7eN97ttbY3SwUrhIILiAVkemmOvipZqVPcRDhSdQmWSe5scZ4x5WZKIVDV10LnvVWERwwMwzljwNeb0NxoJFhZ8kXhEwj6OyUrLebeUd0DzwEJjyDEDJgcJ4cjDHNqcKmA3KABkNpKKqry9Owvt85RihgAP5hBBl94G20GEU7mW1CKxureC5ru+UES+N2wb0YOqHqPgRZdWKf2/RMZCNBcZYvQW7ASCysti+C8iaLW/0TgVcS6FEaSQzN1MKZmR8KyMo2twEWdgCfMuYUQZDx8y+gmNyFikgEvwFKYjyKk0+NWdgBMs5R0oXsb4zHRtt9923z7TG8ThFPNgR3AoVxInai/4eI64UEs7oCPAmSR5UkIa5mtl9lZ9fBqKjoE8P1E21vAljTOGnxK+IGQFeo8p34+XXRL/3QhKu43wNG903bw5NLQ4hZQYTFgIYNpRvpiwJQADzJHgbI5wAAeW1GNjSkUmQWIGhIGWj4/Q2EOZ5l8TmMzgMQ1JWgqydvDi8Oj495PTl/Wq/fXzl+ffNFoc5VcMa3fmLG89eFcoZ3XvxvAdo2/cGzZsOyKNdaGGG06334VKmHf7vjs8b/ndP7v+9RaAnL3NM8ux9Xm6/XjNLxn/1dPVc8+HrQs0dL03Pd+rl6movoDmVUEENTnW9+9SNjofpTqgnFp/UEZr8KqM1tCc+Vcr532pEGCGT8xMginOaEyhkn6KjizVHI9q5p+jIf/1fdd09H4a8lHV8f8YhL9o/zHlvtcD6MmIX2fOcy+7fwx67V8T40cxaL6KJ561Nx3H3vp6pldiymkMtOpLb/Hk1jw+qjn29qVKBdDWXzCblX8AUEsDBBQAAgAIAFSrqFg3i4dqewMAAKwMAAAhAAAAdW5pdmVyc2FsL2ZsYXNoX3NraW5fc2V0dGluZ3MueG1slVdtb9s2EP6eX2F4wLB+iVcnnRtMEeDYHlA0a4MlyHfaOttEKFIgT07973cUKYm0pcqNECC8ex7yXh4ekcS8cTk6gDZcyfvxdJxejUbJptQaJL5AXgiGMJIsh/vxE5MIgpvRH78L/Dv9MJ44sBJKPwMilztjLbVtxLP78bpEVPJ6o4gr8VoqnTMxTn/7p/pJJhVyiKUowEs5W7aB9phP088Py4so/ozbh9lycddH2Ki8YPL4qHbqes02bzutSpnZ0G7s10fbHwvQgsu3wYiovPgFIY9iWn1cTVfTyyiFBmPAhnS3nE/nfw2yBFuDaLKf3X6+nV/IaY/6eWNOaAduOFa02XR2M7vtoxVsB3GRF6vlx+VNP17S7nFXfhqXIyD8wMHM6RocQf/S5qooi1/RSKHVzhb0hDOz3yBHKJbR9SPC8s5+gwSbkD1oUJBG8IzaoHTmpPin/frAfbX0f4ZDIrF3WyvxZJtwMj2sQtYCUtQlJJN65Xxmr96/l0iXCdItE4YAoakFPVGGT6w0Eaw1tsD/4J3LLER5Swt5VaLMYeEiDpGxoyUsFg/VaAmxjS2IUcPBG12uJ8YW+Y0qe4YMjC3y2TbsuxTHM/ipx3FqSTww38+gAT76qAPkBslomfmt61XttUc92ptugrO9ocbkKoO0ktYLz8F2LplUNhfT5CyoRLID3zGkV+pfi1sfq2xMMjlxeLV1aytBjgK6JLdRpTYUDLlf4+Q7PI7iHg8zx0fYYo2OjW1X7IsRiqFaXw0Wuz6kKZxbj5AelPtxzvQb6BelhBmPPI8uIRXdPc3nDDuy6UEF/UVuVcCpzu4jSYVgLgUrdxEvhTNEttnnFFNfCk1NXWu7O5j4Y7taK8t8DXpFiuBQSzK2Odye7/aCfvGVwztkMaHH6Zi4p+0k443iA4OXADC92df3wS2cJy8FcgEHEN4bGKqE+zJLDOm/K18rr1iUgeUiRfop1ColGqGRo4PwSnF1M5xneMYjW5sqs2im1CO+HSrR0K8HpRVreLozeClFO5O/q4TUrKierET1jEyjP7ld++TZAeaS59UMIgc2ounyOI5QqvBlqZx1wGf2NgT7dDWbNRl2ePoodtKm0y5K5Tkdsy90P9OtBghHbGW8Ch6Br3BcK6azbw0kehU63I5NOdLDWU1smvV5gckkMLnmNG2gv+m/lPR/UEsDBBQAAgAIAFSrqFimr1YjNgQAAJYUAAAmAAAAdW5pdmVyc2FsL2h0bWxfcHVibGlzaGluZ19zZXR0aW5ncy54bWztWN1u2kgUvucpRl71sjhp2k2KDFEWjIJKgGJ3t9FqFY3tAc9mPOP1jKH0ap+mD7ZPsmc84EAgqYlCV5H2IiI+Puc7Z77zN7Jz/iVhaEYySQVvWsf1IwsRHoqI8mnT+uR3X59ZSCrMI8wEJ02LCwudt2pOmgeMytgjSoGqRADDZSNVTStWKm3Y9nw+r1OZZvqtYLkCfFkPRWKnGZGEK5LZKcML+FGLlEhriVABAP4SwZdmrVoNIccgXYkoZwTRCCLnVB8Ks0uVMMs2WgEOb6eZyHnUFkxkKJsGTeuntts57pysdAxShyaEa0pkC4RarBo4iqgOAjOPfiUoJnQaQ7Snby00p5GKm9bJ0RsNA+r2NkwBbo6ONUxbAAdcLfETonCEFTaPxqEiX5RcCYwoWnCc0NCHN0ifv2l1/Buv3+u4N4Oh73o3l/5V38Swh5Hvfvb3MPJ7ft/dR78q/OX1yB33e4MPN/5w2Pd7ozsrYHSDEMfeZMwBZkWehaQkzFFxngQcUwY1eo9GSRRUOcPZlPiiSyGLE8wksdCfKZl+zDGjagHNcATNcEtIeiFTEqqxTlvTUllOrDs4AwiBQS7Lmnj3vqyJ07ONo9vG+92xdkbpYKVwGEPxgKwIzbHXRSs1qtsIh4rOoDLJvUNOcsa8PE1Fplo66ML3urCM4QEYZyL4BnP6GQWCRSVfJAlINMAJ5G/U5RaaQFIZUDdMCUce5tDWVAGdYWkh80Aqqop27i61LzKKGYKWhblD0JW3RW8Y40xuZLHMpG6msPX7QCgi/zD0GtGDqh6j4EXXUiX930TOIrQQOWL0FuwEglLLE/gvJmi9odEkE0khZVgqJAs3M0rmJDqv4ugaXCQ5WMJ8SxlRxsNfOf2KAjIRGeASPINpCHIqDX59L+AUS3kHilcxvjJt2ht03M+v9AFxNMM83BMc6pMkqToIPl4gLtTKDugIcS5JkZSIRsW7KmerPz0NZYtAnp8pGxv4kiY5w88JXxKyBn3AlB/Gyz6J/24Eld3GeFY0um7eAhpanEJKDCa8CGEQUr4cqRUAQ8yR4GyBcAgbSuqxMaMilyAxA8JAy6dHaOyhTIunKVx+wGMWkawS5NHxm5O3734+PXvfqNv//P3t9aNGy909Yli7M8u7/eDloJrVvSvCd4weuShs2XZFluhCjbac7r78VDDvDXx3fNH2e7/2/OsdAAV72zvLsfUC3b1Pi1vFvXUa/Hf71HMvxu1LNHa9T33fa1SpoYGAdlVhDFU40VfsSjY6A5VqvpraYFhFa/ihitbYbPnR2oavFAJM7amZQjC3GU0o1M6L6MFK7fCk9n0ZLbjzSksf7UHTtYdpwSfVwwsedv8z/aNqWu5aLMgjCdVGP2jDPBvpm6x57lXvl2G/c1D6aDX+XkTNPi995qn8RrPxUcaxd37+qoF881tiq/YvUEsDBBQAAgAIAFSrqFgmD37osAEAAG8GAAAfAAAAdW5pdmVyc2FsL2h0bWxfc2tpbl9zZXR0aW5ncy5qc42UwU/CMBTG7/wVZF4NkYEOvIHDxMSDidyMh248xkLX17QFRcP/7joUuu4NWS/0y4/v9b2t33enWz5BGnTvu9/V72r/Ut9XGljNqA1c13XeohdWDzTPFzDPC+C5gMBDthZZMq7hqO9PCOUciMo12b1aX+0YBng0c0RJiYrw1RS4JcAPCvykxK+/f3ecxg5NOaNONsag6KUoDAjTE6gKVjHB1WP1uD16MG5B/YMuWQo109twNI1byZPjcBrFD2OXS7GQTOyeMcNewtJ1pnAjFr/1B3a59GonQZUvfd1WlufaPBko/MKz/iyche2kVKA1/NYdx5NwckfCnCXA3Yai4Wg4OYPWjJsD9ehtrnPzR0dhNIiGLi1ZBo0pPczifjyoY6L0akyzUfzAGfg0bc1IznagLrFCuZEXvECpMLMTaaKRXSTKkS1ykR24eGwXydnDWtu2b6NKjV6CanH8Km7scpnGMGrXDL1rtiKuctGWL1Q2eJohL7f2qj5TucApUVAiEoXl2aCqncb4UWP3b2XfTK1BzRF5GaDdgBnD0lVRBkp5/Hc3GMiTphf35MX7vrP/AVBLAwQUAAIACABUq6hYFQaV5GsAAABvAAAAHAAAAHVuaXZlcnNhbC9sb2NhbF9zZXR0aW5ncy54bWwNyrEKwkAMANC9XxEySB3Uugn2rpujCK0fENogB7mk9ELRv/e2N7x++GaBnbeSTANezx0C62xL0k/A9/Q43RCKky4kphxQDWGITS82k4zsXmOBVejH28S5wvlJuc4XqbOkAu1B/B6PeInNH1BLAwQUAAIACABVq6hYwhuumWgSAAD3TQAAFwAAAHVuaXZlcnNhbC91bml2ZXJzYWwucG5n7Zx7WFNXtsBxbHV81TrO1KKVtNXqtbXGikghkLQWsegoU20FH0nEF9W0oMYkQB6n33QKVq2paMUHIXdERQskWI0B8qpSjUpNqjwigeSoKRwgnESIJJycJGcOIViwnf/m3u+7t4cPPrJ39m/ttddae+21+Q758m8rl04YO3VsWFjYhKT3E1aFhY1qDAt75rM/jsJ7WIbsI/ivEexVSxeHyQwvdeCNZ9LfXfFuWNgF8Thf2rN4e8zO99eyw8Keq+n/GaHPPLclLGzFgaSEdz/MYnRZwFIYebcNQZzV2x8tnqTuOHvlpEP7KHHqoX9+Gh7e5Rg36RP1X8ft2vanT1+SjN2xZ1bsC5EvJtxaWc/9+stzk0pOHe57I2Hkwwja6DUXvmtbf/P8bPE3sxUMcha7kWFXmZpKvqVyLpC0qC+aHBb8+t60JXVk8NVnpo3/C68eFeUqQMwPFsxMyu//7ph2l9+rBFAlGfCbAH/PGbKwo1Ue6JTPjM+GsGchbAyETTjviSsbEdQWhTUiwOsMOJwMbd81MkPEpt9l8wLgzgDp0PyBMfOd+BAzfUe+dh2ETRpTMzU4s8tq95TItYfmJXleG88Kdv0YWZa0o2CQMlbMOk+/WjEqOE1czYnT3CfoeFa++fcDyePLhA62lI/Ul1B7exrXZ2rUSNvJfOrLkkihwR1jS0nHtP9ImxB0ZzacBh+W+n4u9fjqaP66AjKA1P77kS1Nu3tXZCeRDhjCdbHoMD/kkMMbg42sdblRSc7XQmom11bM6tCEIvT+9vDGmZqCEBX3Jr4eT35IfMnW1MNFJWTBg3FkWu9qWm+PBkQ1zscjaY9GkklYn54s190K2aFuQVmS8U46DW0qcPYddGYhRzORo7Vau0pr73FFRA5Y4dGl8ay7o3XsEnO4wfCZ20YL2ORUrYY7Ssk2mbPhPFF7nvahS7Zg2OjIs0LFgy5RFt9erpwnr9r6i9qnJ4pARAIinfp3rOB5973wegYkixpcZGl8WdKqQTep3RVcx17k4RTdf20/R/PV0ARI/+y1JgdfYn/KcKyJLCnaAs3ThZM7ppmcPoNTLehcLc1B9uv69teakqGuIpYBmyxj6Dgy1VMg8HgpsAe5nZUEVoo8PMDTmiJqTWGI7EqRvaeXhrloAKJgoooUk++m1HezNUr567khv/bxGXLSVPtkad8PtUbfj0b1VKNBwlJCoAiFC8SAzyZnUCR2BxPoKuwuvQgwhy3yQJV3m/p05ieQ7BLTd40pQC6Q0AvypmTscbKuOtAp/PWEOn+zTtiv8zRJpPeOWPRYInKnA+7WaJEtmiHCF/S4NQ/oywM7akiBR7VSf5OULgo0NOnIaQOu2Mjgp6LBsI4GXNH52pvez2l9nxeQfFdIAiTgxAIpEj1Upf8NM+sCdl0AQxNxfQ+KnB6Rs5WvhfgMTgSTzjb0PT1FA9PfUKDzoUzQW1/CFD2YrPP11JHQqgKsezaw7G50GuQrYgsMrhhTeiol3dfZBQ7bfQ8LRB2tNSTESCZ5H2EzO0bWx5ik2NUpDKvAdbt2uBndhzGXcYNoNeNuNKDztWHbQ0GXrchTkFASdTcyITsJ9ElUjYP7phy3fS9uQ1Lhb++kXtEEFugCRVLqfbqfbxotV1pz7D1DVHT6X2qkYojRPtI8LVO9C3HSSWqqp8pIL/Kjf8qNCspsC2+sv1HhjqNLUD3RR/T9nvra1+YqSNgNQIR0iP0trSyxv4vsyywwKmOZeiRHxkDzujpbaEd/OaTPJnZUuCfTenVqX4AkcCv034JeOWaqJWG0TGAJhLhYC7ZIQKwT4dl9EUrQFej+SN/gYpbr5VAgPoK5HPuRmZkCBS48OWtzo6KW5Soix/p1eNqoZQb8QLSc8rym+dgRq4aTqCmFwHL0LZhl0XA3xGMNOb4cB1YmlodO4PvCbamri7ekokwASWH4vYxRp3gqd8tN7rQqgy0yR9PLpPoNL3IYFJI0Q4qpME86I9BWyxT1FkHsDCfH3sk2yJVpsFqEZet6AF8nxSTV62FFs4lt71xZVSqH3HyL1SkQ8B2+HMz4MAWATWA2VgoklssM/s1DCpQdj3t901nikXdS7BaZBgjEaYWC6/LItyUUm0Ff4uqucsRRTRadsdyEFKL69LcpxffCxxld4hpzeJ8hlcuXl4KegD/DotP7bXVVboEhW2B1+SIgWx2yLp/SxygpZWOpQ6qjqRopjqoN8hKUospw7ooAHbkUySG7wADb1kNeNmxzlQxMdS+WV2hh8guZRst2sc4IK1CZtgi1O0hSg0JJc4XftcIK7tMeWafaDHefaJ7+MSSTNYvT4kyFLKdc5WQJDX5bs3ijWujoqKTz0EliDy5a5ehGmvlxVKqEZYRaGCrAWQcv3XxZFesRDymbzt/xVnDtcUCiLDIWP7nMpXYHX2msAgSJCr2uBMbFcTzNm1OYRjg+giR1YIV6Wr1YJPhV+N3Ga7PpXNGfbf4oZYRckxPoPhH5tiWxxGXvj50SqLfOJv6bureBCqmx7ECgGzlhjFIaafLpSrGRpaTcMKB0ywpub2+LTr9LxXbswaA4Wm5PSxqPD7t9tISnLeHNyVWwS0z+n/ZEzbfkqN2diJ6Fh9ZiSzWm+slgc7XYLNuc7hgIaVZ4xMmQk6OiY1mjm6vcbr4kAtCtFzON2QI+PD4d14EkZRnQIn16mQrAUCOLx3GQlr84EMjH0vE4lqen1kWnPK3BgrL4ZKKP6CP6fqPPCVWcnZgBekC/pwCz9l6xD00X/fVp3wxadvDm4JO4hEM3nCmikdqt02WHas5fvWkVoWzHusPUzyRsocHTUAXMHVI1U/wP0rH21q+k6Be1mYbl3jZ7IcSWyQ3oR0/OhMAr+OXQ+J+8BlvlaTAEBKDeEc5OUFV0cagR3IgRYJB+smbZvqoFnDmG4ef+WZRo/99ttx/PUyjxW2prnTRwu9YkyyGbgJ7DUrVApBm6N3LkeEVQIPp5KX4Bx+/IOlGDDtECaM9xo6Ctx4waftqDFtZli0vtVmMGs66BlWJhYgqqh+S3AbsRX87QYubIeBbmALE8nsMaKzZWcjlweaRaaFcK0drZ1O7l8lHno61990qZcpmQhuIHpJzjOZEG00O7py9xPn7am9Dil5nphbEmXx3gNpKZFMkV+D2SN1keW9wMI5E3hD8X07o7kUir5Xqlywd762Ckrmqy4wDDI5eKM+Wg1dmoEsLpC1V0Nh9DafZsf0CmcnFAGU3szFPg5STH8QhN/GZoacB0VnATT8s5enP4UcN0Vnp9jgAe/yH2kBkoTXGyc0tdfYu2SCZ1tkziUamWUd9FZkgM7PQjFKcQM/uhQrxMMyN97oDSJMtVuDhWJg+tNtqaez3iTECLUnoceQqXETqwU+mp9sanLHvq4KbwGJJD7eMTU+Qg73pJ5BbJiM7x25SvdC36u0WmsjRwIqSsTCMY+x5eL2RC8Rk2E5Jj+J7Dh0VhlJGmcI2MoXJuYOcq9JBTrgMEImdzFs++qMwSCKdrLg8r/M7gXj5geMSh7dOshFyGP3KmyQzteyKkzEzLdXnpiM4d41Ukm4HlYdb5e5mwQp/BK5e85XAXTwsKxlCwWghD1S5jxwY+6FcsH1qhfbCgTKK6jUsDPCZ+hyDwaVbsjDr/9G0eCSuDd9kSO8Nks2yB9HOt4AV3hq3J5uRgZhVn2nWDZLfHBNKoxWY/qORWkxojdNbWYRGseY6l/AAevzZ9YTWniFZsarjHLaLV1MM29m1YH1Ok9wBLm6sci85KKM0Rzmco+AVi0dd4Ncm3OF6nbMZNlWEq0itHdHV7Yp3CqDKJRy2coPTo/DFy3FN8EMu65TL7LVxI0SzF1KCftl/x9Ox4IH5+d7OSUi0LMC7pjTG2Rn/lnsRq1ORcei5SZimiOdlFNDnIBIAp5ip2V0BjtKGqmwYbauSr67oe9wWUOhoc0ESAHrUJ9uop9wwKD3CwFGSfGXaRwQ5GCecPrelm1Jxw/E+2i69XuGfQekj4PacDVAsGdlh1zgr+U3714yUnSfvQ1r9va9OpruO8iP4cIoCiaszRKcMuMow8BTvdrBQ1K4FrG7nTGleCfgvmbXjExW9RtOdYUFWkWpKxuZA7bAfgV7ClWJ9UHXlQAhmOcafdClzT+VLIJKQ9We3tg5VgYF8aLPAlY000ID2LIv6KtX6Yhj3FLxsruFj3p6l8gQCPIAN4zf1lsu8uRS7Bk8H24mGJjobvRHNVMezLieWVhTdeHqaJh5+qAp5af2yZREeG3d22Cvf1aSQ+pEDTcFjks8FR8LAMcrPCnal1glrXjOlGvafGvJTqnSwX/WDLdvTnXvmLjYYXeVSPmuttzES5vIqvnoLxUmSoKbek1gmJNtH+zbbVmLaC1BL8K+mwgk3DxIs+aM5gsVmUtmKVakj0J8FDUttMxZBccLh+HgEREAEREAEREAEREAEREAEREAEREAEREAEREAEREAEREAEREAEREAEREAEREAEREAEREAEREAEREAEREAH9f4HuYyznQfqZSmXYQUwsv6xMziSrHdwXFt9qXhtXESn5+lUJfeznh17ev+HxoXN7GYuQbN7NiTFtt2PQk9mRPBqp7+Hkbdclb7ZdiWmih60xblpxt/31uQNTpsbvj0oqLq0Izdk7t3HmV7KrmwY0bbiYenhh9dj9A6r+jsC7OJA/8LExRx2dnZ3zzxfNmnpq+Srmkh0Xgv/LEbb++Ql3XjsvH5Syfnbw7S+uDTwerFy5MKHgtHZQaobk473zkoR/eWHgofaW2DvP0/O9g+pVck69Uj2z96PUgYfRfa3iiSY0L1nm9sxjCjuYWGArZzpzPV8C964prBUmvrcnqXNwLQary6L3S/ZPeZCfXq4wNTN416ta0icPVe1tvocEXz1jMLPkFNsGx8Uvc9vz61PSBpZRqPn4+MVvFpxyKVetGarx/a4l+wvLj0yS6L75bkC501NYcN6rZKkW6ak5xCOpx5N2HjdHmRXmqFLa4jH9zM59H3OrhsraV7/pU4+7roz2SZPMEhiw02tLXLeGy32BNUXMzJt46ZACGHBP0p2y3W9sTYAyz5QNWO38NXOhdA2l8YmIi7eWGUX+nZUPA7XYwYPh9MQ9gb1HK51Phq97PP/kjNBY9q1PJko3TJddBrHuBzmA50rto8o7uHTxOQtLBRW7GQl6yaC+h6ewwN23TIl/6GfnzjmxepvXgYLPpVTvwu7Mi8s4iK9taYOjymQ93F65Y+2AD7etLZN4138SdOTyfW1Hjhc5qRGySyDW51I9OlZ1a6+BtFblKXYXJeg/rN0XtP1bggtc5PGKrA2znuh4XnG8/QM09gfKFPJVW9vrM2KBLbAVlf/jpbfI1KN/CbpzU9+m8viFyf69wU9T+j7/VEzrEQddG7vhQSLK39NS2L+mDJln5hvBQLxWcc080RgQjSgJpIQ/UW61FxA9+/OFA+2+mBO2N165OOCC8WvLpgOry/3Z9RFHG1qn/iI+glqFi28bObrf3+KTF3HujsLz31jsDXfEEv3W0HJ29WyCKz+kNGpHfYfrhyx7/5dV3e7uKPtr+B2k+KR9tSBksJWMsiWKL8xzdBeDEVhx+uOVMQr3bbp/9qV5Uu0Y8clSfJpDCj5th/PmHFr4Y84vhl6ylfqHCYPQ8Y5AseXBsuiVyP13L+PIBwq+Q+GZGStbF/LmkhdYtDg03rfjRqZfOm5wVVsvLxodv4OZ93ZP3Trsw/7IMWvczBFN1v3tlatvhRyEboKtraU1TdEkf/y8OrMUdjJJYDAqUlctLPmx8ehylVL6XEqLE3PVATW2xIJJEtoprnwpHH9s8/ljIX8dSi6jx4mElVdv7y73a/xNCfqRg3GVcQZXuPxIaOAFMNVewNK0pz4x3LAdMvdyKotOFbIr74KnbEFXHv3z7TnKVbjua0IKX7i3Ce47uYO5/+Czg0q2LMPtvn5OKBpe3a/IfLPhRHvWv5nC+9HXq4Papd61jCbXrG0dni0OrSuzVGVNotYnPtmE+NKmG94wMfiWcGi3dMWTDf9lXkbriFA+sDQn7xdUbNwC9142SXbN8zQlBHPX+282tona15C+Di6mJEeLVup4yOuFdFm5O7bZXv52AXpgcNoodvye5Ox3grZ/hzyQgnNCKZg1ZXgKhvyo58HL9Px1cPgHofz2fbkLcUE7j81LKncfOBdKmvfXVGu1Vh3fM++lb5fHGs2R/4yf9m0oF4dt/EMoZ4cd+35AcFjYrIrBzxQb8x8dhm3XYZMfzG4Y2xGzE+zvSVqyMkG2eOPf/wVQSwMEFAACAAgAVauoWOohDhNLAAAAbAAAABsAAAB1bml2ZXJzYWwvdW5pdmVyc2FsLnBuZy54bWyzsa/IzVEoSy0qzszPs1Uy1DNQsrfj5bIpKEoty0wtV6gAigEFIUBJoRLINUJwyzNTSjKAQiYmFgjBjNTM9IwSoKiBhRlcVB9oKABQSwECAAAUAAIACACpflBPNmFYAkcDAADhCQAAFAAAAAAAAAABAAAAAAAAAAAAdW5pdmVyc2FsL3BsYXllci54bWxQSwECAAAUAAIACABUq6hYtTf0qBwFAADhEwAAHQAAAAAAAAABAAAAAAB5AwAAdW5pdmVyc2FsL2NvbW1vbl9tZXNzYWdlcy5sbmdQSwECAAAUAAIACABUq6hYFR5gG6MAAAB/AQAALgAAAAAAAAABAAAAAADQCAAAdW5pdmVyc2FsL3BsYXliYWNrX2FuZF9uYXZpZ2F0aW9uX3NldHRpbmdzLnhtbFBLAQIAABQAAgAIAFSrqFh0STUfPAQAAAwVAAAnAAAAAAAAAAEAAAAAAL8JAAB1bml2ZXJzYWwvZmxhc2hfcHVibGlzaGluZ19zZXR0aW5ncy54bWxQSwECAAAUAAIACABUq6hYN4uHansDAACsDAAAIQAAAAAAAAABAAAAAABADgAAdW5pdmVyc2FsL2ZsYXNoX3NraW5fc2V0dGluZ3MueG1sUEsBAgAAFAACAAgAVKuoWKavViM2BAAAlhQAACYAAAAAAAAAAQAAAAAA+hEAAHVuaXZlcnNhbC9odG1sX3B1Ymxpc2hpbmdfc2V0dGluZ3MueG1sUEsBAgAAFAACAAgAVKuoWCYPfuiwAQAAbwYAAB8AAAAAAAAAAQAAAAAAdBYAAHVuaXZlcnNhbC9odG1sX3NraW5fc2V0dGluZ3MuanNQSwECAAAUAAIACABUq6hYFQaV5GsAAABvAAAAHAAAAAAAAAABAAAAAABhGAAAdW5pdmVyc2FsL2xvY2FsX3NldHRpbmdzLnhtbFBLAQIAABQAAgAIAFWrqFjCG66ZaBIAAPdNAAAXAAAAAAAAAAAAAAAAAAYZAAB1bml2ZXJzYWwvdW5pdmVyc2FsLnBuZ1BLAQIAABQAAgAIAFWrqFjqIQ4TSwAAAGwAAAAbAAAAAAAAAAEAAAAAAKMrAAB1bml2ZXJzYWwvdW5pdmVyc2FsLnBuZy54bWxQSwUGAAAAAAoACgAGAwAAJywAAAAA"/>
  <p:tag name="ISPRING_LMS_API_VERSION" val="SCORM 1.2"/>
  <p:tag name="ISPRING_ULTRA_SCORM_COURSE_ID" val="737C52C8-E487-4ADA-98E0-F5A069694C97"/>
  <p:tag name="ISPRING_CMI5_LAUNCH_METHOD" val="any window"/>
  <p:tag name="ISPRING_SCORM_ENDPOINT" val="&lt;endpoint&gt;&lt;enable&gt;0&lt;/enable&gt;&lt;lrs&gt;http://&lt;/lrs&gt;&lt;auth&gt;0&lt;/auth&gt;&lt;login&gt;&lt;/login&gt;&lt;password&gt;&lt;/password&gt;&lt;key&gt;&lt;/key&gt;&lt;name&gt;&lt;/name&gt;&lt;email&gt;&lt;/email&gt;&lt;/endpoint&gt;&#10;"/>
  <p:tag name="ISPRINGCLOUDFOLDERID" val="1"/>
  <p:tag name="ISPRINGONLINEFOLDERID" val="1"/>
  <p:tag name="ISPRING_OUTPUT_FOLDER" val="[[&quot;\u007F\uFFFD\uFFFD{A396230D-9A3A-426D-B380-67D82CDE4863}&quot;,&quot;C:\\Users\\pantelis\\Documents\\MHAPPS\\EN\\Training material for ETA 04&quot;]]"/>
  <p:tag name="ISPRING_PUBLISH_SETTINGS" val="{&quot;commonSettings&quot;:{&quot;webSettings&quot;:{&quot;useMobileViewer&quot;:&quot;T_FALSE&quot;},&quot;lmsSettings&quot;:{&quot;useMobileViewer&quot;:&quot;T_FALSE&quot;},&quot;cloudSettings&quot;:{&quot;useMobileViewer&quot;:&quot;T_FALSE&quot;},&quot;ispringLmsSettings&quot;:{&quot;useMobileViewer&quot;:&quot;T_FALSE&quot;},&quot;playerId&quot;:&quot;universal&quot;},&quot;advancedSettings&quot;:{&quot;enableTextAllocation&quot;:&quot;T_TRUE&quot;,&quot;viewingFromLocalDrive&quot;:&quot;T_TRUE&quot;,&quot;contentScale&quot;:75,&quot;contentScaleMode&quot;:&quot;FIT_TO_WINDOW&quot;},&quot;accessibilitySettings&quot;:{&quot;enabled&quot;:&quot;T_FALSE&quot;},&quot;compressionSettings&quot;:{&quot;imageSettings&quot;:{&quot;jpegQuality&quot;:70,&quot;optimizeImageForResolution&quot;:&quot;T_FALSE&quot;},&quot;audioQuality&quot;:70,&quot;videoQuality&quot;:65},&quot;protectionSettings&quot;:{&quot;watermarkEnabled&quot;:&quot;T_FALSE&quot;,&quot;watermarkPosition&quot;:&quot;MIDDLE_CENTER&quot;,&quot;openWatermarkUrl&quot;:&quot;T_FALSE&quot;,&quot;openWatermarkWebPageInNewWindow&quot;:&quot;T_FALSE&quot;,&quot;displayAfterEnabled&quot;:&quot;T_FALSE&quot;,&quot;displayUntilEnabled&quot;:&quot;T_FALSE&quot;,&quot;domainRestrictionEnabled&quot;:&quot;T_FALSE&quot;,&quot;enablePassword&quot;:&quot;T_FALSE&quot;},&quot;videoSettings&quot;:{&quot;videoCompressionSettings&quot;:{&quot;audioQuality&quot;:70,&quot;videoQuality&quot;:75},&quot;secondsOnEachSlide&quot;:5,&quot;hostingSettings&quot;:{}},&quot;ispringOnlineSettings&quot;:{&quot;onlineDestinationFolderId&quot;:&quot;1&quot;},&quot;cloudSettings&quot;:{&quot;onlineDestinationFolderId&quot;:&quot;1&quot;},&quot;wordSettings&quot;:{&quot;printCopies&quot;:1}}"/>
  <p:tag name="ISPRING_SCORM_RATE_SLIDES" val="0"/>
  <p:tag name="ISPRING_SCORM_RATE_QUIZZES" val="0"/>
  <p:tag name="ISPRING_SCORM_PASSING_SCORE" val="0.000000"/>
  <p:tag name="ISPRING_CURRENT_PLAYER_ID" val="universal"/>
  <p:tag name="ISPRING_PRESENTATION_TITLE" val="ETA4 1 Health Apps for Rest Routines TEACHING SESSION"/>
  <p:tag name="ISPRING_FIRST_PUBLISH" val="1"/>
</p:tagLst>
</file>

<file path=ppt/theme/theme1.xml><?xml version="1.0" encoding="utf-8"?>
<a:theme xmlns:a="http://schemas.openxmlformats.org/drawingml/2006/main" name="Θέμα του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txDef>
      <a:spPr/>
      <a:bodyPr wrap="square" rtlCol="0">
        <a:spAutoFit/>
      </a:bodyPr>
      <a:lstStyle>
        <a:defPPr algn="l">
          <a:defRPr dirty="0" err="1" smtClean="0"/>
        </a:defPPr>
      </a:lstStyle>
    </a:txDef>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Θέμα του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Θέμα του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7550</TotalTime>
  <Words>2096</Words>
  <Application>Microsoft Office PowerPoint</Application>
  <PresentationFormat>Ευρεία οθόνη</PresentationFormat>
  <Paragraphs>358</Paragraphs>
  <Slides>30</Slides>
  <Notes>30</Notes>
  <HiddenSlides>0</HiddenSlides>
  <MMClips>0</MMClips>
  <ScaleCrop>false</ScaleCrop>
  <HeadingPairs>
    <vt:vector size="6" baseType="variant">
      <vt:variant>
        <vt:lpstr>Γραμματοσειρές που χρησιμοποιούνται</vt:lpstr>
      </vt:variant>
      <vt:variant>
        <vt:i4>11</vt:i4>
      </vt:variant>
      <vt:variant>
        <vt:lpstr>Θέμα</vt:lpstr>
      </vt:variant>
      <vt:variant>
        <vt:i4>1</vt:i4>
      </vt:variant>
      <vt:variant>
        <vt:lpstr>Τίτλοι διαφανειών</vt:lpstr>
      </vt:variant>
      <vt:variant>
        <vt:i4>30</vt:i4>
      </vt:variant>
    </vt:vector>
  </HeadingPairs>
  <TitlesOfParts>
    <vt:vector size="42" baseType="lpstr">
      <vt:lpstr>Adobe Gothic Std B</vt:lpstr>
      <vt:lpstr>MS PGothic</vt:lpstr>
      <vt:lpstr>Abadi Extra Light</vt:lpstr>
      <vt:lpstr>Arial</vt:lpstr>
      <vt:lpstr>Calibri</vt:lpstr>
      <vt:lpstr>Calibri Light</vt:lpstr>
      <vt:lpstr>Courier New</vt:lpstr>
      <vt:lpstr>Gill Sans Nova</vt:lpstr>
      <vt:lpstr>Impact</vt:lpstr>
      <vt:lpstr>Roboto</vt:lpstr>
      <vt:lpstr>Wingdings</vt:lpstr>
      <vt:lpstr>Θέμα του Office</vt:lpstr>
      <vt:lpstr>Παρουσίαση του PowerPoint</vt:lpstr>
      <vt:lpstr>Παρουσίαση του PowerPoint</vt:lpstr>
      <vt:lpstr>Partners</vt:lpstr>
      <vt:lpstr>Teaching Session:  Content</vt:lpstr>
      <vt:lpstr>Objectives</vt:lpstr>
      <vt:lpstr>Competences</vt:lpstr>
      <vt:lpstr>4.1.1 General information about rest routines</vt:lpstr>
      <vt:lpstr>Definition of rest routine</vt:lpstr>
      <vt:lpstr>Why sleeping routines are important</vt:lpstr>
      <vt:lpstr>Common sleeping difficulties in migrant populations</vt:lpstr>
      <vt:lpstr>How to establish a sleeping routine </vt:lpstr>
      <vt:lpstr>How to establish a sleeping routine </vt:lpstr>
      <vt:lpstr>Activity</vt:lpstr>
      <vt:lpstr>4.1.2 Rest routines applications and their benefits</vt:lpstr>
      <vt:lpstr>Description of Apps for rest routine</vt:lpstr>
      <vt:lpstr>Common characteristics of rest routine apps</vt:lpstr>
      <vt:lpstr>How they can contribute to improving a rest routine</vt:lpstr>
      <vt:lpstr>Activity</vt:lpstr>
      <vt:lpstr>4.1.3 Real life scenario</vt:lpstr>
      <vt:lpstr>Scenario 1</vt:lpstr>
      <vt:lpstr>6.1.4 Navigating Apps for rest routines</vt:lpstr>
      <vt:lpstr>Activity</vt:lpstr>
      <vt:lpstr>4.1.5 Discussion and Evaluation</vt:lpstr>
      <vt:lpstr>To summarize…  (1)</vt:lpstr>
      <vt:lpstr>To summarize… (2)</vt:lpstr>
      <vt:lpstr>Next steps…</vt:lpstr>
      <vt:lpstr>Evaluation Questionnaire </vt:lpstr>
      <vt:lpstr>Evaluation Questionnaire </vt:lpstr>
      <vt:lpstr>References, further Readings and Closure</vt:lpstr>
      <vt:lpstr>Παρουσίαση του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ETA4 1 Health Apps for Rest Routines TEACHING SESSION</dc:title>
  <dc:creator>pantelis bbalaouras</dc:creator>
  <cp:lastModifiedBy>pantelis</cp:lastModifiedBy>
  <cp:revision>1006</cp:revision>
  <dcterms:created xsi:type="dcterms:W3CDTF">2020-06-02T13:31:56Z</dcterms:created>
  <dcterms:modified xsi:type="dcterms:W3CDTF">2024-05-10T11:58:03Z</dcterms:modified>
</cp:coreProperties>
</file>