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6" r:id="rId2"/>
    <p:sldMasterId id="2147483659" r:id="rId3"/>
    <p:sldMasterId id="2147483667" r:id="rId4"/>
    <p:sldMasterId id="2147483675" r:id="rId5"/>
  </p:sldMasterIdLst>
  <p:notesMasterIdLst>
    <p:notesMasterId r:id="rId14"/>
  </p:notesMasterIdLst>
  <p:sldIdLst>
    <p:sldId id="256" r:id="rId6"/>
    <p:sldId id="257" r:id="rId7"/>
    <p:sldId id="265" r:id="rId8"/>
    <p:sldId id="260" r:id="rId9"/>
    <p:sldId id="261" r:id="rId10"/>
    <p:sldId id="262" r:id="rId11"/>
    <p:sldId id="263" r:id="rId12"/>
    <p:sldId id="264" r:id="rId13"/>
  </p:sldIdLst>
  <p:sldSz cx="12192000" cy="6858000"/>
  <p:notesSz cx="6858000" cy="9144000"/>
  <p:embeddedFontLst>
    <p:embeddedFont>
      <p:font typeface="Calibri" panose="020F0502020204030204" pitchFamily="34" charset="0"/>
      <p:regular r:id="rId15"/>
      <p:bold r:id="rId16"/>
      <p:italic r:id="rId17"/>
      <p:boldItalic r:id="rId18"/>
    </p:embeddedFont>
    <p:embeddedFont>
      <p:font typeface="Calibri Light" panose="020F0302020204030204" pitchFamily="34" charset="0"/>
      <p:regular r:id="rId19"/>
      <p:italic r:id="rId20"/>
    </p:embeddedFont>
    <p:embeddedFont>
      <p:font typeface="Roboto" panose="02000000000000000000" pitchFamily="2" charset="0"/>
      <p:regular r:id="rId21"/>
      <p:bold r:id="rId22"/>
      <p:italic r:id="rId23"/>
      <p:boldItalic r:id="rId24"/>
    </p:embeddedFont>
    <p:embeddedFont>
      <p:font typeface="Gill Sans" panose="020B0604020202020204" charset="0"/>
      <p:regular r:id="rId25"/>
      <p:bold r:id="rId26"/>
    </p:embeddedFont>
    <p:embeddedFont>
      <p:font typeface="Abadi Extra Light" panose="020B0604020202020204" charset="0"/>
      <p:regular r:id="rId27"/>
    </p:embeddedFont>
    <p:embeddedFont>
      <p:font typeface="Impact" panose="020B0806030902050204" pitchFamily="34" charset="0"/>
      <p:regular r:id="rId28"/>
    </p:embeddedFont>
  </p:embeddedFontLst>
  <p:custDataLst>
    <p:tags r:id="rId29"/>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0" roundtripDataSignature="AMtx7mhHWncQKpenhp1YOrMBsLhLHQBR+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F77DEB-A06F-498B-8029-4FE5951CEF73}" v="4" dt="2024-06-07T09:39:42.3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snapToGrid="0">
      <p:cViewPr varScale="1">
        <p:scale>
          <a:sx n="93" d="100"/>
          <a:sy n="93" d="100"/>
        </p:scale>
        <p:origin x="96" y="19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Master" Target="slideMasters/slideMaster3.xml"/><Relationship Id="rId21" Type="http://schemas.openxmlformats.org/officeDocument/2006/relationships/font" Target="fonts/font7.fntdata"/><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10.fntdata"/><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36"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font" Target="fonts/font5.fntdata"/><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font" Target="fonts/font13.fntdata"/><Relationship Id="rId30" Type="http://customschemas.google.com/relationships/presentationmetadata" Target="metadata"/><Relationship Id="rId35" Type="http://schemas.microsoft.com/office/2015/10/relationships/revisionInfo" Target="revisionInfo.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4EEF1150-D362-4224-B814-7F69EE5DE3E9}"/>
    <pc:docChg chg="undo custSel addSld modSld">
      <pc:chgData name="pantelis balaouras" userId="25e8755020fc1734" providerId="LiveId" clId="{4EEF1150-D362-4224-B814-7F69EE5DE3E9}" dt="2024-05-02T09:00:31.783" v="17" actId="114"/>
      <pc:docMkLst>
        <pc:docMk/>
      </pc:docMkLst>
      <pc:sldChg chg="modSp mod">
        <pc:chgData name="pantelis balaouras" userId="25e8755020fc1734" providerId="LiveId" clId="{4EEF1150-D362-4224-B814-7F69EE5DE3E9}" dt="2024-05-02T08:59:19.283" v="0" actId="2711"/>
        <pc:sldMkLst>
          <pc:docMk/>
          <pc:sldMk cId="0" sldId="256"/>
        </pc:sldMkLst>
        <pc:spChg chg="mod">
          <ac:chgData name="pantelis balaouras" userId="25e8755020fc1734" providerId="LiveId" clId="{4EEF1150-D362-4224-B814-7F69EE5DE3E9}" dt="2024-05-02T08:59:19.283" v="0" actId="2711"/>
          <ac:spMkLst>
            <pc:docMk/>
            <pc:sldMk cId="0" sldId="256"/>
            <ac:spMk id="212" creationId="{00000000-0000-0000-0000-000000000000}"/>
          </ac:spMkLst>
        </pc:spChg>
      </pc:sldChg>
      <pc:sldChg chg="delSp modSp mod">
        <pc:chgData name="pantelis balaouras" userId="25e8755020fc1734" providerId="LiveId" clId="{4EEF1150-D362-4224-B814-7F69EE5DE3E9}" dt="2024-05-02T08:59:25.501" v="2" actId="478"/>
        <pc:sldMkLst>
          <pc:docMk/>
          <pc:sldMk cId="0" sldId="258"/>
        </pc:sldMkLst>
        <pc:picChg chg="del mod">
          <ac:chgData name="pantelis balaouras" userId="25e8755020fc1734" providerId="LiveId" clId="{4EEF1150-D362-4224-B814-7F69EE5DE3E9}" dt="2024-05-02T08:59:25.501" v="2" actId="478"/>
          <ac:picMkLst>
            <pc:docMk/>
            <pc:sldMk cId="0" sldId="258"/>
            <ac:picMk id="274" creationId="{00000000-0000-0000-0000-000000000000}"/>
          </ac:picMkLst>
        </pc:picChg>
      </pc:sldChg>
      <pc:sldChg chg="addSp delSp modSp mod">
        <pc:chgData name="pantelis balaouras" userId="25e8755020fc1734" providerId="LiveId" clId="{4EEF1150-D362-4224-B814-7F69EE5DE3E9}" dt="2024-05-02T09:00:02.587" v="12" actId="14100"/>
        <pc:sldMkLst>
          <pc:docMk/>
          <pc:sldMk cId="0" sldId="259"/>
        </pc:sldMkLst>
        <pc:spChg chg="add mod">
          <ac:chgData name="pantelis balaouras" userId="25e8755020fc1734" providerId="LiveId" clId="{4EEF1150-D362-4224-B814-7F69EE5DE3E9}" dt="2024-05-02T08:59:52.220" v="10"/>
          <ac:spMkLst>
            <pc:docMk/>
            <pc:sldMk cId="0" sldId="259"/>
            <ac:spMk id="2" creationId="{0DA6839A-11EA-D54B-3077-29C5393A89C9}"/>
          </ac:spMkLst>
        </pc:spChg>
        <pc:spChg chg="mod">
          <ac:chgData name="pantelis balaouras" userId="25e8755020fc1734" providerId="LiveId" clId="{4EEF1150-D362-4224-B814-7F69EE5DE3E9}" dt="2024-05-02T09:00:02.587" v="12" actId="14100"/>
          <ac:spMkLst>
            <pc:docMk/>
            <pc:sldMk cId="0" sldId="259"/>
            <ac:spMk id="285" creationId="{00000000-0000-0000-0000-000000000000}"/>
          </ac:spMkLst>
        </pc:spChg>
        <pc:picChg chg="add mod">
          <ac:chgData name="pantelis balaouras" userId="25e8755020fc1734" providerId="LiveId" clId="{4EEF1150-D362-4224-B814-7F69EE5DE3E9}" dt="2024-05-02T08:59:52.220" v="10"/>
          <ac:picMkLst>
            <pc:docMk/>
            <pc:sldMk cId="0" sldId="259"/>
            <ac:picMk id="4" creationId="{2CEC447C-5ADC-8510-24BA-6D511222740D}"/>
          </ac:picMkLst>
        </pc:picChg>
        <pc:picChg chg="del">
          <ac:chgData name="pantelis balaouras" userId="25e8755020fc1734" providerId="LiveId" clId="{4EEF1150-D362-4224-B814-7F69EE5DE3E9}" dt="2024-05-02T08:59:44.954" v="9" actId="478"/>
          <ac:picMkLst>
            <pc:docMk/>
            <pc:sldMk cId="0" sldId="259"/>
            <ac:picMk id="286" creationId="{00000000-0000-0000-0000-000000000000}"/>
          </ac:picMkLst>
        </pc:picChg>
      </pc:sldChg>
      <pc:sldChg chg="addSp delSp modSp mod">
        <pc:chgData name="pantelis balaouras" userId="25e8755020fc1734" providerId="LiveId" clId="{4EEF1150-D362-4224-B814-7F69EE5DE3E9}" dt="2024-05-02T09:00:31.783" v="17" actId="114"/>
        <pc:sldMkLst>
          <pc:docMk/>
          <pc:sldMk cId="0" sldId="263"/>
        </pc:sldMkLst>
        <pc:spChg chg="del">
          <ac:chgData name="pantelis balaouras" userId="25e8755020fc1734" providerId="LiveId" clId="{4EEF1150-D362-4224-B814-7F69EE5DE3E9}" dt="2024-05-02T09:00:23.231" v="14" actId="478"/>
          <ac:spMkLst>
            <pc:docMk/>
            <pc:sldMk cId="0" sldId="263"/>
            <ac:spMk id="2" creationId="{93BC91FA-D647-4934-5C1B-89ABF6B124EC}"/>
          </ac:spMkLst>
        </pc:spChg>
        <pc:spChg chg="add mod">
          <ac:chgData name="pantelis balaouras" userId="25e8755020fc1734" providerId="LiveId" clId="{4EEF1150-D362-4224-B814-7F69EE5DE3E9}" dt="2024-05-02T09:00:24.564" v="15"/>
          <ac:spMkLst>
            <pc:docMk/>
            <pc:sldMk cId="0" sldId="263"/>
            <ac:spMk id="4" creationId="{8C27282A-8526-8FBF-5E89-284946383D0E}"/>
          </ac:spMkLst>
        </pc:spChg>
        <pc:spChg chg="mod">
          <ac:chgData name="pantelis balaouras" userId="25e8755020fc1734" providerId="LiveId" clId="{4EEF1150-D362-4224-B814-7F69EE5DE3E9}" dt="2024-05-02T09:00:31.783" v="17" actId="114"/>
          <ac:spMkLst>
            <pc:docMk/>
            <pc:sldMk cId="0" sldId="263"/>
            <ac:spMk id="10" creationId="{00000000-0000-0000-0000-000000000000}"/>
          </ac:spMkLst>
        </pc:spChg>
        <pc:picChg chg="add mod">
          <ac:chgData name="pantelis balaouras" userId="25e8755020fc1734" providerId="LiveId" clId="{4EEF1150-D362-4224-B814-7F69EE5DE3E9}" dt="2024-05-02T09:00:24.564" v="15"/>
          <ac:picMkLst>
            <pc:docMk/>
            <pc:sldMk cId="0" sldId="263"/>
            <ac:picMk id="3" creationId="{69781504-BDB8-1AE6-8872-D3AC36AA3E66}"/>
          </ac:picMkLst>
        </pc:picChg>
        <pc:picChg chg="del">
          <ac:chgData name="pantelis balaouras" userId="25e8755020fc1734" providerId="LiveId" clId="{4EEF1150-D362-4224-B814-7F69EE5DE3E9}" dt="2024-05-02T09:00:19.861" v="13" actId="478"/>
          <ac:picMkLst>
            <pc:docMk/>
            <pc:sldMk cId="0" sldId="263"/>
            <ac:picMk id="326" creationId="{00000000-0000-0000-0000-000000000000}"/>
          </ac:picMkLst>
        </pc:picChg>
      </pc:sldChg>
      <pc:sldChg chg="addSp delSp modSp add mod">
        <pc:chgData name="pantelis balaouras" userId="25e8755020fc1734" providerId="LiveId" clId="{4EEF1150-D362-4224-B814-7F69EE5DE3E9}" dt="2024-05-02T08:59:40.752" v="8" actId="14100"/>
        <pc:sldMkLst>
          <pc:docMk/>
          <pc:sldMk cId="1219339794" sldId="265"/>
        </pc:sldMkLst>
        <pc:spChg chg="add mod">
          <ac:chgData name="pantelis balaouras" userId="25e8755020fc1734" providerId="LiveId" clId="{4EEF1150-D362-4224-B814-7F69EE5DE3E9}" dt="2024-05-02T08:59:32.970" v="5"/>
          <ac:spMkLst>
            <pc:docMk/>
            <pc:sldMk cId="1219339794" sldId="265"/>
            <ac:spMk id="2" creationId="{93714927-8FDD-D06D-692D-05DBA7B01C96}"/>
          </ac:spMkLst>
        </pc:spChg>
        <pc:spChg chg="mod">
          <ac:chgData name="pantelis balaouras" userId="25e8755020fc1734" providerId="LiveId" clId="{4EEF1150-D362-4224-B814-7F69EE5DE3E9}" dt="2024-05-02T08:59:40.752" v="8" actId="14100"/>
          <ac:spMkLst>
            <pc:docMk/>
            <pc:sldMk cId="1219339794" sldId="265"/>
            <ac:spMk id="272" creationId="{00000000-0000-0000-0000-000000000000}"/>
          </ac:spMkLst>
        </pc:spChg>
        <pc:picChg chg="add mod">
          <ac:chgData name="pantelis balaouras" userId="25e8755020fc1734" providerId="LiveId" clId="{4EEF1150-D362-4224-B814-7F69EE5DE3E9}" dt="2024-05-02T08:59:32.970" v="5"/>
          <ac:picMkLst>
            <pc:docMk/>
            <pc:sldMk cId="1219339794" sldId="265"/>
            <ac:picMk id="3" creationId="{FAF0F4B2-1ADB-29B2-9525-4AE634A56E8B}"/>
          </ac:picMkLst>
        </pc:picChg>
        <pc:picChg chg="del">
          <ac:chgData name="pantelis balaouras" userId="25e8755020fc1734" providerId="LiveId" clId="{4EEF1150-D362-4224-B814-7F69EE5DE3E9}" dt="2024-05-02T08:59:28.986" v="4" actId="478"/>
          <ac:picMkLst>
            <pc:docMk/>
            <pc:sldMk cId="1219339794" sldId="265"/>
            <ac:picMk id="274" creationId="{00000000-0000-0000-0000-000000000000}"/>
          </ac:picMkLst>
        </pc:picChg>
      </pc:sldChg>
    </pc:docChg>
  </pc:docChgLst>
  <pc:docChgLst>
    <pc:chgData name="Ioanna Zygouri" userId="e39f6a80f86403a0" providerId="LiveId" clId="{46F77DEB-A06F-498B-8029-4FE5951CEF73}"/>
    <pc:docChg chg="undo custSel delSld modSld modMainMaster">
      <pc:chgData name="Ioanna Zygouri" userId="e39f6a80f86403a0" providerId="LiveId" clId="{46F77DEB-A06F-498B-8029-4FE5951CEF73}" dt="2024-06-07T09:41:54.470" v="75" actId="2696"/>
      <pc:docMkLst>
        <pc:docMk/>
      </pc:docMkLst>
      <pc:sldChg chg="addSp delSp modSp mod">
        <pc:chgData name="Ioanna Zygouri" userId="e39f6a80f86403a0" providerId="LiveId" clId="{46F77DEB-A06F-498B-8029-4FE5951CEF73}" dt="2024-06-07T09:41:15.738" v="74" actId="20577"/>
        <pc:sldMkLst>
          <pc:docMk/>
          <pc:sldMk cId="0" sldId="256"/>
        </pc:sldMkLst>
        <pc:spChg chg="mod">
          <ac:chgData name="Ioanna Zygouri" userId="e39f6a80f86403a0" providerId="LiveId" clId="{46F77DEB-A06F-498B-8029-4FE5951CEF73}" dt="2024-06-07T09:41:15.738" v="74" actId="20577"/>
          <ac:spMkLst>
            <pc:docMk/>
            <pc:sldMk cId="0" sldId="256"/>
            <ac:spMk id="212" creationId="{00000000-0000-0000-0000-000000000000}"/>
          </ac:spMkLst>
        </pc:spChg>
        <pc:picChg chg="add mod">
          <ac:chgData name="Ioanna Zygouri" userId="e39f6a80f86403a0" providerId="LiveId" clId="{46F77DEB-A06F-498B-8029-4FE5951CEF73}" dt="2024-06-07T09:39:03.461" v="24" actId="1076"/>
          <ac:picMkLst>
            <pc:docMk/>
            <pc:sldMk cId="0" sldId="256"/>
            <ac:picMk id="2" creationId="{A5C8026F-7C43-5E83-AD91-379DE4AA9F00}"/>
          </ac:picMkLst>
        </pc:picChg>
        <pc:picChg chg="del">
          <ac:chgData name="Ioanna Zygouri" userId="e39f6a80f86403a0" providerId="LiveId" clId="{46F77DEB-A06F-498B-8029-4FE5951CEF73}" dt="2024-06-07T09:34:30.731" v="16" actId="478"/>
          <ac:picMkLst>
            <pc:docMk/>
            <pc:sldMk cId="0" sldId="256"/>
            <ac:picMk id="232" creationId="{00000000-0000-0000-0000-000000000000}"/>
          </ac:picMkLst>
        </pc:picChg>
      </pc:sldChg>
      <pc:sldChg chg="addSp modSp del mod">
        <pc:chgData name="Ioanna Zygouri" userId="e39f6a80f86403a0" providerId="LiveId" clId="{46F77DEB-A06F-498B-8029-4FE5951CEF73}" dt="2024-06-07T09:41:54.470" v="75" actId="2696"/>
        <pc:sldMkLst>
          <pc:docMk/>
          <pc:sldMk cId="0" sldId="258"/>
        </pc:sldMkLst>
        <pc:picChg chg="add mod">
          <ac:chgData name="Ioanna Zygouri" userId="e39f6a80f86403a0" providerId="LiveId" clId="{46F77DEB-A06F-498B-8029-4FE5951CEF73}" dt="2024-06-07T09:39:15.860" v="27" actId="1076"/>
          <ac:picMkLst>
            <pc:docMk/>
            <pc:sldMk cId="0" sldId="258"/>
            <ac:picMk id="2" creationId="{6D7887AC-89DF-3CD2-4DC1-9E5B7BE02A7F}"/>
          </ac:picMkLst>
        </pc:picChg>
      </pc:sldChg>
      <pc:sldChg chg="addSp delSp modSp mod">
        <pc:chgData name="Ioanna Zygouri" userId="e39f6a80f86403a0" providerId="LiveId" clId="{46F77DEB-A06F-498B-8029-4FE5951CEF73}" dt="2024-06-07T09:40:42.491" v="45" actId="27636"/>
        <pc:sldMkLst>
          <pc:docMk/>
          <pc:sldMk cId="0" sldId="264"/>
        </pc:sldMkLst>
        <pc:spChg chg="mod">
          <ac:chgData name="Ioanna Zygouri" userId="e39f6a80f86403a0" providerId="LiveId" clId="{46F77DEB-A06F-498B-8029-4FE5951CEF73}" dt="2024-06-07T09:40:42.491" v="45" actId="27636"/>
          <ac:spMkLst>
            <pc:docMk/>
            <pc:sldMk cId="0" sldId="264"/>
            <ac:spMk id="339" creationId="{00000000-0000-0000-0000-000000000000}"/>
          </ac:spMkLst>
        </pc:spChg>
        <pc:picChg chg="del">
          <ac:chgData name="Ioanna Zygouri" userId="e39f6a80f86403a0" providerId="LiveId" clId="{46F77DEB-A06F-498B-8029-4FE5951CEF73}" dt="2024-06-07T09:39:40.549" v="30" actId="478"/>
          <ac:picMkLst>
            <pc:docMk/>
            <pc:sldMk cId="0" sldId="264"/>
            <ac:picMk id="3" creationId="{CCDE936E-5F90-95B5-A939-95CDE1FE2D82}"/>
          </ac:picMkLst>
        </pc:picChg>
        <pc:picChg chg="add mod">
          <ac:chgData name="Ioanna Zygouri" userId="e39f6a80f86403a0" providerId="LiveId" clId="{46F77DEB-A06F-498B-8029-4FE5951CEF73}" dt="2024-06-07T09:39:50.036" v="34" actId="1076"/>
          <ac:picMkLst>
            <pc:docMk/>
            <pc:sldMk cId="0" sldId="264"/>
            <ac:picMk id="4" creationId="{6BF7841B-BB91-7B55-1D97-14AFC736693B}"/>
          </ac:picMkLst>
        </pc:picChg>
      </pc:sldChg>
      <pc:sldChg chg="addSp modSp mod">
        <pc:chgData name="Ioanna Zygouri" userId="e39f6a80f86403a0" providerId="LiveId" clId="{46F77DEB-A06F-498B-8029-4FE5951CEF73}" dt="2024-06-07T09:39:25.142" v="29" actId="1076"/>
        <pc:sldMkLst>
          <pc:docMk/>
          <pc:sldMk cId="1219339794" sldId="265"/>
        </pc:sldMkLst>
        <pc:picChg chg="add mod">
          <ac:chgData name="Ioanna Zygouri" userId="e39f6a80f86403a0" providerId="LiveId" clId="{46F77DEB-A06F-498B-8029-4FE5951CEF73}" dt="2024-06-07T09:39:25.142" v="29" actId="1076"/>
          <ac:picMkLst>
            <pc:docMk/>
            <pc:sldMk cId="1219339794" sldId="265"/>
            <ac:picMk id="4" creationId="{0CAAF7E8-1279-6DAF-551A-052BE821C937}"/>
          </ac:picMkLst>
        </pc:picChg>
      </pc:sldChg>
      <pc:sldMasterChg chg="modSldLayout">
        <pc:chgData name="Ioanna Zygouri" userId="e39f6a80f86403a0" providerId="LiveId" clId="{46F77DEB-A06F-498B-8029-4FE5951CEF73}" dt="2024-06-07T09:34:57.033" v="21" actId="478"/>
        <pc:sldMasterMkLst>
          <pc:docMk/>
          <pc:sldMasterMk cId="0" sldId="2147483648"/>
        </pc:sldMasterMkLst>
        <pc:sldLayoutChg chg="delSp mod">
          <pc:chgData name="Ioanna Zygouri" userId="e39f6a80f86403a0" providerId="LiveId" clId="{46F77DEB-A06F-498B-8029-4FE5951CEF73}" dt="2024-06-07T09:34:57.033" v="21" actId="478"/>
          <pc:sldLayoutMkLst>
            <pc:docMk/>
            <pc:sldMasterMk cId="0" sldId="2147483648"/>
            <pc:sldLayoutMk cId="0" sldId="2147483650"/>
          </pc:sldLayoutMkLst>
          <pc:picChg chg="del">
            <ac:chgData name="Ioanna Zygouri" userId="e39f6a80f86403a0" providerId="LiveId" clId="{46F77DEB-A06F-498B-8029-4FE5951CEF73}" dt="2024-06-07T09:34:57.033" v="21" actId="478"/>
            <ac:picMkLst>
              <pc:docMk/>
              <pc:sldMasterMk cId="0" sldId="2147483648"/>
              <pc:sldLayoutMk cId="0" sldId="2147483650"/>
              <ac:picMk id="23" creationId="{00000000-0000-0000-0000-000000000000}"/>
            </ac:picMkLst>
          </pc:picChg>
        </pc:sldLayoutChg>
        <pc:sldLayoutChg chg="delSp mod">
          <pc:chgData name="Ioanna Zygouri" userId="e39f6a80f86403a0" providerId="LiveId" clId="{46F77DEB-A06F-498B-8029-4FE5951CEF73}" dt="2024-06-07T09:34:54.290" v="20" actId="478"/>
          <pc:sldLayoutMkLst>
            <pc:docMk/>
            <pc:sldMasterMk cId="0" sldId="2147483648"/>
            <pc:sldLayoutMk cId="0" sldId="2147483651"/>
          </pc:sldLayoutMkLst>
          <pc:picChg chg="del">
            <ac:chgData name="Ioanna Zygouri" userId="e39f6a80f86403a0" providerId="LiveId" clId="{46F77DEB-A06F-498B-8029-4FE5951CEF73}" dt="2024-06-07T09:34:54.290" v="20" actId="478"/>
            <ac:picMkLst>
              <pc:docMk/>
              <pc:sldMasterMk cId="0" sldId="2147483648"/>
              <pc:sldLayoutMk cId="0" sldId="2147483651"/>
              <ac:picMk id="32" creationId="{00000000-0000-0000-0000-000000000000}"/>
            </ac:picMkLst>
          </pc:picChg>
        </pc:sldLayoutChg>
        <pc:sldLayoutChg chg="delSp mod">
          <pc:chgData name="Ioanna Zygouri" userId="e39f6a80f86403a0" providerId="LiveId" clId="{46F77DEB-A06F-498B-8029-4FE5951CEF73}" dt="2024-06-07T09:34:51.271" v="19" actId="478"/>
          <pc:sldLayoutMkLst>
            <pc:docMk/>
            <pc:sldMasterMk cId="0" sldId="2147483648"/>
            <pc:sldLayoutMk cId="0" sldId="2147483652"/>
          </pc:sldLayoutMkLst>
          <pc:picChg chg="del">
            <ac:chgData name="Ioanna Zygouri" userId="e39f6a80f86403a0" providerId="LiveId" clId="{46F77DEB-A06F-498B-8029-4FE5951CEF73}" dt="2024-06-07T09:34:51.271" v="19" actId="478"/>
            <ac:picMkLst>
              <pc:docMk/>
              <pc:sldMasterMk cId="0" sldId="2147483648"/>
              <pc:sldLayoutMk cId="0" sldId="2147483652"/>
              <ac:picMk id="39" creationId="{00000000-0000-0000-0000-000000000000}"/>
            </ac:picMkLst>
          </pc:picChg>
        </pc:sldLayoutChg>
        <pc:sldLayoutChg chg="modSp mod">
          <pc:chgData name="Ioanna Zygouri" userId="e39f6a80f86403a0" providerId="LiveId" clId="{46F77DEB-A06F-498B-8029-4FE5951CEF73}" dt="2024-06-07T09:29:47.247" v="15" actId="14100"/>
          <pc:sldLayoutMkLst>
            <pc:docMk/>
            <pc:sldMasterMk cId="0" sldId="2147483648"/>
            <pc:sldLayoutMk cId="0" sldId="2147483654"/>
          </pc:sldLayoutMkLst>
          <pc:spChg chg="mod">
            <ac:chgData name="Ioanna Zygouri" userId="e39f6a80f86403a0" providerId="LiveId" clId="{46F77DEB-A06F-498B-8029-4FE5951CEF73}" dt="2024-06-07T09:29:47.247" v="15" actId="14100"/>
            <ac:spMkLst>
              <pc:docMk/>
              <pc:sldMasterMk cId="0" sldId="2147483648"/>
              <pc:sldLayoutMk cId="0" sldId="2147483654"/>
              <ac:spMk id="2" creationId="{B1A085E6-4BC9-12A9-70B3-D4F68F11D985}"/>
            </ac:spMkLst>
          </pc:spChg>
        </pc:sldLayoutChg>
        <pc:sldLayoutChg chg="modSp mod">
          <pc:chgData name="Ioanna Zygouri" userId="e39f6a80f86403a0" providerId="LiveId" clId="{46F77DEB-A06F-498B-8029-4FE5951CEF73}" dt="2024-06-07T09:29:41.647" v="14" actId="14100"/>
          <pc:sldLayoutMkLst>
            <pc:docMk/>
            <pc:sldMasterMk cId="0" sldId="2147483648"/>
            <pc:sldLayoutMk cId="0" sldId="2147483655"/>
          </pc:sldLayoutMkLst>
          <pc:spChg chg="mod">
            <ac:chgData name="Ioanna Zygouri" userId="e39f6a80f86403a0" providerId="LiveId" clId="{46F77DEB-A06F-498B-8029-4FE5951CEF73}" dt="2024-06-07T09:29:41.647" v="14" actId="14100"/>
            <ac:spMkLst>
              <pc:docMk/>
              <pc:sldMasterMk cId="0" sldId="2147483648"/>
              <pc:sldLayoutMk cId="0" sldId="2147483655"/>
              <ac:spMk id="2" creationId="{C040C527-73C1-7450-DED0-E047ECA88F64}"/>
            </ac:spMkLst>
          </pc:spChg>
        </pc:sldLayoutChg>
      </pc:sldMasterChg>
      <pc:sldMasterChg chg="modSldLayout">
        <pc:chgData name="Ioanna Zygouri" userId="e39f6a80f86403a0" providerId="LiveId" clId="{46F77DEB-A06F-498B-8029-4FE5951CEF73}" dt="2024-06-07T09:34:43.508" v="18" actId="478"/>
        <pc:sldMasterMkLst>
          <pc:docMk/>
          <pc:sldMasterMk cId="0" sldId="2147483659"/>
        </pc:sldMasterMkLst>
        <pc:sldLayoutChg chg="delSp mod">
          <pc:chgData name="Ioanna Zygouri" userId="e39f6a80f86403a0" providerId="LiveId" clId="{46F77DEB-A06F-498B-8029-4FE5951CEF73}" dt="2024-06-07T09:34:40.637" v="17" actId="478"/>
          <pc:sldLayoutMkLst>
            <pc:docMk/>
            <pc:sldMasterMk cId="0" sldId="2147483659"/>
            <pc:sldLayoutMk cId="0" sldId="2147483662"/>
          </pc:sldLayoutMkLst>
          <pc:picChg chg="del">
            <ac:chgData name="Ioanna Zygouri" userId="e39f6a80f86403a0" providerId="LiveId" clId="{46F77DEB-A06F-498B-8029-4FE5951CEF73}" dt="2024-06-07T09:34:40.637" v="17" actId="478"/>
            <ac:picMkLst>
              <pc:docMk/>
              <pc:sldMasterMk cId="0" sldId="2147483659"/>
              <pc:sldLayoutMk cId="0" sldId="2147483662"/>
              <ac:picMk id="93" creationId="{00000000-0000-0000-0000-000000000000}"/>
            </ac:picMkLst>
          </pc:picChg>
        </pc:sldLayoutChg>
        <pc:sldLayoutChg chg="delSp mod">
          <pc:chgData name="Ioanna Zygouri" userId="e39f6a80f86403a0" providerId="LiveId" clId="{46F77DEB-A06F-498B-8029-4FE5951CEF73}" dt="2024-06-07T09:34:43.508" v="18" actId="478"/>
          <pc:sldLayoutMkLst>
            <pc:docMk/>
            <pc:sldMasterMk cId="0" sldId="2147483659"/>
            <pc:sldLayoutMk cId="0" sldId="2147483663"/>
          </pc:sldLayoutMkLst>
          <pc:picChg chg="del">
            <ac:chgData name="Ioanna Zygouri" userId="e39f6a80f86403a0" providerId="LiveId" clId="{46F77DEB-A06F-498B-8029-4FE5951CEF73}" dt="2024-06-07T09:34:43.508" v="18" actId="478"/>
            <ac:picMkLst>
              <pc:docMk/>
              <pc:sldMasterMk cId="0" sldId="2147483659"/>
              <pc:sldLayoutMk cId="0" sldId="2147483663"/>
              <ac:picMk id="100" creationId="{00000000-0000-0000-0000-000000000000}"/>
            </ac:picMkLst>
          </pc:picChg>
        </pc:sldLayoutChg>
        <pc:sldLayoutChg chg="modSp mod">
          <pc:chgData name="Ioanna Zygouri" userId="e39f6a80f86403a0" providerId="LiveId" clId="{46F77DEB-A06F-498B-8029-4FE5951CEF73}" dt="2024-06-07T09:29:31.095" v="13" actId="14100"/>
          <pc:sldLayoutMkLst>
            <pc:docMk/>
            <pc:sldMasterMk cId="0" sldId="2147483659"/>
            <pc:sldLayoutMk cId="0" sldId="2147483664"/>
          </pc:sldLayoutMkLst>
          <pc:spChg chg="mod">
            <ac:chgData name="Ioanna Zygouri" userId="e39f6a80f86403a0" providerId="LiveId" clId="{46F77DEB-A06F-498B-8029-4FE5951CEF73}" dt="2024-06-07T09:29:31.095" v="13" actId="14100"/>
            <ac:spMkLst>
              <pc:docMk/>
              <pc:sldMasterMk cId="0" sldId="2147483659"/>
              <pc:sldLayoutMk cId="0" sldId="2147483664"/>
              <ac:spMk id="104" creationId="{00000000-0000-0000-0000-000000000000}"/>
            </ac:spMkLst>
          </pc:spChg>
        </pc:sldLayoutChg>
        <pc:sldLayoutChg chg="modSp mod">
          <pc:chgData name="Ioanna Zygouri" userId="e39f6a80f86403a0" providerId="LiveId" clId="{46F77DEB-A06F-498B-8029-4FE5951CEF73}" dt="2024-06-07T09:29:26.375" v="12" actId="14100"/>
          <pc:sldLayoutMkLst>
            <pc:docMk/>
            <pc:sldMasterMk cId="0" sldId="2147483659"/>
            <pc:sldLayoutMk cId="0" sldId="2147483665"/>
          </pc:sldLayoutMkLst>
          <pc:spChg chg="mod">
            <ac:chgData name="Ioanna Zygouri" userId="e39f6a80f86403a0" providerId="LiveId" clId="{46F77DEB-A06F-498B-8029-4FE5951CEF73}" dt="2024-06-07T09:29:26.375" v="12" actId="14100"/>
            <ac:spMkLst>
              <pc:docMk/>
              <pc:sldMasterMk cId="0" sldId="2147483659"/>
              <pc:sldLayoutMk cId="0" sldId="2147483665"/>
              <ac:spMk id="2" creationId="{C9897654-5835-D4DD-7BF9-B08203A28F7D}"/>
            </ac:spMkLst>
          </pc:spChg>
        </pc:sldLayoutChg>
      </pc:sldMasterChg>
      <pc:sldMasterChg chg="modSldLayout">
        <pc:chgData name="Ioanna Zygouri" userId="e39f6a80f86403a0" providerId="LiveId" clId="{46F77DEB-A06F-498B-8029-4FE5951CEF73}" dt="2024-06-07T09:29:17.392" v="11" actId="14100"/>
        <pc:sldMasterMkLst>
          <pc:docMk/>
          <pc:sldMasterMk cId="0" sldId="2147483667"/>
        </pc:sldMasterMkLst>
        <pc:sldLayoutChg chg="delSp mod">
          <pc:chgData name="Ioanna Zygouri" userId="e39f6a80f86403a0" providerId="LiveId" clId="{46F77DEB-A06F-498B-8029-4FE5951CEF73}" dt="2024-06-07T09:28:25.036" v="0" actId="478"/>
          <pc:sldLayoutMkLst>
            <pc:docMk/>
            <pc:sldMasterMk cId="0" sldId="2147483667"/>
            <pc:sldLayoutMk cId="0" sldId="2147483668"/>
          </pc:sldLayoutMkLst>
          <pc:picChg chg="del">
            <ac:chgData name="Ioanna Zygouri" userId="e39f6a80f86403a0" providerId="LiveId" clId="{46F77DEB-A06F-498B-8029-4FE5951CEF73}" dt="2024-06-07T09:28:25.036" v="0" actId="478"/>
            <ac:picMkLst>
              <pc:docMk/>
              <pc:sldMasterMk cId="0" sldId="2147483667"/>
              <pc:sldLayoutMk cId="0" sldId="2147483668"/>
              <ac:picMk id="123" creationId="{00000000-0000-0000-0000-000000000000}"/>
            </ac:picMkLst>
          </pc:picChg>
        </pc:sldLayoutChg>
        <pc:sldLayoutChg chg="delSp mod">
          <pc:chgData name="Ioanna Zygouri" userId="e39f6a80f86403a0" providerId="LiveId" clId="{46F77DEB-A06F-498B-8029-4FE5951CEF73}" dt="2024-06-07T09:28:27.832" v="1" actId="478"/>
          <pc:sldLayoutMkLst>
            <pc:docMk/>
            <pc:sldMasterMk cId="0" sldId="2147483667"/>
            <pc:sldLayoutMk cId="0" sldId="2147483669"/>
          </pc:sldLayoutMkLst>
          <pc:picChg chg="del">
            <ac:chgData name="Ioanna Zygouri" userId="e39f6a80f86403a0" providerId="LiveId" clId="{46F77DEB-A06F-498B-8029-4FE5951CEF73}" dt="2024-06-07T09:28:27.832" v="1" actId="478"/>
            <ac:picMkLst>
              <pc:docMk/>
              <pc:sldMasterMk cId="0" sldId="2147483667"/>
              <pc:sldLayoutMk cId="0" sldId="2147483669"/>
              <ac:picMk id="132" creationId="{00000000-0000-0000-0000-000000000000}"/>
            </ac:picMkLst>
          </pc:picChg>
        </pc:sldLayoutChg>
        <pc:sldLayoutChg chg="delSp mod">
          <pc:chgData name="Ioanna Zygouri" userId="e39f6a80f86403a0" providerId="LiveId" clId="{46F77DEB-A06F-498B-8029-4FE5951CEF73}" dt="2024-06-07T09:28:29.599" v="2" actId="478"/>
          <pc:sldLayoutMkLst>
            <pc:docMk/>
            <pc:sldMasterMk cId="0" sldId="2147483667"/>
            <pc:sldLayoutMk cId="0" sldId="2147483670"/>
          </pc:sldLayoutMkLst>
          <pc:picChg chg="del">
            <ac:chgData name="Ioanna Zygouri" userId="e39f6a80f86403a0" providerId="LiveId" clId="{46F77DEB-A06F-498B-8029-4FE5951CEF73}" dt="2024-06-07T09:28:29.599" v="2" actId="478"/>
            <ac:picMkLst>
              <pc:docMk/>
              <pc:sldMasterMk cId="0" sldId="2147483667"/>
              <pc:sldLayoutMk cId="0" sldId="2147483670"/>
              <ac:picMk id="139" creationId="{00000000-0000-0000-0000-000000000000}"/>
            </ac:picMkLst>
          </pc:picChg>
        </pc:sldLayoutChg>
        <pc:sldLayoutChg chg="delSp mod">
          <pc:chgData name="Ioanna Zygouri" userId="e39f6a80f86403a0" providerId="LiveId" clId="{46F77DEB-A06F-498B-8029-4FE5951CEF73}" dt="2024-06-07T09:28:32.089" v="3" actId="478"/>
          <pc:sldLayoutMkLst>
            <pc:docMk/>
            <pc:sldMasterMk cId="0" sldId="2147483667"/>
            <pc:sldLayoutMk cId="0" sldId="2147483671"/>
          </pc:sldLayoutMkLst>
          <pc:picChg chg="del">
            <ac:chgData name="Ioanna Zygouri" userId="e39f6a80f86403a0" providerId="LiveId" clId="{46F77DEB-A06F-498B-8029-4FE5951CEF73}" dt="2024-06-07T09:28:32.089" v="3" actId="478"/>
            <ac:picMkLst>
              <pc:docMk/>
              <pc:sldMasterMk cId="0" sldId="2147483667"/>
              <pc:sldLayoutMk cId="0" sldId="2147483671"/>
              <ac:picMk id="146" creationId="{00000000-0000-0000-0000-000000000000}"/>
            </ac:picMkLst>
          </pc:picChg>
        </pc:sldLayoutChg>
        <pc:sldLayoutChg chg="modSp mod">
          <pc:chgData name="Ioanna Zygouri" userId="e39f6a80f86403a0" providerId="LiveId" clId="{46F77DEB-A06F-498B-8029-4FE5951CEF73}" dt="2024-06-07T09:29:17.392" v="11" actId="14100"/>
          <pc:sldLayoutMkLst>
            <pc:docMk/>
            <pc:sldMasterMk cId="0" sldId="2147483667"/>
            <pc:sldLayoutMk cId="0" sldId="2147483673"/>
          </pc:sldLayoutMkLst>
          <pc:spChg chg="mod">
            <ac:chgData name="Ioanna Zygouri" userId="e39f6a80f86403a0" providerId="LiveId" clId="{46F77DEB-A06F-498B-8029-4FE5951CEF73}" dt="2024-06-07T09:29:17.392" v="11" actId="14100"/>
            <ac:spMkLst>
              <pc:docMk/>
              <pc:sldMasterMk cId="0" sldId="2147483667"/>
              <pc:sldLayoutMk cId="0" sldId="2147483673"/>
              <ac:spMk id="3" creationId="{C273A654-6A12-5F85-061C-2667B5BD7D38}"/>
            </ac:spMkLst>
          </pc:spChg>
        </pc:sldLayoutChg>
        <pc:sldLayoutChg chg="modSp mod">
          <pc:chgData name="Ioanna Zygouri" userId="e39f6a80f86403a0" providerId="LiveId" clId="{46F77DEB-A06F-498B-8029-4FE5951CEF73}" dt="2024-06-07T09:29:13.697" v="10" actId="14100"/>
          <pc:sldLayoutMkLst>
            <pc:docMk/>
            <pc:sldMasterMk cId="0" sldId="2147483667"/>
            <pc:sldLayoutMk cId="0" sldId="2147483674"/>
          </pc:sldLayoutMkLst>
          <pc:spChg chg="mod">
            <ac:chgData name="Ioanna Zygouri" userId="e39f6a80f86403a0" providerId="LiveId" clId="{46F77DEB-A06F-498B-8029-4FE5951CEF73}" dt="2024-06-07T09:29:13.697" v="10" actId="14100"/>
            <ac:spMkLst>
              <pc:docMk/>
              <pc:sldMasterMk cId="0" sldId="2147483667"/>
              <pc:sldLayoutMk cId="0" sldId="2147483674"/>
              <ac:spMk id="3" creationId="{332DCE6B-18B3-4085-3924-8B65E0F70039}"/>
            </ac:spMkLst>
          </pc:spChg>
        </pc:sldLayoutChg>
      </pc:sldMasterChg>
      <pc:sldMasterChg chg="delSldLayout modSldLayout">
        <pc:chgData name="Ioanna Zygouri" userId="e39f6a80f86403a0" providerId="LiveId" clId="{46F77DEB-A06F-498B-8029-4FE5951CEF73}" dt="2024-06-07T09:28:55.617" v="9" actId="14100"/>
        <pc:sldMasterMkLst>
          <pc:docMk/>
          <pc:sldMasterMk cId="0" sldId="2147483675"/>
        </pc:sldMasterMkLst>
        <pc:sldLayoutChg chg="delSp mod">
          <pc:chgData name="Ioanna Zygouri" userId="e39f6a80f86403a0" providerId="LiveId" clId="{46F77DEB-A06F-498B-8029-4FE5951CEF73}" dt="2024-06-07T09:28:39.824" v="4" actId="478"/>
          <pc:sldLayoutMkLst>
            <pc:docMk/>
            <pc:sldMasterMk cId="0" sldId="2147483675"/>
            <pc:sldLayoutMk cId="0" sldId="2147483676"/>
          </pc:sldLayoutMkLst>
          <pc:picChg chg="del">
            <ac:chgData name="Ioanna Zygouri" userId="e39f6a80f86403a0" providerId="LiveId" clId="{46F77DEB-A06F-498B-8029-4FE5951CEF73}" dt="2024-06-07T09:28:39.824" v="4" actId="478"/>
            <ac:picMkLst>
              <pc:docMk/>
              <pc:sldMasterMk cId="0" sldId="2147483675"/>
              <pc:sldLayoutMk cId="0" sldId="2147483676"/>
              <ac:picMk id="169" creationId="{00000000-0000-0000-0000-000000000000}"/>
            </ac:picMkLst>
          </pc:picChg>
        </pc:sldLayoutChg>
        <pc:sldLayoutChg chg="delSp mod">
          <pc:chgData name="Ioanna Zygouri" userId="e39f6a80f86403a0" providerId="LiveId" clId="{46F77DEB-A06F-498B-8029-4FE5951CEF73}" dt="2024-06-07T09:28:41.466" v="5" actId="478"/>
          <pc:sldLayoutMkLst>
            <pc:docMk/>
            <pc:sldMasterMk cId="0" sldId="2147483675"/>
            <pc:sldLayoutMk cId="0" sldId="2147483677"/>
          </pc:sldLayoutMkLst>
          <pc:picChg chg="del">
            <ac:chgData name="Ioanna Zygouri" userId="e39f6a80f86403a0" providerId="LiveId" clId="{46F77DEB-A06F-498B-8029-4FE5951CEF73}" dt="2024-06-07T09:28:41.466" v="5" actId="478"/>
            <ac:picMkLst>
              <pc:docMk/>
              <pc:sldMasterMk cId="0" sldId="2147483675"/>
              <pc:sldLayoutMk cId="0" sldId="2147483677"/>
              <ac:picMk id="178" creationId="{00000000-0000-0000-0000-000000000000}"/>
            </ac:picMkLst>
          </pc:picChg>
        </pc:sldLayoutChg>
        <pc:sldLayoutChg chg="delSp mod">
          <pc:chgData name="Ioanna Zygouri" userId="e39f6a80f86403a0" providerId="LiveId" clId="{46F77DEB-A06F-498B-8029-4FE5951CEF73}" dt="2024-06-07T09:28:44.467" v="6" actId="478"/>
          <pc:sldLayoutMkLst>
            <pc:docMk/>
            <pc:sldMasterMk cId="0" sldId="2147483675"/>
            <pc:sldLayoutMk cId="0" sldId="2147483679"/>
          </pc:sldLayoutMkLst>
          <pc:picChg chg="del">
            <ac:chgData name="Ioanna Zygouri" userId="e39f6a80f86403a0" providerId="LiveId" clId="{46F77DEB-A06F-498B-8029-4FE5951CEF73}" dt="2024-06-07T09:28:44.467" v="6" actId="478"/>
            <ac:picMkLst>
              <pc:docMk/>
              <pc:sldMasterMk cId="0" sldId="2147483675"/>
              <pc:sldLayoutMk cId="0" sldId="2147483679"/>
              <ac:picMk id="189" creationId="{00000000-0000-0000-0000-000000000000}"/>
            </ac:picMkLst>
          </pc:picChg>
        </pc:sldLayoutChg>
        <pc:sldLayoutChg chg="delSp mod">
          <pc:chgData name="Ioanna Zygouri" userId="e39f6a80f86403a0" providerId="LiveId" clId="{46F77DEB-A06F-498B-8029-4FE5951CEF73}" dt="2024-06-07T09:28:46.423" v="7" actId="478"/>
          <pc:sldLayoutMkLst>
            <pc:docMk/>
            <pc:sldMasterMk cId="0" sldId="2147483675"/>
            <pc:sldLayoutMk cId="0" sldId="2147483680"/>
          </pc:sldLayoutMkLst>
          <pc:picChg chg="del">
            <ac:chgData name="Ioanna Zygouri" userId="e39f6a80f86403a0" providerId="LiveId" clId="{46F77DEB-A06F-498B-8029-4FE5951CEF73}" dt="2024-06-07T09:28:46.423" v="7" actId="478"/>
            <ac:picMkLst>
              <pc:docMk/>
              <pc:sldMasterMk cId="0" sldId="2147483675"/>
              <pc:sldLayoutMk cId="0" sldId="2147483680"/>
              <ac:picMk id="196" creationId="{00000000-0000-0000-0000-000000000000}"/>
            </ac:picMkLst>
          </pc:picChg>
        </pc:sldLayoutChg>
        <pc:sldLayoutChg chg="modSp mod">
          <pc:chgData name="Ioanna Zygouri" userId="e39f6a80f86403a0" providerId="LiveId" clId="{46F77DEB-A06F-498B-8029-4FE5951CEF73}" dt="2024-06-07T09:28:55.617" v="9" actId="14100"/>
          <pc:sldLayoutMkLst>
            <pc:docMk/>
            <pc:sldMasterMk cId="0" sldId="2147483675"/>
            <pc:sldLayoutMk cId="0" sldId="2147483681"/>
          </pc:sldLayoutMkLst>
          <pc:spChg chg="mod">
            <ac:chgData name="Ioanna Zygouri" userId="e39f6a80f86403a0" providerId="LiveId" clId="{46F77DEB-A06F-498B-8029-4FE5951CEF73}" dt="2024-06-07T09:28:55.617" v="9" actId="14100"/>
            <ac:spMkLst>
              <pc:docMk/>
              <pc:sldMasterMk cId="0" sldId="2147483675"/>
              <pc:sldLayoutMk cId="0" sldId="2147483681"/>
              <ac:spMk id="3" creationId="{BF04EA3B-374B-6AFB-AEE4-C1FDA5904142}"/>
            </ac:spMkLst>
          </pc:spChg>
        </pc:sldLayoutChg>
        <pc:sldLayoutChg chg="del">
          <pc:chgData name="Ioanna Zygouri" userId="e39f6a80f86403a0" providerId="LiveId" clId="{46F77DEB-A06F-498B-8029-4FE5951CEF73}" dt="2024-06-07T09:28:51.085" v="8" actId="2696"/>
          <pc:sldLayoutMkLst>
            <pc:docMk/>
            <pc:sldMasterMk cId="0" sldId="2147483675"/>
            <pc:sldLayoutMk cId="0" sldId="2147483682"/>
          </pc:sldLayoutMkLst>
        </pc:sldLayoutChg>
      </pc:sldMasterChg>
    </pc:docChg>
  </pc:docChgLst>
  <pc:docChgLst>
    <pc:chgData name="Guillem Part López" userId="39f5615f-54c3-4dde-9b55-95608137fd0d" providerId="ADAL" clId="{DA71FA9B-55BB-47A5-BC95-302BE9B32593}"/>
    <pc:docChg chg="undo custSel modSld">
      <pc:chgData name="Guillem Part López" userId="39f5615f-54c3-4dde-9b55-95608137fd0d" providerId="ADAL" clId="{DA71FA9B-55BB-47A5-BC95-302BE9B32593}" dt="2024-03-26T10:57:10.372" v="8"/>
      <pc:docMkLst>
        <pc:docMk/>
      </pc:docMkLst>
      <pc:sldChg chg="addSp delSp modSp mod">
        <pc:chgData name="Guillem Part López" userId="39f5615f-54c3-4dde-9b55-95608137fd0d" providerId="ADAL" clId="{DA71FA9B-55BB-47A5-BC95-302BE9B32593}" dt="2024-03-26T10:55:13.140" v="4"/>
        <pc:sldMkLst>
          <pc:docMk/>
          <pc:sldMk cId="0" sldId="259"/>
        </pc:sldMkLst>
        <pc:spChg chg="add del mod">
          <ac:chgData name="Guillem Part López" userId="39f5615f-54c3-4dde-9b55-95608137fd0d" providerId="ADAL" clId="{DA71FA9B-55BB-47A5-BC95-302BE9B32593}" dt="2024-03-26T10:55:12.686" v="3" actId="478"/>
          <ac:spMkLst>
            <pc:docMk/>
            <pc:sldMk cId="0" sldId="259"/>
            <ac:spMk id="2" creationId="{3AD5671C-1AE0-0A70-4D1F-E105F42072E3}"/>
          </ac:spMkLst>
        </pc:spChg>
        <pc:spChg chg="add mod">
          <ac:chgData name="Guillem Part López" userId="39f5615f-54c3-4dde-9b55-95608137fd0d" providerId="ADAL" clId="{DA71FA9B-55BB-47A5-BC95-302BE9B32593}" dt="2024-03-26T10:55:13.140" v="4"/>
          <ac:spMkLst>
            <pc:docMk/>
            <pc:sldMk cId="0" sldId="259"/>
            <ac:spMk id="3" creationId="{B633B74F-C402-1019-554D-2DD78405D4C1}"/>
          </ac:spMkLst>
        </pc:spChg>
      </pc:sldChg>
      <pc:sldChg chg="addSp delSp mod">
        <pc:chgData name="Guillem Part López" userId="39f5615f-54c3-4dde-9b55-95608137fd0d" providerId="ADAL" clId="{DA71FA9B-55BB-47A5-BC95-302BE9B32593}" dt="2024-03-26T10:55:16.236" v="5" actId="478"/>
        <pc:sldMkLst>
          <pc:docMk/>
          <pc:sldMk cId="0" sldId="260"/>
        </pc:sldMkLst>
        <pc:spChg chg="add del">
          <ac:chgData name="Guillem Part López" userId="39f5615f-54c3-4dde-9b55-95608137fd0d" providerId="ADAL" clId="{DA71FA9B-55BB-47A5-BC95-302BE9B32593}" dt="2024-03-26T10:55:16.236" v="5" actId="478"/>
          <ac:spMkLst>
            <pc:docMk/>
            <pc:sldMk cId="0" sldId="260"/>
            <ac:spMk id="296" creationId="{00000000-0000-0000-0000-000000000000}"/>
          </ac:spMkLst>
        </pc:spChg>
      </pc:sldChg>
      <pc:sldChg chg="delSp mod">
        <pc:chgData name="Guillem Part López" userId="39f5615f-54c3-4dde-9b55-95608137fd0d" providerId="ADAL" clId="{DA71FA9B-55BB-47A5-BC95-302BE9B32593}" dt="2024-03-26T10:55:21.309" v="6" actId="478"/>
        <pc:sldMkLst>
          <pc:docMk/>
          <pc:sldMk cId="0" sldId="261"/>
        </pc:sldMkLst>
        <pc:spChg chg="del">
          <ac:chgData name="Guillem Part López" userId="39f5615f-54c3-4dde-9b55-95608137fd0d" providerId="ADAL" clId="{DA71FA9B-55BB-47A5-BC95-302BE9B32593}" dt="2024-03-26T10:55:21.309" v="6" actId="478"/>
          <ac:spMkLst>
            <pc:docMk/>
            <pc:sldMk cId="0" sldId="261"/>
            <ac:spMk id="307" creationId="{00000000-0000-0000-0000-000000000000}"/>
          </ac:spMkLst>
        </pc:spChg>
      </pc:sldChg>
      <pc:sldChg chg="delSp mod">
        <pc:chgData name="Guillem Part López" userId="39f5615f-54c3-4dde-9b55-95608137fd0d" providerId="ADAL" clId="{DA71FA9B-55BB-47A5-BC95-302BE9B32593}" dt="2024-03-26T10:55:58.546" v="7" actId="478"/>
        <pc:sldMkLst>
          <pc:docMk/>
          <pc:sldMk cId="0" sldId="262"/>
        </pc:sldMkLst>
        <pc:spChg chg="del">
          <ac:chgData name="Guillem Part López" userId="39f5615f-54c3-4dde-9b55-95608137fd0d" providerId="ADAL" clId="{DA71FA9B-55BB-47A5-BC95-302BE9B32593}" dt="2024-03-26T10:55:58.546" v="7" actId="478"/>
          <ac:spMkLst>
            <pc:docMk/>
            <pc:sldMk cId="0" sldId="262"/>
            <ac:spMk id="318" creationId="{00000000-0000-0000-0000-000000000000}"/>
          </ac:spMkLst>
        </pc:spChg>
      </pc:sldChg>
      <pc:sldChg chg="addSp modSp">
        <pc:chgData name="Guillem Part López" userId="39f5615f-54c3-4dde-9b55-95608137fd0d" providerId="ADAL" clId="{DA71FA9B-55BB-47A5-BC95-302BE9B32593}" dt="2024-03-26T10:57:10.372" v="8"/>
        <pc:sldMkLst>
          <pc:docMk/>
          <pc:sldMk cId="0" sldId="263"/>
        </pc:sldMkLst>
        <pc:spChg chg="add mod">
          <ac:chgData name="Guillem Part López" userId="39f5615f-54c3-4dde-9b55-95608137fd0d" providerId="ADAL" clId="{DA71FA9B-55BB-47A5-BC95-302BE9B32593}" dt="2024-03-26T10:57:10.372" v="8"/>
          <ac:spMkLst>
            <pc:docMk/>
            <pc:sldMk cId="0" sldId="263"/>
            <ac:spMk id="2" creationId="{93BC91FA-D647-4934-5C1B-89ABF6B124EC}"/>
          </ac:spMkLst>
        </pc:spChg>
      </pc:sldChg>
    </pc:docChg>
  </pc:docChgLst>
  <pc:docChgLst>
    <pc:chgData name="pantelis balaouras" userId="25e8755020fc1734" providerId="LiveId" clId="{18166951-7DF5-44B3-B524-A5FCC53CBC94}"/>
    <pc:docChg chg="custSel modSld modMainMaster">
      <pc:chgData name="pantelis balaouras" userId="25e8755020fc1734" providerId="LiveId" clId="{18166951-7DF5-44B3-B524-A5FCC53CBC94}" dt="2024-04-28T20:42:06.834" v="50" actId="27636"/>
      <pc:docMkLst>
        <pc:docMk/>
      </pc:docMkLst>
      <pc:sldChg chg="modSp mod">
        <pc:chgData name="pantelis balaouras" userId="25e8755020fc1734" providerId="LiveId" clId="{18166951-7DF5-44B3-B524-A5FCC53CBC94}" dt="2024-04-28T20:40:50.141" v="37" actId="108"/>
        <pc:sldMkLst>
          <pc:docMk/>
          <pc:sldMk cId="0" sldId="256"/>
        </pc:sldMkLst>
        <pc:spChg chg="mod">
          <ac:chgData name="pantelis balaouras" userId="25e8755020fc1734" providerId="LiveId" clId="{18166951-7DF5-44B3-B524-A5FCC53CBC94}" dt="2024-04-28T20:40:50.141" v="37" actId="108"/>
          <ac:spMkLst>
            <pc:docMk/>
            <pc:sldMk cId="0" sldId="256"/>
            <ac:spMk id="223" creationId="{00000000-0000-0000-0000-000000000000}"/>
          </ac:spMkLst>
        </pc:spChg>
      </pc:sldChg>
      <pc:sldChg chg="modSp mod">
        <pc:chgData name="pantelis balaouras" userId="25e8755020fc1734" providerId="LiveId" clId="{18166951-7DF5-44B3-B524-A5FCC53CBC94}" dt="2024-04-28T20:38:47.020" v="12" actId="948"/>
        <pc:sldMkLst>
          <pc:docMk/>
          <pc:sldMk cId="0" sldId="258"/>
        </pc:sldMkLst>
        <pc:spChg chg="mod">
          <ac:chgData name="pantelis balaouras" userId="25e8755020fc1734" providerId="LiveId" clId="{18166951-7DF5-44B3-B524-A5FCC53CBC94}" dt="2024-04-28T20:38:47.020" v="12" actId="948"/>
          <ac:spMkLst>
            <pc:docMk/>
            <pc:sldMk cId="0" sldId="258"/>
            <ac:spMk id="275" creationId="{00000000-0000-0000-0000-000000000000}"/>
          </ac:spMkLst>
        </pc:spChg>
      </pc:sldChg>
      <pc:sldChg chg="modSp mod">
        <pc:chgData name="pantelis balaouras" userId="25e8755020fc1734" providerId="LiveId" clId="{18166951-7DF5-44B3-B524-A5FCC53CBC94}" dt="2024-04-28T20:41:12.817" v="43" actId="1037"/>
        <pc:sldMkLst>
          <pc:docMk/>
          <pc:sldMk cId="0" sldId="259"/>
        </pc:sldMkLst>
        <pc:spChg chg="mod">
          <ac:chgData name="pantelis balaouras" userId="25e8755020fc1734" providerId="LiveId" clId="{18166951-7DF5-44B3-B524-A5FCC53CBC94}" dt="2024-04-28T20:41:12.817" v="43" actId="1037"/>
          <ac:spMkLst>
            <pc:docMk/>
            <pc:sldMk cId="0" sldId="259"/>
            <ac:spMk id="284" creationId="{00000000-0000-0000-0000-000000000000}"/>
          </ac:spMkLst>
        </pc:spChg>
      </pc:sldChg>
      <pc:sldChg chg="delSp modSp mod">
        <pc:chgData name="pantelis balaouras" userId="25e8755020fc1734" providerId="LiveId" clId="{18166951-7DF5-44B3-B524-A5FCC53CBC94}" dt="2024-04-28T20:41:20.871" v="44" actId="120"/>
        <pc:sldMkLst>
          <pc:docMk/>
          <pc:sldMk cId="0" sldId="260"/>
        </pc:sldMkLst>
        <pc:spChg chg="mod">
          <ac:chgData name="pantelis balaouras" userId="25e8755020fc1734" providerId="LiveId" clId="{18166951-7DF5-44B3-B524-A5FCC53CBC94}" dt="2024-04-28T20:41:20.871" v="44" actId="120"/>
          <ac:spMkLst>
            <pc:docMk/>
            <pc:sldMk cId="0" sldId="260"/>
            <ac:spMk id="297" creationId="{00000000-0000-0000-0000-000000000000}"/>
          </ac:spMkLst>
        </pc:spChg>
        <pc:grpChg chg="del">
          <ac:chgData name="pantelis balaouras" userId="25e8755020fc1734" providerId="LiveId" clId="{18166951-7DF5-44B3-B524-A5FCC53CBC94}" dt="2024-04-28T20:38:19.667" v="7" actId="478"/>
          <ac:grpSpMkLst>
            <pc:docMk/>
            <pc:sldMk cId="0" sldId="260"/>
            <ac:grpSpMk id="293" creationId="{00000000-0000-0000-0000-000000000000}"/>
          </ac:grpSpMkLst>
        </pc:grpChg>
      </pc:sldChg>
      <pc:sldChg chg="delSp modSp mod">
        <pc:chgData name="pantelis balaouras" userId="25e8755020fc1734" providerId="LiveId" clId="{18166951-7DF5-44B3-B524-A5FCC53CBC94}" dt="2024-04-28T20:42:06.834" v="50" actId="27636"/>
        <pc:sldMkLst>
          <pc:docMk/>
          <pc:sldMk cId="0" sldId="261"/>
        </pc:sldMkLst>
        <pc:spChg chg="mod">
          <ac:chgData name="pantelis balaouras" userId="25e8755020fc1734" providerId="LiveId" clId="{18166951-7DF5-44B3-B524-A5FCC53CBC94}" dt="2024-04-28T20:42:06.834" v="50" actId="27636"/>
          <ac:spMkLst>
            <pc:docMk/>
            <pc:sldMk cId="0" sldId="261"/>
            <ac:spMk id="308" creationId="{00000000-0000-0000-0000-000000000000}"/>
          </ac:spMkLst>
        </pc:spChg>
        <pc:grpChg chg="del">
          <ac:chgData name="pantelis balaouras" userId="25e8755020fc1734" providerId="LiveId" clId="{18166951-7DF5-44B3-B524-A5FCC53CBC94}" dt="2024-04-28T20:38:22.209" v="8" actId="478"/>
          <ac:grpSpMkLst>
            <pc:docMk/>
            <pc:sldMk cId="0" sldId="261"/>
            <ac:grpSpMk id="304" creationId="{00000000-0000-0000-0000-000000000000}"/>
          </ac:grpSpMkLst>
        </pc:grpChg>
      </pc:sldChg>
      <pc:sldChg chg="delSp modSp mod">
        <pc:chgData name="pantelis balaouras" userId="25e8755020fc1734" providerId="LiveId" clId="{18166951-7DF5-44B3-B524-A5FCC53CBC94}" dt="2024-04-28T20:41:47.760" v="48" actId="20577"/>
        <pc:sldMkLst>
          <pc:docMk/>
          <pc:sldMk cId="0" sldId="262"/>
        </pc:sldMkLst>
        <pc:spChg chg="mod">
          <ac:chgData name="pantelis balaouras" userId="25e8755020fc1734" providerId="LiveId" clId="{18166951-7DF5-44B3-B524-A5FCC53CBC94}" dt="2024-04-28T20:41:47.760" v="48" actId="20577"/>
          <ac:spMkLst>
            <pc:docMk/>
            <pc:sldMk cId="0" sldId="262"/>
            <ac:spMk id="319" creationId="{00000000-0000-0000-0000-000000000000}"/>
          </ac:spMkLst>
        </pc:spChg>
        <pc:grpChg chg="del">
          <ac:chgData name="pantelis balaouras" userId="25e8755020fc1734" providerId="LiveId" clId="{18166951-7DF5-44B3-B524-A5FCC53CBC94}" dt="2024-04-28T20:38:24.121" v="9" actId="478"/>
          <ac:grpSpMkLst>
            <pc:docMk/>
            <pc:sldMk cId="0" sldId="262"/>
            <ac:grpSpMk id="315" creationId="{00000000-0000-0000-0000-000000000000}"/>
          </ac:grpSpMkLst>
        </pc:grpChg>
      </pc:sldChg>
      <pc:sldChg chg="delSp mod">
        <pc:chgData name="pantelis balaouras" userId="25e8755020fc1734" providerId="LiveId" clId="{18166951-7DF5-44B3-B524-A5FCC53CBC94}" dt="2024-04-28T20:38:26.026" v="10" actId="478"/>
        <pc:sldMkLst>
          <pc:docMk/>
          <pc:sldMk cId="0" sldId="263"/>
        </pc:sldMkLst>
        <pc:grpChg chg="del">
          <ac:chgData name="pantelis balaouras" userId="25e8755020fc1734" providerId="LiveId" clId="{18166951-7DF5-44B3-B524-A5FCC53CBC94}" dt="2024-04-28T20:38:26.026" v="10" actId="478"/>
          <ac:grpSpMkLst>
            <pc:docMk/>
            <pc:sldMk cId="0" sldId="263"/>
            <ac:grpSpMk id="327" creationId="{00000000-0000-0000-0000-000000000000}"/>
          </ac:grpSpMkLst>
        </pc:grpChg>
      </pc:sldChg>
      <pc:sldChg chg="addSp delSp modSp mod">
        <pc:chgData name="pantelis balaouras" userId="25e8755020fc1734" providerId="LiveId" clId="{18166951-7DF5-44B3-B524-A5FCC53CBC94}" dt="2024-04-28T20:35:38.182" v="6" actId="1076"/>
        <pc:sldMkLst>
          <pc:docMk/>
          <pc:sldMk cId="0" sldId="264"/>
        </pc:sldMkLst>
        <pc:spChg chg="add mod">
          <ac:chgData name="pantelis balaouras" userId="25e8755020fc1734" providerId="LiveId" clId="{18166951-7DF5-44B3-B524-A5FCC53CBC94}" dt="2024-04-28T20:35:38.182" v="6" actId="1076"/>
          <ac:spMkLst>
            <pc:docMk/>
            <pc:sldMk cId="0" sldId="264"/>
            <ac:spMk id="2" creationId="{0F355EFB-07D1-3D90-8CC2-0AFF5FD14045}"/>
          </ac:spMkLst>
        </pc:spChg>
        <pc:spChg chg="del">
          <ac:chgData name="pantelis balaouras" userId="25e8755020fc1734" providerId="LiveId" clId="{18166951-7DF5-44B3-B524-A5FCC53CBC94}" dt="2024-04-28T20:34:39.052" v="0" actId="478"/>
          <ac:spMkLst>
            <pc:docMk/>
            <pc:sldMk cId="0" sldId="264"/>
            <ac:spMk id="340" creationId="{00000000-0000-0000-0000-000000000000}"/>
          </ac:spMkLst>
        </pc:spChg>
        <pc:picChg chg="add mod">
          <ac:chgData name="pantelis balaouras" userId="25e8755020fc1734" providerId="LiveId" clId="{18166951-7DF5-44B3-B524-A5FCC53CBC94}" dt="2024-04-28T20:35:32.173" v="5"/>
          <ac:picMkLst>
            <pc:docMk/>
            <pc:sldMk cId="0" sldId="264"/>
            <ac:picMk id="3" creationId="{CCDE936E-5F90-95B5-A939-95CDE1FE2D82}"/>
          </ac:picMkLst>
        </pc:picChg>
        <pc:picChg chg="del">
          <ac:chgData name="pantelis balaouras" userId="25e8755020fc1734" providerId="LiveId" clId="{18166951-7DF5-44B3-B524-A5FCC53CBC94}" dt="2024-04-28T20:35:31.611" v="4" actId="478"/>
          <ac:picMkLst>
            <pc:docMk/>
            <pc:sldMk cId="0" sldId="264"/>
            <ac:picMk id="342" creationId="{00000000-0000-0000-0000-000000000000}"/>
          </ac:picMkLst>
        </pc:picChg>
      </pc:sldChg>
      <pc:sldMasterChg chg="modSldLayout">
        <pc:chgData name="pantelis balaouras" userId="25e8755020fc1734" providerId="LiveId" clId="{18166951-7DF5-44B3-B524-A5FCC53CBC94}" dt="2024-04-28T20:40:26.023" v="36"/>
        <pc:sldMasterMkLst>
          <pc:docMk/>
          <pc:sldMasterMk cId="0" sldId="2147483648"/>
        </pc:sldMasterMkLst>
        <pc:sldLayoutChg chg="addSp delSp modSp mod">
          <pc:chgData name="pantelis balaouras" userId="25e8755020fc1734" providerId="LiveId" clId="{18166951-7DF5-44B3-B524-A5FCC53CBC94}" dt="2024-04-28T20:40:26.023" v="36"/>
          <pc:sldLayoutMkLst>
            <pc:docMk/>
            <pc:sldMasterMk cId="0" sldId="2147483648"/>
            <pc:sldLayoutMk cId="0" sldId="2147483653"/>
          </pc:sldLayoutMkLst>
          <pc:spChg chg="add mod">
            <ac:chgData name="pantelis balaouras" userId="25e8755020fc1734" providerId="LiveId" clId="{18166951-7DF5-44B3-B524-A5FCC53CBC94}" dt="2024-04-28T20:40:26.023" v="36"/>
            <ac:spMkLst>
              <pc:docMk/>
              <pc:sldMasterMk cId="0" sldId="2147483648"/>
              <pc:sldLayoutMk cId="0" sldId="2147483653"/>
              <ac:spMk id="2" creationId="{D530415A-BE34-A836-A8D6-DAE459D07661}"/>
            </ac:spMkLst>
          </pc:spChg>
          <pc:spChg chg="del">
            <ac:chgData name="pantelis balaouras" userId="25e8755020fc1734" providerId="LiveId" clId="{18166951-7DF5-44B3-B524-A5FCC53CBC94}" dt="2024-04-28T20:40:25.425" v="35" actId="478"/>
            <ac:spMkLst>
              <pc:docMk/>
              <pc:sldMasterMk cId="0" sldId="2147483648"/>
              <pc:sldLayoutMk cId="0" sldId="2147483653"/>
              <ac:spMk id="43" creationId="{00000000-0000-0000-0000-000000000000}"/>
            </ac:spMkLst>
          </pc:spChg>
        </pc:sldLayoutChg>
        <pc:sldLayoutChg chg="addSp delSp modSp mod">
          <pc:chgData name="pantelis balaouras" userId="25e8755020fc1734" providerId="LiveId" clId="{18166951-7DF5-44B3-B524-A5FCC53CBC94}" dt="2024-04-28T20:40:21.573" v="34"/>
          <pc:sldLayoutMkLst>
            <pc:docMk/>
            <pc:sldMasterMk cId="0" sldId="2147483648"/>
            <pc:sldLayoutMk cId="0" sldId="2147483654"/>
          </pc:sldLayoutMkLst>
          <pc:spChg chg="add mod">
            <ac:chgData name="pantelis balaouras" userId="25e8755020fc1734" providerId="LiveId" clId="{18166951-7DF5-44B3-B524-A5FCC53CBC94}" dt="2024-04-28T20:40:21.573" v="34"/>
            <ac:spMkLst>
              <pc:docMk/>
              <pc:sldMasterMk cId="0" sldId="2147483648"/>
              <pc:sldLayoutMk cId="0" sldId="2147483654"/>
              <ac:spMk id="2" creationId="{B1A085E6-4BC9-12A9-70B3-D4F68F11D985}"/>
            </ac:spMkLst>
          </pc:spChg>
          <pc:spChg chg="del">
            <ac:chgData name="pantelis balaouras" userId="25e8755020fc1734" providerId="LiveId" clId="{18166951-7DF5-44B3-B524-A5FCC53CBC94}" dt="2024-04-28T20:40:20.860" v="33" actId="478"/>
            <ac:spMkLst>
              <pc:docMk/>
              <pc:sldMasterMk cId="0" sldId="2147483648"/>
              <pc:sldLayoutMk cId="0" sldId="2147483654"/>
              <ac:spMk id="50" creationId="{00000000-0000-0000-0000-000000000000}"/>
            </ac:spMkLst>
          </pc:spChg>
        </pc:sldLayoutChg>
        <pc:sldLayoutChg chg="addSp delSp modSp mod">
          <pc:chgData name="pantelis balaouras" userId="25e8755020fc1734" providerId="LiveId" clId="{18166951-7DF5-44B3-B524-A5FCC53CBC94}" dt="2024-04-28T20:40:17.504" v="32"/>
          <pc:sldLayoutMkLst>
            <pc:docMk/>
            <pc:sldMasterMk cId="0" sldId="2147483648"/>
            <pc:sldLayoutMk cId="0" sldId="2147483655"/>
          </pc:sldLayoutMkLst>
          <pc:spChg chg="add mod">
            <ac:chgData name="pantelis balaouras" userId="25e8755020fc1734" providerId="LiveId" clId="{18166951-7DF5-44B3-B524-A5FCC53CBC94}" dt="2024-04-28T20:40:17.504" v="32"/>
            <ac:spMkLst>
              <pc:docMk/>
              <pc:sldMasterMk cId="0" sldId="2147483648"/>
              <pc:sldLayoutMk cId="0" sldId="2147483655"/>
              <ac:spMk id="2" creationId="{C040C527-73C1-7450-DED0-E047ECA88F64}"/>
            </ac:spMkLst>
          </pc:spChg>
          <pc:spChg chg="del">
            <ac:chgData name="pantelis balaouras" userId="25e8755020fc1734" providerId="LiveId" clId="{18166951-7DF5-44B3-B524-A5FCC53CBC94}" dt="2024-04-28T20:40:16.940" v="31" actId="478"/>
            <ac:spMkLst>
              <pc:docMk/>
              <pc:sldMasterMk cId="0" sldId="2147483648"/>
              <pc:sldLayoutMk cId="0" sldId="2147483655"/>
              <ac:spMk id="54" creationId="{00000000-0000-0000-0000-000000000000}"/>
            </ac:spMkLst>
          </pc:spChg>
        </pc:sldLayoutChg>
      </pc:sldMasterChg>
      <pc:sldMasterChg chg="modSldLayout">
        <pc:chgData name="pantelis balaouras" userId="25e8755020fc1734" providerId="LiveId" clId="{18166951-7DF5-44B3-B524-A5FCC53CBC94}" dt="2024-04-28T20:39:34.149" v="18"/>
        <pc:sldMasterMkLst>
          <pc:docMk/>
          <pc:sldMasterMk cId="0" sldId="2147483659"/>
        </pc:sldMasterMkLst>
        <pc:sldLayoutChg chg="modSp mod">
          <pc:chgData name="pantelis balaouras" userId="25e8755020fc1734" providerId="LiveId" clId="{18166951-7DF5-44B3-B524-A5FCC53CBC94}" dt="2024-04-28T20:39:19.005" v="16" actId="20577"/>
          <pc:sldLayoutMkLst>
            <pc:docMk/>
            <pc:sldMasterMk cId="0" sldId="2147483659"/>
            <pc:sldLayoutMk cId="0" sldId="2147483664"/>
          </pc:sldLayoutMkLst>
          <pc:spChg chg="mod">
            <ac:chgData name="pantelis balaouras" userId="25e8755020fc1734" providerId="LiveId" clId="{18166951-7DF5-44B3-B524-A5FCC53CBC94}" dt="2024-04-28T20:39:19.005" v="16" actId="20577"/>
            <ac:spMkLst>
              <pc:docMk/>
              <pc:sldMasterMk cId="0" sldId="2147483659"/>
              <pc:sldLayoutMk cId="0" sldId="2147483664"/>
              <ac:spMk id="104" creationId="{00000000-0000-0000-0000-000000000000}"/>
            </ac:spMkLst>
          </pc:spChg>
        </pc:sldLayoutChg>
        <pc:sldLayoutChg chg="addSp delSp modSp mod">
          <pc:chgData name="pantelis balaouras" userId="25e8755020fc1734" providerId="LiveId" clId="{18166951-7DF5-44B3-B524-A5FCC53CBC94}" dt="2024-04-28T20:39:34.149" v="18"/>
          <pc:sldLayoutMkLst>
            <pc:docMk/>
            <pc:sldMasterMk cId="0" sldId="2147483659"/>
            <pc:sldLayoutMk cId="0" sldId="2147483665"/>
          </pc:sldLayoutMkLst>
          <pc:spChg chg="add mod">
            <ac:chgData name="pantelis balaouras" userId="25e8755020fc1734" providerId="LiveId" clId="{18166951-7DF5-44B3-B524-A5FCC53CBC94}" dt="2024-04-28T20:39:34.149" v="18"/>
            <ac:spMkLst>
              <pc:docMk/>
              <pc:sldMasterMk cId="0" sldId="2147483659"/>
              <pc:sldLayoutMk cId="0" sldId="2147483665"/>
              <ac:spMk id="2" creationId="{C9897654-5835-D4DD-7BF9-B08203A28F7D}"/>
            </ac:spMkLst>
          </pc:spChg>
          <pc:spChg chg="del">
            <ac:chgData name="pantelis balaouras" userId="25e8755020fc1734" providerId="LiveId" clId="{18166951-7DF5-44B3-B524-A5FCC53CBC94}" dt="2024-04-28T20:39:33.342" v="17" actId="478"/>
            <ac:spMkLst>
              <pc:docMk/>
              <pc:sldMasterMk cId="0" sldId="2147483659"/>
              <pc:sldLayoutMk cId="0" sldId="2147483665"/>
              <ac:spMk id="111" creationId="{00000000-0000-0000-0000-000000000000}"/>
            </ac:spMkLst>
          </pc:spChg>
        </pc:sldLayoutChg>
      </pc:sldMasterChg>
      <pc:sldMasterChg chg="modSldLayout">
        <pc:chgData name="pantelis balaouras" userId="25e8755020fc1734" providerId="LiveId" clId="{18166951-7DF5-44B3-B524-A5FCC53CBC94}" dt="2024-04-28T20:39:49.182" v="24"/>
        <pc:sldMasterMkLst>
          <pc:docMk/>
          <pc:sldMasterMk cId="0" sldId="2147483667"/>
        </pc:sldMasterMkLst>
        <pc:sldLayoutChg chg="addSp delSp modSp mod">
          <pc:chgData name="pantelis balaouras" userId="25e8755020fc1734" providerId="LiveId" clId="{18166951-7DF5-44B3-B524-A5FCC53CBC94}" dt="2024-04-28T20:39:40.942" v="20"/>
          <pc:sldLayoutMkLst>
            <pc:docMk/>
            <pc:sldMasterMk cId="0" sldId="2147483667"/>
            <pc:sldLayoutMk cId="0" sldId="2147483672"/>
          </pc:sldLayoutMkLst>
          <pc:spChg chg="add mod">
            <ac:chgData name="pantelis balaouras" userId="25e8755020fc1734" providerId="LiveId" clId="{18166951-7DF5-44B3-B524-A5FCC53CBC94}" dt="2024-04-28T20:39:40.942" v="20"/>
            <ac:spMkLst>
              <pc:docMk/>
              <pc:sldMasterMk cId="0" sldId="2147483667"/>
              <pc:sldLayoutMk cId="0" sldId="2147483672"/>
              <ac:spMk id="2" creationId="{3531D35E-4C1A-0871-FC65-E2BDBDB3564A}"/>
            </ac:spMkLst>
          </pc:spChg>
          <pc:spChg chg="del">
            <ac:chgData name="pantelis balaouras" userId="25e8755020fc1734" providerId="LiveId" clId="{18166951-7DF5-44B3-B524-A5FCC53CBC94}" dt="2024-04-28T20:39:40.186" v="19" actId="478"/>
            <ac:spMkLst>
              <pc:docMk/>
              <pc:sldMasterMk cId="0" sldId="2147483667"/>
              <pc:sldLayoutMk cId="0" sldId="2147483672"/>
              <ac:spMk id="150" creationId="{00000000-0000-0000-0000-000000000000}"/>
            </ac:spMkLst>
          </pc:spChg>
        </pc:sldLayoutChg>
        <pc:sldLayoutChg chg="addSp delSp modSp mod">
          <pc:chgData name="pantelis balaouras" userId="25e8755020fc1734" providerId="LiveId" clId="{18166951-7DF5-44B3-B524-A5FCC53CBC94}" dt="2024-04-28T20:39:45.360" v="22"/>
          <pc:sldLayoutMkLst>
            <pc:docMk/>
            <pc:sldMasterMk cId="0" sldId="2147483667"/>
            <pc:sldLayoutMk cId="0" sldId="2147483673"/>
          </pc:sldLayoutMkLst>
          <pc:spChg chg="add mod">
            <ac:chgData name="pantelis balaouras" userId="25e8755020fc1734" providerId="LiveId" clId="{18166951-7DF5-44B3-B524-A5FCC53CBC94}" dt="2024-04-28T20:39:45.360" v="22"/>
            <ac:spMkLst>
              <pc:docMk/>
              <pc:sldMasterMk cId="0" sldId="2147483667"/>
              <pc:sldLayoutMk cId="0" sldId="2147483673"/>
              <ac:spMk id="2" creationId="{7D620CEB-0932-4CC0-C6C2-644F00D6C567}"/>
            </ac:spMkLst>
          </pc:spChg>
          <pc:spChg chg="del">
            <ac:chgData name="pantelis balaouras" userId="25e8755020fc1734" providerId="LiveId" clId="{18166951-7DF5-44B3-B524-A5FCC53CBC94}" dt="2024-04-28T20:39:44.747" v="21" actId="478"/>
            <ac:spMkLst>
              <pc:docMk/>
              <pc:sldMasterMk cId="0" sldId="2147483667"/>
              <pc:sldLayoutMk cId="0" sldId="2147483673"/>
              <ac:spMk id="157" creationId="{00000000-0000-0000-0000-000000000000}"/>
            </ac:spMkLst>
          </pc:spChg>
        </pc:sldLayoutChg>
        <pc:sldLayoutChg chg="addSp delSp modSp mod">
          <pc:chgData name="pantelis balaouras" userId="25e8755020fc1734" providerId="LiveId" clId="{18166951-7DF5-44B3-B524-A5FCC53CBC94}" dt="2024-04-28T20:39:49.182" v="24"/>
          <pc:sldLayoutMkLst>
            <pc:docMk/>
            <pc:sldMasterMk cId="0" sldId="2147483667"/>
            <pc:sldLayoutMk cId="0" sldId="2147483674"/>
          </pc:sldLayoutMkLst>
          <pc:spChg chg="add mod">
            <ac:chgData name="pantelis balaouras" userId="25e8755020fc1734" providerId="LiveId" clId="{18166951-7DF5-44B3-B524-A5FCC53CBC94}" dt="2024-04-28T20:39:49.182" v="24"/>
            <ac:spMkLst>
              <pc:docMk/>
              <pc:sldMasterMk cId="0" sldId="2147483667"/>
              <pc:sldLayoutMk cId="0" sldId="2147483674"/>
              <ac:spMk id="2" creationId="{9BF5E80B-DD38-552A-14AF-2FA2F9CD1572}"/>
            </ac:spMkLst>
          </pc:spChg>
          <pc:spChg chg="del">
            <ac:chgData name="pantelis balaouras" userId="25e8755020fc1734" providerId="LiveId" clId="{18166951-7DF5-44B3-B524-A5FCC53CBC94}" dt="2024-04-28T20:39:48.602" v="23" actId="478"/>
            <ac:spMkLst>
              <pc:docMk/>
              <pc:sldMasterMk cId="0" sldId="2147483667"/>
              <pc:sldLayoutMk cId="0" sldId="2147483674"/>
              <ac:spMk id="161" creationId="{00000000-0000-0000-0000-000000000000}"/>
            </ac:spMkLst>
          </pc:spChg>
        </pc:sldLayoutChg>
      </pc:sldMasterChg>
      <pc:sldMasterChg chg="modSldLayout">
        <pc:chgData name="pantelis balaouras" userId="25e8755020fc1734" providerId="LiveId" clId="{18166951-7DF5-44B3-B524-A5FCC53CBC94}" dt="2024-04-28T20:40:05.249" v="30"/>
        <pc:sldMasterMkLst>
          <pc:docMk/>
          <pc:sldMasterMk cId="0" sldId="2147483675"/>
        </pc:sldMasterMkLst>
        <pc:sldLayoutChg chg="addSp delSp modSp mod">
          <pc:chgData name="pantelis balaouras" userId="25e8755020fc1734" providerId="LiveId" clId="{18166951-7DF5-44B3-B524-A5FCC53CBC94}" dt="2024-04-28T20:39:55.296" v="26"/>
          <pc:sldLayoutMkLst>
            <pc:docMk/>
            <pc:sldMasterMk cId="0" sldId="2147483675"/>
            <pc:sldLayoutMk cId="0" sldId="2147483678"/>
          </pc:sldLayoutMkLst>
          <pc:spChg chg="add mod">
            <ac:chgData name="pantelis balaouras" userId="25e8755020fc1734" providerId="LiveId" clId="{18166951-7DF5-44B3-B524-A5FCC53CBC94}" dt="2024-04-28T20:39:55.296" v="26"/>
            <ac:spMkLst>
              <pc:docMk/>
              <pc:sldMasterMk cId="0" sldId="2147483675"/>
              <pc:sldLayoutMk cId="0" sldId="2147483678"/>
              <ac:spMk id="2" creationId="{A3CF79FD-B5D4-10ED-62B8-4147A55E5F1A}"/>
            </ac:spMkLst>
          </pc:spChg>
          <pc:spChg chg="del">
            <ac:chgData name="pantelis balaouras" userId="25e8755020fc1734" providerId="LiveId" clId="{18166951-7DF5-44B3-B524-A5FCC53CBC94}" dt="2024-04-28T20:39:54.636" v="25" actId="478"/>
            <ac:spMkLst>
              <pc:docMk/>
              <pc:sldMasterMk cId="0" sldId="2147483675"/>
              <pc:sldLayoutMk cId="0" sldId="2147483678"/>
              <ac:spMk id="182" creationId="{00000000-0000-0000-0000-000000000000}"/>
            </ac:spMkLst>
          </pc:spChg>
        </pc:sldLayoutChg>
        <pc:sldLayoutChg chg="addSp delSp modSp mod">
          <pc:chgData name="pantelis balaouras" userId="25e8755020fc1734" providerId="LiveId" clId="{18166951-7DF5-44B3-B524-A5FCC53CBC94}" dt="2024-04-28T20:40:01.568" v="28"/>
          <pc:sldLayoutMkLst>
            <pc:docMk/>
            <pc:sldMasterMk cId="0" sldId="2147483675"/>
            <pc:sldLayoutMk cId="0" sldId="2147483681"/>
          </pc:sldLayoutMkLst>
          <pc:spChg chg="add mod">
            <ac:chgData name="pantelis balaouras" userId="25e8755020fc1734" providerId="LiveId" clId="{18166951-7DF5-44B3-B524-A5FCC53CBC94}" dt="2024-04-28T20:40:01.568" v="28"/>
            <ac:spMkLst>
              <pc:docMk/>
              <pc:sldMasterMk cId="0" sldId="2147483675"/>
              <pc:sldLayoutMk cId="0" sldId="2147483681"/>
              <ac:spMk id="2" creationId="{8D51C144-57E1-7A7C-AA10-C30AAD990201}"/>
            </ac:spMkLst>
          </pc:spChg>
          <pc:spChg chg="del">
            <ac:chgData name="pantelis balaouras" userId="25e8755020fc1734" providerId="LiveId" clId="{18166951-7DF5-44B3-B524-A5FCC53CBC94}" dt="2024-04-28T20:40:00.907" v="27" actId="478"/>
            <ac:spMkLst>
              <pc:docMk/>
              <pc:sldMasterMk cId="0" sldId="2147483675"/>
              <pc:sldLayoutMk cId="0" sldId="2147483681"/>
              <ac:spMk id="200" creationId="{00000000-0000-0000-0000-000000000000}"/>
            </ac:spMkLst>
          </pc:spChg>
        </pc:sldLayoutChg>
        <pc:sldLayoutChg chg="addSp delSp modSp mod">
          <pc:chgData name="pantelis balaouras" userId="25e8755020fc1734" providerId="LiveId" clId="{18166951-7DF5-44B3-B524-A5FCC53CBC94}" dt="2024-04-28T20:40:05.249" v="30"/>
          <pc:sldLayoutMkLst>
            <pc:docMk/>
            <pc:sldMasterMk cId="0" sldId="2147483675"/>
            <pc:sldLayoutMk cId="0" sldId="2147483682"/>
          </pc:sldLayoutMkLst>
          <pc:spChg chg="add mod">
            <ac:chgData name="pantelis balaouras" userId="25e8755020fc1734" providerId="LiveId" clId="{18166951-7DF5-44B3-B524-A5FCC53CBC94}" dt="2024-04-28T20:40:05.249" v="30"/>
            <ac:spMkLst>
              <pc:docMk/>
              <pc:sldMasterMk cId="0" sldId="2147483675"/>
              <pc:sldLayoutMk cId="0" sldId="2147483682"/>
              <ac:spMk id="2" creationId="{1CFFBE19-2474-3FC0-8F00-13F83A488319}"/>
            </ac:spMkLst>
          </pc:spChg>
          <pc:spChg chg="del">
            <ac:chgData name="pantelis balaouras" userId="25e8755020fc1734" providerId="LiveId" clId="{18166951-7DF5-44B3-B524-A5FCC53CBC94}" dt="2024-04-28T20:40:04.667" v="29" actId="478"/>
            <ac:spMkLst>
              <pc:docMk/>
              <pc:sldMasterMk cId="0" sldId="2147483675"/>
              <pc:sldLayoutMk cId="0" sldId="2147483682"/>
              <ac:spMk id="207" creationId="{00000000-0000-0000-0000-000000000000}"/>
            </ac:spMkLst>
          </pc:spChg>
        </pc:sldLayoutChg>
      </pc:sldMasterChg>
    </pc:docChg>
  </pc:docChgLst>
  <pc:docChgLst>
    <pc:chgData name="pantelis balaouras" userId="25e8755020fc1734" providerId="LiveId" clId="{048EEF1B-EF84-419F-B338-985C2FC46306}"/>
    <pc:docChg chg="custSel modSld modMainMaster">
      <pc:chgData name="pantelis balaouras" userId="25e8755020fc1734" providerId="LiveId" clId="{048EEF1B-EF84-419F-B338-985C2FC46306}" dt="2024-04-29T11:31:34.752" v="23"/>
      <pc:docMkLst>
        <pc:docMk/>
      </pc:docMkLst>
      <pc:sldChg chg="modSp mod">
        <pc:chgData name="pantelis balaouras" userId="25e8755020fc1734" providerId="LiveId" clId="{048EEF1B-EF84-419F-B338-985C2FC46306}" dt="2024-04-29T11:30:12.569" v="7" actId="255"/>
        <pc:sldMkLst>
          <pc:docMk/>
          <pc:sldMk cId="0" sldId="256"/>
        </pc:sldMkLst>
        <pc:spChg chg="mod">
          <ac:chgData name="pantelis balaouras" userId="25e8755020fc1734" providerId="LiveId" clId="{048EEF1B-EF84-419F-B338-985C2FC46306}" dt="2024-04-29T11:30:12.569" v="7" actId="255"/>
          <ac:spMkLst>
            <pc:docMk/>
            <pc:sldMk cId="0" sldId="256"/>
            <ac:spMk id="212" creationId="{00000000-0000-0000-0000-000000000000}"/>
          </ac:spMkLst>
        </pc:spChg>
      </pc:sldChg>
      <pc:sldChg chg="modSp mod">
        <pc:chgData name="pantelis balaouras" userId="25e8755020fc1734" providerId="LiveId" clId="{048EEF1B-EF84-419F-B338-985C2FC46306}" dt="2024-04-29T11:30:22.473" v="8" actId="14100"/>
        <pc:sldMkLst>
          <pc:docMk/>
          <pc:sldMk cId="0" sldId="258"/>
        </pc:sldMkLst>
        <pc:spChg chg="mod">
          <ac:chgData name="pantelis balaouras" userId="25e8755020fc1734" providerId="LiveId" clId="{048EEF1B-EF84-419F-B338-985C2FC46306}" dt="2024-04-29T11:30:22.473" v="8" actId="14100"/>
          <ac:spMkLst>
            <pc:docMk/>
            <pc:sldMk cId="0" sldId="258"/>
            <ac:spMk id="275" creationId="{00000000-0000-0000-0000-000000000000}"/>
          </ac:spMkLst>
        </pc:spChg>
      </pc:sldChg>
      <pc:sldMasterChg chg="modSldLayout">
        <pc:chgData name="pantelis balaouras" userId="25e8755020fc1734" providerId="LiveId" clId="{048EEF1B-EF84-419F-B338-985C2FC46306}" dt="2024-04-29T11:31:17.807" v="17"/>
        <pc:sldMasterMkLst>
          <pc:docMk/>
          <pc:sldMasterMk cId="0" sldId="2147483667"/>
        </pc:sldMasterMkLst>
        <pc:sldLayoutChg chg="addSp delSp modSp mod">
          <pc:chgData name="pantelis balaouras" userId="25e8755020fc1734" providerId="LiveId" clId="{048EEF1B-EF84-419F-B338-985C2FC46306}" dt="2024-04-29T11:31:02.027" v="13" actId="6549"/>
          <pc:sldLayoutMkLst>
            <pc:docMk/>
            <pc:sldMasterMk cId="0" sldId="2147483667"/>
            <pc:sldLayoutMk cId="0" sldId="2147483672"/>
          </pc:sldLayoutMkLst>
          <pc:spChg chg="del">
            <ac:chgData name="pantelis balaouras" userId="25e8755020fc1734" providerId="LiveId" clId="{048EEF1B-EF84-419F-B338-985C2FC46306}" dt="2024-04-29T11:30:56.361" v="10" actId="478"/>
            <ac:spMkLst>
              <pc:docMk/>
              <pc:sldMasterMk cId="0" sldId="2147483667"/>
              <pc:sldLayoutMk cId="0" sldId="2147483672"/>
              <ac:spMk id="2" creationId="{3531D35E-4C1A-0871-FC65-E2BDBDB3564A}"/>
            </ac:spMkLst>
          </pc:spChg>
          <pc:spChg chg="add mod">
            <ac:chgData name="pantelis balaouras" userId="25e8755020fc1734" providerId="LiveId" clId="{048EEF1B-EF84-419F-B338-985C2FC46306}" dt="2024-04-29T11:30:51.524" v="9"/>
            <ac:spMkLst>
              <pc:docMk/>
              <pc:sldMasterMk cId="0" sldId="2147483667"/>
              <pc:sldLayoutMk cId="0" sldId="2147483672"/>
              <ac:spMk id="3" creationId="{9513E177-96DB-1AD3-F25F-160CEFCF6B00}"/>
            </ac:spMkLst>
          </pc:spChg>
          <pc:spChg chg="add mod">
            <ac:chgData name="pantelis balaouras" userId="25e8755020fc1734" providerId="LiveId" clId="{048EEF1B-EF84-419F-B338-985C2FC46306}" dt="2024-04-29T11:31:02.027" v="13" actId="6549"/>
            <ac:spMkLst>
              <pc:docMk/>
              <pc:sldMasterMk cId="0" sldId="2147483667"/>
              <pc:sldLayoutMk cId="0" sldId="2147483672"/>
              <ac:spMk id="4" creationId="{21E8DE6B-0690-2410-B084-6AA0EF25F40B}"/>
            </ac:spMkLst>
          </pc:spChg>
        </pc:sldLayoutChg>
        <pc:sldLayoutChg chg="addSp delSp modSp mod">
          <pc:chgData name="pantelis balaouras" userId="25e8755020fc1734" providerId="LiveId" clId="{048EEF1B-EF84-419F-B338-985C2FC46306}" dt="2024-04-29T11:31:12.101" v="15"/>
          <pc:sldLayoutMkLst>
            <pc:docMk/>
            <pc:sldMasterMk cId="0" sldId="2147483667"/>
            <pc:sldLayoutMk cId="0" sldId="2147483673"/>
          </pc:sldLayoutMkLst>
          <pc:spChg chg="del">
            <ac:chgData name="pantelis balaouras" userId="25e8755020fc1734" providerId="LiveId" clId="{048EEF1B-EF84-419F-B338-985C2FC46306}" dt="2024-04-29T11:31:11.498" v="14" actId="478"/>
            <ac:spMkLst>
              <pc:docMk/>
              <pc:sldMasterMk cId="0" sldId="2147483667"/>
              <pc:sldLayoutMk cId="0" sldId="2147483673"/>
              <ac:spMk id="2" creationId="{7D620CEB-0932-4CC0-C6C2-644F00D6C567}"/>
            </ac:spMkLst>
          </pc:spChg>
          <pc:spChg chg="add mod">
            <ac:chgData name="pantelis balaouras" userId="25e8755020fc1734" providerId="LiveId" clId="{048EEF1B-EF84-419F-B338-985C2FC46306}" dt="2024-04-29T11:31:12.101" v="15"/>
            <ac:spMkLst>
              <pc:docMk/>
              <pc:sldMasterMk cId="0" sldId="2147483667"/>
              <pc:sldLayoutMk cId="0" sldId="2147483673"/>
              <ac:spMk id="3" creationId="{C273A654-6A12-5F85-061C-2667B5BD7D38}"/>
            </ac:spMkLst>
          </pc:spChg>
        </pc:sldLayoutChg>
        <pc:sldLayoutChg chg="addSp delSp modSp mod">
          <pc:chgData name="pantelis balaouras" userId="25e8755020fc1734" providerId="LiveId" clId="{048EEF1B-EF84-419F-B338-985C2FC46306}" dt="2024-04-29T11:31:17.807" v="17"/>
          <pc:sldLayoutMkLst>
            <pc:docMk/>
            <pc:sldMasterMk cId="0" sldId="2147483667"/>
            <pc:sldLayoutMk cId="0" sldId="2147483674"/>
          </pc:sldLayoutMkLst>
          <pc:spChg chg="del">
            <ac:chgData name="pantelis balaouras" userId="25e8755020fc1734" providerId="LiveId" clId="{048EEF1B-EF84-419F-B338-985C2FC46306}" dt="2024-04-29T11:31:17.338" v="16" actId="478"/>
            <ac:spMkLst>
              <pc:docMk/>
              <pc:sldMasterMk cId="0" sldId="2147483667"/>
              <pc:sldLayoutMk cId="0" sldId="2147483674"/>
              <ac:spMk id="2" creationId="{9BF5E80B-DD38-552A-14AF-2FA2F9CD1572}"/>
            </ac:spMkLst>
          </pc:spChg>
          <pc:spChg chg="add mod">
            <ac:chgData name="pantelis balaouras" userId="25e8755020fc1734" providerId="LiveId" clId="{048EEF1B-EF84-419F-B338-985C2FC46306}" dt="2024-04-29T11:31:17.807" v="17"/>
            <ac:spMkLst>
              <pc:docMk/>
              <pc:sldMasterMk cId="0" sldId="2147483667"/>
              <pc:sldLayoutMk cId="0" sldId="2147483674"/>
              <ac:spMk id="3" creationId="{332DCE6B-18B3-4085-3924-8B65E0F70039}"/>
            </ac:spMkLst>
          </pc:spChg>
        </pc:sldLayoutChg>
      </pc:sldMasterChg>
      <pc:sldMasterChg chg="modSldLayout">
        <pc:chgData name="pantelis balaouras" userId="25e8755020fc1734" providerId="LiveId" clId="{048EEF1B-EF84-419F-B338-985C2FC46306}" dt="2024-04-29T11:31:34.752" v="23"/>
        <pc:sldMasterMkLst>
          <pc:docMk/>
          <pc:sldMasterMk cId="0" sldId="2147483675"/>
        </pc:sldMasterMkLst>
        <pc:sldLayoutChg chg="addSp delSp modSp mod">
          <pc:chgData name="pantelis balaouras" userId="25e8755020fc1734" providerId="LiveId" clId="{048EEF1B-EF84-419F-B338-985C2FC46306}" dt="2024-04-29T11:31:23.701" v="19"/>
          <pc:sldLayoutMkLst>
            <pc:docMk/>
            <pc:sldMasterMk cId="0" sldId="2147483675"/>
            <pc:sldLayoutMk cId="0" sldId="2147483678"/>
          </pc:sldLayoutMkLst>
          <pc:spChg chg="del">
            <ac:chgData name="pantelis balaouras" userId="25e8755020fc1734" providerId="LiveId" clId="{048EEF1B-EF84-419F-B338-985C2FC46306}" dt="2024-04-29T11:31:23.117" v="18" actId="478"/>
            <ac:spMkLst>
              <pc:docMk/>
              <pc:sldMasterMk cId="0" sldId="2147483675"/>
              <pc:sldLayoutMk cId="0" sldId="2147483678"/>
              <ac:spMk id="2" creationId="{A3CF79FD-B5D4-10ED-62B8-4147A55E5F1A}"/>
            </ac:spMkLst>
          </pc:spChg>
          <pc:spChg chg="add mod">
            <ac:chgData name="pantelis balaouras" userId="25e8755020fc1734" providerId="LiveId" clId="{048EEF1B-EF84-419F-B338-985C2FC46306}" dt="2024-04-29T11:31:23.701" v="19"/>
            <ac:spMkLst>
              <pc:docMk/>
              <pc:sldMasterMk cId="0" sldId="2147483675"/>
              <pc:sldLayoutMk cId="0" sldId="2147483678"/>
              <ac:spMk id="3" creationId="{04EB4DFD-FC95-460B-7E85-D79D7376EE31}"/>
            </ac:spMkLst>
          </pc:spChg>
        </pc:sldLayoutChg>
        <pc:sldLayoutChg chg="addSp delSp modSp mod">
          <pc:chgData name="pantelis balaouras" userId="25e8755020fc1734" providerId="LiveId" clId="{048EEF1B-EF84-419F-B338-985C2FC46306}" dt="2024-04-29T11:31:28.984" v="21"/>
          <pc:sldLayoutMkLst>
            <pc:docMk/>
            <pc:sldMasterMk cId="0" sldId="2147483675"/>
            <pc:sldLayoutMk cId="0" sldId="2147483681"/>
          </pc:sldLayoutMkLst>
          <pc:spChg chg="del">
            <ac:chgData name="pantelis balaouras" userId="25e8755020fc1734" providerId="LiveId" clId="{048EEF1B-EF84-419F-B338-985C2FC46306}" dt="2024-04-29T11:31:28.343" v="20" actId="478"/>
            <ac:spMkLst>
              <pc:docMk/>
              <pc:sldMasterMk cId="0" sldId="2147483675"/>
              <pc:sldLayoutMk cId="0" sldId="2147483681"/>
              <ac:spMk id="2" creationId="{8D51C144-57E1-7A7C-AA10-C30AAD990201}"/>
            </ac:spMkLst>
          </pc:spChg>
          <pc:spChg chg="add mod">
            <ac:chgData name="pantelis balaouras" userId="25e8755020fc1734" providerId="LiveId" clId="{048EEF1B-EF84-419F-B338-985C2FC46306}" dt="2024-04-29T11:31:28.984" v="21"/>
            <ac:spMkLst>
              <pc:docMk/>
              <pc:sldMasterMk cId="0" sldId="2147483675"/>
              <pc:sldLayoutMk cId="0" sldId="2147483681"/>
              <ac:spMk id="3" creationId="{BF04EA3B-374B-6AFB-AEE4-C1FDA5904142}"/>
            </ac:spMkLst>
          </pc:spChg>
        </pc:sldLayoutChg>
        <pc:sldLayoutChg chg="addSp delSp modSp mod">
          <pc:chgData name="pantelis balaouras" userId="25e8755020fc1734" providerId="LiveId" clId="{048EEF1B-EF84-419F-B338-985C2FC46306}" dt="2024-04-29T11:31:34.752" v="23"/>
          <pc:sldLayoutMkLst>
            <pc:docMk/>
            <pc:sldMasterMk cId="0" sldId="2147483675"/>
            <pc:sldLayoutMk cId="0" sldId="2147483682"/>
          </pc:sldLayoutMkLst>
          <pc:spChg chg="del">
            <ac:chgData name="pantelis balaouras" userId="25e8755020fc1734" providerId="LiveId" clId="{048EEF1B-EF84-419F-B338-985C2FC46306}" dt="2024-04-29T11:31:34.283" v="22" actId="478"/>
            <ac:spMkLst>
              <pc:docMk/>
              <pc:sldMasterMk cId="0" sldId="2147483675"/>
              <pc:sldLayoutMk cId="0" sldId="2147483682"/>
              <ac:spMk id="2" creationId="{1CFFBE19-2474-3FC0-8F00-13F83A488319}"/>
            </ac:spMkLst>
          </pc:spChg>
          <pc:spChg chg="add mod">
            <ac:chgData name="pantelis balaouras" userId="25e8755020fc1734" providerId="LiveId" clId="{048EEF1B-EF84-419F-B338-985C2FC46306}" dt="2024-04-29T11:31:34.752" v="23"/>
            <ac:spMkLst>
              <pc:docMk/>
              <pc:sldMasterMk cId="0" sldId="2147483675"/>
              <pc:sldLayoutMk cId="0" sldId="2147483682"/>
              <ac:spMk id="3" creationId="{489F7997-88DC-B6AC-9C92-A7A3AD9BB0E8}"/>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2bbb28a7d3b_0_7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 name="Google Shape;210;g2bbb28a7d3b_0_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2bbb28a7d3b_0_1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g2bbb28a7d3b_0_1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g2bbb28a7d3b_0_14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2bbb28a7d3b_0_2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7" name="Google Shape;267;g2bbb28a7d3b_0_28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8" name="Google Shape;268;g2bbb28a7d3b_0_28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extLst>
      <p:ext uri="{BB962C8B-B14F-4D97-AF65-F5344CB8AC3E}">
        <p14:creationId xmlns:p14="http://schemas.microsoft.com/office/powerpoint/2010/main" val="3681472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2bbb28a7d3b_0_4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9" name="Google Shape;289;g2bbb28a7d3b_0_4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0" name="Google Shape;290;g2bbb28a7d3b_0_4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2bbb28a7d3b_0_4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0" name="Google Shape;300;g2bbb28a7d3b_0_47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g2bbb28a7d3b_0_47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2bbb28a7d3b_0_4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1" name="Google Shape;311;g2bbb28a7d3b_0_48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2" name="Google Shape;312;g2bbb28a7d3b_0_48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2bbb28a7d3b_0_55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2" name="Google Shape;322;g2bbb28a7d3b_0_5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2" name="Google Shape;332;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3" name="Google Shape;333;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3.jp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15"/>
        <p:cNvGrpSpPr/>
        <p:nvPr/>
      </p:nvGrpSpPr>
      <p:grpSpPr>
        <a:xfrm>
          <a:off x="0" y="0"/>
          <a:ext cx="0" cy="0"/>
          <a:chOff x="0" y="0"/>
          <a:chExt cx="0" cy="0"/>
        </a:xfrm>
      </p:grpSpPr>
      <p:pic>
        <p:nvPicPr>
          <p:cNvPr id="16" name="Google Shape;16;p34"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17"/>
        <p:cNvGrpSpPr/>
        <p:nvPr/>
      </p:nvGrpSpPr>
      <p:grpSpPr>
        <a:xfrm>
          <a:off x="0" y="0"/>
          <a:ext cx="0" cy="0"/>
          <a:chOff x="0" y="0"/>
          <a:chExt cx="0" cy="0"/>
        </a:xfrm>
      </p:grpSpPr>
      <p:sp>
        <p:nvSpPr>
          <p:cNvPr id="18" name="Google Shape;18;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5"/>
          <p:cNvSpPr txBox="1"/>
          <p:nvPr/>
        </p:nvSpPr>
        <p:spPr>
          <a:xfrm>
            <a:off x="361999" y="5260932"/>
            <a:ext cx="2562438"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2. Empower</a:t>
            </a:r>
            <a:endParaRPr sz="1400" b="0" i="0" u="none" strike="noStrike" cap="none">
              <a:solidFill>
                <a:srgbClr val="000000"/>
              </a:solidFill>
              <a:latin typeface="Arial"/>
              <a:ea typeface="Arial"/>
              <a:cs typeface="Arial"/>
              <a:sym typeface="Arial"/>
            </a:endParaRPr>
          </a:p>
        </p:txBody>
      </p:sp>
      <p:sp>
        <p:nvSpPr>
          <p:cNvPr id="20" name="Google Shape;20;p35"/>
          <p:cNvSpPr txBox="1"/>
          <p:nvPr/>
        </p:nvSpPr>
        <p:spPr>
          <a:xfrm>
            <a:off x="6112132" y="5231422"/>
            <a:ext cx="2465863"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3. Participate</a:t>
            </a:r>
            <a:endParaRPr sz="1400" b="0" i="0" u="none" strike="noStrike" cap="none">
              <a:solidFill>
                <a:srgbClr val="000000"/>
              </a:solidFill>
              <a:latin typeface="Arial"/>
              <a:ea typeface="Arial"/>
              <a:cs typeface="Arial"/>
              <a:sym typeface="Arial"/>
            </a:endParaRPr>
          </a:p>
        </p:txBody>
      </p:sp>
      <p:sp>
        <p:nvSpPr>
          <p:cNvPr id="21" name="Google Shape;21;p35"/>
          <p:cNvSpPr txBox="1"/>
          <p:nvPr/>
        </p:nvSpPr>
        <p:spPr>
          <a:xfrm>
            <a:off x="381260" y="2409476"/>
            <a:ext cx="2509620"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FFFFFF"/>
                </a:solidFill>
                <a:latin typeface="Impact"/>
                <a:ea typeface="Impact"/>
                <a:cs typeface="Impact"/>
                <a:sym typeface="Impact"/>
              </a:rPr>
              <a:t>1. Prevent</a:t>
            </a:r>
            <a:endParaRPr sz="1400" b="0" i="0" u="none" strike="noStrike" cap="none">
              <a:solidFill>
                <a:srgbClr val="000000"/>
              </a:solidFill>
              <a:latin typeface="Arial"/>
              <a:ea typeface="Arial"/>
              <a:cs typeface="Arial"/>
              <a:sym typeface="Arial"/>
            </a:endParaRPr>
          </a:p>
        </p:txBody>
      </p:sp>
      <p:pic>
        <p:nvPicPr>
          <p:cNvPr id="22" name="Google Shape;22;p35"/>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24" name="Google Shape;24;p35"/>
          <p:cNvPicPr preferRelativeResize="0"/>
          <p:nvPr/>
        </p:nvPicPr>
        <p:blipFill rotWithShape="1">
          <a:blip r:embed="rId2">
            <a:alphaModFix/>
          </a:blip>
          <a:srcRect b="59835"/>
          <a:stretch/>
        </p:blipFill>
        <p:spPr>
          <a:xfrm rot="10800000">
            <a:off x="-8250" y="-4107"/>
            <a:ext cx="12191695" cy="349261"/>
          </a:xfrm>
          <a:prstGeom prst="rect">
            <a:avLst/>
          </a:prstGeom>
          <a:noFill/>
          <a:ln>
            <a:noFill/>
          </a:ln>
        </p:spPr>
      </p:pic>
      <p:pic>
        <p:nvPicPr>
          <p:cNvPr id="25" name="Google Shape;25;p35"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ubmodule Intro">
  <p:cSld name="Submodule Intro">
    <p:spTree>
      <p:nvGrpSpPr>
        <p:cNvPr id="1" name="Shape 26"/>
        <p:cNvGrpSpPr/>
        <p:nvPr/>
      </p:nvGrpSpPr>
      <p:grpSpPr>
        <a:xfrm>
          <a:off x="0" y="0"/>
          <a:ext cx="0" cy="0"/>
          <a:chOff x="0" y="0"/>
          <a:chExt cx="0" cy="0"/>
        </a:xfrm>
      </p:grpSpPr>
      <p:sp>
        <p:nvSpPr>
          <p:cNvPr id="27" name="Google Shape;27;p37"/>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3333"/>
              </a:srgbClr>
            </a:outerShdw>
          </a:effectLst>
        </p:spPr>
        <p:txBody>
          <a:bodyPr spcFirstLastPara="1" wrap="square" lIns="91425" tIns="45700" rIns="91425" bIns="45700" anchor="ctr" anchorCtr="0">
            <a:noAutofit/>
          </a:bodyPr>
          <a:lstStyle/>
          <a:p>
            <a:pPr marL="285750" marR="0" lvl="0" indent="-171450" algn="ctr" rtl="0">
              <a:lnSpc>
                <a:spcPct val="100000"/>
              </a:lnSpc>
              <a:spcBef>
                <a:spcPts val="0"/>
              </a:spcBef>
              <a:spcAft>
                <a:spcPts val="0"/>
              </a:spcAft>
              <a:buClr>
                <a:schemeClr val="dk1"/>
              </a:buClr>
              <a:buSzPts val="1800"/>
              <a:buFont typeface="Noto Sans Symbols"/>
              <a:buNone/>
            </a:pPr>
            <a:endParaRPr sz="1800" b="0" i="0" u="none" strike="noStrike" cap="none">
              <a:solidFill>
                <a:schemeClr val="dk1"/>
              </a:solidFill>
              <a:latin typeface="Calibri"/>
              <a:ea typeface="Calibri"/>
              <a:cs typeface="Calibri"/>
              <a:sym typeface="Calibri"/>
            </a:endParaRPr>
          </a:p>
        </p:txBody>
      </p:sp>
      <p:sp>
        <p:nvSpPr>
          <p:cNvPr id="28" name="Google Shape;28;p37"/>
          <p:cNvSpPr txBox="1">
            <a:spLocks noGrp="1"/>
          </p:cNvSpPr>
          <p:nvPr>
            <p:ph type="title"/>
          </p:nvPr>
        </p:nvSpPr>
        <p:spPr>
          <a:xfrm>
            <a:off x="558000" y="1080000"/>
            <a:ext cx="10515600" cy="61834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37"/>
          <p:cNvSpPr txBox="1">
            <a:spLocks noGrp="1"/>
          </p:cNvSpPr>
          <p:nvPr>
            <p:ph type="body" idx="1"/>
          </p:nvPr>
        </p:nvSpPr>
        <p:spPr>
          <a:xfrm>
            <a:off x="558000" y="2218304"/>
            <a:ext cx="7872768" cy="3787361"/>
          </a:xfrm>
          <a:prstGeom prst="rect">
            <a:avLst/>
          </a:prstGeom>
          <a:noFill/>
          <a:ln>
            <a:noFill/>
          </a:ln>
        </p:spPr>
        <p:txBody>
          <a:bodyPr spcFirstLastPara="1" wrap="square" lIns="91425" tIns="45700" rIns="91425" bIns="45700" anchor="t" anchorCtr="0">
            <a:normAutofit/>
          </a:bodyPr>
          <a:lstStyle>
            <a:lvl1pPr marL="457200" lvl="0" indent="-368300" algn="l">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0" name="Google Shape;30;p37"/>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31" name="Google Shape;31;p37"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33"/>
        <p:cNvGrpSpPr/>
        <p:nvPr/>
      </p:nvGrpSpPr>
      <p:grpSpPr>
        <a:xfrm>
          <a:off x="0" y="0"/>
          <a:ext cx="0" cy="0"/>
          <a:chOff x="0" y="0"/>
          <a:chExt cx="0" cy="0"/>
        </a:xfrm>
      </p:grpSpPr>
      <p:sp>
        <p:nvSpPr>
          <p:cNvPr id="34" name="Google Shape;34;p38"/>
          <p:cNvSpPr txBox="1">
            <a:spLocks noGrp="1"/>
          </p:cNvSpPr>
          <p:nvPr>
            <p:ph type="title"/>
          </p:nvPr>
        </p:nvSpPr>
        <p:spPr>
          <a:xfrm>
            <a:off x="558000" y="1079999"/>
            <a:ext cx="10515600" cy="8931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38"/>
          <p:cNvSpPr txBox="1">
            <a:spLocks noGrp="1"/>
          </p:cNvSpPr>
          <p:nvPr>
            <p:ph type="body" idx="1"/>
          </p:nvPr>
        </p:nvSpPr>
        <p:spPr>
          <a:xfrm>
            <a:off x="558000" y="2160000"/>
            <a:ext cx="5157787" cy="50302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a:lnSpc>
                <a:spcPct val="100000"/>
              </a:lnSpc>
              <a:spcBef>
                <a:spcPts val="600"/>
              </a:spcBef>
              <a:spcAft>
                <a:spcPts val="0"/>
              </a:spcAft>
              <a:buSzPts val="24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90000"/>
              </a:lnSpc>
              <a:spcBef>
                <a:spcPts val="6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6" name="Google Shape;36;p38"/>
          <p:cNvSpPr txBox="1">
            <a:spLocks noGrp="1"/>
          </p:cNvSpPr>
          <p:nvPr>
            <p:ph type="body" idx="2"/>
          </p:nvPr>
        </p:nvSpPr>
        <p:spPr>
          <a:xfrm>
            <a:off x="558000" y="2687950"/>
            <a:ext cx="10515600" cy="3684588"/>
          </a:xfrm>
          <a:prstGeom prst="rect">
            <a:avLst/>
          </a:prstGeom>
          <a:noFill/>
          <a:ln>
            <a:noFill/>
          </a:ln>
        </p:spPr>
        <p:txBody>
          <a:bodyPr spcFirstLastPara="1" wrap="square" lIns="91425" tIns="45700" rIns="91425" bIns="45700" anchor="t" anchorCtr="0">
            <a:normAutofit/>
          </a:bodyPr>
          <a:lstStyle>
            <a:lvl1pPr marL="457200" lvl="0" indent="-368300" algn="l">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7" name="Google Shape;37;p38"/>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38" name="Google Shape;38;p38"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Unit slide single column" type="obj">
  <p:cSld name="OBJECT">
    <p:spTree>
      <p:nvGrpSpPr>
        <p:cNvPr id="1" name="Shape 40"/>
        <p:cNvGrpSpPr/>
        <p:nvPr/>
      </p:nvGrpSpPr>
      <p:grpSpPr>
        <a:xfrm>
          <a:off x="0" y="0"/>
          <a:ext cx="0" cy="0"/>
          <a:chOff x="0" y="0"/>
          <a:chExt cx="0" cy="0"/>
        </a:xfrm>
      </p:grpSpPr>
      <p:sp>
        <p:nvSpPr>
          <p:cNvPr id="41" name="Google Shape;41;p36"/>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36"/>
          <p:cNvSpPr txBox="1">
            <a:spLocks noGrp="1"/>
          </p:cNvSpPr>
          <p:nvPr>
            <p:ph type="body" idx="1"/>
          </p:nvPr>
        </p:nvSpPr>
        <p:spPr>
          <a:xfrm>
            <a:off x="557999" y="1799999"/>
            <a:ext cx="5852132" cy="486597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600"/>
              </a:spcBef>
              <a:spcAft>
                <a:spcPts val="0"/>
              </a:spcAft>
              <a:buSzPts val="2400"/>
              <a:buChar char="▪"/>
              <a:defRPr sz="2400"/>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4" name="Google Shape;44;p36"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2" name="Google Shape;104;g2bbb28a7d3b_0_321">
            <a:extLst>
              <a:ext uri="{FF2B5EF4-FFF2-40B4-BE49-F238E27FC236}">
                <a16:creationId xmlns:a16="http://schemas.microsoft.com/office/drawing/2014/main" id="{D530415A-BE34-A836-A8D6-DAE459D07661}"/>
              </a:ext>
            </a:extLst>
          </p:cNvPr>
          <p:cNvSpPr txBox="1"/>
          <p:nvPr userDrawn="1"/>
        </p:nvSpPr>
        <p:spPr>
          <a:xfrm>
            <a:off x="0" y="98623"/>
            <a:ext cx="3554569" cy="535491"/>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l-GR" sz="1800" b="0" i="0" u="none" strike="noStrike" cap="none" dirty="0">
                <a:solidFill>
                  <a:srgbClr val="7F7F7F"/>
                </a:solidFill>
                <a:latin typeface="Calibri"/>
                <a:ea typeface="Calibri"/>
                <a:cs typeface="Calibri"/>
                <a:sym typeface="Calibri"/>
              </a:rPr>
              <a:t>Εφαρμογές για την ψυχική υγεία</a:t>
            </a:r>
            <a:endParaRPr lang="en-US" sz="1800" b="0" i="0" u="none" strike="noStrike" cap="none" dirty="0">
              <a:solidFill>
                <a:srgbClr val="7F7F7F"/>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45"/>
        <p:cNvGrpSpPr/>
        <p:nvPr/>
      </p:nvGrpSpPr>
      <p:grpSpPr>
        <a:xfrm>
          <a:off x="0" y="0"/>
          <a:ext cx="0" cy="0"/>
          <a:chOff x="0" y="0"/>
          <a:chExt cx="0" cy="0"/>
        </a:xfrm>
      </p:grpSpPr>
      <p:sp>
        <p:nvSpPr>
          <p:cNvPr id="46" name="Google Shape;46;p39"/>
          <p:cNvSpPr txBox="1">
            <a:spLocks noGrp="1"/>
          </p:cNvSpPr>
          <p:nvPr>
            <p:ph type="title"/>
          </p:nvPr>
        </p:nvSpPr>
        <p:spPr>
          <a:xfrm>
            <a:off x="558000" y="1080000"/>
            <a:ext cx="11396576" cy="5991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9"/>
          <p:cNvSpPr txBox="1">
            <a:spLocks noGrp="1"/>
          </p:cNvSpPr>
          <p:nvPr>
            <p:ph type="body" idx="1"/>
          </p:nvPr>
        </p:nvSpPr>
        <p:spPr>
          <a:xfrm>
            <a:off x="557999" y="1800000"/>
            <a:ext cx="5409663" cy="48934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9"/>
          <p:cNvSpPr txBox="1">
            <a:spLocks noGrp="1"/>
          </p:cNvSpPr>
          <p:nvPr>
            <p:ph type="body" idx="2"/>
          </p:nvPr>
        </p:nvSpPr>
        <p:spPr>
          <a:xfrm>
            <a:off x="6172199" y="1800000"/>
            <a:ext cx="5782377" cy="48934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9" name="Google Shape;49;p39"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2" name="Google Shape;104;g2bbb28a7d3b_0_321">
            <a:extLst>
              <a:ext uri="{FF2B5EF4-FFF2-40B4-BE49-F238E27FC236}">
                <a16:creationId xmlns:a16="http://schemas.microsoft.com/office/drawing/2014/main" id="{B1A085E6-4BC9-12A9-70B3-D4F68F11D985}"/>
              </a:ext>
            </a:extLst>
          </p:cNvPr>
          <p:cNvSpPr txBox="1"/>
          <p:nvPr userDrawn="1"/>
        </p:nvSpPr>
        <p:spPr>
          <a:xfrm>
            <a:off x="0" y="98623"/>
            <a:ext cx="3684896"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l-GR" sz="1800" b="0" i="0" u="none" strike="noStrike" cap="none" dirty="0">
                <a:solidFill>
                  <a:srgbClr val="7F7F7F"/>
                </a:solidFill>
                <a:latin typeface="Calibri"/>
                <a:ea typeface="Calibri"/>
                <a:cs typeface="Calibri"/>
                <a:sym typeface="Calibri"/>
              </a:rPr>
              <a:t>Εφαρμογές για την ψυχική υγεία</a:t>
            </a:r>
            <a:endParaRPr lang="en-US" sz="1800" b="0" i="0" u="none" strike="noStrike" cap="none" dirty="0">
              <a:solidFill>
                <a:srgbClr val="7F7F7F"/>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ubmodule other slide 1 column">
  <p:cSld name="Submodule other slide 1 column">
    <p:spTree>
      <p:nvGrpSpPr>
        <p:cNvPr id="1" name="Shape 51"/>
        <p:cNvGrpSpPr/>
        <p:nvPr/>
      </p:nvGrpSpPr>
      <p:grpSpPr>
        <a:xfrm>
          <a:off x="0" y="0"/>
          <a:ext cx="0" cy="0"/>
          <a:chOff x="0" y="0"/>
          <a:chExt cx="0" cy="0"/>
        </a:xfrm>
      </p:grpSpPr>
      <p:sp>
        <p:nvSpPr>
          <p:cNvPr id="52" name="Google Shape;52;p40"/>
          <p:cNvSpPr txBox="1">
            <a:spLocks noGrp="1"/>
          </p:cNvSpPr>
          <p:nvPr>
            <p:ph type="title"/>
          </p:nvPr>
        </p:nvSpPr>
        <p:spPr>
          <a:xfrm>
            <a:off x="558000" y="1080000"/>
            <a:ext cx="11059692" cy="7281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40"/>
          <p:cNvSpPr txBox="1">
            <a:spLocks noGrp="1"/>
          </p:cNvSpPr>
          <p:nvPr>
            <p:ph type="body" idx="1"/>
          </p:nvPr>
        </p:nvSpPr>
        <p:spPr>
          <a:xfrm>
            <a:off x="557999" y="2459736"/>
            <a:ext cx="11059693" cy="394132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 name="Google Shape;104;g2bbb28a7d3b_0_321">
            <a:extLst>
              <a:ext uri="{FF2B5EF4-FFF2-40B4-BE49-F238E27FC236}">
                <a16:creationId xmlns:a16="http://schemas.microsoft.com/office/drawing/2014/main" id="{C040C527-73C1-7450-DED0-E047ECA88F64}"/>
              </a:ext>
            </a:extLst>
          </p:cNvPr>
          <p:cNvSpPr txBox="1"/>
          <p:nvPr userDrawn="1"/>
        </p:nvSpPr>
        <p:spPr>
          <a:xfrm>
            <a:off x="0" y="98623"/>
            <a:ext cx="4080681"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l-GR" sz="1800" b="0" i="0" u="none" strike="noStrike" cap="none" dirty="0">
                <a:solidFill>
                  <a:srgbClr val="7F7F7F"/>
                </a:solidFill>
                <a:latin typeface="Calibri"/>
                <a:ea typeface="Calibri"/>
                <a:cs typeface="Calibri"/>
                <a:sym typeface="Calibri"/>
              </a:rPr>
              <a:t>Εφαρμογές για την ψυχική υγεία</a:t>
            </a:r>
            <a:endParaRPr lang="en-US" sz="1800" b="0" i="0" u="none" strike="noStrike" cap="none" dirty="0">
              <a:solidFill>
                <a:srgbClr val="7F7F7F"/>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61"/>
        <p:cNvGrpSpPr/>
        <p:nvPr/>
      </p:nvGrpSpPr>
      <p:grpSpPr>
        <a:xfrm>
          <a:off x="0" y="0"/>
          <a:ext cx="0" cy="0"/>
          <a:chOff x="0" y="0"/>
          <a:chExt cx="0" cy="0"/>
        </a:xfrm>
      </p:grpSpPr>
      <p:pic>
        <p:nvPicPr>
          <p:cNvPr id="62" name="Google Shape;62;p42"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ubmodule Intro" type="obj">
  <p:cSld name="OBJECT">
    <p:spTree>
      <p:nvGrpSpPr>
        <p:cNvPr id="1" name="Shape 63"/>
        <p:cNvGrpSpPr/>
        <p:nvPr/>
      </p:nvGrpSpPr>
      <p:grpSpPr>
        <a:xfrm>
          <a:off x="0" y="0"/>
          <a:ext cx="0" cy="0"/>
          <a:chOff x="0" y="0"/>
          <a:chExt cx="0" cy="0"/>
        </a:xfrm>
      </p:grpSpPr>
      <p:sp>
        <p:nvSpPr>
          <p:cNvPr id="64" name="Google Shape;64;p43"/>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3333"/>
              </a:srgbClr>
            </a:outerShdw>
          </a:effectLst>
        </p:spPr>
        <p:txBody>
          <a:bodyPr spcFirstLastPara="1" wrap="square" lIns="91425" tIns="45700" rIns="91425" bIns="45700" anchor="ctr" anchorCtr="0">
            <a:noAutofit/>
          </a:bodyPr>
          <a:lstStyle/>
          <a:p>
            <a:pPr marL="285750" marR="0" lvl="0" indent="-171450" algn="ctr" rtl="0">
              <a:lnSpc>
                <a:spcPct val="100000"/>
              </a:lnSpc>
              <a:spcBef>
                <a:spcPts val="0"/>
              </a:spcBef>
              <a:spcAft>
                <a:spcPts val="0"/>
              </a:spcAft>
              <a:buClr>
                <a:schemeClr val="lt1"/>
              </a:buClr>
              <a:buSzPts val="1800"/>
              <a:buFont typeface="Noto Sans Symbols"/>
              <a:buNone/>
            </a:pPr>
            <a:endParaRPr sz="1800" b="0" i="0" u="none" strike="noStrike" cap="none">
              <a:solidFill>
                <a:schemeClr val="lt1"/>
              </a:solidFill>
              <a:latin typeface="Calibri"/>
              <a:ea typeface="Calibri"/>
              <a:cs typeface="Calibri"/>
              <a:sym typeface="Calibri"/>
            </a:endParaRPr>
          </a:p>
        </p:txBody>
      </p:sp>
      <p:sp>
        <p:nvSpPr>
          <p:cNvPr id="65" name="Google Shape;65;p43"/>
          <p:cNvSpPr txBox="1">
            <a:spLocks noGrp="1"/>
          </p:cNvSpPr>
          <p:nvPr>
            <p:ph type="title"/>
          </p:nvPr>
        </p:nvSpPr>
        <p:spPr>
          <a:xfrm>
            <a:off x="558000" y="1080000"/>
            <a:ext cx="10515600" cy="61834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43"/>
          <p:cNvSpPr txBox="1">
            <a:spLocks noGrp="1"/>
          </p:cNvSpPr>
          <p:nvPr>
            <p:ph type="body" idx="1"/>
          </p:nvPr>
        </p:nvSpPr>
        <p:spPr>
          <a:xfrm>
            <a:off x="558000" y="2218304"/>
            <a:ext cx="7872768" cy="3787361"/>
          </a:xfrm>
          <a:prstGeom prst="rect">
            <a:avLst/>
          </a:prstGeom>
          <a:noFill/>
          <a:ln>
            <a:noFill/>
          </a:ln>
        </p:spPr>
        <p:txBody>
          <a:bodyPr spcFirstLastPara="1" wrap="square" lIns="91425" tIns="45700" rIns="91425" bIns="45700" anchor="t" anchorCtr="0">
            <a:normAutofit/>
          </a:bodyPr>
          <a:lstStyle>
            <a:lvl1pPr marL="457200" lvl="0" indent="-368300" algn="l">
              <a:lnSpc>
                <a:spcPct val="100000"/>
              </a:lnSpc>
              <a:spcBef>
                <a:spcPts val="600"/>
              </a:spcBef>
              <a:spcAft>
                <a:spcPts val="0"/>
              </a:spcAft>
              <a:buClr>
                <a:srgbClr val="C00000"/>
              </a:buClr>
              <a:buSzPts val="2200"/>
              <a:buFont typeface="Noto Sans Symbols"/>
              <a:buChar char="✔"/>
              <a:defRPr>
                <a:solidFill>
                  <a:schemeClr val="lt1"/>
                </a:solidFill>
                <a:latin typeface="Calibri"/>
                <a:ea typeface="Calibri"/>
                <a:cs typeface="Calibri"/>
                <a:sym typeface="Calibri"/>
              </a:defRPr>
            </a:lvl1pPr>
            <a:lvl2pPr marL="914400" lvl="1" indent="-396240" algn="l">
              <a:lnSpc>
                <a:spcPct val="100000"/>
              </a:lnSpc>
              <a:spcBef>
                <a:spcPts val="600"/>
              </a:spcBef>
              <a:spcAft>
                <a:spcPts val="0"/>
              </a:spcAft>
              <a:buClr>
                <a:srgbClr val="C00000"/>
              </a:buClr>
              <a:buSzPts val="2640"/>
              <a:buFont typeface="Noto Sans Symbols"/>
              <a:buChar char="✔"/>
              <a:defRPr>
                <a:solidFill>
                  <a:schemeClr val="lt1"/>
                </a:solidFill>
                <a:latin typeface="Calibri"/>
                <a:ea typeface="Calibri"/>
                <a:cs typeface="Calibri"/>
                <a:sym typeface="Calibri"/>
              </a:defRPr>
            </a:lvl2pPr>
            <a:lvl3pPr marL="1371600" lvl="2" indent="-355600" algn="l">
              <a:lnSpc>
                <a:spcPct val="100000"/>
              </a:lnSpc>
              <a:spcBef>
                <a:spcPts val="600"/>
              </a:spcBef>
              <a:spcAft>
                <a:spcPts val="0"/>
              </a:spcAft>
              <a:buClr>
                <a:srgbClr val="C00000"/>
              </a:buClr>
              <a:buSzPts val="2000"/>
              <a:buFont typeface="Noto Sans Symbols"/>
              <a:buChar char="✔"/>
              <a:defRPr>
                <a:solidFill>
                  <a:schemeClr val="lt1"/>
                </a:solidFill>
                <a:latin typeface="Calibri"/>
                <a:ea typeface="Calibri"/>
                <a:cs typeface="Calibri"/>
                <a:sym typeface="Calibri"/>
              </a:defRPr>
            </a:lvl3pPr>
            <a:lvl4pPr marL="1828800" lvl="3" indent="-355600" algn="l">
              <a:lnSpc>
                <a:spcPct val="100000"/>
              </a:lnSpc>
              <a:spcBef>
                <a:spcPts val="600"/>
              </a:spcBef>
              <a:spcAft>
                <a:spcPts val="0"/>
              </a:spcAft>
              <a:buClr>
                <a:srgbClr val="C00000"/>
              </a:buClr>
              <a:buSzPts val="2000"/>
              <a:buFont typeface="Noto Sans Symbols"/>
              <a:buChar char="✔"/>
              <a:defRPr>
                <a:solidFill>
                  <a:schemeClr val="lt1"/>
                </a:solidFill>
                <a:latin typeface="Calibri"/>
                <a:ea typeface="Calibri"/>
                <a:cs typeface="Calibri"/>
                <a:sym typeface="Calibri"/>
              </a:defRPr>
            </a:lvl4pPr>
            <a:lvl5pPr marL="2286000" lvl="4" indent="-355600" algn="l">
              <a:lnSpc>
                <a:spcPct val="100000"/>
              </a:lnSpc>
              <a:spcBef>
                <a:spcPts val="600"/>
              </a:spcBef>
              <a:spcAft>
                <a:spcPts val="0"/>
              </a:spcAft>
              <a:buClr>
                <a:srgbClr val="C00000"/>
              </a:buClr>
              <a:buSzPts val="2000"/>
              <a:buFont typeface="Noto Sans Symbols"/>
              <a:buChar char="✔"/>
              <a:defRPr>
                <a:solidFill>
                  <a:schemeClr val="lt1"/>
                </a:solidFill>
                <a:latin typeface="Calibri"/>
                <a:ea typeface="Calibri"/>
                <a:cs typeface="Calibri"/>
                <a:sym typeface="Calibri"/>
              </a:defRPr>
            </a:lvl5pPr>
            <a:lvl6pPr marL="2743200" lvl="5" indent="-342900" algn="l">
              <a:lnSpc>
                <a:spcPct val="90000"/>
              </a:lnSpc>
              <a:spcBef>
                <a:spcPts val="6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pic>
        <p:nvPicPr>
          <p:cNvPr id="67" name="Google Shape;67;p43"/>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68" name="Google Shape;68;p43"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69" name="Google Shape;69;p43" descr="C:\Users\Georgia-Work\AppData\Roaming\Skype\georgia.aristidou\media_messaging\media_cache\^DD49E969C8C275A0BF0095F3F01442BBA23C6B6D6D2A977CE4^pimgpsh_fullsize_distr.jpg"/>
          <p:cNvPicPr preferRelativeResize="0"/>
          <p:nvPr/>
        </p:nvPicPr>
        <p:blipFill rotWithShape="1">
          <a:blip r:embed="rId4">
            <a:alphaModFix/>
          </a:blip>
          <a:srcRect/>
          <a:stretch/>
        </p:blipFill>
        <p:spPr>
          <a:xfrm>
            <a:off x="10507980" y="6374858"/>
            <a:ext cx="1684020" cy="49530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76"/>
        <p:cNvGrpSpPr/>
        <p:nvPr/>
      </p:nvGrpSpPr>
      <p:grpSpPr>
        <a:xfrm>
          <a:off x="0" y="0"/>
          <a:ext cx="0" cy="0"/>
          <a:chOff x="0" y="0"/>
          <a:chExt cx="0" cy="0"/>
        </a:xfrm>
      </p:grpSpPr>
      <p:pic>
        <p:nvPicPr>
          <p:cNvPr id="77" name="Google Shape;77;g2bbb28a7d3b_0_296"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78"/>
        <p:cNvGrpSpPr/>
        <p:nvPr/>
      </p:nvGrpSpPr>
      <p:grpSpPr>
        <a:xfrm>
          <a:off x="0" y="0"/>
          <a:ext cx="0" cy="0"/>
          <a:chOff x="0" y="0"/>
          <a:chExt cx="0" cy="0"/>
        </a:xfrm>
      </p:grpSpPr>
      <p:sp>
        <p:nvSpPr>
          <p:cNvPr id="79" name="Google Shape;79;g2bbb28a7d3b_0_29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80" name="Google Shape;80;g2bbb28a7d3b_0_298"/>
          <p:cNvSpPr txBox="1"/>
          <p:nvPr/>
        </p:nvSpPr>
        <p:spPr>
          <a:xfrm>
            <a:off x="361999" y="5260932"/>
            <a:ext cx="25623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2. Empower</a:t>
            </a:r>
            <a:endParaRPr sz="1400" b="0" i="0" u="none" strike="noStrike" cap="none">
              <a:solidFill>
                <a:srgbClr val="000000"/>
              </a:solidFill>
              <a:latin typeface="Arial"/>
              <a:ea typeface="Arial"/>
              <a:cs typeface="Arial"/>
              <a:sym typeface="Arial"/>
            </a:endParaRPr>
          </a:p>
        </p:txBody>
      </p:sp>
      <p:sp>
        <p:nvSpPr>
          <p:cNvPr id="81" name="Google Shape;81;g2bbb28a7d3b_0_298"/>
          <p:cNvSpPr txBox="1"/>
          <p:nvPr/>
        </p:nvSpPr>
        <p:spPr>
          <a:xfrm>
            <a:off x="6112132" y="5231422"/>
            <a:ext cx="24660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3. Participate</a:t>
            </a:r>
            <a:endParaRPr sz="1400" b="0" i="0" u="none" strike="noStrike" cap="none">
              <a:solidFill>
                <a:srgbClr val="000000"/>
              </a:solidFill>
              <a:latin typeface="Arial"/>
              <a:ea typeface="Arial"/>
              <a:cs typeface="Arial"/>
              <a:sym typeface="Arial"/>
            </a:endParaRPr>
          </a:p>
        </p:txBody>
      </p:sp>
      <p:sp>
        <p:nvSpPr>
          <p:cNvPr id="82" name="Google Shape;82;g2bbb28a7d3b_0_298"/>
          <p:cNvSpPr txBox="1"/>
          <p:nvPr/>
        </p:nvSpPr>
        <p:spPr>
          <a:xfrm>
            <a:off x="381260" y="2409476"/>
            <a:ext cx="25095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FFFFFF"/>
                </a:solidFill>
                <a:latin typeface="Impact"/>
                <a:ea typeface="Impact"/>
                <a:cs typeface="Impact"/>
                <a:sym typeface="Impact"/>
              </a:rPr>
              <a:t>1. Prevent</a:t>
            </a:r>
            <a:endParaRPr sz="1400" b="0" i="0" u="none" strike="noStrike" cap="none">
              <a:solidFill>
                <a:srgbClr val="000000"/>
              </a:solidFill>
              <a:latin typeface="Arial"/>
              <a:ea typeface="Arial"/>
              <a:cs typeface="Arial"/>
              <a:sym typeface="Arial"/>
            </a:endParaRPr>
          </a:p>
        </p:txBody>
      </p:sp>
      <p:pic>
        <p:nvPicPr>
          <p:cNvPr id="83" name="Google Shape;83;g2bbb28a7d3b_0_298"/>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84" name="Google Shape;84;g2bbb28a7d3b_0_298" descr="C:\Users\Georgia-Work\AppData\Roaming\Skype\georgia.aristidou\media_messaging\media_cache\^DD49E969C8C275A0BF0095F3F01442BBA23C6B6D6D2A977CE4^pimgpsh_fullsize_distr.jpg"/>
          <p:cNvPicPr preferRelativeResize="0"/>
          <p:nvPr/>
        </p:nvPicPr>
        <p:blipFill rotWithShape="1">
          <a:blip r:embed="rId3">
            <a:alphaModFix/>
          </a:blip>
          <a:srcRect/>
          <a:stretch/>
        </p:blipFill>
        <p:spPr>
          <a:xfrm>
            <a:off x="10507980" y="6374858"/>
            <a:ext cx="1684020" cy="495300"/>
          </a:xfrm>
          <a:prstGeom prst="rect">
            <a:avLst/>
          </a:prstGeom>
          <a:noFill/>
          <a:ln>
            <a:noFill/>
          </a:ln>
        </p:spPr>
      </p:pic>
      <p:pic>
        <p:nvPicPr>
          <p:cNvPr id="85" name="Google Shape;85;g2bbb28a7d3b_0_298"/>
          <p:cNvPicPr preferRelativeResize="0"/>
          <p:nvPr/>
        </p:nvPicPr>
        <p:blipFill rotWithShape="1">
          <a:blip r:embed="rId2">
            <a:alphaModFix/>
          </a:blip>
          <a:srcRect b="59834"/>
          <a:stretch/>
        </p:blipFill>
        <p:spPr>
          <a:xfrm rot="10800000">
            <a:off x="-8250" y="-4107"/>
            <a:ext cx="12191695" cy="349261"/>
          </a:xfrm>
          <a:prstGeom prst="rect">
            <a:avLst/>
          </a:prstGeom>
          <a:noFill/>
          <a:ln>
            <a:noFill/>
          </a:ln>
        </p:spPr>
      </p:pic>
      <p:pic>
        <p:nvPicPr>
          <p:cNvPr id="86" name="Google Shape;86;g2bbb28a7d3b_0_298" descr="Εικόνα που περιέχει clipart, σύμβολο, καρτούν, λογότυπο&#10;&#10;Περιγραφή που δημιουργήθηκε αυτόματα"/>
          <p:cNvPicPr preferRelativeResize="0"/>
          <p:nvPr/>
        </p:nvPicPr>
        <p:blipFill rotWithShape="1">
          <a:blip r:embed="rId4">
            <a:alphaModFix/>
          </a:blip>
          <a:srcRect/>
          <a:stretch/>
        </p:blipFill>
        <p:spPr>
          <a:xfrm flipH="1">
            <a:off x="131635" y="365125"/>
            <a:ext cx="591924" cy="1059378"/>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ubmodule Intro">
  <p:cSld name="Submodule Intro">
    <p:spTree>
      <p:nvGrpSpPr>
        <p:cNvPr id="1" name="Shape 87"/>
        <p:cNvGrpSpPr/>
        <p:nvPr/>
      </p:nvGrpSpPr>
      <p:grpSpPr>
        <a:xfrm>
          <a:off x="0" y="0"/>
          <a:ext cx="0" cy="0"/>
          <a:chOff x="0" y="0"/>
          <a:chExt cx="0" cy="0"/>
        </a:xfrm>
      </p:grpSpPr>
      <p:sp>
        <p:nvSpPr>
          <p:cNvPr id="88" name="Google Shape;88;g2bbb28a7d3b_0_307"/>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2940"/>
              </a:srgbClr>
            </a:outerShdw>
          </a:effectLst>
        </p:spPr>
        <p:txBody>
          <a:bodyPr spcFirstLastPara="1" wrap="square" lIns="91425" tIns="45700" rIns="91425" bIns="45700" anchor="ctr" anchorCtr="0">
            <a:noAutofit/>
          </a:bodyPr>
          <a:lstStyle/>
          <a:p>
            <a:pPr marL="285750" marR="0" lvl="0" indent="-171450" algn="ctr" rtl="0">
              <a:lnSpc>
                <a:spcPct val="100000"/>
              </a:lnSpc>
              <a:spcBef>
                <a:spcPts val="0"/>
              </a:spcBef>
              <a:spcAft>
                <a:spcPts val="0"/>
              </a:spcAft>
              <a:buClr>
                <a:schemeClr val="dk1"/>
              </a:buClr>
              <a:buSzPts val="1800"/>
              <a:buFont typeface="Noto Sans Symbols"/>
              <a:buNone/>
            </a:pPr>
            <a:endParaRPr sz="1800" b="0" i="0" u="none" strike="noStrike" cap="none">
              <a:solidFill>
                <a:schemeClr val="dk1"/>
              </a:solidFill>
              <a:latin typeface="Calibri"/>
              <a:ea typeface="Calibri"/>
              <a:cs typeface="Calibri"/>
              <a:sym typeface="Calibri"/>
            </a:endParaRPr>
          </a:p>
        </p:txBody>
      </p:sp>
      <p:sp>
        <p:nvSpPr>
          <p:cNvPr id="89" name="Google Shape;89;g2bbb28a7d3b_0_307"/>
          <p:cNvSpPr txBox="1">
            <a:spLocks noGrp="1"/>
          </p:cNvSpPr>
          <p:nvPr>
            <p:ph type="title"/>
          </p:nvPr>
        </p:nvSpPr>
        <p:spPr>
          <a:xfrm>
            <a:off x="558000" y="1080000"/>
            <a:ext cx="10515600" cy="6183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0" name="Google Shape;90;g2bbb28a7d3b_0_307"/>
          <p:cNvSpPr txBox="1">
            <a:spLocks noGrp="1"/>
          </p:cNvSpPr>
          <p:nvPr>
            <p:ph type="body" idx="1"/>
          </p:nvPr>
        </p:nvSpPr>
        <p:spPr>
          <a:xfrm>
            <a:off x="558000" y="2218304"/>
            <a:ext cx="7872900" cy="3787500"/>
          </a:xfrm>
          <a:prstGeom prst="rect">
            <a:avLst/>
          </a:prstGeom>
          <a:noFill/>
          <a:ln>
            <a:noFill/>
          </a:ln>
        </p:spPr>
        <p:txBody>
          <a:bodyPr spcFirstLastPara="1" wrap="square" lIns="91425" tIns="45700" rIns="91425" bIns="45700" anchor="t" anchorCtr="0">
            <a:normAutofit/>
          </a:bodyPr>
          <a:lstStyle>
            <a:lvl1pPr marL="457200" lvl="0" indent="-368300" algn="l" rtl="0">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rtl="0">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91" name="Google Shape;91;g2bbb28a7d3b_0_307"/>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92" name="Google Shape;92;g2bbb28a7d3b_0_307"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7" name="Εικόνα 6"/>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94"/>
        <p:cNvGrpSpPr/>
        <p:nvPr/>
      </p:nvGrpSpPr>
      <p:grpSpPr>
        <a:xfrm>
          <a:off x="0" y="0"/>
          <a:ext cx="0" cy="0"/>
          <a:chOff x="0" y="0"/>
          <a:chExt cx="0" cy="0"/>
        </a:xfrm>
      </p:grpSpPr>
      <p:sp>
        <p:nvSpPr>
          <p:cNvPr id="95" name="Google Shape;95;g2bbb28a7d3b_0_314"/>
          <p:cNvSpPr txBox="1">
            <a:spLocks noGrp="1"/>
          </p:cNvSpPr>
          <p:nvPr>
            <p:ph type="title"/>
          </p:nvPr>
        </p:nvSpPr>
        <p:spPr>
          <a:xfrm>
            <a:off x="558000" y="1079999"/>
            <a:ext cx="10515600" cy="893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6" name="Google Shape;96;g2bbb28a7d3b_0_314"/>
          <p:cNvSpPr txBox="1">
            <a:spLocks noGrp="1"/>
          </p:cNvSpPr>
          <p:nvPr>
            <p:ph type="body" idx="1"/>
          </p:nvPr>
        </p:nvSpPr>
        <p:spPr>
          <a:xfrm>
            <a:off x="558000" y="2160000"/>
            <a:ext cx="5157900" cy="5031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rtl="0">
              <a:lnSpc>
                <a:spcPct val="100000"/>
              </a:lnSpc>
              <a:spcBef>
                <a:spcPts val="600"/>
              </a:spcBef>
              <a:spcAft>
                <a:spcPts val="0"/>
              </a:spcAft>
              <a:buSzPts val="2400"/>
              <a:buNone/>
              <a:defRPr sz="2000" b="1"/>
            </a:lvl2pPr>
            <a:lvl3pPr marL="1371600" lvl="2" indent="-228600" algn="l" rtl="0">
              <a:lnSpc>
                <a:spcPct val="100000"/>
              </a:lnSpc>
              <a:spcBef>
                <a:spcPts val="600"/>
              </a:spcBef>
              <a:spcAft>
                <a:spcPts val="0"/>
              </a:spcAft>
              <a:buSzPts val="1800"/>
              <a:buNone/>
              <a:defRPr sz="1800" b="1"/>
            </a:lvl3pPr>
            <a:lvl4pPr marL="1828800" lvl="3" indent="-228600" algn="l" rtl="0">
              <a:lnSpc>
                <a:spcPct val="100000"/>
              </a:lnSpc>
              <a:spcBef>
                <a:spcPts val="600"/>
              </a:spcBef>
              <a:spcAft>
                <a:spcPts val="0"/>
              </a:spcAft>
              <a:buSzPts val="1600"/>
              <a:buNone/>
              <a:defRPr sz="1600" b="1"/>
            </a:lvl4pPr>
            <a:lvl5pPr marL="2286000" lvl="4" indent="-228600" algn="l" rtl="0">
              <a:lnSpc>
                <a:spcPct val="100000"/>
              </a:lnSpc>
              <a:spcBef>
                <a:spcPts val="600"/>
              </a:spcBef>
              <a:spcAft>
                <a:spcPts val="0"/>
              </a:spcAft>
              <a:buSzPts val="1600"/>
              <a:buNone/>
              <a:defRPr sz="1600" b="1"/>
            </a:lvl5pPr>
            <a:lvl6pPr marL="2743200" lvl="5" indent="-228600" algn="l" rtl="0">
              <a:lnSpc>
                <a:spcPct val="90000"/>
              </a:lnSpc>
              <a:spcBef>
                <a:spcPts val="6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97" name="Google Shape;97;g2bbb28a7d3b_0_314"/>
          <p:cNvSpPr txBox="1">
            <a:spLocks noGrp="1"/>
          </p:cNvSpPr>
          <p:nvPr>
            <p:ph type="body" idx="2"/>
          </p:nvPr>
        </p:nvSpPr>
        <p:spPr>
          <a:xfrm>
            <a:off x="558000" y="2687950"/>
            <a:ext cx="10515600" cy="3684600"/>
          </a:xfrm>
          <a:prstGeom prst="rect">
            <a:avLst/>
          </a:prstGeom>
          <a:noFill/>
          <a:ln>
            <a:noFill/>
          </a:ln>
        </p:spPr>
        <p:txBody>
          <a:bodyPr spcFirstLastPara="1" wrap="square" lIns="91425" tIns="45700" rIns="91425" bIns="45700" anchor="t" anchorCtr="0">
            <a:normAutofit/>
          </a:bodyPr>
          <a:lstStyle>
            <a:lvl1pPr marL="457200" lvl="0" indent="-368300" algn="l" rtl="0">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rtl="0">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98" name="Google Shape;98;g2bbb28a7d3b_0_314"/>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99" name="Google Shape;99;g2bbb28a7d3b_0_314"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7" name="Εικόνα 6"/>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Unit slide single column" type="obj">
  <p:cSld name="OBJECT">
    <p:spTree>
      <p:nvGrpSpPr>
        <p:cNvPr id="1" name="Shape 101"/>
        <p:cNvGrpSpPr/>
        <p:nvPr/>
      </p:nvGrpSpPr>
      <p:grpSpPr>
        <a:xfrm>
          <a:off x="0" y="0"/>
          <a:ext cx="0" cy="0"/>
          <a:chOff x="0" y="0"/>
          <a:chExt cx="0" cy="0"/>
        </a:xfrm>
      </p:grpSpPr>
      <p:sp>
        <p:nvSpPr>
          <p:cNvPr id="102" name="Google Shape;102;g2bbb28a7d3b_0_321"/>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3" name="Google Shape;103;g2bbb28a7d3b_0_321"/>
          <p:cNvSpPr txBox="1">
            <a:spLocks noGrp="1"/>
          </p:cNvSpPr>
          <p:nvPr>
            <p:ph type="body" idx="1"/>
          </p:nvPr>
        </p:nvSpPr>
        <p:spPr>
          <a:xfrm>
            <a:off x="557999" y="1799999"/>
            <a:ext cx="5852100" cy="48660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600"/>
              </a:spcBef>
              <a:spcAft>
                <a:spcPts val="0"/>
              </a:spcAft>
              <a:buSzPts val="2400"/>
              <a:buChar char="▪"/>
              <a:defRPr sz="2400"/>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04" name="Google Shape;104;g2bbb28a7d3b_0_321"/>
          <p:cNvSpPr txBox="1"/>
          <p:nvPr/>
        </p:nvSpPr>
        <p:spPr>
          <a:xfrm>
            <a:off x="0" y="98623"/>
            <a:ext cx="4326340"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l-GR" sz="1800" b="0" i="0" u="none" strike="noStrike" cap="none" dirty="0">
                <a:solidFill>
                  <a:srgbClr val="7F7F7F"/>
                </a:solidFill>
                <a:latin typeface="Calibri"/>
                <a:ea typeface="Calibri"/>
                <a:cs typeface="Calibri"/>
                <a:sym typeface="Calibri"/>
              </a:rPr>
              <a:t>Εφαρμογές για την ψυχική υγεία</a:t>
            </a:r>
            <a:endParaRPr lang="en-US" sz="1800" b="0" i="0" u="none" strike="noStrike" cap="none" dirty="0">
              <a:solidFill>
                <a:srgbClr val="7F7F7F"/>
              </a:solidFill>
              <a:latin typeface="Calibri"/>
              <a:ea typeface="Calibri"/>
              <a:cs typeface="Calibri"/>
              <a:sym typeface="Calibri"/>
            </a:endParaRPr>
          </a:p>
        </p:txBody>
      </p:sp>
      <p:pic>
        <p:nvPicPr>
          <p:cNvPr id="105" name="Google Shape;105;g2bbb28a7d3b_0_321"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106"/>
        <p:cNvGrpSpPr/>
        <p:nvPr/>
      </p:nvGrpSpPr>
      <p:grpSpPr>
        <a:xfrm>
          <a:off x="0" y="0"/>
          <a:ext cx="0" cy="0"/>
          <a:chOff x="0" y="0"/>
          <a:chExt cx="0" cy="0"/>
        </a:xfrm>
      </p:grpSpPr>
      <p:sp>
        <p:nvSpPr>
          <p:cNvPr id="107" name="Google Shape;107;g2bbb28a7d3b_0_326"/>
          <p:cNvSpPr txBox="1">
            <a:spLocks noGrp="1"/>
          </p:cNvSpPr>
          <p:nvPr>
            <p:ph type="title"/>
          </p:nvPr>
        </p:nvSpPr>
        <p:spPr>
          <a:xfrm>
            <a:off x="558000" y="1080000"/>
            <a:ext cx="11396700" cy="599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8" name="Google Shape;108;g2bbb28a7d3b_0_326"/>
          <p:cNvSpPr txBox="1">
            <a:spLocks noGrp="1"/>
          </p:cNvSpPr>
          <p:nvPr>
            <p:ph type="body" idx="1"/>
          </p:nvPr>
        </p:nvSpPr>
        <p:spPr>
          <a:xfrm>
            <a:off x="557999" y="1800000"/>
            <a:ext cx="54096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09" name="Google Shape;109;g2bbb28a7d3b_0_326"/>
          <p:cNvSpPr txBox="1">
            <a:spLocks noGrp="1"/>
          </p:cNvSpPr>
          <p:nvPr>
            <p:ph type="body" idx="2"/>
          </p:nvPr>
        </p:nvSpPr>
        <p:spPr>
          <a:xfrm>
            <a:off x="6172199" y="1800000"/>
            <a:ext cx="57825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10" name="Google Shape;110;g2bbb28a7d3b_0_326"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2" name="Google Shape;104;g2bbb28a7d3b_0_321">
            <a:extLst>
              <a:ext uri="{FF2B5EF4-FFF2-40B4-BE49-F238E27FC236}">
                <a16:creationId xmlns:a16="http://schemas.microsoft.com/office/drawing/2014/main" id="{C9897654-5835-D4DD-7BF9-B08203A28F7D}"/>
              </a:ext>
            </a:extLst>
          </p:cNvPr>
          <p:cNvSpPr txBox="1"/>
          <p:nvPr userDrawn="1"/>
        </p:nvSpPr>
        <p:spPr>
          <a:xfrm>
            <a:off x="0" y="98623"/>
            <a:ext cx="4053385"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l-GR" sz="1800" b="0" i="0" u="none" strike="noStrike" cap="none" dirty="0">
                <a:solidFill>
                  <a:srgbClr val="7F7F7F"/>
                </a:solidFill>
                <a:latin typeface="Calibri"/>
                <a:ea typeface="Calibri"/>
                <a:cs typeface="Calibri"/>
                <a:sym typeface="Calibri"/>
              </a:rPr>
              <a:t>Εφαρμογές για την ψυχική υγεία</a:t>
            </a:r>
            <a:endParaRPr lang="en-US" sz="1800" b="0" i="0" u="none" strike="noStrike" cap="none" dirty="0">
              <a:solidFill>
                <a:srgbClr val="7F7F7F"/>
              </a:solidFill>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122"/>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124"/>
        <p:cNvGrpSpPr/>
        <p:nvPr/>
      </p:nvGrpSpPr>
      <p:grpSpPr>
        <a:xfrm>
          <a:off x="0" y="0"/>
          <a:ext cx="0" cy="0"/>
          <a:chOff x="0" y="0"/>
          <a:chExt cx="0" cy="0"/>
        </a:xfrm>
      </p:grpSpPr>
      <p:sp>
        <p:nvSpPr>
          <p:cNvPr id="125" name="Google Shape;125;g2bbb28a7d3b_0_43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6" name="Google Shape;126;g2bbb28a7d3b_0_431"/>
          <p:cNvSpPr txBox="1"/>
          <p:nvPr/>
        </p:nvSpPr>
        <p:spPr>
          <a:xfrm>
            <a:off x="361999" y="5260932"/>
            <a:ext cx="25623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2. Empower</a:t>
            </a:r>
            <a:endParaRPr/>
          </a:p>
        </p:txBody>
      </p:sp>
      <p:sp>
        <p:nvSpPr>
          <p:cNvPr id="127" name="Google Shape;127;g2bbb28a7d3b_0_431"/>
          <p:cNvSpPr txBox="1"/>
          <p:nvPr/>
        </p:nvSpPr>
        <p:spPr>
          <a:xfrm>
            <a:off x="6112132" y="5231422"/>
            <a:ext cx="24660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3. Participate</a:t>
            </a:r>
            <a:endParaRPr/>
          </a:p>
        </p:txBody>
      </p:sp>
      <p:sp>
        <p:nvSpPr>
          <p:cNvPr id="128" name="Google Shape;128;g2bbb28a7d3b_0_431"/>
          <p:cNvSpPr txBox="1"/>
          <p:nvPr/>
        </p:nvSpPr>
        <p:spPr>
          <a:xfrm>
            <a:off x="381260" y="2409476"/>
            <a:ext cx="2509500" cy="523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rgbClr val="FFFFFF"/>
                </a:solidFill>
                <a:latin typeface="Impact"/>
                <a:ea typeface="Impact"/>
                <a:cs typeface="Impact"/>
                <a:sym typeface="Impact"/>
              </a:rPr>
              <a:t>1. Prevent</a:t>
            </a:r>
            <a:endParaRPr/>
          </a:p>
        </p:txBody>
      </p:sp>
      <p:pic>
        <p:nvPicPr>
          <p:cNvPr id="129" name="Google Shape;129;g2bbb28a7d3b_0_431"/>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130" name="Google Shape;130;g2bbb28a7d3b_0_431"/>
          <p:cNvPicPr preferRelativeResize="0"/>
          <p:nvPr/>
        </p:nvPicPr>
        <p:blipFill rotWithShape="1">
          <a:blip r:embed="rId2">
            <a:alphaModFix/>
          </a:blip>
          <a:srcRect b="59834"/>
          <a:stretch/>
        </p:blipFill>
        <p:spPr>
          <a:xfrm rot="10800000">
            <a:off x="-8250" y="-4107"/>
            <a:ext cx="12191695" cy="349261"/>
          </a:xfrm>
          <a:prstGeom prst="rect">
            <a:avLst/>
          </a:prstGeom>
          <a:noFill/>
          <a:ln>
            <a:noFill/>
          </a:ln>
        </p:spPr>
      </p:pic>
      <p:pic>
        <p:nvPicPr>
          <p:cNvPr id="131" name="Google Shape;131;g2bbb28a7d3b_0_431"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pic>
        <p:nvPicPr>
          <p:cNvPr id="9" name="Εικόνα 8"/>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ubmodule Intro" type="obj">
  <p:cSld name="OBJECT">
    <p:spTree>
      <p:nvGrpSpPr>
        <p:cNvPr id="1" name="Shape 133"/>
        <p:cNvGrpSpPr/>
        <p:nvPr/>
      </p:nvGrpSpPr>
      <p:grpSpPr>
        <a:xfrm>
          <a:off x="0" y="0"/>
          <a:ext cx="0" cy="0"/>
          <a:chOff x="0" y="0"/>
          <a:chExt cx="0" cy="0"/>
        </a:xfrm>
      </p:grpSpPr>
      <p:sp>
        <p:nvSpPr>
          <p:cNvPr id="134" name="Google Shape;134;g2bbb28a7d3b_0_440"/>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900"/>
              </a:srgbClr>
            </a:outerShdw>
          </a:effectLst>
        </p:spPr>
        <p:txBody>
          <a:bodyPr spcFirstLastPara="1" wrap="square" lIns="91425" tIns="45700" rIns="91425" bIns="45700" anchor="ctr" anchorCtr="0">
            <a:noAutofit/>
          </a:bodyPr>
          <a:lstStyle/>
          <a:p>
            <a:pPr marL="285750" marR="0" lvl="0" indent="-171450" algn="ctr" rtl="0">
              <a:spcBef>
                <a:spcPts val="0"/>
              </a:spcBef>
              <a:spcAft>
                <a:spcPts val="0"/>
              </a:spcAft>
              <a:buClr>
                <a:schemeClr val="dk1"/>
              </a:buClr>
              <a:buSzPts val="1800"/>
              <a:buFont typeface="Noto Sans Symbols"/>
              <a:buNone/>
            </a:pPr>
            <a:endParaRPr sz="1800">
              <a:solidFill>
                <a:schemeClr val="dk1"/>
              </a:solidFill>
              <a:latin typeface="Calibri"/>
              <a:ea typeface="Calibri"/>
              <a:cs typeface="Calibri"/>
              <a:sym typeface="Calibri"/>
            </a:endParaRPr>
          </a:p>
        </p:txBody>
      </p:sp>
      <p:sp>
        <p:nvSpPr>
          <p:cNvPr id="135" name="Google Shape;135;g2bbb28a7d3b_0_440"/>
          <p:cNvSpPr txBox="1">
            <a:spLocks noGrp="1"/>
          </p:cNvSpPr>
          <p:nvPr>
            <p:ph type="title"/>
          </p:nvPr>
        </p:nvSpPr>
        <p:spPr>
          <a:xfrm>
            <a:off x="558000" y="1080000"/>
            <a:ext cx="10515600" cy="6183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6" name="Google Shape;136;g2bbb28a7d3b_0_440"/>
          <p:cNvSpPr txBox="1">
            <a:spLocks noGrp="1"/>
          </p:cNvSpPr>
          <p:nvPr>
            <p:ph type="body" idx="1"/>
          </p:nvPr>
        </p:nvSpPr>
        <p:spPr>
          <a:xfrm>
            <a:off x="558000" y="2218304"/>
            <a:ext cx="7872900" cy="3787500"/>
          </a:xfrm>
          <a:prstGeom prst="rect">
            <a:avLst/>
          </a:prstGeom>
          <a:noFill/>
          <a:ln>
            <a:noFill/>
          </a:ln>
        </p:spPr>
        <p:txBody>
          <a:bodyPr spcFirstLastPara="1" wrap="square" lIns="91425" tIns="45700" rIns="91425" bIns="45700" anchor="t" anchorCtr="0">
            <a:normAutofit/>
          </a:bodyPr>
          <a:lstStyle>
            <a:lvl1pPr marL="457200" lvl="0" indent="-368300" algn="l" rtl="0">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rtl="0">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37" name="Google Shape;137;g2bbb28a7d3b_0_440"/>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138" name="Google Shape;138;g2bbb28a7d3b_0_440"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7" name="Εικόνα 6"/>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140"/>
        <p:cNvGrpSpPr/>
        <p:nvPr/>
      </p:nvGrpSpPr>
      <p:grpSpPr>
        <a:xfrm>
          <a:off x="0" y="0"/>
          <a:ext cx="0" cy="0"/>
          <a:chOff x="0" y="0"/>
          <a:chExt cx="0" cy="0"/>
        </a:xfrm>
      </p:grpSpPr>
      <p:sp>
        <p:nvSpPr>
          <p:cNvPr id="141" name="Google Shape;141;g2bbb28a7d3b_0_447"/>
          <p:cNvSpPr txBox="1">
            <a:spLocks noGrp="1"/>
          </p:cNvSpPr>
          <p:nvPr>
            <p:ph type="title"/>
          </p:nvPr>
        </p:nvSpPr>
        <p:spPr>
          <a:xfrm>
            <a:off x="558000" y="1079999"/>
            <a:ext cx="10515600" cy="893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2" name="Google Shape;142;g2bbb28a7d3b_0_447"/>
          <p:cNvSpPr txBox="1">
            <a:spLocks noGrp="1"/>
          </p:cNvSpPr>
          <p:nvPr>
            <p:ph type="body" idx="1"/>
          </p:nvPr>
        </p:nvSpPr>
        <p:spPr>
          <a:xfrm>
            <a:off x="558000" y="2160000"/>
            <a:ext cx="5157900" cy="5031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rtl="0">
              <a:lnSpc>
                <a:spcPct val="100000"/>
              </a:lnSpc>
              <a:spcBef>
                <a:spcPts val="600"/>
              </a:spcBef>
              <a:spcAft>
                <a:spcPts val="0"/>
              </a:spcAft>
              <a:buSzPts val="2400"/>
              <a:buNone/>
              <a:defRPr sz="2000" b="1"/>
            </a:lvl2pPr>
            <a:lvl3pPr marL="1371600" lvl="2" indent="-228600" algn="l" rtl="0">
              <a:lnSpc>
                <a:spcPct val="100000"/>
              </a:lnSpc>
              <a:spcBef>
                <a:spcPts val="600"/>
              </a:spcBef>
              <a:spcAft>
                <a:spcPts val="0"/>
              </a:spcAft>
              <a:buSzPts val="1800"/>
              <a:buNone/>
              <a:defRPr sz="1800" b="1"/>
            </a:lvl3pPr>
            <a:lvl4pPr marL="1828800" lvl="3" indent="-228600" algn="l" rtl="0">
              <a:lnSpc>
                <a:spcPct val="100000"/>
              </a:lnSpc>
              <a:spcBef>
                <a:spcPts val="600"/>
              </a:spcBef>
              <a:spcAft>
                <a:spcPts val="0"/>
              </a:spcAft>
              <a:buSzPts val="1600"/>
              <a:buNone/>
              <a:defRPr sz="1600" b="1"/>
            </a:lvl4pPr>
            <a:lvl5pPr marL="2286000" lvl="4" indent="-228600" algn="l" rtl="0">
              <a:lnSpc>
                <a:spcPct val="100000"/>
              </a:lnSpc>
              <a:spcBef>
                <a:spcPts val="600"/>
              </a:spcBef>
              <a:spcAft>
                <a:spcPts val="0"/>
              </a:spcAft>
              <a:buSzPts val="1600"/>
              <a:buNone/>
              <a:defRPr sz="1600" b="1"/>
            </a:lvl5pPr>
            <a:lvl6pPr marL="2743200" lvl="5" indent="-228600" algn="l" rtl="0">
              <a:lnSpc>
                <a:spcPct val="90000"/>
              </a:lnSpc>
              <a:spcBef>
                <a:spcPts val="6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143" name="Google Shape;143;g2bbb28a7d3b_0_447"/>
          <p:cNvSpPr txBox="1">
            <a:spLocks noGrp="1"/>
          </p:cNvSpPr>
          <p:nvPr>
            <p:ph type="body" idx="2"/>
          </p:nvPr>
        </p:nvSpPr>
        <p:spPr>
          <a:xfrm>
            <a:off x="558000" y="2687950"/>
            <a:ext cx="10515600" cy="3684600"/>
          </a:xfrm>
          <a:prstGeom prst="rect">
            <a:avLst/>
          </a:prstGeom>
          <a:noFill/>
          <a:ln>
            <a:noFill/>
          </a:ln>
        </p:spPr>
        <p:txBody>
          <a:bodyPr spcFirstLastPara="1" wrap="square" lIns="91425" tIns="45700" rIns="91425" bIns="45700" anchor="t" anchorCtr="0">
            <a:normAutofit/>
          </a:bodyPr>
          <a:lstStyle>
            <a:lvl1pPr marL="457200" lvl="0" indent="-368300" algn="l" rtl="0">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rtl="0">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44" name="Google Shape;144;g2bbb28a7d3b_0_447"/>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145" name="Google Shape;145;g2bbb28a7d3b_0_447"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Unit slide single column">
  <p:cSld name="Unit slide single column">
    <p:spTree>
      <p:nvGrpSpPr>
        <p:cNvPr id="1" name="Shape 147"/>
        <p:cNvGrpSpPr/>
        <p:nvPr/>
      </p:nvGrpSpPr>
      <p:grpSpPr>
        <a:xfrm>
          <a:off x="0" y="0"/>
          <a:ext cx="0" cy="0"/>
          <a:chOff x="0" y="0"/>
          <a:chExt cx="0" cy="0"/>
        </a:xfrm>
      </p:grpSpPr>
      <p:sp>
        <p:nvSpPr>
          <p:cNvPr id="148" name="Google Shape;148;g2bbb28a7d3b_0_454"/>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9" name="Google Shape;149;g2bbb28a7d3b_0_454"/>
          <p:cNvSpPr txBox="1">
            <a:spLocks noGrp="1"/>
          </p:cNvSpPr>
          <p:nvPr>
            <p:ph type="body" idx="1"/>
          </p:nvPr>
        </p:nvSpPr>
        <p:spPr>
          <a:xfrm>
            <a:off x="557999" y="1799999"/>
            <a:ext cx="5852100" cy="48660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600"/>
              </a:spcBef>
              <a:spcAft>
                <a:spcPts val="0"/>
              </a:spcAft>
              <a:buSzPts val="2400"/>
              <a:buChar char="▪"/>
              <a:defRPr sz="2400"/>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51" name="Google Shape;151;g2bbb28a7d3b_0_454"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4" name="Google Shape;104;g2bbb28a7d3b_0_321">
            <a:extLst>
              <a:ext uri="{FF2B5EF4-FFF2-40B4-BE49-F238E27FC236}">
                <a16:creationId xmlns:a16="http://schemas.microsoft.com/office/drawing/2014/main" id="{21E8DE6B-0690-2410-B084-6AA0EF25F40B}"/>
              </a:ext>
            </a:extLst>
          </p:cNvPr>
          <p:cNvSpPr txBox="1"/>
          <p:nvPr userDrawn="1"/>
        </p:nvSpPr>
        <p:spPr>
          <a:xfrm>
            <a:off x="-64395" y="24597"/>
            <a:ext cx="4195331" cy="313892"/>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10.4</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l-GR" sz="1800" b="0" i="0" u="none" strike="noStrike" cap="none" dirty="0">
                <a:solidFill>
                  <a:srgbClr val="7F7F7F"/>
                </a:solidFill>
                <a:latin typeface="Abadi Extra Light" panose="020B0204020104020204" pitchFamily="34" charset="0"/>
                <a:ea typeface="Calibri"/>
                <a:cs typeface="Calibri"/>
                <a:sym typeface="Calibri"/>
              </a:rPr>
              <a:t>Εφαρμογές για την ψυχική υγεία</a:t>
            </a:r>
            <a:endParaRPr lang="en-US" sz="1800" b="0" i="0" u="none" strike="noStrike" cap="none" dirty="0">
              <a:solidFill>
                <a:srgbClr val="7F7F7F"/>
              </a:solidFill>
              <a:latin typeface="Abadi Extra Light" panose="020B0204020104020204" pitchFamily="34" charset="0"/>
              <a:ea typeface="Calibri"/>
              <a:cs typeface="Calibri"/>
              <a:sym typeface="Calibri"/>
            </a:endParaRPr>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152"/>
        <p:cNvGrpSpPr/>
        <p:nvPr/>
      </p:nvGrpSpPr>
      <p:grpSpPr>
        <a:xfrm>
          <a:off x="0" y="0"/>
          <a:ext cx="0" cy="0"/>
          <a:chOff x="0" y="0"/>
          <a:chExt cx="0" cy="0"/>
        </a:xfrm>
      </p:grpSpPr>
      <p:sp>
        <p:nvSpPr>
          <p:cNvPr id="153" name="Google Shape;153;g2bbb28a7d3b_0_459"/>
          <p:cNvSpPr txBox="1">
            <a:spLocks noGrp="1"/>
          </p:cNvSpPr>
          <p:nvPr>
            <p:ph type="title"/>
          </p:nvPr>
        </p:nvSpPr>
        <p:spPr>
          <a:xfrm>
            <a:off x="558000" y="1080000"/>
            <a:ext cx="11396700" cy="599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54" name="Google Shape;154;g2bbb28a7d3b_0_459"/>
          <p:cNvSpPr txBox="1">
            <a:spLocks noGrp="1"/>
          </p:cNvSpPr>
          <p:nvPr>
            <p:ph type="body" idx="1"/>
          </p:nvPr>
        </p:nvSpPr>
        <p:spPr>
          <a:xfrm>
            <a:off x="557999" y="1800000"/>
            <a:ext cx="54096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55" name="Google Shape;155;g2bbb28a7d3b_0_459"/>
          <p:cNvSpPr txBox="1">
            <a:spLocks noGrp="1"/>
          </p:cNvSpPr>
          <p:nvPr>
            <p:ph type="body" idx="2"/>
          </p:nvPr>
        </p:nvSpPr>
        <p:spPr>
          <a:xfrm>
            <a:off x="6172199" y="1800000"/>
            <a:ext cx="57825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56" name="Google Shape;156;g2bbb28a7d3b_0_459"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104;g2bbb28a7d3b_0_321">
            <a:extLst>
              <a:ext uri="{FF2B5EF4-FFF2-40B4-BE49-F238E27FC236}">
                <a16:creationId xmlns:a16="http://schemas.microsoft.com/office/drawing/2014/main" id="{C273A654-6A12-5F85-061C-2667B5BD7D38}"/>
              </a:ext>
            </a:extLst>
          </p:cNvPr>
          <p:cNvSpPr txBox="1"/>
          <p:nvPr userDrawn="1"/>
        </p:nvSpPr>
        <p:spPr>
          <a:xfrm>
            <a:off x="-64395" y="24597"/>
            <a:ext cx="4213314" cy="313892"/>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10.4</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l-GR" sz="1800" b="0" i="0" u="none" strike="noStrike" cap="none" dirty="0">
                <a:solidFill>
                  <a:srgbClr val="7F7F7F"/>
                </a:solidFill>
                <a:latin typeface="Abadi Extra Light" panose="020B0204020104020204" pitchFamily="34" charset="0"/>
                <a:ea typeface="Calibri"/>
                <a:cs typeface="Calibri"/>
                <a:sym typeface="Calibri"/>
              </a:rPr>
              <a:t>Εφαρμογές για την ψυχική υγεία</a:t>
            </a:r>
            <a:endParaRPr lang="en-US" sz="1800" b="0" i="0" u="none" strike="noStrike" cap="none" dirty="0">
              <a:solidFill>
                <a:srgbClr val="7F7F7F"/>
              </a:solidFill>
              <a:latin typeface="Abadi Extra Light" panose="020B0204020104020204" pitchFamily="34" charset="0"/>
              <a:ea typeface="Calibri"/>
              <a:cs typeface="Calibri"/>
              <a:sym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ubmodule other slide 1 column">
  <p:cSld name="Submodule other slide 1 column">
    <p:spTree>
      <p:nvGrpSpPr>
        <p:cNvPr id="1" name="Shape 158"/>
        <p:cNvGrpSpPr/>
        <p:nvPr/>
      </p:nvGrpSpPr>
      <p:grpSpPr>
        <a:xfrm>
          <a:off x="0" y="0"/>
          <a:ext cx="0" cy="0"/>
          <a:chOff x="0" y="0"/>
          <a:chExt cx="0" cy="0"/>
        </a:xfrm>
      </p:grpSpPr>
      <p:sp>
        <p:nvSpPr>
          <p:cNvPr id="159" name="Google Shape;159;g2bbb28a7d3b_0_465"/>
          <p:cNvSpPr txBox="1">
            <a:spLocks noGrp="1"/>
          </p:cNvSpPr>
          <p:nvPr>
            <p:ph type="title"/>
          </p:nvPr>
        </p:nvSpPr>
        <p:spPr>
          <a:xfrm>
            <a:off x="558000" y="1080000"/>
            <a:ext cx="11059800" cy="728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60" name="Google Shape;160;g2bbb28a7d3b_0_465"/>
          <p:cNvSpPr txBox="1">
            <a:spLocks noGrp="1"/>
          </p:cNvSpPr>
          <p:nvPr>
            <p:ph type="body" idx="1"/>
          </p:nvPr>
        </p:nvSpPr>
        <p:spPr>
          <a:xfrm>
            <a:off x="557999" y="2459736"/>
            <a:ext cx="11059800" cy="39414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 name="Google Shape;104;g2bbb28a7d3b_0_321">
            <a:extLst>
              <a:ext uri="{FF2B5EF4-FFF2-40B4-BE49-F238E27FC236}">
                <a16:creationId xmlns:a16="http://schemas.microsoft.com/office/drawing/2014/main" id="{332DCE6B-18B3-4085-3924-8B65E0F70039}"/>
              </a:ext>
            </a:extLst>
          </p:cNvPr>
          <p:cNvSpPr txBox="1"/>
          <p:nvPr userDrawn="1"/>
        </p:nvSpPr>
        <p:spPr>
          <a:xfrm>
            <a:off x="-64395" y="24597"/>
            <a:ext cx="4008598" cy="313892"/>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10.4</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l-GR" sz="1800" b="0" i="0" u="none" strike="noStrike" cap="none" dirty="0">
                <a:solidFill>
                  <a:srgbClr val="7F7F7F"/>
                </a:solidFill>
                <a:latin typeface="Abadi Extra Light" panose="020B0204020104020204" pitchFamily="34" charset="0"/>
                <a:ea typeface="Calibri"/>
                <a:cs typeface="Calibri"/>
                <a:sym typeface="Calibri"/>
              </a:rPr>
              <a:t>Εφαρμογές για την ψυχική υγεία</a:t>
            </a:r>
            <a:endParaRPr lang="en-US" sz="1800" b="0" i="0" u="none" strike="noStrike" cap="none" dirty="0">
              <a:solidFill>
                <a:srgbClr val="7F7F7F"/>
              </a:solidFill>
              <a:latin typeface="Abadi Extra Light" panose="020B0204020104020204" pitchFamily="34" charset="0"/>
              <a:ea typeface="Calibri"/>
              <a:cs typeface="Calibri"/>
              <a:sym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168"/>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170"/>
        <p:cNvGrpSpPr/>
        <p:nvPr/>
      </p:nvGrpSpPr>
      <p:grpSpPr>
        <a:xfrm>
          <a:off x="0" y="0"/>
          <a:ext cx="0" cy="0"/>
          <a:chOff x="0" y="0"/>
          <a:chExt cx="0" cy="0"/>
        </a:xfrm>
      </p:grpSpPr>
      <p:sp>
        <p:nvSpPr>
          <p:cNvPr id="171" name="Google Shape;171;g2bbb28a7d3b_0_56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72" name="Google Shape;172;g2bbb28a7d3b_0_567"/>
          <p:cNvSpPr txBox="1"/>
          <p:nvPr/>
        </p:nvSpPr>
        <p:spPr>
          <a:xfrm>
            <a:off x="361999" y="5260932"/>
            <a:ext cx="25623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2. Empower</a:t>
            </a:r>
            <a:endParaRPr/>
          </a:p>
        </p:txBody>
      </p:sp>
      <p:sp>
        <p:nvSpPr>
          <p:cNvPr id="173" name="Google Shape;173;g2bbb28a7d3b_0_567"/>
          <p:cNvSpPr txBox="1"/>
          <p:nvPr/>
        </p:nvSpPr>
        <p:spPr>
          <a:xfrm>
            <a:off x="6112132" y="5231422"/>
            <a:ext cx="24660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3. Participate</a:t>
            </a:r>
            <a:endParaRPr/>
          </a:p>
        </p:txBody>
      </p:sp>
      <p:sp>
        <p:nvSpPr>
          <p:cNvPr id="174" name="Google Shape;174;g2bbb28a7d3b_0_567"/>
          <p:cNvSpPr txBox="1"/>
          <p:nvPr/>
        </p:nvSpPr>
        <p:spPr>
          <a:xfrm>
            <a:off x="381260" y="2409476"/>
            <a:ext cx="2509500" cy="523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rgbClr val="FFFFFF"/>
                </a:solidFill>
                <a:latin typeface="Impact"/>
                <a:ea typeface="Impact"/>
                <a:cs typeface="Impact"/>
                <a:sym typeface="Impact"/>
              </a:rPr>
              <a:t>1. Prevent</a:t>
            </a:r>
            <a:endParaRPr/>
          </a:p>
        </p:txBody>
      </p:sp>
      <p:pic>
        <p:nvPicPr>
          <p:cNvPr id="175" name="Google Shape;175;g2bbb28a7d3b_0_567"/>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176" name="Google Shape;176;g2bbb28a7d3b_0_567"/>
          <p:cNvPicPr preferRelativeResize="0"/>
          <p:nvPr/>
        </p:nvPicPr>
        <p:blipFill rotWithShape="1">
          <a:blip r:embed="rId2">
            <a:alphaModFix/>
          </a:blip>
          <a:srcRect b="59834"/>
          <a:stretch/>
        </p:blipFill>
        <p:spPr>
          <a:xfrm rot="10800000">
            <a:off x="-8250" y="-4107"/>
            <a:ext cx="12191695" cy="349261"/>
          </a:xfrm>
          <a:prstGeom prst="rect">
            <a:avLst/>
          </a:prstGeom>
          <a:noFill/>
          <a:ln>
            <a:noFill/>
          </a:ln>
        </p:spPr>
      </p:pic>
      <p:pic>
        <p:nvPicPr>
          <p:cNvPr id="177" name="Google Shape;177;g2bbb28a7d3b_0_567"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ubmodule other slide 1 column" type="obj">
  <p:cSld name="OBJECT">
    <p:spTree>
      <p:nvGrpSpPr>
        <p:cNvPr id="1" name="Shape 179"/>
        <p:cNvGrpSpPr/>
        <p:nvPr/>
      </p:nvGrpSpPr>
      <p:grpSpPr>
        <a:xfrm>
          <a:off x="0" y="0"/>
          <a:ext cx="0" cy="0"/>
          <a:chOff x="0" y="0"/>
          <a:chExt cx="0" cy="0"/>
        </a:xfrm>
      </p:grpSpPr>
      <p:sp>
        <p:nvSpPr>
          <p:cNvPr id="180" name="Google Shape;180;g2bbb28a7d3b_0_576"/>
          <p:cNvSpPr txBox="1">
            <a:spLocks noGrp="1"/>
          </p:cNvSpPr>
          <p:nvPr>
            <p:ph type="title"/>
          </p:nvPr>
        </p:nvSpPr>
        <p:spPr>
          <a:xfrm>
            <a:off x="558000" y="1080000"/>
            <a:ext cx="11059800" cy="728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81" name="Google Shape;181;g2bbb28a7d3b_0_576"/>
          <p:cNvSpPr txBox="1">
            <a:spLocks noGrp="1"/>
          </p:cNvSpPr>
          <p:nvPr>
            <p:ph type="body" idx="1"/>
          </p:nvPr>
        </p:nvSpPr>
        <p:spPr>
          <a:xfrm>
            <a:off x="557999" y="2459736"/>
            <a:ext cx="11059800" cy="39414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 name="Google Shape;104;g2bbb28a7d3b_0_321">
            <a:extLst>
              <a:ext uri="{FF2B5EF4-FFF2-40B4-BE49-F238E27FC236}">
                <a16:creationId xmlns:a16="http://schemas.microsoft.com/office/drawing/2014/main" id="{04EB4DFD-FC95-460B-7E85-D79D7376EE31}"/>
              </a:ext>
            </a:extLst>
          </p:cNvPr>
          <p:cNvSpPr txBox="1"/>
          <p:nvPr userDrawn="1"/>
        </p:nvSpPr>
        <p:spPr>
          <a:xfrm>
            <a:off x="-64395" y="24597"/>
            <a:ext cx="4485788" cy="313892"/>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10.4</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l-GR" sz="1800" b="0" i="0" u="none" strike="noStrike" cap="none" dirty="0">
                <a:solidFill>
                  <a:srgbClr val="7F7F7F"/>
                </a:solidFill>
                <a:latin typeface="Abadi Extra Light" panose="020B0204020104020204" pitchFamily="34" charset="0"/>
                <a:ea typeface="Calibri"/>
                <a:cs typeface="Calibri"/>
                <a:sym typeface="Calibri"/>
              </a:rPr>
              <a:t>Εφαρμογές για την ψυχική υγεία</a:t>
            </a:r>
            <a:endParaRPr lang="en-US" sz="1800" b="0" i="0" u="none" strike="noStrike" cap="none" dirty="0">
              <a:solidFill>
                <a:srgbClr val="7F7F7F"/>
              </a:solidFill>
              <a:latin typeface="Abadi Extra Light" panose="020B0204020104020204" pitchFamily="34" charset="0"/>
              <a:ea typeface="Calibri"/>
              <a:cs typeface="Calibri"/>
              <a:sym typeface="Calibri"/>
            </a:endParaRPr>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ubmodule Intro">
  <p:cSld name="Submodule Intro">
    <p:spTree>
      <p:nvGrpSpPr>
        <p:cNvPr id="1" name="Shape 183"/>
        <p:cNvGrpSpPr/>
        <p:nvPr/>
      </p:nvGrpSpPr>
      <p:grpSpPr>
        <a:xfrm>
          <a:off x="0" y="0"/>
          <a:ext cx="0" cy="0"/>
          <a:chOff x="0" y="0"/>
          <a:chExt cx="0" cy="0"/>
        </a:xfrm>
      </p:grpSpPr>
      <p:sp>
        <p:nvSpPr>
          <p:cNvPr id="184" name="Google Shape;184;g2bbb28a7d3b_0_580"/>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900"/>
              </a:srgbClr>
            </a:outerShdw>
          </a:effectLst>
        </p:spPr>
        <p:txBody>
          <a:bodyPr spcFirstLastPara="1" wrap="square" lIns="91425" tIns="45700" rIns="91425" bIns="45700" anchor="ctr" anchorCtr="0">
            <a:noAutofit/>
          </a:bodyPr>
          <a:lstStyle/>
          <a:p>
            <a:pPr marL="285750" marR="0" lvl="0" indent="-171450" algn="ctr" rtl="0">
              <a:spcBef>
                <a:spcPts val="0"/>
              </a:spcBef>
              <a:spcAft>
                <a:spcPts val="0"/>
              </a:spcAft>
              <a:buClr>
                <a:schemeClr val="dk1"/>
              </a:buClr>
              <a:buSzPts val="1800"/>
              <a:buFont typeface="Noto Sans Symbols"/>
              <a:buNone/>
            </a:pPr>
            <a:endParaRPr sz="1800">
              <a:solidFill>
                <a:schemeClr val="dk1"/>
              </a:solidFill>
              <a:latin typeface="Calibri"/>
              <a:ea typeface="Calibri"/>
              <a:cs typeface="Calibri"/>
              <a:sym typeface="Calibri"/>
            </a:endParaRPr>
          </a:p>
        </p:txBody>
      </p:sp>
      <p:sp>
        <p:nvSpPr>
          <p:cNvPr id="185" name="Google Shape;185;g2bbb28a7d3b_0_580"/>
          <p:cNvSpPr txBox="1">
            <a:spLocks noGrp="1"/>
          </p:cNvSpPr>
          <p:nvPr>
            <p:ph type="title"/>
          </p:nvPr>
        </p:nvSpPr>
        <p:spPr>
          <a:xfrm>
            <a:off x="558000" y="1080000"/>
            <a:ext cx="10515600" cy="6183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86" name="Google Shape;186;g2bbb28a7d3b_0_580"/>
          <p:cNvSpPr txBox="1">
            <a:spLocks noGrp="1"/>
          </p:cNvSpPr>
          <p:nvPr>
            <p:ph type="body" idx="1"/>
          </p:nvPr>
        </p:nvSpPr>
        <p:spPr>
          <a:xfrm>
            <a:off x="558000" y="2218304"/>
            <a:ext cx="7872900" cy="3787500"/>
          </a:xfrm>
          <a:prstGeom prst="rect">
            <a:avLst/>
          </a:prstGeom>
          <a:noFill/>
          <a:ln>
            <a:noFill/>
          </a:ln>
        </p:spPr>
        <p:txBody>
          <a:bodyPr spcFirstLastPara="1" wrap="square" lIns="91425" tIns="45700" rIns="91425" bIns="45700" anchor="t" anchorCtr="0">
            <a:normAutofit/>
          </a:bodyPr>
          <a:lstStyle>
            <a:lvl1pPr marL="457200" lvl="0" indent="-368300" algn="l" rtl="0">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rtl="0">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87" name="Google Shape;187;g2bbb28a7d3b_0_580"/>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188" name="Google Shape;188;g2bbb28a7d3b_0_580"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190"/>
        <p:cNvGrpSpPr/>
        <p:nvPr/>
      </p:nvGrpSpPr>
      <p:grpSpPr>
        <a:xfrm>
          <a:off x="0" y="0"/>
          <a:ext cx="0" cy="0"/>
          <a:chOff x="0" y="0"/>
          <a:chExt cx="0" cy="0"/>
        </a:xfrm>
      </p:grpSpPr>
      <p:sp>
        <p:nvSpPr>
          <p:cNvPr id="191" name="Google Shape;191;g2bbb28a7d3b_0_587"/>
          <p:cNvSpPr txBox="1">
            <a:spLocks noGrp="1"/>
          </p:cNvSpPr>
          <p:nvPr>
            <p:ph type="title"/>
          </p:nvPr>
        </p:nvSpPr>
        <p:spPr>
          <a:xfrm>
            <a:off x="558000" y="1079999"/>
            <a:ext cx="10515600" cy="893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92" name="Google Shape;192;g2bbb28a7d3b_0_587"/>
          <p:cNvSpPr txBox="1">
            <a:spLocks noGrp="1"/>
          </p:cNvSpPr>
          <p:nvPr>
            <p:ph type="body" idx="1"/>
          </p:nvPr>
        </p:nvSpPr>
        <p:spPr>
          <a:xfrm>
            <a:off x="558000" y="2160000"/>
            <a:ext cx="5157900" cy="5031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rtl="0">
              <a:lnSpc>
                <a:spcPct val="100000"/>
              </a:lnSpc>
              <a:spcBef>
                <a:spcPts val="600"/>
              </a:spcBef>
              <a:spcAft>
                <a:spcPts val="0"/>
              </a:spcAft>
              <a:buSzPts val="2400"/>
              <a:buNone/>
              <a:defRPr sz="2000" b="1"/>
            </a:lvl2pPr>
            <a:lvl3pPr marL="1371600" lvl="2" indent="-228600" algn="l" rtl="0">
              <a:lnSpc>
                <a:spcPct val="100000"/>
              </a:lnSpc>
              <a:spcBef>
                <a:spcPts val="600"/>
              </a:spcBef>
              <a:spcAft>
                <a:spcPts val="0"/>
              </a:spcAft>
              <a:buSzPts val="1800"/>
              <a:buNone/>
              <a:defRPr sz="1800" b="1"/>
            </a:lvl3pPr>
            <a:lvl4pPr marL="1828800" lvl="3" indent="-228600" algn="l" rtl="0">
              <a:lnSpc>
                <a:spcPct val="100000"/>
              </a:lnSpc>
              <a:spcBef>
                <a:spcPts val="600"/>
              </a:spcBef>
              <a:spcAft>
                <a:spcPts val="0"/>
              </a:spcAft>
              <a:buSzPts val="1600"/>
              <a:buNone/>
              <a:defRPr sz="1600" b="1"/>
            </a:lvl4pPr>
            <a:lvl5pPr marL="2286000" lvl="4" indent="-228600" algn="l" rtl="0">
              <a:lnSpc>
                <a:spcPct val="100000"/>
              </a:lnSpc>
              <a:spcBef>
                <a:spcPts val="600"/>
              </a:spcBef>
              <a:spcAft>
                <a:spcPts val="0"/>
              </a:spcAft>
              <a:buSzPts val="1600"/>
              <a:buNone/>
              <a:defRPr sz="1600" b="1"/>
            </a:lvl5pPr>
            <a:lvl6pPr marL="2743200" lvl="5" indent="-228600" algn="l" rtl="0">
              <a:lnSpc>
                <a:spcPct val="90000"/>
              </a:lnSpc>
              <a:spcBef>
                <a:spcPts val="6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193" name="Google Shape;193;g2bbb28a7d3b_0_587"/>
          <p:cNvSpPr txBox="1">
            <a:spLocks noGrp="1"/>
          </p:cNvSpPr>
          <p:nvPr>
            <p:ph type="body" idx="2"/>
          </p:nvPr>
        </p:nvSpPr>
        <p:spPr>
          <a:xfrm>
            <a:off x="558000" y="2687950"/>
            <a:ext cx="10515600" cy="3684600"/>
          </a:xfrm>
          <a:prstGeom prst="rect">
            <a:avLst/>
          </a:prstGeom>
          <a:noFill/>
          <a:ln>
            <a:noFill/>
          </a:ln>
        </p:spPr>
        <p:txBody>
          <a:bodyPr spcFirstLastPara="1" wrap="square" lIns="91425" tIns="45700" rIns="91425" bIns="45700" anchor="t" anchorCtr="0">
            <a:normAutofit/>
          </a:bodyPr>
          <a:lstStyle>
            <a:lvl1pPr marL="457200" lvl="0" indent="-368300" algn="l" rtl="0">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rtl="0">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94" name="Google Shape;194;g2bbb28a7d3b_0_587"/>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195" name="Google Shape;195;g2bbb28a7d3b_0_587"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Unit slide single column">
  <p:cSld name="Unit slide single column">
    <p:spTree>
      <p:nvGrpSpPr>
        <p:cNvPr id="1" name="Shape 197"/>
        <p:cNvGrpSpPr/>
        <p:nvPr/>
      </p:nvGrpSpPr>
      <p:grpSpPr>
        <a:xfrm>
          <a:off x="0" y="0"/>
          <a:ext cx="0" cy="0"/>
          <a:chOff x="0" y="0"/>
          <a:chExt cx="0" cy="0"/>
        </a:xfrm>
      </p:grpSpPr>
      <p:sp>
        <p:nvSpPr>
          <p:cNvPr id="198" name="Google Shape;198;g2bbb28a7d3b_0_594"/>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99" name="Google Shape;199;g2bbb28a7d3b_0_594"/>
          <p:cNvSpPr txBox="1">
            <a:spLocks noGrp="1"/>
          </p:cNvSpPr>
          <p:nvPr>
            <p:ph type="body" idx="1"/>
          </p:nvPr>
        </p:nvSpPr>
        <p:spPr>
          <a:xfrm>
            <a:off x="557999" y="1799999"/>
            <a:ext cx="5852100" cy="48660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600"/>
              </a:spcBef>
              <a:spcAft>
                <a:spcPts val="0"/>
              </a:spcAft>
              <a:buSzPts val="2400"/>
              <a:buChar char="▪"/>
              <a:defRPr sz="2400"/>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201" name="Google Shape;201;g2bbb28a7d3b_0_594"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104;g2bbb28a7d3b_0_321">
            <a:extLst>
              <a:ext uri="{FF2B5EF4-FFF2-40B4-BE49-F238E27FC236}">
                <a16:creationId xmlns:a16="http://schemas.microsoft.com/office/drawing/2014/main" id="{BF04EA3B-374B-6AFB-AEE4-C1FDA5904142}"/>
              </a:ext>
            </a:extLst>
          </p:cNvPr>
          <p:cNvSpPr txBox="1"/>
          <p:nvPr userDrawn="1"/>
        </p:nvSpPr>
        <p:spPr>
          <a:xfrm>
            <a:off x="-64395" y="24597"/>
            <a:ext cx="4172371" cy="313892"/>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10.4</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l-GR" sz="1800" b="0" i="0" u="none" strike="noStrike" cap="none" dirty="0">
                <a:solidFill>
                  <a:srgbClr val="7F7F7F"/>
                </a:solidFill>
                <a:latin typeface="Abadi Extra Light" panose="020B0204020104020204" pitchFamily="34" charset="0"/>
                <a:ea typeface="Calibri"/>
                <a:cs typeface="Calibri"/>
                <a:sym typeface="Calibri"/>
              </a:rPr>
              <a:t>Εφαρμογές για την ψυχική υγεία</a:t>
            </a:r>
            <a:endParaRPr lang="en-US" sz="1800" b="0" i="0" u="none" strike="noStrike" cap="none" dirty="0">
              <a:solidFill>
                <a:srgbClr val="7F7F7F"/>
              </a:solidFill>
              <a:latin typeface="Abadi Extra Light" panose="020B0204020104020204" pitchFamily="34" charset="0"/>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theme" Target="../theme/theme3.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5.xml"/><Relationship Id="rId7" Type="http://schemas.openxmlformats.org/officeDocument/2006/relationships/theme" Target="../theme/theme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3"/>
          <p:cNvSpPr txBox="1">
            <a:spLocks noGrp="1"/>
          </p:cNvSpPr>
          <p:nvPr>
            <p:ph type="body" idx="1"/>
          </p:nvPr>
        </p:nvSpPr>
        <p:spPr>
          <a:xfrm>
            <a:off x="838200" y="1825624"/>
            <a:ext cx="10515600" cy="4530725"/>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12" name="Google Shape;12;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5"/>
        <p:cNvGrpSpPr/>
        <p:nvPr/>
      </p:nvGrpSpPr>
      <p:grpSpPr>
        <a:xfrm>
          <a:off x="0" y="0"/>
          <a:ext cx="0" cy="0"/>
          <a:chOff x="0" y="0"/>
          <a:chExt cx="0" cy="0"/>
        </a:xfrm>
      </p:grpSpPr>
      <p:sp>
        <p:nvSpPr>
          <p:cNvPr id="56" name="Google Shape;56;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7" name="Google Shape;57;p41"/>
          <p:cNvSpPr txBox="1">
            <a:spLocks noGrp="1"/>
          </p:cNvSpPr>
          <p:nvPr>
            <p:ph type="body" idx="1"/>
          </p:nvPr>
        </p:nvSpPr>
        <p:spPr>
          <a:xfrm>
            <a:off x="838200" y="1825624"/>
            <a:ext cx="10515600" cy="4530725"/>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lt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lt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lt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lt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58" name="Google Shape;58;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a:p>
        </p:txBody>
      </p:sp>
      <p:sp>
        <p:nvSpPr>
          <p:cNvPr id="59" name="Google Shape;59;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a:p>
        </p:txBody>
      </p:sp>
      <p:sp>
        <p:nvSpPr>
          <p:cNvPr id="60" name="Google Shape;60;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7" r:id="rId1"/>
    <p:sldLayoutId id="2147483658" r:id="rId2"/>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0"/>
        <p:cNvGrpSpPr/>
        <p:nvPr/>
      </p:nvGrpSpPr>
      <p:grpSpPr>
        <a:xfrm>
          <a:off x="0" y="0"/>
          <a:ext cx="0" cy="0"/>
          <a:chOff x="0" y="0"/>
          <a:chExt cx="0" cy="0"/>
        </a:xfrm>
      </p:grpSpPr>
      <p:sp>
        <p:nvSpPr>
          <p:cNvPr id="71" name="Google Shape;71;g2bbb28a7d3b_0_29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2" name="Google Shape;72;g2bbb28a7d3b_0_290"/>
          <p:cNvSpPr txBox="1">
            <a:spLocks noGrp="1"/>
          </p:cNvSpPr>
          <p:nvPr>
            <p:ph type="body" idx="1"/>
          </p:nvPr>
        </p:nvSpPr>
        <p:spPr>
          <a:xfrm>
            <a:off x="838200" y="1825624"/>
            <a:ext cx="10515600" cy="453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3" name="Google Shape;73;g2bbb28a7d3b_0_29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4" name="Google Shape;74;g2bbb28a7d3b_0_29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5" name="Google Shape;75;g2bbb28a7d3b_0_29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6"/>
        <p:cNvGrpSpPr/>
        <p:nvPr/>
      </p:nvGrpSpPr>
      <p:grpSpPr>
        <a:xfrm>
          <a:off x="0" y="0"/>
          <a:ext cx="0" cy="0"/>
          <a:chOff x="0" y="0"/>
          <a:chExt cx="0" cy="0"/>
        </a:xfrm>
      </p:grpSpPr>
      <p:sp>
        <p:nvSpPr>
          <p:cNvPr id="117" name="Google Shape;117;g2bbb28a7d3b_0_42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18" name="Google Shape;118;g2bbb28a7d3b_0_423"/>
          <p:cNvSpPr txBox="1">
            <a:spLocks noGrp="1"/>
          </p:cNvSpPr>
          <p:nvPr>
            <p:ph type="body" idx="1"/>
          </p:nvPr>
        </p:nvSpPr>
        <p:spPr>
          <a:xfrm>
            <a:off x="838200" y="1825624"/>
            <a:ext cx="10515600" cy="453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9" name="Google Shape;119;g2bbb28a7d3b_0_42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0" name="Google Shape;120;g2bbb28a7d3b_0_42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1" name="Google Shape;121;g2bbb28a7d3b_0_42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2"/>
        <p:cNvGrpSpPr/>
        <p:nvPr/>
      </p:nvGrpSpPr>
      <p:grpSpPr>
        <a:xfrm>
          <a:off x="0" y="0"/>
          <a:ext cx="0" cy="0"/>
          <a:chOff x="0" y="0"/>
          <a:chExt cx="0" cy="0"/>
        </a:xfrm>
      </p:grpSpPr>
      <p:sp>
        <p:nvSpPr>
          <p:cNvPr id="163" name="Google Shape;163;g2bbb28a7d3b_0_55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64" name="Google Shape;164;g2bbb28a7d3b_0_559"/>
          <p:cNvSpPr txBox="1">
            <a:spLocks noGrp="1"/>
          </p:cNvSpPr>
          <p:nvPr>
            <p:ph type="body" idx="1"/>
          </p:nvPr>
        </p:nvSpPr>
        <p:spPr>
          <a:xfrm>
            <a:off x="838200" y="1825624"/>
            <a:ext cx="10515600" cy="453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5" name="Google Shape;165;g2bbb28a7d3b_0_55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6" name="Google Shape;166;g2bbb28a7d3b_0_55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7" name="Google Shape;167;g2bbb28a7d3b_0_55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6.xml"/><Relationship Id="rId6" Type="http://schemas.openxmlformats.org/officeDocument/2006/relationships/image" Target="../media/image3.jpg"/><Relationship Id="rId5" Type="http://schemas.openxmlformats.org/officeDocument/2006/relationships/image" Target="../media/image9.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6.jpg"/><Relationship Id="rId18" Type="http://schemas.openxmlformats.org/officeDocument/2006/relationships/hyperlink" Target="http://www.amsed.fr/" TargetMode="External"/><Relationship Id="rId3" Type="http://schemas.openxmlformats.org/officeDocument/2006/relationships/image" Target="../media/image11.jpg"/><Relationship Id="rId21" Type="http://schemas.openxmlformats.org/officeDocument/2006/relationships/image" Target="../media/image20.jpg"/><Relationship Id="rId7" Type="http://schemas.openxmlformats.org/officeDocument/2006/relationships/image" Target="../media/image13.jpg"/><Relationship Id="rId12" Type="http://schemas.openxmlformats.org/officeDocument/2006/relationships/hyperlink" Target="https://www.oxfamitalia.org/" TargetMode="External"/><Relationship Id="rId17" Type="http://schemas.openxmlformats.org/officeDocument/2006/relationships/image" Target="../media/image18.png"/><Relationship Id="rId2" Type="http://schemas.openxmlformats.org/officeDocument/2006/relationships/notesSlide" Target="../notesSlides/notesSlide2.xml"/><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slideLayout" Target="../slideLayouts/slideLayout17.xml"/><Relationship Id="rId6" Type="http://schemas.openxmlformats.org/officeDocument/2006/relationships/hyperlink" Target="http://www.coordina-oerh.com/" TargetMode="External"/><Relationship Id="rId11" Type="http://schemas.openxmlformats.org/officeDocument/2006/relationships/image" Target="../media/image15.jpg"/><Relationship Id="rId5" Type="http://schemas.openxmlformats.org/officeDocument/2006/relationships/image" Target="../media/image12.jpg"/><Relationship Id="rId15" Type="http://schemas.openxmlformats.org/officeDocument/2006/relationships/hyperlink" Target="http://www.connexions.gr/" TargetMode="External"/><Relationship Id="rId10" Type="http://schemas.openxmlformats.org/officeDocument/2006/relationships/hyperlink" Target="https://www.media-k.eu/"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4.jpg"/><Relationship Id="rId14" Type="http://schemas.openxmlformats.org/officeDocument/2006/relationships/hyperlink" Target="http://www.uv.es/" TargetMode="External"/><Relationship Id="rId22"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22.jpg"/></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0.xml"/><Relationship Id="rId5" Type="http://schemas.openxmlformats.org/officeDocument/2006/relationships/hyperlink" Target="https://pixabay.com/service/license-summary/" TargetMode="External"/><Relationship Id="rId4" Type="http://schemas.openxmlformats.org/officeDocument/2006/relationships/hyperlink" Target="https://pixabay.com/vectors/mental-health-cranium-head-human-3350778/"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0.xml"/><Relationship Id="rId5" Type="http://schemas.openxmlformats.org/officeDocument/2006/relationships/hyperlink" Target="https://pixabay.com/service/license-summary/" TargetMode="External"/><Relationship Id="rId4" Type="http://schemas.openxmlformats.org/officeDocument/2006/relationships/hyperlink" Target="https://pixabay.com/vectors/mood-moody-emotion-psychology-face-7791841/"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0.xml"/><Relationship Id="rId5" Type="http://schemas.openxmlformats.org/officeDocument/2006/relationships/hyperlink" Target="https://pixabay.com/service/license/" TargetMode="External"/><Relationship Id="rId4" Type="http://schemas.openxmlformats.org/officeDocument/2006/relationships/hyperlink" Target="https://pixabay.com/vectors/african-african-american-black-2029825/"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25.xml"/><Relationship Id="rId4" Type="http://schemas.openxmlformats.org/officeDocument/2006/relationships/hyperlink" Target="https://www.freepik.com/free-vector/illustration-speech-bubbles_2945500.htm#fromView=search&amp;page=3&amp;position=37&amp;uuid=1e961146-892f-475a-8cdf-236551e73b3c"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image" Target="../media/image4.png"/><Relationship Id="rId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g2bbb28a7d3b_0_70"/>
          <p:cNvSpPr txBox="1"/>
          <p:nvPr/>
        </p:nvSpPr>
        <p:spPr>
          <a:xfrm>
            <a:off x="4310344" y="3513902"/>
            <a:ext cx="7307100" cy="201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0000"/>
              </a:buClr>
              <a:buSzPts val="3400"/>
              <a:buFont typeface="Calibri"/>
              <a:buNone/>
            </a:pPr>
            <a:r>
              <a:rPr lang="el-GR" sz="3400" b="1" i="0" u="none" strike="noStrike" cap="none" dirty="0">
                <a:solidFill>
                  <a:srgbClr val="C00000"/>
                </a:solidFill>
                <a:latin typeface="Calibri Light" panose="020F0302020204030204" pitchFamily="34" charset="0"/>
                <a:ea typeface="Calibri"/>
                <a:cs typeface="Calibri Light" panose="020F0302020204030204" pitchFamily="34" charset="0"/>
                <a:sym typeface="Calibri"/>
              </a:rPr>
              <a:t>Ενότητα</a:t>
            </a:r>
            <a:r>
              <a:rPr lang="en-US" sz="3400" b="1" i="0" u="none" strike="noStrike" cap="none" dirty="0">
                <a:solidFill>
                  <a:srgbClr val="C00000"/>
                </a:solidFill>
                <a:latin typeface="Calibri Light" panose="020F0302020204030204" pitchFamily="34" charset="0"/>
                <a:ea typeface="Calibri"/>
                <a:cs typeface="Calibri Light" panose="020F0302020204030204" pitchFamily="34" charset="0"/>
                <a:sym typeface="Calibri"/>
              </a:rPr>
              <a:t> </a:t>
            </a:r>
            <a:r>
              <a:rPr lang="en-US" sz="3400" b="1" dirty="0">
                <a:solidFill>
                  <a:srgbClr val="C00000"/>
                </a:solidFill>
                <a:latin typeface="Calibri Light" panose="020F0302020204030204" pitchFamily="34" charset="0"/>
                <a:ea typeface="Calibri"/>
                <a:cs typeface="Calibri Light" panose="020F0302020204030204" pitchFamily="34" charset="0"/>
                <a:sym typeface="Calibri"/>
              </a:rPr>
              <a:t>10</a:t>
            </a:r>
            <a:r>
              <a:rPr lang="en-US" sz="3400" b="1" i="0" u="none" strike="noStrike" cap="none" dirty="0">
                <a:solidFill>
                  <a:srgbClr val="C00000"/>
                </a:solidFill>
                <a:latin typeface="Calibri Light" panose="020F0302020204030204" pitchFamily="34" charset="0"/>
                <a:ea typeface="Calibri"/>
                <a:cs typeface="Calibri Light" panose="020F0302020204030204" pitchFamily="34" charset="0"/>
                <a:sym typeface="Calibri"/>
              </a:rPr>
              <a:t>  - </a:t>
            </a:r>
            <a:r>
              <a:rPr lang="el-GR" sz="3400" b="1" dirty="0">
                <a:solidFill>
                  <a:srgbClr val="C00000"/>
                </a:solidFill>
                <a:latin typeface="Calibri Light" panose="020F0302020204030204" pitchFamily="34" charset="0"/>
                <a:ea typeface="Calibri"/>
                <a:cs typeface="Calibri Light" panose="020F0302020204030204" pitchFamily="34" charset="0"/>
                <a:sym typeface="Calibri"/>
              </a:rPr>
              <a:t>Συνεδρία λήξης</a:t>
            </a:r>
            <a:r>
              <a:rPr lang="en-US" sz="3400" b="1" dirty="0">
                <a:solidFill>
                  <a:srgbClr val="C00000"/>
                </a:solidFill>
                <a:latin typeface="Calibri Light" panose="020F0302020204030204" pitchFamily="34" charset="0"/>
                <a:ea typeface="Calibri"/>
                <a:cs typeface="Calibri Light" panose="020F0302020204030204" pitchFamily="34" charset="0"/>
                <a:sym typeface="Calibri"/>
              </a:rPr>
              <a:t> </a:t>
            </a:r>
            <a:r>
              <a:rPr lang="en-US" sz="2400" b="1" dirty="0">
                <a:solidFill>
                  <a:srgbClr val="C00000"/>
                </a:solidFill>
                <a:latin typeface="Calibri Light" panose="020F0302020204030204" pitchFamily="34" charset="0"/>
                <a:ea typeface="Calibri"/>
                <a:cs typeface="Calibri Light" panose="020F0302020204030204" pitchFamily="34" charset="0"/>
                <a:sym typeface="Calibri"/>
              </a:rPr>
              <a:t>(10.4)</a:t>
            </a:r>
            <a:r>
              <a:rPr lang="en-US" sz="3400" b="1" i="0" u="none" strike="noStrike" cap="none"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i="0" u="none" strike="noStrike" cap="none" dirty="0">
                <a:solidFill>
                  <a:schemeClr val="dk1"/>
                </a:solidFill>
                <a:latin typeface="Calibri Light" panose="020F0302020204030204" pitchFamily="34" charset="0"/>
                <a:ea typeface="Calibri"/>
                <a:cs typeface="Calibri Light" panose="020F0302020204030204" pitchFamily="34" charset="0"/>
                <a:sym typeface="Calibri"/>
              </a:rPr>
            </a:br>
            <a:r>
              <a:rPr lang="el-GR" sz="4000" b="1" dirty="0">
                <a:solidFill>
                  <a:schemeClr val="dk1"/>
                </a:solidFill>
                <a:latin typeface="Calibri Light" panose="020F0302020204030204" pitchFamily="34" charset="0"/>
                <a:ea typeface="Calibri"/>
                <a:cs typeface="Calibri Light" panose="020F0302020204030204" pitchFamily="34" charset="0"/>
                <a:sym typeface="Calibri"/>
              </a:rPr>
              <a:t>Εφαρμογές για την ψυχική υγεία</a:t>
            </a:r>
            <a:endParaRPr sz="3400" b="1" i="0" u="none" strike="noStrike" cap="none" dirty="0">
              <a:solidFill>
                <a:schemeClr val="dk1"/>
              </a:solidFill>
              <a:latin typeface="Calibri Light" panose="020F0302020204030204" pitchFamily="34" charset="0"/>
              <a:ea typeface="Calibri"/>
              <a:cs typeface="Calibri Light" panose="020F0302020204030204" pitchFamily="34" charset="0"/>
              <a:sym typeface="Calibri"/>
            </a:endParaRPr>
          </a:p>
        </p:txBody>
      </p:sp>
      <p:sp>
        <p:nvSpPr>
          <p:cNvPr id="213" name="Google Shape;213;g2bbb28a7d3b_0_70"/>
          <p:cNvSpPr txBox="1"/>
          <p:nvPr/>
        </p:nvSpPr>
        <p:spPr>
          <a:xfrm>
            <a:off x="3435699" y="4978399"/>
            <a:ext cx="6097500" cy="5850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0" i="0" u="none" strike="noStrike" cap="none">
                <a:solidFill>
                  <a:srgbClr val="C00000"/>
                </a:solidFill>
                <a:latin typeface="Calibri"/>
                <a:ea typeface="Calibri"/>
                <a:cs typeface="Calibri"/>
                <a:sym typeface="Calibri"/>
              </a:rPr>
              <a:t>  </a:t>
            </a:r>
            <a:endParaRPr sz="2800">
              <a:solidFill>
                <a:schemeClr val="dk1"/>
              </a:solidFill>
              <a:latin typeface="Calibri"/>
              <a:ea typeface="Calibri"/>
              <a:cs typeface="Calibri"/>
              <a:sym typeface="Calibri"/>
            </a:endParaRPr>
          </a:p>
        </p:txBody>
      </p:sp>
      <p:sp>
        <p:nvSpPr>
          <p:cNvPr id="214" name="Google Shape;214;g2bbb28a7d3b_0_70"/>
          <p:cNvSpPr/>
          <p:nvPr/>
        </p:nvSpPr>
        <p:spPr>
          <a:xfrm>
            <a:off x="-2" y="671930"/>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1</a:t>
            </a:r>
            <a:endParaRPr sz="2400">
              <a:solidFill>
                <a:srgbClr val="F2F2F2"/>
              </a:solidFill>
              <a:latin typeface="Calibri"/>
              <a:ea typeface="Calibri"/>
              <a:cs typeface="Calibri"/>
              <a:sym typeface="Calibri"/>
            </a:endParaRPr>
          </a:p>
        </p:txBody>
      </p:sp>
      <p:sp>
        <p:nvSpPr>
          <p:cNvPr id="215" name="Google Shape;215;g2bbb28a7d3b_0_70"/>
          <p:cNvSpPr/>
          <p:nvPr/>
        </p:nvSpPr>
        <p:spPr>
          <a:xfrm>
            <a:off x="2609" y="1507751"/>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2</a:t>
            </a:r>
            <a:endParaRPr sz="2400">
              <a:solidFill>
                <a:srgbClr val="F2F2F2"/>
              </a:solidFill>
              <a:latin typeface="Calibri"/>
              <a:ea typeface="Calibri"/>
              <a:cs typeface="Calibri"/>
              <a:sym typeface="Calibri"/>
            </a:endParaRPr>
          </a:p>
        </p:txBody>
      </p:sp>
      <p:sp>
        <p:nvSpPr>
          <p:cNvPr id="216" name="Google Shape;216;g2bbb28a7d3b_0_70"/>
          <p:cNvSpPr/>
          <p:nvPr/>
        </p:nvSpPr>
        <p:spPr>
          <a:xfrm>
            <a:off x="-56" y="2302518"/>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3</a:t>
            </a:r>
            <a:endParaRPr sz="2400">
              <a:solidFill>
                <a:srgbClr val="F2F2F2"/>
              </a:solidFill>
              <a:latin typeface="Calibri"/>
              <a:ea typeface="Calibri"/>
              <a:cs typeface="Calibri"/>
              <a:sym typeface="Calibri"/>
            </a:endParaRPr>
          </a:p>
        </p:txBody>
      </p:sp>
      <p:sp>
        <p:nvSpPr>
          <p:cNvPr id="217" name="Google Shape;217;g2bbb28a7d3b_0_70"/>
          <p:cNvSpPr/>
          <p:nvPr/>
        </p:nvSpPr>
        <p:spPr>
          <a:xfrm>
            <a:off x="-2" y="3170974"/>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4</a:t>
            </a:r>
            <a:endParaRPr sz="2400">
              <a:solidFill>
                <a:srgbClr val="F2F2F2"/>
              </a:solidFill>
              <a:latin typeface="Calibri"/>
              <a:ea typeface="Calibri"/>
              <a:cs typeface="Calibri"/>
              <a:sym typeface="Calibri"/>
            </a:endParaRPr>
          </a:p>
        </p:txBody>
      </p:sp>
      <p:sp>
        <p:nvSpPr>
          <p:cNvPr id="218" name="Google Shape;218;g2bbb28a7d3b_0_70"/>
          <p:cNvSpPr/>
          <p:nvPr/>
        </p:nvSpPr>
        <p:spPr>
          <a:xfrm>
            <a:off x="1655" y="4036937"/>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5</a:t>
            </a:r>
            <a:endParaRPr sz="2400">
              <a:solidFill>
                <a:srgbClr val="F2F2F2"/>
              </a:solidFill>
              <a:latin typeface="Calibri"/>
              <a:ea typeface="Calibri"/>
              <a:cs typeface="Calibri"/>
              <a:sym typeface="Calibri"/>
            </a:endParaRPr>
          </a:p>
        </p:txBody>
      </p:sp>
      <p:pic>
        <p:nvPicPr>
          <p:cNvPr id="219" name="Google Shape;219;g2bbb28a7d3b_0_70" descr="Εικόνα που περιέχει κείμενο, γραμματοσειρά, λογότυπο, γραφικά&#10;&#10;Περιγραφή που δημιουργήθηκε αυτόματα"/>
          <p:cNvPicPr preferRelativeResize="0"/>
          <p:nvPr/>
        </p:nvPicPr>
        <p:blipFill rotWithShape="1">
          <a:blip r:embed="rId3">
            <a:alphaModFix/>
          </a:blip>
          <a:srcRect l="19106"/>
          <a:stretch/>
        </p:blipFill>
        <p:spPr>
          <a:xfrm>
            <a:off x="4310344" y="1134849"/>
            <a:ext cx="6563498" cy="2084244"/>
          </a:xfrm>
          <a:prstGeom prst="rect">
            <a:avLst/>
          </a:prstGeom>
          <a:noFill/>
          <a:ln>
            <a:noFill/>
          </a:ln>
        </p:spPr>
      </p:pic>
      <p:sp>
        <p:nvSpPr>
          <p:cNvPr id="220" name="Google Shape;220;g2bbb28a7d3b_0_70"/>
          <p:cNvSpPr txBox="1"/>
          <p:nvPr/>
        </p:nvSpPr>
        <p:spPr>
          <a:xfrm>
            <a:off x="4863323" y="2899483"/>
            <a:ext cx="6094800" cy="369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a:solidFill>
                  <a:srgbClr val="ABC7F1"/>
                </a:solidFill>
                <a:latin typeface="Calibri"/>
                <a:ea typeface="Calibri"/>
                <a:cs typeface="Calibri"/>
                <a:sym typeface="Calibri"/>
              </a:rPr>
              <a:t>https://apps4health.eu/</a:t>
            </a:r>
            <a:endParaRPr/>
          </a:p>
        </p:txBody>
      </p:sp>
      <p:pic>
        <p:nvPicPr>
          <p:cNvPr id="221" name="Google Shape;221;g2bbb28a7d3b_0_70"/>
          <p:cNvPicPr preferRelativeResize="0"/>
          <p:nvPr/>
        </p:nvPicPr>
        <p:blipFill rotWithShape="1">
          <a:blip r:embed="rId4">
            <a:alphaModFix/>
          </a:blip>
          <a:srcRect/>
          <a:stretch/>
        </p:blipFill>
        <p:spPr>
          <a:xfrm>
            <a:off x="-8249" y="5991490"/>
            <a:ext cx="12191695" cy="869554"/>
          </a:xfrm>
          <a:prstGeom prst="rect">
            <a:avLst/>
          </a:prstGeom>
          <a:noFill/>
          <a:ln>
            <a:noFill/>
          </a:ln>
        </p:spPr>
      </p:pic>
      <p:pic>
        <p:nvPicPr>
          <p:cNvPr id="222" name="Google Shape;222;g2bbb28a7d3b_0_70"/>
          <p:cNvPicPr preferRelativeResize="0"/>
          <p:nvPr/>
        </p:nvPicPr>
        <p:blipFill rotWithShape="1">
          <a:blip r:embed="rId5">
            <a:alphaModFix/>
          </a:blip>
          <a:srcRect/>
          <a:stretch/>
        </p:blipFill>
        <p:spPr>
          <a:xfrm>
            <a:off x="10748048" y="6336215"/>
            <a:ext cx="1406013" cy="492105"/>
          </a:xfrm>
          <a:prstGeom prst="rect">
            <a:avLst/>
          </a:prstGeom>
          <a:noFill/>
          <a:ln>
            <a:noFill/>
          </a:ln>
        </p:spPr>
      </p:pic>
      <p:sp>
        <p:nvSpPr>
          <p:cNvPr id="223" name="Google Shape;223;g2bbb28a7d3b_0_70"/>
          <p:cNvSpPr/>
          <p:nvPr/>
        </p:nvSpPr>
        <p:spPr>
          <a:xfrm>
            <a:off x="510" y="4903744"/>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algn="ctr"/>
            <a:r>
              <a:rPr lang="en-US" sz="2400">
                <a:solidFill>
                  <a:srgbClr val="F2F2F2"/>
                </a:solidFill>
                <a:latin typeface="Calibri"/>
                <a:cs typeface="Calibri"/>
                <a:sym typeface="Calibri"/>
              </a:rPr>
              <a:t>6</a:t>
            </a:r>
            <a:endParaRPr sz="2400">
              <a:solidFill>
                <a:srgbClr val="F2F2F2"/>
              </a:solidFill>
              <a:latin typeface="Calibri"/>
              <a:cs typeface="Calibri"/>
              <a:sym typeface="Calibri"/>
            </a:endParaRPr>
          </a:p>
        </p:txBody>
      </p:sp>
      <p:pic>
        <p:nvPicPr>
          <p:cNvPr id="224" name="Google Shape;224;g2bbb28a7d3b_0_70"/>
          <p:cNvPicPr preferRelativeResize="0"/>
          <p:nvPr/>
        </p:nvPicPr>
        <p:blipFill rotWithShape="1">
          <a:blip r:embed="rId4">
            <a:alphaModFix/>
          </a:blip>
          <a:srcRect b="59834"/>
          <a:stretch/>
        </p:blipFill>
        <p:spPr>
          <a:xfrm rot="10800000">
            <a:off x="-8250" y="-4107"/>
            <a:ext cx="12191695" cy="349261"/>
          </a:xfrm>
          <a:prstGeom prst="rect">
            <a:avLst/>
          </a:prstGeom>
          <a:noFill/>
          <a:ln>
            <a:noFill/>
          </a:ln>
        </p:spPr>
      </p:pic>
      <p:pic>
        <p:nvPicPr>
          <p:cNvPr id="225" name="Google Shape;225;g2bbb28a7d3b_0_70" descr="Εικόνα που περιέχει clipart, σύμβολο, καρτούν, λογότυπο&#10;&#10;Περιγραφή που δημιουργήθηκε αυτόματα"/>
          <p:cNvPicPr preferRelativeResize="0"/>
          <p:nvPr/>
        </p:nvPicPr>
        <p:blipFill rotWithShape="1">
          <a:blip r:embed="rId6">
            <a:alphaModFix/>
          </a:blip>
          <a:srcRect/>
          <a:stretch/>
        </p:blipFill>
        <p:spPr>
          <a:xfrm>
            <a:off x="1996896" y="1576370"/>
            <a:ext cx="1880187" cy="3365007"/>
          </a:xfrm>
          <a:prstGeom prst="rect">
            <a:avLst/>
          </a:prstGeom>
          <a:noFill/>
          <a:ln>
            <a:noFill/>
          </a:ln>
        </p:spPr>
      </p:pic>
      <p:sp>
        <p:nvSpPr>
          <p:cNvPr id="226" name="Google Shape;226;g2bbb28a7d3b_0_70"/>
          <p:cNvSpPr/>
          <p:nvPr/>
        </p:nvSpPr>
        <p:spPr>
          <a:xfrm>
            <a:off x="728869" y="1172199"/>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7</a:t>
            </a:r>
            <a:endParaRPr sz="2400">
              <a:solidFill>
                <a:srgbClr val="F2F2F2"/>
              </a:solidFill>
              <a:latin typeface="Calibri"/>
              <a:ea typeface="Calibri"/>
              <a:cs typeface="Calibri"/>
              <a:sym typeface="Calibri"/>
            </a:endParaRPr>
          </a:p>
        </p:txBody>
      </p:sp>
      <p:sp>
        <p:nvSpPr>
          <p:cNvPr id="227" name="Google Shape;227;g2bbb28a7d3b_0_70"/>
          <p:cNvSpPr/>
          <p:nvPr/>
        </p:nvSpPr>
        <p:spPr>
          <a:xfrm>
            <a:off x="721541" y="2008020"/>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8</a:t>
            </a:r>
            <a:endParaRPr sz="2400">
              <a:solidFill>
                <a:srgbClr val="F2F2F2"/>
              </a:solidFill>
              <a:latin typeface="Calibri"/>
              <a:ea typeface="Calibri"/>
              <a:cs typeface="Calibri"/>
              <a:sym typeface="Calibri"/>
            </a:endParaRPr>
          </a:p>
        </p:txBody>
      </p:sp>
      <p:sp>
        <p:nvSpPr>
          <p:cNvPr id="228" name="Google Shape;228;g2bbb28a7d3b_0_70"/>
          <p:cNvSpPr/>
          <p:nvPr/>
        </p:nvSpPr>
        <p:spPr>
          <a:xfrm>
            <a:off x="728815" y="2802787"/>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9</a:t>
            </a:r>
            <a:endParaRPr sz="2400">
              <a:solidFill>
                <a:srgbClr val="F2F2F2"/>
              </a:solidFill>
              <a:latin typeface="Calibri"/>
              <a:ea typeface="Calibri"/>
              <a:cs typeface="Calibri"/>
              <a:sym typeface="Calibri"/>
            </a:endParaRPr>
          </a:p>
        </p:txBody>
      </p:sp>
      <p:sp>
        <p:nvSpPr>
          <p:cNvPr id="229" name="Google Shape;229;g2bbb28a7d3b_0_70"/>
          <p:cNvSpPr/>
          <p:nvPr/>
        </p:nvSpPr>
        <p:spPr>
          <a:xfrm>
            <a:off x="728869" y="3671243"/>
            <a:ext cx="722400" cy="868200"/>
          </a:xfrm>
          <a:prstGeom prst="rect">
            <a:avLst/>
          </a:prstGeom>
          <a:solidFill>
            <a:srgbClr val="C00000"/>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10</a:t>
            </a:r>
            <a:endParaRPr sz="2400">
              <a:solidFill>
                <a:srgbClr val="F2F2F2"/>
              </a:solidFill>
              <a:latin typeface="Calibri"/>
              <a:ea typeface="Calibri"/>
              <a:cs typeface="Calibri"/>
              <a:sym typeface="Calibri"/>
            </a:endParaRPr>
          </a:p>
        </p:txBody>
      </p:sp>
      <p:sp>
        <p:nvSpPr>
          <p:cNvPr id="230" name="Google Shape;230;g2bbb28a7d3b_0_70"/>
          <p:cNvSpPr/>
          <p:nvPr/>
        </p:nvSpPr>
        <p:spPr>
          <a:xfrm>
            <a:off x="730526" y="4537206"/>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11</a:t>
            </a:r>
            <a:endParaRPr sz="2400">
              <a:solidFill>
                <a:srgbClr val="F2F2F2"/>
              </a:solidFill>
              <a:latin typeface="Calibri"/>
              <a:ea typeface="Calibri"/>
              <a:cs typeface="Calibri"/>
              <a:sym typeface="Calibri"/>
            </a:endParaRPr>
          </a:p>
        </p:txBody>
      </p:sp>
      <p:sp>
        <p:nvSpPr>
          <p:cNvPr id="231" name="Google Shape;231;g2bbb28a7d3b_0_70"/>
          <p:cNvSpPr/>
          <p:nvPr/>
        </p:nvSpPr>
        <p:spPr>
          <a:xfrm>
            <a:off x="1996896" y="6316035"/>
            <a:ext cx="8721454" cy="6324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None/>
            </a:pPr>
            <a:r>
              <a:rPr lang="el-GR" sz="1000" b="0" i="0" dirty="0">
                <a:solidFill>
                  <a:srgbClr val="DDEAF6"/>
                </a:solidFill>
                <a:latin typeface="Calibri"/>
                <a:ea typeface="Calibri"/>
                <a:cs typeface="Calibri"/>
                <a:sym typeface="Calibri"/>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a:t>
            </a:r>
            <a:r>
              <a:rPr lang="en-US" sz="1000" b="0" i="0" dirty="0">
                <a:solidFill>
                  <a:srgbClr val="DDEAF6"/>
                </a:solidFill>
                <a:latin typeface="Calibri"/>
                <a:ea typeface="Calibri"/>
                <a:cs typeface="Calibri"/>
                <a:sym typeface="Calibri"/>
              </a:rPr>
              <a:t>EACEA). </a:t>
            </a:r>
            <a:r>
              <a:rPr lang="el-GR" sz="1000" b="0" i="0" dirty="0">
                <a:solidFill>
                  <a:srgbClr val="DDEAF6"/>
                </a:solidFill>
                <a:latin typeface="Calibri"/>
                <a:ea typeface="Calibri"/>
                <a:cs typeface="Calibri"/>
                <a:sym typeface="Calibri"/>
              </a:rPr>
              <a:t>Η Ευρωπαϊκή Ένωση και ο </a:t>
            </a:r>
            <a:r>
              <a:rPr lang="en-US" sz="1000" b="0" i="0" dirty="0">
                <a:solidFill>
                  <a:srgbClr val="DDEAF6"/>
                </a:solidFill>
                <a:latin typeface="Calibri"/>
                <a:ea typeface="Calibri"/>
                <a:cs typeface="Calibri"/>
                <a:sym typeface="Calibri"/>
              </a:rPr>
              <a:t>EACEA </a:t>
            </a:r>
            <a:r>
              <a:rPr lang="el-GR" sz="1000" b="0" i="0" dirty="0">
                <a:solidFill>
                  <a:srgbClr val="DDEAF6"/>
                </a:solidFill>
                <a:latin typeface="Calibri"/>
                <a:ea typeface="Calibri"/>
                <a:cs typeface="Calibri"/>
                <a:sym typeface="Calibri"/>
              </a:rPr>
              <a:t>δεν μπορούν να θεωρηθούν υπεύθυνοι για τις εκφραζόμενες απόψεις.</a:t>
            </a:r>
            <a:endParaRPr sz="1000" dirty="0">
              <a:solidFill>
                <a:srgbClr val="DDEAF6"/>
              </a:solidFill>
              <a:latin typeface="Calibri"/>
              <a:ea typeface="Calibri"/>
              <a:cs typeface="Calibri"/>
              <a:sym typeface="Calibri"/>
            </a:endParaRPr>
          </a:p>
        </p:txBody>
      </p:sp>
      <p:pic>
        <p:nvPicPr>
          <p:cNvPr id="23" name="Εικόνα 22"/>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0" y="6494051"/>
            <a:ext cx="1961727" cy="36837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g2bbb28a7d3b_0_14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03864"/>
              </a:buClr>
              <a:buSzPts val="4800"/>
              <a:buFont typeface="Calibri"/>
              <a:buNone/>
            </a:pPr>
            <a:r>
              <a:rPr lang="el-GR" sz="4800" b="1" dirty="0">
                <a:solidFill>
                  <a:srgbClr val="203864"/>
                </a:solidFill>
                <a:latin typeface="Calibri"/>
                <a:ea typeface="Calibri"/>
                <a:cs typeface="Calibri"/>
                <a:sym typeface="Calibri"/>
              </a:rPr>
              <a:t>Εταίροι</a:t>
            </a:r>
            <a:endParaRPr sz="4800" b="1" dirty="0">
              <a:solidFill>
                <a:srgbClr val="203864"/>
              </a:solidFill>
              <a:latin typeface="Calibri"/>
              <a:ea typeface="Calibri"/>
              <a:cs typeface="Calibri"/>
              <a:sym typeface="Calibri"/>
            </a:endParaRPr>
          </a:p>
        </p:txBody>
      </p:sp>
      <p:grpSp>
        <p:nvGrpSpPr>
          <p:cNvPr id="239" name="Google Shape;239;g2bbb28a7d3b_0_140"/>
          <p:cNvGrpSpPr/>
          <p:nvPr/>
        </p:nvGrpSpPr>
        <p:grpSpPr>
          <a:xfrm>
            <a:off x="6606686" y="1812884"/>
            <a:ext cx="6096000" cy="1677873"/>
            <a:chOff x="-1066801" y="1523553"/>
            <a:chExt cx="6096000" cy="1677873"/>
          </a:xfrm>
        </p:grpSpPr>
        <p:pic>
          <p:nvPicPr>
            <p:cNvPr id="240" name="Google Shape;240;g2bbb28a7d3b_0_140"/>
            <p:cNvPicPr preferRelativeResize="0"/>
            <p:nvPr/>
          </p:nvPicPr>
          <p:blipFill rotWithShape="1">
            <a:blip r:embed="rId3">
              <a:alphaModFix/>
            </a:blip>
            <a:srcRect/>
            <a:stretch/>
          </p:blipFill>
          <p:spPr>
            <a:xfrm>
              <a:off x="1256678" y="1523553"/>
              <a:ext cx="1449043" cy="997191"/>
            </a:xfrm>
            <a:prstGeom prst="rect">
              <a:avLst/>
            </a:prstGeom>
            <a:noFill/>
            <a:ln>
              <a:noFill/>
            </a:ln>
          </p:spPr>
        </p:pic>
        <p:sp>
          <p:nvSpPr>
            <p:cNvPr id="241" name="Google Shape;241;g2bbb28a7d3b_0_140"/>
            <p:cNvSpPr txBox="1"/>
            <p:nvPr/>
          </p:nvSpPr>
          <p:spPr>
            <a:xfrm>
              <a:off x="-1066801" y="2462526"/>
              <a:ext cx="6096000" cy="738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50" b="0" i="0" dirty="0">
                  <a:solidFill>
                    <a:srgbClr val="203864"/>
                  </a:solidFill>
                  <a:latin typeface="Roboto"/>
                  <a:ea typeface="Roboto"/>
                  <a:cs typeface="Roboto"/>
                  <a:sym typeface="Roboto"/>
                </a:rPr>
                <a:t>WESTFALISCHE </a:t>
              </a:r>
              <a:r>
                <a:rPr lang="en-US" sz="1000" b="0" i="0" dirty="0">
                  <a:solidFill>
                    <a:srgbClr val="203864"/>
                  </a:solidFill>
                  <a:latin typeface="Roboto"/>
                  <a:ea typeface="Roboto"/>
                  <a:cs typeface="Roboto"/>
                  <a:sym typeface="Roboto"/>
                </a:rPr>
                <a:t>HOCHSCHULE</a:t>
              </a:r>
              <a:r>
                <a:rPr lang="en-US" sz="1050" b="0" i="0" dirty="0">
                  <a:solidFill>
                    <a:srgbClr val="203864"/>
                  </a:solidFill>
                  <a:latin typeface="Roboto"/>
                  <a:ea typeface="Roboto"/>
                  <a:cs typeface="Roboto"/>
                  <a:sym typeface="Roboto"/>
                </a:rPr>
                <a:t> GELSENKIRCHEN,</a:t>
              </a:r>
              <a:br>
                <a:rPr lang="en-US" sz="1050" b="0" i="0" dirty="0">
                  <a:solidFill>
                    <a:srgbClr val="203864"/>
                  </a:solidFill>
                  <a:latin typeface="Roboto"/>
                  <a:ea typeface="Roboto"/>
                  <a:cs typeface="Roboto"/>
                  <a:sym typeface="Roboto"/>
                </a:rPr>
              </a:br>
              <a:r>
                <a:rPr lang="en-US" sz="1050" b="0" i="0" dirty="0">
                  <a:solidFill>
                    <a:srgbClr val="203864"/>
                  </a:solidFill>
                  <a:latin typeface="Roboto"/>
                  <a:ea typeface="Roboto"/>
                  <a:cs typeface="Roboto"/>
                  <a:sym typeface="Roboto"/>
                </a:rPr>
                <a:t>BOCHOLT, RECKLINGHAUSEN</a:t>
              </a:r>
              <a:endParaRPr dirty="0"/>
            </a:p>
            <a:p>
              <a:pPr marL="0" marR="0" lvl="0" indent="0" algn="ctr" rtl="0">
                <a:spcBef>
                  <a:spcPts val="0"/>
                </a:spcBef>
                <a:spcAft>
                  <a:spcPts val="0"/>
                </a:spcAft>
                <a:buNone/>
              </a:pPr>
              <a:r>
                <a:rPr lang="el-GR" sz="1050" b="0" i="0" dirty="0">
                  <a:solidFill>
                    <a:srgbClr val="414042"/>
                  </a:solidFill>
                  <a:latin typeface="Roboto"/>
                  <a:ea typeface="Roboto"/>
                  <a:cs typeface="Roboto"/>
                  <a:sym typeface="Roboto"/>
                </a:rPr>
                <a:t>ΓΚΕΛΣΕΝΚΙΡΧΕΝ, ΓΕΡΜΑΝΊΑ</a:t>
              </a:r>
            </a:p>
            <a:p>
              <a:pPr marL="0" marR="0" lvl="0" indent="0" algn="ctr" rtl="0">
                <a:spcBef>
                  <a:spcPts val="0"/>
                </a:spcBef>
                <a:spcAft>
                  <a:spcPts val="0"/>
                </a:spcAft>
                <a:buNone/>
              </a:pPr>
              <a:r>
                <a:rPr lang="en-US" sz="1050" b="0" i="0" u="sng" strike="noStrike" dirty="0">
                  <a:solidFill>
                    <a:srgbClr val="D71920"/>
                  </a:solidFill>
                  <a:latin typeface="Roboto"/>
                  <a:ea typeface="Roboto"/>
                  <a:cs typeface="Roboto"/>
                  <a:sym typeface="Roboto"/>
                  <a:hlinkClick r:id="rId4">
                    <a:extLst>
                      <a:ext uri="{A12FA001-AC4F-418D-AE19-62706E023703}">
                        <ahyp:hlinkClr xmlns:ahyp="http://schemas.microsoft.com/office/drawing/2018/hyperlinkcolor" xmlns="" val="tx"/>
                      </a:ext>
                    </a:extLst>
                  </a:hlinkClick>
                </a:rPr>
                <a:t>www.w-hs.de</a:t>
              </a:r>
              <a:endParaRPr sz="1050" b="0" i="0" dirty="0">
                <a:solidFill>
                  <a:srgbClr val="414042"/>
                </a:solidFill>
                <a:latin typeface="Roboto"/>
                <a:ea typeface="Roboto"/>
                <a:cs typeface="Roboto"/>
                <a:sym typeface="Roboto"/>
              </a:endParaRPr>
            </a:p>
          </p:txBody>
        </p:sp>
      </p:grpSp>
      <p:grpSp>
        <p:nvGrpSpPr>
          <p:cNvPr id="242" name="Google Shape;242;g2bbb28a7d3b_0_140"/>
          <p:cNvGrpSpPr/>
          <p:nvPr/>
        </p:nvGrpSpPr>
        <p:grpSpPr>
          <a:xfrm>
            <a:off x="3483817" y="4504058"/>
            <a:ext cx="6629400" cy="1738528"/>
            <a:chOff x="2579204" y="1882706"/>
            <a:chExt cx="6629400" cy="1738528"/>
          </a:xfrm>
        </p:grpSpPr>
        <p:pic>
          <p:nvPicPr>
            <p:cNvPr id="243" name="Google Shape;243;g2bbb28a7d3b_0_140"/>
            <p:cNvPicPr preferRelativeResize="0"/>
            <p:nvPr/>
          </p:nvPicPr>
          <p:blipFill rotWithShape="1">
            <a:blip r:embed="rId5">
              <a:alphaModFix/>
            </a:blip>
            <a:srcRect/>
            <a:stretch/>
          </p:blipFill>
          <p:spPr>
            <a:xfrm>
              <a:off x="4627079" y="1882706"/>
              <a:ext cx="2533650" cy="1047750"/>
            </a:xfrm>
            <a:prstGeom prst="rect">
              <a:avLst/>
            </a:prstGeom>
            <a:noFill/>
            <a:ln>
              <a:noFill/>
            </a:ln>
          </p:spPr>
        </p:pic>
        <p:sp>
          <p:nvSpPr>
            <p:cNvPr id="244" name="Google Shape;244;g2bbb28a7d3b_0_140"/>
            <p:cNvSpPr txBox="1"/>
            <p:nvPr/>
          </p:nvSpPr>
          <p:spPr>
            <a:xfrm>
              <a:off x="2579204" y="2913234"/>
              <a:ext cx="6629400" cy="708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dirty="0">
                  <a:solidFill>
                    <a:srgbClr val="203864"/>
                  </a:solidFill>
                  <a:latin typeface="Roboto"/>
                  <a:ea typeface="Roboto"/>
                  <a:cs typeface="Roboto"/>
                  <a:sym typeface="Roboto"/>
                </a:rPr>
                <a:t>COORDINA ORGANIZACIÓN DE EMPRESAS Y</a:t>
              </a:r>
              <a:br>
                <a:rPr lang="en-US" sz="1000" b="0" i="0" dirty="0">
                  <a:solidFill>
                    <a:srgbClr val="203864"/>
                  </a:solidFill>
                  <a:latin typeface="Roboto"/>
                  <a:ea typeface="Roboto"/>
                  <a:cs typeface="Roboto"/>
                  <a:sym typeface="Roboto"/>
                </a:rPr>
              </a:br>
              <a:r>
                <a:rPr lang="en-US" sz="1000" b="0" i="0" dirty="0">
                  <a:solidFill>
                    <a:srgbClr val="203864"/>
                  </a:solidFill>
                  <a:latin typeface="Roboto"/>
                  <a:ea typeface="Roboto"/>
                  <a:cs typeface="Roboto"/>
                  <a:sym typeface="Roboto"/>
                </a:rPr>
                <a:t>RECURSOS HUMANOS, S.L.</a:t>
              </a:r>
              <a:endParaRPr dirty="0"/>
            </a:p>
            <a:p>
              <a:pPr marL="0" marR="0" lvl="0" indent="0" algn="ctr" rtl="0">
                <a:spcBef>
                  <a:spcPts val="0"/>
                </a:spcBef>
                <a:spcAft>
                  <a:spcPts val="0"/>
                </a:spcAft>
                <a:buNone/>
              </a:pPr>
              <a:r>
                <a:rPr lang="el-GR" sz="1000" b="0" i="0" dirty="0">
                  <a:solidFill>
                    <a:srgbClr val="414042"/>
                  </a:solidFill>
                  <a:latin typeface="Roboto"/>
                  <a:ea typeface="Roboto"/>
                  <a:cs typeface="Roboto"/>
                  <a:sym typeface="Roboto"/>
                </a:rPr>
                <a:t>ΒΑΛΕΝΣΙΑ, ΙΣΠΑΝΙΑ</a:t>
              </a:r>
              <a:endParaRPr dirty="0"/>
            </a:p>
            <a:p>
              <a:pPr marL="0" marR="0" lvl="0" indent="0" algn="ctr" rtl="0">
                <a:spcBef>
                  <a:spcPts val="0"/>
                </a:spcBef>
                <a:spcAft>
                  <a:spcPts val="0"/>
                </a:spcAft>
                <a:buNone/>
              </a:pPr>
              <a:r>
                <a:rPr lang="en-US" sz="1000" b="0" i="0" u="sng" strike="noStrike" dirty="0">
                  <a:solidFill>
                    <a:srgbClr val="D71920"/>
                  </a:solidFill>
                  <a:latin typeface="Roboto"/>
                  <a:ea typeface="Roboto"/>
                  <a:cs typeface="Roboto"/>
                  <a:sym typeface="Roboto"/>
                  <a:hlinkClick r:id="rId6">
                    <a:extLst>
                      <a:ext uri="{A12FA001-AC4F-418D-AE19-62706E023703}">
                        <ahyp:hlinkClr xmlns:ahyp="http://schemas.microsoft.com/office/drawing/2018/hyperlinkcolor" xmlns="" val="tx"/>
                      </a:ext>
                    </a:extLst>
                  </a:hlinkClick>
                </a:rPr>
                <a:t>coordina-oerh.com</a:t>
              </a:r>
              <a:endParaRPr sz="1000" b="0" i="0" dirty="0">
                <a:solidFill>
                  <a:srgbClr val="414042"/>
                </a:solidFill>
                <a:latin typeface="Roboto"/>
                <a:ea typeface="Roboto"/>
                <a:cs typeface="Roboto"/>
                <a:sym typeface="Roboto"/>
              </a:endParaRPr>
            </a:p>
          </p:txBody>
        </p:sp>
      </p:grpSp>
      <p:grpSp>
        <p:nvGrpSpPr>
          <p:cNvPr id="245" name="Google Shape;245;g2bbb28a7d3b_0_140"/>
          <p:cNvGrpSpPr/>
          <p:nvPr/>
        </p:nvGrpSpPr>
        <p:grpSpPr>
          <a:xfrm>
            <a:off x="3020318" y="1776505"/>
            <a:ext cx="6634500" cy="1584350"/>
            <a:chOff x="6639106" y="2919412"/>
            <a:chExt cx="6634500" cy="1584350"/>
          </a:xfrm>
        </p:grpSpPr>
        <p:pic>
          <p:nvPicPr>
            <p:cNvPr id="246" name="Google Shape;246;g2bbb28a7d3b_0_140"/>
            <p:cNvPicPr preferRelativeResize="0"/>
            <p:nvPr/>
          </p:nvPicPr>
          <p:blipFill rotWithShape="1">
            <a:blip r:embed="rId7">
              <a:alphaModFix/>
            </a:blip>
            <a:srcRect/>
            <a:stretch/>
          </p:blipFill>
          <p:spPr>
            <a:xfrm>
              <a:off x="8684703" y="2919412"/>
              <a:ext cx="2543175" cy="1047750"/>
            </a:xfrm>
            <a:prstGeom prst="rect">
              <a:avLst/>
            </a:prstGeom>
            <a:noFill/>
            <a:ln>
              <a:noFill/>
            </a:ln>
          </p:spPr>
        </p:pic>
        <p:sp>
          <p:nvSpPr>
            <p:cNvPr id="247" name="Google Shape;247;g2bbb28a7d3b_0_140"/>
            <p:cNvSpPr txBox="1"/>
            <p:nvPr/>
          </p:nvSpPr>
          <p:spPr>
            <a:xfrm>
              <a:off x="6639106" y="3949662"/>
              <a:ext cx="6634500" cy="554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dirty="0">
                  <a:solidFill>
                    <a:srgbClr val="203864"/>
                  </a:solidFill>
                  <a:latin typeface="Roboto"/>
                  <a:ea typeface="Roboto"/>
                  <a:cs typeface="Roboto"/>
                  <a:sym typeface="Roboto"/>
                </a:rPr>
                <a:t>PROLEPSIS</a:t>
              </a:r>
              <a:endParaRPr dirty="0"/>
            </a:p>
            <a:p>
              <a:pPr marL="0" marR="0" lvl="0" indent="0" algn="ctr" rtl="0">
                <a:spcBef>
                  <a:spcPts val="0"/>
                </a:spcBef>
                <a:spcAft>
                  <a:spcPts val="0"/>
                </a:spcAft>
                <a:buNone/>
              </a:pPr>
              <a:r>
                <a:rPr lang="el-GR" sz="1000" b="0" i="0" dirty="0">
                  <a:solidFill>
                    <a:srgbClr val="666666"/>
                  </a:solidFill>
                  <a:latin typeface="Roboto"/>
                  <a:ea typeface="Roboto"/>
                  <a:cs typeface="Roboto"/>
                  <a:sym typeface="Roboto"/>
                </a:rPr>
                <a:t>ΑΘΗΝΑ, ΕΛΛΑΔΑ</a:t>
              </a:r>
              <a:r>
                <a:rPr lang="en-US" sz="1000" b="0" i="0" dirty="0">
                  <a:solidFill>
                    <a:srgbClr val="666666"/>
                  </a:solidFill>
                  <a:latin typeface="Roboto"/>
                  <a:ea typeface="Roboto"/>
                  <a:cs typeface="Roboto"/>
                  <a:sym typeface="Roboto"/>
                </a:rPr>
                <a:t/>
              </a:r>
              <a:br>
                <a:rPr lang="en-US" sz="1000" b="0" i="0" dirty="0">
                  <a:solidFill>
                    <a:srgbClr val="666666"/>
                  </a:solidFill>
                  <a:latin typeface="Roboto"/>
                  <a:ea typeface="Roboto"/>
                  <a:cs typeface="Roboto"/>
                  <a:sym typeface="Roboto"/>
                </a:rPr>
              </a:br>
              <a:r>
                <a:rPr lang="en-US" sz="1000" b="0" i="0" u="sng" strike="noStrike" dirty="0">
                  <a:solidFill>
                    <a:srgbClr val="D71920"/>
                  </a:solidFill>
                  <a:latin typeface="Roboto"/>
                  <a:ea typeface="Roboto"/>
                  <a:cs typeface="Roboto"/>
                  <a:sym typeface="Roboto"/>
                  <a:hlinkClick r:id="rId8">
                    <a:extLst>
                      <a:ext uri="{A12FA001-AC4F-418D-AE19-62706E023703}">
                        <ahyp:hlinkClr xmlns:ahyp="http://schemas.microsoft.com/office/drawing/2018/hyperlinkcolor" xmlns="" val="tx"/>
                      </a:ext>
                    </a:extLst>
                  </a:hlinkClick>
                </a:rPr>
                <a:t>www.prolepsis.gr</a:t>
              </a:r>
              <a:endParaRPr sz="1000" b="0" i="0" dirty="0">
                <a:solidFill>
                  <a:srgbClr val="666666"/>
                </a:solidFill>
                <a:latin typeface="Roboto"/>
                <a:ea typeface="Roboto"/>
                <a:cs typeface="Roboto"/>
                <a:sym typeface="Roboto"/>
              </a:endParaRPr>
            </a:p>
          </p:txBody>
        </p:sp>
      </p:grpSp>
      <p:grpSp>
        <p:nvGrpSpPr>
          <p:cNvPr id="248" name="Google Shape;248;g2bbb28a7d3b_0_140"/>
          <p:cNvGrpSpPr/>
          <p:nvPr/>
        </p:nvGrpSpPr>
        <p:grpSpPr>
          <a:xfrm>
            <a:off x="2776075" y="4478327"/>
            <a:ext cx="2543175" cy="1592920"/>
            <a:chOff x="4517932" y="3531206"/>
            <a:chExt cx="2543175" cy="1592920"/>
          </a:xfrm>
        </p:grpSpPr>
        <p:pic>
          <p:nvPicPr>
            <p:cNvPr id="249" name="Google Shape;249;g2bbb28a7d3b_0_140"/>
            <p:cNvPicPr preferRelativeResize="0"/>
            <p:nvPr/>
          </p:nvPicPr>
          <p:blipFill rotWithShape="1">
            <a:blip r:embed="rId9">
              <a:alphaModFix/>
            </a:blip>
            <a:srcRect/>
            <a:stretch/>
          </p:blipFill>
          <p:spPr>
            <a:xfrm>
              <a:off x="4517932" y="3531206"/>
              <a:ext cx="2543175" cy="1020916"/>
            </a:xfrm>
            <a:prstGeom prst="rect">
              <a:avLst/>
            </a:prstGeom>
            <a:noFill/>
            <a:ln>
              <a:noFill/>
            </a:ln>
          </p:spPr>
        </p:pic>
        <p:sp>
          <p:nvSpPr>
            <p:cNvPr id="250" name="Google Shape;250;g2bbb28a7d3b_0_140"/>
            <p:cNvSpPr txBox="1"/>
            <p:nvPr/>
          </p:nvSpPr>
          <p:spPr>
            <a:xfrm>
              <a:off x="4824413" y="4570169"/>
              <a:ext cx="2236694" cy="55395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dirty="0">
                  <a:solidFill>
                    <a:srgbClr val="203864"/>
                  </a:solidFill>
                  <a:latin typeface="Roboto"/>
                  <a:ea typeface="Roboto"/>
                  <a:cs typeface="Roboto"/>
                  <a:sym typeface="Roboto"/>
                </a:rPr>
                <a:t>media k GmbH</a:t>
              </a:r>
              <a:endParaRPr dirty="0"/>
            </a:p>
            <a:p>
              <a:pPr marL="0" marR="0" lvl="0" indent="0" algn="ctr" rtl="0">
                <a:spcBef>
                  <a:spcPts val="0"/>
                </a:spcBef>
                <a:spcAft>
                  <a:spcPts val="0"/>
                </a:spcAft>
                <a:buNone/>
              </a:pPr>
              <a:r>
                <a:rPr lang="el-GR" sz="1000" b="0" i="0" dirty="0" err="1">
                  <a:solidFill>
                    <a:srgbClr val="414042"/>
                  </a:solidFill>
                  <a:latin typeface="Roboto"/>
                  <a:ea typeface="Roboto"/>
                  <a:cs typeface="Roboto"/>
                  <a:sym typeface="Roboto"/>
                </a:rPr>
                <a:t>Μπαντ</a:t>
              </a:r>
              <a:r>
                <a:rPr lang="el-GR" sz="1000" b="0" i="0" dirty="0">
                  <a:solidFill>
                    <a:srgbClr val="414042"/>
                  </a:solidFill>
                  <a:latin typeface="Roboto"/>
                  <a:ea typeface="Roboto"/>
                  <a:cs typeface="Roboto"/>
                  <a:sym typeface="Roboto"/>
                </a:rPr>
                <a:t> </a:t>
              </a:r>
              <a:r>
                <a:rPr lang="el-GR" sz="1000" b="0" i="0" dirty="0" err="1">
                  <a:solidFill>
                    <a:srgbClr val="414042"/>
                  </a:solidFill>
                  <a:latin typeface="Roboto"/>
                  <a:ea typeface="Roboto"/>
                  <a:cs typeface="Roboto"/>
                  <a:sym typeface="Roboto"/>
                </a:rPr>
                <a:t>Μέργκεντχαϊμ</a:t>
              </a:r>
              <a:r>
                <a:rPr lang="el-GR" sz="1000" b="0" i="0" dirty="0">
                  <a:solidFill>
                    <a:srgbClr val="414042"/>
                  </a:solidFill>
                  <a:latin typeface="Roboto"/>
                  <a:ea typeface="Roboto"/>
                  <a:cs typeface="Roboto"/>
                  <a:sym typeface="Roboto"/>
                </a:rPr>
                <a:t>, ΓΕΡΜΑΝΙΑ</a:t>
              </a:r>
            </a:p>
            <a:p>
              <a:pPr marL="0" marR="0" lvl="0" indent="0" algn="ctr" rtl="0">
                <a:spcBef>
                  <a:spcPts val="0"/>
                </a:spcBef>
                <a:spcAft>
                  <a:spcPts val="0"/>
                </a:spcAft>
                <a:buNone/>
              </a:pPr>
              <a:r>
                <a:rPr lang="en-US" sz="1000" b="0" i="0" u="sng" strike="noStrike" dirty="0">
                  <a:solidFill>
                    <a:srgbClr val="D71920"/>
                  </a:solidFill>
                  <a:latin typeface="Roboto"/>
                  <a:ea typeface="Roboto"/>
                  <a:cs typeface="Roboto"/>
                  <a:sym typeface="Roboto"/>
                  <a:hlinkClick r:id="rId10">
                    <a:extLst>
                      <a:ext uri="{A12FA001-AC4F-418D-AE19-62706E023703}">
                        <ahyp:hlinkClr xmlns:ahyp="http://schemas.microsoft.com/office/drawing/2018/hyperlinkcolor" xmlns="" val="tx"/>
                      </a:ext>
                    </a:extLst>
                  </a:hlinkClick>
                </a:rPr>
                <a:t>www.media-k.eu</a:t>
              </a:r>
              <a:endParaRPr sz="1000" b="0" i="0" dirty="0">
                <a:solidFill>
                  <a:srgbClr val="414042"/>
                </a:solidFill>
                <a:latin typeface="Roboto"/>
                <a:ea typeface="Roboto"/>
                <a:cs typeface="Roboto"/>
                <a:sym typeface="Roboto"/>
              </a:endParaRPr>
            </a:p>
          </p:txBody>
        </p:sp>
      </p:grpSp>
      <p:grpSp>
        <p:nvGrpSpPr>
          <p:cNvPr id="251" name="Google Shape;251;g2bbb28a7d3b_0_140"/>
          <p:cNvGrpSpPr/>
          <p:nvPr/>
        </p:nvGrpSpPr>
        <p:grpSpPr>
          <a:xfrm>
            <a:off x="2859813" y="1422238"/>
            <a:ext cx="1973300" cy="2726550"/>
            <a:chOff x="9320178" y="2976204"/>
            <a:chExt cx="1973300" cy="2726550"/>
          </a:xfrm>
        </p:grpSpPr>
        <p:pic>
          <p:nvPicPr>
            <p:cNvPr id="252" name="Google Shape;252;g2bbb28a7d3b_0_140"/>
            <p:cNvPicPr preferRelativeResize="0"/>
            <p:nvPr/>
          </p:nvPicPr>
          <p:blipFill rotWithShape="1">
            <a:blip r:embed="rId11">
              <a:alphaModFix/>
            </a:blip>
            <a:srcRect/>
            <a:stretch/>
          </p:blipFill>
          <p:spPr>
            <a:xfrm>
              <a:off x="9320178" y="2976204"/>
              <a:ext cx="1962150" cy="2152650"/>
            </a:xfrm>
            <a:prstGeom prst="rect">
              <a:avLst/>
            </a:prstGeom>
            <a:noFill/>
            <a:ln>
              <a:noFill/>
            </a:ln>
          </p:spPr>
        </p:pic>
        <p:sp>
          <p:nvSpPr>
            <p:cNvPr id="253" name="Google Shape;253;g2bbb28a7d3b_0_140"/>
            <p:cNvSpPr txBox="1"/>
            <p:nvPr/>
          </p:nvSpPr>
          <p:spPr>
            <a:xfrm>
              <a:off x="9331178" y="5148654"/>
              <a:ext cx="1962300" cy="554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dirty="0">
                  <a:solidFill>
                    <a:srgbClr val="203864"/>
                  </a:solidFill>
                  <a:latin typeface="Roboto"/>
                  <a:ea typeface="Roboto"/>
                  <a:cs typeface="Roboto"/>
                  <a:sym typeface="Roboto"/>
                </a:rPr>
                <a:t>OXFAM ITALIA INTERCULTURA</a:t>
              </a:r>
              <a:endParaRPr dirty="0"/>
            </a:p>
            <a:p>
              <a:pPr marL="0" marR="0" lvl="0" indent="0" algn="ctr" rtl="0">
                <a:spcBef>
                  <a:spcPts val="0"/>
                </a:spcBef>
                <a:spcAft>
                  <a:spcPts val="0"/>
                </a:spcAft>
                <a:buNone/>
              </a:pPr>
              <a:r>
                <a:rPr lang="el-GR" sz="1000" b="0" i="0" dirty="0">
                  <a:solidFill>
                    <a:srgbClr val="414042"/>
                  </a:solidFill>
                  <a:latin typeface="Roboto"/>
                  <a:ea typeface="Roboto"/>
                  <a:cs typeface="Roboto"/>
                  <a:sym typeface="Roboto"/>
                </a:rPr>
                <a:t>ΑΡΕΤΖΟ, ΙΤΑΛΙΑ</a:t>
              </a:r>
              <a:endParaRPr dirty="0"/>
            </a:p>
            <a:p>
              <a:pPr marL="0" marR="0" lvl="0" indent="0" algn="ctr" rtl="0">
                <a:spcBef>
                  <a:spcPts val="0"/>
                </a:spcBef>
                <a:spcAft>
                  <a:spcPts val="0"/>
                </a:spcAft>
                <a:buNone/>
              </a:pPr>
              <a:r>
                <a:rPr lang="en-US" sz="1000" b="0" i="0" u="sng" strike="noStrike" dirty="0">
                  <a:solidFill>
                    <a:srgbClr val="D71920"/>
                  </a:solidFill>
                  <a:latin typeface="Roboto"/>
                  <a:ea typeface="Roboto"/>
                  <a:cs typeface="Roboto"/>
                  <a:sym typeface="Roboto"/>
                  <a:hlinkClick r:id="rId12">
                    <a:extLst>
                      <a:ext uri="{A12FA001-AC4F-418D-AE19-62706E023703}">
                        <ahyp:hlinkClr xmlns:ahyp="http://schemas.microsoft.com/office/drawing/2018/hyperlinkcolor" xmlns="" val="tx"/>
                      </a:ext>
                    </a:extLst>
                  </a:hlinkClick>
                </a:rPr>
                <a:t>www.oxfamitalia.org/</a:t>
              </a:r>
              <a:endParaRPr sz="1000" b="0" i="0" dirty="0">
                <a:solidFill>
                  <a:srgbClr val="414042"/>
                </a:solidFill>
                <a:latin typeface="Roboto"/>
                <a:ea typeface="Roboto"/>
                <a:cs typeface="Roboto"/>
                <a:sym typeface="Roboto"/>
              </a:endParaRPr>
            </a:p>
          </p:txBody>
        </p:sp>
      </p:grpSp>
      <p:grpSp>
        <p:nvGrpSpPr>
          <p:cNvPr id="254" name="Google Shape;254;g2bbb28a7d3b_0_140"/>
          <p:cNvGrpSpPr/>
          <p:nvPr/>
        </p:nvGrpSpPr>
        <p:grpSpPr>
          <a:xfrm>
            <a:off x="-1974174" y="1729933"/>
            <a:ext cx="6952500" cy="1601717"/>
            <a:chOff x="-1240501" y="3160643"/>
            <a:chExt cx="6952500" cy="1601717"/>
          </a:xfrm>
        </p:grpSpPr>
        <p:pic>
          <p:nvPicPr>
            <p:cNvPr id="255" name="Google Shape;255;g2bbb28a7d3b_0_140"/>
            <p:cNvPicPr preferRelativeResize="0"/>
            <p:nvPr/>
          </p:nvPicPr>
          <p:blipFill rotWithShape="1">
            <a:blip r:embed="rId13">
              <a:alphaModFix/>
            </a:blip>
            <a:srcRect/>
            <a:stretch/>
          </p:blipFill>
          <p:spPr>
            <a:xfrm>
              <a:off x="964123" y="3160643"/>
              <a:ext cx="2543175" cy="1038225"/>
            </a:xfrm>
            <a:prstGeom prst="rect">
              <a:avLst/>
            </a:prstGeom>
            <a:noFill/>
            <a:ln>
              <a:noFill/>
            </a:ln>
          </p:spPr>
        </p:pic>
        <p:sp>
          <p:nvSpPr>
            <p:cNvPr id="256" name="Google Shape;256;g2bbb28a7d3b_0_140"/>
            <p:cNvSpPr txBox="1"/>
            <p:nvPr/>
          </p:nvSpPr>
          <p:spPr>
            <a:xfrm>
              <a:off x="-1240501" y="4208260"/>
              <a:ext cx="6952500" cy="554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dirty="0">
                  <a:solidFill>
                    <a:srgbClr val="203864"/>
                  </a:solidFill>
                  <a:latin typeface="Roboto"/>
                  <a:ea typeface="Roboto"/>
                  <a:cs typeface="Roboto"/>
                  <a:sym typeface="Roboto"/>
                </a:rPr>
                <a:t>UNIVERSITAT DE VALENCIA</a:t>
              </a:r>
              <a:endParaRPr dirty="0"/>
            </a:p>
            <a:p>
              <a:pPr marL="0" marR="0" lvl="0" indent="0" algn="ctr" rtl="0">
                <a:spcBef>
                  <a:spcPts val="0"/>
                </a:spcBef>
                <a:spcAft>
                  <a:spcPts val="0"/>
                </a:spcAft>
                <a:buNone/>
              </a:pPr>
              <a:r>
                <a:rPr lang="el-GR" sz="1000" b="0" i="0" dirty="0">
                  <a:solidFill>
                    <a:srgbClr val="414042"/>
                  </a:solidFill>
                  <a:latin typeface="Roboto"/>
                  <a:ea typeface="Roboto"/>
                  <a:cs typeface="Roboto"/>
                  <a:sym typeface="Roboto"/>
                </a:rPr>
                <a:t>ΒΑΛΕΝΣΙΑ, ΙΣΠΑΝΙΑ</a:t>
              </a:r>
              <a:endParaRPr dirty="0"/>
            </a:p>
            <a:p>
              <a:pPr marL="0" marR="0" lvl="0" indent="0" algn="ctr" rtl="0">
                <a:spcBef>
                  <a:spcPts val="0"/>
                </a:spcBef>
                <a:spcAft>
                  <a:spcPts val="0"/>
                </a:spcAft>
                <a:buNone/>
              </a:pPr>
              <a:r>
                <a:rPr lang="en-US" sz="1000" b="0" i="0" u="sng" strike="noStrike" dirty="0">
                  <a:solidFill>
                    <a:srgbClr val="D71920"/>
                  </a:solidFill>
                  <a:latin typeface="Roboto"/>
                  <a:ea typeface="Roboto"/>
                  <a:cs typeface="Roboto"/>
                  <a:sym typeface="Roboto"/>
                  <a:hlinkClick r:id="rId14">
                    <a:extLst>
                      <a:ext uri="{A12FA001-AC4F-418D-AE19-62706E023703}">
                        <ahyp:hlinkClr xmlns:ahyp="http://schemas.microsoft.com/office/drawing/2018/hyperlinkcolor" xmlns="" val="tx"/>
                      </a:ext>
                    </a:extLst>
                  </a:hlinkClick>
                </a:rPr>
                <a:t>www.uv.es</a:t>
              </a:r>
              <a:endParaRPr sz="1000" b="0" i="0" dirty="0">
                <a:solidFill>
                  <a:srgbClr val="414042"/>
                </a:solidFill>
                <a:latin typeface="Roboto"/>
                <a:ea typeface="Roboto"/>
                <a:cs typeface="Roboto"/>
                <a:sym typeface="Roboto"/>
              </a:endParaRPr>
            </a:p>
          </p:txBody>
        </p:sp>
      </p:grpSp>
      <p:sp>
        <p:nvSpPr>
          <p:cNvPr id="257" name="Google Shape;257;g2bbb28a7d3b_0_140"/>
          <p:cNvSpPr txBox="1"/>
          <p:nvPr/>
        </p:nvSpPr>
        <p:spPr>
          <a:xfrm>
            <a:off x="5662539" y="3702651"/>
            <a:ext cx="8558400" cy="600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b="0" i="0" dirty="0">
                <a:solidFill>
                  <a:srgbClr val="203864"/>
                </a:solidFill>
                <a:latin typeface="Roboto"/>
                <a:ea typeface="Roboto"/>
                <a:cs typeface="Roboto"/>
                <a:sym typeface="Roboto"/>
              </a:rPr>
              <a:t>CONNEXIONS</a:t>
            </a:r>
            <a:endParaRPr dirty="0"/>
          </a:p>
          <a:p>
            <a:pPr marL="0" marR="0" lvl="0" indent="0" algn="ctr" rtl="0">
              <a:spcBef>
                <a:spcPts val="0"/>
              </a:spcBef>
              <a:spcAft>
                <a:spcPts val="0"/>
              </a:spcAft>
              <a:buNone/>
            </a:pPr>
            <a:r>
              <a:rPr lang="el-GR" sz="1100" b="0" i="0" dirty="0">
                <a:solidFill>
                  <a:srgbClr val="414042"/>
                </a:solidFill>
                <a:latin typeface="Roboto"/>
                <a:ea typeface="Roboto"/>
                <a:cs typeface="Roboto"/>
                <a:sym typeface="Roboto"/>
              </a:rPr>
              <a:t>ΑΘΗΝΑ, ΕΛΛΑΔΑ</a:t>
            </a:r>
            <a:endParaRPr dirty="0"/>
          </a:p>
          <a:p>
            <a:pPr marL="0" marR="0" lvl="0" indent="0" algn="ctr" rtl="0">
              <a:spcBef>
                <a:spcPts val="0"/>
              </a:spcBef>
              <a:spcAft>
                <a:spcPts val="0"/>
              </a:spcAft>
              <a:buNone/>
            </a:pPr>
            <a:r>
              <a:rPr lang="en-US" sz="1100" u="sng" dirty="0">
                <a:solidFill>
                  <a:srgbClr val="D71920"/>
                </a:solidFill>
                <a:latin typeface="Roboto"/>
                <a:ea typeface="Roboto"/>
                <a:cs typeface="Roboto"/>
                <a:sym typeface="Roboto"/>
                <a:hlinkClick r:id="rId15">
                  <a:extLst>
                    <a:ext uri="{A12FA001-AC4F-418D-AE19-62706E023703}">
                      <ahyp:hlinkClr xmlns:ahyp="http://schemas.microsoft.com/office/drawing/2018/hyperlinkcolor" xmlns="" val="tx"/>
                    </a:ext>
                  </a:extLst>
                </a:hlinkClick>
              </a:rPr>
              <a:t>www.connexions.gr</a:t>
            </a:r>
            <a:r>
              <a:rPr lang="en-US" sz="1100" dirty="0">
                <a:solidFill>
                  <a:srgbClr val="D71920"/>
                </a:solidFill>
                <a:latin typeface="Roboto"/>
                <a:ea typeface="Roboto"/>
                <a:cs typeface="Roboto"/>
                <a:sym typeface="Roboto"/>
              </a:rPr>
              <a:t> </a:t>
            </a:r>
            <a:endParaRPr sz="1100" b="0" i="0" dirty="0">
              <a:solidFill>
                <a:srgbClr val="414042"/>
              </a:solidFill>
              <a:latin typeface="Roboto"/>
              <a:ea typeface="Roboto"/>
              <a:cs typeface="Roboto"/>
              <a:sym typeface="Roboto"/>
            </a:endParaRPr>
          </a:p>
        </p:txBody>
      </p:sp>
      <p:pic>
        <p:nvPicPr>
          <p:cNvPr id="258" name="Google Shape;258;g2bbb28a7d3b_0_140"/>
          <p:cNvPicPr preferRelativeResize="0"/>
          <p:nvPr/>
        </p:nvPicPr>
        <p:blipFill rotWithShape="1">
          <a:blip r:embed="rId16">
            <a:alphaModFix/>
          </a:blip>
          <a:srcRect/>
          <a:stretch/>
        </p:blipFill>
        <p:spPr>
          <a:xfrm>
            <a:off x="588861" y="4109931"/>
            <a:ext cx="2083037" cy="1322563"/>
          </a:xfrm>
          <a:prstGeom prst="rect">
            <a:avLst/>
          </a:prstGeom>
          <a:noFill/>
          <a:ln>
            <a:noFill/>
          </a:ln>
        </p:spPr>
      </p:pic>
      <p:pic>
        <p:nvPicPr>
          <p:cNvPr id="259" name="Google Shape;259;g2bbb28a7d3b_0_140"/>
          <p:cNvPicPr preferRelativeResize="0"/>
          <p:nvPr/>
        </p:nvPicPr>
        <p:blipFill rotWithShape="1">
          <a:blip r:embed="rId17">
            <a:alphaModFix/>
          </a:blip>
          <a:srcRect/>
          <a:stretch/>
        </p:blipFill>
        <p:spPr>
          <a:xfrm>
            <a:off x="8766354" y="4519731"/>
            <a:ext cx="2158782" cy="886067"/>
          </a:xfrm>
          <a:prstGeom prst="rect">
            <a:avLst/>
          </a:prstGeom>
          <a:noFill/>
          <a:ln>
            <a:noFill/>
          </a:ln>
        </p:spPr>
      </p:pic>
      <p:sp>
        <p:nvSpPr>
          <p:cNvPr id="260" name="Google Shape;260;g2bbb28a7d3b_0_140"/>
          <p:cNvSpPr txBox="1"/>
          <p:nvPr/>
        </p:nvSpPr>
        <p:spPr>
          <a:xfrm>
            <a:off x="5662539" y="5551538"/>
            <a:ext cx="8558400" cy="600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dirty="0">
                <a:solidFill>
                  <a:srgbClr val="203864"/>
                </a:solidFill>
                <a:latin typeface="Roboto"/>
                <a:ea typeface="Roboto"/>
                <a:cs typeface="Roboto"/>
                <a:sym typeface="Roboto"/>
              </a:rPr>
              <a:t>AMSED</a:t>
            </a:r>
            <a:endParaRPr dirty="0"/>
          </a:p>
          <a:p>
            <a:pPr marL="0" marR="0" lvl="0" indent="0" algn="ctr" rtl="0">
              <a:spcBef>
                <a:spcPts val="0"/>
              </a:spcBef>
              <a:spcAft>
                <a:spcPts val="0"/>
              </a:spcAft>
              <a:buNone/>
            </a:pPr>
            <a:r>
              <a:rPr lang="el-GR" sz="1100" b="0" i="0" dirty="0">
                <a:solidFill>
                  <a:srgbClr val="414042"/>
                </a:solidFill>
                <a:latin typeface="Roboto"/>
                <a:ea typeface="Roboto"/>
                <a:cs typeface="Roboto"/>
                <a:sym typeface="Roboto"/>
              </a:rPr>
              <a:t>ΣΤΡΑΣΒΟΥΡΓΟ, ΓΑΛΛΙΑ</a:t>
            </a:r>
            <a:endParaRPr dirty="0"/>
          </a:p>
          <a:p>
            <a:pPr marL="0" marR="0" lvl="0" indent="0" algn="ctr" rtl="0">
              <a:spcBef>
                <a:spcPts val="0"/>
              </a:spcBef>
              <a:spcAft>
                <a:spcPts val="0"/>
              </a:spcAft>
              <a:buNone/>
            </a:pPr>
            <a:r>
              <a:rPr lang="en-US" sz="1100" u="sng" dirty="0">
                <a:solidFill>
                  <a:srgbClr val="D71920"/>
                </a:solidFill>
                <a:latin typeface="Roboto"/>
                <a:ea typeface="Roboto"/>
                <a:cs typeface="Roboto"/>
                <a:sym typeface="Roboto"/>
                <a:hlinkClick r:id="rId18">
                  <a:extLst>
                    <a:ext uri="{A12FA001-AC4F-418D-AE19-62706E023703}">
                      <ahyp:hlinkClr xmlns:ahyp="http://schemas.microsoft.com/office/drawing/2018/hyperlinkcolor" xmlns="" val="tx"/>
                    </a:ext>
                  </a:extLst>
                </a:hlinkClick>
              </a:rPr>
              <a:t>www.amsed.fr</a:t>
            </a:r>
            <a:r>
              <a:rPr lang="en-US" sz="1100" dirty="0">
                <a:solidFill>
                  <a:srgbClr val="D71920"/>
                </a:solidFill>
                <a:latin typeface="Roboto"/>
                <a:ea typeface="Roboto"/>
                <a:cs typeface="Roboto"/>
                <a:sym typeface="Roboto"/>
              </a:rPr>
              <a:t> </a:t>
            </a:r>
            <a:endParaRPr sz="1100" b="0" i="0" dirty="0">
              <a:solidFill>
                <a:srgbClr val="414042"/>
              </a:solidFill>
              <a:latin typeface="Roboto"/>
              <a:ea typeface="Roboto"/>
              <a:cs typeface="Roboto"/>
              <a:sym typeface="Roboto"/>
            </a:endParaRPr>
          </a:p>
        </p:txBody>
      </p:sp>
      <p:sp>
        <p:nvSpPr>
          <p:cNvPr id="261" name="Google Shape;261;g2bbb28a7d3b_0_140"/>
          <p:cNvSpPr txBox="1"/>
          <p:nvPr/>
        </p:nvSpPr>
        <p:spPr>
          <a:xfrm>
            <a:off x="-3002082" y="5520239"/>
            <a:ext cx="8558400" cy="600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b="0" i="0" dirty="0">
                <a:solidFill>
                  <a:srgbClr val="203864"/>
                </a:solidFill>
                <a:latin typeface="Roboto"/>
                <a:ea typeface="Roboto"/>
                <a:cs typeface="Roboto"/>
                <a:sym typeface="Roboto"/>
              </a:rPr>
              <a:t>RESET</a:t>
            </a:r>
            <a:endParaRPr dirty="0"/>
          </a:p>
          <a:p>
            <a:pPr marL="0" marR="0" lvl="0" indent="0" algn="ctr" rtl="0">
              <a:spcBef>
                <a:spcPts val="0"/>
              </a:spcBef>
              <a:spcAft>
                <a:spcPts val="0"/>
              </a:spcAft>
              <a:buNone/>
            </a:pPr>
            <a:r>
              <a:rPr lang="el-GR" sz="1100" b="0" i="0" dirty="0">
                <a:solidFill>
                  <a:srgbClr val="414042"/>
                </a:solidFill>
                <a:latin typeface="Roboto"/>
                <a:ea typeface="Roboto"/>
                <a:cs typeface="Roboto"/>
                <a:sym typeface="Roboto"/>
              </a:rPr>
              <a:t>ΚΥΠΡΟΣ</a:t>
            </a:r>
            <a:endParaRPr dirty="0"/>
          </a:p>
          <a:p>
            <a:pPr marL="0" marR="0" lvl="0" indent="0" algn="ctr" rtl="0">
              <a:spcBef>
                <a:spcPts val="0"/>
              </a:spcBef>
              <a:spcAft>
                <a:spcPts val="0"/>
              </a:spcAft>
              <a:buNone/>
            </a:pPr>
            <a:r>
              <a:rPr lang="en-US" sz="1100" u="sng" dirty="0">
                <a:solidFill>
                  <a:srgbClr val="D71920"/>
                </a:solidFill>
                <a:latin typeface="Roboto"/>
                <a:ea typeface="Roboto"/>
                <a:cs typeface="Roboto"/>
                <a:sym typeface="Roboto"/>
                <a:hlinkClick r:id="rId19">
                  <a:extLst>
                    <a:ext uri="{A12FA001-AC4F-418D-AE19-62706E023703}">
                      <ahyp:hlinkClr xmlns:ahyp="http://schemas.microsoft.com/office/drawing/2018/hyperlinkcolor" xmlns="" val="tx"/>
                    </a:ext>
                  </a:extLst>
                </a:hlinkClick>
              </a:rPr>
              <a:t>www.resetcy.com</a:t>
            </a:r>
            <a:r>
              <a:rPr lang="en-US" sz="1100" dirty="0">
                <a:solidFill>
                  <a:srgbClr val="D71920"/>
                </a:solidFill>
                <a:latin typeface="Roboto"/>
                <a:ea typeface="Roboto"/>
                <a:cs typeface="Roboto"/>
                <a:sym typeface="Roboto"/>
              </a:rPr>
              <a:t>  </a:t>
            </a:r>
            <a:endParaRPr sz="1100" b="0" i="0" dirty="0">
              <a:solidFill>
                <a:srgbClr val="414042"/>
              </a:solidFill>
              <a:latin typeface="Roboto"/>
              <a:ea typeface="Roboto"/>
              <a:cs typeface="Roboto"/>
              <a:sym typeface="Roboto"/>
            </a:endParaRPr>
          </a:p>
        </p:txBody>
      </p:sp>
      <p:pic>
        <p:nvPicPr>
          <p:cNvPr id="262" name="Google Shape;262;g2bbb28a7d3b_0_140" descr="Εικόνα που περιέχει γραφικά, κείμενο, γραφιστική, γραμματοσειρά&#10;&#10;Περιγραφή που δημιουργήθηκε αυτόματα"/>
          <p:cNvPicPr preferRelativeResize="0"/>
          <p:nvPr/>
        </p:nvPicPr>
        <p:blipFill rotWithShape="1">
          <a:blip r:embed="rId20">
            <a:alphaModFix/>
          </a:blip>
          <a:srcRect/>
          <a:stretch/>
        </p:blipFill>
        <p:spPr>
          <a:xfrm>
            <a:off x="6337502" y="3609276"/>
            <a:ext cx="2687298" cy="812537"/>
          </a:xfrm>
          <a:prstGeom prst="rect">
            <a:avLst/>
          </a:prstGeom>
          <a:noFill/>
          <a:ln>
            <a:noFill/>
          </a:ln>
        </p:spPr>
      </p:pic>
      <p:pic>
        <p:nvPicPr>
          <p:cNvPr id="263" name="Google Shape;263;g2bbb28a7d3b_0_140" descr="A close up of a logo&#10;&#10;Description automatically generated"/>
          <p:cNvPicPr preferRelativeResize="0"/>
          <p:nvPr/>
        </p:nvPicPr>
        <p:blipFill rotWithShape="1">
          <a:blip r:embed="rId21">
            <a:alphaModFix/>
          </a:blip>
          <a:srcRect/>
          <a:stretch/>
        </p:blipFill>
        <p:spPr>
          <a:xfrm>
            <a:off x="267150" y="1608940"/>
            <a:ext cx="2543175" cy="1038225"/>
          </a:xfrm>
          <a:prstGeom prst="rect">
            <a:avLst/>
          </a:prstGeom>
          <a:noFill/>
          <a:ln>
            <a:noFill/>
          </a:ln>
        </p:spPr>
      </p:pic>
      <p:pic>
        <p:nvPicPr>
          <p:cNvPr id="264" name="Google Shape;264;g2bbb28a7d3b_0_140"/>
          <p:cNvPicPr preferRelativeResize="0"/>
          <p:nvPr/>
        </p:nvPicPr>
        <p:blipFill rotWithShape="1">
          <a:blip r:embed="rId22">
            <a:alphaModFix/>
          </a:blip>
          <a:srcRect/>
          <a:stretch/>
        </p:blipFill>
        <p:spPr>
          <a:xfrm>
            <a:off x="2949707" y="1129701"/>
            <a:ext cx="1971950" cy="2238687"/>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g2bbb28a7d3b_0_280"/>
          <p:cNvSpPr txBox="1">
            <a:spLocks noGrp="1"/>
          </p:cNvSpPr>
          <p:nvPr>
            <p:ph type="title"/>
          </p:nvPr>
        </p:nvSpPr>
        <p:spPr>
          <a:xfrm>
            <a:off x="570032" y="1352412"/>
            <a:ext cx="10515600" cy="618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l-GR" sz="2200" b="1" dirty="0">
                <a:solidFill>
                  <a:srgbClr val="203864"/>
                </a:solidFill>
              </a:rPr>
              <a:t>Στόχοι</a:t>
            </a:r>
            <a:endParaRPr dirty="0">
              <a:solidFill>
                <a:srgbClr val="203864"/>
              </a:solidFill>
            </a:endParaRPr>
          </a:p>
        </p:txBody>
      </p:sp>
      <p:sp>
        <p:nvSpPr>
          <p:cNvPr id="271" name="Google Shape;271;g2bbb28a7d3b_0_280"/>
          <p:cNvSpPr/>
          <p:nvPr/>
        </p:nvSpPr>
        <p:spPr>
          <a:xfrm>
            <a:off x="36957" y="348995"/>
            <a:ext cx="489600" cy="6156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2" name="Google Shape;272;g2bbb28a7d3b_0_280"/>
          <p:cNvSpPr txBox="1"/>
          <p:nvPr/>
        </p:nvSpPr>
        <p:spPr>
          <a:xfrm>
            <a:off x="526419" y="348996"/>
            <a:ext cx="7931781" cy="61350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l-GR" sz="2200" b="1" dirty="0">
                <a:solidFill>
                  <a:schemeClr val="dk1"/>
                </a:solidFill>
                <a:latin typeface="Calibri"/>
                <a:ea typeface="Calibri"/>
                <a:cs typeface="Calibri"/>
                <a:sym typeface="Calibri"/>
              </a:rPr>
              <a:t>Εφαρμογές για την ψυχική υγεία</a:t>
            </a:r>
            <a:endParaRPr sz="1400" b="0" i="0" u="none" strike="noStrike" cap="none" dirty="0">
              <a:solidFill>
                <a:srgbClr val="000000"/>
              </a:solidFill>
              <a:latin typeface="Arial"/>
              <a:ea typeface="Arial"/>
              <a:cs typeface="Arial"/>
              <a:sym typeface="Arial"/>
            </a:endParaRPr>
          </a:p>
        </p:txBody>
      </p:sp>
      <p:sp>
        <p:nvSpPr>
          <p:cNvPr id="273" name="Google Shape;273;g2bbb28a7d3b_0_280"/>
          <p:cNvSpPr/>
          <p:nvPr/>
        </p:nvSpPr>
        <p:spPr>
          <a:xfrm>
            <a:off x="-71117" y="440346"/>
            <a:ext cx="629117"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dirty="0">
                <a:solidFill>
                  <a:schemeClr val="lt1"/>
                </a:solidFill>
                <a:latin typeface="Gill Sans"/>
                <a:ea typeface="Gill Sans"/>
                <a:cs typeface="Gill Sans"/>
                <a:sym typeface="Gill Sans"/>
              </a:rPr>
              <a:t> 10</a:t>
            </a:r>
            <a:endParaRPr sz="2200" b="1" i="0" u="none" strike="noStrike" cap="none" dirty="0">
              <a:solidFill>
                <a:schemeClr val="lt1"/>
              </a:solidFill>
              <a:latin typeface="Gill Sans"/>
              <a:ea typeface="Gill Sans"/>
              <a:cs typeface="Gill Sans"/>
              <a:sym typeface="Gill Sans"/>
            </a:endParaRPr>
          </a:p>
        </p:txBody>
      </p:sp>
      <p:sp>
        <p:nvSpPr>
          <p:cNvPr id="2" name="TextBox 1">
            <a:extLst>
              <a:ext uri="{FF2B5EF4-FFF2-40B4-BE49-F238E27FC236}">
                <a16:creationId xmlns:a16="http://schemas.microsoft.com/office/drawing/2014/main" id="{93714927-8FDD-D06D-692D-05DBA7B01C96}"/>
              </a:ext>
            </a:extLst>
          </p:cNvPr>
          <p:cNvSpPr txBox="1"/>
          <p:nvPr/>
        </p:nvSpPr>
        <p:spPr>
          <a:xfrm>
            <a:off x="8312134" y="6156715"/>
            <a:ext cx="3879866" cy="276999"/>
          </a:xfrm>
          <a:prstGeom prst="rect">
            <a:avLst/>
          </a:prstGeom>
          <a:noFill/>
        </p:spPr>
        <p:txBody>
          <a:bodyPr wrap="square">
            <a:spAutoFit/>
          </a:bodyPr>
          <a:lstStyle/>
          <a:p>
            <a:pPr algn="r"/>
            <a:r>
              <a:rPr lang="el-GR" sz="1200" dirty="0">
                <a:hlinkClick r:id="rId3"/>
              </a:rPr>
              <a:t>Πηγή:</a:t>
            </a:r>
            <a:r>
              <a:rPr lang="en-US" sz="1200" dirty="0">
                <a:hlinkClick r:id="rId3"/>
              </a:rPr>
              <a:t> </a:t>
            </a:r>
            <a:r>
              <a:rPr lang="el-GR" sz="1200" dirty="0">
                <a:hlinkClick r:id="rId3"/>
              </a:rPr>
              <a:t>Εικόνα από</a:t>
            </a:r>
            <a:r>
              <a:rPr lang="en-US" sz="1200" dirty="0">
                <a:hlinkClick r:id="rId3"/>
              </a:rPr>
              <a:t> nuraghies </a:t>
            </a:r>
            <a:r>
              <a:rPr lang="el-GR" sz="1200" dirty="0">
                <a:hlinkClick r:id="rId3"/>
              </a:rPr>
              <a:t>σε</a:t>
            </a:r>
            <a:r>
              <a:rPr lang="en-US" sz="1200" dirty="0">
                <a:hlinkClick r:id="rId3"/>
              </a:rPr>
              <a:t> Freepik</a:t>
            </a:r>
            <a:endParaRPr lang="el-GR" sz="1200" dirty="0"/>
          </a:p>
        </p:txBody>
      </p:sp>
      <p:pic>
        <p:nvPicPr>
          <p:cNvPr id="3" name="Google Shape;479;g2c319d66040_0_178">
            <a:extLst>
              <a:ext uri="{FF2B5EF4-FFF2-40B4-BE49-F238E27FC236}">
                <a16:creationId xmlns:a16="http://schemas.microsoft.com/office/drawing/2014/main" id="{FAF0F4B2-1ADB-29B2-9525-4AE634A56E8B}"/>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
        <p:nvSpPr>
          <p:cNvPr id="6" name="Google Shape;275;g2bbb28a7d3b_0_280">
            <a:extLst>
              <a:ext uri="{FF2B5EF4-FFF2-40B4-BE49-F238E27FC236}">
                <a16:creationId xmlns:a16="http://schemas.microsoft.com/office/drawing/2014/main" id="{51F50C11-7ABA-B794-7526-B44E8CB9DBE1}"/>
              </a:ext>
            </a:extLst>
          </p:cNvPr>
          <p:cNvSpPr txBox="1">
            <a:spLocks/>
          </p:cNvSpPr>
          <p:nvPr/>
        </p:nvSpPr>
        <p:spPr>
          <a:xfrm>
            <a:off x="558000" y="2665926"/>
            <a:ext cx="7872900" cy="3339877"/>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68300" algn="l" rtl="0">
              <a:lnSpc>
                <a:spcPct val="100000"/>
              </a:lnSpc>
              <a:spcBef>
                <a:spcPts val="600"/>
              </a:spcBef>
              <a:spcAft>
                <a:spcPts val="0"/>
              </a:spcAft>
              <a:buClr>
                <a:srgbClr val="C00000"/>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0000"/>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0000"/>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0000"/>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0000"/>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a:spcAft>
                <a:spcPts val="600"/>
              </a:spcAft>
            </a:pPr>
            <a:r>
              <a:rPr lang="el-GR"/>
              <a:t>Ψυχική υγεία - σύνοψη</a:t>
            </a:r>
          </a:p>
          <a:p>
            <a:pPr>
              <a:spcAft>
                <a:spcPts val="600"/>
              </a:spcAft>
            </a:pPr>
            <a:r>
              <a:rPr lang="el-GR"/>
              <a:t>Συναισθήματα - σύνοψη</a:t>
            </a:r>
          </a:p>
          <a:p>
            <a:pPr>
              <a:spcAft>
                <a:spcPts val="600"/>
              </a:spcAft>
            </a:pPr>
            <a:r>
              <a:rPr lang="el-GR"/>
              <a:t>Εφαρμογές για την ψυχική υγεία - σύνοψη</a:t>
            </a:r>
            <a:endParaRPr lang="el-GR" dirty="0"/>
          </a:p>
        </p:txBody>
      </p:sp>
    </p:spTree>
    <p:extLst>
      <p:ext uri="{BB962C8B-B14F-4D97-AF65-F5344CB8AC3E}">
        <p14:creationId xmlns:p14="http://schemas.microsoft.com/office/powerpoint/2010/main" val="12193397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g2bbb28a7d3b_0_412"/>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l-GR" sz="2200" dirty="0">
                <a:latin typeface="Arial"/>
                <a:ea typeface="Arial"/>
                <a:cs typeface="Arial"/>
                <a:sym typeface="Arial"/>
              </a:rPr>
              <a:t>Ψυχική υγεία</a:t>
            </a:r>
            <a:endParaRPr sz="2200" dirty="0">
              <a:latin typeface="Arial"/>
              <a:ea typeface="Arial"/>
              <a:cs typeface="Arial"/>
              <a:sym typeface="Arial"/>
            </a:endParaRPr>
          </a:p>
        </p:txBody>
      </p:sp>
      <p:sp>
        <p:nvSpPr>
          <p:cNvPr id="297" name="Google Shape;297;g2bbb28a7d3b_0_412"/>
          <p:cNvSpPr txBox="1">
            <a:spLocks noGrp="1"/>
          </p:cNvSpPr>
          <p:nvPr>
            <p:ph type="body" idx="4294967295"/>
          </p:nvPr>
        </p:nvSpPr>
        <p:spPr>
          <a:xfrm>
            <a:off x="398100" y="1741351"/>
            <a:ext cx="8242047" cy="4301700"/>
          </a:xfrm>
          <a:prstGeom prst="rect">
            <a:avLst/>
          </a:prstGeom>
          <a:noFill/>
          <a:ln>
            <a:noFill/>
          </a:ln>
        </p:spPr>
        <p:txBody>
          <a:bodyPr spcFirstLastPara="1" wrap="square" lIns="91425" tIns="45700" rIns="91425" bIns="45700" anchor="t" anchorCtr="0">
            <a:normAutofit fontScale="92500"/>
          </a:bodyPr>
          <a:lstStyle/>
          <a:p>
            <a:pPr marL="457200" lvl="0" indent="-361950" rtl="0">
              <a:lnSpc>
                <a:spcPct val="150000"/>
              </a:lnSpc>
              <a:spcBef>
                <a:spcPts val="1200"/>
              </a:spcBef>
              <a:spcAft>
                <a:spcPts val="0"/>
              </a:spcAft>
              <a:buSzPts val="2100"/>
              <a:buChar char="▪"/>
            </a:pPr>
            <a:r>
              <a:rPr lang="el-GR" sz="2000" dirty="0"/>
              <a:t>Η Ψυχική Υγεία είναι μια κατάσταση ψυχικής ευεξίας που επιτρέπει στους ανθρώπους να αντιμετωπίζουν το άγχος της ζωής, να αναπτύσσουν πλήρως τις ικανότητές τους, να είναι σε θέση να μαθαίνουν και να εργάζονται αποτελεσματικά και να συμβάλλουν στη βελτίωση της κοινότητάς τους.</a:t>
            </a:r>
            <a:endParaRPr sz="2100" dirty="0"/>
          </a:p>
          <a:p>
            <a:pPr marL="457200" lvl="0" indent="-361950" rtl="0">
              <a:lnSpc>
                <a:spcPct val="150000"/>
              </a:lnSpc>
              <a:spcBef>
                <a:spcPts val="0"/>
              </a:spcBef>
              <a:spcAft>
                <a:spcPts val="0"/>
              </a:spcAft>
              <a:buSzPts val="2100"/>
              <a:buChar char="▪"/>
            </a:pPr>
            <a:r>
              <a:rPr lang="el-GR" sz="2100" dirty="0"/>
              <a:t>Υπάρχουν διάφοροι παράγοντες που επηρεάζουν την ψυχική υγεία των ανθρώπων (βιολογικοί παράγοντες, εμπειρίες ζωής, τρόπος ζωής, οικογενειακό ιστορικό).</a:t>
            </a:r>
          </a:p>
          <a:p>
            <a:pPr marL="457200" lvl="0" indent="-361950" rtl="0">
              <a:lnSpc>
                <a:spcPct val="150000"/>
              </a:lnSpc>
              <a:spcBef>
                <a:spcPts val="0"/>
              </a:spcBef>
              <a:spcAft>
                <a:spcPts val="0"/>
              </a:spcAft>
              <a:buSzPts val="2100"/>
              <a:buChar char="▪"/>
            </a:pPr>
            <a:r>
              <a:rPr lang="el-GR" sz="2100" dirty="0"/>
              <a:t>Όταν αυτοί οι παράγοντες αποσταθεροποιούνται, αρχίζουν να εμφανίζονται προβλήματα ψυχικής υγείας (άγχος, κατάθλιψη, στρες...).</a:t>
            </a:r>
            <a:endParaRPr sz="2000" dirty="0"/>
          </a:p>
        </p:txBody>
      </p:sp>
      <p:pic>
        <p:nvPicPr>
          <p:cNvPr id="7" name="Google Shape;215;g2bb81b3e26d_0_402"/>
          <p:cNvPicPr preferRelativeResize="0"/>
          <p:nvPr/>
        </p:nvPicPr>
        <p:blipFill rotWithShape="1">
          <a:blip r:embed="rId3">
            <a:alphaModFix/>
          </a:blip>
          <a:srcRect/>
          <a:stretch/>
        </p:blipFill>
        <p:spPr>
          <a:xfrm>
            <a:off x="9500022" y="2327147"/>
            <a:ext cx="2125877" cy="3429841"/>
          </a:xfrm>
          <a:prstGeom prst="rect">
            <a:avLst/>
          </a:prstGeom>
          <a:noFill/>
          <a:ln>
            <a:noFill/>
          </a:ln>
        </p:spPr>
      </p:pic>
      <p:sp>
        <p:nvSpPr>
          <p:cNvPr id="8" name="Google Shape;211;g2bb81b3e26d_0_402"/>
          <p:cNvSpPr/>
          <p:nvPr/>
        </p:nvSpPr>
        <p:spPr>
          <a:xfrm>
            <a:off x="9500022" y="6226697"/>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g2bbb28a7d3b_0_471"/>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l-GR" sz="2200" dirty="0">
                <a:latin typeface="Arial"/>
                <a:ea typeface="Arial"/>
                <a:cs typeface="Arial"/>
                <a:sym typeface="Arial"/>
              </a:rPr>
              <a:t>Συναισθήματα</a:t>
            </a:r>
            <a:endParaRPr sz="2200" dirty="0">
              <a:latin typeface="Arial"/>
              <a:ea typeface="Arial"/>
              <a:cs typeface="Arial"/>
              <a:sym typeface="Arial"/>
            </a:endParaRPr>
          </a:p>
        </p:txBody>
      </p:sp>
      <p:sp>
        <p:nvSpPr>
          <p:cNvPr id="308" name="Google Shape;308;g2bbb28a7d3b_0_471"/>
          <p:cNvSpPr txBox="1">
            <a:spLocks noGrp="1"/>
          </p:cNvSpPr>
          <p:nvPr>
            <p:ph type="body" idx="4294967295"/>
          </p:nvPr>
        </p:nvSpPr>
        <p:spPr>
          <a:xfrm>
            <a:off x="398100" y="1741351"/>
            <a:ext cx="9877470" cy="4301700"/>
          </a:xfrm>
          <a:prstGeom prst="rect">
            <a:avLst/>
          </a:prstGeom>
          <a:noFill/>
          <a:ln>
            <a:noFill/>
          </a:ln>
        </p:spPr>
        <p:txBody>
          <a:bodyPr spcFirstLastPara="1" wrap="square" lIns="91425" tIns="45700" rIns="91425" bIns="45700" anchor="t" anchorCtr="0">
            <a:normAutofit fontScale="92500"/>
          </a:bodyPr>
          <a:lstStyle/>
          <a:p>
            <a:pPr marL="228600" lvl="0" indent="-241300" rtl="0">
              <a:lnSpc>
                <a:spcPct val="150000"/>
              </a:lnSpc>
              <a:spcBef>
                <a:spcPts val="0"/>
              </a:spcBef>
              <a:spcAft>
                <a:spcPts val="0"/>
              </a:spcAft>
              <a:buSzPts val="2400"/>
              <a:buChar char="▪"/>
            </a:pPr>
            <a:r>
              <a:rPr lang="el-GR" sz="2400" dirty="0"/>
              <a:t>Τα συναισθήματα νοούνται ως μια έντονη προσωρινή αλλαγή της διάθεσης.</a:t>
            </a:r>
          </a:p>
          <a:p>
            <a:pPr marL="228600" lvl="0" indent="-241300" rtl="0">
              <a:lnSpc>
                <a:spcPct val="150000"/>
              </a:lnSpc>
              <a:spcBef>
                <a:spcPts val="0"/>
              </a:spcBef>
              <a:spcAft>
                <a:spcPts val="0"/>
              </a:spcAft>
              <a:buSzPts val="2400"/>
              <a:buChar char="▪"/>
            </a:pPr>
            <a:r>
              <a:rPr lang="el-GR" sz="2400" dirty="0"/>
              <a:t>Η συναισθηματική νοημοσύνη είναι σημαντική επειδή μας επιτρέπει να αντιλαμβανόμαστε, να κατανοούμε και να προσαρμόζουμε τα συναισθήματά μας.</a:t>
            </a:r>
          </a:p>
          <a:p>
            <a:pPr marL="228600" lvl="0" indent="-241300" rtl="0">
              <a:lnSpc>
                <a:spcPct val="150000"/>
              </a:lnSpc>
              <a:spcBef>
                <a:spcPts val="0"/>
              </a:spcBef>
              <a:spcAft>
                <a:spcPts val="0"/>
              </a:spcAft>
              <a:buSzPts val="2400"/>
              <a:buChar char="▪"/>
            </a:pPr>
            <a:r>
              <a:rPr lang="el-GR" sz="2400" dirty="0"/>
              <a:t>Υπάρχουν ορισμένα οικουμενικά συναισθήματα (χαρά, έκπληξη, θλίψη, θυμός, αηδία και φόβος).</a:t>
            </a:r>
          </a:p>
          <a:p>
            <a:pPr marL="228600" lvl="0" indent="-241300" rtl="0">
              <a:lnSpc>
                <a:spcPct val="150000"/>
              </a:lnSpc>
              <a:spcBef>
                <a:spcPts val="0"/>
              </a:spcBef>
              <a:spcAft>
                <a:spcPts val="0"/>
              </a:spcAft>
              <a:buSzPts val="2400"/>
              <a:buChar char="▪"/>
            </a:pPr>
            <a:r>
              <a:rPr lang="el-GR" sz="2400" dirty="0"/>
              <a:t>Οι πιο ευρέως χρησιμοποιούμενες τεχνικές διαχείρισης των συναισθημάτων είναι η επαναξιολόγηση, η επίλυση προβλημάτων και ο έλεγχος της αναπνοής.</a:t>
            </a:r>
            <a:endParaRPr sz="2400" dirty="0"/>
          </a:p>
        </p:txBody>
      </p:sp>
      <p:pic>
        <p:nvPicPr>
          <p:cNvPr id="7" name="Picture 2" descr="Free mood moody emotion vector">
            <a:extLst>
              <a:ext uri="{FF2B5EF4-FFF2-40B4-BE49-F238E27FC236}">
                <a16:creationId xmlns:a16="http://schemas.microsoft.com/office/drawing/2014/main" id="{7C125E19-2EB2-F6C7-98A7-7086C43396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1240" y="4063999"/>
            <a:ext cx="1953430" cy="2189747"/>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306;g2bb81b3e26d_0_613"/>
          <p:cNvSpPr/>
          <p:nvPr/>
        </p:nvSpPr>
        <p:spPr>
          <a:xfrm>
            <a:off x="9752970" y="6394648"/>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g2bbb28a7d3b_0_482"/>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l-GR" sz="2200" dirty="0">
                <a:latin typeface="Arial"/>
                <a:ea typeface="Arial"/>
                <a:cs typeface="Arial"/>
                <a:sym typeface="Arial"/>
              </a:rPr>
              <a:t>Εφαρμογές ψυχικής υγείας</a:t>
            </a:r>
            <a:endParaRPr sz="2200" dirty="0">
              <a:latin typeface="Arial"/>
              <a:ea typeface="Arial"/>
              <a:cs typeface="Arial"/>
              <a:sym typeface="Arial"/>
            </a:endParaRPr>
          </a:p>
        </p:txBody>
      </p:sp>
      <p:sp>
        <p:nvSpPr>
          <p:cNvPr id="319" name="Google Shape;319;g2bbb28a7d3b_0_482"/>
          <p:cNvSpPr txBox="1">
            <a:spLocks noGrp="1"/>
          </p:cNvSpPr>
          <p:nvPr>
            <p:ph type="body" idx="4294967295"/>
          </p:nvPr>
        </p:nvSpPr>
        <p:spPr>
          <a:xfrm>
            <a:off x="398100" y="1741351"/>
            <a:ext cx="7747524" cy="4301700"/>
          </a:xfrm>
          <a:prstGeom prst="rect">
            <a:avLst/>
          </a:prstGeom>
          <a:noFill/>
          <a:ln>
            <a:noFill/>
          </a:ln>
        </p:spPr>
        <p:txBody>
          <a:bodyPr spcFirstLastPara="1" wrap="square" lIns="91425" tIns="45700" rIns="91425" bIns="45700" anchor="t" anchorCtr="0">
            <a:normAutofit fontScale="92500"/>
          </a:bodyPr>
          <a:lstStyle/>
          <a:p>
            <a:pPr marL="0" lvl="0" indent="0" algn="just" rtl="0">
              <a:lnSpc>
                <a:spcPct val="150000"/>
              </a:lnSpc>
              <a:spcBef>
                <a:spcPts val="0"/>
              </a:spcBef>
              <a:spcAft>
                <a:spcPts val="0"/>
              </a:spcAft>
              <a:buNone/>
            </a:pPr>
            <a:r>
              <a:rPr lang="el-GR" sz="2400" dirty="0"/>
              <a:t>Υπάρχουν διάφορες κατηγορίες εφαρμογών ψυχικής υγείας:</a:t>
            </a:r>
            <a:endParaRPr sz="2400" dirty="0"/>
          </a:p>
          <a:p>
            <a:pPr marL="228600" lvl="0" indent="-241300" algn="just" rtl="0">
              <a:lnSpc>
                <a:spcPct val="150000"/>
              </a:lnSpc>
              <a:spcBef>
                <a:spcPts val="0"/>
              </a:spcBef>
              <a:spcAft>
                <a:spcPts val="0"/>
              </a:spcAft>
              <a:buSzPts val="2400"/>
              <a:buChar char="▪"/>
            </a:pPr>
            <a:r>
              <a:rPr lang="el-GR" sz="2400" dirty="0"/>
              <a:t>Παρακολούθηση και καταγραφή της διάθεσης του χρήστη στην καθημερινή του ζωή. </a:t>
            </a:r>
          </a:p>
          <a:p>
            <a:pPr marL="228600" lvl="0" indent="-241300" algn="just" rtl="0">
              <a:lnSpc>
                <a:spcPct val="150000"/>
              </a:lnSpc>
              <a:spcBef>
                <a:spcPts val="0"/>
              </a:spcBef>
              <a:spcAft>
                <a:spcPts val="0"/>
              </a:spcAft>
              <a:buSzPts val="2400"/>
              <a:buChar char="▪"/>
            </a:pPr>
            <a:r>
              <a:rPr lang="el-GR" sz="2400" dirty="0"/>
              <a:t>Εργαλεία για τη διαχείριση του </a:t>
            </a:r>
            <a:r>
              <a:rPr lang="el-GR" sz="2400" dirty="0" err="1"/>
              <a:t>μετατραυματικού</a:t>
            </a:r>
            <a:r>
              <a:rPr lang="el-GR" sz="2400" dirty="0"/>
              <a:t> στρες, του άγχους και του στρες.  </a:t>
            </a:r>
          </a:p>
          <a:p>
            <a:pPr marL="228600" lvl="0" indent="-241300" algn="just" rtl="0">
              <a:lnSpc>
                <a:spcPct val="150000"/>
              </a:lnSpc>
              <a:spcBef>
                <a:spcPts val="0"/>
              </a:spcBef>
              <a:spcAft>
                <a:spcPts val="0"/>
              </a:spcAft>
              <a:buSzPts val="2400"/>
              <a:buChar char="▪"/>
            </a:pPr>
            <a:r>
              <a:rPr lang="el-GR" sz="2400" dirty="0"/>
              <a:t>Υποστήριξη στην αναζήτηση ψυχολογικής υποστήριξης, καθώς και επιμόρφωση και ενημέρωση των ειδικών.   </a:t>
            </a:r>
          </a:p>
          <a:p>
            <a:pPr marL="228600" lvl="0" indent="-241300" algn="just" rtl="0">
              <a:lnSpc>
                <a:spcPct val="150000"/>
              </a:lnSpc>
              <a:spcBef>
                <a:spcPts val="0"/>
              </a:spcBef>
              <a:spcAft>
                <a:spcPts val="0"/>
              </a:spcAft>
              <a:buSzPts val="2400"/>
              <a:buChar char="▪"/>
            </a:pPr>
            <a:r>
              <a:rPr lang="el-GR" sz="2400" dirty="0"/>
              <a:t>Βοήθεια στη διαχείριση των συναισθημάτων.</a:t>
            </a:r>
            <a:r>
              <a:rPr lang="en-US" sz="2400" dirty="0"/>
              <a:t> </a:t>
            </a:r>
            <a:endParaRPr sz="2400" dirty="0"/>
          </a:p>
          <a:p>
            <a:pPr marL="0" lvl="0" indent="0" algn="just" rtl="0">
              <a:lnSpc>
                <a:spcPct val="150000"/>
              </a:lnSpc>
              <a:spcBef>
                <a:spcPts val="0"/>
              </a:spcBef>
              <a:spcAft>
                <a:spcPts val="0"/>
              </a:spcAft>
              <a:buNone/>
            </a:pPr>
            <a:endParaRPr sz="2400" dirty="0"/>
          </a:p>
        </p:txBody>
      </p:sp>
      <p:pic>
        <p:nvPicPr>
          <p:cNvPr id="7" name="Picture 2" descr="Free african african american black vector">
            <a:extLst>
              <a:ext uri="{FF2B5EF4-FFF2-40B4-BE49-F238E27FC236}">
                <a16:creationId xmlns:a16="http://schemas.microsoft.com/office/drawing/2014/main" id="{953CA5E7-7D9C-333A-F72F-64520DB719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00668" y="1741351"/>
            <a:ext cx="3332988" cy="3703320"/>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429;g2bb81b3e26d_0_795"/>
          <p:cNvSpPr/>
          <p:nvPr/>
        </p:nvSpPr>
        <p:spPr>
          <a:xfrm>
            <a:off x="9323082" y="6043051"/>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l-GR" sz="1200" b="0" i="0" u="sng" strike="noStrike" cap="none"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Πηγή</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Pixabay license</a:t>
            </a:r>
            <a:endParaRPr sz="1200" b="0" i="0" u="none" strike="noStrike" cap="none"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g2bbb28a7d3b_0_550"/>
          <p:cNvSpPr txBox="1">
            <a:spLocks noGrp="1"/>
          </p:cNvSpPr>
          <p:nvPr>
            <p:ph type="title"/>
          </p:nvPr>
        </p:nvSpPr>
        <p:spPr>
          <a:xfrm>
            <a:off x="566100" y="733838"/>
            <a:ext cx="11059800" cy="728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3200"/>
              <a:buFont typeface="Calibri"/>
              <a:buNone/>
            </a:pPr>
            <a:r>
              <a:rPr lang="el-GR" sz="3000" dirty="0"/>
              <a:t>Ανατροφοδότηση &amp; συζήτηση</a:t>
            </a:r>
            <a:r>
              <a:rPr lang="en-US" sz="3000" dirty="0"/>
              <a:t> </a:t>
            </a:r>
            <a:endParaRPr sz="3000" dirty="0"/>
          </a:p>
        </p:txBody>
      </p:sp>
      <p:pic>
        <p:nvPicPr>
          <p:cNvPr id="3" name="Picture 2" descr="Illustration of speech bubbles">
            <a:extLst>
              <a:ext uri="{FF2B5EF4-FFF2-40B4-BE49-F238E27FC236}">
                <a16:creationId xmlns:a16="http://schemas.microsoft.com/office/drawing/2014/main" id="{69781504-BDB8-1AE6-8872-D3AC36AA3E6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951" t="22662" r="15336" b="22972"/>
          <a:stretch/>
        </p:blipFill>
        <p:spPr bwMode="auto">
          <a:xfrm>
            <a:off x="7401292" y="515757"/>
            <a:ext cx="4216400" cy="324167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C27282A-8526-8FBF-5E89-284946383D0E}"/>
              </a:ext>
            </a:extLst>
          </p:cNvPr>
          <p:cNvSpPr txBox="1"/>
          <p:nvPr/>
        </p:nvSpPr>
        <p:spPr>
          <a:xfrm>
            <a:off x="6032864" y="6503930"/>
            <a:ext cx="615913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
        <p:nvSpPr>
          <p:cNvPr id="6" name="Google Shape;335;g2bb2d886595_0_452">
            <a:extLst>
              <a:ext uri="{FF2B5EF4-FFF2-40B4-BE49-F238E27FC236}">
                <a16:creationId xmlns:a16="http://schemas.microsoft.com/office/drawing/2014/main" id="{F237E099-509F-5614-65C4-DE41A80861A1}"/>
              </a:ext>
            </a:extLst>
          </p:cNvPr>
          <p:cNvSpPr txBox="1">
            <a:spLocks/>
          </p:cNvSpPr>
          <p:nvPr/>
        </p:nvSpPr>
        <p:spPr>
          <a:xfrm>
            <a:off x="481800" y="1595475"/>
            <a:ext cx="6919492" cy="4212900"/>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342900" algn="l" rtl="0">
              <a:lnSpc>
                <a:spcPct val="100000"/>
              </a:lnSpc>
              <a:spcBef>
                <a:spcPts val="600"/>
              </a:spcBef>
              <a:spcAft>
                <a:spcPts val="0"/>
              </a:spcAft>
              <a:buClr>
                <a:srgbClr val="C01E24"/>
              </a:buClr>
              <a:buSzPts val="1800"/>
              <a:buFont typeface="Noto Sans Symbols"/>
              <a:buChar char="▪"/>
              <a:defRPr sz="2200" b="0" i="0" u="none" strike="noStrike" cap="none">
                <a:solidFill>
                  <a:schemeClr val="dk1"/>
                </a:solidFill>
                <a:latin typeface="Calibri"/>
                <a:ea typeface="Calibri"/>
                <a:cs typeface="Calibri"/>
                <a:sym typeface="Calibri"/>
              </a:defRPr>
            </a:lvl1pPr>
            <a:lvl2pPr marL="914400" marR="0" lvl="1" indent="-365760" algn="l" rtl="0">
              <a:lnSpc>
                <a:spcPct val="100000"/>
              </a:lnSpc>
              <a:spcBef>
                <a:spcPts val="600"/>
              </a:spcBef>
              <a:spcAft>
                <a:spcPts val="0"/>
              </a:spcAft>
              <a:buClr>
                <a:srgbClr val="C01E24"/>
              </a:buClr>
              <a:buSzPts val="2160"/>
              <a:buFont typeface="Noto Sans Symbols"/>
              <a:buChar char="▪"/>
              <a:defRPr sz="22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600"/>
              </a:spcBef>
              <a:spcAft>
                <a:spcPts val="0"/>
              </a:spcAft>
              <a:buClr>
                <a:srgbClr val="C01E24"/>
              </a:buClr>
              <a:buSzPts val="18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600"/>
              </a:spcBef>
              <a:spcAft>
                <a:spcPts val="0"/>
              </a:spcAft>
              <a:buClr>
                <a:srgbClr val="C01E24"/>
              </a:buClr>
              <a:buSzPts val="18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42900" algn="l" rtl="0">
              <a:lnSpc>
                <a:spcPct val="100000"/>
              </a:lnSpc>
              <a:spcBef>
                <a:spcPts val="600"/>
              </a:spcBef>
              <a:spcAft>
                <a:spcPts val="0"/>
              </a:spcAft>
              <a:buClr>
                <a:srgbClr val="C01E24"/>
              </a:buClr>
              <a:buSzPts val="18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228600" indent="-207645">
              <a:lnSpc>
                <a:spcPct val="150000"/>
              </a:lnSpc>
              <a:spcBef>
                <a:spcPts val="0"/>
              </a:spcBef>
              <a:buSzPct val="87500"/>
            </a:pPr>
            <a:r>
              <a:rPr lang="el-GR" sz="2400" i="1" dirty="0"/>
              <a:t>Πιστεύετε ότι αυτό το μάθημα ήταν </a:t>
            </a:r>
            <a:r>
              <a:rPr lang="el-GR" sz="2400" b="1" i="1" dirty="0"/>
              <a:t>χρήσιμο</a:t>
            </a:r>
            <a:r>
              <a:rPr lang="el-GR" sz="2400" i="1" dirty="0"/>
              <a:t>;</a:t>
            </a:r>
            <a:endParaRPr lang="el-GR" i="1" dirty="0"/>
          </a:p>
          <a:p>
            <a:pPr marL="228600" indent="-207645">
              <a:lnSpc>
                <a:spcPct val="150000"/>
              </a:lnSpc>
              <a:spcBef>
                <a:spcPts val="0"/>
              </a:spcBef>
              <a:buSzPct val="87500"/>
            </a:pPr>
            <a:r>
              <a:rPr lang="el-GR" sz="2400" i="1" dirty="0"/>
              <a:t>Πιστεύετε ότι θα </a:t>
            </a:r>
            <a:r>
              <a:rPr lang="el-GR" sz="2400" b="1" i="1" dirty="0"/>
              <a:t>χρησιμοποιήσετε</a:t>
            </a:r>
            <a:r>
              <a:rPr lang="el-GR" sz="2400" i="1" dirty="0"/>
              <a:t> κάποια από τις εφαρμογές της ενότητας;</a:t>
            </a:r>
          </a:p>
          <a:p>
            <a:pPr marL="228600" indent="-207645">
              <a:lnSpc>
                <a:spcPct val="150000"/>
              </a:lnSpc>
              <a:spcBef>
                <a:spcPts val="0"/>
              </a:spcBef>
              <a:buSzPct val="87500"/>
            </a:pPr>
            <a:r>
              <a:rPr lang="el-GR" sz="2400" i="1" dirty="0"/>
              <a:t>Από την εμπειρία σας, θεωρείτε ότι οι εφαρμογές αυτές μπορούν να </a:t>
            </a:r>
            <a:r>
              <a:rPr lang="el-GR" sz="2400" b="1" i="1" dirty="0"/>
              <a:t>συμβάλουν στην επίτευξη</a:t>
            </a:r>
            <a:r>
              <a:rPr lang="el-GR" sz="2400" i="1" dirty="0"/>
              <a:t> στόχων που σχετίζονται με την ψυχική υγεία;</a:t>
            </a:r>
          </a:p>
          <a:p>
            <a:pPr marL="228600" indent="-207645">
              <a:lnSpc>
                <a:spcPct val="150000"/>
              </a:lnSpc>
              <a:spcBef>
                <a:spcPts val="0"/>
              </a:spcBef>
              <a:buSzPct val="87500"/>
            </a:pPr>
            <a:r>
              <a:rPr lang="el-GR" sz="2400" i="1" dirty="0"/>
              <a:t>Μπορείτε να περιγράψετε κάποια </a:t>
            </a:r>
            <a:r>
              <a:rPr lang="el-GR" sz="2400" b="1" i="1" dirty="0"/>
              <a:t>θετική εμπειρία </a:t>
            </a:r>
            <a:r>
              <a:rPr lang="el-GR" sz="2400" i="1" dirty="0"/>
              <a:t>που είχατε με την εφαρμογή που χρησιμοποιήσατε;</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Shape 334"/>
        <p:cNvGrpSpPr/>
        <p:nvPr/>
      </p:nvGrpSpPr>
      <p:grpSpPr>
        <a:xfrm>
          <a:off x="0" y="0"/>
          <a:ext cx="0" cy="0"/>
          <a:chOff x="0" y="0"/>
          <a:chExt cx="0" cy="0"/>
        </a:xfrm>
      </p:grpSpPr>
      <p:sp>
        <p:nvSpPr>
          <p:cNvPr id="335" name="Google Shape;335;p26"/>
          <p:cNvSpPr/>
          <p:nvPr/>
        </p:nvSpPr>
        <p:spPr>
          <a:xfrm flipH="1">
            <a:off x="0" y="0"/>
            <a:ext cx="6172782" cy="6858000"/>
          </a:xfrm>
          <a:custGeom>
            <a:avLst/>
            <a:gdLst/>
            <a:ahLst/>
            <a:cxnLst/>
            <a:rect l="l" t="t" r="r" b="b"/>
            <a:pathLst>
              <a:path w="6172782" h="6858000" extrusionOk="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36" name="Google Shape;336;p26"/>
          <p:cNvSpPr/>
          <p:nvPr/>
        </p:nvSpPr>
        <p:spPr>
          <a:xfrm flipH="1">
            <a:off x="0" y="0"/>
            <a:ext cx="6024154" cy="6858000"/>
          </a:xfrm>
          <a:custGeom>
            <a:avLst/>
            <a:gdLst/>
            <a:ahLst/>
            <a:cxnLst/>
            <a:rect l="l" t="t" r="r" b="b"/>
            <a:pathLst>
              <a:path w="6024154" h="6858000" extrusionOk="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337" name="Google Shape;337;p26"/>
          <p:cNvPicPr preferRelativeResize="0"/>
          <p:nvPr/>
        </p:nvPicPr>
        <p:blipFill rotWithShape="1">
          <a:blip r:embed="rId3">
            <a:alphaModFix/>
          </a:blip>
          <a:srcRect/>
          <a:stretch/>
        </p:blipFill>
        <p:spPr>
          <a:xfrm>
            <a:off x="429768" y="3471531"/>
            <a:ext cx="2323213" cy="2323213"/>
          </a:xfrm>
          <a:prstGeom prst="rect">
            <a:avLst/>
          </a:prstGeom>
          <a:noFill/>
          <a:ln>
            <a:noFill/>
          </a:ln>
        </p:spPr>
      </p:pic>
      <p:pic>
        <p:nvPicPr>
          <p:cNvPr id="338" name="Google Shape;338;p26"/>
          <p:cNvPicPr preferRelativeResize="0"/>
          <p:nvPr/>
        </p:nvPicPr>
        <p:blipFill rotWithShape="1">
          <a:blip r:embed="rId3">
            <a:alphaModFix/>
          </a:blip>
          <a:srcRect/>
          <a:stretch/>
        </p:blipFill>
        <p:spPr>
          <a:xfrm>
            <a:off x="7476818" y="1708146"/>
            <a:ext cx="3265071" cy="3265071"/>
          </a:xfrm>
          <a:prstGeom prst="rect">
            <a:avLst/>
          </a:prstGeom>
          <a:solidFill>
            <a:srgbClr val="203864"/>
          </a:solidFill>
          <a:ln>
            <a:noFill/>
          </a:ln>
        </p:spPr>
      </p:pic>
      <p:sp>
        <p:nvSpPr>
          <p:cNvPr id="339" name="Google Shape;339;p26"/>
          <p:cNvSpPr txBox="1"/>
          <p:nvPr/>
        </p:nvSpPr>
        <p:spPr>
          <a:xfrm>
            <a:off x="340474" y="2922021"/>
            <a:ext cx="5034783" cy="1563469"/>
          </a:xfrm>
          <a:prstGeom prst="rect">
            <a:avLst/>
          </a:prstGeom>
          <a:noFill/>
          <a:ln>
            <a:noFill/>
          </a:ln>
        </p:spPr>
        <p:txBody>
          <a:bodyPr spcFirstLastPara="1" wrap="square" lIns="91425" tIns="45700" rIns="91425" bIns="45700" anchor="ctr" anchorCtr="0">
            <a:normAutofit lnSpcReduction="10000"/>
          </a:bodyPr>
          <a:lstStyle/>
          <a:p>
            <a:pPr marL="0" marR="0" lvl="0" indent="0" algn="l" rtl="0">
              <a:lnSpc>
                <a:spcPct val="90000"/>
              </a:lnSpc>
              <a:spcBef>
                <a:spcPts val="0"/>
              </a:spcBef>
              <a:spcAft>
                <a:spcPts val="0"/>
              </a:spcAft>
              <a:buClr>
                <a:srgbClr val="C01E24"/>
              </a:buClr>
              <a:buSzPts val="2800"/>
              <a:buFont typeface="Calibri"/>
              <a:buNone/>
            </a:pPr>
            <a:r>
              <a:rPr lang="el-GR" sz="2800" b="0" i="0" u="none" strike="noStrike" cap="none" dirty="0">
                <a:solidFill>
                  <a:srgbClr val="C01E24"/>
                </a:solidFill>
                <a:latin typeface="Calibri"/>
                <a:ea typeface="Calibri"/>
                <a:cs typeface="Calibri"/>
                <a:sym typeface="Calibri"/>
              </a:rPr>
              <a:t>Συγχαρητήρια!</a:t>
            </a:r>
          </a:p>
          <a:p>
            <a:pPr marL="0" marR="0" lvl="0" indent="0" algn="l" rtl="0">
              <a:lnSpc>
                <a:spcPct val="90000"/>
              </a:lnSpc>
              <a:spcBef>
                <a:spcPts val="0"/>
              </a:spcBef>
              <a:spcAft>
                <a:spcPts val="0"/>
              </a:spcAft>
              <a:buClr>
                <a:srgbClr val="C01E24"/>
              </a:buClr>
              <a:buSzPts val="2800"/>
              <a:buFont typeface="Calibri"/>
              <a:buNone/>
            </a:pPr>
            <a:r>
              <a:rPr lang="el-GR" sz="2800" b="0" i="0" u="none" strike="noStrike" cap="none" dirty="0">
                <a:solidFill>
                  <a:srgbClr val="C01E24"/>
                </a:solidFill>
                <a:latin typeface="Calibri"/>
                <a:ea typeface="Calibri"/>
                <a:cs typeface="Calibri"/>
                <a:sym typeface="Calibri"/>
              </a:rPr>
              <a:t/>
            </a:r>
            <a:br>
              <a:rPr lang="el-GR" sz="2800" b="0" i="0" u="none" strike="noStrike" cap="none" dirty="0">
                <a:solidFill>
                  <a:srgbClr val="C01E24"/>
                </a:solidFill>
                <a:latin typeface="Calibri"/>
                <a:ea typeface="Calibri"/>
                <a:cs typeface="Calibri"/>
                <a:sym typeface="Calibri"/>
              </a:rPr>
            </a:br>
            <a:r>
              <a:rPr lang="el-GR" sz="2800" b="0" i="0" u="none" strike="noStrike" cap="none" dirty="0">
                <a:solidFill>
                  <a:srgbClr val="C01E24"/>
                </a:solidFill>
                <a:latin typeface="Calibri"/>
                <a:ea typeface="Calibri"/>
                <a:cs typeface="Calibri"/>
                <a:sym typeface="Calibri"/>
              </a:rPr>
              <a:t>Ολοκληρώσατε τη διδασκαλία αυτής της ενότητας!  </a:t>
            </a:r>
            <a:endParaRPr lang="el-GR" sz="1400" b="0" i="0" u="none" strike="noStrike" cap="none" dirty="0">
              <a:solidFill>
                <a:srgbClr val="000000"/>
              </a:solidFill>
              <a:latin typeface="Arial"/>
              <a:ea typeface="Arial"/>
              <a:cs typeface="Arial"/>
              <a:sym typeface="Arial"/>
            </a:endParaRPr>
          </a:p>
        </p:txBody>
      </p:sp>
      <p:pic>
        <p:nvPicPr>
          <p:cNvPr id="341" name="Google Shape;341;p26" descr="Εικόνα που περιέχει κείμενο, γραμματοσειρά, λογότυπο, γραφικά&#10;&#10;Περιγραφή που δημιουργήθηκε αυτόματα"/>
          <p:cNvPicPr preferRelativeResize="0"/>
          <p:nvPr/>
        </p:nvPicPr>
        <p:blipFill rotWithShape="1">
          <a:blip r:embed="rId4">
            <a:alphaModFix/>
          </a:blip>
          <a:srcRect/>
          <a:stretch/>
        </p:blipFill>
        <p:spPr>
          <a:xfrm>
            <a:off x="197847" y="934357"/>
            <a:ext cx="5598661" cy="1438154"/>
          </a:xfrm>
          <a:prstGeom prst="rect">
            <a:avLst/>
          </a:prstGeom>
          <a:noFill/>
          <a:ln>
            <a:noFill/>
          </a:ln>
        </p:spPr>
      </p:pic>
      <p:sp>
        <p:nvSpPr>
          <p:cNvPr id="2" name="Google Shape;231;g2bbb28a7d3b_0_70">
            <a:extLst>
              <a:ext uri="{FF2B5EF4-FFF2-40B4-BE49-F238E27FC236}">
                <a16:creationId xmlns:a16="http://schemas.microsoft.com/office/drawing/2014/main" id="{0F355EFB-07D1-3D90-8CC2-0AFF5FD14045}"/>
              </a:ext>
            </a:extLst>
          </p:cNvPr>
          <p:cNvSpPr/>
          <p:nvPr/>
        </p:nvSpPr>
        <p:spPr>
          <a:xfrm>
            <a:off x="3890172" y="6284141"/>
            <a:ext cx="8293200" cy="632400"/>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l-GR" sz="1000" b="0" i="0" dirty="0">
                <a:solidFill>
                  <a:srgbClr val="DDEAF6"/>
                </a:solidFill>
                <a:latin typeface="Calibri"/>
                <a:ea typeface="Calibri"/>
                <a:cs typeface="Calibri"/>
                <a:sym typeface="Calibri"/>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a:t>
            </a:r>
            <a:r>
              <a:rPr lang="en-US" sz="1000" b="0" i="0" dirty="0">
                <a:solidFill>
                  <a:srgbClr val="DDEAF6"/>
                </a:solidFill>
                <a:latin typeface="Calibri"/>
                <a:ea typeface="Calibri"/>
                <a:cs typeface="Calibri"/>
                <a:sym typeface="Calibri"/>
              </a:rPr>
              <a:t>EACEA). </a:t>
            </a:r>
            <a:r>
              <a:rPr lang="el-GR" sz="1000" b="0" i="0" dirty="0">
                <a:solidFill>
                  <a:srgbClr val="DDEAF6"/>
                </a:solidFill>
                <a:latin typeface="Calibri"/>
                <a:ea typeface="Calibri"/>
                <a:cs typeface="Calibri"/>
                <a:sym typeface="Calibri"/>
              </a:rPr>
              <a:t>Η Ευρωπαϊκή Ένωση και ο </a:t>
            </a:r>
            <a:r>
              <a:rPr lang="en-US" sz="1000" b="0" i="0" dirty="0">
                <a:solidFill>
                  <a:srgbClr val="DDEAF6"/>
                </a:solidFill>
                <a:latin typeface="Calibri"/>
                <a:ea typeface="Calibri"/>
                <a:cs typeface="Calibri"/>
                <a:sym typeface="Calibri"/>
              </a:rPr>
              <a:t>EACEA </a:t>
            </a:r>
            <a:r>
              <a:rPr lang="el-GR" sz="1000" b="0" i="0" dirty="0">
                <a:solidFill>
                  <a:srgbClr val="DDEAF6"/>
                </a:solidFill>
                <a:latin typeface="Calibri"/>
                <a:ea typeface="Calibri"/>
                <a:cs typeface="Calibri"/>
                <a:sym typeface="Calibri"/>
              </a:rPr>
              <a:t>δεν μπορούν να θεωρηθούν υπεύθυνοι για τις εκφραζόμενες απόψεις.</a:t>
            </a:r>
            <a:endParaRPr sz="1000" dirty="0">
              <a:solidFill>
                <a:srgbClr val="DDEAF6"/>
              </a:solidFill>
              <a:latin typeface="Calibri"/>
              <a:ea typeface="Calibri"/>
              <a:cs typeface="Calibri"/>
              <a:sym typeface="Calibri"/>
            </a:endParaRPr>
          </a:p>
        </p:txBody>
      </p:sp>
      <p:pic>
        <p:nvPicPr>
          <p:cNvPr id="10" name="Εικόνα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10 4 CLOSING SESSION IZ"/>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BjdNt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GN021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Y3Tb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GN021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GN021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GN021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BjdNtYFQaV5GsAAABvAAAAHAAAAHVuaXZlcnNhbC9sb2NhbF9zZXR0aW5ncy54bWwNyrEKwkAMANC9XxEySB3Uugn2rpujCK0fENogB7mk9ELRv/e2N7x++GaBnbeSTANezx0C62xL0k/A9/Q43RCKky4kphxQDWGITS82k4zsXmOBVejH28S5wvlJuc4XqbOkAu1B/B6PeInNH1BLAwQUAAIACABkdNtY9XSmfq0RAACrOQAAFwAAAHVuaXZlcnNhbC91bml2ZXJzYWwucG5n7VsLWJJn37e31dbK/NauzV4r2LXa9r3rLXNm5gFYa9OsNXdqVobUXFlaoENBEXhWLX13EFat2XTC3s4HgU4GgkCLJZUan5ZgcspQUREQER7OfA+KqXvffd91fYfr+65deOn13MD9//3/9+9/uP8Pj/dX77+XGv5s1LNhYWHhaeve/jAsbAY2LGz658/MhN4ZHvrwV+gyDf9h6lth7HsL+6EXT+Ws2bgmLOwyfbZnxwzo9az8dVvwYWFzJYG/aVLcuc/CwhLeTHt7zcfFWUZ1K51VitZafMS4jQ3/drw4+/6vC0ZuLvj02z3rN248ebzx+PaGoQOd2zNpUV8j3n5HebDnVNnzb9Fm1K069f60pTl5ET8/XvNyoo2bIOsvPysOL6XYiRGxV7M43TVbYg1b8nbZLT/uQlI2WyMgk6Ef3kdzuKMD4rddLwauj2gxqj8FBqqYsszA9YukxvzZgUG+dD52WmBgmi9ZFrjeWJTNmzEKkv37IJHhXGAkFViSdgT6HXkkeKAQ2euqOeSepfG4BktjC8bXg1nPH5bLDthid3j37kYnj0omf1ZpggMgESBae6KBkiTNOr5JLiuzxZ7YMarzGehj9pVjIy1bUYujRg39Ir/fd3lB7pK/5I2ZeaDrk7bC8FFL31yhWl/FDgqWZabdjxuz95f8pXv4ZaMmvzQf+8pGxYpR3U9JWKf6g6DbecdWoiWjBPzLHO6RM/+/wb/s77K3nkyNh/sdUlwWxdZeXYmhbmmbvqfmvkGVpXeYVLKg6hUIlWj47lI60yrzDcqwIlc7Zz3pJRaeVKM0LNTWuLcEzTpTrizaqcGOHB5ZsXWyPGR6YdrYMPO/MGafjSZ3zY43l2rdWCoUHiMsqkcKeHoPwj2P7A70pIknZRQTPl7rFmpLrTVaZ42S2ldO3e3m4SfmwKiG9cq4ZvZ+eyRgiYSLARV3prqo3cg3nwVcZ8VdBYIx0rg38pciPPLN7payhwsJGIgeY0zqZBit36v1O3bOG16vxOddolRdxIaPCW4n8Y6dCtL9bgTX8LUoGnA2HTG9z/QO5uB83em+z0ox9pVSFp5MNOUEXXcchoUjSNcWlS6huF0SlEdSTQc8unjApwdEQqDunrqo2fXjJYF/9yJuEnh1Ah2AmGgYk+p+DVVi7YoAHL0g4Ae5INC/AcN39qWiXI7jKO99lBqGv3bPoq5nBsNiB4mHloGNC3Dr+NnCkbYN8WLXRbGr+Cd0hgYGB4x1CizS8UsEUoSrozW5Zb+1VnGMIric2sblFm0y4rxynNpzM9pzkzvoNQN+nY4ou/obVd6DKMdBY8fifuy1e62RWcVdLKpRQTX2EqG8xVFNeqqpN4fam6MZQJhLZC2RYscto46op8qfxCrBW3BS7DOIfyiUuZpzkHjr8yjL8/EoezbKzisqpQySVYnSKQL2bLi7wx8/so4Pp7juM0XOw3DnYSlLKciWJ4imkAh33k7F+h6btSKXJV3l6d0gplh9ER5Xi9jdA6bxy1lWYo3UQM7S26Kwit/IRlP61sabS8wcVYMb4c9qm55bo+AAULhGiz3D9skp5BsGHO3GvsX9PlAZ7aeNIjxaBUGIh3BawSLyErVfvokbDDFovqkRlhbx2ijhN5ZBqc1fEhzzWF32VF9/0sgNpZeokBjaMzBqxpMkxOJ5FK9NYXuz1HIrkutX24ZII32t9knJ2P52mdKwh6hhTpSQ5/+M5ZxVlwAT1WPjZzwhg6D31j8pHHGHu+ykzhpQHwIKAf0fABUukxijRWAGVuPfj9FqiCYF1YrCoZDtrkS54qrAXHI9ySx7suVd/Kqzy16pAeE4X18ss3QgZgT0u/0851GZ2B7OonO4Le/zkX6TLj2XQtPhe43oJpNOW2tVHJUViDheBrNuqvIHc7h5hR4UlNm90T6fH8sgfEFu2/wwi8JP0amlzI9pddqBAeVO0IKTOw13zDYycyy/p8Wqck/s4nnTxd4uKS76zy8xCwf588D5HyiMcRdELi3SIu+oN2WaOTQpMAxQB3o5Yle7VFYPwycrWk0xBmOMiu22FsB9HHiJwVFUmmBKEjFOqo+JBBy9Y5vUygLpdBbXibMcplMHWXqtd8HGuqk0MHrisLLp3fGGNGmvVGHUeePY7DV49EOBBsMCFQUGe+Jypr5vD+woV7FCkKKIS+HQmeXKuJc4MfZitlrfok+6q7+tvFg0SGrmCxl4Cs3my6Usa3nhdvp9UwNqolF5ld/SRQi/YDC+znkXwchWI9m9aNZzRYjeYmjTEtMQANm2kn5HmbcandHce7mJJGCzEQBDJ9oL2roLSkrraAiRPu4Bsl/UPzVaWtGCx3Zyc8EMI/91W/GPB4qaE1fRm0Tt2cN2y7wZ0uyMpgKVZd4zW2ClC4k+h2WhfszWAgwSHCju/9s/oMGxdLlU8Td+SktR6SJB0vLSNggpap+Mc1SwUGpkaxBcN4mmX63N6gHrkzmVKau5U/l8FWpyigyk8weSe/vIgyadPlv+c8m3VQYjxuP117DdGfrK+atdu+hbZGIkg6tQNNASYGJTJg1UUKQvXDI4CRkSk4hBpvXwhonHtHrSj2VFh4YKtBaLvnUqn6Qfugjo81Vre7E3khPhArfDebyotOKnVOfWawa7q8OZ+/A1xC6KZ/UqHEduGIBJmZwbaCmMmVfkI6fqOTlqpClTMmhx2HyJuxBmvrDxEdlHVhUKrL5tT7rIqr4tZZlqTqjyhID+8ECq3vyL5cok3y2xygd1TXkT4jdH8t0M0DdMGDxc6M/UgxNpGOgiT/uHhwlD/+yTOgWsfuAT0hcsK6lGOymvoNug9hwUKI2P9rlwWCk8DeQUITlWElFkzg1qtEL3YWjif/ueMD9TYsR5GnF9+7luM9tQGwThJqhEPpeB9LPQ8fgbpd/EvzeZusydT/TmvixhXZlM9CdbJmrD7fyLtZPZ3CSfqE1vqF6fwv2xSQVyDvduSN1/rK6wRWLM4wgJ1q/SPRq7CF250H93KWcviqqYpBedqGJbhtFm18NqrthbDgdlGosMh7SdT99Hb5F/V5K8q46RTVTtI5A3CtyEHot24LJ/KMnXatcRhRNmfBCr8nUnAQOsi+lQy6Ex0RBbJSYiBQRVDSNt5bAIRrTIsV+KI0o1u2RvqKgXL+LCuenbRy2FJQZ2IXnl+uIqC36RleJ3MPeaM1lrQLXZp6BnnjRZLHEOEXgIQ/JY4ubCs80uR4FnwOHIRd8RpLQ3AEJABSRrW4+K7HF3YdKFMqbWwEdxorIwYIGHXyMxOg0lVUu/F6MnNytFPPTiHi7/MSG80vC1Mq6KYc6c3qekPnoajpJFpSiM2f+KXqznnyAKxYkzO+IYbLlU3idgJJmbpLXQvq8l+Yt9OpE6XyC6l2xy8KF2x9FAIQMl7xTM5Rq0ORUNUrwRqUefn3DFyF8lRv7nhRXf5X2nUjNZBfjw03mPth0cjLkGW2woUBVsGuALaQgk9VqZxtouMCTQCoooiLw3Eaam/UXh5/I+VqsrWdny/FJfMYzJVeiRjV0ns3kIXwUBVN+aFCjGfMHMO3G1vX2ulSwp67B1foriXD2Ww02V8vgLVhOz82hCg8hTNezAEbT1ugvKODsset93Ur3R40mVKkS0TP97ho6/0oUbJpFVBfUHywQpLQ0k2xG5jr4DX3G85NDe67QEdjNi6+IBZ26H7Y2nSm4ZjzY+tOrvuhkPYhrYSylWR4MwRUkWKjfN5eo54PLJHVwhD5GijPue/cHwbgq54oIghkghhzOlbsNxXc9cuZFcoSpSxcjZS/GyjCtsuR41swNqtdi6Cx1xZ9gc/WqCGjlTbtVvlQkXYBV4GEZi8UjBemisv1eJ2wz2tN80iHRujKzS/yKRNaknOy0xRqEU20tMvJeLQP41vbTWslLaFPcnvTfhc7bF7nCQGDZLEQBjZrSyl2Ks9QpjQxRBfU9aw/keXcP0F3s7yWyrla1PpKEw+wW0FnM2mGBeP5GYJ3Kcus9Ixf+7RaNqPlZrYzOFzl9fo+JKtQKtlwPnCtKJnH/MxQUawHIrQkUe+IhJMtiXchqG5ZQypXvTpL6sDfLtFjda60VoV9yGSYwDRpy/Syox8XFCAIZVSOWXBImNWeqaSatoyXdHiHVwYZyITWddts//VGufjiq2aiKp/RY3R2jvjJ/DNXjNbqm/m7WDqF6l0bAmS294pbZrlRZVprQaocgw1OVjSP1rcWquBmW6rz43qXZVQwmDQx8WaNjyF7hlSsFks6+XKxumLjlJxVZcRGhQEVwD/dgisCcfkqtMXQ1hXpxyd+UfXOT3sCqTN5v1+QLfioekWV/aLtvKmz/nobPNpEE+zhYgg31DmD0lAz6J4IY2lD+0OqiZGeiyDzdF4/wCQ+J4y7YvnHuEffaP9HV8CDwEHgIPgYfAQ+Ah8BB4CDwEHgIPgYfAQ+Ah8BB4CDwEHgIPgYfAQ+Ah8BD4Hwy88ZaENXruo22tyabAAPhZJYmCwylHrjS+M3aARLs7vm3dh8HHTskH1esWpwUfGA3NISyuWBJ8snQjtqNi5ZHvg9Cy7b8nxB1swjiV1UTxiKslKcvh0YncGC8nSWGpY3HwFGFFnhNJnEBVnUhHuQZaQKEhVvmchX1dpLEVYR5vFcl2TuDfWEbSu+H7UiUCjYsfXbBMq7+yYM/4CZNHLxobb7rbXiHQxdHo3MlCneGHwNMbBmEAhv8Ae+rwqdoCS74g65z7kNb5WBdpoiplANY93XREjq/Vb5U9FD2zOmBPpEBbYd5Q2YHwiQrPjy5Ld6LL3lrp660XXXKQTLaEwH+f/r3TiyRj+L+aLJAKY0pU2t2oyHCu2WVDKX1vVu+lzIUmFZ8jiGdrK5dfLvVQ+j8cp9xobei0756YEO/V5IiHe2M1ySJh0i4+ZC+qdR9ZW9k5SvbyKCwR1cxIDTjjfSM1QnQtwGu1zG4TvxNrid/NODMq4Mqy4rprgW/UBbK206M+q8iBYZndW7I+CYQK7ILa/EvliB2wirXkM5zSAJv0Uhj6U9BxXg7+JBffMfGuB5ch28mjyBU3oVD6ojwXLB16heJqzYCkqqszkM4MZTYjA+KGesUmhAfEjo+L6STG2WLrLWNB5VOQwoh2E/jo7D7vPcrm6Mj8BcA3rwogqo6yzAjMGzs+pa8OOiQGqWLDq2Qu1Adh4+ruj9Aikf7eWLKaBBBV1sF5Amk62ODbuLxu1OXfhnPhLqEfnJFs8HPggdD7WKA9yDyD029YsjCwHn2rtfjOl0GjFkuMlqrrBuMO76W90swg40+jNpqp/bZ4Zpch8l2hUY/iIkwlhK/UurOZ/pnOz2cZtLuJqtPBUCru7bJ7ym/Lm5bUQoYOH5k17ghqJ0MP7yZVBbxbKDO83j1OX7LKtPWg8WrDvWVPrLuudz5dP+aph1bP2n1B3zKa8gWGI/5ZT49PjO6vMQMjvbEU9VXf/qENgej6iGVOYAFH1QXjQtidPDTA2wu2zUp3AduCoQgj73E+fZPZg2ve1gklAnM3heOcBy3kU6Lq6ngQ10dwzcVdVhzSZfDfP5Rdi8Yp3HpdxkRgxWUhXW3aBue38fFwRwcTR682Bci/JlJIXPHFsJO2YGBl1j8meKddlUTlKdwG45Uk2HiA/SbZ8jgF1bp9nYtmj8fD1CTl1XURjgEWy6Wkub8HMOq9HEH2tPFVTk047hsq5J5raIJ0OpTta+vcCIeoEHIjlLxBqmyn5zFWjXpdY7cylb7lZEUmBnyF3ePeNraUb8qU5lJFznXUg1czmdNHzbBJBURxhNbGGEmVMruf1CHebp6wAs5viVgXOGgXDaP047A9N8/dkSsEItOGbU1g/eB4EZC5y6GyMi9wQu/oaG0LFEE7USeQuxIVCiXvBzN+HBLNUESoc5zTRqPKOFbUto2dvBvyjwGObQE5Q40LcHvLo9K2spjPjZdjR6dCdH1R3pI9ddSUlcGq3Ifz23E43wDHl5vUuY5/Ty770nb17zv/8wOC/xOnDP8SH++PfDZvb8aPxOaywDtp77z3Nvut7Qf+HVBLAwQUAAIACABkdNtYOp3ncEsAAABrAAAAGwAAAHVuaXZlcnNhbC91bml2ZXJzYWwucG5nLnhtbLOxr8jNUShLLSrOzM+zVTLUM1Cyt+PlsikoSi3LTC1XqACKAQUhQEmhEsg1QnDLM1NKMoBCBhYWCMGM1Mz0jBJbJQtDM7igPtBMAFBLAQIAABQAAgAIAKl+UE82YVgCRwMAAOEJAAAUAAAAAAAAAAEAAAAAAAAAAAB1bml2ZXJzYWwvcGxheWVyLnhtbFBLAQIAABQAAgAIAGN021i1N/SoHAUAAOETAAAdAAAAAAAAAAEAAAAAAHkDAAB1bml2ZXJzYWwvY29tbW9uX21lc3NhZ2VzLmxuZ1BLAQIAABQAAgAIAGN021gVHmAbowAAAH8BAAAuAAAAAAAAAAEAAAAAANAIAAB1bml2ZXJzYWwvcGxheWJhY2tfYW5kX25hdmlnYXRpb25fc2V0dGluZ3MueG1sUEsBAgAAFAACAAgAY3TbWHRJNR88BAAADBUAACcAAAAAAAAAAQAAAAAAvwkAAHVuaXZlcnNhbC9mbGFzaF9wdWJsaXNoaW5nX3NldHRpbmdzLnhtbFBLAQIAABQAAgAIAGN021g3i4dqewMAAKwMAAAhAAAAAAAAAAEAAAAAAEAOAAB1bml2ZXJzYWwvZmxhc2hfc2tpbl9zZXR0aW5ncy54bWxQSwECAAAUAAIACABjdNtYpq9WIzYEAACWFAAAJgAAAAAAAAABAAAAAAD6EQAAdW5pdmVyc2FsL2h0bWxfcHVibGlzaGluZ19zZXR0aW5ncy54bWxQSwECAAAUAAIACABjdNtYJg9+6LABAABvBgAAHwAAAAAAAAABAAAAAAB0FgAAdW5pdmVyc2FsL2h0bWxfc2tpbl9zZXR0aW5ncy5qc1BLAQIAABQAAgAIAGN021gVBpXkawAAAG8AAAAcAAAAAAAAAAEAAAAAAGEYAAB1bml2ZXJzYWwvbG9jYWxfc2V0dGluZ3MueG1sUEsBAgAAFAACAAgAZHTbWPV0pn6tEQAAqzkAABcAAAAAAAAAAAAAAAAABhkAAHVuaXZlcnNhbC91bml2ZXJzYWwucG5nUEsBAgAAFAACAAgAZHTbWDqd53BLAAAAawAAABsAAAAAAAAAAQAAAAAA6CoAAHVuaXZlcnNhbC91bml2ZXJzYWwucG5nLnhtbFBLBQYAAAAACgAKAAYDAABsKwAAAAA="/>
  <p:tag name="ISPRING_LMS_API_VERSION" val="SCORM 1.2"/>
  <p:tag name="ISPRING_ULTRA_SCORM_COURSE_ID" val="7B83B9E8-D439-4BA7-937C-B8DB9D6BD7F3"/>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L\\Greek\\Greek\\ETA 10&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10 4 CLOSING SESSION IZ"/>
  <p:tag name="ISPRING_FIRST_PUBLISH" val="1"/>
</p:tagLst>
</file>

<file path=ppt/theme/theme1.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303</TotalTime>
  <Words>550</Words>
  <Application>Microsoft Office PowerPoint</Application>
  <PresentationFormat>Ευρεία οθόνη</PresentationFormat>
  <Paragraphs>82</Paragraphs>
  <Slides>8</Slides>
  <Notes>8</Notes>
  <HiddenSlides>0</HiddenSlides>
  <MMClips>0</MMClips>
  <ScaleCrop>false</ScaleCrop>
  <HeadingPairs>
    <vt:vector size="6" baseType="variant">
      <vt:variant>
        <vt:lpstr>Γραμματοσειρές που χρησιμοποιούνται</vt:lpstr>
      </vt:variant>
      <vt:variant>
        <vt:i4>8</vt:i4>
      </vt:variant>
      <vt:variant>
        <vt:lpstr>Θέμα</vt:lpstr>
      </vt:variant>
      <vt:variant>
        <vt:i4>5</vt:i4>
      </vt:variant>
      <vt:variant>
        <vt:lpstr>Τίτλοι διαφανειών</vt:lpstr>
      </vt:variant>
      <vt:variant>
        <vt:i4>8</vt:i4>
      </vt:variant>
    </vt:vector>
  </HeadingPairs>
  <TitlesOfParts>
    <vt:vector size="21" baseType="lpstr">
      <vt:lpstr>Calibri</vt:lpstr>
      <vt:lpstr>Calibri Light</vt:lpstr>
      <vt:lpstr>Noto Sans Symbols</vt:lpstr>
      <vt:lpstr>Roboto</vt:lpstr>
      <vt:lpstr>Gill Sans</vt:lpstr>
      <vt:lpstr>Arial</vt:lpstr>
      <vt:lpstr>Abadi Extra Light</vt:lpstr>
      <vt:lpstr>Impact</vt:lpstr>
      <vt:lpstr>Θέμα του Office</vt:lpstr>
      <vt:lpstr>Θέμα του Office</vt:lpstr>
      <vt:lpstr>Θέμα του Office</vt:lpstr>
      <vt:lpstr>Θέμα του Office</vt:lpstr>
      <vt:lpstr>Θέμα του Office</vt:lpstr>
      <vt:lpstr>Παρουσίαση του PowerPoint</vt:lpstr>
      <vt:lpstr>Εταίροι</vt:lpstr>
      <vt:lpstr>Στόχοι</vt:lpstr>
      <vt:lpstr>Ψυχική υγεία</vt:lpstr>
      <vt:lpstr>Συναισθήματα</vt:lpstr>
      <vt:lpstr>Εφαρμογές ψυχικής υγείας</vt:lpstr>
      <vt:lpstr>Ανατροφοδότηση &amp; συζήτηση </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ETA10 4 CLOSING SESSION IZ</dc:title>
  <dc:creator>pantelis bbalaouras</dc:creator>
  <cp:lastModifiedBy>pantelis</cp:lastModifiedBy>
  <cp:revision>21</cp:revision>
  <dcterms:created xsi:type="dcterms:W3CDTF">2020-06-02T13:31:56Z</dcterms:created>
  <dcterms:modified xsi:type="dcterms:W3CDTF">2024-06-27T11:35:38Z</dcterms:modified>
</cp:coreProperties>
</file>