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70" r:id="rId2"/>
    <p:sldId id="462" r:id="rId3"/>
    <p:sldId id="545" r:id="rId4"/>
    <p:sldId id="420" r:id="rId5"/>
    <p:sldId id="437" r:id="rId6"/>
    <p:sldId id="458" r:id="rId7"/>
    <p:sldId id="546" r:id="rId8"/>
    <p:sldId id="547" r:id="rId9"/>
    <p:sldId id="404" r:id="rId10"/>
  </p:sldIdLst>
  <p:sldSz cx="12192000" cy="6858000"/>
  <p:notesSz cx="6858000" cy="9144000"/>
  <p:custDataLst>
    <p:tags r:id="rId1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CF3"/>
    <a:srgbClr val="DDE0E5"/>
    <a:srgbClr val="203864"/>
    <a:srgbClr val="F8F8F8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8F22B-ED4A-45C4-ACA5-3F060193CF90}" v="8" dt="2024-05-01T19:43:48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88" autoAdjust="0"/>
  </p:normalViewPr>
  <p:slideViewPr>
    <p:cSldViewPr snapToGrid="0">
      <p:cViewPr varScale="1">
        <p:scale>
          <a:sx n="87" d="100"/>
          <a:sy n="87" d="100"/>
        </p:scale>
        <p:origin x="33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55828161-1A49-41FE-A77B-7FAFA96DC511}"/>
    <pc:docChg chg="undo custSel addSld delSld modSld modMainMaster">
      <pc:chgData name="pantelis balaouras" userId="25e8755020fc1734" providerId="LiveId" clId="{55828161-1A49-41FE-A77B-7FAFA96DC511}" dt="2024-05-01T07:41:31.612" v="67" actId="20577"/>
      <pc:docMkLst>
        <pc:docMk/>
      </pc:docMkLst>
      <pc:sldChg chg="addSp delSp modSp">
        <pc:chgData name="pantelis balaouras" userId="25e8755020fc1734" providerId="LiveId" clId="{55828161-1A49-41FE-A77B-7FAFA96DC511}" dt="2024-04-30T17:22:40.526" v="53"/>
        <pc:sldMkLst>
          <pc:docMk/>
          <pc:sldMk cId="1915799683" sldId="404"/>
        </pc:sldMkLst>
        <pc:picChg chg="add mod">
          <ac:chgData name="pantelis balaouras" userId="25e8755020fc1734" providerId="LiveId" clId="{55828161-1A49-41FE-A77B-7FAFA96DC511}" dt="2024-04-30T17:22:40.526" v="53"/>
          <ac:picMkLst>
            <pc:docMk/>
            <pc:sldMk cId="1915799683" sldId="404"/>
            <ac:picMk id="3" creationId="{1AEDB476-91CD-E118-55C9-7B5A795EE18D}"/>
          </ac:picMkLst>
        </pc:picChg>
        <pc:picChg chg="del">
          <ac:chgData name="pantelis balaouras" userId="25e8755020fc1734" providerId="LiveId" clId="{55828161-1A49-41FE-A77B-7FAFA96DC511}" dt="2024-04-30T17:22:05.630" v="52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mod chgLayout">
        <pc:chgData name="pantelis balaouras" userId="25e8755020fc1734" providerId="LiveId" clId="{55828161-1A49-41FE-A77B-7FAFA96DC511}" dt="2024-04-30T17:23:04.151" v="54" actId="478"/>
        <pc:sldMkLst>
          <pc:docMk/>
          <pc:sldMk cId="3002892622" sldId="458"/>
        </pc:sldMkLst>
        <pc:spChg chg="add del 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2" creationId="{A131A810-73B0-D5F2-A1DB-26AC09ADAF63}"/>
          </ac:spMkLst>
        </pc:spChg>
        <pc:spChg chg="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4" creationId="{E47D0821-8573-4002-9B33-F43C68A1D403}"/>
          </ac:spMkLst>
        </pc:spChg>
        <pc:spChg chg="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5" creationId="{FAA18648-8A7B-40D3-A066-80FDB05B7DF4}"/>
          </ac:spMkLst>
        </pc:spChg>
        <pc:picChg chg="del">
          <ac:chgData name="pantelis balaouras" userId="25e8755020fc1734" providerId="LiveId" clId="{55828161-1A49-41FE-A77B-7FAFA96DC511}" dt="2024-04-30T17:23:04.151" v="54" actId="478"/>
          <ac:picMkLst>
            <pc:docMk/>
            <pc:sldMk cId="3002892622" sldId="458"/>
            <ac:picMk id="8" creationId="{E0653952-044D-4A5F-81D7-1F89B0612EA0}"/>
          </ac:picMkLst>
        </pc:picChg>
      </pc:sldChg>
      <pc:sldChg chg="del">
        <pc:chgData name="pantelis balaouras" userId="25e8755020fc1734" providerId="LiveId" clId="{55828161-1A49-41FE-A77B-7FAFA96DC511}" dt="2024-04-30T17:20:13.643" v="29" actId="47"/>
        <pc:sldMkLst>
          <pc:docMk/>
          <pc:sldMk cId="3961292362" sldId="459"/>
        </pc:sldMkLst>
      </pc:sldChg>
      <pc:sldChg chg="del">
        <pc:chgData name="pantelis balaouras" userId="25e8755020fc1734" providerId="LiveId" clId="{55828161-1A49-41FE-A77B-7FAFA96DC511}" dt="2024-04-30T17:22:01.654" v="51" actId="47"/>
        <pc:sldMkLst>
          <pc:docMk/>
          <pc:sldMk cId="3865000422" sldId="460"/>
        </pc:sldMkLst>
      </pc:sldChg>
      <pc:sldChg chg="modSp mod">
        <pc:chgData name="pantelis balaouras" userId="25e8755020fc1734" providerId="LiveId" clId="{55828161-1A49-41FE-A77B-7FAFA96DC511}" dt="2024-04-30T17:23:25.690" v="57"/>
        <pc:sldMkLst>
          <pc:docMk/>
          <pc:sldMk cId="667290820" sldId="461"/>
        </pc:sldMkLst>
        <pc:spChg chg="mod">
          <ac:chgData name="pantelis balaouras" userId="25e8755020fc1734" providerId="LiveId" clId="{55828161-1A49-41FE-A77B-7FAFA96DC511}" dt="2024-04-30T17:23:16.152" v="56" actId="1076"/>
          <ac:spMkLst>
            <pc:docMk/>
            <pc:sldMk cId="667290820" sldId="461"/>
            <ac:spMk id="4" creationId="{122BC770-408C-50C8-126F-18790E99F2CB}"/>
          </ac:spMkLst>
        </pc:spChg>
        <pc:spChg chg="mod">
          <ac:chgData name="pantelis balaouras" userId="25e8755020fc1734" providerId="LiveId" clId="{55828161-1A49-41FE-A77B-7FAFA96DC511}" dt="2024-04-30T17:23:25.690" v="57"/>
          <ac:spMkLst>
            <pc:docMk/>
            <pc:sldMk cId="667290820" sldId="461"/>
            <ac:spMk id="16" creationId="{DFF0B65B-CBA5-9B67-090E-F3AF9A6A1A47}"/>
          </ac:spMkLst>
        </pc:spChg>
      </pc:sldChg>
      <pc:sldChg chg="addSp delSp modSp new mod modClrScheme chgLayout">
        <pc:chgData name="pantelis balaouras" userId="25e8755020fc1734" providerId="LiveId" clId="{55828161-1A49-41FE-A77B-7FAFA96DC511}" dt="2024-05-01T07:41:31.612" v="67" actId="20577"/>
        <pc:sldMkLst>
          <pc:docMk/>
          <pc:sldMk cId="1200100563" sldId="546"/>
        </pc:sldMkLst>
        <pc:spChg chg="del mod ord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2" creationId="{60332CF2-DF36-2871-881C-9F611FB0721B}"/>
          </ac:spMkLst>
        </pc:spChg>
        <pc:spChg chg="del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3" creationId="{4C98AF43-337E-94BF-96A4-637110A22F61}"/>
          </ac:spMkLst>
        </pc:spChg>
        <pc:spChg chg="del mod ord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4" creationId="{B3ADBE87-2026-F0EC-6EF0-4227AAB9B7E2}"/>
          </ac:spMkLst>
        </pc:spChg>
        <pc:spChg chg="add mod ord">
          <ac:chgData name="pantelis balaouras" userId="25e8755020fc1734" providerId="LiveId" clId="{55828161-1A49-41FE-A77B-7FAFA96DC511}" dt="2024-04-30T17:19:53.019" v="26" actId="27636"/>
          <ac:spMkLst>
            <pc:docMk/>
            <pc:sldMk cId="1200100563" sldId="546"/>
            <ac:spMk id="5" creationId="{454A0840-97BE-9019-705D-FE7423690358}"/>
          </ac:spMkLst>
        </pc:spChg>
        <pc:spChg chg="add mod ord">
          <ac:chgData name="pantelis balaouras" userId="25e8755020fc1734" providerId="LiveId" clId="{55828161-1A49-41FE-A77B-7FAFA96DC511}" dt="2024-05-01T07:41:31.612" v="67" actId="20577"/>
          <ac:spMkLst>
            <pc:docMk/>
            <pc:sldMk cId="1200100563" sldId="546"/>
            <ac:spMk id="6" creationId="{3BCC4CD0-F2AF-B3BD-BD01-1958200BFFAA}"/>
          </ac:spMkLst>
        </pc:spChg>
      </pc:sldChg>
      <pc:sldChg chg="addSp modSp new mod">
        <pc:chgData name="pantelis balaouras" userId="25e8755020fc1734" providerId="LiveId" clId="{55828161-1A49-41FE-A77B-7FAFA96DC511}" dt="2024-04-30T17:21:58.478" v="50" actId="1076"/>
        <pc:sldMkLst>
          <pc:docMk/>
          <pc:sldMk cId="230701598" sldId="547"/>
        </pc:sldMkLst>
        <pc:spChg chg="mod">
          <ac:chgData name="pantelis balaouras" userId="25e8755020fc1734" providerId="LiveId" clId="{55828161-1A49-41FE-A77B-7FAFA96DC511}" dt="2024-04-30T17:20:52.402" v="37" actId="27636"/>
          <ac:spMkLst>
            <pc:docMk/>
            <pc:sldMk cId="230701598" sldId="547"/>
            <ac:spMk id="2" creationId="{76F85B2D-AE91-1BB6-106C-EC6B5FA9A414}"/>
          </ac:spMkLst>
        </pc:spChg>
        <pc:spChg chg="mod">
          <ac:chgData name="pantelis balaouras" userId="25e8755020fc1734" providerId="LiveId" clId="{55828161-1A49-41FE-A77B-7FAFA96DC511}" dt="2024-04-30T17:21:47.835" v="48" actId="6549"/>
          <ac:spMkLst>
            <pc:docMk/>
            <pc:sldMk cId="230701598" sldId="547"/>
            <ac:spMk id="3" creationId="{C3850265-7326-D36B-9817-C5EE5B9CE955}"/>
          </ac:spMkLst>
        </pc:spChg>
        <pc:spChg chg="add mod">
          <ac:chgData name="pantelis balaouras" userId="25e8755020fc1734" providerId="LiveId" clId="{55828161-1A49-41FE-A77B-7FAFA96DC511}" dt="2024-04-30T17:21:58.478" v="50" actId="1076"/>
          <ac:spMkLst>
            <pc:docMk/>
            <pc:sldMk cId="230701598" sldId="547"/>
            <ac:spMk id="5" creationId="{C29561CB-9E5A-0757-070A-F828B476704C}"/>
          </ac:spMkLst>
        </pc:spChg>
        <pc:picChg chg="add mod">
          <ac:chgData name="pantelis balaouras" userId="25e8755020fc1734" providerId="LiveId" clId="{55828161-1A49-41FE-A77B-7FAFA96DC511}" dt="2024-04-30T17:21:52.751" v="49" actId="1076"/>
          <ac:picMkLst>
            <pc:docMk/>
            <pc:sldMk cId="230701598" sldId="547"/>
            <ac:picMk id="4" creationId="{A98F20F5-A9C2-8AB2-21F3-AC87E7F0B5F3}"/>
          </ac:picMkLst>
        </pc:picChg>
      </pc:sldChg>
      <pc:sldMasterChg chg="modSldLayout">
        <pc:chgData name="pantelis balaouras" userId="25e8755020fc1734" providerId="LiveId" clId="{55828161-1A49-41FE-A77B-7FAFA96DC511}" dt="2024-04-30T17:24:00.667" v="66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55828161-1A49-41FE-A77B-7FAFA96DC511}" dt="2024-04-30T17:23:44.987" v="62" actId="6549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55828161-1A49-41FE-A77B-7FAFA96DC511}" dt="2024-04-30T17:23:44.987" v="62" actId="6549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55828161-1A49-41FE-A77B-7FAFA96DC511}" dt="2024-04-30T17:23:54.939" v="64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55828161-1A49-41FE-A77B-7FAFA96DC511}" dt="2024-04-30T17:23:54.312" v="63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55828161-1A49-41FE-A77B-7FAFA96DC511}" dt="2024-04-30T17:23:54.939" v="64"/>
            <ac:spMkLst>
              <pc:docMk/>
              <pc:sldMasterMk cId="1468923052" sldId="2147483648"/>
              <pc:sldLayoutMk cId="2515741970" sldId="2147483665"/>
              <ac:spMk id="7" creationId="{2867B0A6-4154-A633-91C7-6E427A829DB9}"/>
            </ac:spMkLst>
          </pc:spChg>
        </pc:sldLayoutChg>
        <pc:sldLayoutChg chg="addSp delSp modSp">
          <pc:chgData name="pantelis balaouras" userId="25e8755020fc1734" providerId="LiveId" clId="{55828161-1A49-41FE-A77B-7FAFA96DC511}" dt="2024-04-30T17:24:00.667" v="66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55828161-1A49-41FE-A77B-7FAFA96DC511}" dt="2024-04-30T17:24:00.069" v="65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55828161-1A49-41FE-A77B-7FAFA96DC511}" dt="2024-04-30T17:24:00.667" v="66"/>
            <ac:spMkLst>
              <pc:docMk/>
              <pc:sldMasterMk cId="1468923052" sldId="2147483648"/>
              <pc:sldLayoutMk cId="2336866591" sldId="2147483666"/>
              <ac:spMk id="5" creationId="{83D7BC89-EEDE-6D86-E396-AC81C9901699}"/>
            </ac:spMkLst>
          </pc:spChg>
        </pc:sldLayoutChg>
      </pc:sldMasterChg>
    </pc:docChg>
  </pc:docChgLst>
  <pc:docChgLst>
    <pc:chgData name="pantelis balaouras" userId="25e8755020fc1734" providerId="LiveId" clId="{5AC8F22B-ED4A-45C4-ACA5-3F060193CF90}"/>
    <pc:docChg chg="custSel modSld">
      <pc:chgData name="pantelis balaouras" userId="25e8755020fc1734" providerId="LiveId" clId="{5AC8F22B-ED4A-45C4-ACA5-3F060193CF90}" dt="2024-05-01T19:44:04.832" v="38" actId="1076"/>
      <pc:docMkLst>
        <pc:docMk/>
      </pc:docMkLst>
      <pc:sldChg chg="addSp delSp modSp mod">
        <pc:chgData name="pantelis balaouras" userId="25e8755020fc1734" providerId="LiveId" clId="{5AC8F22B-ED4A-45C4-ACA5-3F060193CF90}" dt="2024-05-01T19:41:04.482" v="2" actId="14100"/>
        <pc:sldMkLst>
          <pc:docMk/>
          <pc:sldMk cId="2033093179" sldId="420"/>
        </pc:sldMkLst>
        <pc:spChg chg="add mod">
          <ac:chgData name="pantelis balaouras" userId="25e8755020fc1734" providerId="LiveId" clId="{5AC8F22B-ED4A-45C4-ACA5-3F060193CF90}" dt="2024-05-01T19:40:58.412" v="1"/>
          <ac:spMkLst>
            <pc:docMk/>
            <pc:sldMk cId="2033093179" sldId="420"/>
            <ac:spMk id="2" creationId="{11A32231-D566-6038-3E50-7988CB21709F}"/>
          </ac:spMkLst>
        </pc:spChg>
        <pc:spChg chg="mod">
          <ac:chgData name="pantelis balaouras" userId="25e8755020fc1734" providerId="LiveId" clId="{5AC8F22B-ED4A-45C4-ACA5-3F060193CF90}" dt="2024-05-01T19:41:04.482" v="2" actId="14100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5AC8F22B-ED4A-45C4-ACA5-3F060193CF90}" dt="2024-05-01T19:40:58.412" v="1"/>
          <ac:picMkLst>
            <pc:docMk/>
            <pc:sldMk cId="2033093179" sldId="420"/>
            <ac:picMk id="3" creationId="{635BA1AD-6B48-EA6C-3FC6-F050C151A8EB}"/>
          </ac:picMkLst>
        </pc:picChg>
        <pc:picChg chg="del">
          <ac:chgData name="pantelis balaouras" userId="25e8755020fc1734" providerId="LiveId" clId="{5AC8F22B-ED4A-45C4-ACA5-3F060193CF90}" dt="2024-05-01T19:40:57.149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5AC8F22B-ED4A-45C4-ACA5-3F060193CF90}" dt="2024-05-01T19:41:41.477" v="7" actId="14100"/>
        <pc:sldMkLst>
          <pc:docMk/>
          <pc:sldMk cId="3880318597" sldId="437"/>
        </pc:sldMkLst>
        <pc:spChg chg="add mod">
          <ac:chgData name="pantelis balaouras" userId="25e8755020fc1734" providerId="LiveId" clId="{5AC8F22B-ED4A-45C4-ACA5-3F060193CF90}" dt="2024-05-01T19:41:26.476" v="4"/>
          <ac:spMkLst>
            <pc:docMk/>
            <pc:sldMk cId="3880318597" sldId="437"/>
            <ac:spMk id="2" creationId="{29113DB7-1870-B9C7-6462-FDF2FB01A0FA}"/>
          </ac:spMkLst>
        </pc:spChg>
        <pc:spChg chg="mod">
          <ac:chgData name="pantelis balaouras" userId="25e8755020fc1734" providerId="LiveId" clId="{5AC8F22B-ED4A-45C4-ACA5-3F060193CF90}" dt="2024-05-01T19:41:41.477" v="7" actId="14100"/>
          <ac:spMkLst>
            <pc:docMk/>
            <pc:sldMk cId="3880318597" sldId="437"/>
            <ac:spMk id="5" creationId="{F56DC747-739E-5A0C-94B8-E8F8E974AC85}"/>
          </ac:spMkLst>
        </pc:spChg>
        <pc:spChg chg="mod">
          <ac:chgData name="pantelis balaouras" userId="25e8755020fc1734" providerId="LiveId" clId="{5AC8F22B-ED4A-45C4-ACA5-3F060193CF90}" dt="2024-05-01T19:41:31.469" v="5" actId="14100"/>
          <ac:spMkLst>
            <pc:docMk/>
            <pc:sldMk cId="3880318597" sldId="437"/>
            <ac:spMk id="13" creationId="{ACBE9AD0-B2F0-4ADA-8F10-B83476743F9C}"/>
          </ac:spMkLst>
        </pc:spChg>
        <pc:picChg chg="add mod">
          <ac:chgData name="pantelis balaouras" userId="25e8755020fc1734" providerId="LiveId" clId="{5AC8F22B-ED4A-45C4-ACA5-3F060193CF90}" dt="2024-05-01T19:41:26.476" v="4"/>
          <ac:picMkLst>
            <pc:docMk/>
            <pc:sldMk cId="3880318597" sldId="437"/>
            <ac:picMk id="3" creationId="{652F2EEA-9CF0-E900-27D3-195D87EFDE65}"/>
          </ac:picMkLst>
        </pc:picChg>
        <pc:picChg chg="del">
          <ac:chgData name="pantelis balaouras" userId="25e8755020fc1734" providerId="LiveId" clId="{5AC8F22B-ED4A-45C4-ACA5-3F060193CF90}" dt="2024-05-01T19:41:08.914" v="3" actId="478"/>
          <ac:picMkLst>
            <pc:docMk/>
            <pc:sldMk cId="3880318597" sldId="437"/>
            <ac:picMk id="15" creationId="{4313419D-52B3-4469-9529-313D9EB0AF33}"/>
          </ac:picMkLst>
        </pc:picChg>
      </pc:sldChg>
      <pc:sldChg chg="addSp modSp mod">
        <pc:chgData name="pantelis balaouras" userId="25e8755020fc1734" providerId="LiveId" clId="{5AC8F22B-ED4A-45C4-ACA5-3F060193CF90}" dt="2024-05-01T19:42:16.587" v="12" actId="403"/>
        <pc:sldMkLst>
          <pc:docMk/>
          <pc:sldMk cId="3002892622" sldId="458"/>
        </pc:sldMkLst>
        <pc:spChg chg="add mod">
          <ac:chgData name="pantelis balaouras" userId="25e8755020fc1734" providerId="LiveId" clId="{5AC8F22B-ED4A-45C4-ACA5-3F060193CF90}" dt="2024-05-01T19:41:58.460" v="8"/>
          <ac:spMkLst>
            <pc:docMk/>
            <pc:sldMk cId="3002892622" sldId="458"/>
            <ac:spMk id="3" creationId="{4381CED9-6847-AFA9-8554-2EF3F281F4A1}"/>
          </ac:spMkLst>
        </pc:spChg>
        <pc:spChg chg="mod">
          <ac:chgData name="pantelis balaouras" userId="25e8755020fc1734" providerId="LiveId" clId="{5AC8F22B-ED4A-45C4-ACA5-3F060193CF90}" dt="2024-05-01T19:42:16.587" v="12" actId="403"/>
          <ac:spMkLst>
            <pc:docMk/>
            <pc:sldMk cId="3002892622" sldId="458"/>
            <ac:spMk id="5" creationId="{FAA18648-8A7B-40D3-A066-80FDB05B7DF4}"/>
          </ac:spMkLst>
        </pc:spChg>
        <pc:picChg chg="add mod">
          <ac:chgData name="pantelis balaouras" userId="25e8755020fc1734" providerId="LiveId" clId="{5AC8F22B-ED4A-45C4-ACA5-3F060193CF90}" dt="2024-05-01T19:41:58.460" v="8"/>
          <ac:picMkLst>
            <pc:docMk/>
            <pc:sldMk cId="3002892622" sldId="458"/>
            <ac:picMk id="2" creationId="{45CBACBB-4E14-7010-AD77-D88D5EBFA532}"/>
          </ac:picMkLst>
        </pc:picChg>
      </pc:sldChg>
      <pc:sldChg chg="addSp modSp mod">
        <pc:chgData name="pantelis balaouras" userId="25e8755020fc1734" providerId="LiveId" clId="{5AC8F22B-ED4A-45C4-ACA5-3F060193CF90}" dt="2024-05-01T19:43:36.503" v="34" actId="1076"/>
        <pc:sldMkLst>
          <pc:docMk/>
          <pc:sldMk cId="1200100563" sldId="546"/>
        </pc:sldMkLst>
        <pc:spChg chg="add mod">
          <ac:chgData name="pantelis balaouras" userId="25e8755020fc1734" providerId="LiveId" clId="{5AC8F22B-ED4A-45C4-ACA5-3F060193CF90}" dt="2024-05-01T19:42:39.160" v="13"/>
          <ac:spMkLst>
            <pc:docMk/>
            <pc:sldMk cId="1200100563" sldId="546"/>
            <ac:spMk id="3" creationId="{FD1B0A07-2FFD-DC48-A489-57D3F5D55B59}"/>
          </ac:spMkLst>
        </pc:spChg>
        <pc:spChg chg="mod">
          <ac:chgData name="pantelis balaouras" userId="25e8755020fc1734" providerId="LiveId" clId="{5AC8F22B-ED4A-45C4-ACA5-3F060193CF90}" dt="2024-05-01T19:43:15.489" v="32" actId="207"/>
          <ac:spMkLst>
            <pc:docMk/>
            <pc:sldMk cId="1200100563" sldId="546"/>
            <ac:spMk id="5" creationId="{454A0840-97BE-9019-705D-FE7423690358}"/>
          </ac:spMkLst>
        </pc:spChg>
        <pc:spChg chg="mod">
          <ac:chgData name="pantelis balaouras" userId="25e8755020fc1734" providerId="LiveId" clId="{5AC8F22B-ED4A-45C4-ACA5-3F060193CF90}" dt="2024-05-01T19:42:50.336" v="14" actId="14100"/>
          <ac:spMkLst>
            <pc:docMk/>
            <pc:sldMk cId="1200100563" sldId="546"/>
            <ac:spMk id="6" creationId="{3BCC4CD0-F2AF-B3BD-BD01-1958200BFFAA}"/>
          </ac:spMkLst>
        </pc:spChg>
        <pc:picChg chg="add mod">
          <ac:chgData name="pantelis balaouras" userId="25e8755020fc1734" providerId="LiveId" clId="{5AC8F22B-ED4A-45C4-ACA5-3F060193CF90}" dt="2024-05-01T19:43:36.503" v="34" actId="1076"/>
          <ac:picMkLst>
            <pc:docMk/>
            <pc:sldMk cId="1200100563" sldId="546"/>
            <ac:picMk id="2" creationId="{86F12CA2-7D9E-0B5A-8F7A-B22E2A9AAB23}"/>
          </ac:picMkLst>
        </pc:picChg>
      </pc:sldChg>
      <pc:sldChg chg="addSp modSp mod">
        <pc:chgData name="pantelis balaouras" userId="25e8755020fc1734" providerId="LiveId" clId="{5AC8F22B-ED4A-45C4-ACA5-3F060193CF90}" dt="2024-05-01T19:44:04.832" v="38" actId="1076"/>
        <pc:sldMkLst>
          <pc:docMk/>
          <pc:sldMk cId="230701598" sldId="547"/>
        </pc:sldMkLst>
        <pc:spChg chg="mod">
          <ac:chgData name="pantelis balaouras" userId="25e8755020fc1734" providerId="LiveId" clId="{5AC8F22B-ED4A-45C4-ACA5-3F060193CF90}" dt="2024-05-01T19:43:33.217" v="33"/>
          <ac:spMkLst>
            <pc:docMk/>
            <pc:sldMk cId="230701598" sldId="547"/>
            <ac:spMk id="2" creationId="{76F85B2D-AE91-1BB6-106C-EC6B5FA9A414}"/>
          </ac:spMkLst>
        </pc:spChg>
        <pc:spChg chg="mod">
          <ac:chgData name="pantelis balaouras" userId="25e8755020fc1734" providerId="LiveId" clId="{5AC8F22B-ED4A-45C4-ACA5-3F060193CF90}" dt="2024-05-01T19:43:58.578" v="37" actId="14100"/>
          <ac:spMkLst>
            <pc:docMk/>
            <pc:sldMk cId="230701598" sldId="547"/>
            <ac:spMk id="3" creationId="{C3850265-7326-D36B-9817-C5EE5B9CE955}"/>
          </ac:spMkLst>
        </pc:spChg>
        <pc:spChg chg="add mod">
          <ac:chgData name="pantelis balaouras" userId="25e8755020fc1734" providerId="LiveId" clId="{5AC8F22B-ED4A-45C4-ACA5-3F060193CF90}" dt="2024-05-01T19:43:48.896" v="36" actId="167"/>
          <ac:spMkLst>
            <pc:docMk/>
            <pc:sldMk cId="230701598" sldId="547"/>
            <ac:spMk id="7" creationId="{2C461B55-13C9-4372-28B5-24FED0349D75}"/>
          </ac:spMkLst>
        </pc:spChg>
        <pc:picChg chg="mod">
          <ac:chgData name="pantelis balaouras" userId="25e8755020fc1734" providerId="LiveId" clId="{5AC8F22B-ED4A-45C4-ACA5-3F060193CF90}" dt="2024-05-01T19:44:04.832" v="38" actId="1076"/>
          <ac:picMkLst>
            <pc:docMk/>
            <pc:sldMk cId="230701598" sldId="547"/>
            <ac:picMk id="4" creationId="{A98F20F5-A9C2-8AB2-21F3-AC87E7F0B5F3}"/>
          </ac:picMkLst>
        </pc:picChg>
        <pc:picChg chg="add mod">
          <ac:chgData name="pantelis balaouras" userId="25e8755020fc1734" providerId="LiveId" clId="{5AC8F22B-ED4A-45C4-ACA5-3F060193CF90}" dt="2024-05-01T19:43:48.896" v="36" actId="167"/>
          <ac:picMkLst>
            <pc:docMk/>
            <pc:sldMk cId="230701598" sldId="547"/>
            <ac:picMk id="6" creationId="{078F6B53-ECAA-0D8C-4429-1F9FF979727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584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2201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2316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2735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4853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532CAFD4-E5F6-DB64-4C00-8F6568C21D15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9AC18A60-AF1F-03C0-B0BE-E0F798ADD6AC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4.4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Εφαρμογές υγείας για </a:t>
            </a:r>
            <a:r>
              <a:rPr lang="el-GR" altLang="el-GR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ρουτίνες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ξεκούρασης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867B0A6-4154-A633-91C7-6E427A829D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4.4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Health Apps for Rest Routines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83D7BC89-EEDE-6D86-E396-AC81C99016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4.4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Health Apps for Rest Routines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81656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Ενότητα 4 – </a:t>
            </a:r>
            <a: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  <a:t>Συνεδρία λήξης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(4.4)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Εφαρμογές υγείας για ρουτίνες </a:t>
            </a:r>
            <a:r>
              <a:rPr kumimoji="0" lang="el-GR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ξεκούρασης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l-G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  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ABC7F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  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425581" y="629988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23" name="Εικόνα 2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6466450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2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00" b="1" dirty="0">
                <a:solidFill>
                  <a:srgbClr val="203864"/>
                </a:solidFill>
                <a:latin typeface="+mn-lt"/>
              </a:rPr>
              <a:t>Εταίροι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 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GERMANY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SPAIN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ATHENS, GREECE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UNIVERSITAT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SPAIN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GERMANY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ITALY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CONNEXIONS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ATHENS, GREECE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STRASBOURG, FRANCE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CYPRUS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l-GR" sz="5400" dirty="0"/>
              <a:t>Τελική συνεδρία: Περιεχόμενο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6" y="2196661"/>
            <a:ext cx="5532262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l-GR" sz="2400" dirty="0"/>
              <a:t>Κλείσιμο</a:t>
            </a: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l-GR" sz="2200" b="1" dirty="0">
                <a:solidFill>
                  <a:srgbClr val="203864"/>
                </a:solidFill>
              </a:rPr>
              <a:t>Στόχοι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Εφαρμογές υγείας για ρουτίνες ξεκούρασης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4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Ευαισθητοποίηση σχετικά με το τι είναι μια ρουτίνα </a:t>
            </a:r>
            <a:r>
              <a:rPr lang="el-GR" dirty="0">
                <a:solidFill>
                  <a:schemeClr val="tx1"/>
                </a:solidFill>
              </a:rPr>
              <a:t>ξεκούρασης</a:t>
            </a:r>
            <a:r>
              <a:rPr lang="el-GR" dirty="0"/>
              <a:t> και τη σημασία μιας ρουτίνας </a:t>
            </a:r>
            <a:r>
              <a:rPr lang="el-GR" dirty="0">
                <a:solidFill>
                  <a:schemeClr val="tx1"/>
                </a:solidFill>
              </a:rPr>
              <a:t>ξεκούρασης</a:t>
            </a:r>
            <a:endParaRPr lang="el-GR" dirty="0"/>
          </a:p>
          <a:p>
            <a:r>
              <a:rPr lang="el-GR" dirty="0"/>
              <a:t>Προσδιορισμός των βασικών δραστηριοτήτων για την καθιέρωση μιας ρουτίνας ύπνου και πώς οι εφαρμογές ρουτίνας ύπνου μπορούν να συμβάλουν σε αυτό</a:t>
            </a:r>
          </a:p>
          <a:p>
            <a:r>
              <a:rPr lang="el-GR" dirty="0"/>
              <a:t>Κατανόηση εννοιών που σχετίζονται με τις εφαρμογές υγείας και πώς μπορούν να είναι χρήσιμες για τους μετανάστες</a:t>
            </a:r>
          </a:p>
          <a:p>
            <a:r>
              <a:rPr lang="el-GR" dirty="0"/>
              <a:t>Ανάπτυξη ψηφιακών δεξιοτήτων και εξοικείωση με τη χρήση εφαρμογών για τη ρουτίνα ύπνου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A32231-D566-6038-3E50-7988CB21709F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Πηγή: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635BA1AD-6B48-EA6C-3FC6-F050C151A8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Εφαρμογές υγείας για ρουτίνες ξεκούρασης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4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89412"/>
            <a:ext cx="6757200" cy="3316253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Ορισμός του τι είναι μια ρουτίνα</a:t>
            </a:r>
            <a:r>
              <a:rPr lang="el-GR" dirty="0">
                <a:solidFill>
                  <a:schemeClr val="tx1"/>
                </a:solidFill>
              </a:rPr>
              <a:t> ξεκούρασης </a:t>
            </a:r>
            <a:r>
              <a:rPr lang="el-GR" dirty="0"/>
              <a:t>νου και γιατί είναι σημαντική</a:t>
            </a:r>
          </a:p>
          <a:p>
            <a:r>
              <a:rPr lang="el-GR" dirty="0"/>
              <a:t>Επεξήγηση του τρόπου με τον οποίο οι εφαρμογές ρουτίνας ύπνου μπορούν να ωφελήσουν την καθιέρωση μιας ρουτίνας ύπνου και να βελτιώσουν τον ύπνο γενικά</a:t>
            </a:r>
          </a:p>
          <a:p>
            <a:r>
              <a:rPr lang="el-GR" dirty="0"/>
              <a:t>Εξοικείωση και δυνατότητα πλοήγησης σε διαφορετικές εφαρμογές ρουτίνας ύπνου και ενσωμάτωσής της στην καθημερινή ζωή</a:t>
            </a:r>
          </a:p>
        </p:txBody>
      </p:sp>
      <p:sp>
        <p:nvSpPr>
          <p:cNvPr id="10" name="Τίτλος 10">
            <a:extLst>
              <a:ext uri="{FF2B5EF4-FFF2-40B4-BE49-F238E27FC236}">
                <a16:creationId xmlns:a16="http://schemas.microsoft.com/office/drawing/2014/main" id="{13C44F75-00E7-4A9C-B719-42ECF03F9CEF}"/>
              </a:ext>
            </a:extLst>
          </p:cNvPr>
          <p:cNvSpPr txBox="1">
            <a:spLocks/>
          </p:cNvSpPr>
          <p:nvPr/>
        </p:nvSpPr>
        <p:spPr>
          <a:xfrm>
            <a:off x="536509" y="1352412"/>
            <a:ext cx="10515600" cy="618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rgbClr val="203864"/>
                </a:solidFill>
              </a:rPr>
              <a:t>Δεξιότητες</a:t>
            </a:r>
            <a:endParaRPr lang="en-US" dirty="0">
              <a:solidFill>
                <a:srgbClr val="203864"/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9113DB7-1870-B9C7-6462-FDF2FB01A0FA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Εικόνα</a:t>
            </a:r>
            <a:r>
              <a:rPr lang="en-US" sz="1200" dirty="0">
                <a:hlinkClick r:id="rId3"/>
              </a:rPr>
              <a:t>  </a:t>
            </a:r>
            <a:r>
              <a:rPr lang="en-US" sz="1200" dirty="0" err="1">
                <a:hlinkClick r:id="rId3"/>
              </a:rPr>
              <a:t>vectorjuice</a:t>
            </a:r>
            <a:r>
              <a:rPr lang="en-US" sz="1200" dirty="0">
                <a:hlinkClick r:id="rId3"/>
              </a:rPr>
              <a:t> </a:t>
            </a:r>
            <a:r>
              <a:rPr lang="el-GR" sz="1200" dirty="0">
                <a:hlinkClick r:id="rId3"/>
              </a:rPr>
              <a:t>στο</a:t>
            </a:r>
            <a:r>
              <a:rPr lang="en-US" sz="1200" dirty="0">
                <a:hlinkClick r:id="rId3"/>
              </a:rPr>
              <a:t>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652F2EEA-9CF0-E900-27D3-195D87EFDE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3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79998"/>
            <a:ext cx="10515600" cy="893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1E24"/>
                </a:solidFill>
              </a:rPr>
              <a:t>1. </a:t>
            </a:r>
            <a:r>
              <a:rPr lang="el-GR" dirty="0">
                <a:solidFill>
                  <a:srgbClr val="C01E24"/>
                </a:solidFill>
              </a:rPr>
              <a:t>Κλείσιμο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546430"/>
            <a:ext cx="6515153" cy="3231572"/>
          </a:xfrm>
        </p:spPr>
        <p:txBody>
          <a:bodyPr anchor="t">
            <a:normAutofit/>
          </a:bodyPr>
          <a:lstStyle/>
          <a:p>
            <a:r>
              <a:rPr lang="el-GR" sz="2200" dirty="0">
                <a:solidFill>
                  <a:srgbClr val="203864"/>
                </a:solidFill>
                <a:sym typeface="Arial" panose="020B0604020202020204" pitchFamily="34" charset="0"/>
              </a:rPr>
              <a:t>Στόχοι</a:t>
            </a:r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Να συνοψίσουμε τα κύρια σημεία της ενότητας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Να μοιραστείτε την εμπειρία χρήσης μιας εφαρμογής ρουτίνας ύπνου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Να μοιραστείτε τις προκλήσεις που αντιμετωπίσατε </a:t>
            </a:r>
            <a:r>
              <a:rPr lang="el-GR" sz="2400" b="0" dirty="0" err="1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αλλα</a:t>
            </a:r>
            <a:r>
              <a:rPr lang="el-GR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 ιδέες για το πώς να ξεπεραστούν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b="0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b="0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45CBACBB-4E14-7010-AD77-D88D5EBFA5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2"/>
          <a:stretch/>
        </p:blipFill>
        <p:spPr bwMode="auto">
          <a:xfrm>
            <a:off x="7073153" y="1132728"/>
            <a:ext cx="502702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81CED9-6847-AFA9-8554-2EF3F281F4A1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Σχεδιάστηκε από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028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6F12CA2-7D9E-0B5A-8F7A-B22E2A9AA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274" y="860754"/>
            <a:ext cx="5627914" cy="56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454A0840-97BE-9019-705D-FE742369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494CF3"/>
                </a:solidFill>
              </a:rPr>
              <a:t>Δραστηριότητα: Αφιερώστε λίγα λεπτά και γράψτε...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BCC4CD0-F2AF-B3BD-BD01-1958200BF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810990" cy="4865977"/>
          </a:xfrm>
        </p:spPr>
        <p:txBody>
          <a:bodyPr>
            <a:normAutofit/>
          </a:bodyPr>
          <a:lstStyle/>
          <a:p>
            <a:r>
              <a:rPr lang="el-GR" i="1" dirty="0"/>
              <a:t>Τι είναι η ρουτίνα ύπνου;</a:t>
            </a:r>
          </a:p>
          <a:p>
            <a:r>
              <a:rPr lang="el-GR" i="1" dirty="0"/>
              <a:t>Πώς μπορώ να καθιερώσω μια ρουτίνα ύπνου και γιατί είναι σημαντική;</a:t>
            </a:r>
          </a:p>
          <a:p>
            <a:r>
              <a:rPr lang="el-GR" i="1" dirty="0"/>
              <a:t>Πώς μπορώ να επωφεληθώ από τη χρήση μιας εφαρμογής ρουτίνας ύπνου;</a:t>
            </a:r>
          </a:p>
          <a:p>
            <a:r>
              <a:rPr lang="el-GR" i="1" dirty="0"/>
              <a:t>Ποια είναι τα μειονεκτήματα για τη χρήση μίας εφαρμογής για τη ρουτίνα ύπνου;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1B0A07-2FFD-DC48-A489-57D3F5D55B5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4"/>
              </a:rPr>
              <a:t>Εικόνα by vectorjuice</a:t>
            </a:r>
            <a:r>
              <a:rPr lang="en-US" sz="1200" dirty="0">
                <a:hlinkClick r:id="rId4"/>
              </a:rPr>
              <a:t> </a:t>
            </a:r>
            <a:r>
              <a:rPr lang="el-GR" sz="1200" dirty="0">
                <a:hlinkClick r:id="rId4"/>
              </a:rPr>
              <a:t>στο 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001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078F6B53-ECAA-0D8C-4429-1F9FF9797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1"/>
          <a:stretch/>
        </p:blipFill>
        <p:spPr bwMode="auto">
          <a:xfrm>
            <a:off x="6881274" y="860754"/>
            <a:ext cx="4924903" cy="56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76F85B2D-AE91-1BB6-106C-EC6B5FA9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494CF3"/>
                </a:solidFill>
              </a:rPr>
              <a:t>Δραστηριότητα: Αφιερώστε λίγα λεπτά και γράψτε...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850265-7326-D36B-9817-C5EE5B9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937954" cy="4865977"/>
          </a:xfrm>
        </p:spPr>
        <p:txBody>
          <a:bodyPr/>
          <a:lstStyle/>
          <a:p>
            <a:r>
              <a:rPr lang="el-GR" sz="2400" b="0" i="1" dirty="0">
                <a:sym typeface="Arial" panose="020B0604020202020204" pitchFamily="34" charset="0"/>
              </a:rPr>
              <a:t>Πώς ήταν η εμπειρία της χρήσης μιας εφαρμογής ρουτίνας ύπνου;</a:t>
            </a:r>
          </a:p>
          <a:p>
            <a:r>
              <a:rPr lang="el-GR" sz="2400" b="0" i="1" dirty="0">
                <a:sym typeface="Arial" panose="020B0604020202020204" pitchFamily="34" charset="0"/>
              </a:rPr>
              <a:t>Μπορώ να την εντάξω στην καθημερινότητά μου;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0" dirty="0">
              <a:sym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l-GR" sz="2400" b="1" dirty="0">
                <a:sym typeface="Arial" panose="020B0604020202020204" pitchFamily="34" charset="0"/>
              </a:rPr>
              <a:t>Οποιος θέλει μπορεί να μοιραστεί με την ομάδα!</a:t>
            </a:r>
            <a:endParaRPr lang="el-GR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98F20F5-A9C2-8AB2-21F3-AC87E7F0B5F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414" y="4609347"/>
            <a:ext cx="3439123" cy="21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Συγχαρητήρια!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Ολοκληρώσατε αυτήν την ενότητα!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52D5588-9D47-4372-A592-FC5F71ED3798}"/>
              </a:ext>
            </a:extLst>
          </p:cNvPr>
          <p:cNvSpPr/>
          <p:nvPr/>
        </p:nvSpPr>
        <p:spPr>
          <a:xfrm>
            <a:off x="7324530" y="6328066"/>
            <a:ext cx="4863381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9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20000"/>
                  <a:lumOff val="8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2" name="Εικόνα 1" descr="Εικόνα που περιέχει κείμενο, γραμματοσειρά, λογότυπο, γραφικά  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4 4 Health Apps for Rest Routines CLOSING_gr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Xhd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BeF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F4X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BeF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BeF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BeF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XhdpYFQaV5GsAAABvAAAAHAAAAHVuaXZlcnNhbC9sb2NhbF9zZXR0aW5ncy54bWwNyrEKwkAMANC9XxEySB3Uugn2rpujCK0fENogB7mk9ELRv/e2N7x++GaBnbeSTANezx0C62xL0k/A9/Q43RCKky4kphxQDWGITS82k4zsXmOBVejH28S5wvlJuc4XqbOkAu1B/B6PeInNH1BLAwQUAAIACAAYhd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AYhdpYOp3ncEsAAABrAAAAGwAAAHVuaXZlcnNhbC91bml2ZXJzYWwucG5nLnhtbLOxr8jNUShLLSrOzM+zVTLUM1Cyt+PlsikoSi3LTC1XqACKAQUhQEmhEsg1QnDLM1NKMoBCBhYWCMGM1Mz0jBJbJQtDM7igPtBMAFBLAQIAABQAAgAIAKl+UE82YVgCRwMAAOEJAAAUAAAAAAAAAAEAAAAAAAAAAAB1bml2ZXJzYWwvcGxheWVyLnhtbFBLAQIAABQAAgAIABeF2li1N/SoHAUAAOETAAAdAAAAAAAAAAEAAAAAAHkDAAB1bml2ZXJzYWwvY29tbW9uX21lc3NhZ2VzLmxuZ1BLAQIAABQAAgAIABeF2lgVHmAbowAAAH8BAAAuAAAAAAAAAAEAAAAAANAIAAB1bml2ZXJzYWwvcGxheWJhY2tfYW5kX25hdmlnYXRpb25fc2V0dGluZ3MueG1sUEsBAgAAFAACAAgAF4XaWHRJNR88BAAADBUAACcAAAAAAAAAAQAAAAAAvwkAAHVuaXZlcnNhbC9mbGFzaF9wdWJsaXNoaW5nX3NldHRpbmdzLnhtbFBLAQIAABQAAgAIABeF2lg3i4dqewMAAKwMAAAhAAAAAAAAAAEAAAAAAEAOAAB1bml2ZXJzYWwvZmxhc2hfc2tpbl9zZXR0aW5ncy54bWxQSwECAAAUAAIACAAXhdpYpq9WIzYEAACWFAAAJgAAAAAAAAABAAAAAAD6EQAAdW5pdmVyc2FsL2h0bWxfcHVibGlzaGluZ19zZXR0aW5ncy54bWxQSwECAAAUAAIACAAXhdpYJg9+6LABAABvBgAAHwAAAAAAAAABAAAAAAB0FgAAdW5pdmVyc2FsL2h0bWxfc2tpbl9zZXR0aW5ncy5qc1BLAQIAABQAAgAIABeF2lgVBpXkawAAAG8AAAAcAAAAAAAAAAEAAAAAAGEYAAB1bml2ZXJzYWwvbG9jYWxfc2V0dGluZ3MueG1sUEsBAgAAFAACAAgAGIXaWPV0pn6tEQAAqzkAABcAAAAAAAAAAAAAAAAABhkAAHVuaXZlcnNhbC91bml2ZXJzYWwucG5nUEsBAgAAFAACAAgAGIXaWDqd53BLAAAAawAAABsAAAAAAAAAAQAAAAAA6CoAAHVuaXZlcnNhbC91bml2ZXJzYWwucG5nLnhtbFBLBQYAAAAACgAKAAYDAABsKwAAAAA="/>
  <p:tag name="ISPRING_LMS_API_VERSION" val="SCORM 1.2"/>
  <p:tag name="ISPRING_ULTRA_SCORM_COURSE_ID" val="08C4F9F3-047B-4B98-B5FD-3E488F2A3A3E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4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4 4 Health Apps for Rest Routines CLOSING_gr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4253</TotalTime>
  <Words>506</Words>
  <Application>Microsoft Office PowerPoint</Application>
  <PresentationFormat>Ευρεία οθόνη</PresentationFormat>
  <Paragraphs>87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20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Εταίροι</vt:lpstr>
      <vt:lpstr>Τελική συνεδρία: Περιεχόμενο</vt:lpstr>
      <vt:lpstr>Στόχοι</vt:lpstr>
      <vt:lpstr>Παρουσίαση του PowerPoint</vt:lpstr>
      <vt:lpstr>1. Κλείσιμο</vt:lpstr>
      <vt:lpstr>Δραστηριότητα: Αφιερώστε λίγα λεπτά και γράψτε...</vt:lpstr>
      <vt:lpstr>Δραστηριότητα: Αφιερώστε λίγα λεπτά και γράψτε...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ETA4 4 Health Apps for Rest Routines CLOSING_gr</dc:title>
  <dc:creator>pantelis bbalaouras</dc:creator>
  <cp:lastModifiedBy>pantelis</cp:lastModifiedBy>
  <cp:revision>63</cp:revision>
  <dcterms:created xsi:type="dcterms:W3CDTF">2020-06-02T13:31:56Z</dcterms:created>
  <dcterms:modified xsi:type="dcterms:W3CDTF">2024-06-26T13:41:24Z</dcterms:modified>
</cp:coreProperties>
</file>