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70" r:id="rId2"/>
    <p:sldId id="471" r:id="rId3"/>
    <p:sldId id="545" r:id="rId4"/>
    <p:sldId id="420" r:id="rId5"/>
    <p:sldId id="437" r:id="rId6"/>
    <p:sldId id="458" r:id="rId7"/>
    <p:sldId id="261" r:id="rId8"/>
    <p:sldId id="459" r:id="rId9"/>
    <p:sldId id="461" r:id="rId10"/>
    <p:sldId id="460" r:id="rId11"/>
    <p:sldId id="468" r:id="rId12"/>
    <p:sldId id="469" r:id="rId13"/>
    <p:sldId id="404" r:id="rId14"/>
  </p:sldIdLst>
  <p:sldSz cx="12192000" cy="6858000"/>
  <p:notesSz cx="6858000" cy="9144000"/>
  <p:custDataLst>
    <p:tags r:id="rId17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474AF1"/>
    <a:srgbClr val="DDE0E5"/>
    <a:srgbClr val="F8F8F8"/>
    <a:srgbClr val="ABC7F1"/>
    <a:srgbClr val="ED7D31"/>
    <a:srgbClr val="CFD5EA"/>
    <a:srgbClr val="404040"/>
    <a:srgbClr val="C01E24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ED9723-7474-4F58-B36C-CDD310F8B9C5}" v="4" dt="2024-05-01T19:37:45.5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88" autoAdjust="0"/>
  </p:normalViewPr>
  <p:slideViewPr>
    <p:cSldViewPr snapToGrid="0">
      <p:cViewPr varScale="1">
        <p:scale>
          <a:sx n="74" d="100"/>
          <a:sy n="74" d="100"/>
        </p:scale>
        <p:origin x="72" y="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B718DC6F-99A5-40FC-9ED3-7887855B5C3F}"/>
    <pc:docChg chg="undo custSel modSld modMainMaster">
      <pc:chgData name="pantelis balaouras" userId="25e8755020fc1734" providerId="LiveId" clId="{B718DC6F-99A5-40FC-9ED3-7887855B5C3F}" dt="2024-04-30T17:11:16.163" v="386"/>
      <pc:docMkLst>
        <pc:docMk/>
      </pc:docMkLst>
      <pc:sldChg chg="addSp delSp modSp mod modClrScheme chgLayout">
        <pc:chgData name="pantelis balaouras" userId="25e8755020fc1734" providerId="LiveId" clId="{B718DC6F-99A5-40FC-9ED3-7887855B5C3F}" dt="2024-04-30T17:01:20.721" v="155" actId="478"/>
        <pc:sldMkLst>
          <pc:docMk/>
          <pc:sldMk cId="616025265" sldId="261"/>
        </pc:sldMkLst>
        <pc:spChg chg="add mod ord">
          <ac:chgData name="pantelis balaouras" userId="25e8755020fc1734" providerId="LiveId" clId="{B718DC6F-99A5-40FC-9ED3-7887855B5C3F}" dt="2024-04-30T16:58:45.521" v="88" actId="27636"/>
          <ac:spMkLst>
            <pc:docMk/>
            <pc:sldMk cId="616025265" sldId="261"/>
            <ac:spMk id="2" creationId="{A708E4E2-A5FB-9BEA-481A-82B8688F8F8C}"/>
          </ac:spMkLst>
        </pc:spChg>
        <pc:spChg chg="del mod ord">
          <ac:chgData name="pantelis balaouras" userId="25e8755020fc1734" providerId="LiveId" clId="{B718DC6F-99A5-40FC-9ED3-7887855B5C3F}" dt="2024-04-30T17:01:20.721" v="155" actId="478"/>
          <ac:spMkLst>
            <pc:docMk/>
            <pc:sldMk cId="616025265" sldId="261"/>
            <ac:spMk id="9" creationId="{3FFAF2E0-827E-41E1-9DAD-9884F018C023}"/>
          </ac:spMkLst>
        </pc:spChg>
        <pc:picChg chg="del">
          <ac:chgData name="pantelis balaouras" userId="25e8755020fc1734" providerId="LiveId" clId="{B718DC6F-99A5-40FC-9ED3-7887855B5C3F}" dt="2024-04-30T16:55:52.030" v="51" actId="478"/>
          <ac:picMkLst>
            <pc:docMk/>
            <pc:sldMk cId="616025265" sldId="261"/>
            <ac:picMk id="8" creationId="{E0653952-044D-4A5F-81D7-1F89B0612EA0}"/>
          </ac:picMkLst>
        </pc:picChg>
        <pc:picChg chg="mod">
          <ac:chgData name="pantelis balaouras" userId="25e8755020fc1734" providerId="LiveId" clId="{B718DC6F-99A5-40FC-9ED3-7887855B5C3F}" dt="2024-04-30T17:01:16.074" v="154" actId="1440"/>
          <ac:picMkLst>
            <pc:docMk/>
            <pc:sldMk cId="616025265" sldId="261"/>
            <ac:picMk id="14" creationId="{C6AA29BB-36D3-41C9-A8E0-271A8E1EDD8B}"/>
          </ac:picMkLst>
        </pc:picChg>
        <pc:picChg chg="mod">
          <ac:chgData name="pantelis balaouras" userId="25e8755020fc1734" providerId="LiveId" clId="{B718DC6F-99A5-40FC-9ED3-7887855B5C3F}" dt="2024-04-30T17:01:09.587" v="153" actId="1440"/>
          <ac:picMkLst>
            <pc:docMk/>
            <pc:sldMk cId="616025265" sldId="261"/>
            <ac:picMk id="16" creationId="{80497B0F-CEC7-43B4-BFEE-0AB6E6170ECD}"/>
          </ac:picMkLst>
        </pc:picChg>
      </pc:sldChg>
      <pc:sldChg chg="addSp delSp modSp">
        <pc:chgData name="pantelis balaouras" userId="25e8755020fc1734" providerId="LiveId" clId="{B718DC6F-99A5-40FC-9ED3-7887855B5C3F}" dt="2024-04-30T17:11:16.163" v="386"/>
        <pc:sldMkLst>
          <pc:docMk/>
          <pc:sldMk cId="1915799683" sldId="404"/>
        </pc:sldMkLst>
        <pc:picChg chg="add mod">
          <ac:chgData name="pantelis balaouras" userId="25e8755020fc1734" providerId="LiveId" clId="{B718DC6F-99A5-40FC-9ED3-7887855B5C3F}" dt="2024-04-30T17:11:16.163" v="386"/>
          <ac:picMkLst>
            <pc:docMk/>
            <pc:sldMk cId="1915799683" sldId="404"/>
            <ac:picMk id="3" creationId="{D1F154CB-CC6A-FC2F-F18B-3119B3216D6A}"/>
          </ac:picMkLst>
        </pc:picChg>
        <pc:picChg chg="del">
          <ac:chgData name="pantelis balaouras" userId="25e8755020fc1734" providerId="LiveId" clId="{B718DC6F-99A5-40FC-9ED3-7887855B5C3F}" dt="2024-04-30T17:11:05.952" v="385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B718DC6F-99A5-40FC-9ED3-7887855B5C3F}" dt="2024-04-30T16:55:03.728" v="38" actId="14100"/>
        <pc:sldMkLst>
          <pc:docMk/>
          <pc:sldMk cId="2033093179" sldId="420"/>
        </pc:sldMkLst>
        <pc:spChg chg="mod">
          <ac:chgData name="pantelis balaouras" userId="25e8755020fc1734" providerId="LiveId" clId="{B718DC6F-99A5-40FC-9ED3-7887855B5C3F}" dt="2024-04-30T16:55:03.728" v="38" actId="14100"/>
          <ac:spMkLst>
            <pc:docMk/>
            <pc:sldMk cId="2033093179" sldId="420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B718DC6F-99A5-40FC-9ED3-7887855B5C3F}" dt="2024-04-30T16:55:09.372" v="39" actId="14100"/>
        <pc:sldMkLst>
          <pc:docMk/>
          <pc:sldMk cId="3880318597" sldId="437"/>
        </pc:sldMkLst>
        <pc:spChg chg="mod">
          <ac:chgData name="pantelis balaouras" userId="25e8755020fc1734" providerId="LiveId" clId="{B718DC6F-99A5-40FC-9ED3-7887855B5C3F}" dt="2024-04-30T16:55:09.372" v="39" actId="14100"/>
          <ac:spMkLst>
            <pc:docMk/>
            <pc:sldMk cId="3880318597" sldId="437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B718DC6F-99A5-40FC-9ED3-7887855B5C3F}" dt="2024-04-30T16:55:46.511" v="50" actId="20577"/>
        <pc:sldMkLst>
          <pc:docMk/>
          <pc:sldMk cId="3002892622" sldId="458"/>
        </pc:sldMkLst>
        <pc:spChg chg="mod">
          <ac:chgData name="pantelis balaouras" userId="25e8755020fc1734" providerId="LiveId" clId="{B718DC6F-99A5-40FC-9ED3-7887855B5C3F}" dt="2024-04-30T16:55:46.511" v="50" actId="20577"/>
          <ac:spMkLst>
            <pc:docMk/>
            <pc:sldMk cId="3002892622" sldId="458"/>
            <ac:spMk id="4" creationId="{E47D0821-8573-4002-9B33-F43C68A1D403}"/>
          </ac:spMkLst>
        </pc:spChg>
      </pc:sldChg>
      <pc:sldChg chg="addSp delSp modSp mod modClrScheme chgLayout">
        <pc:chgData name="pantelis balaouras" userId="25e8755020fc1734" providerId="LiveId" clId="{B718DC6F-99A5-40FC-9ED3-7887855B5C3F}" dt="2024-04-30T17:01:32.005" v="158" actId="1076"/>
        <pc:sldMkLst>
          <pc:docMk/>
          <pc:sldMk cId="2151550916" sldId="459"/>
        </pc:sldMkLst>
        <pc:spChg chg="add mod ord">
          <ac:chgData name="pantelis balaouras" userId="25e8755020fc1734" providerId="LiveId" clId="{B718DC6F-99A5-40FC-9ED3-7887855B5C3F}" dt="2024-04-30T16:59:16.999" v="102" actId="20577"/>
          <ac:spMkLst>
            <pc:docMk/>
            <pc:sldMk cId="2151550916" sldId="459"/>
            <ac:spMk id="2" creationId="{8455C9AF-BDD3-8DB1-4160-D0F59F39DE44}"/>
          </ac:spMkLst>
        </pc:spChg>
        <pc:spChg chg="mod">
          <ac:chgData name="pantelis balaouras" userId="25e8755020fc1734" providerId="LiveId" clId="{B718DC6F-99A5-40FC-9ED3-7887855B5C3F}" dt="2024-04-30T17:01:29.782" v="157" actId="1076"/>
          <ac:spMkLst>
            <pc:docMk/>
            <pc:sldMk cId="2151550916" sldId="459"/>
            <ac:spMk id="5" creationId="{C5BDFD90-10D5-419F-8FE0-2772A870755F}"/>
          </ac:spMkLst>
        </pc:spChg>
        <pc:spChg chg="mod ord">
          <ac:chgData name="pantelis balaouras" userId="25e8755020fc1734" providerId="LiveId" clId="{B718DC6F-99A5-40FC-9ED3-7887855B5C3F}" dt="2024-04-30T17:00:58.972" v="152" actId="2711"/>
          <ac:spMkLst>
            <pc:docMk/>
            <pc:sldMk cId="2151550916" sldId="459"/>
            <ac:spMk id="9" creationId="{3FFAF2E0-827E-41E1-9DAD-9884F018C023}"/>
          </ac:spMkLst>
        </pc:spChg>
        <pc:picChg chg="del">
          <ac:chgData name="pantelis balaouras" userId="25e8755020fc1734" providerId="LiveId" clId="{B718DC6F-99A5-40FC-9ED3-7887855B5C3F}" dt="2024-04-30T16:56:02.868" v="52" actId="478"/>
          <ac:picMkLst>
            <pc:docMk/>
            <pc:sldMk cId="2151550916" sldId="459"/>
            <ac:picMk id="8" creationId="{E0653952-044D-4A5F-81D7-1F89B0612EA0}"/>
          </ac:picMkLst>
        </pc:picChg>
        <pc:picChg chg="mod">
          <ac:chgData name="pantelis balaouras" userId="25e8755020fc1734" providerId="LiveId" clId="{B718DC6F-99A5-40FC-9ED3-7887855B5C3F}" dt="2024-04-30T17:01:26.849" v="156" actId="1076"/>
          <ac:picMkLst>
            <pc:docMk/>
            <pc:sldMk cId="2151550916" sldId="459"/>
            <ac:picMk id="10" creationId="{4E2B73C4-BD22-4577-8985-032A0E1AA585}"/>
          </ac:picMkLst>
        </pc:picChg>
        <pc:picChg chg="mod">
          <ac:chgData name="pantelis balaouras" userId="25e8755020fc1734" providerId="LiveId" clId="{B718DC6F-99A5-40FC-9ED3-7887855B5C3F}" dt="2024-04-30T17:01:32.005" v="158" actId="1076"/>
          <ac:picMkLst>
            <pc:docMk/>
            <pc:sldMk cId="2151550916" sldId="459"/>
            <ac:picMk id="11" creationId="{0485AF32-934C-4B0D-AD85-49C263346B7F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2:05.218" v="162" actId="2711"/>
        <pc:sldMkLst>
          <pc:docMk/>
          <pc:sldMk cId="616875425" sldId="460"/>
        </pc:sldMkLst>
        <pc:spChg chg="add mod ord">
          <ac:chgData name="pantelis balaouras" userId="25e8755020fc1734" providerId="LiveId" clId="{B718DC6F-99A5-40FC-9ED3-7887855B5C3F}" dt="2024-04-30T17:00:07.031" v="143" actId="20577"/>
          <ac:spMkLst>
            <pc:docMk/>
            <pc:sldMk cId="616875425" sldId="460"/>
            <ac:spMk id="2" creationId="{16903B5B-2DBF-C702-98A1-DCF2DFE5484C}"/>
          </ac:spMkLst>
        </pc:spChg>
        <pc:spChg chg="mod ord">
          <ac:chgData name="pantelis balaouras" userId="25e8755020fc1734" providerId="LiveId" clId="{B718DC6F-99A5-40FC-9ED3-7887855B5C3F}" dt="2024-04-30T17:02:05.218" v="162" actId="2711"/>
          <ac:spMkLst>
            <pc:docMk/>
            <pc:sldMk cId="616875425" sldId="460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2:05.218" v="162" actId="2711"/>
          <ac:spMkLst>
            <pc:docMk/>
            <pc:sldMk cId="616875425" sldId="460"/>
            <ac:spMk id="11" creationId="{696EA783-6758-4764-9C27-8098E0601814}"/>
          </ac:spMkLst>
        </pc:spChg>
        <pc:spChg chg="mod">
          <ac:chgData name="pantelis balaouras" userId="25e8755020fc1734" providerId="LiveId" clId="{B718DC6F-99A5-40FC-9ED3-7887855B5C3F}" dt="2024-04-30T17:02:05.218" v="162" actId="2711"/>
          <ac:spMkLst>
            <pc:docMk/>
            <pc:sldMk cId="616875425" sldId="460"/>
            <ac:spMk id="12" creationId="{EF9ED9EF-013C-4761-91D5-19E9B5C63C34}"/>
          </ac:spMkLst>
        </pc:spChg>
        <pc:picChg chg="mod">
          <ac:chgData name="pantelis balaouras" userId="25e8755020fc1734" providerId="LiveId" clId="{B718DC6F-99A5-40FC-9ED3-7887855B5C3F}" dt="2024-04-30T17:00:14.641" v="145" actId="1076"/>
          <ac:picMkLst>
            <pc:docMk/>
            <pc:sldMk cId="616875425" sldId="460"/>
            <ac:picMk id="3" creationId="{9ECF9D9B-3D27-4BBC-BB87-1152B9FFE7FA}"/>
          </ac:picMkLst>
        </pc:picChg>
        <pc:picChg chg="del">
          <ac:chgData name="pantelis balaouras" userId="25e8755020fc1734" providerId="LiveId" clId="{B718DC6F-99A5-40FC-9ED3-7887855B5C3F}" dt="2024-04-30T16:56:07.271" v="54" actId="478"/>
          <ac:picMkLst>
            <pc:docMk/>
            <pc:sldMk cId="616875425" sldId="460"/>
            <ac:picMk id="8" creationId="{E0653952-044D-4A5F-81D7-1F89B0612EA0}"/>
          </ac:picMkLst>
        </pc:picChg>
        <pc:picChg chg="mod">
          <ac:chgData name="pantelis balaouras" userId="25e8755020fc1734" providerId="LiveId" clId="{B718DC6F-99A5-40FC-9ED3-7887855B5C3F}" dt="2024-04-30T17:00:00.196" v="139" actId="1076"/>
          <ac:picMkLst>
            <pc:docMk/>
            <pc:sldMk cId="616875425" sldId="460"/>
            <ac:picMk id="10" creationId="{A098794A-C29F-4F04-857C-9F6041228546}"/>
          </ac:picMkLst>
        </pc:picChg>
        <pc:picChg chg="mod">
          <ac:chgData name="pantelis balaouras" userId="25e8755020fc1734" providerId="LiveId" clId="{B718DC6F-99A5-40FC-9ED3-7887855B5C3F}" dt="2024-04-30T17:00:02.045" v="140" actId="1076"/>
          <ac:picMkLst>
            <pc:docMk/>
            <pc:sldMk cId="616875425" sldId="460"/>
            <ac:picMk id="14" creationId="{E52F82D4-4D25-4F6C-8AE3-75B30F797529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1:47.582" v="161" actId="12"/>
        <pc:sldMkLst>
          <pc:docMk/>
          <pc:sldMk cId="2690057202" sldId="461"/>
        </pc:sldMkLst>
        <pc:spChg chg="add mod ord">
          <ac:chgData name="pantelis balaouras" userId="25e8755020fc1734" providerId="LiveId" clId="{B718DC6F-99A5-40FC-9ED3-7887855B5C3F}" dt="2024-04-30T16:59:48.670" v="137" actId="20577"/>
          <ac:spMkLst>
            <pc:docMk/>
            <pc:sldMk cId="2690057202" sldId="461"/>
            <ac:spMk id="2" creationId="{3B438BB1-EBFF-DF08-529E-5C0871451B7F}"/>
          </ac:spMkLst>
        </pc:spChg>
        <pc:spChg chg="mod ord">
          <ac:chgData name="pantelis balaouras" userId="25e8755020fc1734" providerId="LiveId" clId="{B718DC6F-99A5-40FC-9ED3-7887855B5C3F}" dt="2024-04-30T17:01:47.582" v="161" actId="12"/>
          <ac:spMkLst>
            <pc:docMk/>
            <pc:sldMk cId="2690057202" sldId="461"/>
            <ac:spMk id="9" creationId="{3FFAF2E0-827E-41E1-9DAD-9884F018C023}"/>
          </ac:spMkLst>
        </pc:spChg>
        <pc:picChg chg="del">
          <ac:chgData name="pantelis balaouras" userId="25e8755020fc1734" providerId="LiveId" clId="{B718DC6F-99A5-40FC-9ED3-7887855B5C3F}" dt="2024-04-30T16:56:04.990" v="53" actId="478"/>
          <ac:picMkLst>
            <pc:docMk/>
            <pc:sldMk cId="2690057202" sldId="461"/>
            <ac:picMk id="8" creationId="{E0653952-044D-4A5F-81D7-1F89B0612EA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3:10.751" v="176" actId="14100"/>
        <pc:sldMkLst>
          <pc:docMk/>
          <pc:sldMk cId="1378949449" sldId="462"/>
        </pc:sldMkLst>
        <pc:spChg chg="add mod ord">
          <ac:chgData name="pantelis balaouras" userId="25e8755020fc1734" providerId="LiveId" clId="{B718DC6F-99A5-40FC-9ED3-7887855B5C3F}" dt="2024-04-30T17:02:21.431" v="165" actId="20577"/>
          <ac:spMkLst>
            <pc:docMk/>
            <pc:sldMk cId="1378949449" sldId="462"/>
            <ac:spMk id="2" creationId="{5CE0A9ED-4E00-CFD1-0064-C61B66D353F2}"/>
          </ac:spMkLst>
        </pc:spChg>
        <pc:spChg chg="mod ord">
          <ac:chgData name="pantelis balaouras" userId="25e8755020fc1734" providerId="LiveId" clId="{B718DC6F-99A5-40FC-9ED3-7887855B5C3F}" dt="2024-04-30T17:03:06.774" v="175" actId="14100"/>
          <ac:spMkLst>
            <pc:docMk/>
            <pc:sldMk cId="1378949449" sldId="462"/>
            <ac:spMk id="9" creationId="{3FFAF2E0-827E-41E1-9DAD-9884F018C023}"/>
          </ac:spMkLst>
        </pc:spChg>
        <pc:picChg chg="mod">
          <ac:chgData name="pantelis balaouras" userId="25e8755020fc1734" providerId="LiveId" clId="{B718DC6F-99A5-40FC-9ED3-7887855B5C3F}" dt="2024-04-30T17:03:10.751" v="176" actId="14100"/>
          <ac:picMkLst>
            <pc:docMk/>
            <pc:sldMk cId="1378949449" sldId="462"/>
            <ac:picMk id="5" creationId="{EBCACE6D-FD44-45A5-ACDA-2154E373357D}"/>
          </ac:picMkLst>
        </pc:picChg>
        <pc:picChg chg="mod">
          <ac:chgData name="pantelis balaouras" userId="25e8755020fc1734" providerId="LiveId" clId="{B718DC6F-99A5-40FC-9ED3-7887855B5C3F}" dt="2024-04-30T17:02:52.211" v="171" actId="14100"/>
          <ac:picMkLst>
            <pc:docMk/>
            <pc:sldMk cId="1378949449" sldId="462"/>
            <ac:picMk id="7" creationId="{53A3CBE1-B886-49B6-AD35-2E1BBF5C5BDF}"/>
          </ac:picMkLst>
        </pc:picChg>
        <pc:picChg chg="del">
          <ac:chgData name="pantelis balaouras" userId="25e8755020fc1734" providerId="LiveId" clId="{B718DC6F-99A5-40FC-9ED3-7887855B5C3F}" dt="2024-04-30T16:56:09.309" v="55" actId="478"/>
          <ac:picMkLst>
            <pc:docMk/>
            <pc:sldMk cId="1378949449" sldId="462"/>
            <ac:picMk id="8" creationId="{E0653952-044D-4A5F-81D7-1F89B0612EA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5:44.329" v="226" actId="113"/>
        <pc:sldMkLst>
          <pc:docMk/>
          <pc:sldMk cId="3462956103" sldId="463"/>
        </pc:sldMkLst>
        <pc:spChg chg="add mod ord">
          <ac:chgData name="pantelis balaouras" userId="25e8755020fc1734" providerId="LiveId" clId="{B718DC6F-99A5-40FC-9ED3-7887855B5C3F}" dt="2024-04-30T17:03:21.168" v="179" actId="20577"/>
          <ac:spMkLst>
            <pc:docMk/>
            <pc:sldMk cId="3462956103" sldId="463"/>
            <ac:spMk id="3" creationId="{BC7F899D-EAA1-2A45-3080-31D78E9EF414}"/>
          </ac:spMkLst>
        </pc:spChg>
        <pc:spChg chg="mod ord">
          <ac:chgData name="pantelis balaouras" userId="25e8755020fc1734" providerId="LiveId" clId="{B718DC6F-99A5-40FC-9ED3-7887855B5C3F}" dt="2024-04-30T17:05:44.329" v="226" actId="113"/>
          <ac:spMkLst>
            <pc:docMk/>
            <pc:sldMk cId="3462956103" sldId="463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3:54.577" v="185" actId="2711"/>
          <ac:spMkLst>
            <pc:docMk/>
            <pc:sldMk cId="3462956103" sldId="463"/>
            <ac:spMk id="10" creationId="{8F889B2D-21A9-40AF-A4A6-E80F4C1419FA}"/>
          </ac:spMkLst>
        </pc:spChg>
        <pc:picChg chg="mod">
          <ac:chgData name="pantelis balaouras" userId="25e8755020fc1734" providerId="LiveId" clId="{B718DC6F-99A5-40FC-9ED3-7887855B5C3F}" dt="2024-04-30T17:04:06.553" v="188" actId="1076"/>
          <ac:picMkLst>
            <pc:docMk/>
            <pc:sldMk cId="3462956103" sldId="463"/>
            <ac:picMk id="5" creationId="{EBCACE6D-FD44-45A5-ACDA-2154E373357D}"/>
          </ac:picMkLst>
        </pc:picChg>
        <pc:picChg chg="mod">
          <ac:chgData name="pantelis balaouras" userId="25e8755020fc1734" providerId="LiveId" clId="{B718DC6F-99A5-40FC-9ED3-7887855B5C3F}" dt="2024-04-30T17:03:43.581" v="182" actId="14100"/>
          <ac:picMkLst>
            <pc:docMk/>
            <pc:sldMk cId="3462956103" sldId="463"/>
            <ac:picMk id="6" creationId="{8AEFC8A5-2821-4DCC-844F-990E4A378296}"/>
          </ac:picMkLst>
        </pc:picChg>
        <pc:picChg chg="del">
          <ac:chgData name="pantelis balaouras" userId="25e8755020fc1734" providerId="LiveId" clId="{B718DC6F-99A5-40FC-9ED3-7887855B5C3F}" dt="2024-04-30T16:56:11.286" v="56" actId="478"/>
          <ac:picMkLst>
            <pc:docMk/>
            <pc:sldMk cId="3462956103" sldId="463"/>
            <ac:picMk id="8" creationId="{E0653952-044D-4A5F-81D7-1F89B0612EA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8:17.160" v="292" actId="6549"/>
        <pc:sldMkLst>
          <pc:docMk/>
          <pc:sldMk cId="2752842157" sldId="464"/>
        </pc:sldMkLst>
        <pc:spChg chg="add mod ord">
          <ac:chgData name="pantelis balaouras" userId="25e8755020fc1734" providerId="LiveId" clId="{B718DC6F-99A5-40FC-9ED3-7887855B5C3F}" dt="2024-04-30T17:08:17.160" v="292" actId="6549"/>
          <ac:spMkLst>
            <pc:docMk/>
            <pc:sldMk cId="2752842157" sldId="464"/>
            <ac:spMk id="3" creationId="{1B48BB7B-33A3-B8B7-CB78-C05910446EFE}"/>
          </ac:spMkLst>
        </pc:spChg>
        <pc:spChg chg="mod ord">
          <ac:chgData name="pantelis balaouras" userId="25e8755020fc1734" providerId="LiveId" clId="{B718DC6F-99A5-40FC-9ED3-7887855B5C3F}" dt="2024-04-30T17:07:36.012" v="278" actId="1076"/>
          <ac:spMkLst>
            <pc:docMk/>
            <pc:sldMk cId="2752842157" sldId="464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8:05.548" v="286" actId="1076"/>
          <ac:spMkLst>
            <pc:docMk/>
            <pc:sldMk cId="2752842157" sldId="464"/>
            <ac:spMk id="10" creationId="{039D9E84-A786-42E0-A8DD-92D2E8DB6761}"/>
          </ac:spMkLst>
        </pc:spChg>
        <pc:picChg chg="mod">
          <ac:chgData name="pantelis balaouras" userId="25e8755020fc1734" providerId="LiveId" clId="{B718DC6F-99A5-40FC-9ED3-7887855B5C3F}" dt="2024-04-30T17:08:00.193" v="284" actId="1076"/>
          <ac:picMkLst>
            <pc:docMk/>
            <pc:sldMk cId="2752842157" sldId="464"/>
            <ac:picMk id="5" creationId="{EBCACE6D-FD44-45A5-ACDA-2154E373357D}"/>
          </ac:picMkLst>
        </pc:picChg>
        <pc:picChg chg="mod">
          <ac:chgData name="pantelis balaouras" userId="25e8755020fc1734" providerId="LiveId" clId="{B718DC6F-99A5-40FC-9ED3-7887855B5C3F}" dt="2024-04-30T17:08:02.357" v="285" actId="1076"/>
          <ac:picMkLst>
            <pc:docMk/>
            <pc:sldMk cId="2752842157" sldId="464"/>
            <ac:picMk id="7" creationId="{C88B292D-1ED0-4AF3-B619-7DCBDDE68D54}"/>
          </ac:picMkLst>
        </pc:picChg>
        <pc:picChg chg="del">
          <ac:chgData name="pantelis balaouras" userId="25e8755020fc1734" providerId="LiveId" clId="{B718DC6F-99A5-40FC-9ED3-7887855B5C3F}" dt="2024-04-30T16:56:17.350" v="59" actId="478"/>
          <ac:picMkLst>
            <pc:docMk/>
            <pc:sldMk cId="2752842157" sldId="464"/>
            <ac:picMk id="8" creationId="{E0653952-044D-4A5F-81D7-1F89B0612EA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9:17.845" v="308" actId="20577"/>
        <pc:sldMkLst>
          <pc:docMk/>
          <pc:sldMk cId="3932148715" sldId="465"/>
        </pc:sldMkLst>
        <pc:spChg chg="mod">
          <ac:chgData name="pantelis balaouras" userId="25e8755020fc1734" providerId="LiveId" clId="{B718DC6F-99A5-40FC-9ED3-7887855B5C3F}" dt="2024-04-30T17:08:57.864" v="300" actId="1076"/>
          <ac:spMkLst>
            <pc:docMk/>
            <pc:sldMk cId="3932148715" sldId="465"/>
            <ac:spMk id="2" creationId="{B78F2BD8-3B45-4C79-8732-95A6CDA52C88}"/>
          </ac:spMkLst>
        </pc:spChg>
        <pc:spChg chg="add mod ord">
          <ac:chgData name="pantelis balaouras" userId="25e8755020fc1734" providerId="LiveId" clId="{B718DC6F-99A5-40FC-9ED3-7887855B5C3F}" dt="2024-04-30T17:09:17.845" v="308" actId="20577"/>
          <ac:spMkLst>
            <pc:docMk/>
            <pc:sldMk cId="3932148715" sldId="465"/>
            <ac:spMk id="3" creationId="{FBC5E23C-DF31-D207-F575-E386C264FC41}"/>
          </ac:spMkLst>
        </pc:spChg>
        <pc:spChg chg="mod ord">
          <ac:chgData name="pantelis balaouras" userId="25e8755020fc1734" providerId="LiveId" clId="{B718DC6F-99A5-40FC-9ED3-7887855B5C3F}" dt="2024-04-30T17:09:11.881" v="306" actId="113"/>
          <ac:spMkLst>
            <pc:docMk/>
            <pc:sldMk cId="3932148715" sldId="465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8:43.784" v="297" actId="2711"/>
          <ac:spMkLst>
            <pc:docMk/>
            <pc:sldMk cId="3932148715" sldId="465"/>
            <ac:spMk id="10" creationId="{A62F7B4D-7E0B-41D7-A2D9-12725205FD0E}"/>
          </ac:spMkLst>
        </pc:spChg>
        <pc:picChg chg="mod">
          <ac:chgData name="pantelis balaouras" userId="25e8755020fc1734" providerId="LiveId" clId="{B718DC6F-99A5-40FC-9ED3-7887855B5C3F}" dt="2024-04-30T17:08:57.864" v="300" actId="1076"/>
          <ac:picMkLst>
            <pc:docMk/>
            <pc:sldMk cId="3932148715" sldId="465"/>
            <ac:picMk id="5" creationId="{EBCACE6D-FD44-45A5-ACDA-2154E373357D}"/>
          </ac:picMkLst>
        </pc:picChg>
        <pc:picChg chg="mod">
          <ac:chgData name="pantelis balaouras" userId="25e8755020fc1734" providerId="LiveId" clId="{B718DC6F-99A5-40FC-9ED3-7887855B5C3F}" dt="2024-04-30T17:08:30.190" v="294" actId="1076"/>
          <ac:picMkLst>
            <pc:docMk/>
            <pc:sldMk cId="3932148715" sldId="465"/>
            <ac:picMk id="6" creationId="{BBB6EA5F-B77D-4661-9EC6-623675CF92A7}"/>
          </ac:picMkLst>
        </pc:picChg>
        <pc:picChg chg="del">
          <ac:chgData name="pantelis balaouras" userId="25e8755020fc1734" providerId="LiveId" clId="{B718DC6F-99A5-40FC-9ED3-7887855B5C3F}" dt="2024-04-30T16:56:19.327" v="60" actId="478"/>
          <ac:picMkLst>
            <pc:docMk/>
            <pc:sldMk cId="3932148715" sldId="465"/>
            <ac:picMk id="8" creationId="{E0653952-044D-4A5F-81D7-1F89B0612EA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6:00.262" v="228" actId="2711"/>
        <pc:sldMkLst>
          <pc:docMk/>
          <pc:sldMk cId="901653169" sldId="466"/>
        </pc:sldMkLst>
        <pc:spChg chg="add mod ord">
          <ac:chgData name="pantelis balaouras" userId="25e8755020fc1734" providerId="LiveId" clId="{B718DC6F-99A5-40FC-9ED3-7887855B5C3F}" dt="2024-04-30T17:04:35.231" v="194" actId="6549"/>
          <ac:spMkLst>
            <pc:docMk/>
            <pc:sldMk cId="901653169" sldId="466"/>
            <ac:spMk id="2" creationId="{FC3C0B6D-6671-DF75-4DA6-07DD47C48F92}"/>
          </ac:spMkLst>
        </pc:spChg>
        <pc:spChg chg="mod ord">
          <ac:chgData name="pantelis balaouras" userId="25e8755020fc1734" providerId="LiveId" clId="{B718DC6F-99A5-40FC-9ED3-7887855B5C3F}" dt="2024-04-30T17:05:34.577" v="225" actId="113"/>
          <ac:spMkLst>
            <pc:docMk/>
            <pc:sldMk cId="901653169" sldId="466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6:00.262" v="228" actId="2711"/>
          <ac:spMkLst>
            <pc:docMk/>
            <pc:sldMk cId="901653169" sldId="466"/>
            <ac:spMk id="12" creationId="{98A40341-1D4D-4539-BD18-12C4AED081C3}"/>
          </ac:spMkLst>
        </pc:spChg>
        <pc:spChg chg="mod">
          <ac:chgData name="pantelis balaouras" userId="25e8755020fc1734" providerId="LiveId" clId="{B718DC6F-99A5-40FC-9ED3-7887855B5C3F}" dt="2024-04-30T17:06:00.262" v="228" actId="2711"/>
          <ac:spMkLst>
            <pc:docMk/>
            <pc:sldMk cId="901653169" sldId="466"/>
            <ac:spMk id="13" creationId="{B0E081F6-2505-4F08-A6F9-6F11C071F55D}"/>
          </ac:spMkLst>
        </pc:spChg>
        <pc:spChg chg="mod">
          <ac:chgData name="pantelis balaouras" userId="25e8755020fc1734" providerId="LiveId" clId="{B718DC6F-99A5-40FC-9ED3-7887855B5C3F}" dt="2024-04-30T17:05:19.523" v="221" actId="1036"/>
          <ac:spMkLst>
            <pc:docMk/>
            <pc:sldMk cId="901653169" sldId="466"/>
            <ac:spMk id="15" creationId="{6CC1514A-5707-4080-B779-CA7F420C757A}"/>
          </ac:spMkLst>
        </pc:spChg>
        <pc:picChg chg="del">
          <ac:chgData name="pantelis balaouras" userId="25e8755020fc1734" providerId="LiveId" clId="{B718DC6F-99A5-40FC-9ED3-7887855B5C3F}" dt="2024-04-30T16:56:13.393" v="57" actId="478"/>
          <ac:picMkLst>
            <pc:docMk/>
            <pc:sldMk cId="901653169" sldId="466"/>
            <ac:picMk id="8" creationId="{E0653952-044D-4A5F-81D7-1F89B0612EA0}"/>
          </ac:picMkLst>
        </pc:picChg>
        <pc:picChg chg="mod">
          <ac:chgData name="pantelis balaouras" userId="25e8755020fc1734" providerId="LiveId" clId="{B718DC6F-99A5-40FC-9ED3-7887855B5C3F}" dt="2024-04-30T17:05:19.523" v="221" actId="1036"/>
          <ac:picMkLst>
            <pc:docMk/>
            <pc:sldMk cId="901653169" sldId="466"/>
            <ac:picMk id="14" creationId="{85F7E7A0-EDDD-4F8E-AC8B-CF9CD3443D56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8:12.676" v="288" actId="20577"/>
        <pc:sldMkLst>
          <pc:docMk/>
          <pc:sldMk cId="2255540883" sldId="467"/>
        </pc:sldMkLst>
        <pc:spChg chg="add mod ord">
          <ac:chgData name="pantelis balaouras" userId="25e8755020fc1734" providerId="LiveId" clId="{B718DC6F-99A5-40FC-9ED3-7887855B5C3F}" dt="2024-04-30T17:08:12.676" v="288" actId="20577"/>
          <ac:spMkLst>
            <pc:docMk/>
            <pc:sldMk cId="2255540883" sldId="467"/>
            <ac:spMk id="2" creationId="{6EE65142-3835-F1FB-4036-D5B8B64B9F69}"/>
          </ac:spMkLst>
        </pc:spChg>
        <pc:spChg chg="mod ord">
          <ac:chgData name="pantelis balaouras" userId="25e8755020fc1734" providerId="LiveId" clId="{B718DC6F-99A5-40FC-9ED3-7887855B5C3F}" dt="2024-04-30T17:06:53.871" v="268" actId="1076"/>
          <ac:spMkLst>
            <pc:docMk/>
            <pc:sldMk cId="2255540883" sldId="467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7:13.827" v="272" actId="1076"/>
          <ac:spMkLst>
            <pc:docMk/>
            <pc:sldMk cId="2255540883" sldId="467"/>
            <ac:spMk id="12" creationId="{0FE43D9F-2B86-4D37-9005-8BB946A65588}"/>
          </ac:spMkLst>
        </pc:spChg>
        <pc:spChg chg="mod">
          <ac:chgData name="pantelis balaouras" userId="25e8755020fc1734" providerId="LiveId" clId="{B718DC6F-99A5-40FC-9ED3-7887855B5C3F}" dt="2024-04-30T17:07:04.471" v="271" actId="27636"/>
          <ac:spMkLst>
            <pc:docMk/>
            <pc:sldMk cId="2255540883" sldId="467"/>
            <ac:spMk id="13" creationId="{577DD4B2-C13F-4A40-82E4-8CD2B35F4FB7}"/>
          </ac:spMkLst>
        </pc:spChg>
        <pc:spChg chg="mod">
          <ac:chgData name="pantelis balaouras" userId="25e8755020fc1734" providerId="LiveId" clId="{B718DC6F-99A5-40FC-9ED3-7887855B5C3F}" dt="2024-04-30T17:06:46.760" v="267" actId="1038"/>
          <ac:spMkLst>
            <pc:docMk/>
            <pc:sldMk cId="2255540883" sldId="467"/>
            <ac:spMk id="15" creationId="{017E35B4-3E13-4B0C-88E9-A6108F150140}"/>
          </ac:spMkLst>
        </pc:spChg>
        <pc:picChg chg="del">
          <ac:chgData name="pantelis balaouras" userId="25e8755020fc1734" providerId="LiveId" clId="{B718DC6F-99A5-40FC-9ED3-7887855B5C3F}" dt="2024-04-30T16:56:15.355" v="58" actId="478"/>
          <ac:picMkLst>
            <pc:docMk/>
            <pc:sldMk cId="2255540883" sldId="467"/>
            <ac:picMk id="8" creationId="{E0653952-044D-4A5F-81D7-1F89B0612EA0}"/>
          </ac:picMkLst>
        </pc:picChg>
        <pc:picChg chg="mod">
          <ac:chgData name="pantelis balaouras" userId="25e8755020fc1734" providerId="LiveId" clId="{B718DC6F-99A5-40FC-9ED3-7887855B5C3F}" dt="2024-04-30T17:06:46.760" v="267" actId="1038"/>
          <ac:picMkLst>
            <pc:docMk/>
            <pc:sldMk cId="2255540883" sldId="467"/>
            <ac:picMk id="14" creationId="{B0D88EEE-DB04-405E-A4B2-AE4C07C1224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10:41.234" v="383"/>
        <pc:sldMkLst>
          <pc:docMk/>
          <pc:sldMk cId="3951348868" sldId="468"/>
        </pc:sldMkLst>
        <pc:spChg chg="add mod ord">
          <ac:chgData name="pantelis balaouras" userId="25e8755020fc1734" providerId="LiveId" clId="{B718DC6F-99A5-40FC-9ED3-7887855B5C3F}" dt="2024-04-30T17:09:27.196" v="312" actId="27636"/>
          <ac:spMkLst>
            <pc:docMk/>
            <pc:sldMk cId="3951348868" sldId="468"/>
            <ac:spMk id="2" creationId="{C65D7891-7986-5790-AE57-83572C26D1DA}"/>
          </ac:spMkLst>
        </pc:spChg>
        <pc:spChg chg="add del mod">
          <ac:chgData name="pantelis balaouras" userId="25e8755020fc1734" providerId="LiveId" clId="{B718DC6F-99A5-40FC-9ED3-7887855B5C3F}" dt="2024-04-30T17:09:47.644" v="316" actId="478"/>
          <ac:spMkLst>
            <pc:docMk/>
            <pc:sldMk cId="3951348868" sldId="468"/>
            <ac:spMk id="5" creationId="{CB77ED11-C869-D5FD-70DF-A6E41E9018CC}"/>
          </ac:spMkLst>
        </pc:spChg>
        <pc:spChg chg="mod">
          <ac:chgData name="pantelis balaouras" userId="25e8755020fc1734" providerId="LiveId" clId="{B718DC6F-99A5-40FC-9ED3-7887855B5C3F}" dt="2024-04-30T17:10:21.599" v="382" actId="20577"/>
          <ac:spMkLst>
            <pc:docMk/>
            <pc:sldMk cId="3951348868" sldId="468"/>
            <ac:spMk id="6" creationId="{2B1FE1F1-0A2C-E3FF-2CDD-714AE7FCD525}"/>
          </ac:spMkLst>
        </pc:spChg>
        <pc:spChg chg="del mod ord">
          <ac:chgData name="pantelis balaouras" userId="25e8755020fc1734" providerId="LiveId" clId="{B718DC6F-99A5-40FC-9ED3-7887855B5C3F}" dt="2024-04-30T17:09:40.198" v="315" actId="478"/>
          <ac:spMkLst>
            <pc:docMk/>
            <pc:sldMk cId="3951348868" sldId="468"/>
            <ac:spMk id="9" creationId="{3FFAF2E0-827E-41E1-9DAD-9884F018C023}"/>
          </ac:spMkLst>
        </pc:spChg>
        <pc:picChg chg="mod">
          <ac:chgData name="pantelis balaouras" userId="25e8755020fc1734" providerId="LiveId" clId="{B718DC6F-99A5-40FC-9ED3-7887855B5C3F}" dt="2024-04-30T17:10:41.234" v="383"/>
          <ac:picMkLst>
            <pc:docMk/>
            <pc:sldMk cId="3951348868" sldId="468"/>
            <ac:picMk id="4" creationId="{1143D5BA-E7FD-7139-69F2-600BD99CA306}"/>
          </ac:picMkLst>
        </pc:picChg>
        <pc:picChg chg="del">
          <ac:chgData name="pantelis balaouras" userId="25e8755020fc1734" providerId="LiveId" clId="{B718DC6F-99A5-40FC-9ED3-7887855B5C3F}" dt="2024-04-30T16:56:22.032" v="61" actId="478"/>
          <ac:picMkLst>
            <pc:docMk/>
            <pc:sldMk cId="3951348868" sldId="468"/>
            <ac:picMk id="8" creationId="{E0653952-044D-4A5F-81D7-1F89B0612EA0}"/>
          </ac:picMkLst>
        </pc:picChg>
      </pc:sldChg>
      <pc:sldChg chg="delSp modSp mod">
        <pc:chgData name="pantelis balaouras" userId="25e8755020fc1734" providerId="LiveId" clId="{B718DC6F-99A5-40FC-9ED3-7887855B5C3F}" dt="2024-04-30T17:10:52.630" v="384" actId="478"/>
        <pc:sldMkLst>
          <pc:docMk/>
          <pc:sldMk cId="3622300782" sldId="469"/>
        </pc:sldMkLst>
        <pc:spChg chg="mod">
          <ac:chgData name="pantelis balaouras" userId="25e8755020fc1734" providerId="LiveId" clId="{B718DC6F-99A5-40FC-9ED3-7887855B5C3F}" dt="2024-04-30T16:56:39.309" v="69" actId="6549"/>
          <ac:spMkLst>
            <pc:docMk/>
            <pc:sldMk cId="3622300782" sldId="469"/>
            <ac:spMk id="4" creationId="{E47D0821-8573-4002-9B33-F43C68A1D403}"/>
          </ac:spMkLst>
        </pc:spChg>
        <pc:picChg chg="del">
          <ac:chgData name="pantelis balaouras" userId="25e8755020fc1734" providerId="LiveId" clId="{B718DC6F-99A5-40FC-9ED3-7887855B5C3F}" dt="2024-04-30T17:10:52.630" v="384" actId="478"/>
          <ac:picMkLst>
            <pc:docMk/>
            <pc:sldMk cId="3622300782" sldId="469"/>
            <ac:picMk id="8" creationId="{E0653952-044D-4A5F-81D7-1F89B0612EA0}"/>
          </ac:picMkLst>
        </pc:picChg>
      </pc:sldChg>
      <pc:sldChg chg="delSp modSp mod">
        <pc:chgData name="pantelis balaouras" userId="25e8755020fc1734" providerId="LiveId" clId="{B718DC6F-99A5-40FC-9ED3-7887855B5C3F}" dt="2024-04-30T16:58:24.010" v="80"/>
        <pc:sldMkLst>
          <pc:docMk/>
          <pc:sldMk cId="667290820" sldId="470"/>
        </pc:sldMkLst>
        <pc:spChg chg="mod">
          <ac:chgData name="pantelis balaouras" userId="25e8755020fc1734" providerId="LiveId" clId="{B718DC6F-99A5-40FC-9ED3-7887855B5C3F}" dt="2024-04-30T16:54:43.376" v="36" actId="255"/>
          <ac:spMkLst>
            <pc:docMk/>
            <pc:sldMk cId="667290820" sldId="470"/>
            <ac:spMk id="4" creationId="{122BC770-408C-50C8-126F-18790E99F2CB}"/>
          </ac:spMkLst>
        </pc:spChg>
        <pc:spChg chg="del">
          <ac:chgData name="pantelis balaouras" userId="25e8755020fc1734" providerId="LiveId" clId="{B718DC6F-99A5-40FC-9ED3-7887855B5C3F}" dt="2024-04-30T16:54:45.968" v="37" actId="478"/>
          <ac:spMkLst>
            <pc:docMk/>
            <pc:sldMk cId="667290820" sldId="470"/>
            <ac:spMk id="5" creationId="{9C196132-8E2D-3323-B795-861D3CE5DD11}"/>
          </ac:spMkLst>
        </pc:spChg>
        <pc:spChg chg="mod">
          <ac:chgData name="pantelis balaouras" userId="25e8755020fc1734" providerId="LiveId" clId="{B718DC6F-99A5-40FC-9ED3-7887855B5C3F}" dt="2024-04-30T16:58:24.010" v="80"/>
          <ac:spMkLst>
            <pc:docMk/>
            <pc:sldMk cId="667290820" sldId="470"/>
            <ac:spMk id="16" creationId="{DFF0B65B-CBA5-9B67-090E-F3AF9A6A1A47}"/>
          </ac:spMkLst>
        </pc:spChg>
      </pc:sldChg>
      <pc:sldMasterChg chg="modSldLayout">
        <pc:chgData name="pantelis balaouras" userId="25e8755020fc1734" providerId="LiveId" clId="{B718DC6F-99A5-40FC-9ED3-7887855B5C3F}" dt="2024-04-30T16:57:59.091" v="79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B718DC6F-99A5-40FC-9ED3-7887855B5C3F}" dt="2024-04-30T16:57:44.708" v="75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B718DC6F-99A5-40FC-9ED3-7887855B5C3F}" dt="2024-04-30T16:57:44.708" v="75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addSp delSp modSp">
          <pc:chgData name="pantelis balaouras" userId="25e8755020fc1734" providerId="LiveId" clId="{B718DC6F-99A5-40FC-9ED3-7887855B5C3F}" dt="2024-04-30T16:57:54.694" v="77"/>
          <pc:sldLayoutMkLst>
            <pc:docMk/>
            <pc:sldMasterMk cId="1468923052" sldId="2147483648"/>
            <pc:sldLayoutMk cId="2515741970" sldId="2147483665"/>
          </pc:sldLayoutMkLst>
          <pc:spChg chg="del">
            <ac:chgData name="pantelis balaouras" userId="25e8755020fc1734" providerId="LiveId" clId="{B718DC6F-99A5-40FC-9ED3-7887855B5C3F}" dt="2024-04-30T16:57:53.952" v="76" actId="478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  <pc:spChg chg="add mod">
            <ac:chgData name="pantelis balaouras" userId="25e8755020fc1734" providerId="LiveId" clId="{B718DC6F-99A5-40FC-9ED3-7887855B5C3F}" dt="2024-04-30T16:57:54.694" v="77"/>
            <ac:spMkLst>
              <pc:docMk/>
              <pc:sldMasterMk cId="1468923052" sldId="2147483648"/>
              <pc:sldLayoutMk cId="2515741970" sldId="2147483665"/>
              <ac:spMk id="7" creationId="{2CDFBAF4-5632-6FBB-50EC-C9CF34610FDA}"/>
            </ac:spMkLst>
          </pc:spChg>
        </pc:sldLayoutChg>
        <pc:sldLayoutChg chg="addSp delSp modSp">
          <pc:chgData name="pantelis balaouras" userId="25e8755020fc1734" providerId="LiveId" clId="{B718DC6F-99A5-40FC-9ED3-7887855B5C3F}" dt="2024-04-30T16:57:59.091" v="79"/>
          <pc:sldLayoutMkLst>
            <pc:docMk/>
            <pc:sldMasterMk cId="1468923052" sldId="2147483648"/>
            <pc:sldLayoutMk cId="2336866591" sldId="2147483666"/>
          </pc:sldLayoutMkLst>
          <pc:spChg chg="del">
            <ac:chgData name="pantelis balaouras" userId="25e8755020fc1734" providerId="LiveId" clId="{B718DC6F-99A5-40FC-9ED3-7887855B5C3F}" dt="2024-04-30T16:57:58.432" v="78" actId="478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  <pc:spChg chg="add mod">
            <ac:chgData name="pantelis balaouras" userId="25e8755020fc1734" providerId="LiveId" clId="{B718DC6F-99A5-40FC-9ED3-7887855B5C3F}" dt="2024-04-30T16:57:59.091" v="79"/>
            <ac:spMkLst>
              <pc:docMk/>
              <pc:sldMasterMk cId="1468923052" sldId="2147483648"/>
              <pc:sldLayoutMk cId="2336866591" sldId="2147483666"/>
              <ac:spMk id="5" creationId="{09D64D58-096A-9025-EEEA-91B420E78EFB}"/>
            </ac:spMkLst>
          </pc:spChg>
        </pc:sldLayoutChg>
      </pc:sldMasterChg>
    </pc:docChg>
  </pc:docChgLst>
  <pc:docChgLst>
    <pc:chgData name="pantelis balaouras" userId="25e8755020fc1734" providerId="LiveId" clId="{49ED9723-7474-4F58-B36C-CDD310F8B9C5}"/>
    <pc:docChg chg="custSel modSld">
      <pc:chgData name="pantelis balaouras" userId="25e8755020fc1734" providerId="LiveId" clId="{49ED9723-7474-4F58-B36C-CDD310F8B9C5}" dt="2024-05-01T19:40:09.614" v="39" actId="1076"/>
      <pc:docMkLst>
        <pc:docMk/>
      </pc:docMkLst>
      <pc:sldChg chg="addSp delSp modSp mod">
        <pc:chgData name="pantelis balaouras" userId="25e8755020fc1734" providerId="LiveId" clId="{49ED9723-7474-4F58-B36C-CDD310F8B9C5}" dt="2024-05-01T19:36:31.490" v="1"/>
        <pc:sldMkLst>
          <pc:docMk/>
          <pc:sldMk cId="2033093179" sldId="420"/>
        </pc:sldMkLst>
        <pc:spChg chg="add mod">
          <ac:chgData name="pantelis balaouras" userId="25e8755020fc1734" providerId="LiveId" clId="{49ED9723-7474-4F58-B36C-CDD310F8B9C5}" dt="2024-05-01T19:36:31.490" v="1"/>
          <ac:spMkLst>
            <pc:docMk/>
            <pc:sldMk cId="2033093179" sldId="420"/>
            <ac:spMk id="2" creationId="{7E2CFF94-6241-3249-9993-85505593B14A}"/>
          </ac:spMkLst>
        </pc:spChg>
        <pc:picChg chg="add mod">
          <ac:chgData name="pantelis balaouras" userId="25e8755020fc1734" providerId="LiveId" clId="{49ED9723-7474-4F58-B36C-CDD310F8B9C5}" dt="2024-05-01T19:36:31.490" v="1"/>
          <ac:picMkLst>
            <pc:docMk/>
            <pc:sldMk cId="2033093179" sldId="420"/>
            <ac:picMk id="3" creationId="{A39686C2-C932-70FD-0E8B-49B2C8026405}"/>
          </ac:picMkLst>
        </pc:picChg>
        <pc:picChg chg="del">
          <ac:chgData name="pantelis balaouras" userId="25e8755020fc1734" providerId="LiveId" clId="{49ED9723-7474-4F58-B36C-CDD310F8B9C5}" dt="2024-05-01T19:36:30.265" v="0" actId="478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49ED9723-7474-4F58-B36C-CDD310F8B9C5}" dt="2024-05-01T19:36:45.155" v="3"/>
        <pc:sldMkLst>
          <pc:docMk/>
          <pc:sldMk cId="3880318597" sldId="437"/>
        </pc:sldMkLst>
        <pc:spChg chg="add mod">
          <ac:chgData name="pantelis balaouras" userId="25e8755020fc1734" providerId="LiveId" clId="{49ED9723-7474-4F58-B36C-CDD310F8B9C5}" dt="2024-05-01T19:36:45.155" v="3"/>
          <ac:spMkLst>
            <pc:docMk/>
            <pc:sldMk cId="3880318597" sldId="437"/>
            <ac:spMk id="2" creationId="{C92279B7-551E-527C-59A3-A139DFC79500}"/>
          </ac:spMkLst>
        </pc:spChg>
        <pc:picChg chg="add mod">
          <ac:chgData name="pantelis balaouras" userId="25e8755020fc1734" providerId="LiveId" clId="{49ED9723-7474-4F58-B36C-CDD310F8B9C5}" dt="2024-05-01T19:36:45.155" v="3"/>
          <ac:picMkLst>
            <pc:docMk/>
            <pc:sldMk cId="3880318597" sldId="437"/>
            <ac:picMk id="3" creationId="{50D37B07-666A-A956-9B58-FE703D77ADBA}"/>
          </ac:picMkLst>
        </pc:picChg>
        <pc:picChg chg="del">
          <ac:chgData name="pantelis balaouras" userId="25e8755020fc1734" providerId="LiveId" clId="{49ED9723-7474-4F58-B36C-CDD310F8B9C5}" dt="2024-05-01T19:36:44.583" v="2" actId="478"/>
          <ac:picMkLst>
            <pc:docMk/>
            <pc:sldMk cId="3880318597" sldId="437"/>
            <ac:picMk id="15" creationId="{4313419D-52B3-4469-9529-313D9EB0AF33}"/>
          </ac:picMkLst>
        </pc:picChg>
      </pc:sldChg>
      <pc:sldChg chg="addSp modSp">
        <pc:chgData name="pantelis balaouras" userId="25e8755020fc1734" providerId="LiveId" clId="{49ED9723-7474-4F58-B36C-CDD310F8B9C5}" dt="2024-05-01T19:37:01.370" v="4"/>
        <pc:sldMkLst>
          <pc:docMk/>
          <pc:sldMk cId="3002892622" sldId="458"/>
        </pc:sldMkLst>
        <pc:spChg chg="add mod">
          <ac:chgData name="pantelis balaouras" userId="25e8755020fc1734" providerId="LiveId" clId="{49ED9723-7474-4F58-B36C-CDD310F8B9C5}" dt="2024-05-01T19:37:01.370" v="4"/>
          <ac:spMkLst>
            <pc:docMk/>
            <pc:sldMk cId="3002892622" sldId="458"/>
            <ac:spMk id="3" creationId="{7FAE7BD1-51DF-F5A5-DDBE-6B6217B2D6A3}"/>
          </ac:spMkLst>
        </pc:spChg>
        <pc:picChg chg="add mod">
          <ac:chgData name="pantelis balaouras" userId="25e8755020fc1734" providerId="LiveId" clId="{49ED9723-7474-4F58-B36C-CDD310F8B9C5}" dt="2024-05-01T19:37:01.370" v="4"/>
          <ac:picMkLst>
            <pc:docMk/>
            <pc:sldMk cId="3002892622" sldId="458"/>
            <ac:picMk id="2" creationId="{0629C4BE-F03E-CE6A-70C8-380F8E19AF30}"/>
          </ac:picMkLst>
        </pc:picChg>
      </pc:sldChg>
      <pc:sldChg chg="addSp modSp mod modClrScheme chgLayout">
        <pc:chgData name="pantelis balaouras" userId="25e8755020fc1734" providerId="LiveId" clId="{49ED9723-7474-4F58-B36C-CDD310F8B9C5}" dt="2024-05-01T19:40:09.614" v="39" actId="1076"/>
        <pc:sldMkLst>
          <pc:docMk/>
          <pc:sldMk cId="3622300782" sldId="469"/>
        </pc:sldMkLst>
        <pc:spChg chg="add mod">
          <ac:chgData name="pantelis balaouras" userId="25e8755020fc1734" providerId="LiveId" clId="{49ED9723-7474-4F58-B36C-CDD310F8B9C5}" dt="2024-05-01T19:37:45.551" v="7"/>
          <ac:spMkLst>
            <pc:docMk/>
            <pc:sldMk cId="3622300782" sldId="469"/>
            <ac:spMk id="3" creationId="{9BE12964-B761-55BD-FD66-7B0F45D96B29}"/>
          </ac:spMkLst>
        </pc:spChg>
        <pc:spChg chg="mod ord">
          <ac:chgData name="pantelis balaouras" userId="25e8755020fc1734" providerId="LiveId" clId="{49ED9723-7474-4F58-B36C-CDD310F8B9C5}" dt="2024-05-01T19:39:17.013" v="33" actId="255"/>
          <ac:spMkLst>
            <pc:docMk/>
            <pc:sldMk cId="3622300782" sldId="469"/>
            <ac:spMk id="4" creationId="{E47D0821-8573-4002-9B33-F43C68A1D403}"/>
          </ac:spMkLst>
        </pc:spChg>
        <pc:spChg chg="mod ord">
          <ac:chgData name="pantelis balaouras" userId="25e8755020fc1734" providerId="LiveId" clId="{49ED9723-7474-4F58-B36C-CDD310F8B9C5}" dt="2024-05-01T19:39:51.661" v="37" actId="207"/>
          <ac:spMkLst>
            <pc:docMk/>
            <pc:sldMk cId="3622300782" sldId="469"/>
            <ac:spMk id="5" creationId="{FAA18648-8A7B-40D3-A066-80FDB05B7DF4}"/>
          </ac:spMkLst>
        </pc:spChg>
        <pc:spChg chg="mod">
          <ac:chgData name="pantelis balaouras" userId="25e8755020fc1734" providerId="LiveId" clId="{49ED9723-7474-4F58-B36C-CDD310F8B9C5}" dt="2024-05-01T19:38:15.892" v="9" actId="1076"/>
          <ac:spMkLst>
            <pc:docMk/>
            <pc:sldMk cId="3622300782" sldId="469"/>
            <ac:spMk id="9" creationId="{C0E15E17-706E-48A8-A396-DF166E4CA260}"/>
          </ac:spMkLst>
        </pc:spChg>
        <pc:picChg chg="add mod">
          <ac:chgData name="pantelis balaouras" userId="25e8755020fc1734" providerId="LiveId" clId="{49ED9723-7474-4F58-B36C-CDD310F8B9C5}" dt="2024-05-01T19:37:45.551" v="7"/>
          <ac:picMkLst>
            <pc:docMk/>
            <pc:sldMk cId="3622300782" sldId="469"/>
            <ac:picMk id="2" creationId="{FF5E93FC-5850-6A94-F20F-D23CFCE0B940}"/>
          </ac:picMkLst>
        </pc:picChg>
        <pc:picChg chg="mod">
          <ac:chgData name="pantelis balaouras" userId="25e8755020fc1734" providerId="LiveId" clId="{49ED9723-7474-4F58-B36C-CDD310F8B9C5}" dt="2024-05-01T19:40:09.614" v="39" actId="1076"/>
          <ac:picMkLst>
            <pc:docMk/>
            <pc:sldMk cId="3622300782" sldId="469"/>
            <ac:picMk id="6" creationId="{AD42D5B6-C50A-4CDB-A9B5-221C3212C95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8900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2201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2316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0176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9598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9860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3937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https://www.youtube.com/watch?v=5YbVnT7tafM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113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2286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61655" y="64396"/>
            <a:ext cx="8709225" cy="3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4.2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s-ES" sz="1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Apps de salud para rutinas de descanso</a:t>
            </a:r>
            <a:endParaRPr lang="en-US" altLang="el-GR" sz="1800" kern="12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61655" y="64396"/>
            <a:ext cx="8709225" cy="3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4.2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s-ES" sz="1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Apps de salud para rutinas de descanso</a:t>
            </a:r>
            <a:endParaRPr lang="en-US" altLang="el-GR" sz="1800" kern="12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61655" y="64396"/>
            <a:ext cx="8709225" cy="3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4.2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s-ES" sz="1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Apps de salud para rutinas de descanso</a:t>
            </a:r>
            <a:endParaRPr lang="en-US" altLang="el-GR" sz="1800" kern="12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slide" Target="slide12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ipnossoft.rma.free&amp;hl=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YbVnT7taf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youtu.be/XYCuD8Acdn8?si=lZf37mliZYUZ75nJ" TargetMode="Externa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vectors/webdesign-design-man-fellow-2389478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81656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4 - Sesión de formación experiencial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(4.2)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Apps de salud para rutinas de descanso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C01E2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634" y="6029186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7" y="64328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4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en-US" sz="5400" dirty="0"/>
              <a:t>Sesión de formación experiencial: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5" y="2196661"/>
            <a:ext cx="8453797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/>
              <a:t>1. </a:t>
            </a:r>
            <a:r>
              <a:rPr lang="en-US" sz="2400" dirty="0">
                <a:hlinkClick r:id="rId4" action="ppaction://hlinksldjump"/>
              </a:rPr>
              <a:t>Uso interactivo de aplicaciones de rutinas de descanso</a:t>
            </a:r>
            <a:endParaRPr lang="el-GR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54F5AA-F28C-4567-C48D-9FB27EBEFD95}"/>
              </a:ext>
            </a:extLst>
          </p:cNvPr>
          <p:cNvSpPr txBox="1"/>
          <p:nvPr/>
        </p:nvSpPr>
        <p:spPr>
          <a:xfrm>
            <a:off x="1488397" y="2798990"/>
            <a:ext cx="5962270" cy="471604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effectLst/>
              </a:rPr>
              <a:t>2. </a:t>
            </a:r>
            <a:r>
              <a:rPr lang="en-US" sz="2400" dirty="0">
                <a:solidFill>
                  <a:schemeClr val="tx1"/>
                </a:solidFill>
                <a:effectLst/>
                <a:hlinkClick r:id="rId5" action="ppaction://hlinksldjump"/>
              </a:rPr>
              <a:t>Es hora de pasar a la acción.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8471838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salud para rutinas de descanso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4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573079"/>
            <a:ext cx="7872768" cy="34325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Aumentar la concienciación sobre qué es una rutina de descanso y la importancia de una rutina de descanso. </a:t>
            </a:r>
          </a:p>
          <a:p>
            <a:r>
              <a:rPr lang="en-US" dirty="0"/>
              <a:t>Identificar las principales actividades para establecer una rutina de descanso y cómo las aplicaciones de la rutina de descanso pueden contribuir a ello. </a:t>
            </a:r>
          </a:p>
          <a:p>
            <a:r>
              <a:rPr lang="en-US" dirty="0"/>
              <a:t>Comprender los principales conceptos relacionados con las aplicaciones sanitarias y su utilidad para los inmigrantes. </a:t>
            </a:r>
          </a:p>
          <a:p>
            <a:r>
              <a:rPr lang="en-US" dirty="0"/>
              <a:t>Desarrollar habilidades digitales y familiarizarse con el uso de apps de descanso rutinario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2CFF94-6241-3249-9993-85505593B14A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A39686C2-C932-70FD-0E8B-49B2C80264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8471838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salud para rutinas de descanso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4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79405"/>
            <a:ext cx="7872768" cy="3326260"/>
          </a:xfrm>
        </p:spPr>
        <p:txBody>
          <a:bodyPr/>
          <a:lstStyle/>
          <a:p>
            <a:r>
              <a:rPr lang="en-US" dirty="0"/>
              <a:t>Definición de lo que es una rutina de descanso y por qué es importante</a:t>
            </a:r>
          </a:p>
          <a:p>
            <a:r>
              <a:rPr lang="en-US" dirty="0"/>
              <a:t>Explicación de cómo las aplicaciones de rutinas de descanso pueden beneficiar el establecimiento de una rutina de sueño y mejorar el sueño en general. </a:t>
            </a:r>
          </a:p>
          <a:p>
            <a:r>
              <a:rPr lang="en-US" dirty="0"/>
              <a:t>Familiarización y capacidad para navegar por diferentes aplicaciones de rutinas de descanso e integrarlas en la vida diaria. </a:t>
            </a:r>
          </a:p>
        </p:txBody>
      </p:sp>
      <p:sp>
        <p:nvSpPr>
          <p:cNvPr id="10" name="Τίτλος 10">
            <a:extLst>
              <a:ext uri="{FF2B5EF4-FFF2-40B4-BE49-F238E27FC236}">
                <a16:creationId xmlns:a16="http://schemas.microsoft.com/office/drawing/2014/main" id="{13C44F75-00E7-4A9C-B719-42ECF03F9CEF}"/>
              </a:ext>
            </a:extLst>
          </p:cNvPr>
          <p:cNvSpPr txBox="1">
            <a:spLocks/>
          </p:cNvSpPr>
          <p:nvPr/>
        </p:nvSpPr>
        <p:spPr>
          <a:xfrm>
            <a:off x="536509" y="1352412"/>
            <a:ext cx="10515600" cy="618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203864"/>
                </a:solidFill>
              </a:rPr>
              <a:t>Competencias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92279B7-551E-527C-59A3-A139DFC79500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3" name="Google Shape;190;g2c07f5df07d_0_263">
            <a:extLst>
              <a:ext uri="{FF2B5EF4-FFF2-40B4-BE49-F238E27FC236}">
                <a16:creationId xmlns:a16="http://schemas.microsoft.com/office/drawing/2014/main" id="{50D37B07-666A-A956-9B58-FE703D77ADB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031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0629C4BE-F03E-CE6A-70C8-380F8E19A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79998"/>
            <a:ext cx="10515600" cy="893179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C01E24"/>
                </a:solidFill>
              </a:rPr>
              <a:t>4.2.1</a:t>
            </a:r>
            <a:r>
              <a:rPr lang="en-US" dirty="0">
                <a:solidFill>
                  <a:srgbClr val="C01E24"/>
                </a:solidFill>
              </a:rPr>
              <a:t/>
            </a:r>
            <a:br>
              <a:rPr lang="en-US" dirty="0">
                <a:solidFill>
                  <a:srgbClr val="C01E24"/>
                </a:solidFill>
              </a:rPr>
            </a:br>
            <a:r>
              <a:rPr lang="en-US" dirty="0">
                <a:solidFill>
                  <a:srgbClr val="C01E24"/>
                </a:solidFill>
              </a:rPr>
              <a:t>Uso interactivo de aplicaciones de rutinas de descanso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546430"/>
            <a:ext cx="8805919" cy="3231572"/>
          </a:xfrm>
        </p:spPr>
        <p:txBody>
          <a:bodyPr anchor="t"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  <a:p>
            <a:endParaRPr lang="en-US" sz="220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Explorar una aplicación específica de la rutina de descanso de forma interactiva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Probar de forma práctica las funciones de la aplicación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Compartir experiencias y lecciones aprendidas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AE7BD1-51DF-F5A5-DDBE-6B6217B2D6A3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0028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708E4E2-A5FB-9BEA-481A-82B8688F8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BetterSleep</a:t>
            </a:r>
            <a:r>
              <a:rPr lang="en-US" dirty="0"/>
              <a:t>: La aplicación que exploraremos en este módulo </a:t>
            </a:r>
            <a:endParaRPr lang="el-GR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BC7A43A-0A65-4094-8BF5-F8273F109E42}"/>
              </a:ext>
            </a:extLst>
          </p:cNvPr>
          <p:cNvCxnSpPr>
            <a:cxnSpLocks/>
          </p:cNvCxnSpPr>
          <p:nvPr/>
        </p:nvCxnSpPr>
        <p:spPr>
          <a:xfrm>
            <a:off x="4423459" y="1761694"/>
            <a:ext cx="0" cy="1387036"/>
          </a:xfrm>
          <a:prstGeom prst="straightConnector1">
            <a:avLst/>
          </a:prstGeom>
          <a:ln w="57150"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2654" y="3377185"/>
            <a:ext cx="3101609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2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55C9AF-BDD3-8DB1-4160-D0F59F39D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Encontrar </a:t>
            </a:r>
            <a:r>
              <a:rPr lang="en-US" dirty="0"/>
              <a:t>la aplicación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8396815" cy="4865977"/>
          </a:xfrm>
        </p:spPr>
        <p:txBody>
          <a:bodyPr anchor="t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Ir a Play Store (para Android) o AppStore (para IOS)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2200" b="0" dirty="0">
                <a:sym typeface="Arial" panose="020B0604020202020204" pitchFamily="34" charset="0"/>
              </a:rPr>
              <a:t>Busque la aplicación haciendo clic: </a:t>
            </a:r>
            <a:r>
              <a:rPr lang="en-US" sz="2200" b="0" i="1" dirty="0">
                <a:sym typeface="Arial" panose="020B0604020202020204" pitchFamily="34" charset="0"/>
              </a:rPr>
              <a:t>Ciclo del sueño: Sleep </a:t>
            </a:r>
            <a:r>
              <a:rPr lang="en-US" sz="2200" b="0" i="1" dirty="0" smtClean="0">
                <a:sym typeface="Arial" panose="020B0604020202020204" pitchFamily="34" charset="0"/>
              </a:rPr>
              <a:t>Tracker</a:t>
            </a:r>
          </a:p>
          <a:p>
            <a:pPr marL="0" lvl="0" indent="0">
              <a:buNone/>
              <a:defRPr/>
            </a:pPr>
            <a:r>
              <a:rPr lang="en-US" sz="2200" i="1" dirty="0">
                <a:sym typeface="Arial" panose="020B0604020202020204" pitchFamily="34" charset="0"/>
                <a:hlinkClick r:id="rId3"/>
              </a:rPr>
              <a:t>https://</a:t>
            </a:r>
            <a:r>
              <a:rPr lang="en-US" sz="2200" i="1" dirty="0" smtClean="0">
                <a:sym typeface="Arial" panose="020B0604020202020204" pitchFamily="34" charset="0"/>
                <a:hlinkClick r:id="rId3"/>
              </a:rPr>
              <a:t>play.google.com/store/apps/details?id=ipnossoft.rma.free&amp;hl=es</a:t>
            </a:r>
            <a:endParaRPr lang="en-US" sz="2200" b="0" i="1" dirty="0">
              <a:sym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Haga clic en instalar para descargar la aplicación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7277" y="3862707"/>
            <a:ext cx="3101609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5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438BB1-EBFF-DF08-529E-5C0871451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Aplicación para dormir mejor (1)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La aplicación para dormir mejor incluye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Registro de hábitos de 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sueño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2200" b="0" dirty="0">
                <a:sym typeface="Arial" panose="020B0604020202020204" pitchFamily="34" charset="0"/>
              </a:rPr>
              <a:t>Música y sonidos para relajarse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Consejos personalizados para dormir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4237132-F061-4036-B75D-D91635CB8A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30" t="36505" r="70178" b="26525"/>
          <a:stretch/>
        </p:blipFill>
        <p:spPr>
          <a:xfrm>
            <a:off x="7757385" y="2038783"/>
            <a:ext cx="2314936" cy="253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5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903B5B-2DBF-C702-98A1-DCF2DFE54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Aplicación para dormir mejor (2)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r>
              <a:rPr kumimoji="0" lang="en-US" sz="22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Empecemos</a:t>
            </a: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...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696EA783-6758-4764-9C27-8098E0601814}"/>
              </a:ext>
            </a:extLst>
          </p:cNvPr>
          <p:cNvSpPr txBox="1">
            <a:spLocks/>
          </p:cNvSpPr>
          <p:nvPr/>
        </p:nvSpPr>
        <p:spPr>
          <a:xfrm>
            <a:off x="3235622" y="3102222"/>
            <a:ext cx="1879052" cy="22615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200" b="0" i="1" dirty="0" err="1" smtClean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Meditaciones</a:t>
            </a:r>
            <a:r>
              <a:rPr lang="en-US" sz="2200" b="0" i="1" dirty="0" smtClean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 </a:t>
            </a:r>
            <a:r>
              <a:rPr lang="en-US" sz="2200" b="0" i="1" dirty="0" err="1" smtClean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guiadas</a:t>
            </a:r>
            <a:endParaRPr lang="en-US" sz="2200" b="0" i="1" dirty="0">
              <a:solidFill>
                <a:schemeClr val="tx1"/>
              </a:solidFill>
              <a:latin typeface="+mn-lt"/>
              <a:sym typeface="Arial" panose="020B0604020202020204" pitchFamily="34" charset="0"/>
            </a:endParaRP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F9ED9EF-013C-4761-91D5-19E9B5C63C34}"/>
              </a:ext>
            </a:extLst>
          </p:cNvPr>
          <p:cNvSpPr txBox="1">
            <a:spLocks/>
          </p:cNvSpPr>
          <p:nvPr/>
        </p:nvSpPr>
        <p:spPr>
          <a:xfrm>
            <a:off x="7974166" y="3207449"/>
            <a:ext cx="1516047" cy="22615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200" b="0" i="1" dirty="0" err="1" smtClean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Historias</a:t>
            </a:r>
            <a:r>
              <a:rPr lang="en-US" sz="2200" b="0" i="1" dirty="0" smtClean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 para </a:t>
            </a:r>
            <a:r>
              <a:rPr lang="en-US" sz="2200" b="0" i="1" dirty="0" err="1" smtClean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dormir</a:t>
            </a:r>
            <a:endParaRPr lang="en-US" sz="2200" b="0" i="1" dirty="0">
              <a:solidFill>
                <a:schemeClr val="tx1"/>
              </a:solidFill>
              <a:latin typeface="+mn-lt"/>
              <a:sym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49" y="2246364"/>
            <a:ext cx="2309359" cy="41998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9923" y="1988713"/>
            <a:ext cx="2431560" cy="4488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0047" y="1988713"/>
            <a:ext cx="2353360" cy="426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7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5D7891-7986-5790-AE57-83572C26D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Tutorial de la aplicación </a:t>
            </a:r>
            <a:r>
              <a:rPr lang="en-US" b="1" dirty="0" err="1"/>
              <a:t>BetterSleep </a:t>
            </a:r>
            <a:r>
              <a:rPr lang="en-US" b="1" dirty="0"/>
              <a:t>en YouTube</a:t>
            </a:r>
            <a:endParaRPr lang="el-GR" dirty="0"/>
          </a:p>
        </p:txBody>
      </p:sp>
      <p:pic>
        <p:nvPicPr>
          <p:cNvPr id="4" name="Εικόνα 3">
            <a:hlinkClick r:id="rId3"/>
            <a:extLst>
              <a:ext uri="{FF2B5EF4-FFF2-40B4-BE49-F238E27FC236}">
                <a16:creationId xmlns:a16="http://schemas.microsoft.com/office/drawing/2014/main" id="{1143D5BA-E7FD-7139-69F2-600BD99CA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8926" y="1973851"/>
            <a:ext cx="6758766" cy="38041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1FE1F1-0A2C-E3FF-2CDD-714AE7FCD525}"/>
              </a:ext>
            </a:extLst>
          </p:cNvPr>
          <p:cNvSpPr txBox="1"/>
          <p:nvPr/>
        </p:nvSpPr>
        <p:spPr>
          <a:xfrm>
            <a:off x="407528" y="2536198"/>
            <a:ext cx="36320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Ver el tutorial </a:t>
            </a:r>
            <a:r>
              <a:rPr lang="en-US" b="1" dirty="0">
                <a:hlinkClick r:id="rId5"/>
              </a:rPr>
              <a:t>https://</a:t>
            </a:r>
            <a:r>
              <a:rPr lang="en-US" b="1" dirty="0" smtClean="0">
                <a:hlinkClick r:id="rId5"/>
              </a:rPr>
              <a:t>youtu.be/XYCuD8Acdn8?si=lZf37mliZYUZ75nJ</a:t>
            </a:r>
            <a:endParaRPr lang="en-US" b="1" dirty="0" smtClean="0"/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5134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42D5B6-C50A-4CDB-A9B5-221C3212C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6" y="4618658"/>
            <a:ext cx="5665695" cy="2832848"/>
          </a:xfrm>
          <a:prstGeom prst="rect">
            <a:avLst/>
          </a:prstGeom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558206"/>
            <a:ext cx="11059692" cy="605096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474AF1"/>
                </a:solidFill>
              </a:rPr>
              <a:t>Actividad: ¡Hora de pasar a la acción!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1310290"/>
            <a:ext cx="7093377" cy="4865977"/>
          </a:xfrm>
        </p:spPr>
        <p:txBody>
          <a:bodyPr anchor="t">
            <a:normAutofit/>
          </a:bodyPr>
          <a:lstStyle/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b="0" dirty="0">
                <a:sym typeface="Arial" panose="020B0604020202020204" pitchFamily="34" charset="0"/>
              </a:rPr>
              <a:t>Abra la aplicación </a:t>
            </a:r>
            <a:r>
              <a:rPr lang="en-US" sz="2000" b="0" dirty="0" err="1">
                <a:sym typeface="Arial" panose="020B0604020202020204" pitchFamily="34" charset="0"/>
              </a:rPr>
              <a:t>BetterSleep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b="0" dirty="0">
                <a:sym typeface="Arial" panose="020B0604020202020204" pitchFamily="34" charset="0"/>
              </a:rPr>
              <a:t>Ve a la opción sonidos y elige un sonido o música específica para relajarte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b="0" dirty="0">
                <a:sym typeface="Arial" panose="020B0604020202020204" pitchFamily="34" charset="0"/>
              </a:rPr>
              <a:t>Aplicar la sesión (la mayoría de las sesiones tienen una duración de 10-15 minutos)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b="0" dirty="0">
                <a:sym typeface="Arial" panose="020B0604020202020204" pitchFamily="34" charset="0"/>
              </a:rPr>
              <a:t>Tras finalizar la sesión:</a:t>
            </a:r>
          </a:p>
          <a:p>
            <a:pPr marL="800100" lvl="1" indent="-34290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sz="2000" b="0" dirty="0">
                <a:sym typeface="Arial" panose="020B0604020202020204" pitchFamily="34" charset="0"/>
              </a:rPr>
              <a:t>Compartir la experiencia</a:t>
            </a:r>
          </a:p>
          <a:p>
            <a:pPr marL="800100" lvl="1" indent="-34290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sz="2000" b="0" dirty="0">
                <a:sym typeface="Arial" panose="020B0604020202020204" pitchFamily="34" charset="0"/>
              </a:rPr>
              <a:t>Lecciones aprendidas</a:t>
            </a:r>
          </a:p>
          <a:p>
            <a:pPr marL="800100" lvl="1" indent="-34290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sz="2000" b="0" dirty="0">
                <a:sym typeface="Arial" panose="020B0604020202020204" pitchFamily="34" charset="0"/>
              </a:rPr>
              <a:t>Retos o dificultades 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endParaRPr lang="en-US" sz="2000" b="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</p:txBody>
      </p:sp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C0E15E17-706E-48A8-A396-DF166E4CA260}"/>
              </a:ext>
            </a:extLst>
          </p:cNvPr>
          <p:cNvSpPr/>
          <p:nvPr/>
        </p:nvSpPr>
        <p:spPr>
          <a:xfrm>
            <a:off x="5415596" y="650388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FF5E93FC-5850-6A94-F20F-D23CFCE0B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643" y="1451477"/>
            <a:ext cx="4583605" cy="458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E12964-B761-55BD-FD66-7B0F45D96B29}"/>
              </a:ext>
            </a:extLst>
          </p:cNvPr>
          <p:cNvSpPr txBox="1"/>
          <p:nvPr/>
        </p:nvSpPr>
        <p:spPr>
          <a:xfrm>
            <a:off x="8828690" y="6488668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7"/>
              </a:rPr>
              <a:t>Imagen de vectorjuice </a:t>
            </a:r>
            <a:r>
              <a:rPr lang="el-GR" sz="1200" dirty="0">
                <a:hlinkClick r:id="rId7"/>
              </a:rPr>
              <a:t>en </a:t>
            </a:r>
            <a:r>
              <a:rPr lang="el-GR" sz="1200" dirty="0" err="1">
                <a:hlinkClick r:id="rId7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62230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>
                <a:solidFill>
                  <a:srgbClr val="C01E24"/>
                </a:solidFill>
                <a:latin typeface="+mj-lt"/>
              </a:rPr>
            </a:br>
            <a:r>
              <a:rPr lang="en-US" sz="2800">
                <a:solidFill>
                  <a:srgbClr val="C01E24"/>
                </a:solidFill>
                <a:latin typeface="+mj-lt"/>
              </a:rPr>
              <a:t>Ha completado este 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4 2 Health Apps for Rest Routines EXPERIENTIAL TRAINING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pq6h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CmrqF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Kauo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CmrqF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CmrqF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CmrqF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pq6hYFQaV5GsAAABvAAAAHAAAAHVuaXZlcnNhbC9sb2NhbF9zZXR0aW5ncy54bWwNyrEKwkAMANC9XxEySB3Uugn2rpujCK0fENogB7mk9ELRv/e2N7x++GaBnbeSTANezx0C62xL0k/A9/Q43RCKky4kphxQDWGITS82k4zsXmOBVejH28S5wvlJuc4XqbOkAu1B/B6PeInNH1BLAwQUAAIACAAqq6h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KquoWOohDhNLAAAAbAAAABsAAAB1bml2ZXJzYWwvdW5pdmVyc2FsLnBuZy54bWyzsa/IzVEoSy0qzszPs1Uy1DNQsrfj5bIpKEoty0wtV6gAigEFIUBJoRLINUJwyzNTSjKAQiYmFgjBjNTM9IwSoKiBhRlcVB9oKABQSwECAAAUAAIACACpflBPNmFYAkcDAADhCQAAFAAAAAAAAAABAAAAAAAAAAAAdW5pdmVyc2FsL3BsYXllci54bWxQSwECAAAUAAIACAApq6hYtTf0qBwFAADhEwAAHQAAAAAAAAABAAAAAAB5AwAAdW5pdmVyc2FsL2NvbW1vbl9tZXNzYWdlcy5sbmdQSwECAAAUAAIACAApq6hYFR5gG6MAAAB/AQAALgAAAAAAAAABAAAAAADQCAAAdW5pdmVyc2FsL3BsYXliYWNrX2FuZF9uYXZpZ2F0aW9uX3NldHRpbmdzLnhtbFBLAQIAABQAAgAIACmrqFh0STUfPAQAAAwVAAAnAAAAAAAAAAEAAAAAAL8JAAB1bml2ZXJzYWwvZmxhc2hfcHVibGlzaGluZ19zZXR0aW5ncy54bWxQSwECAAAUAAIACAApq6hYN4uHansDAACsDAAAIQAAAAAAAAABAAAAAABADgAAdW5pdmVyc2FsL2ZsYXNoX3NraW5fc2V0dGluZ3MueG1sUEsBAgAAFAACAAgAKauoWKavViM2BAAAlhQAACYAAAAAAAAAAQAAAAAA+hEAAHVuaXZlcnNhbC9odG1sX3B1Ymxpc2hpbmdfc2V0dGluZ3MueG1sUEsBAgAAFAACAAgAKauoWCYPfuiwAQAAbwYAAB8AAAAAAAAAAQAAAAAAdBYAAHVuaXZlcnNhbC9odG1sX3NraW5fc2V0dGluZ3MuanNQSwECAAAUAAIACAApq6hYFQaV5GsAAABvAAAAHAAAAAAAAAABAAAAAABhGAAAdW5pdmVyc2FsL2xvY2FsX3NldHRpbmdzLnhtbFBLAQIAABQAAgAIACqrqFjCG66ZaBIAAPdNAAAXAAAAAAAAAAAAAAAAAAYZAAB1bml2ZXJzYWwvdW5pdmVyc2FsLnBuZ1BLAQIAABQAAgAIACqrqFjqIQ4TSwAAAGwAAAAbAAAAAAAAAAEAAAAAAKMrAAB1bml2ZXJzYWwvdW5pdmVyc2FsLnBuZy54bWxQSwUGAAAAAAoACgAGAwAAJywAAAAA"/>
  <p:tag name="ISPRING_LMS_API_VERSION" val="SCORM 1.2"/>
  <p:tag name="ISPRING_ULTRA_SCORM_COURSE_ID" val="EB3922D0-A065-48DC-A227-6A0DDAA13C80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ETA4 2 Health Apps for Rest Routines EXPERIENTIAL TRAINING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MHAPPS\\Spanish\\ETA 4 translated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4338</TotalTime>
  <Words>637</Words>
  <Application>Microsoft Office PowerPoint</Application>
  <PresentationFormat>Ευρεία οθόνη</PresentationFormat>
  <Paragraphs>112</Paragraphs>
  <Slides>13</Slides>
  <Notes>13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25" baseType="lpstr">
      <vt:lpstr>Adobe Gothic Std B</vt:lpstr>
      <vt:lpstr>Abadi Extra Light</vt:lpstr>
      <vt:lpstr>Arial</vt:lpstr>
      <vt:lpstr>Calibri</vt:lpstr>
      <vt:lpstr>Calibri Light</vt:lpstr>
      <vt:lpstr>Courier New</vt:lpstr>
      <vt:lpstr>Gill Sans Nova</vt:lpstr>
      <vt:lpstr>Impact</vt:lpstr>
      <vt:lpstr>MS PGothic</vt:lpstr>
      <vt:lpstr>Roboto</vt:lpstr>
      <vt:lpstr>Wingdings</vt:lpstr>
      <vt:lpstr>Θέμα του Office</vt:lpstr>
      <vt:lpstr>Παρουσίαση του PowerPoint</vt:lpstr>
      <vt:lpstr>Socios</vt:lpstr>
      <vt:lpstr>Sesión de formación experiencial:  Contenido</vt:lpstr>
      <vt:lpstr>Objetivos</vt:lpstr>
      <vt:lpstr>Παρουσίαση του PowerPoint</vt:lpstr>
      <vt:lpstr>4.2.1 Uso interactivo de aplicaciones de rutinas de descanso</vt:lpstr>
      <vt:lpstr>BetterSleep: La aplicación que exploraremos en este módulo </vt:lpstr>
      <vt:lpstr>Encontrar la aplicación</vt:lpstr>
      <vt:lpstr>Aplicación para dormir mejor (1)</vt:lpstr>
      <vt:lpstr>Aplicación para dormir mejor (2)</vt:lpstr>
      <vt:lpstr>Tutorial de la aplicación BetterSleep en YouTube</vt:lpstr>
      <vt:lpstr>Actividad: ¡Hora de pasar a la acción!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ETA4 2 Health Apps for Rest Routines EXPERIENTIAL TRAINING</dc:title>
  <dc:creator>pantelis bbalaouras</dc:creator>
  <cp:keywords>, docId:18B1E640CA4C59338D9F6B1D958C7578</cp:keywords>
  <cp:lastModifiedBy>pantelis</cp:lastModifiedBy>
  <cp:revision>67</cp:revision>
  <dcterms:created xsi:type="dcterms:W3CDTF">2020-06-02T13:31:56Z</dcterms:created>
  <dcterms:modified xsi:type="dcterms:W3CDTF">2024-09-06T15:00:10Z</dcterms:modified>
</cp:coreProperties>
</file>