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handoutMasterIdLst>
    <p:handoutMasterId r:id="rId10"/>
  </p:handoutMasterIdLst>
  <p:sldIdLst>
    <p:sldId id="436" r:id="rId2"/>
    <p:sldId id="417" r:id="rId3"/>
    <p:sldId id="602" r:id="rId4"/>
    <p:sldId id="603" r:id="rId5"/>
    <p:sldId id="604" r:id="rId6"/>
    <p:sldId id="605" r:id="rId7"/>
    <p:sldId id="404" r:id="rId8"/>
  </p:sldIdLst>
  <p:sldSz cx="12192000" cy="6858000"/>
  <p:notesSz cx="6858000" cy="9144000"/>
  <p:custDataLst>
    <p:tags r:id="rId11"/>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eksandra Stevanović" initials="AS" lastIdx="9" clrIdx="0"/>
  <p:cmAuthor id="2" name="user" initials="u" lastIdx="1" clrIdx="1"/>
  <p:cmAuthor id="3" name="prolepsis" initials="p" lastIdx="1" clrIdx="2">
    <p:extLst>
      <p:ext uri="{19B8F6BF-5375-455C-9EA6-DF929625EA0E}">
        <p15:presenceInfo xmlns:p15="http://schemas.microsoft.com/office/powerpoint/2012/main" userId="prolepsis"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DDE0E5"/>
    <a:srgbClr val="FF3399"/>
    <a:srgbClr val="9933FF"/>
    <a:srgbClr val="ED7D31"/>
    <a:srgbClr val="F8F8F8"/>
    <a:srgbClr val="203864"/>
    <a:srgbClr val="ABC7F1"/>
    <a:srgbClr val="CFD5EA"/>
    <a:srgbClr val="40404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3717ED4-59BC-40AC-81BE-0E573BFE9CAB}" v="1" dt="2024-05-02T07:14:50.944"/>
  </p1510:revLst>
</p1510:revInfo>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86871" autoAdjust="0"/>
  </p:normalViewPr>
  <p:slideViewPr>
    <p:cSldViewPr snapToGrid="0">
      <p:cViewPr varScale="1">
        <p:scale>
          <a:sx n="77" d="100"/>
          <a:sy n="77" d="100"/>
        </p:scale>
        <p:origin x="108" y="372"/>
      </p:cViewPr>
      <p:guideLst>
        <p:guide orient="horz" pos="2160"/>
        <p:guide pos="3840"/>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commentAuthors" Target="commentAuthors.xml"/><Relationship Id="rId17"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ntelis balaouras" userId="25e8755020fc1734" providerId="LiveId" clId="{08725C15-0680-4CB5-B5D0-51E7F637E8F0}"/>
    <pc:docChg chg="undo custSel modSld modMainMaster">
      <pc:chgData name="pantelis balaouras" userId="25e8755020fc1734" providerId="LiveId" clId="{08725C15-0680-4CB5-B5D0-51E7F637E8F0}" dt="2024-04-29T10:49:47.193" v="93" actId="20577"/>
      <pc:docMkLst>
        <pc:docMk/>
      </pc:docMkLst>
      <pc:sldChg chg="modSp mod">
        <pc:chgData name="pantelis balaouras" userId="25e8755020fc1734" providerId="LiveId" clId="{08725C15-0680-4CB5-B5D0-51E7F637E8F0}" dt="2024-04-29T10:37:30.575" v="10" actId="20577"/>
        <pc:sldMkLst>
          <pc:docMk/>
          <pc:sldMk cId="616025265" sldId="261"/>
        </pc:sldMkLst>
        <pc:spChg chg="mod">
          <ac:chgData name="pantelis balaouras" userId="25e8755020fc1734" providerId="LiveId" clId="{08725C15-0680-4CB5-B5D0-51E7F637E8F0}" dt="2024-04-29T10:37:30.575" v="10" actId="20577"/>
          <ac:spMkLst>
            <pc:docMk/>
            <pc:sldMk cId="616025265" sldId="261"/>
            <ac:spMk id="4" creationId="{E47D0821-8573-4002-9B33-F43C68A1D403}"/>
          </ac:spMkLst>
        </pc:spChg>
      </pc:sldChg>
      <pc:sldChg chg="addSp delSp modSp">
        <pc:chgData name="pantelis balaouras" userId="25e8755020fc1734" providerId="LiveId" clId="{08725C15-0680-4CB5-B5D0-51E7F637E8F0}" dt="2024-04-28T19:56:33.227" v="2"/>
        <pc:sldMkLst>
          <pc:docMk/>
          <pc:sldMk cId="1915799683" sldId="404"/>
        </pc:sldMkLst>
        <pc:picChg chg="add mod">
          <ac:chgData name="pantelis balaouras" userId="25e8755020fc1734" providerId="LiveId" clId="{08725C15-0680-4CB5-B5D0-51E7F637E8F0}" dt="2024-04-28T19:56:33.227" v="2"/>
          <ac:picMkLst>
            <pc:docMk/>
            <pc:sldMk cId="1915799683" sldId="404"/>
            <ac:picMk id="3" creationId="{44ADA4B3-6C40-F696-3962-406A24EF1D51}"/>
          </ac:picMkLst>
        </pc:picChg>
        <pc:picChg chg="del mod">
          <ac:chgData name="pantelis balaouras" userId="25e8755020fc1734" providerId="LiveId" clId="{08725C15-0680-4CB5-B5D0-51E7F637E8F0}" dt="2024-04-28T19:56:32.536" v="1" actId="478"/>
          <ac:picMkLst>
            <pc:docMk/>
            <pc:sldMk cId="1915799683" sldId="404"/>
            <ac:picMk id="2050" creationId="{2AB980B0-03D2-2E64-6760-C23D435A121F}"/>
          </ac:picMkLst>
        </pc:picChg>
      </pc:sldChg>
      <pc:sldChg chg="modSp mod">
        <pc:chgData name="pantelis balaouras" userId="25e8755020fc1734" providerId="LiveId" clId="{08725C15-0680-4CB5-B5D0-51E7F637E8F0}" dt="2024-04-29T10:37:11.644" v="8" actId="20577"/>
        <pc:sldMkLst>
          <pc:docMk/>
          <pc:sldMk cId="319560736" sldId="436"/>
        </pc:sldMkLst>
        <pc:spChg chg="mod">
          <ac:chgData name="pantelis balaouras" userId="25e8755020fc1734" providerId="LiveId" clId="{08725C15-0680-4CB5-B5D0-51E7F637E8F0}" dt="2024-04-29T10:37:11.644" v="8" actId="20577"/>
          <ac:spMkLst>
            <pc:docMk/>
            <pc:sldMk cId="319560736" sldId="436"/>
            <ac:spMk id="4" creationId="{122BC770-408C-50C8-126F-18790E99F2CB}"/>
          </ac:spMkLst>
        </pc:spChg>
      </pc:sldChg>
      <pc:sldChg chg="modSp mod">
        <pc:chgData name="pantelis balaouras" userId="25e8755020fc1734" providerId="LiveId" clId="{08725C15-0680-4CB5-B5D0-51E7F637E8F0}" dt="2024-04-29T10:43:41.854" v="30" actId="20577"/>
        <pc:sldMkLst>
          <pc:docMk/>
          <pc:sldMk cId="2140994750" sldId="437"/>
        </pc:sldMkLst>
        <pc:spChg chg="mod">
          <ac:chgData name="pantelis balaouras" userId="25e8755020fc1734" providerId="LiveId" clId="{08725C15-0680-4CB5-B5D0-51E7F637E8F0}" dt="2024-04-29T10:43:41.854" v="30" actId="20577"/>
          <ac:spMkLst>
            <pc:docMk/>
            <pc:sldMk cId="2140994750" sldId="437"/>
            <ac:spMk id="4" creationId="{E47D0821-8573-4002-9B33-F43C68A1D403}"/>
          </ac:spMkLst>
        </pc:spChg>
      </pc:sldChg>
      <pc:sldChg chg="modSp mod">
        <pc:chgData name="pantelis balaouras" userId="25e8755020fc1734" providerId="LiveId" clId="{08725C15-0680-4CB5-B5D0-51E7F637E8F0}" dt="2024-04-29T10:44:35.026" v="42" actId="20577"/>
        <pc:sldMkLst>
          <pc:docMk/>
          <pc:sldMk cId="750286666" sldId="438"/>
        </pc:sldMkLst>
        <pc:spChg chg="mod">
          <ac:chgData name="pantelis balaouras" userId="25e8755020fc1734" providerId="LiveId" clId="{08725C15-0680-4CB5-B5D0-51E7F637E8F0}" dt="2024-04-29T10:44:35.026" v="42" actId="20577"/>
          <ac:spMkLst>
            <pc:docMk/>
            <pc:sldMk cId="750286666" sldId="438"/>
            <ac:spMk id="4" creationId="{E47D0821-8573-4002-9B33-F43C68A1D403}"/>
          </ac:spMkLst>
        </pc:spChg>
      </pc:sldChg>
      <pc:sldChg chg="addSp delSp modSp mod">
        <pc:chgData name="pantelis balaouras" userId="25e8755020fc1734" providerId="LiveId" clId="{08725C15-0680-4CB5-B5D0-51E7F637E8F0}" dt="2024-04-29T10:43:14.646" v="18"/>
        <pc:sldMkLst>
          <pc:docMk/>
          <pc:sldMk cId="3038715148" sldId="442"/>
        </pc:sldMkLst>
        <pc:spChg chg="add mod">
          <ac:chgData name="pantelis balaouras" userId="25e8755020fc1734" providerId="LiveId" clId="{08725C15-0680-4CB5-B5D0-51E7F637E8F0}" dt="2024-04-29T10:43:14.646" v="18"/>
          <ac:spMkLst>
            <pc:docMk/>
            <pc:sldMk cId="3038715148" sldId="442"/>
            <ac:spMk id="2" creationId="{29D71A88-82EF-A436-7FDE-40779D2F7351}"/>
          </ac:spMkLst>
        </pc:spChg>
        <pc:spChg chg="del">
          <ac:chgData name="pantelis balaouras" userId="25e8755020fc1734" providerId="LiveId" clId="{08725C15-0680-4CB5-B5D0-51E7F637E8F0}" dt="2024-04-29T10:43:14.083" v="17" actId="478"/>
          <ac:spMkLst>
            <pc:docMk/>
            <pc:sldMk cId="3038715148" sldId="442"/>
            <ac:spMk id="10" creationId="{C0DFA73F-FDC8-497A-8912-CA8C28C95043}"/>
          </ac:spMkLst>
        </pc:spChg>
      </pc:sldChg>
      <pc:sldChg chg="addSp delSp modSp mod">
        <pc:chgData name="pantelis balaouras" userId="25e8755020fc1734" providerId="LiveId" clId="{08725C15-0680-4CB5-B5D0-51E7F637E8F0}" dt="2024-04-29T10:43:27.958" v="24"/>
        <pc:sldMkLst>
          <pc:docMk/>
          <pc:sldMk cId="1250625190" sldId="446"/>
        </pc:sldMkLst>
        <pc:spChg chg="add mod">
          <ac:chgData name="pantelis balaouras" userId="25e8755020fc1734" providerId="LiveId" clId="{08725C15-0680-4CB5-B5D0-51E7F637E8F0}" dt="2024-04-29T10:43:27.958" v="24"/>
          <ac:spMkLst>
            <pc:docMk/>
            <pc:sldMk cId="1250625190" sldId="446"/>
            <ac:spMk id="6" creationId="{2D411EE8-53FA-329D-054C-118228397622}"/>
          </ac:spMkLst>
        </pc:spChg>
        <pc:spChg chg="del">
          <ac:chgData name="pantelis balaouras" userId="25e8755020fc1734" providerId="LiveId" clId="{08725C15-0680-4CB5-B5D0-51E7F637E8F0}" dt="2024-04-29T10:43:27.379" v="23" actId="478"/>
          <ac:spMkLst>
            <pc:docMk/>
            <pc:sldMk cId="1250625190" sldId="446"/>
            <ac:spMk id="7" creationId="{C0DFA73F-FDC8-497A-8912-CA8C28C95043}"/>
          </ac:spMkLst>
        </pc:spChg>
      </pc:sldChg>
      <pc:sldChg chg="addSp delSp modSp mod">
        <pc:chgData name="pantelis balaouras" userId="25e8755020fc1734" providerId="LiveId" clId="{08725C15-0680-4CB5-B5D0-51E7F637E8F0}" dt="2024-04-29T10:43:32.071" v="26"/>
        <pc:sldMkLst>
          <pc:docMk/>
          <pc:sldMk cId="568782003" sldId="464"/>
        </pc:sldMkLst>
        <pc:spChg chg="add mod">
          <ac:chgData name="pantelis balaouras" userId="25e8755020fc1734" providerId="LiveId" clId="{08725C15-0680-4CB5-B5D0-51E7F637E8F0}" dt="2024-04-29T10:43:32.071" v="26"/>
          <ac:spMkLst>
            <pc:docMk/>
            <pc:sldMk cId="568782003" sldId="464"/>
            <ac:spMk id="2" creationId="{ED887F24-640B-CFEE-9620-A4D4E6AE335C}"/>
          </ac:spMkLst>
        </pc:spChg>
        <pc:spChg chg="del">
          <ac:chgData name="pantelis balaouras" userId="25e8755020fc1734" providerId="LiveId" clId="{08725C15-0680-4CB5-B5D0-51E7F637E8F0}" dt="2024-04-29T10:43:31.570" v="25" actId="478"/>
          <ac:spMkLst>
            <pc:docMk/>
            <pc:sldMk cId="568782003" sldId="464"/>
            <ac:spMk id="10" creationId="{C0DFA73F-FDC8-497A-8912-CA8C28C95043}"/>
          </ac:spMkLst>
        </pc:spChg>
      </pc:sldChg>
      <pc:sldChg chg="modSp mod">
        <pc:chgData name="pantelis balaouras" userId="25e8755020fc1734" providerId="LiveId" clId="{08725C15-0680-4CB5-B5D0-51E7F637E8F0}" dt="2024-04-29T10:43:47.186" v="32" actId="20577"/>
        <pc:sldMkLst>
          <pc:docMk/>
          <pc:sldMk cId="4036588873" sldId="467"/>
        </pc:sldMkLst>
        <pc:spChg chg="mod">
          <ac:chgData name="pantelis balaouras" userId="25e8755020fc1734" providerId="LiveId" clId="{08725C15-0680-4CB5-B5D0-51E7F637E8F0}" dt="2024-04-29T10:43:47.186" v="32" actId="20577"/>
          <ac:spMkLst>
            <pc:docMk/>
            <pc:sldMk cId="4036588873" sldId="467"/>
            <ac:spMk id="10" creationId="{C0DFA73F-FDC8-497A-8912-CA8C28C95043}"/>
          </ac:spMkLst>
        </pc:spChg>
      </pc:sldChg>
      <pc:sldChg chg="modSp mod">
        <pc:chgData name="pantelis balaouras" userId="25e8755020fc1734" providerId="LiveId" clId="{08725C15-0680-4CB5-B5D0-51E7F637E8F0}" dt="2024-04-29T10:44:46.794" v="45" actId="14100"/>
        <pc:sldMkLst>
          <pc:docMk/>
          <pc:sldMk cId="319678960" sldId="487"/>
        </pc:sldMkLst>
        <pc:spChg chg="mod">
          <ac:chgData name="pantelis balaouras" userId="25e8755020fc1734" providerId="LiveId" clId="{08725C15-0680-4CB5-B5D0-51E7F637E8F0}" dt="2024-04-29T10:44:46.794" v="45" actId="14100"/>
          <ac:spMkLst>
            <pc:docMk/>
            <pc:sldMk cId="319678960" sldId="487"/>
            <ac:spMk id="10" creationId="{C0DFA73F-FDC8-497A-8912-CA8C28C95043}"/>
          </ac:spMkLst>
        </pc:spChg>
      </pc:sldChg>
      <pc:sldChg chg="addSp delSp modSp mod">
        <pc:chgData name="pantelis balaouras" userId="25e8755020fc1734" providerId="LiveId" clId="{08725C15-0680-4CB5-B5D0-51E7F637E8F0}" dt="2024-04-29T10:44:57.581" v="49"/>
        <pc:sldMkLst>
          <pc:docMk/>
          <pc:sldMk cId="2177129853" sldId="488"/>
        </pc:sldMkLst>
        <pc:spChg chg="add mod">
          <ac:chgData name="pantelis balaouras" userId="25e8755020fc1734" providerId="LiveId" clId="{08725C15-0680-4CB5-B5D0-51E7F637E8F0}" dt="2024-04-29T10:44:57.581" v="49"/>
          <ac:spMkLst>
            <pc:docMk/>
            <pc:sldMk cId="2177129853" sldId="488"/>
            <ac:spMk id="2" creationId="{8C84ACDB-9030-7B4A-5EBD-2BEA8CFBEA08}"/>
          </ac:spMkLst>
        </pc:spChg>
        <pc:spChg chg="del">
          <ac:chgData name="pantelis balaouras" userId="25e8755020fc1734" providerId="LiveId" clId="{08725C15-0680-4CB5-B5D0-51E7F637E8F0}" dt="2024-04-29T10:44:57.060" v="48" actId="478"/>
          <ac:spMkLst>
            <pc:docMk/>
            <pc:sldMk cId="2177129853" sldId="488"/>
            <ac:spMk id="10" creationId="{C0DFA73F-FDC8-497A-8912-CA8C28C95043}"/>
          </ac:spMkLst>
        </pc:spChg>
      </pc:sldChg>
      <pc:sldChg chg="modSp mod">
        <pc:chgData name="pantelis balaouras" userId="25e8755020fc1734" providerId="LiveId" clId="{08725C15-0680-4CB5-B5D0-51E7F637E8F0}" dt="2024-04-29T10:46:18.576" v="70" actId="20577"/>
        <pc:sldMkLst>
          <pc:docMk/>
          <pc:sldMk cId="4101063229" sldId="495"/>
        </pc:sldMkLst>
        <pc:spChg chg="mod">
          <ac:chgData name="pantelis balaouras" userId="25e8755020fc1734" providerId="LiveId" clId="{08725C15-0680-4CB5-B5D0-51E7F637E8F0}" dt="2024-04-29T10:46:18.576" v="70" actId="20577"/>
          <ac:spMkLst>
            <pc:docMk/>
            <pc:sldMk cId="4101063229" sldId="495"/>
            <ac:spMk id="4" creationId="{E47D0821-8573-4002-9B33-F43C68A1D403}"/>
          </ac:spMkLst>
        </pc:spChg>
      </pc:sldChg>
      <pc:sldChg chg="addSp delSp modSp mod">
        <pc:chgData name="pantelis balaouras" userId="25e8755020fc1734" providerId="LiveId" clId="{08725C15-0680-4CB5-B5D0-51E7F637E8F0}" dt="2024-04-29T10:48:11.145" v="76"/>
        <pc:sldMkLst>
          <pc:docMk/>
          <pc:sldMk cId="1642333540" sldId="501"/>
        </pc:sldMkLst>
        <pc:spChg chg="add mod">
          <ac:chgData name="pantelis balaouras" userId="25e8755020fc1734" providerId="LiveId" clId="{08725C15-0680-4CB5-B5D0-51E7F637E8F0}" dt="2024-04-29T10:48:11.145" v="76"/>
          <ac:spMkLst>
            <pc:docMk/>
            <pc:sldMk cId="1642333540" sldId="501"/>
            <ac:spMk id="3" creationId="{E885C60D-B390-78FF-3F9A-FE0FE95C523A}"/>
          </ac:spMkLst>
        </pc:spChg>
        <pc:spChg chg="del">
          <ac:chgData name="pantelis balaouras" userId="25e8755020fc1734" providerId="LiveId" clId="{08725C15-0680-4CB5-B5D0-51E7F637E8F0}" dt="2024-04-29T10:48:10.615" v="75" actId="478"/>
          <ac:spMkLst>
            <pc:docMk/>
            <pc:sldMk cId="1642333540" sldId="501"/>
            <ac:spMk id="7" creationId="{C0DFA73F-FDC8-497A-8912-CA8C28C95043}"/>
          </ac:spMkLst>
        </pc:spChg>
      </pc:sldChg>
      <pc:sldChg chg="modSp mod">
        <pc:chgData name="pantelis balaouras" userId="25e8755020fc1734" providerId="LiveId" clId="{08725C15-0680-4CB5-B5D0-51E7F637E8F0}" dt="2024-04-29T10:48:06.262" v="74" actId="1076"/>
        <pc:sldMkLst>
          <pc:docMk/>
          <pc:sldMk cId="3572779126" sldId="502"/>
        </pc:sldMkLst>
        <pc:spChg chg="mod">
          <ac:chgData name="pantelis balaouras" userId="25e8755020fc1734" providerId="LiveId" clId="{08725C15-0680-4CB5-B5D0-51E7F637E8F0}" dt="2024-04-29T10:48:06.262" v="74" actId="1076"/>
          <ac:spMkLst>
            <pc:docMk/>
            <pc:sldMk cId="3572779126" sldId="502"/>
            <ac:spMk id="10" creationId="{C0DFA73F-FDC8-497A-8912-CA8C28C95043}"/>
          </ac:spMkLst>
        </pc:spChg>
      </pc:sldChg>
      <pc:sldChg chg="addSp delSp modSp mod">
        <pc:chgData name="pantelis balaouras" userId="25e8755020fc1734" providerId="LiveId" clId="{08725C15-0680-4CB5-B5D0-51E7F637E8F0}" dt="2024-04-29T10:48:15.724" v="78"/>
        <pc:sldMkLst>
          <pc:docMk/>
          <pc:sldMk cId="796788791" sldId="504"/>
        </pc:sldMkLst>
        <pc:spChg chg="add mod">
          <ac:chgData name="pantelis balaouras" userId="25e8755020fc1734" providerId="LiveId" clId="{08725C15-0680-4CB5-B5D0-51E7F637E8F0}" dt="2024-04-29T10:48:15.724" v="78"/>
          <ac:spMkLst>
            <pc:docMk/>
            <pc:sldMk cId="796788791" sldId="504"/>
            <ac:spMk id="3" creationId="{C2FD13F9-2C17-88B7-BD0E-D458BB84001D}"/>
          </ac:spMkLst>
        </pc:spChg>
        <pc:spChg chg="del">
          <ac:chgData name="pantelis balaouras" userId="25e8755020fc1734" providerId="LiveId" clId="{08725C15-0680-4CB5-B5D0-51E7F637E8F0}" dt="2024-04-29T10:48:15.238" v="77" actId="478"/>
          <ac:spMkLst>
            <pc:docMk/>
            <pc:sldMk cId="796788791" sldId="504"/>
            <ac:spMk id="10" creationId="{C0DFA73F-FDC8-497A-8912-CA8C28C95043}"/>
          </ac:spMkLst>
        </pc:spChg>
      </pc:sldChg>
      <pc:sldChg chg="modSp mod">
        <pc:chgData name="pantelis balaouras" userId="25e8755020fc1734" providerId="LiveId" clId="{08725C15-0680-4CB5-B5D0-51E7F637E8F0}" dt="2024-04-29T10:48:42.359" v="84" actId="20577"/>
        <pc:sldMkLst>
          <pc:docMk/>
          <pc:sldMk cId="886959175" sldId="524"/>
        </pc:sldMkLst>
        <pc:spChg chg="mod">
          <ac:chgData name="pantelis balaouras" userId="25e8755020fc1734" providerId="LiveId" clId="{08725C15-0680-4CB5-B5D0-51E7F637E8F0}" dt="2024-04-29T10:48:42.359" v="84" actId="20577"/>
          <ac:spMkLst>
            <pc:docMk/>
            <pc:sldMk cId="886959175" sldId="524"/>
            <ac:spMk id="4" creationId="{E47D0821-8573-4002-9B33-F43C68A1D403}"/>
          </ac:spMkLst>
        </pc:spChg>
      </pc:sldChg>
      <pc:sldChg chg="modSp mod">
        <pc:chgData name="pantelis balaouras" userId="25e8755020fc1734" providerId="LiveId" clId="{08725C15-0680-4CB5-B5D0-51E7F637E8F0}" dt="2024-04-29T10:48:53.953" v="87" actId="14100"/>
        <pc:sldMkLst>
          <pc:docMk/>
          <pc:sldMk cId="422675489" sldId="532"/>
        </pc:sldMkLst>
        <pc:spChg chg="mod">
          <ac:chgData name="pantelis balaouras" userId="25e8755020fc1734" providerId="LiveId" clId="{08725C15-0680-4CB5-B5D0-51E7F637E8F0}" dt="2024-04-29T10:48:53.953" v="87" actId="14100"/>
          <ac:spMkLst>
            <pc:docMk/>
            <pc:sldMk cId="422675489" sldId="532"/>
            <ac:spMk id="9" creationId="{C0DFA73F-FDC8-497A-8912-CA8C28C95043}"/>
          </ac:spMkLst>
        </pc:spChg>
      </pc:sldChg>
      <pc:sldChg chg="modSp mod">
        <pc:chgData name="pantelis balaouras" userId="25e8755020fc1734" providerId="LiveId" clId="{08725C15-0680-4CB5-B5D0-51E7F637E8F0}" dt="2024-04-29T10:45:32.933" v="61" actId="20577"/>
        <pc:sldMkLst>
          <pc:docMk/>
          <pc:sldMk cId="358170688" sldId="536"/>
        </pc:sldMkLst>
        <pc:spChg chg="mod">
          <ac:chgData name="pantelis balaouras" userId="25e8755020fc1734" providerId="LiveId" clId="{08725C15-0680-4CB5-B5D0-51E7F637E8F0}" dt="2024-04-29T10:45:32.933" v="61" actId="20577"/>
          <ac:spMkLst>
            <pc:docMk/>
            <pc:sldMk cId="358170688" sldId="536"/>
            <ac:spMk id="4" creationId="{E47D0821-8573-4002-9B33-F43C68A1D403}"/>
          </ac:spMkLst>
        </pc:spChg>
      </pc:sldChg>
      <pc:sldChg chg="modSp mod">
        <pc:chgData name="pantelis balaouras" userId="25e8755020fc1734" providerId="LiveId" clId="{08725C15-0680-4CB5-B5D0-51E7F637E8F0}" dt="2024-04-29T10:46:09.844" v="68" actId="20577"/>
        <pc:sldMkLst>
          <pc:docMk/>
          <pc:sldMk cId="1662365341" sldId="538"/>
        </pc:sldMkLst>
        <pc:spChg chg="mod">
          <ac:chgData name="pantelis balaouras" userId="25e8755020fc1734" providerId="LiveId" clId="{08725C15-0680-4CB5-B5D0-51E7F637E8F0}" dt="2024-04-29T10:46:09.844" v="68" actId="20577"/>
          <ac:spMkLst>
            <pc:docMk/>
            <pc:sldMk cId="1662365341" sldId="538"/>
            <ac:spMk id="9" creationId="{C0DFA73F-FDC8-497A-8912-CA8C28C95043}"/>
          </ac:spMkLst>
        </pc:spChg>
      </pc:sldChg>
      <pc:sldChg chg="addSp delSp modSp mod">
        <pc:chgData name="pantelis balaouras" userId="25e8755020fc1734" providerId="LiveId" clId="{08725C15-0680-4CB5-B5D0-51E7F637E8F0}" dt="2024-04-29T10:43:35.873" v="28"/>
        <pc:sldMkLst>
          <pc:docMk/>
          <pc:sldMk cId="1983341750" sldId="544"/>
        </pc:sldMkLst>
        <pc:spChg chg="add mod">
          <ac:chgData name="pantelis balaouras" userId="25e8755020fc1734" providerId="LiveId" clId="{08725C15-0680-4CB5-B5D0-51E7F637E8F0}" dt="2024-04-29T10:43:35.873" v="28"/>
          <ac:spMkLst>
            <pc:docMk/>
            <pc:sldMk cId="1983341750" sldId="544"/>
            <ac:spMk id="2" creationId="{4D4258F6-9091-E480-99D9-CFCD9DAF8EF2}"/>
          </ac:spMkLst>
        </pc:spChg>
        <pc:spChg chg="del">
          <ac:chgData name="pantelis balaouras" userId="25e8755020fc1734" providerId="LiveId" clId="{08725C15-0680-4CB5-B5D0-51E7F637E8F0}" dt="2024-04-29T10:43:35.216" v="27" actId="478"/>
          <ac:spMkLst>
            <pc:docMk/>
            <pc:sldMk cId="1983341750" sldId="544"/>
            <ac:spMk id="5" creationId="{C0DFA73F-FDC8-497A-8912-CA8C28C95043}"/>
          </ac:spMkLst>
        </pc:spChg>
      </pc:sldChg>
      <pc:sldChg chg="modSp mod">
        <pc:chgData name="pantelis balaouras" userId="25e8755020fc1734" providerId="LiveId" clId="{08725C15-0680-4CB5-B5D0-51E7F637E8F0}" dt="2024-04-29T10:42:50.866" v="12" actId="20577"/>
        <pc:sldMkLst>
          <pc:docMk/>
          <pc:sldMk cId="1303941817" sldId="546"/>
        </pc:sldMkLst>
        <pc:spChg chg="mod">
          <ac:chgData name="pantelis balaouras" userId="25e8755020fc1734" providerId="LiveId" clId="{08725C15-0680-4CB5-B5D0-51E7F637E8F0}" dt="2024-04-29T10:42:50.866" v="12" actId="20577"/>
          <ac:spMkLst>
            <pc:docMk/>
            <pc:sldMk cId="1303941817" sldId="546"/>
            <ac:spMk id="10" creationId="{C0DFA73F-FDC8-497A-8912-CA8C28C95043}"/>
          </ac:spMkLst>
        </pc:spChg>
      </pc:sldChg>
      <pc:sldChg chg="addSp delSp modSp mod">
        <pc:chgData name="pantelis balaouras" userId="25e8755020fc1734" providerId="LiveId" clId="{08725C15-0680-4CB5-B5D0-51E7F637E8F0}" dt="2024-04-29T10:43:01.997" v="14"/>
        <pc:sldMkLst>
          <pc:docMk/>
          <pc:sldMk cId="3016822936" sldId="547"/>
        </pc:sldMkLst>
        <pc:spChg chg="add mod">
          <ac:chgData name="pantelis balaouras" userId="25e8755020fc1734" providerId="LiveId" clId="{08725C15-0680-4CB5-B5D0-51E7F637E8F0}" dt="2024-04-29T10:43:01.997" v="14"/>
          <ac:spMkLst>
            <pc:docMk/>
            <pc:sldMk cId="3016822936" sldId="547"/>
            <ac:spMk id="2" creationId="{B444A2CB-1F9B-33ED-8EF2-A6787808B0C6}"/>
          </ac:spMkLst>
        </pc:spChg>
        <pc:spChg chg="del">
          <ac:chgData name="pantelis balaouras" userId="25e8755020fc1734" providerId="LiveId" clId="{08725C15-0680-4CB5-B5D0-51E7F637E8F0}" dt="2024-04-29T10:43:01.459" v="13" actId="478"/>
          <ac:spMkLst>
            <pc:docMk/>
            <pc:sldMk cId="3016822936" sldId="547"/>
            <ac:spMk id="10" creationId="{C0DFA73F-FDC8-497A-8912-CA8C28C95043}"/>
          </ac:spMkLst>
        </pc:spChg>
      </pc:sldChg>
      <pc:sldChg chg="addSp delSp modSp mod">
        <pc:chgData name="pantelis balaouras" userId="25e8755020fc1734" providerId="LiveId" clId="{08725C15-0680-4CB5-B5D0-51E7F637E8F0}" dt="2024-04-29T10:43:09.591" v="16"/>
        <pc:sldMkLst>
          <pc:docMk/>
          <pc:sldMk cId="3084505729" sldId="548"/>
        </pc:sldMkLst>
        <pc:spChg chg="add mod">
          <ac:chgData name="pantelis balaouras" userId="25e8755020fc1734" providerId="LiveId" clId="{08725C15-0680-4CB5-B5D0-51E7F637E8F0}" dt="2024-04-29T10:43:09.591" v="16"/>
          <ac:spMkLst>
            <pc:docMk/>
            <pc:sldMk cId="3084505729" sldId="548"/>
            <ac:spMk id="3" creationId="{3BCCCC5B-1A95-B091-D91C-3CD0D43E077B}"/>
          </ac:spMkLst>
        </pc:spChg>
        <pc:spChg chg="del">
          <ac:chgData name="pantelis balaouras" userId="25e8755020fc1734" providerId="LiveId" clId="{08725C15-0680-4CB5-B5D0-51E7F637E8F0}" dt="2024-04-29T10:43:09.024" v="15" actId="478"/>
          <ac:spMkLst>
            <pc:docMk/>
            <pc:sldMk cId="3084505729" sldId="548"/>
            <ac:spMk id="10" creationId="{C0DFA73F-FDC8-497A-8912-CA8C28C95043}"/>
          </ac:spMkLst>
        </pc:spChg>
      </pc:sldChg>
      <pc:sldChg chg="addSp delSp modSp mod">
        <pc:chgData name="pantelis balaouras" userId="25e8755020fc1734" providerId="LiveId" clId="{08725C15-0680-4CB5-B5D0-51E7F637E8F0}" dt="2024-04-29T10:43:18.902" v="20"/>
        <pc:sldMkLst>
          <pc:docMk/>
          <pc:sldMk cId="4216021467" sldId="549"/>
        </pc:sldMkLst>
        <pc:spChg chg="add mod">
          <ac:chgData name="pantelis balaouras" userId="25e8755020fc1734" providerId="LiveId" clId="{08725C15-0680-4CB5-B5D0-51E7F637E8F0}" dt="2024-04-29T10:43:18.902" v="20"/>
          <ac:spMkLst>
            <pc:docMk/>
            <pc:sldMk cId="4216021467" sldId="549"/>
            <ac:spMk id="2" creationId="{841C3484-7AA7-3E89-2ABB-D49FE95A7B7E}"/>
          </ac:spMkLst>
        </pc:spChg>
        <pc:spChg chg="del">
          <ac:chgData name="pantelis balaouras" userId="25e8755020fc1734" providerId="LiveId" clId="{08725C15-0680-4CB5-B5D0-51E7F637E8F0}" dt="2024-04-29T10:43:18.338" v="19" actId="478"/>
          <ac:spMkLst>
            <pc:docMk/>
            <pc:sldMk cId="4216021467" sldId="549"/>
            <ac:spMk id="10" creationId="{C0DFA73F-FDC8-497A-8912-CA8C28C95043}"/>
          </ac:spMkLst>
        </pc:spChg>
      </pc:sldChg>
      <pc:sldChg chg="addSp delSp modSp mod">
        <pc:chgData name="pantelis balaouras" userId="25e8755020fc1734" providerId="LiveId" clId="{08725C15-0680-4CB5-B5D0-51E7F637E8F0}" dt="2024-04-29T10:43:23.260" v="22"/>
        <pc:sldMkLst>
          <pc:docMk/>
          <pc:sldMk cId="2276484800" sldId="550"/>
        </pc:sldMkLst>
        <pc:spChg chg="add mod">
          <ac:chgData name="pantelis balaouras" userId="25e8755020fc1734" providerId="LiveId" clId="{08725C15-0680-4CB5-B5D0-51E7F637E8F0}" dt="2024-04-29T10:43:23.260" v="22"/>
          <ac:spMkLst>
            <pc:docMk/>
            <pc:sldMk cId="2276484800" sldId="550"/>
            <ac:spMk id="3" creationId="{92C1D6E9-5EFC-F191-CA8E-596D74C5F014}"/>
          </ac:spMkLst>
        </pc:spChg>
        <pc:spChg chg="del">
          <ac:chgData name="pantelis balaouras" userId="25e8755020fc1734" providerId="LiveId" clId="{08725C15-0680-4CB5-B5D0-51E7F637E8F0}" dt="2024-04-29T10:43:22.658" v="21" actId="478"/>
          <ac:spMkLst>
            <pc:docMk/>
            <pc:sldMk cId="2276484800" sldId="550"/>
            <ac:spMk id="7" creationId="{C0DFA73F-FDC8-497A-8912-CA8C28C95043}"/>
          </ac:spMkLst>
        </pc:spChg>
      </pc:sldChg>
      <pc:sldChg chg="modSp mod">
        <pc:chgData name="pantelis balaouras" userId="25e8755020fc1734" providerId="LiveId" clId="{08725C15-0680-4CB5-B5D0-51E7F637E8F0}" dt="2024-04-29T10:43:52.628" v="34" actId="20577"/>
        <pc:sldMkLst>
          <pc:docMk/>
          <pc:sldMk cId="1476619147" sldId="553"/>
        </pc:sldMkLst>
        <pc:spChg chg="mod">
          <ac:chgData name="pantelis balaouras" userId="25e8755020fc1734" providerId="LiveId" clId="{08725C15-0680-4CB5-B5D0-51E7F637E8F0}" dt="2024-04-29T10:43:52.628" v="34" actId="20577"/>
          <ac:spMkLst>
            <pc:docMk/>
            <pc:sldMk cId="1476619147" sldId="553"/>
            <ac:spMk id="10" creationId="{C0DFA73F-FDC8-497A-8912-CA8C28C95043}"/>
          </ac:spMkLst>
        </pc:spChg>
      </pc:sldChg>
      <pc:sldChg chg="modSp mod">
        <pc:chgData name="pantelis balaouras" userId="25e8755020fc1734" providerId="LiveId" clId="{08725C15-0680-4CB5-B5D0-51E7F637E8F0}" dt="2024-04-29T10:44:06.960" v="38" actId="20577"/>
        <pc:sldMkLst>
          <pc:docMk/>
          <pc:sldMk cId="1960782220" sldId="555"/>
        </pc:sldMkLst>
        <pc:spChg chg="mod">
          <ac:chgData name="pantelis balaouras" userId="25e8755020fc1734" providerId="LiveId" clId="{08725C15-0680-4CB5-B5D0-51E7F637E8F0}" dt="2024-04-29T10:44:06.960" v="38" actId="20577"/>
          <ac:spMkLst>
            <pc:docMk/>
            <pc:sldMk cId="1960782220" sldId="555"/>
            <ac:spMk id="10" creationId="{C0DFA73F-FDC8-497A-8912-CA8C28C95043}"/>
          </ac:spMkLst>
        </pc:spChg>
      </pc:sldChg>
      <pc:sldChg chg="modSp mod">
        <pc:chgData name="pantelis balaouras" userId="25e8755020fc1734" providerId="LiveId" clId="{08725C15-0680-4CB5-B5D0-51E7F637E8F0}" dt="2024-04-29T10:44:13.570" v="40" actId="20577"/>
        <pc:sldMkLst>
          <pc:docMk/>
          <pc:sldMk cId="1441536088" sldId="556"/>
        </pc:sldMkLst>
        <pc:spChg chg="mod">
          <ac:chgData name="pantelis balaouras" userId="25e8755020fc1734" providerId="LiveId" clId="{08725C15-0680-4CB5-B5D0-51E7F637E8F0}" dt="2024-04-29T10:44:13.570" v="40" actId="20577"/>
          <ac:spMkLst>
            <pc:docMk/>
            <pc:sldMk cId="1441536088" sldId="556"/>
            <ac:spMk id="10" creationId="{C0DFA73F-FDC8-497A-8912-CA8C28C95043}"/>
          </ac:spMkLst>
        </pc:spChg>
      </pc:sldChg>
      <pc:sldChg chg="addSp delSp modSp mod">
        <pc:chgData name="pantelis balaouras" userId="25e8755020fc1734" providerId="LiveId" clId="{08725C15-0680-4CB5-B5D0-51E7F637E8F0}" dt="2024-04-29T10:45:08.760" v="53"/>
        <pc:sldMkLst>
          <pc:docMk/>
          <pc:sldMk cId="3545432345" sldId="559"/>
        </pc:sldMkLst>
        <pc:spChg chg="add mod">
          <ac:chgData name="pantelis balaouras" userId="25e8755020fc1734" providerId="LiveId" clId="{08725C15-0680-4CB5-B5D0-51E7F637E8F0}" dt="2024-04-29T10:45:08.760" v="53"/>
          <ac:spMkLst>
            <pc:docMk/>
            <pc:sldMk cId="3545432345" sldId="559"/>
            <ac:spMk id="2" creationId="{E366179A-8397-A4F4-8F9D-5A5E63564B83}"/>
          </ac:spMkLst>
        </pc:spChg>
        <pc:spChg chg="del">
          <ac:chgData name="pantelis balaouras" userId="25e8755020fc1734" providerId="LiveId" clId="{08725C15-0680-4CB5-B5D0-51E7F637E8F0}" dt="2024-04-29T10:45:08.291" v="52" actId="478"/>
          <ac:spMkLst>
            <pc:docMk/>
            <pc:sldMk cId="3545432345" sldId="559"/>
            <ac:spMk id="10" creationId="{C0DFA73F-FDC8-497A-8912-CA8C28C95043}"/>
          </ac:spMkLst>
        </pc:spChg>
      </pc:sldChg>
      <pc:sldChg chg="delSp modSp mod">
        <pc:chgData name="pantelis balaouras" userId="25e8755020fc1734" providerId="LiveId" clId="{08725C15-0680-4CB5-B5D0-51E7F637E8F0}" dt="2024-04-29T10:46:04.212" v="66" actId="20577"/>
        <pc:sldMkLst>
          <pc:docMk/>
          <pc:sldMk cId="30697695" sldId="561"/>
        </pc:sldMkLst>
        <pc:spChg chg="del">
          <ac:chgData name="pantelis balaouras" userId="25e8755020fc1734" providerId="LiveId" clId="{08725C15-0680-4CB5-B5D0-51E7F637E8F0}" dt="2024-04-29T10:45:57.780" v="64" actId="478"/>
          <ac:spMkLst>
            <pc:docMk/>
            <pc:sldMk cId="30697695" sldId="561"/>
            <ac:spMk id="2" creationId="{42A58259-6BE6-3586-7AE6-8D5B6B031B0F}"/>
          </ac:spMkLst>
        </pc:spChg>
        <pc:spChg chg="mod">
          <ac:chgData name="pantelis balaouras" userId="25e8755020fc1734" providerId="LiveId" clId="{08725C15-0680-4CB5-B5D0-51E7F637E8F0}" dt="2024-04-29T10:45:53.914" v="63" actId="1076"/>
          <ac:spMkLst>
            <pc:docMk/>
            <pc:sldMk cId="30697695" sldId="561"/>
            <ac:spMk id="5" creationId="{779F93A1-3BC4-4CAA-B56F-3375A7D00191}"/>
          </ac:spMkLst>
        </pc:spChg>
        <pc:spChg chg="mod">
          <ac:chgData name="pantelis balaouras" userId="25e8755020fc1734" providerId="LiveId" clId="{08725C15-0680-4CB5-B5D0-51E7F637E8F0}" dt="2024-04-29T10:46:04.212" v="66" actId="20577"/>
          <ac:spMkLst>
            <pc:docMk/>
            <pc:sldMk cId="30697695" sldId="561"/>
            <ac:spMk id="10" creationId="{C0DFA73F-FDC8-497A-8912-CA8C28C95043}"/>
          </ac:spMkLst>
        </pc:spChg>
      </pc:sldChg>
      <pc:sldChg chg="addSp delSp modSp mod">
        <pc:chgData name="pantelis balaouras" userId="25e8755020fc1734" providerId="LiveId" clId="{08725C15-0680-4CB5-B5D0-51E7F637E8F0}" dt="2024-04-29T10:48:19.579" v="80"/>
        <pc:sldMkLst>
          <pc:docMk/>
          <pc:sldMk cId="1820981921" sldId="562"/>
        </pc:sldMkLst>
        <pc:spChg chg="add mod">
          <ac:chgData name="pantelis balaouras" userId="25e8755020fc1734" providerId="LiveId" clId="{08725C15-0680-4CB5-B5D0-51E7F637E8F0}" dt="2024-04-29T10:48:19.579" v="80"/>
          <ac:spMkLst>
            <pc:docMk/>
            <pc:sldMk cId="1820981921" sldId="562"/>
            <ac:spMk id="3" creationId="{3E514093-07A2-7021-578B-45C970606127}"/>
          </ac:spMkLst>
        </pc:spChg>
        <pc:spChg chg="del">
          <ac:chgData name="pantelis balaouras" userId="25e8755020fc1734" providerId="LiveId" clId="{08725C15-0680-4CB5-B5D0-51E7F637E8F0}" dt="2024-04-29T10:48:19.114" v="79" actId="478"/>
          <ac:spMkLst>
            <pc:docMk/>
            <pc:sldMk cId="1820981921" sldId="562"/>
            <ac:spMk id="10" creationId="{C0DFA73F-FDC8-497A-8912-CA8C28C95043}"/>
          </ac:spMkLst>
        </pc:spChg>
      </pc:sldChg>
      <pc:sldChg chg="addSp delSp modSp mod">
        <pc:chgData name="pantelis balaouras" userId="25e8755020fc1734" providerId="LiveId" clId="{08725C15-0680-4CB5-B5D0-51E7F637E8F0}" dt="2024-04-29T10:48:31.628" v="82"/>
        <pc:sldMkLst>
          <pc:docMk/>
          <pc:sldMk cId="3038470810" sldId="563"/>
        </pc:sldMkLst>
        <pc:spChg chg="add mod">
          <ac:chgData name="pantelis balaouras" userId="25e8755020fc1734" providerId="LiveId" clId="{08725C15-0680-4CB5-B5D0-51E7F637E8F0}" dt="2024-04-29T10:48:31.628" v="82"/>
          <ac:spMkLst>
            <pc:docMk/>
            <pc:sldMk cId="3038470810" sldId="563"/>
            <ac:spMk id="2" creationId="{C4DD262E-8A98-ED15-A026-3AF168550581}"/>
          </ac:spMkLst>
        </pc:spChg>
        <pc:spChg chg="del">
          <ac:chgData name="pantelis balaouras" userId="25e8755020fc1734" providerId="LiveId" clId="{08725C15-0680-4CB5-B5D0-51E7F637E8F0}" dt="2024-04-29T10:48:30.982" v="81" actId="478"/>
          <ac:spMkLst>
            <pc:docMk/>
            <pc:sldMk cId="3038470810" sldId="563"/>
            <ac:spMk id="10" creationId="{C0DFA73F-FDC8-497A-8912-CA8C28C95043}"/>
          </ac:spMkLst>
        </pc:spChg>
      </pc:sldChg>
      <pc:sldChg chg="addSp delSp modSp mod">
        <pc:chgData name="pantelis balaouras" userId="25e8755020fc1734" providerId="LiveId" clId="{08725C15-0680-4CB5-B5D0-51E7F637E8F0}" dt="2024-04-29T10:44:53.801" v="47"/>
        <pc:sldMkLst>
          <pc:docMk/>
          <pc:sldMk cId="2271343866" sldId="565"/>
        </pc:sldMkLst>
        <pc:spChg chg="add mod">
          <ac:chgData name="pantelis balaouras" userId="25e8755020fc1734" providerId="LiveId" clId="{08725C15-0680-4CB5-B5D0-51E7F637E8F0}" dt="2024-04-29T10:44:53.801" v="47"/>
          <ac:spMkLst>
            <pc:docMk/>
            <pc:sldMk cId="2271343866" sldId="565"/>
            <ac:spMk id="2" creationId="{B90DA1A3-017F-274C-E3D9-A8D2E3BF3EFA}"/>
          </ac:spMkLst>
        </pc:spChg>
        <pc:spChg chg="del">
          <ac:chgData name="pantelis balaouras" userId="25e8755020fc1734" providerId="LiveId" clId="{08725C15-0680-4CB5-B5D0-51E7F637E8F0}" dt="2024-04-29T10:44:53.329" v="46" actId="478"/>
          <ac:spMkLst>
            <pc:docMk/>
            <pc:sldMk cId="2271343866" sldId="565"/>
            <ac:spMk id="10" creationId="{C0DFA73F-FDC8-497A-8912-CA8C28C95043}"/>
          </ac:spMkLst>
        </pc:spChg>
      </pc:sldChg>
      <pc:sldChg chg="addSp delSp modSp mod">
        <pc:chgData name="pantelis balaouras" userId="25e8755020fc1734" providerId="LiveId" clId="{08725C15-0680-4CB5-B5D0-51E7F637E8F0}" dt="2024-04-29T10:45:02.874" v="51"/>
        <pc:sldMkLst>
          <pc:docMk/>
          <pc:sldMk cId="689086572" sldId="566"/>
        </pc:sldMkLst>
        <pc:spChg chg="add mod">
          <ac:chgData name="pantelis balaouras" userId="25e8755020fc1734" providerId="LiveId" clId="{08725C15-0680-4CB5-B5D0-51E7F637E8F0}" dt="2024-04-29T10:45:02.874" v="51"/>
          <ac:spMkLst>
            <pc:docMk/>
            <pc:sldMk cId="689086572" sldId="566"/>
            <ac:spMk id="2" creationId="{6BA8324A-500A-5BBB-41BE-CAD49C905C98}"/>
          </ac:spMkLst>
        </pc:spChg>
        <pc:spChg chg="del">
          <ac:chgData name="pantelis balaouras" userId="25e8755020fc1734" providerId="LiveId" clId="{08725C15-0680-4CB5-B5D0-51E7F637E8F0}" dt="2024-04-29T10:45:02.423" v="50" actId="478"/>
          <ac:spMkLst>
            <pc:docMk/>
            <pc:sldMk cId="689086572" sldId="566"/>
            <ac:spMk id="10" creationId="{C0DFA73F-FDC8-497A-8912-CA8C28C95043}"/>
          </ac:spMkLst>
        </pc:spChg>
      </pc:sldChg>
      <pc:sldChg chg="addSp delSp modSp mod">
        <pc:chgData name="pantelis balaouras" userId="25e8755020fc1734" providerId="LiveId" clId="{08725C15-0680-4CB5-B5D0-51E7F637E8F0}" dt="2024-04-29T10:45:26.226" v="59" actId="1076"/>
        <pc:sldMkLst>
          <pc:docMk/>
          <pc:sldMk cId="3054925469" sldId="567"/>
        </pc:sldMkLst>
        <pc:spChg chg="add mod">
          <ac:chgData name="pantelis balaouras" userId="25e8755020fc1734" providerId="LiveId" clId="{08725C15-0680-4CB5-B5D0-51E7F637E8F0}" dt="2024-04-29T10:45:17.661" v="57"/>
          <ac:spMkLst>
            <pc:docMk/>
            <pc:sldMk cId="3054925469" sldId="567"/>
            <ac:spMk id="4" creationId="{0CDCC79C-37FE-9A4B-F3C6-EF876D47FB3A}"/>
          </ac:spMkLst>
        </pc:spChg>
        <pc:spChg chg="del mod">
          <ac:chgData name="pantelis balaouras" userId="25e8755020fc1734" providerId="LiveId" clId="{08725C15-0680-4CB5-B5D0-51E7F637E8F0}" dt="2024-04-29T10:45:16.995" v="56" actId="478"/>
          <ac:spMkLst>
            <pc:docMk/>
            <pc:sldMk cId="3054925469" sldId="567"/>
            <ac:spMk id="10" creationId="{C0DFA73F-FDC8-497A-8912-CA8C28C95043}"/>
          </ac:spMkLst>
        </pc:spChg>
        <pc:picChg chg="mod">
          <ac:chgData name="pantelis balaouras" userId="25e8755020fc1734" providerId="LiveId" clId="{08725C15-0680-4CB5-B5D0-51E7F637E8F0}" dt="2024-04-29T10:45:26.226" v="59" actId="1076"/>
          <ac:picMkLst>
            <pc:docMk/>
            <pc:sldMk cId="3054925469" sldId="567"/>
            <ac:picMk id="2" creationId="{D2141031-7DA3-0682-6BDF-04475E89846C}"/>
          </ac:picMkLst>
        </pc:picChg>
      </pc:sldChg>
      <pc:sldChg chg="modSp mod">
        <pc:chgData name="pantelis balaouras" userId="25e8755020fc1734" providerId="LiveId" clId="{08725C15-0680-4CB5-B5D0-51E7F637E8F0}" dt="2024-04-29T10:44:00.379" v="36" actId="20577"/>
        <pc:sldMkLst>
          <pc:docMk/>
          <pc:sldMk cId="3081207943" sldId="568"/>
        </pc:sldMkLst>
        <pc:spChg chg="mod">
          <ac:chgData name="pantelis balaouras" userId="25e8755020fc1734" providerId="LiveId" clId="{08725C15-0680-4CB5-B5D0-51E7F637E8F0}" dt="2024-04-29T10:44:00.379" v="36" actId="20577"/>
          <ac:spMkLst>
            <pc:docMk/>
            <pc:sldMk cId="3081207943" sldId="568"/>
            <ac:spMk id="10" creationId="{C0DFA73F-FDC8-497A-8912-CA8C28C95043}"/>
          </ac:spMkLst>
        </pc:spChg>
      </pc:sldChg>
      <pc:sldMasterChg chg="modSldLayout">
        <pc:chgData name="pantelis balaouras" userId="25e8755020fc1734" providerId="LiveId" clId="{08725C15-0680-4CB5-B5D0-51E7F637E8F0}" dt="2024-04-29T10:49:47.193" v="93" actId="20577"/>
        <pc:sldMasterMkLst>
          <pc:docMk/>
          <pc:sldMasterMk cId="1468923052" sldId="2147483648"/>
        </pc:sldMasterMkLst>
        <pc:sldLayoutChg chg="modSp mod">
          <pc:chgData name="pantelis balaouras" userId="25e8755020fc1734" providerId="LiveId" clId="{08725C15-0680-4CB5-B5D0-51E7F637E8F0}" dt="2024-04-29T10:49:29.686" v="89" actId="20577"/>
          <pc:sldLayoutMkLst>
            <pc:docMk/>
            <pc:sldMasterMk cId="1468923052" sldId="2147483648"/>
            <pc:sldLayoutMk cId="2577986437" sldId="2147483661"/>
          </pc:sldLayoutMkLst>
          <pc:spChg chg="mod">
            <ac:chgData name="pantelis balaouras" userId="25e8755020fc1734" providerId="LiveId" clId="{08725C15-0680-4CB5-B5D0-51E7F637E8F0}" dt="2024-04-29T10:49:29.686" v="89" actId="20577"/>
            <ac:spMkLst>
              <pc:docMk/>
              <pc:sldMasterMk cId="1468923052" sldId="2147483648"/>
              <pc:sldLayoutMk cId="2577986437" sldId="2147483661"/>
              <ac:spMk id="11" creationId="{2B11A1E7-A92D-4ADD-A414-173299287A7B}"/>
            </ac:spMkLst>
          </pc:spChg>
        </pc:sldLayoutChg>
        <pc:sldLayoutChg chg="modSp mod">
          <pc:chgData name="pantelis balaouras" userId="25e8755020fc1734" providerId="LiveId" clId="{08725C15-0680-4CB5-B5D0-51E7F637E8F0}" dt="2024-04-29T10:49:40.537" v="91" actId="20577"/>
          <pc:sldLayoutMkLst>
            <pc:docMk/>
            <pc:sldMasterMk cId="1468923052" sldId="2147483648"/>
            <pc:sldLayoutMk cId="2515741970" sldId="2147483665"/>
          </pc:sldLayoutMkLst>
          <pc:spChg chg="mod">
            <ac:chgData name="pantelis balaouras" userId="25e8755020fc1734" providerId="LiveId" clId="{08725C15-0680-4CB5-B5D0-51E7F637E8F0}" dt="2024-04-29T10:49:40.537" v="91" actId="20577"/>
            <ac:spMkLst>
              <pc:docMk/>
              <pc:sldMasterMk cId="1468923052" sldId="2147483648"/>
              <pc:sldLayoutMk cId="2515741970" sldId="2147483665"/>
              <ac:spMk id="6" creationId="{CA3CB49D-6037-D654-139D-27D28DCF05C0}"/>
            </ac:spMkLst>
          </pc:spChg>
        </pc:sldLayoutChg>
        <pc:sldLayoutChg chg="modSp mod">
          <pc:chgData name="pantelis balaouras" userId="25e8755020fc1734" providerId="LiveId" clId="{08725C15-0680-4CB5-B5D0-51E7F637E8F0}" dt="2024-04-29T10:49:47.193" v="93" actId="20577"/>
          <pc:sldLayoutMkLst>
            <pc:docMk/>
            <pc:sldMasterMk cId="1468923052" sldId="2147483648"/>
            <pc:sldLayoutMk cId="2336866591" sldId="2147483666"/>
          </pc:sldLayoutMkLst>
          <pc:spChg chg="mod">
            <ac:chgData name="pantelis balaouras" userId="25e8755020fc1734" providerId="LiveId" clId="{08725C15-0680-4CB5-B5D0-51E7F637E8F0}" dt="2024-04-29T10:49:47.193" v="93" actId="20577"/>
            <ac:spMkLst>
              <pc:docMk/>
              <pc:sldMasterMk cId="1468923052" sldId="2147483648"/>
              <pc:sldLayoutMk cId="2336866591" sldId="2147483666"/>
              <ac:spMk id="4" creationId="{28198CF2-91B3-6C1C-0A93-DC5CB01069DA}"/>
            </ac:spMkLst>
          </pc:spChg>
        </pc:sldLayoutChg>
      </pc:sldMasterChg>
    </pc:docChg>
  </pc:docChgLst>
  <pc:docChgLst>
    <pc:chgData name="pantelis balaouras" userId="25e8755020fc1734" providerId="LiveId" clId="{7DE56420-2452-41D2-B663-6CC1945DA0E9}"/>
    <pc:docChg chg="undo custSel addSld delSld modSld modMainMaster">
      <pc:chgData name="pantelis balaouras" userId="25e8755020fc1734" providerId="LiveId" clId="{7DE56420-2452-41D2-B663-6CC1945DA0E9}" dt="2024-04-30T14:03:49.258" v="908" actId="1076"/>
      <pc:docMkLst>
        <pc:docMk/>
      </pc:docMkLst>
      <pc:sldChg chg="modSp mod">
        <pc:chgData name="pantelis balaouras" userId="25e8755020fc1734" providerId="LiveId" clId="{7DE56420-2452-41D2-B663-6CC1945DA0E9}" dt="2024-04-30T09:40:40.053" v="24" actId="27636"/>
        <pc:sldMkLst>
          <pc:docMk/>
          <pc:sldMk cId="616025265" sldId="261"/>
        </pc:sldMkLst>
        <pc:spChg chg="mod">
          <ac:chgData name="pantelis balaouras" userId="25e8755020fc1734" providerId="LiveId" clId="{7DE56420-2452-41D2-B663-6CC1945DA0E9}" dt="2024-04-30T09:40:23.213" v="22" actId="27636"/>
          <ac:spMkLst>
            <pc:docMk/>
            <pc:sldMk cId="616025265" sldId="261"/>
            <ac:spMk id="4" creationId="{E47D0821-8573-4002-9B33-F43C68A1D403}"/>
          </ac:spMkLst>
        </pc:spChg>
        <pc:spChg chg="mod">
          <ac:chgData name="pantelis balaouras" userId="25e8755020fc1734" providerId="LiveId" clId="{7DE56420-2452-41D2-B663-6CC1945DA0E9}" dt="2024-04-30T09:40:40.053" v="24" actId="27636"/>
          <ac:spMkLst>
            <pc:docMk/>
            <pc:sldMk cId="616025265" sldId="261"/>
            <ac:spMk id="6" creationId="{AA5AE911-E515-48E3-AB8B-121C68B77A58}"/>
          </ac:spMkLst>
        </pc:spChg>
      </pc:sldChg>
      <pc:sldChg chg="addSp modSp mod">
        <pc:chgData name="pantelis balaouras" userId="25e8755020fc1734" providerId="LiveId" clId="{7DE56420-2452-41D2-B663-6CC1945DA0E9}" dt="2024-04-30T14:00:24.785" v="845"/>
        <pc:sldMkLst>
          <pc:docMk/>
          <pc:sldMk cId="0" sldId="262"/>
        </pc:sldMkLst>
        <pc:spChg chg="add mod">
          <ac:chgData name="pantelis balaouras" userId="25e8755020fc1734" providerId="LiveId" clId="{7DE56420-2452-41D2-B663-6CC1945DA0E9}" dt="2024-04-30T14:00:24.785" v="845"/>
          <ac:spMkLst>
            <pc:docMk/>
            <pc:sldMk cId="0" sldId="262"/>
            <ac:spMk id="2" creationId="{0CED9A9A-8F6B-7673-38E7-2E9ED112A431}"/>
          </ac:spMkLst>
        </pc:spChg>
        <pc:spChg chg="mod">
          <ac:chgData name="pantelis balaouras" userId="25e8755020fc1734" providerId="LiveId" clId="{7DE56420-2452-41D2-B663-6CC1945DA0E9}" dt="2024-04-30T09:45:43.634" v="67" actId="14100"/>
          <ac:spMkLst>
            <pc:docMk/>
            <pc:sldMk cId="0" sldId="262"/>
            <ac:spMk id="208" creationId="{00000000-0000-0000-0000-000000000000}"/>
          </ac:spMkLst>
        </pc:spChg>
        <pc:picChg chg="mod">
          <ac:chgData name="pantelis balaouras" userId="25e8755020fc1734" providerId="LiveId" clId="{7DE56420-2452-41D2-B663-6CC1945DA0E9}" dt="2024-04-30T09:45:33.772" v="65" actId="1076"/>
          <ac:picMkLst>
            <pc:docMk/>
            <pc:sldMk cId="0" sldId="262"/>
            <ac:picMk id="209" creationId="{00000000-0000-0000-0000-000000000000}"/>
          </ac:picMkLst>
        </pc:picChg>
      </pc:sldChg>
      <pc:sldChg chg="addSp modSp mod">
        <pc:chgData name="pantelis balaouras" userId="25e8755020fc1734" providerId="LiveId" clId="{7DE56420-2452-41D2-B663-6CC1945DA0E9}" dt="2024-04-30T14:00:31.050" v="846"/>
        <pc:sldMkLst>
          <pc:docMk/>
          <pc:sldMk cId="0" sldId="263"/>
        </pc:sldMkLst>
        <pc:spChg chg="add mod">
          <ac:chgData name="pantelis balaouras" userId="25e8755020fc1734" providerId="LiveId" clId="{7DE56420-2452-41D2-B663-6CC1945DA0E9}" dt="2024-04-30T14:00:31.050" v="846"/>
          <ac:spMkLst>
            <pc:docMk/>
            <pc:sldMk cId="0" sldId="263"/>
            <ac:spMk id="2" creationId="{161CF785-92A8-FF3C-BA0D-17BD8640516C}"/>
          </ac:spMkLst>
        </pc:spChg>
        <pc:spChg chg="mod">
          <ac:chgData name="pantelis balaouras" userId="25e8755020fc1734" providerId="LiveId" clId="{7DE56420-2452-41D2-B663-6CC1945DA0E9}" dt="2024-04-30T09:45:29.002" v="64" actId="14100"/>
          <ac:spMkLst>
            <pc:docMk/>
            <pc:sldMk cId="0" sldId="263"/>
            <ac:spMk id="217" creationId="{00000000-0000-0000-0000-000000000000}"/>
          </ac:spMkLst>
        </pc:spChg>
        <pc:picChg chg="mod">
          <ac:chgData name="pantelis balaouras" userId="25e8755020fc1734" providerId="LiveId" clId="{7DE56420-2452-41D2-B663-6CC1945DA0E9}" dt="2024-04-30T09:43:34.204" v="45" actId="1076"/>
          <ac:picMkLst>
            <pc:docMk/>
            <pc:sldMk cId="0" sldId="263"/>
            <ac:picMk id="218" creationId="{00000000-0000-0000-0000-000000000000}"/>
          </ac:picMkLst>
        </pc:picChg>
      </pc:sldChg>
      <pc:sldChg chg="del">
        <pc:chgData name="pantelis balaouras" userId="25e8755020fc1734" providerId="LiveId" clId="{7DE56420-2452-41D2-B663-6CC1945DA0E9}" dt="2024-04-30T09:45:08.222" v="59" actId="47"/>
        <pc:sldMkLst>
          <pc:docMk/>
          <pc:sldMk cId="0" sldId="264"/>
        </pc:sldMkLst>
      </pc:sldChg>
      <pc:sldChg chg="modSp del mod modClrScheme chgLayout">
        <pc:chgData name="pantelis balaouras" userId="25e8755020fc1734" providerId="LiveId" clId="{7DE56420-2452-41D2-B663-6CC1945DA0E9}" dt="2024-04-30T10:06:01.914" v="86"/>
        <pc:sldMkLst>
          <pc:docMk/>
          <pc:sldMk cId="0" sldId="266"/>
        </pc:sldMkLst>
        <pc:spChg chg="mod ord">
          <ac:chgData name="pantelis balaouras" userId="25e8755020fc1734" providerId="LiveId" clId="{7DE56420-2452-41D2-B663-6CC1945DA0E9}" dt="2024-04-30T10:06:01.081" v="84" actId="700"/>
          <ac:spMkLst>
            <pc:docMk/>
            <pc:sldMk cId="0" sldId="266"/>
            <ac:spMk id="244" creationId="{00000000-0000-0000-0000-000000000000}"/>
          </ac:spMkLst>
        </pc:spChg>
        <pc:spChg chg="mod ord">
          <ac:chgData name="pantelis balaouras" userId="25e8755020fc1734" providerId="LiveId" clId="{7DE56420-2452-41D2-B663-6CC1945DA0E9}" dt="2024-04-30T10:06:01.081" v="84" actId="700"/>
          <ac:spMkLst>
            <pc:docMk/>
            <pc:sldMk cId="0" sldId="266"/>
            <ac:spMk id="245" creationId="{00000000-0000-0000-0000-000000000000}"/>
          </ac:spMkLst>
        </pc:spChg>
        <pc:spChg chg="mod ord">
          <ac:chgData name="pantelis balaouras" userId="25e8755020fc1734" providerId="LiveId" clId="{7DE56420-2452-41D2-B663-6CC1945DA0E9}" dt="2024-04-30T10:06:01.914" v="86"/>
          <ac:spMkLst>
            <pc:docMk/>
            <pc:sldMk cId="0" sldId="266"/>
            <ac:spMk id="246" creationId="{00000000-0000-0000-0000-000000000000}"/>
          </ac:spMkLst>
        </pc:spChg>
      </pc:sldChg>
      <pc:sldChg chg="modSp del mod">
        <pc:chgData name="pantelis balaouras" userId="25e8755020fc1734" providerId="LiveId" clId="{7DE56420-2452-41D2-B663-6CC1945DA0E9}" dt="2024-04-30T10:06:01.914" v="86"/>
        <pc:sldMkLst>
          <pc:docMk/>
          <pc:sldMk cId="0" sldId="267"/>
        </pc:sldMkLst>
        <pc:spChg chg="mod">
          <ac:chgData name="pantelis balaouras" userId="25e8755020fc1734" providerId="LiveId" clId="{7DE56420-2452-41D2-B663-6CC1945DA0E9}" dt="2024-04-30T10:06:01.914" v="86"/>
          <ac:spMkLst>
            <pc:docMk/>
            <pc:sldMk cId="0" sldId="267"/>
            <ac:spMk id="259" creationId="{00000000-0000-0000-0000-000000000000}"/>
          </ac:spMkLst>
        </pc:spChg>
      </pc:sldChg>
      <pc:sldChg chg="modSp del mod modClrScheme chgLayout">
        <pc:chgData name="pantelis balaouras" userId="25e8755020fc1734" providerId="LiveId" clId="{7DE56420-2452-41D2-B663-6CC1945DA0E9}" dt="2024-04-30T10:06:01.914" v="86"/>
        <pc:sldMkLst>
          <pc:docMk/>
          <pc:sldMk cId="0" sldId="268"/>
        </pc:sldMkLst>
        <pc:spChg chg="mod ord">
          <ac:chgData name="pantelis balaouras" userId="25e8755020fc1734" providerId="LiveId" clId="{7DE56420-2452-41D2-B663-6CC1945DA0E9}" dt="2024-04-30T10:06:00.248" v="83" actId="700"/>
          <ac:spMkLst>
            <pc:docMk/>
            <pc:sldMk cId="0" sldId="268"/>
            <ac:spMk id="275" creationId="{00000000-0000-0000-0000-000000000000}"/>
          </ac:spMkLst>
        </pc:spChg>
        <pc:spChg chg="mod ord">
          <ac:chgData name="pantelis balaouras" userId="25e8755020fc1734" providerId="LiveId" clId="{7DE56420-2452-41D2-B663-6CC1945DA0E9}" dt="2024-04-30T10:06:01.914" v="86"/>
          <ac:spMkLst>
            <pc:docMk/>
            <pc:sldMk cId="0" sldId="268"/>
            <ac:spMk id="276" creationId="{00000000-0000-0000-0000-000000000000}"/>
          </ac:spMkLst>
        </pc:spChg>
        <pc:spChg chg="mod ord">
          <ac:chgData name="pantelis balaouras" userId="25e8755020fc1734" providerId="LiveId" clId="{7DE56420-2452-41D2-B663-6CC1945DA0E9}" dt="2024-04-30T10:06:00.248" v="83" actId="700"/>
          <ac:spMkLst>
            <pc:docMk/>
            <pc:sldMk cId="0" sldId="268"/>
            <ac:spMk id="277" creationId="{00000000-0000-0000-0000-000000000000}"/>
          </ac:spMkLst>
        </pc:spChg>
      </pc:sldChg>
      <pc:sldChg chg="modSp del mod modClrScheme chgLayout">
        <pc:chgData name="pantelis balaouras" userId="25e8755020fc1734" providerId="LiveId" clId="{7DE56420-2452-41D2-B663-6CC1945DA0E9}" dt="2024-04-30T12:29:09.547" v="150" actId="47"/>
        <pc:sldMkLst>
          <pc:docMk/>
          <pc:sldMk cId="0" sldId="269"/>
        </pc:sldMkLst>
        <pc:spChg chg="mod ord">
          <ac:chgData name="pantelis balaouras" userId="25e8755020fc1734" providerId="LiveId" clId="{7DE56420-2452-41D2-B663-6CC1945DA0E9}" dt="2024-04-30T12:27:56.281" v="137" actId="700"/>
          <ac:spMkLst>
            <pc:docMk/>
            <pc:sldMk cId="0" sldId="269"/>
            <ac:spMk id="285" creationId="{00000000-0000-0000-0000-000000000000}"/>
          </ac:spMkLst>
        </pc:spChg>
        <pc:spChg chg="mod ord">
          <ac:chgData name="pantelis balaouras" userId="25e8755020fc1734" providerId="LiveId" clId="{7DE56420-2452-41D2-B663-6CC1945DA0E9}" dt="2024-04-30T12:27:56.281" v="137" actId="700"/>
          <ac:spMkLst>
            <pc:docMk/>
            <pc:sldMk cId="0" sldId="269"/>
            <ac:spMk id="286" creationId="{00000000-0000-0000-0000-000000000000}"/>
          </ac:spMkLst>
        </pc:spChg>
        <pc:spChg chg="mod ord">
          <ac:chgData name="pantelis balaouras" userId="25e8755020fc1734" providerId="LiveId" clId="{7DE56420-2452-41D2-B663-6CC1945DA0E9}" dt="2024-04-30T12:27:56.281" v="137" actId="700"/>
          <ac:spMkLst>
            <pc:docMk/>
            <pc:sldMk cId="0" sldId="269"/>
            <ac:spMk id="287" creationId="{00000000-0000-0000-0000-000000000000}"/>
          </ac:spMkLst>
        </pc:spChg>
      </pc:sldChg>
      <pc:sldChg chg="del">
        <pc:chgData name="pantelis balaouras" userId="25e8755020fc1734" providerId="LiveId" clId="{7DE56420-2452-41D2-B663-6CC1945DA0E9}" dt="2024-04-30T10:06:01.914" v="86"/>
        <pc:sldMkLst>
          <pc:docMk/>
          <pc:sldMk cId="0" sldId="270"/>
        </pc:sldMkLst>
      </pc:sldChg>
      <pc:sldChg chg="del">
        <pc:chgData name="pantelis balaouras" userId="25e8755020fc1734" providerId="LiveId" clId="{7DE56420-2452-41D2-B663-6CC1945DA0E9}" dt="2024-04-30T10:06:01.914" v="86"/>
        <pc:sldMkLst>
          <pc:docMk/>
          <pc:sldMk cId="0" sldId="271"/>
        </pc:sldMkLst>
      </pc:sldChg>
      <pc:sldChg chg="del">
        <pc:chgData name="pantelis balaouras" userId="25e8755020fc1734" providerId="LiveId" clId="{7DE56420-2452-41D2-B663-6CC1945DA0E9}" dt="2024-04-30T10:06:01.914" v="86"/>
        <pc:sldMkLst>
          <pc:docMk/>
          <pc:sldMk cId="0" sldId="272"/>
        </pc:sldMkLst>
      </pc:sldChg>
      <pc:sldChg chg="del">
        <pc:chgData name="pantelis balaouras" userId="25e8755020fc1734" providerId="LiveId" clId="{7DE56420-2452-41D2-B663-6CC1945DA0E9}" dt="2024-04-30T10:06:01.914" v="86"/>
        <pc:sldMkLst>
          <pc:docMk/>
          <pc:sldMk cId="0" sldId="273"/>
        </pc:sldMkLst>
      </pc:sldChg>
      <pc:sldChg chg="del">
        <pc:chgData name="pantelis balaouras" userId="25e8755020fc1734" providerId="LiveId" clId="{7DE56420-2452-41D2-B663-6CC1945DA0E9}" dt="2024-04-30T10:06:01.914" v="86"/>
        <pc:sldMkLst>
          <pc:docMk/>
          <pc:sldMk cId="0" sldId="274"/>
        </pc:sldMkLst>
      </pc:sldChg>
      <pc:sldChg chg="del">
        <pc:chgData name="pantelis balaouras" userId="25e8755020fc1734" providerId="LiveId" clId="{7DE56420-2452-41D2-B663-6CC1945DA0E9}" dt="2024-04-30T10:06:01.914" v="86"/>
        <pc:sldMkLst>
          <pc:docMk/>
          <pc:sldMk cId="0" sldId="275"/>
        </pc:sldMkLst>
      </pc:sldChg>
      <pc:sldChg chg="del">
        <pc:chgData name="pantelis balaouras" userId="25e8755020fc1734" providerId="LiveId" clId="{7DE56420-2452-41D2-B663-6CC1945DA0E9}" dt="2024-04-30T10:06:01.914" v="86"/>
        <pc:sldMkLst>
          <pc:docMk/>
          <pc:sldMk cId="0" sldId="276"/>
        </pc:sldMkLst>
      </pc:sldChg>
      <pc:sldChg chg="del">
        <pc:chgData name="pantelis balaouras" userId="25e8755020fc1734" providerId="LiveId" clId="{7DE56420-2452-41D2-B663-6CC1945DA0E9}" dt="2024-04-30T10:06:01.914" v="86"/>
        <pc:sldMkLst>
          <pc:docMk/>
          <pc:sldMk cId="0" sldId="277"/>
        </pc:sldMkLst>
      </pc:sldChg>
      <pc:sldChg chg="del">
        <pc:chgData name="pantelis balaouras" userId="25e8755020fc1734" providerId="LiveId" clId="{7DE56420-2452-41D2-B663-6CC1945DA0E9}" dt="2024-04-30T12:43:09.557" v="308"/>
        <pc:sldMkLst>
          <pc:docMk/>
          <pc:sldMk cId="0" sldId="278"/>
        </pc:sldMkLst>
      </pc:sldChg>
      <pc:sldChg chg="add del setBg">
        <pc:chgData name="pantelis balaouras" userId="25e8755020fc1734" providerId="LiveId" clId="{7DE56420-2452-41D2-B663-6CC1945DA0E9}" dt="2024-04-30T12:49:34.283" v="376"/>
        <pc:sldMkLst>
          <pc:docMk/>
          <pc:sldMk cId="0" sldId="283"/>
        </pc:sldMkLst>
      </pc:sldChg>
      <pc:sldChg chg="modSp mod">
        <pc:chgData name="pantelis balaouras" userId="25e8755020fc1734" providerId="LiveId" clId="{7DE56420-2452-41D2-B663-6CC1945DA0E9}" dt="2024-04-30T13:53:20.526" v="734" actId="14100"/>
        <pc:sldMkLst>
          <pc:docMk/>
          <pc:sldMk cId="3735810742" sldId="325"/>
        </pc:sldMkLst>
        <pc:spChg chg="mod">
          <ac:chgData name="pantelis balaouras" userId="25e8755020fc1734" providerId="LiveId" clId="{7DE56420-2452-41D2-B663-6CC1945DA0E9}" dt="2024-04-30T13:53:20.526" v="734" actId="14100"/>
          <ac:spMkLst>
            <pc:docMk/>
            <pc:sldMk cId="3735810742" sldId="325"/>
            <ac:spMk id="3" creationId="{2C223045-2011-4DC7-8A60-9FA8F2015EF3}"/>
          </ac:spMkLst>
        </pc:spChg>
      </pc:sldChg>
      <pc:sldChg chg="modSp mod">
        <pc:chgData name="pantelis balaouras" userId="25e8755020fc1734" providerId="LiveId" clId="{7DE56420-2452-41D2-B663-6CC1945DA0E9}" dt="2024-04-30T09:39:14.650" v="16" actId="6549"/>
        <pc:sldMkLst>
          <pc:docMk/>
          <pc:sldMk cId="2033093179" sldId="420"/>
        </pc:sldMkLst>
        <pc:spChg chg="mod">
          <ac:chgData name="pantelis balaouras" userId="25e8755020fc1734" providerId="LiveId" clId="{7DE56420-2452-41D2-B663-6CC1945DA0E9}" dt="2024-04-30T09:39:14.650" v="16" actId="6549"/>
          <ac:spMkLst>
            <pc:docMk/>
            <pc:sldMk cId="2033093179" sldId="420"/>
            <ac:spMk id="5" creationId="{F56DC747-739E-5A0C-94B8-E8F8E974AC85}"/>
          </ac:spMkLst>
        </pc:spChg>
        <pc:spChg chg="mod">
          <ac:chgData name="pantelis balaouras" userId="25e8755020fc1734" providerId="LiveId" clId="{7DE56420-2452-41D2-B663-6CC1945DA0E9}" dt="2024-04-30T09:38:58.227" v="14"/>
          <ac:spMkLst>
            <pc:docMk/>
            <pc:sldMk cId="2033093179" sldId="420"/>
            <ac:spMk id="13" creationId="{ACBE9AD0-B2F0-4ADA-8F10-B83476743F9C}"/>
          </ac:spMkLst>
        </pc:spChg>
        <pc:spChg chg="mod">
          <ac:chgData name="pantelis balaouras" userId="25e8755020fc1734" providerId="LiveId" clId="{7DE56420-2452-41D2-B663-6CC1945DA0E9}" dt="2024-04-30T09:38:34.810" v="13" actId="20577"/>
          <ac:spMkLst>
            <pc:docMk/>
            <pc:sldMk cId="2033093179" sldId="420"/>
            <ac:spMk id="14" creationId="{5B8BCBD5-6A62-42A1-8BCD-0584908AAE7D}"/>
          </ac:spMkLst>
        </pc:spChg>
      </pc:sldChg>
      <pc:sldChg chg="delSp modSp mod">
        <pc:chgData name="pantelis balaouras" userId="25e8755020fc1734" providerId="LiveId" clId="{7DE56420-2452-41D2-B663-6CC1945DA0E9}" dt="2024-04-30T09:38:16.018" v="11" actId="255"/>
        <pc:sldMkLst>
          <pc:docMk/>
          <pc:sldMk cId="319560736" sldId="436"/>
        </pc:sldMkLst>
        <pc:spChg chg="mod">
          <ac:chgData name="pantelis balaouras" userId="25e8755020fc1734" providerId="LiveId" clId="{7DE56420-2452-41D2-B663-6CC1945DA0E9}" dt="2024-04-30T09:38:16.018" v="11" actId="255"/>
          <ac:spMkLst>
            <pc:docMk/>
            <pc:sldMk cId="319560736" sldId="436"/>
            <ac:spMk id="4" creationId="{122BC770-408C-50C8-126F-18790E99F2CB}"/>
          </ac:spMkLst>
        </pc:spChg>
        <pc:spChg chg="del">
          <ac:chgData name="pantelis balaouras" userId="25e8755020fc1734" providerId="LiveId" clId="{7DE56420-2452-41D2-B663-6CC1945DA0E9}" dt="2024-04-30T09:38:01.601" v="10" actId="478"/>
          <ac:spMkLst>
            <pc:docMk/>
            <pc:sldMk cId="319560736" sldId="436"/>
            <ac:spMk id="5" creationId="{9C196132-8E2D-3323-B795-861D3CE5DD11}"/>
          </ac:spMkLst>
        </pc:spChg>
        <pc:spChg chg="mod">
          <ac:chgData name="pantelis balaouras" userId="25e8755020fc1734" providerId="LiveId" clId="{7DE56420-2452-41D2-B663-6CC1945DA0E9}" dt="2024-04-30T09:37:23.818" v="0" actId="108"/>
          <ac:spMkLst>
            <pc:docMk/>
            <pc:sldMk cId="319560736" sldId="436"/>
            <ac:spMk id="10" creationId="{8D1A44D9-A0E1-CEEC-8556-1AF31A36C35E}"/>
          </ac:spMkLst>
        </pc:spChg>
        <pc:spChg chg="mod">
          <ac:chgData name="pantelis balaouras" userId="25e8755020fc1734" providerId="LiveId" clId="{7DE56420-2452-41D2-B663-6CC1945DA0E9}" dt="2024-04-30T09:37:30.761" v="3" actId="108"/>
          <ac:spMkLst>
            <pc:docMk/>
            <pc:sldMk cId="319560736" sldId="436"/>
            <ac:spMk id="16" creationId="{DFF0B65B-CBA5-9B67-090E-F3AF9A6A1A47}"/>
          </ac:spMkLst>
        </pc:spChg>
        <pc:spChg chg="mod">
          <ac:chgData name="pantelis balaouras" userId="25e8755020fc1734" providerId="LiveId" clId="{7DE56420-2452-41D2-B663-6CC1945DA0E9}" dt="2024-04-30T09:37:27.492" v="2" actId="1076"/>
          <ac:spMkLst>
            <pc:docMk/>
            <pc:sldMk cId="319560736" sldId="436"/>
            <ac:spMk id="22" creationId="{CC1E6879-142D-AECE-94E7-214111DCC508}"/>
          </ac:spMkLst>
        </pc:spChg>
      </pc:sldChg>
      <pc:sldChg chg="modSp mod">
        <pc:chgData name="pantelis balaouras" userId="25e8755020fc1734" providerId="LiveId" clId="{7DE56420-2452-41D2-B663-6CC1945DA0E9}" dt="2024-04-30T10:04:22.280" v="76" actId="27636"/>
        <pc:sldMkLst>
          <pc:docMk/>
          <pc:sldMk cId="2140994750" sldId="437"/>
        </pc:sldMkLst>
        <pc:spChg chg="mod">
          <ac:chgData name="pantelis balaouras" userId="25e8755020fc1734" providerId="LiveId" clId="{7DE56420-2452-41D2-B663-6CC1945DA0E9}" dt="2024-04-30T10:04:03.865" v="72"/>
          <ac:spMkLst>
            <pc:docMk/>
            <pc:sldMk cId="2140994750" sldId="437"/>
            <ac:spMk id="4" creationId="{E47D0821-8573-4002-9B33-F43C68A1D403}"/>
          </ac:spMkLst>
        </pc:spChg>
        <pc:spChg chg="mod">
          <ac:chgData name="pantelis balaouras" userId="25e8755020fc1734" providerId="LiveId" clId="{7DE56420-2452-41D2-B663-6CC1945DA0E9}" dt="2024-04-30T10:04:22.280" v="76" actId="27636"/>
          <ac:spMkLst>
            <pc:docMk/>
            <pc:sldMk cId="2140994750" sldId="437"/>
            <ac:spMk id="6" creationId="{AA5AE911-E515-48E3-AB8B-121C68B77A58}"/>
          </ac:spMkLst>
        </pc:spChg>
      </pc:sldChg>
      <pc:sldChg chg="modSp mod modNotesTx">
        <pc:chgData name="pantelis balaouras" userId="25e8755020fc1734" providerId="LiveId" clId="{7DE56420-2452-41D2-B663-6CC1945DA0E9}" dt="2024-04-30T12:45:30.664" v="323" actId="6549"/>
        <pc:sldMkLst>
          <pc:docMk/>
          <pc:sldMk cId="750286666" sldId="438"/>
        </pc:sldMkLst>
        <pc:spChg chg="mod">
          <ac:chgData name="pantelis balaouras" userId="25e8755020fc1734" providerId="LiveId" clId="{7DE56420-2452-41D2-B663-6CC1945DA0E9}" dt="2024-04-30T12:44:50.259" v="318"/>
          <ac:spMkLst>
            <pc:docMk/>
            <pc:sldMk cId="750286666" sldId="438"/>
            <ac:spMk id="4" creationId="{E47D0821-8573-4002-9B33-F43C68A1D403}"/>
          </ac:spMkLst>
        </pc:spChg>
        <pc:spChg chg="mod">
          <ac:chgData name="pantelis balaouras" userId="25e8755020fc1734" providerId="LiveId" clId="{7DE56420-2452-41D2-B663-6CC1945DA0E9}" dt="2024-04-30T12:45:07.603" v="321" actId="5793"/>
          <ac:spMkLst>
            <pc:docMk/>
            <pc:sldMk cId="750286666" sldId="438"/>
            <ac:spMk id="6" creationId="{AA5AE911-E515-48E3-AB8B-121C68B77A58}"/>
          </ac:spMkLst>
        </pc:spChg>
        <pc:picChg chg="mod">
          <ac:chgData name="pantelis balaouras" userId="25e8755020fc1734" providerId="LiveId" clId="{7DE56420-2452-41D2-B663-6CC1945DA0E9}" dt="2024-04-30T12:45:16.426" v="322" actId="167"/>
          <ac:picMkLst>
            <pc:docMk/>
            <pc:sldMk cId="750286666" sldId="438"/>
            <ac:picMk id="2" creationId="{932E6542-705E-5980-67AD-E720FB5761A6}"/>
          </ac:picMkLst>
        </pc:picChg>
      </pc:sldChg>
      <pc:sldChg chg="del">
        <pc:chgData name="pantelis balaouras" userId="25e8755020fc1734" providerId="LiveId" clId="{7DE56420-2452-41D2-B663-6CC1945DA0E9}" dt="2024-04-30T09:58:54.750" v="68" actId="47"/>
        <pc:sldMkLst>
          <pc:docMk/>
          <pc:sldMk cId="3038715148" sldId="442"/>
        </pc:sldMkLst>
      </pc:sldChg>
      <pc:sldChg chg="del">
        <pc:chgData name="pantelis balaouras" userId="25e8755020fc1734" providerId="LiveId" clId="{7DE56420-2452-41D2-B663-6CC1945DA0E9}" dt="2024-04-30T09:58:54.750" v="68" actId="47"/>
        <pc:sldMkLst>
          <pc:docMk/>
          <pc:sldMk cId="1250625190" sldId="446"/>
        </pc:sldMkLst>
      </pc:sldChg>
      <pc:sldChg chg="del">
        <pc:chgData name="pantelis balaouras" userId="25e8755020fc1734" providerId="LiveId" clId="{7DE56420-2452-41D2-B663-6CC1945DA0E9}" dt="2024-04-30T09:58:54.750" v="68" actId="47"/>
        <pc:sldMkLst>
          <pc:docMk/>
          <pc:sldMk cId="568782003" sldId="464"/>
        </pc:sldMkLst>
      </pc:sldChg>
      <pc:sldChg chg="del">
        <pc:chgData name="pantelis balaouras" userId="25e8755020fc1734" providerId="LiveId" clId="{7DE56420-2452-41D2-B663-6CC1945DA0E9}" dt="2024-04-30T12:44:30.092" v="315" actId="47"/>
        <pc:sldMkLst>
          <pc:docMk/>
          <pc:sldMk cId="4036588873" sldId="467"/>
        </pc:sldMkLst>
      </pc:sldChg>
      <pc:sldChg chg="del">
        <pc:chgData name="pantelis balaouras" userId="25e8755020fc1734" providerId="LiveId" clId="{7DE56420-2452-41D2-B663-6CC1945DA0E9}" dt="2024-04-30T13:27:46.048" v="576" actId="47"/>
        <pc:sldMkLst>
          <pc:docMk/>
          <pc:sldMk cId="319678960" sldId="487"/>
        </pc:sldMkLst>
      </pc:sldChg>
      <pc:sldChg chg="del">
        <pc:chgData name="pantelis balaouras" userId="25e8755020fc1734" providerId="LiveId" clId="{7DE56420-2452-41D2-B663-6CC1945DA0E9}" dt="2024-04-30T13:27:46.048" v="576" actId="47"/>
        <pc:sldMkLst>
          <pc:docMk/>
          <pc:sldMk cId="2177129853" sldId="488"/>
        </pc:sldMkLst>
      </pc:sldChg>
      <pc:sldChg chg="modSp mod">
        <pc:chgData name="pantelis balaouras" userId="25e8755020fc1734" providerId="LiveId" clId="{7DE56420-2452-41D2-B663-6CC1945DA0E9}" dt="2024-04-30T13:58:54.258" v="826" actId="20577"/>
        <pc:sldMkLst>
          <pc:docMk/>
          <pc:sldMk cId="4101063229" sldId="495"/>
        </pc:sldMkLst>
        <pc:spChg chg="mod">
          <ac:chgData name="pantelis balaouras" userId="25e8755020fc1734" providerId="LiveId" clId="{7DE56420-2452-41D2-B663-6CC1945DA0E9}" dt="2024-04-30T13:58:54.258" v="826" actId="20577"/>
          <ac:spMkLst>
            <pc:docMk/>
            <pc:sldMk cId="4101063229" sldId="495"/>
            <ac:spMk id="4" creationId="{E47D0821-8573-4002-9B33-F43C68A1D403}"/>
          </ac:spMkLst>
        </pc:spChg>
        <pc:spChg chg="mod">
          <ac:chgData name="pantelis balaouras" userId="25e8755020fc1734" providerId="LiveId" clId="{7DE56420-2452-41D2-B663-6CC1945DA0E9}" dt="2024-04-30T13:51:34.664" v="723"/>
          <ac:spMkLst>
            <pc:docMk/>
            <pc:sldMk cId="4101063229" sldId="495"/>
            <ac:spMk id="6" creationId="{AA5AE911-E515-48E3-AB8B-121C68B77A58}"/>
          </ac:spMkLst>
        </pc:spChg>
      </pc:sldChg>
      <pc:sldChg chg="del">
        <pc:chgData name="pantelis balaouras" userId="25e8755020fc1734" providerId="LiveId" clId="{7DE56420-2452-41D2-B663-6CC1945DA0E9}" dt="2024-04-30T13:52:40.186" v="731" actId="47"/>
        <pc:sldMkLst>
          <pc:docMk/>
          <pc:sldMk cId="1642333540" sldId="501"/>
        </pc:sldMkLst>
      </pc:sldChg>
      <pc:sldChg chg="del">
        <pc:chgData name="pantelis balaouras" userId="25e8755020fc1734" providerId="LiveId" clId="{7DE56420-2452-41D2-B663-6CC1945DA0E9}" dt="2024-04-30T13:52:40.186" v="731" actId="47"/>
        <pc:sldMkLst>
          <pc:docMk/>
          <pc:sldMk cId="3572779126" sldId="502"/>
        </pc:sldMkLst>
      </pc:sldChg>
      <pc:sldChg chg="del">
        <pc:chgData name="pantelis balaouras" userId="25e8755020fc1734" providerId="LiveId" clId="{7DE56420-2452-41D2-B663-6CC1945DA0E9}" dt="2024-04-30T13:52:40.186" v="731" actId="47"/>
        <pc:sldMkLst>
          <pc:docMk/>
          <pc:sldMk cId="796788791" sldId="504"/>
        </pc:sldMkLst>
      </pc:sldChg>
      <pc:sldChg chg="modSp mod">
        <pc:chgData name="pantelis balaouras" userId="25e8755020fc1734" providerId="LiveId" clId="{7DE56420-2452-41D2-B663-6CC1945DA0E9}" dt="2024-04-30T13:55:17.694" v="759" actId="20577"/>
        <pc:sldMkLst>
          <pc:docMk/>
          <pc:sldMk cId="2491614224" sldId="518"/>
        </pc:sldMkLst>
        <pc:spChg chg="mod">
          <ac:chgData name="pantelis balaouras" userId="25e8755020fc1734" providerId="LiveId" clId="{7DE56420-2452-41D2-B663-6CC1945DA0E9}" dt="2024-04-30T13:55:17.694" v="759" actId="20577"/>
          <ac:spMkLst>
            <pc:docMk/>
            <pc:sldMk cId="2491614224" sldId="518"/>
            <ac:spMk id="3" creationId="{2C223045-2011-4DC7-8A60-9FA8F2015EF3}"/>
          </ac:spMkLst>
        </pc:spChg>
      </pc:sldChg>
      <pc:sldChg chg="modSp mod">
        <pc:chgData name="pantelis balaouras" userId="25e8755020fc1734" providerId="LiveId" clId="{7DE56420-2452-41D2-B663-6CC1945DA0E9}" dt="2024-04-30T13:54:54.976" v="757" actId="12"/>
        <pc:sldMkLst>
          <pc:docMk/>
          <pc:sldMk cId="109626185" sldId="520"/>
        </pc:sldMkLst>
        <pc:spChg chg="mod">
          <ac:chgData name="pantelis balaouras" userId="25e8755020fc1734" providerId="LiveId" clId="{7DE56420-2452-41D2-B663-6CC1945DA0E9}" dt="2024-04-30T13:54:54.976" v="757" actId="12"/>
          <ac:spMkLst>
            <pc:docMk/>
            <pc:sldMk cId="109626185" sldId="520"/>
            <ac:spMk id="3" creationId="{2C223045-2011-4DC7-8A60-9FA8F2015EF3}"/>
          </ac:spMkLst>
        </pc:spChg>
      </pc:sldChg>
      <pc:sldChg chg="del">
        <pc:chgData name="pantelis balaouras" userId="25e8755020fc1734" providerId="LiveId" clId="{7DE56420-2452-41D2-B663-6CC1945DA0E9}" dt="2024-04-30T13:52:40.186" v="731" actId="47"/>
        <pc:sldMkLst>
          <pc:docMk/>
          <pc:sldMk cId="886959175" sldId="524"/>
        </pc:sldMkLst>
      </pc:sldChg>
      <pc:sldChg chg="del">
        <pc:chgData name="pantelis balaouras" userId="25e8755020fc1734" providerId="LiveId" clId="{7DE56420-2452-41D2-B663-6CC1945DA0E9}" dt="2024-04-30T13:52:40.186" v="731" actId="47"/>
        <pc:sldMkLst>
          <pc:docMk/>
          <pc:sldMk cId="422675489" sldId="532"/>
        </pc:sldMkLst>
      </pc:sldChg>
      <pc:sldChg chg="modSp mod">
        <pc:chgData name="pantelis balaouras" userId="25e8755020fc1734" providerId="LiveId" clId="{7DE56420-2452-41D2-B663-6CC1945DA0E9}" dt="2024-04-30T09:39:55.866" v="18"/>
        <pc:sldMkLst>
          <pc:docMk/>
          <pc:sldMk cId="2585051265" sldId="535"/>
        </pc:sldMkLst>
        <pc:spChg chg="mod">
          <ac:chgData name="pantelis balaouras" userId="25e8755020fc1734" providerId="LiveId" clId="{7DE56420-2452-41D2-B663-6CC1945DA0E9}" dt="2024-04-30T09:39:55.866" v="18"/>
          <ac:spMkLst>
            <pc:docMk/>
            <pc:sldMk cId="2585051265" sldId="535"/>
            <ac:spMk id="5" creationId="{F56DC747-739E-5A0C-94B8-E8F8E974AC85}"/>
          </ac:spMkLst>
        </pc:spChg>
        <pc:spChg chg="mod">
          <ac:chgData name="pantelis balaouras" userId="25e8755020fc1734" providerId="LiveId" clId="{7DE56420-2452-41D2-B663-6CC1945DA0E9}" dt="2024-04-30T09:39:43.109" v="17"/>
          <ac:spMkLst>
            <pc:docMk/>
            <pc:sldMk cId="2585051265" sldId="535"/>
            <ac:spMk id="13" creationId="{ACBE9AD0-B2F0-4ADA-8F10-B83476743F9C}"/>
          </ac:spMkLst>
        </pc:spChg>
      </pc:sldChg>
      <pc:sldChg chg="modSp mod modNotesTx">
        <pc:chgData name="pantelis balaouras" userId="25e8755020fc1734" providerId="LiveId" clId="{7DE56420-2452-41D2-B663-6CC1945DA0E9}" dt="2024-04-30T13:43:34.670" v="585"/>
        <pc:sldMkLst>
          <pc:docMk/>
          <pc:sldMk cId="358170688" sldId="536"/>
        </pc:sldMkLst>
        <pc:spChg chg="mod">
          <ac:chgData name="pantelis balaouras" userId="25e8755020fc1734" providerId="LiveId" clId="{7DE56420-2452-41D2-B663-6CC1945DA0E9}" dt="2024-04-30T13:28:12.638" v="583" actId="27636"/>
          <ac:spMkLst>
            <pc:docMk/>
            <pc:sldMk cId="358170688" sldId="536"/>
            <ac:spMk id="4" creationId="{E47D0821-8573-4002-9B33-F43C68A1D403}"/>
          </ac:spMkLst>
        </pc:spChg>
        <pc:spChg chg="mod">
          <ac:chgData name="pantelis balaouras" userId="25e8755020fc1734" providerId="LiveId" clId="{7DE56420-2452-41D2-B663-6CC1945DA0E9}" dt="2024-04-30T13:28:26.753" v="584"/>
          <ac:spMkLst>
            <pc:docMk/>
            <pc:sldMk cId="358170688" sldId="536"/>
            <ac:spMk id="6" creationId="{AA5AE911-E515-48E3-AB8B-121C68B77A58}"/>
          </ac:spMkLst>
        </pc:spChg>
      </pc:sldChg>
      <pc:sldChg chg="del">
        <pc:chgData name="pantelis balaouras" userId="25e8755020fc1734" providerId="LiveId" clId="{7DE56420-2452-41D2-B663-6CC1945DA0E9}" dt="2024-04-30T13:51:16.520" v="720" actId="47"/>
        <pc:sldMkLst>
          <pc:docMk/>
          <pc:sldMk cId="1662365341" sldId="538"/>
        </pc:sldMkLst>
      </pc:sldChg>
      <pc:sldChg chg="del">
        <pc:chgData name="pantelis balaouras" userId="25e8755020fc1734" providerId="LiveId" clId="{7DE56420-2452-41D2-B663-6CC1945DA0E9}" dt="2024-04-30T09:58:54.750" v="68" actId="47"/>
        <pc:sldMkLst>
          <pc:docMk/>
          <pc:sldMk cId="1983341750" sldId="544"/>
        </pc:sldMkLst>
      </pc:sldChg>
      <pc:sldChg chg="addSp delSp modSp mod">
        <pc:chgData name="pantelis balaouras" userId="25e8755020fc1734" providerId="LiveId" clId="{7DE56420-2452-41D2-B663-6CC1945DA0E9}" dt="2024-04-30T13:57:01.136" v="787" actId="1076"/>
        <pc:sldMkLst>
          <pc:docMk/>
          <pc:sldMk cId="811085658" sldId="545"/>
        </pc:sldMkLst>
        <pc:spChg chg="add mod">
          <ac:chgData name="pantelis balaouras" userId="25e8755020fc1734" providerId="LiveId" clId="{7DE56420-2452-41D2-B663-6CC1945DA0E9}" dt="2024-04-30T13:56:44.100" v="785" actId="1037"/>
          <ac:spMkLst>
            <pc:docMk/>
            <pc:sldMk cId="811085658" sldId="545"/>
            <ac:spMk id="2" creationId="{AA2C6D42-14E7-0319-5A85-B95B7C56FD00}"/>
          </ac:spMkLst>
        </pc:spChg>
        <pc:spChg chg="add mod">
          <ac:chgData name="pantelis balaouras" userId="25e8755020fc1734" providerId="LiveId" clId="{7DE56420-2452-41D2-B663-6CC1945DA0E9}" dt="2024-04-30T13:56:44.100" v="785" actId="1037"/>
          <ac:spMkLst>
            <pc:docMk/>
            <pc:sldMk cId="811085658" sldId="545"/>
            <ac:spMk id="3" creationId="{36BF3917-4490-B7EF-ED5A-8A191BCBBF32}"/>
          </ac:spMkLst>
        </pc:spChg>
        <pc:spChg chg="del">
          <ac:chgData name="pantelis balaouras" userId="25e8755020fc1734" providerId="LiveId" clId="{7DE56420-2452-41D2-B663-6CC1945DA0E9}" dt="2024-04-30T13:56:11.385" v="762" actId="478"/>
          <ac:spMkLst>
            <pc:docMk/>
            <pc:sldMk cId="811085658" sldId="545"/>
            <ac:spMk id="4" creationId="{5E00FF1A-B048-1782-B343-A99D04F3B146}"/>
          </ac:spMkLst>
        </pc:spChg>
        <pc:spChg chg="add mod">
          <ac:chgData name="pantelis balaouras" userId="25e8755020fc1734" providerId="LiveId" clId="{7DE56420-2452-41D2-B663-6CC1945DA0E9}" dt="2024-04-30T13:56:44.100" v="785" actId="1037"/>
          <ac:spMkLst>
            <pc:docMk/>
            <pc:sldMk cId="811085658" sldId="545"/>
            <ac:spMk id="5" creationId="{AF8B20E0-61E8-C6E8-F7A0-DB3BD7803B7C}"/>
          </ac:spMkLst>
        </pc:spChg>
        <pc:spChg chg="add mod">
          <ac:chgData name="pantelis balaouras" userId="25e8755020fc1734" providerId="LiveId" clId="{7DE56420-2452-41D2-B663-6CC1945DA0E9}" dt="2024-04-30T13:56:49.604" v="786" actId="14100"/>
          <ac:spMkLst>
            <pc:docMk/>
            <pc:sldMk cId="811085658" sldId="545"/>
            <ac:spMk id="6" creationId="{782ADDAF-BF7A-FB42-48B4-5D711F575A6D}"/>
          </ac:spMkLst>
        </pc:spChg>
        <pc:spChg chg="add mod">
          <ac:chgData name="pantelis balaouras" userId="25e8755020fc1734" providerId="LiveId" clId="{7DE56420-2452-41D2-B663-6CC1945DA0E9}" dt="2024-04-30T13:57:01.136" v="787" actId="1076"/>
          <ac:spMkLst>
            <pc:docMk/>
            <pc:sldMk cId="811085658" sldId="545"/>
            <ac:spMk id="8" creationId="{BD2F3002-0A3A-2FB6-5BB5-3869FB3C5E3F}"/>
          </ac:spMkLst>
        </pc:spChg>
        <pc:spChg chg="del">
          <ac:chgData name="pantelis balaouras" userId="25e8755020fc1734" providerId="LiveId" clId="{7DE56420-2452-41D2-B663-6CC1945DA0E9}" dt="2024-04-30T13:56:12.692" v="763" actId="478"/>
          <ac:spMkLst>
            <pc:docMk/>
            <pc:sldMk cId="811085658" sldId="545"/>
            <ac:spMk id="9" creationId="{B254F5AA-F28C-4567-C48D-9FB27EBEFD95}"/>
          </ac:spMkLst>
        </pc:spChg>
        <pc:spChg chg="del">
          <ac:chgData name="pantelis balaouras" userId="25e8755020fc1734" providerId="LiveId" clId="{7DE56420-2452-41D2-B663-6CC1945DA0E9}" dt="2024-04-30T13:56:14.600" v="764" actId="478"/>
          <ac:spMkLst>
            <pc:docMk/>
            <pc:sldMk cId="811085658" sldId="545"/>
            <ac:spMk id="11" creationId="{4DE36EF5-3CFD-546C-4EFD-1D524728CCA2}"/>
          </ac:spMkLst>
        </pc:spChg>
        <pc:spChg chg="del">
          <ac:chgData name="pantelis balaouras" userId="25e8755020fc1734" providerId="LiveId" clId="{7DE56420-2452-41D2-B663-6CC1945DA0E9}" dt="2024-04-30T13:56:16.439" v="765" actId="478"/>
          <ac:spMkLst>
            <pc:docMk/>
            <pc:sldMk cId="811085658" sldId="545"/>
            <ac:spMk id="15" creationId="{5ADAB96D-17EF-C387-76E1-75DCB4D858FE}"/>
          </ac:spMkLst>
        </pc:spChg>
        <pc:spChg chg="del">
          <ac:chgData name="pantelis balaouras" userId="25e8755020fc1734" providerId="LiveId" clId="{7DE56420-2452-41D2-B663-6CC1945DA0E9}" dt="2024-04-30T13:56:17.699" v="766" actId="478"/>
          <ac:spMkLst>
            <pc:docMk/>
            <pc:sldMk cId="811085658" sldId="545"/>
            <ac:spMk id="19" creationId="{70964583-0395-93E6-73DA-0D2A936468BE}"/>
          </ac:spMkLst>
        </pc:spChg>
        <pc:spChg chg="del mod">
          <ac:chgData name="pantelis balaouras" userId="25e8755020fc1734" providerId="LiveId" clId="{7DE56420-2452-41D2-B663-6CC1945DA0E9}" dt="2024-04-30T13:56:06.186" v="761" actId="478"/>
          <ac:spMkLst>
            <pc:docMk/>
            <pc:sldMk cId="811085658" sldId="545"/>
            <ac:spMk id="21" creationId="{306BB6B8-8F2E-E75C-F1D2-95EF948F7A4A}"/>
          </ac:spMkLst>
        </pc:spChg>
      </pc:sldChg>
      <pc:sldChg chg="del">
        <pc:chgData name="pantelis balaouras" userId="25e8755020fc1734" providerId="LiveId" clId="{7DE56420-2452-41D2-B663-6CC1945DA0E9}" dt="2024-04-30T09:58:58.563" v="69" actId="47"/>
        <pc:sldMkLst>
          <pc:docMk/>
          <pc:sldMk cId="1303941817" sldId="546"/>
        </pc:sldMkLst>
      </pc:sldChg>
      <pc:sldChg chg="del">
        <pc:chgData name="pantelis balaouras" userId="25e8755020fc1734" providerId="LiveId" clId="{7DE56420-2452-41D2-B663-6CC1945DA0E9}" dt="2024-04-30T09:58:54.750" v="68" actId="47"/>
        <pc:sldMkLst>
          <pc:docMk/>
          <pc:sldMk cId="3016822936" sldId="547"/>
        </pc:sldMkLst>
      </pc:sldChg>
      <pc:sldChg chg="del">
        <pc:chgData name="pantelis balaouras" userId="25e8755020fc1734" providerId="LiveId" clId="{7DE56420-2452-41D2-B663-6CC1945DA0E9}" dt="2024-04-30T09:58:54.750" v="68" actId="47"/>
        <pc:sldMkLst>
          <pc:docMk/>
          <pc:sldMk cId="3084505729" sldId="548"/>
        </pc:sldMkLst>
      </pc:sldChg>
      <pc:sldChg chg="del">
        <pc:chgData name="pantelis balaouras" userId="25e8755020fc1734" providerId="LiveId" clId="{7DE56420-2452-41D2-B663-6CC1945DA0E9}" dt="2024-04-30T09:58:54.750" v="68" actId="47"/>
        <pc:sldMkLst>
          <pc:docMk/>
          <pc:sldMk cId="4216021467" sldId="549"/>
        </pc:sldMkLst>
      </pc:sldChg>
      <pc:sldChg chg="del">
        <pc:chgData name="pantelis balaouras" userId="25e8755020fc1734" providerId="LiveId" clId="{7DE56420-2452-41D2-B663-6CC1945DA0E9}" dt="2024-04-30T09:58:54.750" v="68" actId="47"/>
        <pc:sldMkLst>
          <pc:docMk/>
          <pc:sldMk cId="2276484800" sldId="550"/>
        </pc:sldMkLst>
      </pc:sldChg>
      <pc:sldChg chg="del">
        <pc:chgData name="pantelis balaouras" userId="25e8755020fc1734" providerId="LiveId" clId="{7DE56420-2452-41D2-B663-6CC1945DA0E9}" dt="2024-04-30T12:44:30.092" v="315" actId="47"/>
        <pc:sldMkLst>
          <pc:docMk/>
          <pc:sldMk cId="1476619147" sldId="553"/>
        </pc:sldMkLst>
      </pc:sldChg>
      <pc:sldChg chg="del">
        <pc:chgData name="pantelis balaouras" userId="25e8755020fc1734" providerId="LiveId" clId="{7DE56420-2452-41D2-B663-6CC1945DA0E9}" dt="2024-04-30T12:44:30.092" v="315" actId="47"/>
        <pc:sldMkLst>
          <pc:docMk/>
          <pc:sldMk cId="1960782220" sldId="555"/>
        </pc:sldMkLst>
      </pc:sldChg>
      <pc:sldChg chg="del">
        <pc:chgData name="pantelis balaouras" userId="25e8755020fc1734" providerId="LiveId" clId="{7DE56420-2452-41D2-B663-6CC1945DA0E9}" dt="2024-04-30T12:44:30.092" v="315" actId="47"/>
        <pc:sldMkLst>
          <pc:docMk/>
          <pc:sldMk cId="1441536088" sldId="556"/>
        </pc:sldMkLst>
      </pc:sldChg>
      <pc:sldChg chg="del">
        <pc:chgData name="pantelis balaouras" userId="25e8755020fc1734" providerId="LiveId" clId="{7DE56420-2452-41D2-B663-6CC1945DA0E9}" dt="2024-04-30T13:27:46.048" v="576" actId="47"/>
        <pc:sldMkLst>
          <pc:docMk/>
          <pc:sldMk cId="3545432345" sldId="559"/>
        </pc:sldMkLst>
      </pc:sldChg>
      <pc:sldChg chg="del">
        <pc:chgData name="pantelis balaouras" userId="25e8755020fc1734" providerId="LiveId" clId="{7DE56420-2452-41D2-B663-6CC1945DA0E9}" dt="2024-04-30T13:47:10.904" v="628" actId="47"/>
        <pc:sldMkLst>
          <pc:docMk/>
          <pc:sldMk cId="30697695" sldId="561"/>
        </pc:sldMkLst>
      </pc:sldChg>
      <pc:sldChg chg="del">
        <pc:chgData name="pantelis balaouras" userId="25e8755020fc1734" providerId="LiveId" clId="{7DE56420-2452-41D2-B663-6CC1945DA0E9}" dt="2024-04-30T13:52:40.186" v="731" actId="47"/>
        <pc:sldMkLst>
          <pc:docMk/>
          <pc:sldMk cId="1820981921" sldId="562"/>
        </pc:sldMkLst>
      </pc:sldChg>
      <pc:sldChg chg="del">
        <pc:chgData name="pantelis balaouras" userId="25e8755020fc1734" providerId="LiveId" clId="{7DE56420-2452-41D2-B663-6CC1945DA0E9}" dt="2024-04-30T13:52:40.186" v="731" actId="47"/>
        <pc:sldMkLst>
          <pc:docMk/>
          <pc:sldMk cId="3038470810" sldId="563"/>
        </pc:sldMkLst>
      </pc:sldChg>
      <pc:sldChg chg="del">
        <pc:chgData name="pantelis balaouras" userId="25e8755020fc1734" providerId="LiveId" clId="{7DE56420-2452-41D2-B663-6CC1945DA0E9}" dt="2024-04-30T13:27:46.048" v="576" actId="47"/>
        <pc:sldMkLst>
          <pc:docMk/>
          <pc:sldMk cId="2271343866" sldId="565"/>
        </pc:sldMkLst>
      </pc:sldChg>
      <pc:sldChg chg="del">
        <pc:chgData name="pantelis balaouras" userId="25e8755020fc1734" providerId="LiveId" clId="{7DE56420-2452-41D2-B663-6CC1945DA0E9}" dt="2024-04-30T13:27:46.048" v="576" actId="47"/>
        <pc:sldMkLst>
          <pc:docMk/>
          <pc:sldMk cId="689086572" sldId="566"/>
        </pc:sldMkLst>
      </pc:sldChg>
      <pc:sldChg chg="del">
        <pc:chgData name="pantelis balaouras" userId="25e8755020fc1734" providerId="LiveId" clId="{7DE56420-2452-41D2-B663-6CC1945DA0E9}" dt="2024-04-30T13:27:46.048" v="576" actId="47"/>
        <pc:sldMkLst>
          <pc:docMk/>
          <pc:sldMk cId="3054925469" sldId="567"/>
        </pc:sldMkLst>
      </pc:sldChg>
      <pc:sldChg chg="del">
        <pc:chgData name="pantelis balaouras" userId="25e8755020fc1734" providerId="LiveId" clId="{7DE56420-2452-41D2-B663-6CC1945DA0E9}" dt="2024-04-30T12:44:30.092" v="315" actId="47"/>
        <pc:sldMkLst>
          <pc:docMk/>
          <pc:sldMk cId="3081207943" sldId="568"/>
        </pc:sldMkLst>
      </pc:sldChg>
      <pc:sldChg chg="addSp delSp modSp new mod modClrScheme chgLayout modNotesTx">
        <pc:chgData name="pantelis balaouras" userId="25e8755020fc1734" providerId="LiveId" clId="{7DE56420-2452-41D2-B663-6CC1945DA0E9}" dt="2024-04-30T14:00:32.522" v="847"/>
        <pc:sldMkLst>
          <pc:docMk/>
          <pc:sldMk cId="1154648645" sldId="569"/>
        </pc:sldMkLst>
        <pc:spChg chg="del mod ord">
          <ac:chgData name="pantelis balaouras" userId="25e8755020fc1734" providerId="LiveId" clId="{7DE56420-2452-41D2-B663-6CC1945DA0E9}" dt="2024-04-30T09:43:56.192" v="47" actId="700"/>
          <ac:spMkLst>
            <pc:docMk/>
            <pc:sldMk cId="1154648645" sldId="569"/>
            <ac:spMk id="2" creationId="{BFC18A61-A6DF-6E69-1371-DC4DB2797579}"/>
          </ac:spMkLst>
        </pc:spChg>
        <pc:spChg chg="add mod ord">
          <ac:chgData name="pantelis balaouras" userId="25e8755020fc1734" providerId="LiveId" clId="{7DE56420-2452-41D2-B663-6CC1945DA0E9}" dt="2024-04-30T09:45:03.806" v="58"/>
          <ac:spMkLst>
            <pc:docMk/>
            <pc:sldMk cId="1154648645" sldId="569"/>
            <ac:spMk id="3" creationId="{059F8318-22C9-4BBF-22B9-C711868D687F}"/>
          </ac:spMkLst>
        </pc:spChg>
        <pc:spChg chg="add mod ord">
          <ac:chgData name="pantelis balaouras" userId="25e8755020fc1734" providerId="LiveId" clId="{7DE56420-2452-41D2-B663-6CC1945DA0E9}" dt="2024-04-30T09:45:19.370" v="62" actId="27636"/>
          <ac:spMkLst>
            <pc:docMk/>
            <pc:sldMk cId="1154648645" sldId="569"/>
            <ac:spMk id="4" creationId="{E86AF4F6-F299-5E8F-2849-A58BBA5E1149}"/>
          </ac:spMkLst>
        </pc:spChg>
        <pc:spChg chg="add mod">
          <ac:chgData name="pantelis balaouras" userId="25e8755020fc1734" providerId="LiveId" clId="{7DE56420-2452-41D2-B663-6CC1945DA0E9}" dt="2024-04-30T09:44:37.719" v="53"/>
          <ac:spMkLst>
            <pc:docMk/>
            <pc:sldMk cId="1154648645" sldId="569"/>
            <ac:spMk id="6" creationId="{00C1639E-AC91-75FE-B7B8-8D92EAB3EF6E}"/>
          </ac:spMkLst>
        </pc:spChg>
        <pc:spChg chg="add mod">
          <ac:chgData name="pantelis balaouras" userId="25e8755020fc1734" providerId="LiveId" clId="{7DE56420-2452-41D2-B663-6CC1945DA0E9}" dt="2024-04-30T14:00:32.522" v="847"/>
          <ac:spMkLst>
            <pc:docMk/>
            <pc:sldMk cId="1154648645" sldId="569"/>
            <ac:spMk id="7" creationId="{307B3F80-609C-3792-4750-FADFE5319BEA}"/>
          </ac:spMkLst>
        </pc:spChg>
        <pc:picChg chg="add mod">
          <ac:chgData name="pantelis balaouras" userId="25e8755020fc1734" providerId="LiveId" clId="{7DE56420-2452-41D2-B663-6CC1945DA0E9}" dt="2024-04-30T09:45:22.314" v="63" actId="1076"/>
          <ac:picMkLst>
            <pc:docMk/>
            <pc:sldMk cId="1154648645" sldId="569"/>
            <ac:picMk id="5" creationId="{2696561F-8D87-588A-60E4-0E9C1E4EFDF1}"/>
          </ac:picMkLst>
        </pc:picChg>
      </pc:sldChg>
      <pc:sldChg chg="new del">
        <pc:chgData name="pantelis balaouras" userId="25e8755020fc1734" providerId="LiveId" clId="{7DE56420-2452-41D2-B663-6CC1945DA0E9}" dt="2024-04-30T09:43:08.888" v="40" actId="47"/>
        <pc:sldMkLst>
          <pc:docMk/>
          <pc:sldMk cId="4277243282" sldId="569"/>
        </pc:sldMkLst>
      </pc:sldChg>
      <pc:sldChg chg="addSp delSp modSp new mod modClrScheme chgLayout modNotesTx">
        <pc:chgData name="pantelis balaouras" userId="25e8755020fc1734" providerId="LiveId" clId="{7DE56420-2452-41D2-B663-6CC1945DA0E9}" dt="2024-04-30T14:01:01.555" v="856" actId="27636"/>
        <pc:sldMkLst>
          <pc:docMk/>
          <pc:sldMk cId="1562780930" sldId="570"/>
        </pc:sldMkLst>
        <pc:spChg chg="del mod ord">
          <ac:chgData name="pantelis balaouras" userId="25e8755020fc1734" providerId="LiveId" clId="{7DE56420-2452-41D2-B663-6CC1945DA0E9}" dt="2024-04-30T10:06:12.464" v="88" actId="700"/>
          <ac:spMkLst>
            <pc:docMk/>
            <pc:sldMk cId="1562780930" sldId="570"/>
            <ac:spMk id="2" creationId="{034DB263-6FF6-2F8C-8936-6E8C58B24F8A}"/>
          </ac:spMkLst>
        </pc:spChg>
        <pc:spChg chg="del">
          <ac:chgData name="pantelis balaouras" userId="25e8755020fc1734" providerId="LiveId" clId="{7DE56420-2452-41D2-B663-6CC1945DA0E9}" dt="2024-04-30T10:06:12.464" v="88" actId="700"/>
          <ac:spMkLst>
            <pc:docMk/>
            <pc:sldMk cId="1562780930" sldId="570"/>
            <ac:spMk id="3" creationId="{A2162768-0EBD-FB57-55BB-E2BF5F4DE731}"/>
          </ac:spMkLst>
        </pc:spChg>
        <pc:spChg chg="del mod ord">
          <ac:chgData name="pantelis balaouras" userId="25e8755020fc1734" providerId="LiveId" clId="{7DE56420-2452-41D2-B663-6CC1945DA0E9}" dt="2024-04-30T10:06:12.464" v="88" actId="700"/>
          <ac:spMkLst>
            <pc:docMk/>
            <pc:sldMk cId="1562780930" sldId="570"/>
            <ac:spMk id="4" creationId="{EEE7BECD-B0D5-7884-0C81-8C9273CF87F0}"/>
          </ac:spMkLst>
        </pc:spChg>
        <pc:spChg chg="add mod ord">
          <ac:chgData name="pantelis balaouras" userId="25e8755020fc1734" providerId="LiveId" clId="{7DE56420-2452-41D2-B663-6CC1945DA0E9}" dt="2024-04-30T10:07:08.198" v="94"/>
          <ac:spMkLst>
            <pc:docMk/>
            <pc:sldMk cId="1562780930" sldId="570"/>
            <ac:spMk id="5" creationId="{B1CEE22C-46FD-24FC-33F2-0C5AA2C6B13F}"/>
          </ac:spMkLst>
        </pc:spChg>
        <pc:spChg chg="add mod ord">
          <ac:chgData name="pantelis balaouras" userId="25e8755020fc1734" providerId="LiveId" clId="{7DE56420-2452-41D2-B663-6CC1945DA0E9}" dt="2024-04-30T10:08:19.922" v="109" actId="207"/>
          <ac:spMkLst>
            <pc:docMk/>
            <pc:sldMk cId="1562780930" sldId="570"/>
            <ac:spMk id="6" creationId="{BBCE9911-BBA6-2B91-BC60-3E6D95759AE4}"/>
          </ac:spMkLst>
        </pc:spChg>
        <pc:spChg chg="add mod">
          <ac:chgData name="pantelis balaouras" userId="25e8755020fc1734" providerId="LiveId" clId="{7DE56420-2452-41D2-B663-6CC1945DA0E9}" dt="2024-04-30T10:06:40.222" v="90"/>
          <ac:spMkLst>
            <pc:docMk/>
            <pc:sldMk cId="1562780930" sldId="570"/>
            <ac:spMk id="8" creationId="{5D7DBDF3-478D-AB3F-97B5-A97DAC894FD2}"/>
          </ac:spMkLst>
        </pc:spChg>
        <pc:spChg chg="add mod">
          <ac:chgData name="pantelis balaouras" userId="25e8755020fc1734" providerId="LiveId" clId="{7DE56420-2452-41D2-B663-6CC1945DA0E9}" dt="2024-04-30T14:01:01.555" v="856" actId="27636"/>
          <ac:spMkLst>
            <pc:docMk/>
            <pc:sldMk cId="1562780930" sldId="570"/>
            <ac:spMk id="9" creationId="{73B07A00-6754-73EE-020D-81557087BF84}"/>
          </ac:spMkLst>
        </pc:spChg>
        <pc:picChg chg="add mod">
          <ac:chgData name="pantelis balaouras" userId="25e8755020fc1734" providerId="LiveId" clId="{7DE56420-2452-41D2-B663-6CC1945DA0E9}" dt="2024-04-30T10:08:10.364" v="107" actId="14100"/>
          <ac:picMkLst>
            <pc:docMk/>
            <pc:sldMk cId="1562780930" sldId="570"/>
            <ac:picMk id="7" creationId="{6A7DD125-2F8E-9003-5DEE-2258F0F155AF}"/>
          </ac:picMkLst>
        </pc:picChg>
      </pc:sldChg>
      <pc:sldChg chg="addSp delSp modSp new mod">
        <pc:chgData name="pantelis balaouras" userId="25e8755020fc1734" providerId="LiveId" clId="{7DE56420-2452-41D2-B663-6CC1945DA0E9}" dt="2024-04-30T14:01:07.291" v="857"/>
        <pc:sldMkLst>
          <pc:docMk/>
          <pc:sldMk cId="3344565926" sldId="571"/>
        </pc:sldMkLst>
        <pc:spChg chg="mod">
          <ac:chgData name="pantelis balaouras" userId="25e8755020fc1734" providerId="LiveId" clId="{7DE56420-2452-41D2-B663-6CC1945DA0E9}" dt="2024-04-30T10:08:51.683" v="111"/>
          <ac:spMkLst>
            <pc:docMk/>
            <pc:sldMk cId="3344565926" sldId="571"/>
            <ac:spMk id="2" creationId="{470DCD16-FC77-77C1-946F-28E66B6FEA39}"/>
          </ac:spMkLst>
        </pc:spChg>
        <pc:spChg chg="del">
          <ac:chgData name="pantelis balaouras" userId="25e8755020fc1734" providerId="LiveId" clId="{7DE56420-2452-41D2-B663-6CC1945DA0E9}" dt="2024-04-30T10:09:05.277" v="112" actId="478"/>
          <ac:spMkLst>
            <pc:docMk/>
            <pc:sldMk cId="3344565926" sldId="571"/>
            <ac:spMk id="3" creationId="{0E96CD0F-A5F9-86AF-11C8-4DDEF6CEA13E}"/>
          </ac:spMkLst>
        </pc:spChg>
        <pc:spChg chg="add mod">
          <ac:chgData name="pantelis balaouras" userId="25e8755020fc1734" providerId="LiveId" clId="{7DE56420-2452-41D2-B663-6CC1945DA0E9}" dt="2024-04-30T10:09:05.968" v="113"/>
          <ac:spMkLst>
            <pc:docMk/>
            <pc:sldMk cId="3344565926" sldId="571"/>
            <ac:spMk id="4" creationId="{9A4A4E7F-3D8D-F427-67A3-CD533C8651C9}"/>
          </ac:spMkLst>
        </pc:spChg>
        <pc:spChg chg="add mod">
          <ac:chgData name="pantelis balaouras" userId="25e8755020fc1734" providerId="LiveId" clId="{7DE56420-2452-41D2-B663-6CC1945DA0E9}" dt="2024-04-30T10:09:05.968" v="113"/>
          <ac:spMkLst>
            <pc:docMk/>
            <pc:sldMk cId="3344565926" sldId="571"/>
            <ac:spMk id="5" creationId="{AF5607E6-08FC-0833-1BB5-1A8C24E3827F}"/>
          </ac:spMkLst>
        </pc:spChg>
        <pc:spChg chg="add mod">
          <ac:chgData name="pantelis balaouras" userId="25e8755020fc1734" providerId="LiveId" clId="{7DE56420-2452-41D2-B663-6CC1945DA0E9}" dt="2024-04-30T10:09:05.968" v="113"/>
          <ac:spMkLst>
            <pc:docMk/>
            <pc:sldMk cId="3344565926" sldId="571"/>
            <ac:spMk id="6" creationId="{BFD379FF-A368-4D0B-20D8-9B0C3CD5C893}"/>
          </ac:spMkLst>
        </pc:spChg>
        <pc:spChg chg="add mod">
          <ac:chgData name="pantelis balaouras" userId="25e8755020fc1734" providerId="LiveId" clId="{7DE56420-2452-41D2-B663-6CC1945DA0E9}" dt="2024-04-30T10:09:05.968" v="113"/>
          <ac:spMkLst>
            <pc:docMk/>
            <pc:sldMk cId="3344565926" sldId="571"/>
            <ac:spMk id="7" creationId="{7E232F5F-9A12-749A-DD4E-CE0283E13C1B}"/>
          </ac:spMkLst>
        </pc:spChg>
        <pc:spChg chg="add mod">
          <ac:chgData name="pantelis balaouras" userId="25e8755020fc1734" providerId="LiveId" clId="{7DE56420-2452-41D2-B663-6CC1945DA0E9}" dt="2024-04-30T10:09:06.288" v="114" actId="27636"/>
          <ac:spMkLst>
            <pc:docMk/>
            <pc:sldMk cId="3344565926" sldId="571"/>
            <ac:spMk id="8" creationId="{2C3494E1-D670-118D-8890-E5810AAE8EFB}"/>
          </ac:spMkLst>
        </pc:spChg>
        <pc:spChg chg="add mod">
          <ac:chgData name="pantelis balaouras" userId="25e8755020fc1734" providerId="LiveId" clId="{7DE56420-2452-41D2-B663-6CC1945DA0E9}" dt="2024-04-30T10:09:05.968" v="113"/>
          <ac:spMkLst>
            <pc:docMk/>
            <pc:sldMk cId="3344565926" sldId="571"/>
            <ac:spMk id="9" creationId="{13E1A514-9242-E4E5-DA6D-134A023D4911}"/>
          </ac:spMkLst>
        </pc:spChg>
        <pc:spChg chg="add mod">
          <ac:chgData name="pantelis balaouras" userId="25e8755020fc1734" providerId="LiveId" clId="{7DE56420-2452-41D2-B663-6CC1945DA0E9}" dt="2024-04-30T10:09:05.968" v="113"/>
          <ac:spMkLst>
            <pc:docMk/>
            <pc:sldMk cId="3344565926" sldId="571"/>
            <ac:spMk id="10" creationId="{D6D39069-7F51-F10A-0E3B-0A2BC26E8509}"/>
          </ac:spMkLst>
        </pc:spChg>
        <pc:spChg chg="add mod">
          <ac:chgData name="pantelis balaouras" userId="25e8755020fc1734" providerId="LiveId" clId="{7DE56420-2452-41D2-B663-6CC1945DA0E9}" dt="2024-04-30T14:01:07.291" v="857"/>
          <ac:spMkLst>
            <pc:docMk/>
            <pc:sldMk cId="3344565926" sldId="571"/>
            <ac:spMk id="18" creationId="{1735316C-CA4C-3AC1-55A7-3E35812A994B}"/>
          </ac:spMkLst>
        </pc:spChg>
        <pc:picChg chg="add mod">
          <ac:chgData name="pantelis balaouras" userId="25e8755020fc1734" providerId="LiveId" clId="{7DE56420-2452-41D2-B663-6CC1945DA0E9}" dt="2024-04-30T10:09:05.968" v="113"/>
          <ac:picMkLst>
            <pc:docMk/>
            <pc:sldMk cId="3344565926" sldId="571"/>
            <ac:picMk id="11" creationId="{6B5AA3A0-E1CA-2429-D532-CEE15E808844}"/>
          </ac:picMkLst>
        </pc:picChg>
        <pc:picChg chg="add mod">
          <ac:chgData name="pantelis balaouras" userId="25e8755020fc1734" providerId="LiveId" clId="{7DE56420-2452-41D2-B663-6CC1945DA0E9}" dt="2024-04-30T10:09:05.968" v="113"/>
          <ac:picMkLst>
            <pc:docMk/>
            <pc:sldMk cId="3344565926" sldId="571"/>
            <ac:picMk id="12" creationId="{863DF333-387D-10F2-37A9-CAD43D270B47}"/>
          </ac:picMkLst>
        </pc:picChg>
        <pc:picChg chg="add mod">
          <ac:chgData name="pantelis balaouras" userId="25e8755020fc1734" providerId="LiveId" clId="{7DE56420-2452-41D2-B663-6CC1945DA0E9}" dt="2024-04-30T10:09:05.968" v="113"/>
          <ac:picMkLst>
            <pc:docMk/>
            <pc:sldMk cId="3344565926" sldId="571"/>
            <ac:picMk id="13" creationId="{CF061F5E-4F79-BAC5-914C-2AFD3364CAD1}"/>
          </ac:picMkLst>
        </pc:picChg>
        <pc:picChg chg="add mod">
          <ac:chgData name="pantelis balaouras" userId="25e8755020fc1734" providerId="LiveId" clId="{7DE56420-2452-41D2-B663-6CC1945DA0E9}" dt="2024-04-30T10:09:05.968" v="113"/>
          <ac:picMkLst>
            <pc:docMk/>
            <pc:sldMk cId="3344565926" sldId="571"/>
            <ac:picMk id="14" creationId="{840DCC02-9C49-0F0F-98B3-97FCE81C66FB}"/>
          </ac:picMkLst>
        </pc:picChg>
        <pc:picChg chg="add mod">
          <ac:chgData name="pantelis balaouras" userId="25e8755020fc1734" providerId="LiveId" clId="{7DE56420-2452-41D2-B663-6CC1945DA0E9}" dt="2024-04-30T10:09:05.968" v="113"/>
          <ac:picMkLst>
            <pc:docMk/>
            <pc:sldMk cId="3344565926" sldId="571"/>
            <ac:picMk id="15" creationId="{C6A30255-F37D-1D3F-6BCC-150A46CDA062}"/>
          </ac:picMkLst>
        </pc:picChg>
        <pc:picChg chg="add mod">
          <ac:chgData name="pantelis balaouras" userId="25e8755020fc1734" providerId="LiveId" clId="{7DE56420-2452-41D2-B663-6CC1945DA0E9}" dt="2024-04-30T10:09:05.968" v="113"/>
          <ac:picMkLst>
            <pc:docMk/>
            <pc:sldMk cId="3344565926" sldId="571"/>
            <ac:picMk id="16" creationId="{FE5971B3-1599-C1A7-1D79-D49F65F4AA66}"/>
          </ac:picMkLst>
        </pc:picChg>
        <pc:picChg chg="add mod">
          <ac:chgData name="pantelis balaouras" userId="25e8755020fc1734" providerId="LiveId" clId="{7DE56420-2452-41D2-B663-6CC1945DA0E9}" dt="2024-04-30T10:09:05.968" v="113"/>
          <ac:picMkLst>
            <pc:docMk/>
            <pc:sldMk cId="3344565926" sldId="571"/>
            <ac:picMk id="17" creationId="{6AFBBED4-8EF1-6C13-1AB1-1EE733BAE256}"/>
          </ac:picMkLst>
        </pc:picChg>
      </pc:sldChg>
      <pc:sldChg chg="addSp modSp new mod modNotesTx">
        <pc:chgData name="pantelis balaouras" userId="25e8755020fc1734" providerId="LiveId" clId="{7DE56420-2452-41D2-B663-6CC1945DA0E9}" dt="2024-04-30T14:01:08.988" v="858"/>
        <pc:sldMkLst>
          <pc:docMk/>
          <pc:sldMk cId="4014575062" sldId="572"/>
        </pc:sldMkLst>
        <pc:spChg chg="mod">
          <ac:chgData name="pantelis balaouras" userId="25e8755020fc1734" providerId="LiveId" clId="{7DE56420-2452-41D2-B663-6CC1945DA0E9}" dt="2024-04-30T12:29:30.295" v="157" actId="20577"/>
          <ac:spMkLst>
            <pc:docMk/>
            <pc:sldMk cId="4014575062" sldId="572"/>
            <ac:spMk id="2" creationId="{31B7E7EF-52CC-9CEE-1A22-0B9CD6531ABC}"/>
          </ac:spMkLst>
        </pc:spChg>
        <pc:spChg chg="mod">
          <ac:chgData name="pantelis balaouras" userId="25e8755020fc1734" providerId="LiveId" clId="{7DE56420-2452-41D2-B663-6CC1945DA0E9}" dt="2024-04-30T12:26:58.022" v="131" actId="207"/>
          <ac:spMkLst>
            <pc:docMk/>
            <pc:sldMk cId="4014575062" sldId="572"/>
            <ac:spMk id="3" creationId="{0AE57614-CB94-69E3-A7FC-88B2C043042A}"/>
          </ac:spMkLst>
        </pc:spChg>
        <pc:spChg chg="add mod">
          <ac:chgData name="pantelis balaouras" userId="25e8755020fc1734" providerId="LiveId" clId="{7DE56420-2452-41D2-B663-6CC1945DA0E9}" dt="2024-04-30T12:23:49.798" v="128"/>
          <ac:spMkLst>
            <pc:docMk/>
            <pc:sldMk cId="4014575062" sldId="572"/>
            <ac:spMk id="5" creationId="{8E23374B-93C6-43F8-E574-E14F3F4E9B3D}"/>
          </ac:spMkLst>
        </pc:spChg>
        <pc:spChg chg="add mod">
          <ac:chgData name="pantelis balaouras" userId="25e8755020fc1734" providerId="LiveId" clId="{7DE56420-2452-41D2-B663-6CC1945DA0E9}" dt="2024-04-30T14:01:08.988" v="858"/>
          <ac:spMkLst>
            <pc:docMk/>
            <pc:sldMk cId="4014575062" sldId="572"/>
            <ac:spMk id="6" creationId="{78CCB02A-1899-47BB-1FDC-5B563DD03ABB}"/>
          </ac:spMkLst>
        </pc:spChg>
        <pc:picChg chg="add mod ord">
          <ac:chgData name="pantelis balaouras" userId="25e8755020fc1734" providerId="LiveId" clId="{7DE56420-2452-41D2-B663-6CC1945DA0E9}" dt="2024-04-30T12:29:24.787" v="153" actId="167"/>
          <ac:picMkLst>
            <pc:docMk/>
            <pc:sldMk cId="4014575062" sldId="572"/>
            <ac:picMk id="4" creationId="{7DE2F5BB-6489-9227-E7A0-ACE948D1A2B2}"/>
          </ac:picMkLst>
        </pc:picChg>
      </pc:sldChg>
      <pc:sldChg chg="addSp delSp modSp new mod">
        <pc:chgData name="pantelis balaouras" userId="25e8755020fc1734" providerId="LiveId" clId="{7DE56420-2452-41D2-B663-6CC1945DA0E9}" dt="2024-04-30T14:01:10.637" v="859"/>
        <pc:sldMkLst>
          <pc:docMk/>
          <pc:sldMk cId="194384326" sldId="573"/>
        </pc:sldMkLst>
        <pc:spChg chg="mod">
          <ac:chgData name="pantelis balaouras" userId="25e8755020fc1734" providerId="LiveId" clId="{7DE56420-2452-41D2-B663-6CC1945DA0E9}" dt="2024-04-30T12:29:40.307" v="163" actId="20577"/>
          <ac:spMkLst>
            <pc:docMk/>
            <pc:sldMk cId="194384326" sldId="573"/>
            <ac:spMk id="2" creationId="{665514D2-3BFE-57CD-0C39-C4FD7D7E5366}"/>
          </ac:spMkLst>
        </pc:spChg>
        <pc:spChg chg="mod">
          <ac:chgData name="pantelis balaouras" userId="25e8755020fc1734" providerId="LiveId" clId="{7DE56420-2452-41D2-B663-6CC1945DA0E9}" dt="2024-04-30T12:29:53.182" v="166" actId="27636"/>
          <ac:spMkLst>
            <pc:docMk/>
            <pc:sldMk cId="194384326" sldId="573"/>
            <ac:spMk id="3" creationId="{BADC8B62-6DA4-E576-976C-4EEAF58CD303}"/>
          </ac:spMkLst>
        </pc:spChg>
        <pc:spChg chg="add del">
          <ac:chgData name="pantelis balaouras" userId="25e8755020fc1734" providerId="LiveId" clId="{7DE56420-2452-41D2-B663-6CC1945DA0E9}" dt="2024-04-30T12:27:37.165" v="134" actId="478"/>
          <ac:spMkLst>
            <pc:docMk/>
            <pc:sldMk cId="194384326" sldId="573"/>
            <ac:spMk id="5" creationId="{5EE4940D-F1B3-0D55-7952-B09B05361D54}"/>
          </ac:spMkLst>
        </pc:spChg>
        <pc:spChg chg="add mod">
          <ac:chgData name="pantelis balaouras" userId="25e8755020fc1734" providerId="LiveId" clId="{7DE56420-2452-41D2-B663-6CC1945DA0E9}" dt="2024-04-30T12:28:42.486" v="146"/>
          <ac:spMkLst>
            <pc:docMk/>
            <pc:sldMk cId="194384326" sldId="573"/>
            <ac:spMk id="8" creationId="{D6899369-8045-BF6C-3C89-75377E4F285F}"/>
          </ac:spMkLst>
        </pc:spChg>
        <pc:spChg chg="add mod">
          <ac:chgData name="pantelis balaouras" userId="25e8755020fc1734" providerId="LiveId" clId="{7DE56420-2452-41D2-B663-6CC1945DA0E9}" dt="2024-04-30T12:28:41.043" v="145"/>
          <ac:spMkLst>
            <pc:docMk/>
            <pc:sldMk cId="194384326" sldId="573"/>
            <ac:spMk id="9" creationId="{2AFDEEAB-63A0-CB53-B98F-A71D0F32EA8E}"/>
          </ac:spMkLst>
        </pc:spChg>
        <pc:spChg chg="add mod">
          <ac:chgData name="pantelis balaouras" userId="25e8755020fc1734" providerId="LiveId" clId="{7DE56420-2452-41D2-B663-6CC1945DA0E9}" dt="2024-04-30T12:28:50.716" v="147"/>
          <ac:spMkLst>
            <pc:docMk/>
            <pc:sldMk cId="194384326" sldId="573"/>
            <ac:spMk id="11" creationId="{2E037205-5ECE-D730-F5FD-E1CE0B193C7E}"/>
          </ac:spMkLst>
        </pc:spChg>
        <pc:spChg chg="add mod">
          <ac:chgData name="pantelis balaouras" userId="25e8755020fc1734" providerId="LiveId" clId="{7DE56420-2452-41D2-B663-6CC1945DA0E9}" dt="2024-04-30T14:01:10.637" v="859"/>
          <ac:spMkLst>
            <pc:docMk/>
            <pc:sldMk cId="194384326" sldId="573"/>
            <ac:spMk id="12" creationId="{134DB436-8607-BD3A-D3C5-EA9637CF339F}"/>
          </ac:spMkLst>
        </pc:spChg>
        <pc:picChg chg="add del">
          <ac:chgData name="pantelis balaouras" userId="25e8755020fc1734" providerId="LiveId" clId="{7DE56420-2452-41D2-B663-6CC1945DA0E9}" dt="2024-04-30T12:28:09.863" v="139" actId="22"/>
          <ac:picMkLst>
            <pc:docMk/>
            <pc:sldMk cId="194384326" sldId="573"/>
            <ac:picMk id="7" creationId="{A560B311-6048-38FF-7E72-8A9567AB66E9}"/>
          </ac:picMkLst>
        </pc:picChg>
        <pc:picChg chg="add mod">
          <ac:chgData name="pantelis balaouras" userId="25e8755020fc1734" providerId="LiveId" clId="{7DE56420-2452-41D2-B663-6CC1945DA0E9}" dt="2024-04-30T12:29:44.407" v="164" actId="1076"/>
          <ac:picMkLst>
            <pc:docMk/>
            <pc:sldMk cId="194384326" sldId="573"/>
            <ac:picMk id="10" creationId="{5F833C8D-FAC0-3F16-5366-D80DC03460F5}"/>
          </ac:picMkLst>
        </pc:picChg>
      </pc:sldChg>
      <pc:sldChg chg="addSp delSp modSp new mod modNotesTx">
        <pc:chgData name="pantelis balaouras" userId="25e8755020fc1734" providerId="LiveId" clId="{7DE56420-2452-41D2-B663-6CC1945DA0E9}" dt="2024-04-30T14:01:12.445" v="860"/>
        <pc:sldMkLst>
          <pc:docMk/>
          <pc:sldMk cId="3345630501" sldId="574"/>
        </pc:sldMkLst>
        <pc:spChg chg="mod">
          <ac:chgData name="pantelis balaouras" userId="25e8755020fc1734" providerId="LiveId" clId="{7DE56420-2452-41D2-B663-6CC1945DA0E9}" dt="2024-04-30T12:30:25.502" v="177" actId="27636"/>
          <ac:spMkLst>
            <pc:docMk/>
            <pc:sldMk cId="3345630501" sldId="574"/>
            <ac:spMk id="2" creationId="{824DD4E4-60E1-9514-4DD5-974898206B97}"/>
          </ac:spMkLst>
        </pc:spChg>
        <pc:spChg chg="mod">
          <ac:chgData name="pantelis balaouras" userId="25e8755020fc1734" providerId="LiveId" clId="{7DE56420-2452-41D2-B663-6CC1945DA0E9}" dt="2024-04-30T12:31:16.603" v="184" actId="12"/>
          <ac:spMkLst>
            <pc:docMk/>
            <pc:sldMk cId="3345630501" sldId="574"/>
            <ac:spMk id="3" creationId="{409F6F8E-51C3-B29F-6122-6EEFB2BD96BF}"/>
          </ac:spMkLst>
        </pc:spChg>
        <pc:spChg chg="add del mod">
          <ac:chgData name="pantelis balaouras" userId="25e8755020fc1734" providerId="LiveId" clId="{7DE56420-2452-41D2-B663-6CC1945DA0E9}" dt="2024-04-30T12:31:02.838" v="181" actId="478"/>
          <ac:spMkLst>
            <pc:docMk/>
            <pc:sldMk cId="3345630501" sldId="574"/>
            <ac:spMk id="4" creationId="{CA22A638-83B4-2C1F-4E8D-57D130CA462B}"/>
          </ac:spMkLst>
        </pc:spChg>
        <pc:spChg chg="add mod">
          <ac:chgData name="pantelis balaouras" userId="25e8755020fc1734" providerId="LiveId" clId="{7DE56420-2452-41D2-B663-6CC1945DA0E9}" dt="2024-04-30T12:30:56.606" v="180"/>
          <ac:spMkLst>
            <pc:docMk/>
            <pc:sldMk cId="3345630501" sldId="574"/>
            <ac:spMk id="6" creationId="{B556F037-32FF-67BC-FB63-898CD43C1C42}"/>
          </ac:spMkLst>
        </pc:spChg>
        <pc:spChg chg="add mod">
          <ac:chgData name="pantelis balaouras" userId="25e8755020fc1734" providerId="LiveId" clId="{7DE56420-2452-41D2-B663-6CC1945DA0E9}" dt="2024-04-30T14:01:12.445" v="860"/>
          <ac:spMkLst>
            <pc:docMk/>
            <pc:sldMk cId="3345630501" sldId="574"/>
            <ac:spMk id="7" creationId="{C4F21E4D-6926-F1E4-7E22-69FBEB521433}"/>
          </ac:spMkLst>
        </pc:spChg>
        <pc:picChg chg="add mod">
          <ac:chgData name="pantelis balaouras" userId="25e8755020fc1734" providerId="LiveId" clId="{7DE56420-2452-41D2-B663-6CC1945DA0E9}" dt="2024-04-30T12:31:25.208" v="185" actId="1076"/>
          <ac:picMkLst>
            <pc:docMk/>
            <pc:sldMk cId="3345630501" sldId="574"/>
            <ac:picMk id="5" creationId="{7C77A278-7F46-5089-7574-4A5BD61CA80B}"/>
          </ac:picMkLst>
        </pc:picChg>
      </pc:sldChg>
      <pc:sldChg chg="addSp delSp modSp new mod modNotesTx">
        <pc:chgData name="pantelis balaouras" userId="25e8755020fc1734" providerId="LiveId" clId="{7DE56420-2452-41D2-B663-6CC1945DA0E9}" dt="2024-04-30T14:01:14.205" v="861"/>
        <pc:sldMkLst>
          <pc:docMk/>
          <pc:sldMk cId="3059699142" sldId="575"/>
        </pc:sldMkLst>
        <pc:spChg chg="mod">
          <ac:chgData name="pantelis balaouras" userId="25e8755020fc1734" providerId="LiveId" clId="{7DE56420-2452-41D2-B663-6CC1945DA0E9}" dt="2024-04-30T12:31:57.502" v="188" actId="27636"/>
          <ac:spMkLst>
            <pc:docMk/>
            <pc:sldMk cId="3059699142" sldId="575"/>
            <ac:spMk id="2" creationId="{8C77E551-7E15-2944-0443-A2178B988232}"/>
          </ac:spMkLst>
        </pc:spChg>
        <pc:spChg chg="mod">
          <ac:chgData name="pantelis balaouras" userId="25e8755020fc1734" providerId="LiveId" clId="{7DE56420-2452-41D2-B663-6CC1945DA0E9}" dt="2024-04-30T12:33:05.670" v="198" actId="14100"/>
          <ac:spMkLst>
            <pc:docMk/>
            <pc:sldMk cId="3059699142" sldId="575"/>
            <ac:spMk id="3" creationId="{5C14CB47-A147-FF4A-931F-101CA0D074B2}"/>
          </ac:spMkLst>
        </pc:spChg>
        <pc:spChg chg="add del mod">
          <ac:chgData name="pantelis balaouras" userId="25e8755020fc1734" providerId="LiveId" clId="{7DE56420-2452-41D2-B663-6CC1945DA0E9}" dt="2024-04-30T12:32:10.623" v="190" actId="478"/>
          <ac:spMkLst>
            <pc:docMk/>
            <pc:sldMk cId="3059699142" sldId="575"/>
            <ac:spMk id="4" creationId="{51061ADE-7E37-1EC4-67B6-347149D1E755}"/>
          </ac:spMkLst>
        </pc:spChg>
        <pc:spChg chg="add mod">
          <ac:chgData name="pantelis balaouras" userId="25e8755020fc1734" providerId="LiveId" clId="{7DE56420-2452-41D2-B663-6CC1945DA0E9}" dt="2024-04-30T12:32:04.927" v="189"/>
          <ac:spMkLst>
            <pc:docMk/>
            <pc:sldMk cId="3059699142" sldId="575"/>
            <ac:spMk id="6" creationId="{3D570A30-5BB3-7989-A96E-27C930F9480D}"/>
          </ac:spMkLst>
        </pc:spChg>
        <pc:spChg chg="add mod">
          <ac:chgData name="pantelis balaouras" userId="25e8755020fc1734" providerId="LiveId" clId="{7DE56420-2452-41D2-B663-6CC1945DA0E9}" dt="2024-04-30T14:01:14.205" v="861"/>
          <ac:spMkLst>
            <pc:docMk/>
            <pc:sldMk cId="3059699142" sldId="575"/>
            <ac:spMk id="7" creationId="{82570438-CE9A-AEAF-CB68-D09767B6D9C8}"/>
          </ac:spMkLst>
        </pc:spChg>
        <pc:picChg chg="add mod">
          <ac:chgData name="pantelis balaouras" userId="25e8755020fc1734" providerId="LiveId" clId="{7DE56420-2452-41D2-B663-6CC1945DA0E9}" dt="2024-04-30T12:32:59.375" v="197" actId="1076"/>
          <ac:picMkLst>
            <pc:docMk/>
            <pc:sldMk cId="3059699142" sldId="575"/>
            <ac:picMk id="5" creationId="{9B126726-4C4C-6B24-3459-3BBCACD177AD}"/>
          </ac:picMkLst>
        </pc:picChg>
      </pc:sldChg>
      <pc:sldChg chg="addSp modSp new mod">
        <pc:chgData name="pantelis balaouras" userId="25e8755020fc1734" providerId="LiveId" clId="{7DE56420-2452-41D2-B663-6CC1945DA0E9}" dt="2024-04-30T14:01:16.125" v="862"/>
        <pc:sldMkLst>
          <pc:docMk/>
          <pc:sldMk cId="2941986269" sldId="576"/>
        </pc:sldMkLst>
        <pc:spChg chg="mod">
          <ac:chgData name="pantelis balaouras" userId="25e8755020fc1734" providerId="LiveId" clId="{7DE56420-2452-41D2-B663-6CC1945DA0E9}" dt="2024-04-30T12:33:49.814" v="200"/>
          <ac:spMkLst>
            <pc:docMk/>
            <pc:sldMk cId="2941986269" sldId="576"/>
            <ac:spMk id="2" creationId="{AF30BB72-6C17-BA69-A120-F01F589B5CA9}"/>
          </ac:spMkLst>
        </pc:spChg>
        <pc:spChg chg="mod">
          <ac:chgData name="pantelis balaouras" userId="25e8755020fc1734" providerId="LiveId" clId="{7DE56420-2452-41D2-B663-6CC1945DA0E9}" dt="2024-04-30T12:34:19.462" v="206" actId="27636"/>
          <ac:spMkLst>
            <pc:docMk/>
            <pc:sldMk cId="2941986269" sldId="576"/>
            <ac:spMk id="3" creationId="{6CBB4C06-9D11-718F-5B24-547A7EA3C95C}"/>
          </ac:spMkLst>
        </pc:spChg>
        <pc:spChg chg="add mod">
          <ac:chgData name="pantelis balaouras" userId="25e8755020fc1734" providerId="LiveId" clId="{7DE56420-2452-41D2-B663-6CC1945DA0E9}" dt="2024-04-30T12:34:12.482" v="204"/>
          <ac:spMkLst>
            <pc:docMk/>
            <pc:sldMk cId="2941986269" sldId="576"/>
            <ac:spMk id="5" creationId="{CF970FE1-FF30-8F8A-F65E-0DEDCA3C5E07}"/>
          </ac:spMkLst>
        </pc:spChg>
        <pc:spChg chg="add mod">
          <ac:chgData name="pantelis balaouras" userId="25e8755020fc1734" providerId="LiveId" clId="{7DE56420-2452-41D2-B663-6CC1945DA0E9}" dt="2024-04-30T14:01:16.125" v="862"/>
          <ac:spMkLst>
            <pc:docMk/>
            <pc:sldMk cId="2941986269" sldId="576"/>
            <ac:spMk id="6" creationId="{2011B758-183A-35B1-A44D-93E1BFDB0D98}"/>
          </ac:spMkLst>
        </pc:spChg>
        <pc:picChg chg="add mod">
          <ac:chgData name="pantelis balaouras" userId="25e8755020fc1734" providerId="LiveId" clId="{7DE56420-2452-41D2-B663-6CC1945DA0E9}" dt="2024-04-30T12:34:12.482" v="204"/>
          <ac:picMkLst>
            <pc:docMk/>
            <pc:sldMk cId="2941986269" sldId="576"/>
            <ac:picMk id="4" creationId="{69CECCEF-2CD3-F861-0AE1-20B94BE3AC99}"/>
          </ac:picMkLst>
        </pc:picChg>
      </pc:sldChg>
      <pc:sldChg chg="addSp delSp modSp new mod">
        <pc:chgData name="pantelis balaouras" userId="25e8755020fc1734" providerId="LiveId" clId="{7DE56420-2452-41D2-B663-6CC1945DA0E9}" dt="2024-04-30T14:01:17.891" v="863"/>
        <pc:sldMkLst>
          <pc:docMk/>
          <pc:sldMk cId="3387223966" sldId="577"/>
        </pc:sldMkLst>
        <pc:spChg chg="mod">
          <ac:chgData name="pantelis balaouras" userId="25e8755020fc1734" providerId="LiveId" clId="{7DE56420-2452-41D2-B663-6CC1945DA0E9}" dt="2024-04-30T12:34:37.760" v="208"/>
          <ac:spMkLst>
            <pc:docMk/>
            <pc:sldMk cId="3387223966" sldId="577"/>
            <ac:spMk id="2" creationId="{68E03D3E-9978-288B-6B90-E939B893600E}"/>
          </ac:spMkLst>
        </pc:spChg>
        <pc:spChg chg="add del mod">
          <ac:chgData name="pantelis balaouras" userId="25e8755020fc1734" providerId="LiveId" clId="{7DE56420-2452-41D2-B663-6CC1945DA0E9}" dt="2024-04-30T12:35:22.781" v="219" actId="26606"/>
          <ac:spMkLst>
            <pc:docMk/>
            <pc:sldMk cId="3387223966" sldId="577"/>
            <ac:spMk id="3" creationId="{1A5B4D21-8404-98D6-7A3E-028AF6D35AC7}"/>
          </ac:spMkLst>
        </pc:spChg>
        <pc:spChg chg="add mod">
          <ac:chgData name="pantelis balaouras" userId="25e8755020fc1734" providerId="LiveId" clId="{7DE56420-2452-41D2-B663-6CC1945DA0E9}" dt="2024-04-30T12:35:16.512" v="217"/>
          <ac:spMkLst>
            <pc:docMk/>
            <pc:sldMk cId="3387223966" sldId="577"/>
            <ac:spMk id="6" creationId="{9E21EB58-8E4A-8D53-6E90-8BE2DD747CC4}"/>
          </ac:spMkLst>
        </pc:spChg>
        <pc:spChg chg="add mod">
          <ac:chgData name="pantelis balaouras" userId="25e8755020fc1734" providerId="LiveId" clId="{7DE56420-2452-41D2-B663-6CC1945DA0E9}" dt="2024-04-30T14:01:17.891" v="863"/>
          <ac:spMkLst>
            <pc:docMk/>
            <pc:sldMk cId="3387223966" sldId="577"/>
            <ac:spMk id="7" creationId="{CE2E62B1-1E3F-C6DD-DDA5-4553259DCEB8}"/>
          </ac:spMkLst>
        </pc:spChg>
        <pc:graphicFrameChg chg="add del">
          <ac:chgData name="pantelis balaouras" userId="25e8755020fc1734" providerId="LiveId" clId="{7DE56420-2452-41D2-B663-6CC1945DA0E9}" dt="2024-04-30T12:35:22.781" v="219" actId="26606"/>
          <ac:graphicFrameMkLst>
            <pc:docMk/>
            <pc:sldMk cId="3387223966" sldId="577"/>
            <ac:graphicFrameMk id="8" creationId="{93C28DFD-16BF-9EC2-B39F-631B6C1112F5}"/>
          </ac:graphicFrameMkLst>
        </pc:graphicFrameChg>
        <pc:picChg chg="add mod">
          <ac:chgData name="pantelis balaouras" userId="25e8755020fc1734" providerId="LiveId" clId="{7DE56420-2452-41D2-B663-6CC1945DA0E9}" dt="2024-04-30T12:35:27.818" v="220" actId="1076"/>
          <ac:picMkLst>
            <pc:docMk/>
            <pc:sldMk cId="3387223966" sldId="577"/>
            <ac:picMk id="4" creationId="{933316A4-D15A-1CB4-0892-56C85A83896B}"/>
          </ac:picMkLst>
        </pc:picChg>
        <pc:picChg chg="add mod">
          <ac:chgData name="pantelis balaouras" userId="25e8755020fc1734" providerId="LiveId" clId="{7DE56420-2452-41D2-B663-6CC1945DA0E9}" dt="2024-04-30T12:35:16.512" v="217"/>
          <ac:picMkLst>
            <pc:docMk/>
            <pc:sldMk cId="3387223966" sldId="577"/>
            <ac:picMk id="5" creationId="{8B199E49-28CC-F433-E9DF-8CA3A2456E47}"/>
          </ac:picMkLst>
        </pc:picChg>
      </pc:sldChg>
      <pc:sldChg chg="addSp modSp new mod">
        <pc:chgData name="pantelis balaouras" userId="25e8755020fc1734" providerId="LiveId" clId="{7DE56420-2452-41D2-B663-6CC1945DA0E9}" dt="2024-04-30T14:01:20.122" v="864"/>
        <pc:sldMkLst>
          <pc:docMk/>
          <pc:sldMk cId="241429748" sldId="578"/>
        </pc:sldMkLst>
        <pc:spChg chg="mod">
          <ac:chgData name="pantelis balaouras" userId="25e8755020fc1734" providerId="LiveId" clId="{7DE56420-2452-41D2-B663-6CC1945DA0E9}" dt="2024-04-30T12:35:52.257" v="222"/>
          <ac:spMkLst>
            <pc:docMk/>
            <pc:sldMk cId="241429748" sldId="578"/>
            <ac:spMk id="2" creationId="{30A53580-A3DF-B9AE-2323-750194DA63B7}"/>
          </ac:spMkLst>
        </pc:spChg>
        <pc:spChg chg="mod">
          <ac:chgData name="pantelis balaouras" userId="25e8755020fc1734" providerId="LiveId" clId="{7DE56420-2452-41D2-B663-6CC1945DA0E9}" dt="2024-04-30T12:36:16.053" v="224"/>
          <ac:spMkLst>
            <pc:docMk/>
            <pc:sldMk cId="241429748" sldId="578"/>
            <ac:spMk id="3" creationId="{6C9F914F-3972-756C-50BE-18CD923B2D97}"/>
          </ac:spMkLst>
        </pc:spChg>
        <pc:spChg chg="add mod">
          <ac:chgData name="pantelis balaouras" userId="25e8755020fc1734" providerId="LiveId" clId="{7DE56420-2452-41D2-B663-6CC1945DA0E9}" dt="2024-04-30T12:36:03.076" v="223"/>
          <ac:spMkLst>
            <pc:docMk/>
            <pc:sldMk cId="241429748" sldId="578"/>
            <ac:spMk id="6" creationId="{C640E7A5-E5D4-2056-3ACA-6E73F54994C6}"/>
          </ac:spMkLst>
        </pc:spChg>
        <pc:spChg chg="add mod">
          <ac:chgData name="pantelis balaouras" userId="25e8755020fc1734" providerId="LiveId" clId="{7DE56420-2452-41D2-B663-6CC1945DA0E9}" dt="2024-04-30T14:01:20.122" v="864"/>
          <ac:spMkLst>
            <pc:docMk/>
            <pc:sldMk cId="241429748" sldId="578"/>
            <ac:spMk id="7" creationId="{926A3F43-0D88-61DB-72BC-69939DCB7431}"/>
          </ac:spMkLst>
        </pc:spChg>
        <pc:picChg chg="add mod">
          <ac:chgData name="pantelis balaouras" userId="25e8755020fc1734" providerId="LiveId" clId="{7DE56420-2452-41D2-B663-6CC1945DA0E9}" dt="2024-04-30T12:36:21.497" v="225" actId="1076"/>
          <ac:picMkLst>
            <pc:docMk/>
            <pc:sldMk cId="241429748" sldId="578"/>
            <ac:picMk id="4" creationId="{8D21ED9C-2C46-C26E-4A76-53651F6B7BE7}"/>
          </ac:picMkLst>
        </pc:picChg>
        <pc:picChg chg="add mod">
          <ac:chgData name="pantelis balaouras" userId="25e8755020fc1734" providerId="LiveId" clId="{7DE56420-2452-41D2-B663-6CC1945DA0E9}" dt="2024-04-30T12:36:03.076" v="223"/>
          <ac:picMkLst>
            <pc:docMk/>
            <pc:sldMk cId="241429748" sldId="578"/>
            <ac:picMk id="5" creationId="{5CF51E04-6618-A38D-3975-7883950D395D}"/>
          </ac:picMkLst>
        </pc:picChg>
      </pc:sldChg>
      <pc:sldChg chg="addSp modSp new mod">
        <pc:chgData name="pantelis balaouras" userId="25e8755020fc1734" providerId="LiveId" clId="{7DE56420-2452-41D2-B663-6CC1945DA0E9}" dt="2024-04-30T14:01:28.361" v="866" actId="14100"/>
        <pc:sldMkLst>
          <pc:docMk/>
          <pc:sldMk cId="2256079057" sldId="579"/>
        </pc:sldMkLst>
        <pc:spChg chg="mod">
          <ac:chgData name="pantelis balaouras" userId="25e8755020fc1734" providerId="LiveId" clId="{7DE56420-2452-41D2-B663-6CC1945DA0E9}" dt="2024-04-30T12:36:51.657" v="259" actId="20577"/>
          <ac:spMkLst>
            <pc:docMk/>
            <pc:sldMk cId="2256079057" sldId="579"/>
            <ac:spMk id="2" creationId="{75C6D239-4022-AAF0-64C3-66252F108306}"/>
          </ac:spMkLst>
        </pc:spChg>
        <pc:spChg chg="mod">
          <ac:chgData name="pantelis balaouras" userId="25e8755020fc1734" providerId="LiveId" clId="{7DE56420-2452-41D2-B663-6CC1945DA0E9}" dt="2024-04-30T12:40:01.196" v="284" actId="1076"/>
          <ac:spMkLst>
            <pc:docMk/>
            <pc:sldMk cId="2256079057" sldId="579"/>
            <ac:spMk id="3" creationId="{0CFFB96E-8666-E868-C2B9-59AD9F44E184}"/>
          </ac:spMkLst>
        </pc:spChg>
        <pc:spChg chg="add mod">
          <ac:chgData name="pantelis balaouras" userId="25e8755020fc1734" providerId="LiveId" clId="{7DE56420-2452-41D2-B663-6CC1945DA0E9}" dt="2024-04-30T12:40:33.137" v="288" actId="1076"/>
          <ac:spMkLst>
            <pc:docMk/>
            <pc:sldMk cId="2256079057" sldId="579"/>
            <ac:spMk id="6" creationId="{FAE87618-661B-1E35-8817-7330FD5CFE74}"/>
          </ac:spMkLst>
        </pc:spChg>
        <pc:spChg chg="add mod">
          <ac:chgData name="pantelis balaouras" userId="25e8755020fc1734" providerId="LiveId" clId="{7DE56420-2452-41D2-B663-6CC1945DA0E9}" dt="2024-04-30T14:01:22.514" v="865"/>
          <ac:spMkLst>
            <pc:docMk/>
            <pc:sldMk cId="2256079057" sldId="579"/>
            <ac:spMk id="7" creationId="{B91850AA-7E4F-5099-DD40-5AF14F1395B3}"/>
          </ac:spMkLst>
        </pc:spChg>
        <pc:graphicFrameChg chg="add mod modGraphic">
          <ac:chgData name="pantelis balaouras" userId="25e8755020fc1734" providerId="LiveId" clId="{7DE56420-2452-41D2-B663-6CC1945DA0E9}" dt="2024-04-30T12:40:13.220" v="285" actId="1076"/>
          <ac:graphicFrameMkLst>
            <pc:docMk/>
            <pc:sldMk cId="2256079057" sldId="579"/>
            <ac:graphicFrameMk id="4" creationId="{F61F2BED-B032-1556-3A1A-8E8922126D97}"/>
          </ac:graphicFrameMkLst>
        </pc:graphicFrameChg>
        <pc:picChg chg="add mod">
          <ac:chgData name="pantelis balaouras" userId="25e8755020fc1734" providerId="LiveId" clId="{7DE56420-2452-41D2-B663-6CC1945DA0E9}" dt="2024-04-30T14:01:28.361" v="866" actId="14100"/>
          <ac:picMkLst>
            <pc:docMk/>
            <pc:sldMk cId="2256079057" sldId="579"/>
            <ac:picMk id="5" creationId="{6676DCE2-9C3D-B267-8390-0C4E26EDF48A}"/>
          </ac:picMkLst>
        </pc:picChg>
      </pc:sldChg>
      <pc:sldChg chg="addSp delSp modSp new mod">
        <pc:chgData name="pantelis balaouras" userId="25e8755020fc1734" providerId="LiveId" clId="{7DE56420-2452-41D2-B663-6CC1945DA0E9}" dt="2024-04-30T14:01:30.572" v="867"/>
        <pc:sldMkLst>
          <pc:docMk/>
          <pc:sldMk cId="3326428355" sldId="580"/>
        </pc:sldMkLst>
        <pc:spChg chg="mod">
          <ac:chgData name="pantelis balaouras" userId="25e8755020fc1734" providerId="LiveId" clId="{7DE56420-2452-41D2-B663-6CC1945DA0E9}" dt="2024-04-30T12:41:44.079" v="296" actId="1076"/>
          <ac:spMkLst>
            <pc:docMk/>
            <pc:sldMk cId="3326428355" sldId="580"/>
            <ac:spMk id="2" creationId="{20A99602-6AF4-1DDC-9F7C-D980D69B2156}"/>
          </ac:spMkLst>
        </pc:spChg>
        <pc:spChg chg="del">
          <ac:chgData name="pantelis balaouras" userId="25e8755020fc1734" providerId="LiveId" clId="{7DE56420-2452-41D2-B663-6CC1945DA0E9}" dt="2024-04-30T12:41:11.490" v="291" actId="478"/>
          <ac:spMkLst>
            <pc:docMk/>
            <pc:sldMk cId="3326428355" sldId="580"/>
            <ac:spMk id="3" creationId="{9CD41D32-4005-60BA-B233-F232F5F0C84D}"/>
          </ac:spMkLst>
        </pc:spChg>
        <pc:spChg chg="add del mod">
          <ac:chgData name="pantelis balaouras" userId="25e8755020fc1734" providerId="LiveId" clId="{7DE56420-2452-41D2-B663-6CC1945DA0E9}" dt="2024-04-30T12:41:24.680" v="293" actId="478"/>
          <ac:spMkLst>
            <pc:docMk/>
            <pc:sldMk cId="3326428355" sldId="580"/>
            <ac:spMk id="8" creationId="{56640BD2-2C31-8942-890E-BB8D26F895D0}"/>
          </ac:spMkLst>
        </pc:spChg>
        <pc:spChg chg="add mod">
          <ac:chgData name="pantelis balaouras" userId="25e8755020fc1734" providerId="LiveId" clId="{7DE56420-2452-41D2-B663-6CC1945DA0E9}" dt="2024-04-30T12:41:12.181" v="292"/>
          <ac:spMkLst>
            <pc:docMk/>
            <pc:sldMk cId="3326428355" sldId="580"/>
            <ac:spMk id="9" creationId="{9A6E3F26-5AA2-B8AF-666C-B04B5EB3333B}"/>
          </ac:spMkLst>
        </pc:spChg>
        <pc:spChg chg="add mod">
          <ac:chgData name="pantelis balaouras" userId="25e8755020fc1734" providerId="LiveId" clId="{7DE56420-2452-41D2-B663-6CC1945DA0E9}" dt="2024-04-30T12:41:12.181" v="292"/>
          <ac:spMkLst>
            <pc:docMk/>
            <pc:sldMk cId="3326428355" sldId="580"/>
            <ac:spMk id="10" creationId="{01D354E5-89B7-DDD2-8D91-F5DFDBFBB623}"/>
          </ac:spMkLst>
        </pc:spChg>
        <pc:spChg chg="add mod">
          <ac:chgData name="pantelis balaouras" userId="25e8755020fc1734" providerId="LiveId" clId="{7DE56420-2452-41D2-B663-6CC1945DA0E9}" dt="2024-04-30T12:41:12.181" v="292"/>
          <ac:spMkLst>
            <pc:docMk/>
            <pc:sldMk cId="3326428355" sldId="580"/>
            <ac:spMk id="11" creationId="{DA625459-2929-17E3-3D33-5C5366F725A1}"/>
          </ac:spMkLst>
        </pc:spChg>
        <pc:spChg chg="add mod">
          <ac:chgData name="pantelis balaouras" userId="25e8755020fc1734" providerId="LiveId" clId="{7DE56420-2452-41D2-B663-6CC1945DA0E9}" dt="2024-04-30T12:41:12.181" v="292"/>
          <ac:spMkLst>
            <pc:docMk/>
            <pc:sldMk cId="3326428355" sldId="580"/>
            <ac:spMk id="12" creationId="{4CD427F4-0C53-1023-C150-DB8174B4AE8B}"/>
          </ac:spMkLst>
        </pc:spChg>
        <pc:spChg chg="add mod">
          <ac:chgData name="pantelis balaouras" userId="25e8755020fc1734" providerId="LiveId" clId="{7DE56420-2452-41D2-B663-6CC1945DA0E9}" dt="2024-04-30T12:41:12.181" v="292"/>
          <ac:spMkLst>
            <pc:docMk/>
            <pc:sldMk cId="3326428355" sldId="580"/>
            <ac:spMk id="13" creationId="{AEC3C3DD-61E3-8FD3-75AB-4C0E1C08539F}"/>
          </ac:spMkLst>
        </pc:spChg>
        <pc:spChg chg="add mod">
          <ac:chgData name="pantelis balaouras" userId="25e8755020fc1734" providerId="LiveId" clId="{7DE56420-2452-41D2-B663-6CC1945DA0E9}" dt="2024-04-30T12:41:12.181" v="292"/>
          <ac:spMkLst>
            <pc:docMk/>
            <pc:sldMk cId="3326428355" sldId="580"/>
            <ac:spMk id="14" creationId="{645E8FD7-93A5-CDCE-95AF-1DF5CBEE985D}"/>
          </ac:spMkLst>
        </pc:spChg>
        <pc:spChg chg="add mod">
          <ac:chgData name="pantelis balaouras" userId="25e8755020fc1734" providerId="LiveId" clId="{7DE56420-2452-41D2-B663-6CC1945DA0E9}" dt="2024-04-30T12:41:12.181" v="292"/>
          <ac:spMkLst>
            <pc:docMk/>
            <pc:sldMk cId="3326428355" sldId="580"/>
            <ac:spMk id="15" creationId="{83CD942D-094C-D659-2472-4BD703B1009C}"/>
          </ac:spMkLst>
        </pc:spChg>
        <pc:spChg chg="add mod">
          <ac:chgData name="pantelis balaouras" userId="25e8755020fc1734" providerId="LiveId" clId="{7DE56420-2452-41D2-B663-6CC1945DA0E9}" dt="2024-04-30T12:41:12.181" v="292"/>
          <ac:spMkLst>
            <pc:docMk/>
            <pc:sldMk cId="3326428355" sldId="580"/>
            <ac:spMk id="16" creationId="{3B8620AB-15DE-CA1E-58AA-1A2FE6DA8A8E}"/>
          </ac:spMkLst>
        </pc:spChg>
        <pc:spChg chg="add mod">
          <ac:chgData name="pantelis balaouras" userId="25e8755020fc1734" providerId="LiveId" clId="{7DE56420-2452-41D2-B663-6CC1945DA0E9}" dt="2024-04-30T12:41:12.181" v="292"/>
          <ac:spMkLst>
            <pc:docMk/>
            <pc:sldMk cId="3326428355" sldId="580"/>
            <ac:spMk id="17" creationId="{04A12274-AE95-588B-BB61-65051E1C2037}"/>
          </ac:spMkLst>
        </pc:spChg>
        <pc:spChg chg="add mod">
          <ac:chgData name="pantelis balaouras" userId="25e8755020fc1734" providerId="LiveId" clId="{7DE56420-2452-41D2-B663-6CC1945DA0E9}" dt="2024-04-30T12:41:12.181" v="292"/>
          <ac:spMkLst>
            <pc:docMk/>
            <pc:sldMk cId="3326428355" sldId="580"/>
            <ac:spMk id="18" creationId="{5387B013-FF82-4DCB-6BDE-7FAB271F4FC1}"/>
          </ac:spMkLst>
        </pc:spChg>
        <pc:spChg chg="add mod">
          <ac:chgData name="pantelis balaouras" userId="25e8755020fc1734" providerId="LiveId" clId="{7DE56420-2452-41D2-B663-6CC1945DA0E9}" dt="2024-04-30T12:41:12.181" v="292"/>
          <ac:spMkLst>
            <pc:docMk/>
            <pc:sldMk cId="3326428355" sldId="580"/>
            <ac:spMk id="19" creationId="{7566E3F7-E838-D1C1-EF4F-1195206397AB}"/>
          </ac:spMkLst>
        </pc:spChg>
        <pc:spChg chg="add mod">
          <ac:chgData name="pantelis balaouras" userId="25e8755020fc1734" providerId="LiveId" clId="{7DE56420-2452-41D2-B663-6CC1945DA0E9}" dt="2024-04-30T12:41:12.181" v="292"/>
          <ac:spMkLst>
            <pc:docMk/>
            <pc:sldMk cId="3326428355" sldId="580"/>
            <ac:spMk id="20" creationId="{014E3072-113F-B398-B769-4732750F86A2}"/>
          </ac:spMkLst>
        </pc:spChg>
        <pc:spChg chg="add mod">
          <ac:chgData name="pantelis balaouras" userId="25e8755020fc1734" providerId="LiveId" clId="{7DE56420-2452-41D2-B663-6CC1945DA0E9}" dt="2024-04-30T12:41:12.181" v="292"/>
          <ac:spMkLst>
            <pc:docMk/>
            <pc:sldMk cId="3326428355" sldId="580"/>
            <ac:spMk id="21" creationId="{9F72849C-7BF6-C2FD-07E1-3B215001C1D2}"/>
          </ac:spMkLst>
        </pc:spChg>
        <pc:spChg chg="add mod">
          <ac:chgData name="pantelis balaouras" userId="25e8755020fc1734" providerId="LiveId" clId="{7DE56420-2452-41D2-B663-6CC1945DA0E9}" dt="2024-04-30T12:41:12.181" v="292"/>
          <ac:spMkLst>
            <pc:docMk/>
            <pc:sldMk cId="3326428355" sldId="580"/>
            <ac:spMk id="22" creationId="{005ED1BC-CCFD-E4F1-3B67-C0413F443B5C}"/>
          </ac:spMkLst>
        </pc:spChg>
        <pc:spChg chg="add mod">
          <ac:chgData name="pantelis balaouras" userId="25e8755020fc1734" providerId="LiveId" clId="{7DE56420-2452-41D2-B663-6CC1945DA0E9}" dt="2024-04-30T12:41:12.181" v="292"/>
          <ac:spMkLst>
            <pc:docMk/>
            <pc:sldMk cId="3326428355" sldId="580"/>
            <ac:spMk id="23" creationId="{99DD51D3-02EB-A1F0-63A5-1DB9704FCD60}"/>
          </ac:spMkLst>
        </pc:spChg>
        <pc:spChg chg="add mod">
          <ac:chgData name="pantelis balaouras" userId="25e8755020fc1734" providerId="LiveId" clId="{7DE56420-2452-41D2-B663-6CC1945DA0E9}" dt="2024-04-30T12:41:12.181" v="292"/>
          <ac:spMkLst>
            <pc:docMk/>
            <pc:sldMk cId="3326428355" sldId="580"/>
            <ac:spMk id="24" creationId="{244BCDCB-B154-A121-893D-DDF8CC023130}"/>
          </ac:spMkLst>
        </pc:spChg>
        <pc:spChg chg="add mod">
          <ac:chgData name="pantelis balaouras" userId="25e8755020fc1734" providerId="LiveId" clId="{7DE56420-2452-41D2-B663-6CC1945DA0E9}" dt="2024-04-30T12:41:12.181" v="292"/>
          <ac:spMkLst>
            <pc:docMk/>
            <pc:sldMk cId="3326428355" sldId="580"/>
            <ac:spMk id="38" creationId="{6F854E33-080D-B469-5877-3F180C833FD4}"/>
          </ac:spMkLst>
        </pc:spChg>
        <pc:spChg chg="add mod">
          <ac:chgData name="pantelis balaouras" userId="25e8755020fc1734" providerId="LiveId" clId="{7DE56420-2452-41D2-B663-6CC1945DA0E9}" dt="2024-04-30T14:01:30.572" v="867"/>
          <ac:spMkLst>
            <pc:docMk/>
            <pc:sldMk cId="3326428355" sldId="580"/>
            <ac:spMk id="39" creationId="{C9822303-891C-9E1A-284A-E615F17DD25F}"/>
          </ac:spMkLst>
        </pc:spChg>
        <pc:picChg chg="add mod">
          <ac:chgData name="pantelis balaouras" userId="25e8755020fc1734" providerId="LiveId" clId="{7DE56420-2452-41D2-B663-6CC1945DA0E9}" dt="2024-04-30T12:41:12.181" v="292"/>
          <ac:picMkLst>
            <pc:docMk/>
            <pc:sldMk cId="3326428355" sldId="580"/>
            <ac:picMk id="4" creationId="{3DCDC1A5-3617-96E9-1EBD-887FD1FEC389}"/>
          </ac:picMkLst>
        </pc:picChg>
        <pc:picChg chg="add mod">
          <ac:chgData name="pantelis balaouras" userId="25e8755020fc1734" providerId="LiveId" clId="{7DE56420-2452-41D2-B663-6CC1945DA0E9}" dt="2024-04-30T12:41:12.181" v="292"/>
          <ac:picMkLst>
            <pc:docMk/>
            <pc:sldMk cId="3326428355" sldId="580"/>
            <ac:picMk id="5" creationId="{924036C5-AE7A-F5F6-300C-044B107D8231}"/>
          </ac:picMkLst>
        </pc:picChg>
        <pc:picChg chg="add mod ord">
          <ac:chgData name="pantelis balaouras" userId="25e8755020fc1734" providerId="LiveId" clId="{7DE56420-2452-41D2-B663-6CC1945DA0E9}" dt="2024-04-30T12:41:38.257" v="295" actId="167"/>
          <ac:picMkLst>
            <pc:docMk/>
            <pc:sldMk cId="3326428355" sldId="580"/>
            <ac:picMk id="6" creationId="{B38EE7E8-9FF1-0570-00B3-404D000628C8}"/>
          </ac:picMkLst>
        </pc:picChg>
        <pc:picChg chg="add mod">
          <ac:chgData name="pantelis balaouras" userId="25e8755020fc1734" providerId="LiveId" clId="{7DE56420-2452-41D2-B663-6CC1945DA0E9}" dt="2024-04-30T12:41:12.181" v="292"/>
          <ac:picMkLst>
            <pc:docMk/>
            <pc:sldMk cId="3326428355" sldId="580"/>
            <ac:picMk id="7" creationId="{6D224A79-6583-B0D2-B0C9-64E61ACB62D5}"/>
          </ac:picMkLst>
        </pc:picChg>
        <pc:picChg chg="add mod">
          <ac:chgData name="pantelis balaouras" userId="25e8755020fc1734" providerId="LiveId" clId="{7DE56420-2452-41D2-B663-6CC1945DA0E9}" dt="2024-04-30T12:41:12.181" v="292"/>
          <ac:picMkLst>
            <pc:docMk/>
            <pc:sldMk cId="3326428355" sldId="580"/>
            <ac:picMk id="34" creationId="{3A7E7E8A-2897-9628-6BC1-7AC59738F7DC}"/>
          </ac:picMkLst>
        </pc:picChg>
        <pc:picChg chg="add mod">
          <ac:chgData name="pantelis balaouras" userId="25e8755020fc1734" providerId="LiveId" clId="{7DE56420-2452-41D2-B663-6CC1945DA0E9}" dt="2024-04-30T12:41:12.181" v="292"/>
          <ac:picMkLst>
            <pc:docMk/>
            <pc:sldMk cId="3326428355" sldId="580"/>
            <ac:picMk id="35" creationId="{0BE498F5-E0AF-9182-C5AD-C199C925E8E8}"/>
          </ac:picMkLst>
        </pc:picChg>
        <pc:picChg chg="add mod">
          <ac:chgData name="pantelis balaouras" userId="25e8755020fc1734" providerId="LiveId" clId="{7DE56420-2452-41D2-B663-6CC1945DA0E9}" dt="2024-04-30T12:41:12.181" v="292"/>
          <ac:picMkLst>
            <pc:docMk/>
            <pc:sldMk cId="3326428355" sldId="580"/>
            <ac:picMk id="36" creationId="{86FEC27C-5637-A3DE-CC03-7CF14BFB30BF}"/>
          </ac:picMkLst>
        </pc:picChg>
        <pc:picChg chg="add mod">
          <ac:chgData name="pantelis balaouras" userId="25e8755020fc1734" providerId="LiveId" clId="{7DE56420-2452-41D2-B663-6CC1945DA0E9}" dt="2024-04-30T12:41:12.181" v="292"/>
          <ac:picMkLst>
            <pc:docMk/>
            <pc:sldMk cId="3326428355" sldId="580"/>
            <ac:picMk id="37" creationId="{2DCD3105-7FDF-7270-451F-2812D0552659}"/>
          </ac:picMkLst>
        </pc:picChg>
        <pc:cxnChg chg="add mod">
          <ac:chgData name="pantelis balaouras" userId="25e8755020fc1734" providerId="LiveId" clId="{7DE56420-2452-41D2-B663-6CC1945DA0E9}" dt="2024-04-30T12:41:12.181" v="292"/>
          <ac:cxnSpMkLst>
            <pc:docMk/>
            <pc:sldMk cId="3326428355" sldId="580"/>
            <ac:cxnSpMk id="25" creationId="{D2E0E0AC-9A52-6214-ACE9-A0BBD01697E5}"/>
          </ac:cxnSpMkLst>
        </pc:cxnChg>
        <pc:cxnChg chg="add mod">
          <ac:chgData name="pantelis balaouras" userId="25e8755020fc1734" providerId="LiveId" clId="{7DE56420-2452-41D2-B663-6CC1945DA0E9}" dt="2024-04-30T12:41:12.181" v="292"/>
          <ac:cxnSpMkLst>
            <pc:docMk/>
            <pc:sldMk cId="3326428355" sldId="580"/>
            <ac:cxnSpMk id="26" creationId="{1D630CBC-21D4-6AED-BCCF-CE27524080E6}"/>
          </ac:cxnSpMkLst>
        </pc:cxnChg>
        <pc:cxnChg chg="add mod">
          <ac:chgData name="pantelis balaouras" userId="25e8755020fc1734" providerId="LiveId" clId="{7DE56420-2452-41D2-B663-6CC1945DA0E9}" dt="2024-04-30T12:41:12.181" v="292"/>
          <ac:cxnSpMkLst>
            <pc:docMk/>
            <pc:sldMk cId="3326428355" sldId="580"/>
            <ac:cxnSpMk id="27" creationId="{0570BB6B-411A-CEFF-F33A-D56811A6C7B4}"/>
          </ac:cxnSpMkLst>
        </pc:cxnChg>
        <pc:cxnChg chg="add mod">
          <ac:chgData name="pantelis balaouras" userId="25e8755020fc1734" providerId="LiveId" clId="{7DE56420-2452-41D2-B663-6CC1945DA0E9}" dt="2024-04-30T12:41:12.181" v="292"/>
          <ac:cxnSpMkLst>
            <pc:docMk/>
            <pc:sldMk cId="3326428355" sldId="580"/>
            <ac:cxnSpMk id="28" creationId="{7C97CC37-8CCA-ABE2-70CE-F954EDF9D1E8}"/>
          </ac:cxnSpMkLst>
        </pc:cxnChg>
        <pc:cxnChg chg="add mod">
          <ac:chgData name="pantelis balaouras" userId="25e8755020fc1734" providerId="LiveId" clId="{7DE56420-2452-41D2-B663-6CC1945DA0E9}" dt="2024-04-30T12:41:12.181" v="292"/>
          <ac:cxnSpMkLst>
            <pc:docMk/>
            <pc:sldMk cId="3326428355" sldId="580"/>
            <ac:cxnSpMk id="29" creationId="{E05D3DB5-A957-DFD1-3A8E-982D8F0B2638}"/>
          </ac:cxnSpMkLst>
        </pc:cxnChg>
        <pc:cxnChg chg="add mod">
          <ac:chgData name="pantelis balaouras" userId="25e8755020fc1734" providerId="LiveId" clId="{7DE56420-2452-41D2-B663-6CC1945DA0E9}" dt="2024-04-30T12:41:12.181" v="292"/>
          <ac:cxnSpMkLst>
            <pc:docMk/>
            <pc:sldMk cId="3326428355" sldId="580"/>
            <ac:cxnSpMk id="30" creationId="{7E98A61F-5A56-55C2-8942-2E40DC4E14B2}"/>
          </ac:cxnSpMkLst>
        </pc:cxnChg>
        <pc:cxnChg chg="add mod">
          <ac:chgData name="pantelis balaouras" userId="25e8755020fc1734" providerId="LiveId" clId="{7DE56420-2452-41D2-B663-6CC1945DA0E9}" dt="2024-04-30T12:41:12.181" v="292"/>
          <ac:cxnSpMkLst>
            <pc:docMk/>
            <pc:sldMk cId="3326428355" sldId="580"/>
            <ac:cxnSpMk id="31" creationId="{B38E81B9-00F9-EC4D-38A7-A6388BC41636}"/>
          </ac:cxnSpMkLst>
        </pc:cxnChg>
        <pc:cxnChg chg="add mod">
          <ac:chgData name="pantelis balaouras" userId="25e8755020fc1734" providerId="LiveId" clId="{7DE56420-2452-41D2-B663-6CC1945DA0E9}" dt="2024-04-30T12:41:12.181" v="292"/>
          <ac:cxnSpMkLst>
            <pc:docMk/>
            <pc:sldMk cId="3326428355" sldId="580"/>
            <ac:cxnSpMk id="32" creationId="{996433CF-BF58-99D6-B38B-40EAEB879482}"/>
          </ac:cxnSpMkLst>
        </pc:cxnChg>
        <pc:cxnChg chg="add mod">
          <ac:chgData name="pantelis balaouras" userId="25e8755020fc1734" providerId="LiveId" clId="{7DE56420-2452-41D2-B663-6CC1945DA0E9}" dt="2024-04-30T12:41:12.181" v="292"/>
          <ac:cxnSpMkLst>
            <pc:docMk/>
            <pc:sldMk cId="3326428355" sldId="580"/>
            <ac:cxnSpMk id="33" creationId="{FE411EB0-F9DA-5F79-DBED-0B6E86C6C9B0}"/>
          </ac:cxnSpMkLst>
        </pc:cxnChg>
      </pc:sldChg>
      <pc:sldChg chg="addSp modSp new mod modNotesTx">
        <pc:chgData name="pantelis balaouras" userId="25e8755020fc1734" providerId="LiveId" clId="{7DE56420-2452-41D2-B663-6CC1945DA0E9}" dt="2024-04-30T14:01:32.365" v="868"/>
        <pc:sldMkLst>
          <pc:docMk/>
          <pc:sldMk cId="3992814912" sldId="581"/>
        </pc:sldMkLst>
        <pc:spChg chg="mod">
          <ac:chgData name="pantelis balaouras" userId="25e8755020fc1734" providerId="LiveId" clId="{7DE56420-2452-41D2-B663-6CC1945DA0E9}" dt="2024-04-30T12:42:05.659" v="298"/>
          <ac:spMkLst>
            <pc:docMk/>
            <pc:sldMk cId="3992814912" sldId="581"/>
            <ac:spMk id="2" creationId="{62B8359C-6A8B-4240-AAE2-A5B33C562ABF}"/>
          </ac:spMkLst>
        </pc:spChg>
        <pc:spChg chg="mod">
          <ac:chgData name="pantelis balaouras" userId="25e8755020fc1734" providerId="LiveId" clId="{7DE56420-2452-41D2-B663-6CC1945DA0E9}" dt="2024-04-30T12:42:39.847" v="305" actId="27636"/>
          <ac:spMkLst>
            <pc:docMk/>
            <pc:sldMk cId="3992814912" sldId="581"/>
            <ac:spMk id="3" creationId="{12295224-FA26-DE45-2EFB-ED56B9E744F8}"/>
          </ac:spMkLst>
        </pc:spChg>
        <pc:spChg chg="add mod">
          <ac:chgData name="pantelis balaouras" userId="25e8755020fc1734" providerId="LiveId" clId="{7DE56420-2452-41D2-B663-6CC1945DA0E9}" dt="2024-04-30T12:42:20.535" v="301"/>
          <ac:spMkLst>
            <pc:docMk/>
            <pc:sldMk cId="3992814912" sldId="581"/>
            <ac:spMk id="5" creationId="{D2958912-04D0-B402-8054-3B9ED0BF9190}"/>
          </ac:spMkLst>
        </pc:spChg>
        <pc:spChg chg="add mod">
          <ac:chgData name="pantelis balaouras" userId="25e8755020fc1734" providerId="LiveId" clId="{7DE56420-2452-41D2-B663-6CC1945DA0E9}" dt="2024-04-30T14:01:32.365" v="868"/>
          <ac:spMkLst>
            <pc:docMk/>
            <pc:sldMk cId="3992814912" sldId="581"/>
            <ac:spMk id="6" creationId="{9D16CA01-1DAD-4151-3160-A01326C8BDDE}"/>
          </ac:spMkLst>
        </pc:spChg>
        <pc:picChg chg="add mod">
          <ac:chgData name="pantelis balaouras" userId="25e8755020fc1734" providerId="LiveId" clId="{7DE56420-2452-41D2-B663-6CC1945DA0E9}" dt="2024-04-30T12:42:44.254" v="306" actId="1076"/>
          <ac:picMkLst>
            <pc:docMk/>
            <pc:sldMk cId="3992814912" sldId="581"/>
            <ac:picMk id="4" creationId="{E04648CF-2405-1204-8AF1-AF9A77648E46}"/>
          </ac:picMkLst>
        </pc:picChg>
      </pc:sldChg>
      <pc:sldChg chg="addSp modSp new mod">
        <pc:chgData name="pantelis balaouras" userId="25e8755020fc1734" providerId="LiveId" clId="{7DE56420-2452-41D2-B663-6CC1945DA0E9}" dt="2024-04-30T14:01:40.827" v="871" actId="1076"/>
        <pc:sldMkLst>
          <pc:docMk/>
          <pc:sldMk cId="3394440770" sldId="582"/>
        </pc:sldMkLst>
        <pc:spChg chg="mod">
          <ac:chgData name="pantelis balaouras" userId="25e8755020fc1734" providerId="LiveId" clId="{7DE56420-2452-41D2-B663-6CC1945DA0E9}" dt="2024-04-30T12:43:33.118" v="312"/>
          <ac:spMkLst>
            <pc:docMk/>
            <pc:sldMk cId="3394440770" sldId="582"/>
            <ac:spMk id="2" creationId="{915E510C-8387-F2A8-FDB3-2EF7220889EB}"/>
          </ac:spMkLst>
        </pc:spChg>
        <pc:spChg chg="mod">
          <ac:chgData name="pantelis balaouras" userId="25e8755020fc1734" providerId="LiveId" clId="{7DE56420-2452-41D2-B663-6CC1945DA0E9}" dt="2024-04-30T12:43:45.901" v="314" actId="14100"/>
          <ac:spMkLst>
            <pc:docMk/>
            <pc:sldMk cId="3394440770" sldId="582"/>
            <ac:spMk id="3" creationId="{BC345EA1-6395-6DEA-3AF5-9CAA72B988CE}"/>
          </ac:spMkLst>
        </pc:spChg>
        <pc:spChg chg="add mod">
          <ac:chgData name="pantelis balaouras" userId="25e8755020fc1734" providerId="LiveId" clId="{7DE56420-2452-41D2-B663-6CC1945DA0E9}" dt="2024-04-30T12:43:39.995" v="313"/>
          <ac:spMkLst>
            <pc:docMk/>
            <pc:sldMk cId="3394440770" sldId="582"/>
            <ac:spMk id="5" creationId="{B508C8BD-3602-1677-125D-F28E098E8CCE}"/>
          </ac:spMkLst>
        </pc:spChg>
        <pc:spChg chg="add mod">
          <ac:chgData name="pantelis balaouras" userId="25e8755020fc1734" providerId="LiveId" clId="{7DE56420-2452-41D2-B663-6CC1945DA0E9}" dt="2024-04-30T14:01:34.106" v="869"/>
          <ac:spMkLst>
            <pc:docMk/>
            <pc:sldMk cId="3394440770" sldId="582"/>
            <ac:spMk id="6" creationId="{22495247-93AF-5C5F-F776-D0E000996149}"/>
          </ac:spMkLst>
        </pc:spChg>
        <pc:picChg chg="add mod">
          <ac:chgData name="pantelis balaouras" userId="25e8755020fc1734" providerId="LiveId" clId="{7DE56420-2452-41D2-B663-6CC1945DA0E9}" dt="2024-04-30T14:01:40.827" v="871" actId="1076"/>
          <ac:picMkLst>
            <pc:docMk/>
            <pc:sldMk cId="3394440770" sldId="582"/>
            <ac:picMk id="4" creationId="{505209DF-9F3F-94F8-97AA-2CC258F76772}"/>
          </ac:picMkLst>
        </pc:picChg>
      </pc:sldChg>
      <pc:sldChg chg="addSp delSp modSp new mod modClrScheme chgLayout">
        <pc:chgData name="pantelis balaouras" userId="25e8755020fc1734" providerId="LiveId" clId="{7DE56420-2452-41D2-B663-6CC1945DA0E9}" dt="2024-04-30T14:02:23.990" v="881" actId="20577"/>
        <pc:sldMkLst>
          <pc:docMk/>
          <pc:sldMk cId="550071967" sldId="583"/>
        </pc:sldMkLst>
        <pc:spChg chg="del mod ord">
          <ac:chgData name="pantelis balaouras" userId="25e8755020fc1734" providerId="LiveId" clId="{7DE56420-2452-41D2-B663-6CC1945DA0E9}" dt="2024-04-30T12:45:49.756" v="325" actId="700"/>
          <ac:spMkLst>
            <pc:docMk/>
            <pc:sldMk cId="550071967" sldId="583"/>
            <ac:spMk id="2" creationId="{0048EB6A-DA8B-15E7-C44C-E73F8D3550EE}"/>
          </ac:spMkLst>
        </pc:spChg>
        <pc:spChg chg="del">
          <ac:chgData name="pantelis balaouras" userId="25e8755020fc1734" providerId="LiveId" clId="{7DE56420-2452-41D2-B663-6CC1945DA0E9}" dt="2024-04-30T12:45:49.756" v="325" actId="700"/>
          <ac:spMkLst>
            <pc:docMk/>
            <pc:sldMk cId="550071967" sldId="583"/>
            <ac:spMk id="3" creationId="{E33998A1-4112-1C5F-7C8E-B2DBD15699BE}"/>
          </ac:spMkLst>
        </pc:spChg>
        <pc:spChg chg="del mod ord">
          <ac:chgData name="pantelis balaouras" userId="25e8755020fc1734" providerId="LiveId" clId="{7DE56420-2452-41D2-B663-6CC1945DA0E9}" dt="2024-04-30T12:45:49.756" v="325" actId="700"/>
          <ac:spMkLst>
            <pc:docMk/>
            <pc:sldMk cId="550071967" sldId="583"/>
            <ac:spMk id="4" creationId="{CADBAB3E-6DE0-8E63-1AD3-6CF1DE778796}"/>
          </ac:spMkLst>
        </pc:spChg>
        <pc:spChg chg="add mod ord">
          <ac:chgData name="pantelis balaouras" userId="25e8755020fc1734" providerId="LiveId" clId="{7DE56420-2452-41D2-B663-6CC1945DA0E9}" dt="2024-04-30T12:46:01.530" v="326"/>
          <ac:spMkLst>
            <pc:docMk/>
            <pc:sldMk cId="550071967" sldId="583"/>
            <ac:spMk id="5" creationId="{D09D8D8E-C386-CF2C-C5EE-70272CD4C432}"/>
          </ac:spMkLst>
        </pc:spChg>
        <pc:spChg chg="add mod ord">
          <ac:chgData name="pantelis balaouras" userId="25e8755020fc1734" providerId="LiveId" clId="{7DE56420-2452-41D2-B663-6CC1945DA0E9}" dt="2024-04-30T12:46:20.985" v="332" actId="14100"/>
          <ac:spMkLst>
            <pc:docMk/>
            <pc:sldMk cId="550071967" sldId="583"/>
            <ac:spMk id="6" creationId="{C3023F8C-D272-670C-D96C-06E02BBDB100}"/>
          </ac:spMkLst>
        </pc:spChg>
        <pc:spChg chg="add mod">
          <ac:chgData name="pantelis balaouras" userId="25e8755020fc1734" providerId="LiveId" clId="{7DE56420-2452-41D2-B663-6CC1945DA0E9}" dt="2024-04-30T12:46:28.106" v="333"/>
          <ac:spMkLst>
            <pc:docMk/>
            <pc:sldMk cId="550071967" sldId="583"/>
            <ac:spMk id="8" creationId="{7A3ACDEE-0BBE-9D0E-02A0-AF1932E29BE9}"/>
          </ac:spMkLst>
        </pc:spChg>
        <pc:spChg chg="add mod">
          <ac:chgData name="pantelis balaouras" userId="25e8755020fc1734" providerId="LiveId" clId="{7DE56420-2452-41D2-B663-6CC1945DA0E9}" dt="2024-04-30T14:02:23.990" v="881" actId="20577"/>
          <ac:spMkLst>
            <pc:docMk/>
            <pc:sldMk cId="550071967" sldId="583"/>
            <ac:spMk id="9" creationId="{1B788C87-C27A-793F-85EB-C3674D802BF9}"/>
          </ac:spMkLst>
        </pc:spChg>
        <pc:picChg chg="add mod">
          <ac:chgData name="pantelis balaouras" userId="25e8755020fc1734" providerId="LiveId" clId="{7DE56420-2452-41D2-B663-6CC1945DA0E9}" dt="2024-04-30T12:46:39.657" v="335" actId="14100"/>
          <ac:picMkLst>
            <pc:docMk/>
            <pc:sldMk cId="550071967" sldId="583"/>
            <ac:picMk id="7" creationId="{4243FCDB-2B13-58BA-DB12-70BC25C9E57C}"/>
          </ac:picMkLst>
        </pc:picChg>
      </pc:sldChg>
      <pc:sldChg chg="addSp modSp new mod">
        <pc:chgData name="pantelis balaouras" userId="25e8755020fc1734" providerId="LiveId" clId="{7DE56420-2452-41D2-B663-6CC1945DA0E9}" dt="2024-04-30T14:02:28.683" v="883" actId="6549"/>
        <pc:sldMkLst>
          <pc:docMk/>
          <pc:sldMk cId="562236346" sldId="584"/>
        </pc:sldMkLst>
        <pc:spChg chg="mod">
          <ac:chgData name="pantelis balaouras" userId="25e8755020fc1734" providerId="LiveId" clId="{7DE56420-2452-41D2-B663-6CC1945DA0E9}" dt="2024-04-30T12:46:58.105" v="337"/>
          <ac:spMkLst>
            <pc:docMk/>
            <pc:sldMk cId="562236346" sldId="584"/>
            <ac:spMk id="2" creationId="{CADD24E6-3BDD-1BA8-83BE-683B5FB2FA7B}"/>
          </ac:spMkLst>
        </pc:spChg>
        <pc:spChg chg="mod">
          <ac:chgData name="pantelis balaouras" userId="25e8755020fc1734" providerId="LiveId" clId="{7DE56420-2452-41D2-B663-6CC1945DA0E9}" dt="2024-04-30T12:47:33.796" v="345" actId="948"/>
          <ac:spMkLst>
            <pc:docMk/>
            <pc:sldMk cId="562236346" sldId="584"/>
            <ac:spMk id="3" creationId="{CAB7AF2A-00CA-C98D-6022-4171D0174B3C}"/>
          </ac:spMkLst>
        </pc:spChg>
        <pc:spChg chg="add mod">
          <ac:chgData name="pantelis balaouras" userId="25e8755020fc1734" providerId="LiveId" clId="{7DE56420-2452-41D2-B663-6CC1945DA0E9}" dt="2024-04-30T12:47:14.124" v="340"/>
          <ac:spMkLst>
            <pc:docMk/>
            <pc:sldMk cId="562236346" sldId="584"/>
            <ac:spMk id="5" creationId="{6F789F1B-DE2C-B165-155C-86908E3D8DC1}"/>
          </ac:spMkLst>
        </pc:spChg>
        <pc:spChg chg="add mod">
          <ac:chgData name="pantelis balaouras" userId="25e8755020fc1734" providerId="LiveId" clId="{7DE56420-2452-41D2-B663-6CC1945DA0E9}" dt="2024-04-30T14:02:28.683" v="883" actId="6549"/>
          <ac:spMkLst>
            <pc:docMk/>
            <pc:sldMk cId="562236346" sldId="584"/>
            <ac:spMk id="6" creationId="{0EC0F600-3CFB-F339-9C5F-AD701FB22C22}"/>
          </ac:spMkLst>
        </pc:spChg>
        <pc:picChg chg="add mod">
          <ac:chgData name="pantelis balaouras" userId="25e8755020fc1734" providerId="LiveId" clId="{7DE56420-2452-41D2-B663-6CC1945DA0E9}" dt="2024-04-30T12:47:14.124" v="340"/>
          <ac:picMkLst>
            <pc:docMk/>
            <pc:sldMk cId="562236346" sldId="584"/>
            <ac:picMk id="4" creationId="{88770865-F081-C9AB-D7EC-1CC6DBFF7494}"/>
          </ac:picMkLst>
        </pc:picChg>
      </pc:sldChg>
      <pc:sldChg chg="addSp delSp modSp new mod">
        <pc:chgData name="pantelis balaouras" userId="25e8755020fc1734" providerId="LiveId" clId="{7DE56420-2452-41D2-B663-6CC1945DA0E9}" dt="2024-04-30T14:02:32.224" v="885" actId="6549"/>
        <pc:sldMkLst>
          <pc:docMk/>
          <pc:sldMk cId="4265837164" sldId="585"/>
        </pc:sldMkLst>
        <pc:spChg chg="mod">
          <ac:chgData name="pantelis balaouras" userId="25e8755020fc1734" providerId="LiveId" clId="{7DE56420-2452-41D2-B663-6CC1945DA0E9}" dt="2024-04-30T12:47:50.364" v="347"/>
          <ac:spMkLst>
            <pc:docMk/>
            <pc:sldMk cId="4265837164" sldId="585"/>
            <ac:spMk id="2" creationId="{A10F794A-680B-B95D-EC23-7AC7C52DD331}"/>
          </ac:spMkLst>
        </pc:spChg>
        <pc:spChg chg="add del mod">
          <ac:chgData name="pantelis balaouras" userId="25e8755020fc1734" providerId="LiveId" clId="{7DE56420-2452-41D2-B663-6CC1945DA0E9}" dt="2024-04-30T12:49:02.217" v="370" actId="478"/>
          <ac:spMkLst>
            <pc:docMk/>
            <pc:sldMk cId="4265837164" sldId="585"/>
            <ac:spMk id="3" creationId="{EC819E82-B3A3-AF12-E029-81BCFA26F4D6}"/>
          </ac:spMkLst>
        </pc:spChg>
        <pc:spChg chg="add del mod">
          <ac:chgData name="pantelis balaouras" userId="25e8755020fc1734" providerId="LiveId" clId="{7DE56420-2452-41D2-B663-6CC1945DA0E9}" dt="2024-04-30T12:49:10.403" v="372" actId="478"/>
          <ac:spMkLst>
            <pc:docMk/>
            <pc:sldMk cId="4265837164" sldId="585"/>
            <ac:spMk id="5" creationId="{8C0E23BA-02CD-0093-C315-82031A4914ED}"/>
          </ac:spMkLst>
        </pc:spChg>
        <pc:spChg chg="add mod">
          <ac:chgData name="pantelis balaouras" userId="25e8755020fc1734" providerId="LiveId" clId="{7DE56420-2452-41D2-B663-6CC1945DA0E9}" dt="2024-04-30T12:48:34.206" v="362"/>
          <ac:spMkLst>
            <pc:docMk/>
            <pc:sldMk cId="4265837164" sldId="585"/>
            <ac:spMk id="6" creationId="{4E5BA95F-61E6-817A-FFB1-94B760CDBDC9}"/>
          </ac:spMkLst>
        </pc:spChg>
        <pc:spChg chg="add del mod">
          <ac:chgData name="pantelis balaouras" userId="25e8755020fc1734" providerId="LiveId" clId="{7DE56420-2452-41D2-B663-6CC1945DA0E9}" dt="2024-04-30T12:49:02.217" v="370" actId="478"/>
          <ac:spMkLst>
            <pc:docMk/>
            <pc:sldMk cId="4265837164" sldId="585"/>
            <ac:spMk id="8" creationId="{B3DAB2DC-E70F-2FC3-7182-2E0282CFF620}"/>
          </ac:spMkLst>
        </pc:spChg>
        <pc:spChg chg="add mod">
          <ac:chgData name="pantelis balaouras" userId="25e8755020fc1734" providerId="LiveId" clId="{7DE56420-2452-41D2-B663-6CC1945DA0E9}" dt="2024-04-30T14:02:32.224" v="885" actId="6549"/>
          <ac:spMkLst>
            <pc:docMk/>
            <pc:sldMk cId="4265837164" sldId="585"/>
            <ac:spMk id="9" creationId="{9DE39760-7020-B52E-9B89-3DE47B3BD185}"/>
          </ac:spMkLst>
        </pc:spChg>
        <pc:picChg chg="add mod">
          <ac:chgData name="pantelis balaouras" userId="25e8755020fc1734" providerId="LiveId" clId="{7DE56420-2452-41D2-B663-6CC1945DA0E9}" dt="2024-04-30T12:49:21.866" v="373" actId="1076"/>
          <ac:picMkLst>
            <pc:docMk/>
            <pc:sldMk cId="4265837164" sldId="585"/>
            <ac:picMk id="4" creationId="{661670A1-16D3-FA67-41C0-6D05C2737B0E}"/>
          </ac:picMkLst>
        </pc:picChg>
      </pc:sldChg>
      <pc:sldChg chg="addSp delSp modSp new mod">
        <pc:chgData name="pantelis balaouras" userId="25e8755020fc1734" providerId="LiveId" clId="{7DE56420-2452-41D2-B663-6CC1945DA0E9}" dt="2024-04-30T14:02:36.481" v="887" actId="6549"/>
        <pc:sldMkLst>
          <pc:docMk/>
          <pc:sldMk cId="1069065353" sldId="586"/>
        </pc:sldMkLst>
        <pc:spChg chg="mod">
          <ac:chgData name="pantelis balaouras" userId="25e8755020fc1734" providerId="LiveId" clId="{7DE56420-2452-41D2-B663-6CC1945DA0E9}" dt="2024-04-30T12:52:45.836" v="411" actId="20577"/>
          <ac:spMkLst>
            <pc:docMk/>
            <pc:sldMk cId="1069065353" sldId="586"/>
            <ac:spMk id="2" creationId="{3773278C-9C04-BB0C-A682-8047BC8CBBA8}"/>
          </ac:spMkLst>
        </pc:spChg>
        <pc:spChg chg="mod">
          <ac:chgData name="pantelis balaouras" userId="25e8755020fc1734" providerId="LiveId" clId="{7DE56420-2452-41D2-B663-6CC1945DA0E9}" dt="2024-04-30T12:50:12.644" v="383" actId="27636"/>
          <ac:spMkLst>
            <pc:docMk/>
            <pc:sldMk cId="1069065353" sldId="586"/>
            <ac:spMk id="3" creationId="{6231F567-A2A4-025E-135E-05F11A453D16}"/>
          </ac:spMkLst>
        </pc:spChg>
        <pc:spChg chg="add mod">
          <ac:chgData name="pantelis balaouras" userId="25e8755020fc1734" providerId="LiveId" clId="{7DE56420-2452-41D2-B663-6CC1945DA0E9}" dt="2024-04-30T12:49:54.478" v="378"/>
          <ac:spMkLst>
            <pc:docMk/>
            <pc:sldMk cId="1069065353" sldId="586"/>
            <ac:spMk id="5" creationId="{6782591E-64C1-299C-1EDC-702965A44285}"/>
          </ac:spMkLst>
        </pc:spChg>
        <pc:spChg chg="add mod">
          <ac:chgData name="pantelis balaouras" userId="25e8755020fc1734" providerId="LiveId" clId="{7DE56420-2452-41D2-B663-6CC1945DA0E9}" dt="2024-04-30T14:02:36.481" v="887" actId="6549"/>
          <ac:spMkLst>
            <pc:docMk/>
            <pc:sldMk cId="1069065353" sldId="586"/>
            <ac:spMk id="7" creationId="{6148F482-5028-C4C7-BE3D-AF9EFE34E882}"/>
          </ac:spMkLst>
        </pc:spChg>
        <pc:picChg chg="add mod">
          <ac:chgData name="pantelis balaouras" userId="25e8755020fc1734" providerId="LiveId" clId="{7DE56420-2452-41D2-B663-6CC1945DA0E9}" dt="2024-04-30T12:50:16.305" v="384" actId="1076"/>
          <ac:picMkLst>
            <pc:docMk/>
            <pc:sldMk cId="1069065353" sldId="586"/>
            <ac:picMk id="4" creationId="{1EC14F92-F821-11E5-64B5-7FA3F8C473E8}"/>
          </ac:picMkLst>
        </pc:picChg>
        <pc:picChg chg="add del mod">
          <ac:chgData name="pantelis balaouras" userId="25e8755020fc1734" providerId="LiveId" clId="{7DE56420-2452-41D2-B663-6CC1945DA0E9}" dt="2024-04-30T12:50:26.956" v="386" actId="478"/>
          <ac:picMkLst>
            <pc:docMk/>
            <pc:sldMk cId="1069065353" sldId="586"/>
            <ac:picMk id="6" creationId="{41DA7961-A3EF-14D1-691C-940D0FECA959}"/>
          </ac:picMkLst>
        </pc:picChg>
      </pc:sldChg>
      <pc:sldChg chg="addSp delSp modSp add mod modNotesTx">
        <pc:chgData name="pantelis balaouras" userId="25e8755020fc1734" providerId="LiveId" clId="{7DE56420-2452-41D2-B663-6CC1945DA0E9}" dt="2024-04-30T14:02:39.904" v="889" actId="6549"/>
        <pc:sldMkLst>
          <pc:docMk/>
          <pc:sldMk cId="331948564" sldId="587"/>
        </pc:sldMkLst>
        <pc:spChg chg="mod">
          <ac:chgData name="pantelis balaouras" userId="25e8755020fc1734" providerId="LiveId" clId="{7DE56420-2452-41D2-B663-6CC1945DA0E9}" dt="2024-04-30T12:52:52.501" v="415" actId="20577"/>
          <ac:spMkLst>
            <pc:docMk/>
            <pc:sldMk cId="331948564" sldId="587"/>
            <ac:spMk id="2" creationId="{3773278C-9C04-BB0C-A682-8047BC8CBBA8}"/>
          </ac:spMkLst>
        </pc:spChg>
        <pc:spChg chg="mod">
          <ac:chgData name="pantelis balaouras" userId="25e8755020fc1734" providerId="LiveId" clId="{7DE56420-2452-41D2-B663-6CC1945DA0E9}" dt="2024-04-30T12:50:43.006" v="389" actId="27636"/>
          <ac:spMkLst>
            <pc:docMk/>
            <pc:sldMk cId="331948564" sldId="587"/>
            <ac:spMk id="3" creationId="{6231F567-A2A4-025E-135E-05F11A453D16}"/>
          </ac:spMkLst>
        </pc:spChg>
        <pc:spChg chg="del">
          <ac:chgData name="pantelis balaouras" userId="25e8755020fc1734" providerId="LiveId" clId="{7DE56420-2452-41D2-B663-6CC1945DA0E9}" dt="2024-04-30T12:50:58.025" v="392" actId="478"/>
          <ac:spMkLst>
            <pc:docMk/>
            <pc:sldMk cId="331948564" sldId="587"/>
            <ac:spMk id="5" creationId="{6782591E-64C1-299C-1EDC-702965A44285}"/>
          </ac:spMkLst>
        </pc:spChg>
        <pc:spChg chg="add mod">
          <ac:chgData name="pantelis balaouras" userId="25e8755020fc1734" providerId="LiveId" clId="{7DE56420-2452-41D2-B663-6CC1945DA0E9}" dt="2024-04-30T12:51:06.004" v="393"/>
          <ac:spMkLst>
            <pc:docMk/>
            <pc:sldMk cId="331948564" sldId="587"/>
            <ac:spMk id="7" creationId="{EF1EFEBA-5B6E-01F5-B7BA-AEB220B21A26}"/>
          </ac:spMkLst>
        </pc:spChg>
        <pc:spChg chg="add mod">
          <ac:chgData name="pantelis balaouras" userId="25e8755020fc1734" providerId="LiveId" clId="{7DE56420-2452-41D2-B663-6CC1945DA0E9}" dt="2024-04-30T14:02:39.904" v="889" actId="6549"/>
          <ac:spMkLst>
            <pc:docMk/>
            <pc:sldMk cId="331948564" sldId="587"/>
            <ac:spMk id="8" creationId="{84B6C1B6-5FA9-EB51-E118-7EB35E80A8F7}"/>
          </ac:spMkLst>
        </pc:spChg>
        <pc:picChg chg="del">
          <ac:chgData name="pantelis balaouras" userId="25e8755020fc1734" providerId="LiveId" clId="{7DE56420-2452-41D2-B663-6CC1945DA0E9}" dt="2024-04-30T12:50:52.978" v="391" actId="478"/>
          <ac:picMkLst>
            <pc:docMk/>
            <pc:sldMk cId="331948564" sldId="587"/>
            <ac:picMk id="4" creationId="{1EC14F92-F821-11E5-64B5-7FA3F8C473E8}"/>
          </ac:picMkLst>
        </pc:picChg>
        <pc:picChg chg="add mod">
          <ac:chgData name="pantelis balaouras" userId="25e8755020fc1734" providerId="LiveId" clId="{7DE56420-2452-41D2-B663-6CC1945DA0E9}" dt="2024-04-30T12:51:11.608" v="394" actId="1076"/>
          <ac:picMkLst>
            <pc:docMk/>
            <pc:sldMk cId="331948564" sldId="587"/>
            <ac:picMk id="6" creationId="{B01CB192-7A71-CBD5-A31E-1AECE79C10EF}"/>
          </ac:picMkLst>
        </pc:picChg>
      </pc:sldChg>
      <pc:sldChg chg="addSp delSp modSp new mod modNotesTx">
        <pc:chgData name="pantelis balaouras" userId="25e8755020fc1734" providerId="LiveId" clId="{7DE56420-2452-41D2-B663-6CC1945DA0E9}" dt="2024-04-30T14:02:51.531" v="892"/>
        <pc:sldMkLst>
          <pc:docMk/>
          <pc:sldMk cId="2332759704" sldId="588"/>
        </pc:sldMkLst>
        <pc:spChg chg="mod">
          <ac:chgData name="pantelis balaouras" userId="25e8755020fc1734" providerId="LiveId" clId="{7DE56420-2452-41D2-B663-6CC1945DA0E9}" dt="2024-04-30T12:56:07.786" v="447" actId="20577"/>
          <ac:spMkLst>
            <pc:docMk/>
            <pc:sldMk cId="2332759704" sldId="588"/>
            <ac:spMk id="2" creationId="{3437EB2F-4943-832B-1BE0-51BDEF91182F}"/>
          </ac:spMkLst>
        </pc:spChg>
        <pc:spChg chg="mod">
          <ac:chgData name="pantelis balaouras" userId="25e8755020fc1734" providerId="LiveId" clId="{7DE56420-2452-41D2-B663-6CC1945DA0E9}" dt="2024-04-30T12:56:25.797" v="450" actId="948"/>
          <ac:spMkLst>
            <pc:docMk/>
            <pc:sldMk cId="2332759704" sldId="588"/>
            <ac:spMk id="3" creationId="{9C690B7D-2867-974F-0AE7-27EE98B5A72A}"/>
          </ac:spMkLst>
        </pc:spChg>
        <pc:spChg chg="add mod">
          <ac:chgData name="pantelis balaouras" userId="25e8755020fc1734" providerId="LiveId" clId="{7DE56420-2452-41D2-B663-6CC1945DA0E9}" dt="2024-04-30T12:53:50.401" v="423"/>
          <ac:spMkLst>
            <pc:docMk/>
            <pc:sldMk cId="2332759704" sldId="588"/>
            <ac:spMk id="5" creationId="{C158F04C-8A02-3048-55D0-B0B6D0F1E7D2}"/>
          </ac:spMkLst>
        </pc:spChg>
        <pc:spChg chg="add mod">
          <ac:chgData name="pantelis balaouras" userId="25e8755020fc1734" providerId="LiveId" clId="{7DE56420-2452-41D2-B663-6CC1945DA0E9}" dt="2024-04-30T14:02:51.531" v="892"/>
          <ac:spMkLst>
            <pc:docMk/>
            <pc:sldMk cId="2332759704" sldId="588"/>
            <ac:spMk id="7" creationId="{61B9A7C5-C40A-1C60-8DC3-A93A747DA117}"/>
          </ac:spMkLst>
        </pc:spChg>
        <pc:picChg chg="add mod">
          <ac:chgData name="pantelis balaouras" userId="25e8755020fc1734" providerId="LiveId" clId="{7DE56420-2452-41D2-B663-6CC1945DA0E9}" dt="2024-04-30T12:54:31.068" v="431" actId="1076"/>
          <ac:picMkLst>
            <pc:docMk/>
            <pc:sldMk cId="2332759704" sldId="588"/>
            <ac:picMk id="4" creationId="{0F122A05-080E-6EEB-DAA5-597FEE390AEE}"/>
          </ac:picMkLst>
        </pc:picChg>
        <pc:picChg chg="add del mod">
          <ac:chgData name="pantelis balaouras" userId="25e8755020fc1734" providerId="LiveId" clId="{7DE56420-2452-41D2-B663-6CC1945DA0E9}" dt="2024-04-30T12:54:47.822" v="433" actId="478"/>
          <ac:picMkLst>
            <pc:docMk/>
            <pc:sldMk cId="2332759704" sldId="588"/>
            <ac:picMk id="6" creationId="{AA31E832-C80F-0DD2-1583-B2E76E54BB97}"/>
          </ac:picMkLst>
        </pc:picChg>
      </pc:sldChg>
      <pc:sldChg chg="addSp delSp modSp add mod">
        <pc:chgData name="pantelis balaouras" userId="25e8755020fc1734" providerId="LiveId" clId="{7DE56420-2452-41D2-B663-6CC1945DA0E9}" dt="2024-04-30T14:02:43.876" v="891" actId="20577"/>
        <pc:sldMkLst>
          <pc:docMk/>
          <pc:sldMk cId="2514559913" sldId="589"/>
        </pc:sldMkLst>
        <pc:spChg chg="mod">
          <ac:chgData name="pantelis balaouras" userId="25e8755020fc1734" providerId="LiveId" clId="{7DE56420-2452-41D2-B663-6CC1945DA0E9}" dt="2024-04-30T12:52:59.151" v="419" actId="20577"/>
          <ac:spMkLst>
            <pc:docMk/>
            <pc:sldMk cId="2514559913" sldId="589"/>
            <ac:spMk id="2" creationId="{3773278C-9C04-BB0C-A682-8047BC8CBBA8}"/>
          </ac:spMkLst>
        </pc:spChg>
        <pc:spChg chg="mod">
          <ac:chgData name="pantelis balaouras" userId="25e8755020fc1734" providerId="LiveId" clId="{7DE56420-2452-41D2-B663-6CC1945DA0E9}" dt="2024-04-30T12:52:30.831" v="407" actId="14100"/>
          <ac:spMkLst>
            <pc:docMk/>
            <pc:sldMk cId="2514559913" sldId="589"/>
            <ac:spMk id="3" creationId="{6231F567-A2A4-025E-135E-05F11A453D16}"/>
          </ac:spMkLst>
        </pc:spChg>
        <pc:spChg chg="add mod">
          <ac:chgData name="pantelis balaouras" userId="25e8755020fc1734" providerId="LiveId" clId="{7DE56420-2452-41D2-B663-6CC1945DA0E9}" dt="2024-04-30T12:52:18.972" v="403"/>
          <ac:spMkLst>
            <pc:docMk/>
            <pc:sldMk cId="2514559913" sldId="589"/>
            <ac:spMk id="5" creationId="{B748E929-273A-8126-2F3D-F5F22B130F1D}"/>
          </ac:spMkLst>
        </pc:spChg>
        <pc:spChg chg="del">
          <ac:chgData name="pantelis balaouras" userId="25e8755020fc1734" providerId="LiveId" clId="{7DE56420-2452-41D2-B663-6CC1945DA0E9}" dt="2024-04-30T12:52:10.904" v="402" actId="478"/>
          <ac:spMkLst>
            <pc:docMk/>
            <pc:sldMk cId="2514559913" sldId="589"/>
            <ac:spMk id="7" creationId="{EF1EFEBA-5B6E-01F5-B7BA-AEB220B21A26}"/>
          </ac:spMkLst>
        </pc:spChg>
        <pc:spChg chg="add mod">
          <ac:chgData name="pantelis balaouras" userId="25e8755020fc1734" providerId="LiveId" clId="{7DE56420-2452-41D2-B663-6CC1945DA0E9}" dt="2024-04-30T14:02:43.876" v="891" actId="20577"/>
          <ac:spMkLst>
            <pc:docMk/>
            <pc:sldMk cId="2514559913" sldId="589"/>
            <ac:spMk id="8" creationId="{A56AC5F7-9A3D-DA14-B925-1E25A39BA9B0}"/>
          </ac:spMkLst>
        </pc:spChg>
        <pc:picChg chg="add mod">
          <ac:chgData name="pantelis balaouras" userId="25e8755020fc1734" providerId="LiveId" clId="{7DE56420-2452-41D2-B663-6CC1945DA0E9}" dt="2024-04-30T12:52:22.896" v="404" actId="1076"/>
          <ac:picMkLst>
            <pc:docMk/>
            <pc:sldMk cId="2514559913" sldId="589"/>
            <ac:picMk id="4" creationId="{6C01E7D4-1A62-7940-545B-5ECDDE98F242}"/>
          </ac:picMkLst>
        </pc:picChg>
        <pc:picChg chg="del">
          <ac:chgData name="pantelis balaouras" userId="25e8755020fc1734" providerId="LiveId" clId="{7DE56420-2452-41D2-B663-6CC1945DA0E9}" dt="2024-04-30T12:52:09.299" v="401" actId="478"/>
          <ac:picMkLst>
            <pc:docMk/>
            <pc:sldMk cId="2514559913" sldId="589"/>
            <ac:picMk id="6" creationId="{B01CB192-7A71-CBD5-A31E-1AECE79C10EF}"/>
          </ac:picMkLst>
        </pc:picChg>
      </pc:sldChg>
      <pc:sldChg chg="addSp delSp modSp add mod">
        <pc:chgData name="pantelis balaouras" userId="25e8755020fc1734" providerId="LiveId" clId="{7DE56420-2452-41D2-B663-6CC1945DA0E9}" dt="2024-04-30T14:02:53.134" v="893"/>
        <pc:sldMkLst>
          <pc:docMk/>
          <pc:sldMk cId="3407528404" sldId="590"/>
        </pc:sldMkLst>
        <pc:spChg chg="mod">
          <ac:chgData name="pantelis balaouras" userId="25e8755020fc1734" providerId="LiveId" clId="{7DE56420-2452-41D2-B663-6CC1945DA0E9}" dt="2024-04-30T12:56:35.996" v="454" actId="20577"/>
          <ac:spMkLst>
            <pc:docMk/>
            <pc:sldMk cId="3407528404" sldId="590"/>
            <ac:spMk id="2" creationId="{3437EB2F-4943-832B-1BE0-51BDEF91182F}"/>
          </ac:spMkLst>
        </pc:spChg>
        <pc:spChg chg="mod">
          <ac:chgData name="pantelis balaouras" userId="25e8755020fc1734" providerId="LiveId" clId="{7DE56420-2452-41D2-B663-6CC1945DA0E9}" dt="2024-04-30T12:55:31.388" v="440" actId="948"/>
          <ac:spMkLst>
            <pc:docMk/>
            <pc:sldMk cId="3407528404" sldId="590"/>
            <ac:spMk id="3" creationId="{9C690B7D-2867-974F-0AE7-27EE98B5A72A}"/>
          </ac:spMkLst>
        </pc:spChg>
        <pc:spChg chg="del">
          <ac:chgData name="pantelis balaouras" userId="25e8755020fc1734" providerId="LiveId" clId="{7DE56420-2452-41D2-B663-6CC1945DA0E9}" dt="2024-04-30T12:55:38.102" v="442" actId="478"/>
          <ac:spMkLst>
            <pc:docMk/>
            <pc:sldMk cId="3407528404" sldId="590"/>
            <ac:spMk id="5" creationId="{C158F04C-8A02-3048-55D0-B0B6D0F1E7D2}"/>
          </ac:spMkLst>
        </pc:spChg>
        <pc:spChg chg="add mod">
          <ac:chgData name="pantelis balaouras" userId="25e8755020fc1734" providerId="LiveId" clId="{7DE56420-2452-41D2-B663-6CC1945DA0E9}" dt="2024-04-30T12:55:48.243" v="443"/>
          <ac:spMkLst>
            <pc:docMk/>
            <pc:sldMk cId="3407528404" sldId="590"/>
            <ac:spMk id="7" creationId="{FA7F879C-820C-4B14-5C67-396621B48773}"/>
          </ac:spMkLst>
        </pc:spChg>
        <pc:spChg chg="add mod">
          <ac:chgData name="pantelis balaouras" userId="25e8755020fc1734" providerId="LiveId" clId="{7DE56420-2452-41D2-B663-6CC1945DA0E9}" dt="2024-04-30T14:02:53.134" v="893"/>
          <ac:spMkLst>
            <pc:docMk/>
            <pc:sldMk cId="3407528404" sldId="590"/>
            <ac:spMk id="9" creationId="{18F0061F-0845-B394-6B4F-B6BA626740F0}"/>
          </ac:spMkLst>
        </pc:spChg>
        <pc:picChg chg="del">
          <ac:chgData name="pantelis balaouras" userId="25e8755020fc1734" providerId="LiveId" clId="{7DE56420-2452-41D2-B663-6CC1945DA0E9}" dt="2024-04-30T12:55:34.983" v="441" actId="478"/>
          <ac:picMkLst>
            <pc:docMk/>
            <pc:sldMk cId="3407528404" sldId="590"/>
            <ac:picMk id="4" creationId="{0F122A05-080E-6EEB-DAA5-597FEE390AEE}"/>
          </ac:picMkLst>
        </pc:picChg>
        <pc:picChg chg="add mod">
          <ac:chgData name="pantelis balaouras" userId="25e8755020fc1734" providerId="LiveId" clId="{7DE56420-2452-41D2-B663-6CC1945DA0E9}" dt="2024-04-30T12:56:39.863" v="455" actId="1076"/>
          <ac:picMkLst>
            <pc:docMk/>
            <pc:sldMk cId="3407528404" sldId="590"/>
            <ac:picMk id="6" creationId="{20256E6C-2C9F-6387-21CB-C2D7FC1664F2}"/>
          </ac:picMkLst>
        </pc:picChg>
        <pc:picChg chg="add mod">
          <ac:chgData name="pantelis balaouras" userId="25e8755020fc1734" providerId="LiveId" clId="{7DE56420-2452-41D2-B663-6CC1945DA0E9}" dt="2024-04-30T12:56:51.028" v="456"/>
          <ac:picMkLst>
            <pc:docMk/>
            <pc:sldMk cId="3407528404" sldId="590"/>
            <ac:picMk id="8" creationId="{91D032AB-4FE9-DF71-6928-6DB9834C94FD}"/>
          </ac:picMkLst>
        </pc:picChg>
      </pc:sldChg>
      <pc:sldChg chg="addSp delSp modSp add mod modNotesTx">
        <pc:chgData name="pantelis balaouras" userId="25e8755020fc1734" providerId="LiveId" clId="{7DE56420-2452-41D2-B663-6CC1945DA0E9}" dt="2024-04-30T14:02:54.798" v="894"/>
        <pc:sldMkLst>
          <pc:docMk/>
          <pc:sldMk cId="4147260588" sldId="591"/>
        </pc:sldMkLst>
        <pc:spChg chg="mod">
          <ac:chgData name="pantelis balaouras" userId="25e8755020fc1734" providerId="LiveId" clId="{7DE56420-2452-41D2-B663-6CC1945DA0E9}" dt="2024-04-30T12:58:14.122" v="469" actId="20577"/>
          <ac:spMkLst>
            <pc:docMk/>
            <pc:sldMk cId="4147260588" sldId="591"/>
            <ac:spMk id="2" creationId="{3437EB2F-4943-832B-1BE0-51BDEF91182F}"/>
          </ac:spMkLst>
        </pc:spChg>
        <pc:spChg chg="mod">
          <ac:chgData name="pantelis balaouras" userId="25e8755020fc1734" providerId="LiveId" clId="{7DE56420-2452-41D2-B663-6CC1945DA0E9}" dt="2024-04-30T12:57:35.461" v="462" actId="207"/>
          <ac:spMkLst>
            <pc:docMk/>
            <pc:sldMk cId="4147260588" sldId="591"/>
            <ac:spMk id="3" creationId="{9C690B7D-2867-974F-0AE7-27EE98B5A72A}"/>
          </ac:spMkLst>
        </pc:spChg>
        <pc:spChg chg="add del mod">
          <ac:chgData name="pantelis balaouras" userId="25e8755020fc1734" providerId="LiveId" clId="{7DE56420-2452-41D2-B663-6CC1945DA0E9}" dt="2024-04-30T12:58:03.451" v="467" actId="478"/>
          <ac:spMkLst>
            <pc:docMk/>
            <pc:sldMk cId="4147260588" sldId="591"/>
            <ac:spMk id="4" creationId="{0158C304-7D89-5D41-9295-7CC0D24A4244}"/>
          </ac:spMkLst>
        </pc:spChg>
        <pc:spChg chg="del">
          <ac:chgData name="pantelis balaouras" userId="25e8755020fc1734" providerId="LiveId" clId="{7DE56420-2452-41D2-B663-6CC1945DA0E9}" dt="2024-04-30T12:57:40.916" v="464" actId="478"/>
          <ac:spMkLst>
            <pc:docMk/>
            <pc:sldMk cId="4147260588" sldId="591"/>
            <ac:spMk id="7" creationId="{FA7F879C-820C-4B14-5C67-396621B48773}"/>
          </ac:spMkLst>
        </pc:spChg>
        <pc:spChg chg="add mod">
          <ac:chgData name="pantelis balaouras" userId="25e8755020fc1734" providerId="LiveId" clId="{7DE56420-2452-41D2-B663-6CC1945DA0E9}" dt="2024-04-30T12:57:54.242" v="466"/>
          <ac:spMkLst>
            <pc:docMk/>
            <pc:sldMk cId="4147260588" sldId="591"/>
            <ac:spMk id="8" creationId="{D19D7D2A-278E-F7A8-8276-11042BFD426D}"/>
          </ac:spMkLst>
        </pc:spChg>
        <pc:spChg chg="add mod">
          <ac:chgData name="pantelis balaouras" userId="25e8755020fc1734" providerId="LiveId" clId="{7DE56420-2452-41D2-B663-6CC1945DA0E9}" dt="2024-04-30T14:02:54.798" v="894"/>
          <ac:spMkLst>
            <pc:docMk/>
            <pc:sldMk cId="4147260588" sldId="591"/>
            <ac:spMk id="9" creationId="{372441F2-E9C0-2CA9-B435-1CCDBEC131A5}"/>
          </ac:spMkLst>
        </pc:spChg>
        <pc:picChg chg="add mod">
          <ac:chgData name="pantelis balaouras" userId="25e8755020fc1734" providerId="LiveId" clId="{7DE56420-2452-41D2-B663-6CC1945DA0E9}" dt="2024-04-30T12:57:54.242" v="466"/>
          <ac:picMkLst>
            <pc:docMk/>
            <pc:sldMk cId="4147260588" sldId="591"/>
            <ac:picMk id="5" creationId="{8E310CAC-5202-4178-B691-57C7535F2890}"/>
          </ac:picMkLst>
        </pc:picChg>
        <pc:picChg chg="del">
          <ac:chgData name="pantelis balaouras" userId="25e8755020fc1734" providerId="LiveId" clId="{7DE56420-2452-41D2-B663-6CC1945DA0E9}" dt="2024-04-30T12:57:37.987" v="463" actId="478"/>
          <ac:picMkLst>
            <pc:docMk/>
            <pc:sldMk cId="4147260588" sldId="591"/>
            <ac:picMk id="6" creationId="{20256E6C-2C9F-6387-21CB-C2D7FC1664F2}"/>
          </ac:picMkLst>
        </pc:picChg>
      </pc:sldChg>
      <pc:sldChg chg="addSp delSp modSp add mod">
        <pc:chgData name="pantelis balaouras" userId="25e8755020fc1734" providerId="LiveId" clId="{7DE56420-2452-41D2-B663-6CC1945DA0E9}" dt="2024-04-30T14:02:56.444" v="895"/>
        <pc:sldMkLst>
          <pc:docMk/>
          <pc:sldMk cId="4090592248" sldId="592"/>
        </pc:sldMkLst>
        <pc:spChg chg="mod">
          <ac:chgData name="pantelis balaouras" userId="25e8755020fc1734" providerId="LiveId" clId="{7DE56420-2452-41D2-B663-6CC1945DA0E9}" dt="2024-04-30T12:58:28.797" v="472" actId="20577"/>
          <ac:spMkLst>
            <pc:docMk/>
            <pc:sldMk cId="4090592248" sldId="592"/>
            <ac:spMk id="2" creationId="{3437EB2F-4943-832B-1BE0-51BDEF91182F}"/>
          </ac:spMkLst>
        </pc:spChg>
        <pc:spChg chg="mod">
          <ac:chgData name="pantelis balaouras" userId="25e8755020fc1734" providerId="LiveId" clId="{7DE56420-2452-41D2-B663-6CC1945DA0E9}" dt="2024-04-30T13:00:49.620" v="506" actId="207"/>
          <ac:spMkLst>
            <pc:docMk/>
            <pc:sldMk cId="4090592248" sldId="592"/>
            <ac:spMk id="3" creationId="{9C690B7D-2867-974F-0AE7-27EE98B5A72A}"/>
          </ac:spMkLst>
        </pc:spChg>
        <pc:spChg chg="add mod">
          <ac:chgData name="pantelis balaouras" userId="25e8755020fc1734" providerId="LiveId" clId="{7DE56420-2452-41D2-B663-6CC1945DA0E9}" dt="2024-04-30T13:00:31.847" v="503"/>
          <ac:spMkLst>
            <pc:docMk/>
            <pc:sldMk cId="4090592248" sldId="592"/>
            <ac:spMk id="6" creationId="{72334F74-1DFC-070D-42F5-3B61A71F0B51}"/>
          </ac:spMkLst>
        </pc:spChg>
        <pc:spChg chg="add mod">
          <ac:chgData name="pantelis balaouras" userId="25e8755020fc1734" providerId="LiveId" clId="{7DE56420-2452-41D2-B663-6CC1945DA0E9}" dt="2024-04-30T14:02:56.444" v="895"/>
          <ac:spMkLst>
            <pc:docMk/>
            <pc:sldMk cId="4090592248" sldId="592"/>
            <ac:spMk id="7" creationId="{7FA12C9A-1B41-285B-7383-378FDC7F8E36}"/>
          </ac:spMkLst>
        </pc:spChg>
        <pc:spChg chg="del">
          <ac:chgData name="pantelis balaouras" userId="25e8755020fc1734" providerId="LiveId" clId="{7DE56420-2452-41D2-B663-6CC1945DA0E9}" dt="2024-04-30T13:00:23.965" v="502" actId="478"/>
          <ac:spMkLst>
            <pc:docMk/>
            <pc:sldMk cId="4090592248" sldId="592"/>
            <ac:spMk id="8" creationId="{D19D7D2A-278E-F7A8-8276-11042BFD426D}"/>
          </ac:spMkLst>
        </pc:spChg>
        <pc:picChg chg="add mod">
          <ac:chgData name="pantelis balaouras" userId="25e8755020fc1734" providerId="LiveId" clId="{7DE56420-2452-41D2-B663-6CC1945DA0E9}" dt="2024-04-30T13:00:38.493" v="504" actId="1076"/>
          <ac:picMkLst>
            <pc:docMk/>
            <pc:sldMk cId="4090592248" sldId="592"/>
            <ac:picMk id="4" creationId="{20B44E50-FE92-E60A-C809-2EC2BDC3076A}"/>
          </ac:picMkLst>
        </pc:picChg>
        <pc:picChg chg="del mod">
          <ac:chgData name="pantelis balaouras" userId="25e8755020fc1734" providerId="LiveId" clId="{7DE56420-2452-41D2-B663-6CC1945DA0E9}" dt="2024-04-30T13:00:21.209" v="501" actId="478"/>
          <ac:picMkLst>
            <pc:docMk/>
            <pc:sldMk cId="4090592248" sldId="592"/>
            <ac:picMk id="5" creationId="{8E310CAC-5202-4178-B691-57C7535F2890}"/>
          </ac:picMkLst>
        </pc:picChg>
      </pc:sldChg>
      <pc:sldChg chg="addSp modSp new mod modNotesTx">
        <pc:chgData name="pantelis balaouras" userId="25e8755020fc1734" providerId="LiveId" clId="{7DE56420-2452-41D2-B663-6CC1945DA0E9}" dt="2024-04-30T14:02:57.964" v="896"/>
        <pc:sldMkLst>
          <pc:docMk/>
          <pc:sldMk cId="1410772111" sldId="593"/>
        </pc:sldMkLst>
        <pc:spChg chg="mod">
          <ac:chgData name="pantelis balaouras" userId="25e8755020fc1734" providerId="LiveId" clId="{7DE56420-2452-41D2-B663-6CC1945DA0E9}" dt="2024-04-30T13:03:05.616" v="525" actId="20577"/>
          <ac:spMkLst>
            <pc:docMk/>
            <pc:sldMk cId="1410772111" sldId="593"/>
            <ac:spMk id="2" creationId="{B8A16279-DA4E-CDCF-8D96-CB81D694871F}"/>
          </ac:spMkLst>
        </pc:spChg>
        <pc:spChg chg="mod">
          <ac:chgData name="pantelis balaouras" userId="25e8755020fc1734" providerId="LiveId" clId="{7DE56420-2452-41D2-B663-6CC1945DA0E9}" dt="2024-04-30T13:02:48.380" v="518" actId="27636"/>
          <ac:spMkLst>
            <pc:docMk/>
            <pc:sldMk cId="1410772111" sldId="593"/>
            <ac:spMk id="3" creationId="{CE07257F-7506-C4AD-3463-D8F7DD2A0C76}"/>
          </ac:spMkLst>
        </pc:spChg>
        <pc:spChg chg="add mod">
          <ac:chgData name="pantelis balaouras" userId="25e8755020fc1734" providerId="LiveId" clId="{7DE56420-2452-41D2-B663-6CC1945DA0E9}" dt="2024-04-30T13:02:43.608" v="516"/>
          <ac:spMkLst>
            <pc:docMk/>
            <pc:sldMk cId="1410772111" sldId="593"/>
            <ac:spMk id="5" creationId="{C7B6782C-F51A-A9CC-C158-9E31902439AB}"/>
          </ac:spMkLst>
        </pc:spChg>
        <pc:spChg chg="add mod">
          <ac:chgData name="pantelis balaouras" userId="25e8755020fc1734" providerId="LiveId" clId="{7DE56420-2452-41D2-B663-6CC1945DA0E9}" dt="2024-04-30T14:02:57.964" v="896"/>
          <ac:spMkLst>
            <pc:docMk/>
            <pc:sldMk cId="1410772111" sldId="593"/>
            <ac:spMk id="6" creationId="{423E113A-718F-44AF-899B-F928AF91DE07}"/>
          </ac:spMkLst>
        </pc:spChg>
        <pc:picChg chg="add mod">
          <ac:chgData name="pantelis balaouras" userId="25e8755020fc1734" providerId="LiveId" clId="{7DE56420-2452-41D2-B663-6CC1945DA0E9}" dt="2024-04-30T13:02:43.608" v="516"/>
          <ac:picMkLst>
            <pc:docMk/>
            <pc:sldMk cId="1410772111" sldId="593"/>
            <ac:picMk id="4" creationId="{672C6E77-CF7E-8FA0-BC48-2D194730A397}"/>
          </ac:picMkLst>
        </pc:picChg>
      </pc:sldChg>
      <pc:sldChg chg="addSp delSp modSp add mod">
        <pc:chgData name="pantelis balaouras" userId="25e8755020fc1734" providerId="LiveId" clId="{7DE56420-2452-41D2-B663-6CC1945DA0E9}" dt="2024-04-30T14:02:59.239" v="897"/>
        <pc:sldMkLst>
          <pc:docMk/>
          <pc:sldMk cId="4221277739" sldId="594"/>
        </pc:sldMkLst>
        <pc:spChg chg="mod">
          <ac:chgData name="pantelis balaouras" userId="25e8755020fc1734" providerId="LiveId" clId="{7DE56420-2452-41D2-B663-6CC1945DA0E9}" dt="2024-04-30T13:03:20.402" v="528" actId="20577"/>
          <ac:spMkLst>
            <pc:docMk/>
            <pc:sldMk cId="4221277739" sldId="594"/>
            <ac:spMk id="2" creationId="{B8A16279-DA4E-CDCF-8D96-CB81D694871F}"/>
          </ac:spMkLst>
        </pc:spChg>
        <pc:spChg chg="mod">
          <ac:chgData name="pantelis balaouras" userId="25e8755020fc1734" providerId="LiveId" clId="{7DE56420-2452-41D2-B663-6CC1945DA0E9}" dt="2024-04-30T13:04:06.230" v="539" actId="207"/>
          <ac:spMkLst>
            <pc:docMk/>
            <pc:sldMk cId="4221277739" sldId="594"/>
            <ac:spMk id="3" creationId="{CE07257F-7506-C4AD-3463-D8F7DD2A0C76}"/>
          </ac:spMkLst>
        </pc:spChg>
        <pc:spChg chg="del">
          <ac:chgData name="pantelis balaouras" userId="25e8755020fc1734" providerId="LiveId" clId="{7DE56420-2452-41D2-B663-6CC1945DA0E9}" dt="2024-04-30T13:04:10.744" v="541" actId="478"/>
          <ac:spMkLst>
            <pc:docMk/>
            <pc:sldMk cId="4221277739" sldId="594"/>
            <ac:spMk id="5" creationId="{C7B6782C-F51A-A9CC-C158-9E31902439AB}"/>
          </ac:spMkLst>
        </pc:spChg>
        <pc:spChg chg="add mod">
          <ac:chgData name="pantelis balaouras" userId="25e8755020fc1734" providerId="LiveId" clId="{7DE56420-2452-41D2-B663-6CC1945DA0E9}" dt="2024-04-30T13:04:19.083" v="542"/>
          <ac:spMkLst>
            <pc:docMk/>
            <pc:sldMk cId="4221277739" sldId="594"/>
            <ac:spMk id="7" creationId="{77244F07-D3A7-F6EE-3422-3C46985C9C00}"/>
          </ac:spMkLst>
        </pc:spChg>
        <pc:spChg chg="add mod">
          <ac:chgData name="pantelis balaouras" userId="25e8755020fc1734" providerId="LiveId" clId="{7DE56420-2452-41D2-B663-6CC1945DA0E9}" dt="2024-04-30T14:02:59.239" v="897"/>
          <ac:spMkLst>
            <pc:docMk/>
            <pc:sldMk cId="4221277739" sldId="594"/>
            <ac:spMk id="8" creationId="{C52A1B4A-108A-0440-4AAD-73F63D84294B}"/>
          </ac:spMkLst>
        </pc:spChg>
        <pc:picChg chg="del">
          <ac:chgData name="pantelis balaouras" userId="25e8755020fc1734" providerId="LiveId" clId="{7DE56420-2452-41D2-B663-6CC1945DA0E9}" dt="2024-04-30T13:04:08.955" v="540" actId="478"/>
          <ac:picMkLst>
            <pc:docMk/>
            <pc:sldMk cId="4221277739" sldId="594"/>
            <ac:picMk id="4" creationId="{672C6E77-CF7E-8FA0-BC48-2D194730A397}"/>
          </ac:picMkLst>
        </pc:picChg>
        <pc:picChg chg="add mod">
          <ac:chgData name="pantelis balaouras" userId="25e8755020fc1734" providerId="LiveId" clId="{7DE56420-2452-41D2-B663-6CC1945DA0E9}" dt="2024-04-30T13:04:19.083" v="542"/>
          <ac:picMkLst>
            <pc:docMk/>
            <pc:sldMk cId="4221277739" sldId="594"/>
            <ac:picMk id="6" creationId="{12621C95-D90F-28E9-8CEA-485678EDA489}"/>
          </ac:picMkLst>
        </pc:picChg>
      </pc:sldChg>
      <pc:sldChg chg="addSp modSp new mod modNotesTx">
        <pc:chgData name="pantelis balaouras" userId="25e8755020fc1734" providerId="LiveId" clId="{7DE56420-2452-41D2-B663-6CC1945DA0E9}" dt="2024-04-30T14:03:00.571" v="898"/>
        <pc:sldMkLst>
          <pc:docMk/>
          <pc:sldMk cId="1762461881" sldId="595"/>
        </pc:sldMkLst>
        <pc:spChg chg="mod">
          <ac:chgData name="pantelis balaouras" userId="25e8755020fc1734" providerId="LiveId" clId="{7DE56420-2452-41D2-B663-6CC1945DA0E9}" dt="2024-04-30T13:27:29.687" v="575" actId="20577"/>
          <ac:spMkLst>
            <pc:docMk/>
            <pc:sldMk cId="1762461881" sldId="595"/>
            <ac:spMk id="2" creationId="{831B67DA-E3CB-62B1-0106-E20E57F6E7B8}"/>
          </ac:spMkLst>
        </pc:spChg>
        <pc:spChg chg="mod">
          <ac:chgData name="pantelis balaouras" userId="25e8755020fc1734" providerId="LiveId" clId="{7DE56420-2452-41D2-B663-6CC1945DA0E9}" dt="2024-04-30T13:26:07.823" v="557" actId="14100"/>
          <ac:spMkLst>
            <pc:docMk/>
            <pc:sldMk cId="1762461881" sldId="595"/>
            <ac:spMk id="3" creationId="{6CBC6F96-361C-D3D8-B88E-BD6EB4D89F3F}"/>
          </ac:spMkLst>
        </pc:spChg>
        <pc:spChg chg="add mod">
          <ac:chgData name="pantelis balaouras" userId="25e8755020fc1734" providerId="LiveId" clId="{7DE56420-2452-41D2-B663-6CC1945DA0E9}" dt="2024-04-30T13:25:56.425" v="554"/>
          <ac:spMkLst>
            <pc:docMk/>
            <pc:sldMk cId="1762461881" sldId="595"/>
            <ac:spMk id="5" creationId="{A213B8CB-5665-B6E7-EC11-1802FBFD2B22}"/>
          </ac:spMkLst>
        </pc:spChg>
        <pc:spChg chg="add mod">
          <ac:chgData name="pantelis balaouras" userId="25e8755020fc1734" providerId="LiveId" clId="{7DE56420-2452-41D2-B663-6CC1945DA0E9}" dt="2024-04-30T14:03:00.571" v="898"/>
          <ac:spMkLst>
            <pc:docMk/>
            <pc:sldMk cId="1762461881" sldId="595"/>
            <ac:spMk id="7" creationId="{2ACD8D70-52C7-A546-DDAD-054F5C97D0AC}"/>
          </ac:spMkLst>
        </pc:spChg>
        <pc:picChg chg="add mod">
          <ac:chgData name="pantelis balaouras" userId="25e8755020fc1734" providerId="LiveId" clId="{7DE56420-2452-41D2-B663-6CC1945DA0E9}" dt="2024-04-30T13:26:16.399" v="558" actId="1076"/>
          <ac:picMkLst>
            <pc:docMk/>
            <pc:sldMk cId="1762461881" sldId="595"/>
            <ac:picMk id="4" creationId="{85171F5F-C449-869F-83E8-219A9C5CD0E1}"/>
          </ac:picMkLst>
        </pc:picChg>
        <pc:picChg chg="add mod">
          <ac:chgData name="pantelis balaouras" userId="25e8755020fc1734" providerId="LiveId" clId="{7DE56420-2452-41D2-B663-6CC1945DA0E9}" dt="2024-04-30T13:26:27.188" v="559"/>
          <ac:picMkLst>
            <pc:docMk/>
            <pc:sldMk cId="1762461881" sldId="595"/>
            <ac:picMk id="6" creationId="{A0AE3FDB-495C-3942-865C-232D94D6CC16}"/>
          </ac:picMkLst>
        </pc:picChg>
      </pc:sldChg>
      <pc:sldChg chg="addSp delSp modSp add mod">
        <pc:chgData name="pantelis balaouras" userId="25e8755020fc1734" providerId="LiveId" clId="{7DE56420-2452-41D2-B663-6CC1945DA0E9}" dt="2024-04-30T14:03:01.837" v="899"/>
        <pc:sldMkLst>
          <pc:docMk/>
          <pc:sldMk cId="844082030" sldId="596"/>
        </pc:sldMkLst>
        <pc:spChg chg="mod">
          <ac:chgData name="pantelis balaouras" userId="25e8755020fc1734" providerId="LiveId" clId="{7DE56420-2452-41D2-B663-6CC1945DA0E9}" dt="2024-04-30T13:27:22.936" v="571" actId="20577"/>
          <ac:spMkLst>
            <pc:docMk/>
            <pc:sldMk cId="844082030" sldId="596"/>
            <ac:spMk id="2" creationId="{831B67DA-E3CB-62B1-0106-E20E57F6E7B8}"/>
          </ac:spMkLst>
        </pc:spChg>
        <pc:spChg chg="mod">
          <ac:chgData name="pantelis balaouras" userId="25e8755020fc1734" providerId="LiveId" clId="{7DE56420-2452-41D2-B663-6CC1945DA0E9}" dt="2024-04-30T13:27:11.952" v="566" actId="14100"/>
          <ac:spMkLst>
            <pc:docMk/>
            <pc:sldMk cId="844082030" sldId="596"/>
            <ac:spMk id="3" creationId="{6CBC6F96-361C-D3D8-B88E-BD6EB4D89F3F}"/>
          </ac:spMkLst>
        </pc:spChg>
        <pc:spChg chg="del">
          <ac:chgData name="pantelis balaouras" userId="25e8755020fc1734" providerId="LiveId" clId="{7DE56420-2452-41D2-B663-6CC1945DA0E9}" dt="2024-04-30T13:26:50.708" v="563" actId="478"/>
          <ac:spMkLst>
            <pc:docMk/>
            <pc:sldMk cId="844082030" sldId="596"/>
            <ac:spMk id="5" creationId="{A213B8CB-5665-B6E7-EC11-1802FBFD2B22}"/>
          </ac:spMkLst>
        </pc:spChg>
        <pc:spChg chg="add mod">
          <ac:chgData name="pantelis balaouras" userId="25e8755020fc1734" providerId="LiveId" clId="{7DE56420-2452-41D2-B663-6CC1945DA0E9}" dt="2024-04-30T13:27:02.622" v="564"/>
          <ac:spMkLst>
            <pc:docMk/>
            <pc:sldMk cId="844082030" sldId="596"/>
            <ac:spMk id="7" creationId="{C4DC9CA2-4B43-DF1A-6432-B853119E7644}"/>
          </ac:spMkLst>
        </pc:spChg>
        <pc:spChg chg="add mod">
          <ac:chgData name="pantelis balaouras" userId="25e8755020fc1734" providerId="LiveId" clId="{7DE56420-2452-41D2-B663-6CC1945DA0E9}" dt="2024-04-30T14:03:01.837" v="899"/>
          <ac:spMkLst>
            <pc:docMk/>
            <pc:sldMk cId="844082030" sldId="596"/>
            <ac:spMk id="8" creationId="{7D13E135-EDF0-F43B-CDA0-F1A33174700D}"/>
          </ac:spMkLst>
        </pc:spChg>
        <pc:picChg chg="del">
          <ac:chgData name="pantelis balaouras" userId="25e8755020fc1734" providerId="LiveId" clId="{7DE56420-2452-41D2-B663-6CC1945DA0E9}" dt="2024-04-30T13:26:47.728" v="562" actId="478"/>
          <ac:picMkLst>
            <pc:docMk/>
            <pc:sldMk cId="844082030" sldId="596"/>
            <ac:picMk id="4" creationId="{85171F5F-C449-869F-83E8-219A9C5CD0E1}"/>
          </ac:picMkLst>
        </pc:picChg>
        <pc:picChg chg="add mod">
          <ac:chgData name="pantelis balaouras" userId="25e8755020fc1734" providerId="LiveId" clId="{7DE56420-2452-41D2-B663-6CC1945DA0E9}" dt="2024-04-30T13:27:14.367" v="567" actId="1076"/>
          <ac:picMkLst>
            <pc:docMk/>
            <pc:sldMk cId="844082030" sldId="596"/>
            <ac:picMk id="6" creationId="{92113CEA-D864-3F77-C48E-A9184AD84626}"/>
          </ac:picMkLst>
        </pc:picChg>
      </pc:sldChg>
      <pc:sldChg chg="addSp delSp modSp new mod">
        <pc:chgData name="pantelis balaouras" userId="25e8755020fc1734" providerId="LiveId" clId="{7DE56420-2452-41D2-B663-6CC1945DA0E9}" dt="2024-04-30T14:03:29.365" v="904" actId="1076"/>
        <pc:sldMkLst>
          <pc:docMk/>
          <pc:sldMk cId="556286754" sldId="597"/>
        </pc:sldMkLst>
        <pc:spChg chg="mod">
          <ac:chgData name="pantelis balaouras" userId="25e8755020fc1734" providerId="LiveId" clId="{7DE56420-2452-41D2-B663-6CC1945DA0E9}" dt="2024-04-30T13:45:16.806" v="609" actId="1076"/>
          <ac:spMkLst>
            <pc:docMk/>
            <pc:sldMk cId="556286754" sldId="597"/>
            <ac:spMk id="2" creationId="{8E09485E-6BD4-1224-41E3-527AD6FDEF14}"/>
          </ac:spMkLst>
        </pc:spChg>
        <pc:spChg chg="del">
          <ac:chgData name="pantelis balaouras" userId="25e8755020fc1734" providerId="LiveId" clId="{7DE56420-2452-41D2-B663-6CC1945DA0E9}" dt="2024-04-30T13:44:18.586" v="592" actId="478"/>
          <ac:spMkLst>
            <pc:docMk/>
            <pc:sldMk cId="556286754" sldId="597"/>
            <ac:spMk id="3" creationId="{356D1BBE-A71F-29C9-1BA3-59606B8AD66F}"/>
          </ac:spMkLst>
        </pc:spChg>
        <pc:spChg chg="add mod">
          <ac:chgData name="pantelis balaouras" userId="25e8755020fc1734" providerId="LiveId" clId="{7DE56420-2452-41D2-B663-6CC1945DA0E9}" dt="2024-04-30T13:45:54.265" v="616" actId="1076"/>
          <ac:spMkLst>
            <pc:docMk/>
            <pc:sldMk cId="556286754" sldId="597"/>
            <ac:spMk id="5" creationId="{805F8DEC-B854-5458-8B33-0B5AFE003455}"/>
          </ac:spMkLst>
        </pc:spChg>
        <pc:spChg chg="add mod">
          <ac:chgData name="pantelis balaouras" userId="25e8755020fc1734" providerId="LiveId" clId="{7DE56420-2452-41D2-B663-6CC1945DA0E9}" dt="2024-04-30T13:46:52.431" v="625" actId="1076"/>
          <ac:spMkLst>
            <pc:docMk/>
            <pc:sldMk cId="556286754" sldId="597"/>
            <ac:spMk id="7" creationId="{EB96A5A6-B5C9-2F7B-9F4D-CD4882A5F39F}"/>
          </ac:spMkLst>
        </pc:spChg>
        <pc:spChg chg="add mod">
          <ac:chgData name="pantelis balaouras" userId="25e8755020fc1734" providerId="LiveId" clId="{7DE56420-2452-41D2-B663-6CC1945DA0E9}" dt="2024-04-30T14:03:23.594" v="903" actId="20577"/>
          <ac:spMkLst>
            <pc:docMk/>
            <pc:sldMk cId="556286754" sldId="597"/>
            <ac:spMk id="8" creationId="{7E30151E-A265-7EE2-A9C9-FBD2619B6F20}"/>
          </ac:spMkLst>
        </pc:spChg>
        <pc:graphicFrameChg chg="add mod modGraphic">
          <ac:chgData name="pantelis balaouras" userId="25e8755020fc1734" providerId="LiveId" clId="{7DE56420-2452-41D2-B663-6CC1945DA0E9}" dt="2024-04-30T13:47:00.560" v="627" actId="403"/>
          <ac:graphicFrameMkLst>
            <pc:docMk/>
            <pc:sldMk cId="556286754" sldId="597"/>
            <ac:graphicFrameMk id="4" creationId="{E0E987CB-9724-A07B-BA31-6EE841C6A5BC}"/>
          </ac:graphicFrameMkLst>
        </pc:graphicFrameChg>
        <pc:picChg chg="add mod ord">
          <ac:chgData name="pantelis balaouras" userId="25e8755020fc1734" providerId="LiveId" clId="{7DE56420-2452-41D2-B663-6CC1945DA0E9}" dt="2024-04-30T14:03:29.365" v="904" actId="1076"/>
          <ac:picMkLst>
            <pc:docMk/>
            <pc:sldMk cId="556286754" sldId="597"/>
            <ac:picMk id="6" creationId="{6E992AC8-9E61-427C-6184-B33486BC97AB}"/>
          </ac:picMkLst>
        </pc:picChg>
      </pc:sldChg>
      <pc:sldChg chg="addSp delSp modSp new mod modNotesTx">
        <pc:chgData name="pantelis balaouras" userId="25e8755020fc1734" providerId="LiveId" clId="{7DE56420-2452-41D2-B663-6CC1945DA0E9}" dt="2024-04-30T14:03:49.258" v="908" actId="1076"/>
        <pc:sldMkLst>
          <pc:docMk/>
          <pc:sldMk cId="1441079770" sldId="598"/>
        </pc:sldMkLst>
        <pc:spChg chg="mod">
          <ac:chgData name="pantelis balaouras" userId="25e8755020fc1734" providerId="LiveId" clId="{7DE56420-2452-41D2-B663-6CC1945DA0E9}" dt="2024-04-30T13:49:22.170" v="671" actId="1076"/>
          <ac:spMkLst>
            <pc:docMk/>
            <pc:sldMk cId="1441079770" sldId="598"/>
            <ac:spMk id="2" creationId="{4A2B5B33-8888-496F-8672-A89D530149EB}"/>
          </ac:spMkLst>
        </pc:spChg>
        <pc:spChg chg="del">
          <ac:chgData name="pantelis balaouras" userId="25e8755020fc1734" providerId="LiveId" clId="{7DE56420-2452-41D2-B663-6CC1945DA0E9}" dt="2024-04-30T13:47:47.011" v="634" actId="478"/>
          <ac:spMkLst>
            <pc:docMk/>
            <pc:sldMk cId="1441079770" sldId="598"/>
            <ac:spMk id="3" creationId="{CC9AC3AE-9DDC-E1E6-36EF-5AC2391CBBCC}"/>
          </ac:spMkLst>
        </pc:spChg>
        <pc:spChg chg="add mod">
          <ac:chgData name="pantelis balaouras" userId="25e8755020fc1734" providerId="LiveId" clId="{7DE56420-2452-41D2-B663-6CC1945DA0E9}" dt="2024-04-30T14:03:49.258" v="908" actId="1076"/>
          <ac:spMkLst>
            <pc:docMk/>
            <pc:sldMk cId="1441079770" sldId="598"/>
            <ac:spMk id="5" creationId="{98683E5C-EF61-A3DC-98A1-978F55318737}"/>
          </ac:spMkLst>
        </pc:spChg>
        <pc:spChg chg="add mod">
          <ac:chgData name="pantelis balaouras" userId="25e8755020fc1734" providerId="LiveId" clId="{7DE56420-2452-41D2-B663-6CC1945DA0E9}" dt="2024-04-30T14:03:34.882" v="905"/>
          <ac:spMkLst>
            <pc:docMk/>
            <pc:sldMk cId="1441079770" sldId="598"/>
            <ac:spMk id="6" creationId="{2A3E53DA-C2D0-0713-C3C5-D6F59E2BB4A5}"/>
          </ac:spMkLst>
        </pc:spChg>
        <pc:graphicFrameChg chg="add mod modGraphic">
          <ac:chgData name="pantelis balaouras" userId="25e8755020fc1734" providerId="LiveId" clId="{7DE56420-2452-41D2-B663-6CC1945DA0E9}" dt="2024-04-30T13:51:12.786" v="719" actId="6549"/>
          <ac:graphicFrameMkLst>
            <pc:docMk/>
            <pc:sldMk cId="1441079770" sldId="598"/>
            <ac:graphicFrameMk id="4" creationId="{A1D9101E-8C0A-07F4-BBBC-46E3E6D08A3F}"/>
          </ac:graphicFrameMkLst>
        </pc:graphicFrameChg>
      </pc:sldChg>
      <pc:sldChg chg="addSp delSp modSp new del mod modClrScheme chgLayout">
        <pc:chgData name="pantelis balaouras" userId="25e8755020fc1734" providerId="LiveId" clId="{7DE56420-2452-41D2-B663-6CC1945DA0E9}" dt="2024-04-30T13:52:40.186" v="731" actId="47"/>
        <pc:sldMkLst>
          <pc:docMk/>
          <pc:sldMk cId="3922431406" sldId="599"/>
        </pc:sldMkLst>
        <pc:spChg chg="del mod ord">
          <ac:chgData name="pantelis balaouras" userId="25e8755020fc1734" providerId="LiveId" clId="{7DE56420-2452-41D2-B663-6CC1945DA0E9}" dt="2024-04-30T13:51:50.975" v="725" actId="700"/>
          <ac:spMkLst>
            <pc:docMk/>
            <pc:sldMk cId="3922431406" sldId="599"/>
            <ac:spMk id="2" creationId="{ADAABB7D-A979-FDE6-DDA9-B203B3673E57}"/>
          </ac:spMkLst>
        </pc:spChg>
        <pc:spChg chg="del">
          <ac:chgData name="pantelis balaouras" userId="25e8755020fc1734" providerId="LiveId" clId="{7DE56420-2452-41D2-B663-6CC1945DA0E9}" dt="2024-04-30T13:51:50.975" v="725" actId="700"/>
          <ac:spMkLst>
            <pc:docMk/>
            <pc:sldMk cId="3922431406" sldId="599"/>
            <ac:spMk id="3" creationId="{DBF773D6-0612-BE5F-5F37-FE3968854AE0}"/>
          </ac:spMkLst>
        </pc:spChg>
        <pc:spChg chg="del mod ord">
          <ac:chgData name="pantelis balaouras" userId="25e8755020fc1734" providerId="LiveId" clId="{7DE56420-2452-41D2-B663-6CC1945DA0E9}" dt="2024-04-30T13:51:50.975" v="725" actId="700"/>
          <ac:spMkLst>
            <pc:docMk/>
            <pc:sldMk cId="3922431406" sldId="599"/>
            <ac:spMk id="4" creationId="{46AA17DE-C0FB-AD0F-E60C-988E59D9D738}"/>
          </ac:spMkLst>
        </pc:spChg>
        <pc:spChg chg="add mod ord">
          <ac:chgData name="pantelis balaouras" userId="25e8755020fc1734" providerId="LiveId" clId="{7DE56420-2452-41D2-B663-6CC1945DA0E9}" dt="2024-04-30T13:52:02.854" v="726"/>
          <ac:spMkLst>
            <pc:docMk/>
            <pc:sldMk cId="3922431406" sldId="599"/>
            <ac:spMk id="5" creationId="{218A52BE-C8A5-3A74-E707-F0BE6E83C27C}"/>
          </ac:spMkLst>
        </pc:spChg>
        <pc:spChg chg="add mod ord">
          <ac:chgData name="pantelis balaouras" userId="25e8755020fc1734" providerId="LiveId" clId="{7DE56420-2452-41D2-B663-6CC1945DA0E9}" dt="2024-04-30T13:52:29.392" v="730" actId="114"/>
          <ac:spMkLst>
            <pc:docMk/>
            <pc:sldMk cId="3922431406" sldId="599"/>
            <ac:spMk id="6" creationId="{6570708A-3C42-4C23-371B-525D61F77EDB}"/>
          </ac:spMkLst>
        </pc:spChg>
      </pc:sldChg>
      <pc:sldMasterChg chg="modSldLayout">
        <pc:chgData name="pantelis balaouras" userId="25e8755020fc1734" providerId="LiveId" clId="{7DE56420-2452-41D2-B663-6CC1945DA0E9}" dt="2024-04-30T09:42:19.948" v="33"/>
        <pc:sldMasterMkLst>
          <pc:docMk/>
          <pc:sldMasterMk cId="1468923052" sldId="2147483648"/>
        </pc:sldMasterMkLst>
        <pc:sldLayoutChg chg="modSp mod">
          <pc:chgData name="pantelis balaouras" userId="25e8755020fc1734" providerId="LiveId" clId="{7DE56420-2452-41D2-B663-6CC1945DA0E9}" dt="2024-04-30T09:42:19.948" v="33"/>
          <pc:sldLayoutMkLst>
            <pc:docMk/>
            <pc:sldMasterMk cId="1468923052" sldId="2147483648"/>
            <pc:sldLayoutMk cId="2577986437" sldId="2147483661"/>
          </pc:sldLayoutMkLst>
          <pc:spChg chg="mod">
            <ac:chgData name="pantelis balaouras" userId="25e8755020fc1734" providerId="LiveId" clId="{7DE56420-2452-41D2-B663-6CC1945DA0E9}" dt="2024-04-30T09:42:19.948" v="33"/>
            <ac:spMkLst>
              <pc:docMk/>
              <pc:sldMasterMk cId="1468923052" sldId="2147483648"/>
              <pc:sldLayoutMk cId="2577986437" sldId="2147483661"/>
              <ac:spMk id="11" creationId="{2B11A1E7-A92D-4ADD-A414-173299287A7B}"/>
            </ac:spMkLst>
          </pc:spChg>
        </pc:sldLayoutChg>
        <pc:sldLayoutChg chg="modSp mod">
          <pc:chgData name="pantelis balaouras" userId="25e8755020fc1734" providerId="LiveId" clId="{7DE56420-2452-41D2-B663-6CC1945DA0E9}" dt="2024-04-30T09:42:08.647" v="30" actId="6549"/>
          <pc:sldLayoutMkLst>
            <pc:docMk/>
            <pc:sldMasterMk cId="1468923052" sldId="2147483648"/>
            <pc:sldLayoutMk cId="2515741970" sldId="2147483665"/>
          </pc:sldLayoutMkLst>
          <pc:spChg chg="mod">
            <ac:chgData name="pantelis balaouras" userId="25e8755020fc1734" providerId="LiveId" clId="{7DE56420-2452-41D2-B663-6CC1945DA0E9}" dt="2024-04-30T09:42:08.647" v="30" actId="6549"/>
            <ac:spMkLst>
              <pc:docMk/>
              <pc:sldMasterMk cId="1468923052" sldId="2147483648"/>
              <pc:sldLayoutMk cId="2515741970" sldId="2147483665"/>
              <ac:spMk id="6" creationId="{CA3CB49D-6037-D654-139D-27D28DCF05C0}"/>
            </ac:spMkLst>
          </pc:spChg>
        </pc:sldLayoutChg>
        <pc:sldLayoutChg chg="modSp mod">
          <pc:chgData name="pantelis balaouras" userId="25e8755020fc1734" providerId="LiveId" clId="{7DE56420-2452-41D2-B663-6CC1945DA0E9}" dt="2024-04-30T09:41:57.361" v="27" actId="6549"/>
          <pc:sldLayoutMkLst>
            <pc:docMk/>
            <pc:sldMasterMk cId="1468923052" sldId="2147483648"/>
            <pc:sldLayoutMk cId="2336866591" sldId="2147483666"/>
          </pc:sldLayoutMkLst>
          <pc:spChg chg="mod">
            <ac:chgData name="pantelis balaouras" userId="25e8755020fc1734" providerId="LiveId" clId="{7DE56420-2452-41D2-B663-6CC1945DA0E9}" dt="2024-04-30T09:41:57.361" v="27" actId="6549"/>
            <ac:spMkLst>
              <pc:docMk/>
              <pc:sldMasterMk cId="1468923052" sldId="2147483648"/>
              <pc:sldLayoutMk cId="2336866591" sldId="2147483666"/>
              <ac:spMk id="4" creationId="{28198CF2-91B3-6C1C-0A93-DC5CB01069DA}"/>
            </ac:spMkLst>
          </pc:spChg>
        </pc:sldLayoutChg>
      </pc:sldMasterChg>
    </pc:docChg>
  </pc:docChgLst>
  <pc:docChgLst>
    <pc:chgData name="pantelis balaouras" userId="25e8755020fc1734" providerId="LiveId" clId="{43717ED4-59BC-40AC-81BE-0E573BFE9CAB}"/>
    <pc:docChg chg="custSel modSld">
      <pc:chgData name="pantelis balaouras" userId="25e8755020fc1734" providerId="LiveId" clId="{43717ED4-59BC-40AC-81BE-0E573BFE9CAB}" dt="2024-05-02T09:29:00.564" v="6" actId="14100"/>
      <pc:docMkLst>
        <pc:docMk/>
      </pc:docMkLst>
      <pc:sldChg chg="modSp mod">
        <pc:chgData name="pantelis balaouras" userId="25e8755020fc1734" providerId="LiveId" clId="{43717ED4-59BC-40AC-81BE-0E573BFE9CAB}" dt="2024-05-02T09:29:00.564" v="6" actId="14100"/>
        <pc:sldMkLst>
          <pc:docMk/>
          <pc:sldMk cId="1503787720" sldId="602"/>
        </pc:sldMkLst>
        <pc:spChg chg="mod">
          <ac:chgData name="pantelis balaouras" userId="25e8755020fc1734" providerId="LiveId" clId="{43717ED4-59BC-40AC-81BE-0E573BFE9CAB}" dt="2024-05-02T09:29:00.564" v="6" actId="14100"/>
          <ac:spMkLst>
            <pc:docMk/>
            <pc:sldMk cId="1503787720" sldId="602"/>
            <ac:spMk id="13" creationId="{ACBE9AD0-B2F0-4ADA-8F10-B83476743F9C}"/>
          </ac:spMkLst>
        </pc:spChg>
      </pc:sldChg>
      <pc:sldChg chg="addSp delSp modSp mod">
        <pc:chgData name="pantelis balaouras" userId="25e8755020fc1734" providerId="LiveId" clId="{43717ED4-59BC-40AC-81BE-0E573BFE9CAB}" dt="2024-05-02T09:28:49.796" v="4" actId="14100"/>
        <pc:sldMkLst>
          <pc:docMk/>
          <pc:sldMk cId="4165322717" sldId="603"/>
        </pc:sldMkLst>
        <pc:spChg chg="mod">
          <ac:chgData name="pantelis balaouras" userId="25e8755020fc1734" providerId="LiveId" clId="{43717ED4-59BC-40AC-81BE-0E573BFE9CAB}" dt="2024-05-02T09:28:49.796" v="4" actId="14100"/>
          <ac:spMkLst>
            <pc:docMk/>
            <pc:sldMk cId="4165322717" sldId="603"/>
            <ac:spMk id="13" creationId="{ACBE9AD0-B2F0-4ADA-8F10-B83476743F9C}"/>
          </ac:spMkLst>
        </pc:spChg>
        <pc:picChg chg="add mod">
          <ac:chgData name="pantelis balaouras" userId="25e8755020fc1734" providerId="LiveId" clId="{43717ED4-59BC-40AC-81BE-0E573BFE9CAB}" dt="2024-05-02T07:14:50.944" v="1"/>
          <ac:picMkLst>
            <pc:docMk/>
            <pc:sldMk cId="4165322717" sldId="603"/>
            <ac:picMk id="2" creationId="{CA5D786C-1DA2-7DF7-63AB-3E1918866EF8}"/>
          </ac:picMkLst>
        </pc:picChg>
        <pc:picChg chg="del">
          <ac:chgData name="pantelis balaouras" userId="25e8755020fc1734" providerId="LiveId" clId="{43717ED4-59BC-40AC-81BE-0E573BFE9CAB}" dt="2024-05-02T07:14:46.377" v="0" actId="478"/>
          <ac:picMkLst>
            <pc:docMk/>
            <pc:sldMk cId="4165322717" sldId="603"/>
            <ac:picMk id="4" creationId="{0B63E55C-279D-697B-A232-B648B4C234EA}"/>
          </ac:picMkLst>
        </pc:picChg>
      </pc:sldChg>
    </pc:docChg>
  </pc:docChgLst>
  <pc:docChgLst>
    <pc:chgData name="pantelis balaouras" userId="25e8755020fc1734" providerId="LiveId" clId="{0303E974-8F0F-4EBD-B49A-B9C161CC1810}"/>
    <pc:docChg chg="undo custSel addSld delSld modSld modMainMaster">
      <pc:chgData name="pantelis balaouras" userId="25e8755020fc1734" providerId="LiveId" clId="{0303E974-8F0F-4EBD-B49A-B9C161CC1810}" dt="2024-04-30T15:40:54.789" v="67" actId="20577"/>
      <pc:docMkLst>
        <pc:docMk/>
      </pc:docMkLst>
      <pc:sldChg chg="del">
        <pc:chgData name="pantelis balaouras" userId="25e8755020fc1734" providerId="LiveId" clId="{0303E974-8F0F-4EBD-B49A-B9C161CC1810}" dt="2024-04-30T15:38:33.220" v="37" actId="47"/>
        <pc:sldMkLst>
          <pc:docMk/>
          <pc:sldMk cId="616025265" sldId="261"/>
        </pc:sldMkLst>
      </pc:sldChg>
      <pc:sldChg chg="del">
        <pc:chgData name="pantelis balaouras" userId="25e8755020fc1734" providerId="LiveId" clId="{0303E974-8F0F-4EBD-B49A-B9C161CC1810}" dt="2024-04-30T15:40:26.843" v="60" actId="47"/>
        <pc:sldMkLst>
          <pc:docMk/>
          <pc:sldMk cId="0" sldId="264"/>
        </pc:sldMkLst>
      </pc:sldChg>
      <pc:sldChg chg="del">
        <pc:chgData name="pantelis balaouras" userId="25e8755020fc1734" providerId="LiveId" clId="{0303E974-8F0F-4EBD-B49A-B9C161CC1810}" dt="2024-04-30T15:40:26.843" v="60" actId="47"/>
        <pc:sldMkLst>
          <pc:docMk/>
          <pc:sldMk cId="0" sldId="265"/>
        </pc:sldMkLst>
      </pc:sldChg>
      <pc:sldChg chg="del">
        <pc:chgData name="pantelis balaouras" userId="25e8755020fc1734" providerId="LiveId" clId="{0303E974-8F0F-4EBD-B49A-B9C161CC1810}" dt="2024-04-30T15:40:26.843" v="60" actId="47"/>
        <pc:sldMkLst>
          <pc:docMk/>
          <pc:sldMk cId="0" sldId="266"/>
        </pc:sldMkLst>
      </pc:sldChg>
      <pc:sldChg chg="del">
        <pc:chgData name="pantelis balaouras" userId="25e8755020fc1734" providerId="LiveId" clId="{0303E974-8F0F-4EBD-B49A-B9C161CC1810}" dt="2024-04-30T15:40:26.843" v="60" actId="47"/>
        <pc:sldMkLst>
          <pc:docMk/>
          <pc:sldMk cId="0" sldId="267"/>
        </pc:sldMkLst>
      </pc:sldChg>
      <pc:sldChg chg="del">
        <pc:chgData name="pantelis balaouras" userId="25e8755020fc1734" providerId="LiveId" clId="{0303E974-8F0F-4EBD-B49A-B9C161CC1810}" dt="2024-04-30T15:40:21.929" v="59" actId="47"/>
        <pc:sldMkLst>
          <pc:docMk/>
          <pc:sldMk cId="0" sldId="268"/>
        </pc:sldMkLst>
      </pc:sldChg>
      <pc:sldChg chg="del">
        <pc:chgData name="pantelis balaouras" userId="25e8755020fc1734" providerId="LiveId" clId="{0303E974-8F0F-4EBD-B49A-B9C161CC1810}" dt="2024-04-30T15:40:21.929" v="59" actId="47"/>
        <pc:sldMkLst>
          <pc:docMk/>
          <pc:sldMk cId="0" sldId="269"/>
        </pc:sldMkLst>
      </pc:sldChg>
      <pc:sldChg chg="del">
        <pc:chgData name="pantelis balaouras" userId="25e8755020fc1734" providerId="LiveId" clId="{0303E974-8F0F-4EBD-B49A-B9C161CC1810}" dt="2024-04-30T15:40:21.929" v="59" actId="47"/>
        <pc:sldMkLst>
          <pc:docMk/>
          <pc:sldMk cId="0" sldId="270"/>
        </pc:sldMkLst>
      </pc:sldChg>
      <pc:sldChg chg="del">
        <pc:chgData name="pantelis balaouras" userId="25e8755020fc1734" providerId="LiveId" clId="{0303E974-8F0F-4EBD-B49A-B9C161CC1810}" dt="2024-04-30T15:40:21.929" v="59" actId="47"/>
        <pc:sldMkLst>
          <pc:docMk/>
          <pc:sldMk cId="0" sldId="271"/>
        </pc:sldMkLst>
      </pc:sldChg>
      <pc:sldChg chg="del">
        <pc:chgData name="pantelis balaouras" userId="25e8755020fc1734" providerId="LiveId" clId="{0303E974-8F0F-4EBD-B49A-B9C161CC1810}" dt="2024-04-30T15:40:21.929" v="59" actId="47"/>
        <pc:sldMkLst>
          <pc:docMk/>
          <pc:sldMk cId="0" sldId="272"/>
        </pc:sldMkLst>
      </pc:sldChg>
      <pc:sldChg chg="add del">
        <pc:chgData name="pantelis balaouras" userId="25e8755020fc1734" providerId="LiveId" clId="{0303E974-8F0F-4EBD-B49A-B9C161CC1810}" dt="2024-04-30T15:40:17.498" v="58" actId="47"/>
        <pc:sldMkLst>
          <pc:docMk/>
          <pc:sldMk cId="0" sldId="275"/>
        </pc:sldMkLst>
      </pc:sldChg>
      <pc:sldChg chg="add del">
        <pc:chgData name="pantelis balaouras" userId="25e8755020fc1734" providerId="LiveId" clId="{0303E974-8F0F-4EBD-B49A-B9C161CC1810}" dt="2024-04-30T15:40:17.498" v="58" actId="47"/>
        <pc:sldMkLst>
          <pc:docMk/>
          <pc:sldMk cId="0" sldId="276"/>
        </pc:sldMkLst>
      </pc:sldChg>
      <pc:sldChg chg="add del">
        <pc:chgData name="pantelis balaouras" userId="25e8755020fc1734" providerId="LiveId" clId="{0303E974-8F0F-4EBD-B49A-B9C161CC1810}" dt="2024-04-30T15:40:17.498" v="58" actId="47"/>
        <pc:sldMkLst>
          <pc:docMk/>
          <pc:sldMk cId="0" sldId="277"/>
        </pc:sldMkLst>
      </pc:sldChg>
      <pc:sldChg chg="add del">
        <pc:chgData name="pantelis balaouras" userId="25e8755020fc1734" providerId="LiveId" clId="{0303E974-8F0F-4EBD-B49A-B9C161CC1810}" dt="2024-04-30T15:40:17.498" v="58" actId="47"/>
        <pc:sldMkLst>
          <pc:docMk/>
          <pc:sldMk cId="0" sldId="278"/>
        </pc:sldMkLst>
      </pc:sldChg>
      <pc:sldChg chg="add del">
        <pc:chgData name="pantelis balaouras" userId="25e8755020fc1734" providerId="LiveId" clId="{0303E974-8F0F-4EBD-B49A-B9C161CC1810}" dt="2024-04-30T15:40:17.498" v="58" actId="47"/>
        <pc:sldMkLst>
          <pc:docMk/>
          <pc:sldMk cId="0" sldId="279"/>
        </pc:sldMkLst>
      </pc:sldChg>
      <pc:sldChg chg="add del">
        <pc:chgData name="pantelis balaouras" userId="25e8755020fc1734" providerId="LiveId" clId="{0303E974-8F0F-4EBD-B49A-B9C161CC1810}" dt="2024-04-30T15:40:17.498" v="58" actId="47"/>
        <pc:sldMkLst>
          <pc:docMk/>
          <pc:sldMk cId="0" sldId="280"/>
        </pc:sldMkLst>
      </pc:sldChg>
      <pc:sldChg chg="add del">
        <pc:chgData name="pantelis balaouras" userId="25e8755020fc1734" providerId="LiveId" clId="{0303E974-8F0F-4EBD-B49A-B9C161CC1810}" dt="2024-04-30T15:40:17.498" v="58" actId="47"/>
        <pc:sldMkLst>
          <pc:docMk/>
          <pc:sldMk cId="0" sldId="281"/>
        </pc:sldMkLst>
      </pc:sldChg>
      <pc:sldChg chg="add del">
        <pc:chgData name="pantelis balaouras" userId="25e8755020fc1734" providerId="LiveId" clId="{0303E974-8F0F-4EBD-B49A-B9C161CC1810}" dt="2024-04-30T15:40:10.624" v="57" actId="47"/>
        <pc:sldMkLst>
          <pc:docMk/>
          <pc:sldMk cId="1915799683" sldId="404"/>
        </pc:sldMkLst>
      </pc:sldChg>
      <pc:sldChg chg="add del">
        <pc:chgData name="pantelis balaouras" userId="25e8755020fc1734" providerId="LiveId" clId="{0303E974-8F0F-4EBD-B49A-B9C161CC1810}" dt="2024-04-30T15:31:46.577" v="18" actId="47"/>
        <pc:sldMkLst>
          <pc:docMk/>
          <pc:sldMk cId="2033093179" sldId="420"/>
        </pc:sldMkLst>
      </pc:sldChg>
      <pc:sldChg chg="modSp mod">
        <pc:chgData name="pantelis balaouras" userId="25e8755020fc1734" providerId="LiveId" clId="{0303E974-8F0F-4EBD-B49A-B9C161CC1810}" dt="2024-04-30T15:37:22.407" v="24" actId="20577"/>
        <pc:sldMkLst>
          <pc:docMk/>
          <pc:sldMk cId="319560736" sldId="436"/>
        </pc:sldMkLst>
        <pc:spChg chg="mod">
          <ac:chgData name="pantelis balaouras" userId="25e8755020fc1734" providerId="LiveId" clId="{0303E974-8F0F-4EBD-B49A-B9C161CC1810}" dt="2024-04-30T15:37:22.407" v="24" actId="20577"/>
          <ac:spMkLst>
            <pc:docMk/>
            <pc:sldMk cId="319560736" sldId="436"/>
            <ac:spMk id="4" creationId="{122BC770-408C-50C8-126F-18790E99F2CB}"/>
          </ac:spMkLst>
        </pc:spChg>
      </pc:sldChg>
      <pc:sldChg chg="del">
        <pc:chgData name="pantelis balaouras" userId="25e8755020fc1734" providerId="LiveId" clId="{0303E974-8F0F-4EBD-B49A-B9C161CC1810}" dt="2024-04-30T15:40:21.929" v="59" actId="47"/>
        <pc:sldMkLst>
          <pc:docMk/>
          <pc:sldMk cId="750286666" sldId="438"/>
        </pc:sldMkLst>
      </pc:sldChg>
      <pc:sldChg chg="del">
        <pc:chgData name="pantelis balaouras" userId="25e8755020fc1734" providerId="LiveId" clId="{0303E974-8F0F-4EBD-B49A-B9C161CC1810}" dt="2024-04-30T15:37:03.342" v="23" actId="47"/>
        <pc:sldMkLst>
          <pc:docMk/>
          <pc:sldMk cId="2585051265" sldId="535"/>
        </pc:sldMkLst>
      </pc:sldChg>
      <pc:sldChg chg="del">
        <pc:chgData name="pantelis balaouras" userId="25e8755020fc1734" providerId="LiveId" clId="{0303E974-8F0F-4EBD-B49A-B9C161CC1810}" dt="2024-04-30T15:30:43.898" v="13" actId="47"/>
        <pc:sldMkLst>
          <pc:docMk/>
          <pc:sldMk cId="811085658" sldId="545"/>
        </pc:sldMkLst>
      </pc:sldChg>
      <pc:sldChg chg="del">
        <pc:chgData name="pantelis balaouras" userId="25e8755020fc1734" providerId="LiveId" clId="{0303E974-8F0F-4EBD-B49A-B9C161CC1810}" dt="2024-04-30T15:40:21.929" v="59" actId="47"/>
        <pc:sldMkLst>
          <pc:docMk/>
          <pc:sldMk cId="2572786522" sldId="598"/>
        </pc:sldMkLst>
      </pc:sldChg>
      <pc:sldChg chg="del">
        <pc:chgData name="pantelis balaouras" userId="25e8755020fc1734" providerId="LiveId" clId="{0303E974-8F0F-4EBD-B49A-B9C161CC1810}" dt="2024-04-30T15:38:34.187" v="38" actId="47"/>
        <pc:sldMkLst>
          <pc:docMk/>
          <pc:sldMk cId="1697529640" sldId="599"/>
        </pc:sldMkLst>
      </pc:sldChg>
      <pc:sldChg chg="del">
        <pc:chgData name="pantelis balaouras" userId="25e8755020fc1734" providerId="LiveId" clId="{0303E974-8F0F-4EBD-B49A-B9C161CC1810}" dt="2024-04-30T15:39:47.751" v="54" actId="47"/>
        <pc:sldMkLst>
          <pc:docMk/>
          <pc:sldMk cId="836802549" sldId="600"/>
        </pc:sldMkLst>
      </pc:sldChg>
      <pc:sldChg chg="del">
        <pc:chgData name="pantelis balaouras" userId="25e8755020fc1734" providerId="LiveId" clId="{0303E974-8F0F-4EBD-B49A-B9C161CC1810}" dt="2024-04-30T15:40:00.198" v="55" actId="47"/>
        <pc:sldMkLst>
          <pc:docMk/>
          <pc:sldMk cId="2768704418" sldId="601"/>
        </pc:sldMkLst>
      </pc:sldChg>
      <pc:sldChg chg="modSp mod">
        <pc:chgData name="pantelis balaouras" userId="25e8755020fc1734" providerId="LiveId" clId="{0303E974-8F0F-4EBD-B49A-B9C161CC1810}" dt="2024-04-30T15:38:10.678" v="36" actId="948"/>
        <pc:sldMkLst>
          <pc:docMk/>
          <pc:sldMk cId="1503787720" sldId="602"/>
        </pc:sldMkLst>
        <pc:spChg chg="mod">
          <ac:chgData name="pantelis balaouras" userId="25e8755020fc1734" providerId="LiveId" clId="{0303E974-8F0F-4EBD-B49A-B9C161CC1810}" dt="2024-04-30T15:38:10.678" v="36" actId="948"/>
          <ac:spMkLst>
            <pc:docMk/>
            <pc:sldMk cId="1503787720" sldId="602"/>
            <ac:spMk id="5" creationId="{F56DC747-739E-5A0C-94B8-E8F8E974AC85}"/>
          </ac:spMkLst>
        </pc:spChg>
        <pc:spChg chg="mod">
          <ac:chgData name="pantelis balaouras" userId="25e8755020fc1734" providerId="LiveId" clId="{0303E974-8F0F-4EBD-B49A-B9C161CC1810}" dt="2024-04-30T15:37:32.572" v="33" actId="20577"/>
          <ac:spMkLst>
            <pc:docMk/>
            <pc:sldMk cId="1503787720" sldId="602"/>
            <ac:spMk id="13" creationId="{ACBE9AD0-B2F0-4ADA-8F10-B83476743F9C}"/>
          </ac:spMkLst>
        </pc:spChg>
      </pc:sldChg>
      <pc:sldChg chg="addSp delSp modSp mod">
        <pc:chgData name="pantelis balaouras" userId="25e8755020fc1734" providerId="LiveId" clId="{0303E974-8F0F-4EBD-B49A-B9C161CC1810}" dt="2024-04-30T15:36:54.887" v="22"/>
        <pc:sldMkLst>
          <pc:docMk/>
          <pc:sldMk cId="4165322717" sldId="603"/>
        </pc:sldMkLst>
        <pc:spChg chg="del">
          <ac:chgData name="pantelis balaouras" userId="25e8755020fc1734" providerId="LiveId" clId="{0303E974-8F0F-4EBD-B49A-B9C161CC1810}" dt="2024-04-30T15:36:46.558" v="21" actId="478"/>
          <ac:spMkLst>
            <pc:docMk/>
            <pc:sldMk cId="4165322717" sldId="603"/>
            <ac:spMk id="3" creationId="{4A1A03FD-DBE8-88F4-1AA3-88B814677301}"/>
          </ac:spMkLst>
        </pc:spChg>
        <pc:spChg chg="mod">
          <ac:chgData name="pantelis balaouras" userId="25e8755020fc1734" providerId="LiveId" clId="{0303E974-8F0F-4EBD-B49A-B9C161CC1810}" dt="2024-04-30T15:31:57.948" v="19"/>
          <ac:spMkLst>
            <pc:docMk/>
            <pc:sldMk cId="4165322717" sldId="603"/>
            <ac:spMk id="5" creationId="{F56DC747-739E-5A0C-94B8-E8F8E974AC85}"/>
          </ac:spMkLst>
        </pc:spChg>
        <pc:spChg chg="add mod">
          <ac:chgData name="pantelis balaouras" userId="25e8755020fc1734" providerId="LiveId" clId="{0303E974-8F0F-4EBD-B49A-B9C161CC1810}" dt="2024-04-30T15:36:54.887" v="22"/>
          <ac:spMkLst>
            <pc:docMk/>
            <pc:sldMk cId="4165322717" sldId="603"/>
            <ac:spMk id="6" creationId="{4C57D3FE-16E3-0211-E89C-004370C35722}"/>
          </ac:spMkLst>
        </pc:spChg>
        <pc:picChg chg="del">
          <ac:chgData name="pantelis balaouras" userId="25e8755020fc1734" providerId="LiveId" clId="{0303E974-8F0F-4EBD-B49A-B9C161CC1810}" dt="2024-04-30T15:36:40.877" v="20" actId="478"/>
          <ac:picMkLst>
            <pc:docMk/>
            <pc:sldMk cId="4165322717" sldId="603"/>
            <ac:picMk id="2" creationId="{7F194105-A616-1811-CCD2-0261AE6759AF}"/>
          </ac:picMkLst>
        </pc:picChg>
        <pc:picChg chg="add mod">
          <ac:chgData name="pantelis balaouras" userId="25e8755020fc1734" providerId="LiveId" clId="{0303E974-8F0F-4EBD-B49A-B9C161CC1810}" dt="2024-04-30T15:36:54.887" v="22"/>
          <ac:picMkLst>
            <pc:docMk/>
            <pc:sldMk cId="4165322717" sldId="603"/>
            <ac:picMk id="4" creationId="{0B63E55C-279D-697B-A232-B648B4C234EA}"/>
          </ac:picMkLst>
        </pc:picChg>
      </pc:sldChg>
      <pc:sldChg chg="modSp new mod">
        <pc:chgData name="pantelis balaouras" userId="25e8755020fc1734" providerId="LiveId" clId="{0303E974-8F0F-4EBD-B49A-B9C161CC1810}" dt="2024-04-30T15:40:54.789" v="67" actId="20577"/>
        <pc:sldMkLst>
          <pc:docMk/>
          <pc:sldMk cId="4284748569" sldId="604"/>
        </pc:sldMkLst>
        <pc:spChg chg="mod">
          <ac:chgData name="pantelis balaouras" userId="25e8755020fc1734" providerId="LiveId" clId="{0303E974-8F0F-4EBD-B49A-B9C161CC1810}" dt="2024-04-30T15:38:52.282" v="46" actId="20577"/>
          <ac:spMkLst>
            <pc:docMk/>
            <pc:sldMk cId="4284748569" sldId="604"/>
            <ac:spMk id="2" creationId="{FAE5E737-E76F-E7EB-B875-E3747977F30F}"/>
          </ac:spMkLst>
        </pc:spChg>
        <pc:spChg chg="mod">
          <ac:chgData name="pantelis balaouras" userId="25e8755020fc1734" providerId="LiveId" clId="{0303E974-8F0F-4EBD-B49A-B9C161CC1810}" dt="2024-04-30T15:40:54.789" v="67" actId="20577"/>
          <ac:spMkLst>
            <pc:docMk/>
            <pc:sldMk cId="4284748569" sldId="604"/>
            <ac:spMk id="3" creationId="{46CA5DD9-D641-C00F-B8DD-3467039A82B1}"/>
          </ac:spMkLst>
        </pc:spChg>
      </pc:sldChg>
      <pc:sldChg chg="modSp add mod">
        <pc:chgData name="pantelis balaouras" userId="25e8755020fc1734" providerId="LiveId" clId="{0303E974-8F0F-4EBD-B49A-B9C161CC1810}" dt="2024-04-30T15:39:41.284" v="53" actId="12"/>
        <pc:sldMkLst>
          <pc:docMk/>
          <pc:sldMk cId="3483195499" sldId="605"/>
        </pc:sldMkLst>
        <pc:spChg chg="mod">
          <ac:chgData name="pantelis balaouras" userId="25e8755020fc1734" providerId="LiveId" clId="{0303E974-8F0F-4EBD-B49A-B9C161CC1810}" dt="2024-04-30T15:39:41.284" v="53" actId="12"/>
          <ac:spMkLst>
            <pc:docMk/>
            <pc:sldMk cId="3483195499" sldId="605"/>
            <ac:spMk id="3" creationId="{46CA5DD9-D641-C00F-B8DD-3467039A82B1}"/>
          </ac:spMkLst>
        </pc:spChg>
      </pc:sldChg>
      <pc:sldMasterChg chg="modSldLayout">
        <pc:chgData name="pantelis balaouras" userId="25e8755020fc1734" providerId="LiveId" clId="{0303E974-8F0F-4EBD-B49A-B9C161CC1810}" dt="2024-04-30T15:40:48.643" v="66" actId="20577"/>
        <pc:sldMasterMkLst>
          <pc:docMk/>
          <pc:sldMasterMk cId="1468923052" sldId="2147483648"/>
        </pc:sldMasterMkLst>
        <pc:sldLayoutChg chg="modSp mod">
          <pc:chgData name="pantelis balaouras" userId="25e8755020fc1734" providerId="LiveId" clId="{0303E974-8F0F-4EBD-B49A-B9C161CC1810}" dt="2024-04-30T15:40:48.643" v="66" actId="20577"/>
          <pc:sldLayoutMkLst>
            <pc:docMk/>
            <pc:sldMasterMk cId="1468923052" sldId="2147483648"/>
            <pc:sldLayoutMk cId="2577986437" sldId="2147483661"/>
          </pc:sldLayoutMkLst>
          <pc:spChg chg="mod">
            <ac:chgData name="pantelis balaouras" userId="25e8755020fc1734" providerId="LiveId" clId="{0303E974-8F0F-4EBD-B49A-B9C161CC1810}" dt="2024-04-30T15:40:48.643" v="66" actId="20577"/>
            <ac:spMkLst>
              <pc:docMk/>
              <pc:sldMasterMk cId="1468923052" sldId="2147483648"/>
              <pc:sldLayoutMk cId="2577986437" sldId="2147483661"/>
              <ac:spMk id="11" creationId="{2B11A1E7-A92D-4ADD-A414-173299287A7B}"/>
            </ac:spMkLst>
          </pc:spChg>
        </pc:sldLayoutChg>
        <pc:sldLayoutChg chg="modSp mod">
          <pc:chgData name="pantelis balaouras" userId="25e8755020fc1734" providerId="LiveId" clId="{0303E974-8F0F-4EBD-B49A-B9C161CC1810}" dt="2024-04-30T15:40:43.935" v="64" actId="20577"/>
          <pc:sldLayoutMkLst>
            <pc:docMk/>
            <pc:sldMasterMk cId="1468923052" sldId="2147483648"/>
            <pc:sldLayoutMk cId="2515741970" sldId="2147483665"/>
          </pc:sldLayoutMkLst>
          <pc:spChg chg="mod">
            <ac:chgData name="pantelis balaouras" userId="25e8755020fc1734" providerId="LiveId" clId="{0303E974-8F0F-4EBD-B49A-B9C161CC1810}" dt="2024-04-30T15:40:43.935" v="64" actId="20577"/>
            <ac:spMkLst>
              <pc:docMk/>
              <pc:sldMasterMk cId="1468923052" sldId="2147483648"/>
              <pc:sldLayoutMk cId="2515741970" sldId="2147483665"/>
              <ac:spMk id="6" creationId="{CA3CB49D-6037-D654-139D-27D28DCF05C0}"/>
            </ac:spMkLst>
          </pc:spChg>
        </pc:sldLayoutChg>
        <pc:sldLayoutChg chg="modSp mod">
          <pc:chgData name="pantelis balaouras" userId="25e8755020fc1734" providerId="LiveId" clId="{0303E974-8F0F-4EBD-B49A-B9C161CC1810}" dt="2024-04-30T15:40:37.031" v="62" actId="20577"/>
          <pc:sldLayoutMkLst>
            <pc:docMk/>
            <pc:sldMasterMk cId="1468923052" sldId="2147483648"/>
            <pc:sldLayoutMk cId="2336866591" sldId="2147483666"/>
          </pc:sldLayoutMkLst>
          <pc:spChg chg="mod">
            <ac:chgData name="pantelis balaouras" userId="25e8755020fc1734" providerId="LiveId" clId="{0303E974-8F0F-4EBD-B49A-B9C161CC1810}" dt="2024-04-30T15:40:37.031" v="62" actId="20577"/>
            <ac:spMkLst>
              <pc:docMk/>
              <pc:sldMasterMk cId="1468923052" sldId="2147483648"/>
              <pc:sldLayoutMk cId="2336866591" sldId="2147483666"/>
              <ac:spMk id="4" creationId="{28198CF2-91B3-6C1C-0A93-DC5CB01069DA}"/>
            </ac:spMkLst>
          </pc:spChg>
        </pc:sldLayoutChg>
      </pc:sldMasterChg>
    </pc:docChg>
  </pc:docChgLst>
  <pc:docChgLst>
    <pc:chgData name="pantelis balaouras" userId="25e8755020fc1734" providerId="LiveId" clId="{72C4E5CC-544E-4B6A-B189-3CD705B27CF8}"/>
    <pc:docChg chg="undo custSel addSld delSld modSld sldOrd modMainMaster">
      <pc:chgData name="pantelis balaouras" userId="25e8755020fc1734" providerId="LiveId" clId="{72C4E5CC-544E-4B6A-B189-3CD705B27CF8}" dt="2024-04-30T14:51:38.367" v="259" actId="14100"/>
      <pc:docMkLst>
        <pc:docMk/>
      </pc:docMkLst>
      <pc:sldChg chg="modSp mod">
        <pc:chgData name="pantelis balaouras" userId="25e8755020fc1734" providerId="LiveId" clId="{72C4E5CC-544E-4B6A-B189-3CD705B27CF8}" dt="2024-04-30T14:29:29.886" v="124" actId="20577"/>
        <pc:sldMkLst>
          <pc:docMk/>
          <pc:sldMk cId="616025265" sldId="261"/>
        </pc:sldMkLst>
        <pc:spChg chg="mod">
          <ac:chgData name="pantelis balaouras" userId="25e8755020fc1734" providerId="LiveId" clId="{72C4E5CC-544E-4B6A-B189-3CD705B27CF8}" dt="2024-04-30T14:29:29.886" v="124" actId="20577"/>
          <ac:spMkLst>
            <pc:docMk/>
            <pc:sldMk cId="616025265" sldId="261"/>
            <ac:spMk id="4" creationId="{E47D0821-8573-4002-9B33-F43C68A1D403}"/>
          </ac:spMkLst>
        </pc:spChg>
        <pc:spChg chg="mod">
          <ac:chgData name="pantelis balaouras" userId="25e8755020fc1734" providerId="LiveId" clId="{72C4E5CC-544E-4B6A-B189-3CD705B27CF8}" dt="2024-04-30T14:09:40.034" v="21" actId="20577"/>
          <ac:spMkLst>
            <pc:docMk/>
            <pc:sldMk cId="616025265" sldId="261"/>
            <ac:spMk id="6" creationId="{AA5AE911-E515-48E3-AB8B-121C68B77A58}"/>
          </ac:spMkLst>
        </pc:spChg>
      </pc:sldChg>
      <pc:sldChg chg="del">
        <pc:chgData name="pantelis balaouras" userId="25e8755020fc1734" providerId="LiveId" clId="{72C4E5CC-544E-4B6A-B189-3CD705B27CF8}" dt="2024-04-30T14:29:33.957" v="125" actId="47"/>
        <pc:sldMkLst>
          <pc:docMk/>
          <pc:sldMk cId="0" sldId="262"/>
        </pc:sldMkLst>
      </pc:sldChg>
      <pc:sldChg chg="del">
        <pc:chgData name="pantelis balaouras" userId="25e8755020fc1734" providerId="LiveId" clId="{72C4E5CC-544E-4B6A-B189-3CD705B27CF8}" dt="2024-04-30T14:29:37.903" v="126" actId="47"/>
        <pc:sldMkLst>
          <pc:docMk/>
          <pc:sldMk cId="0" sldId="263"/>
        </pc:sldMkLst>
      </pc:sldChg>
      <pc:sldChg chg="addSp delSp modSp add mod setBg modClrScheme chgLayout">
        <pc:chgData name="pantelis balaouras" userId="25e8755020fc1734" providerId="LiveId" clId="{72C4E5CC-544E-4B6A-B189-3CD705B27CF8}" dt="2024-04-30T14:25:14.114" v="79" actId="20577"/>
        <pc:sldMkLst>
          <pc:docMk/>
          <pc:sldMk cId="0" sldId="264"/>
        </pc:sldMkLst>
        <pc:spChg chg="add del mod ord">
          <ac:chgData name="pantelis balaouras" userId="25e8755020fc1734" providerId="LiveId" clId="{72C4E5CC-544E-4B6A-B189-3CD705B27CF8}" dt="2024-04-30T14:12:23.252" v="31" actId="700"/>
          <ac:spMkLst>
            <pc:docMk/>
            <pc:sldMk cId="0" sldId="264"/>
            <ac:spMk id="2" creationId="{4F0E9BC7-0B5A-3358-0F0B-93BB313FE1EB}"/>
          </ac:spMkLst>
        </pc:spChg>
        <pc:spChg chg="add del mod ord">
          <ac:chgData name="pantelis balaouras" userId="25e8755020fc1734" providerId="LiveId" clId="{72C4E5CC-544E-4B6A-B189-3CD705B27CF8}" dt="2024-04-30T14:12:23.252" v="31" actId="700"/>
          <ac:spMkLst>
            <pc:docMk/>
            <pc:sldMk cId="0" sldId="264"/>
            <ac:spMk id="3" creationId="{2B49FA13-17BE-CB28-F6D3-C2A5F098EE12}"/>
          </ac:spMkLst>
        </pc:spChg>
        <pc:spChg chg="add mod ord">
          <ac:chgData name="pantelis balaouras" userId="25e8755020fc1734" providerId="LiveId" clId="{72C4E5CC-544E-4B6A-B189-3CD705B27CF8}" dt="2024-04-30T14:25:14.114" v="79" actId="20577"/>
          <ac:spMkLst>
            <pc:docMk/>
            <pc:sldMk cId="0" sldId="264"/>
            <ac:spMk id="4" creationId="{A7629070-6677-D581-7704-B335C225F11F}"/>
          </ac:spMkLst>
        </pc:spChg>
        <pc:spChg chg="del">
          <ac:chgData name="pantelis balaouras" userId="25e8755020fc1734" providerId="LiveId" clId="{72C4E5CC-544E-4B6A-B189-3CD705B27CF8}" dt="2024-04-30T14:21:22.650" v="43" actId="478"/>
          <ac:spMkLst>
            <pc:docMk/>
            <pc:sldMk cId="0" sldId="264"/>
            <ac:spMk id="308" creationId="{00000000-0000-0000-0000-000000000000}"/>
          </ac:spMkLst>
        </pc:spChg>
        <pc:spChg chg="mod ord">
          <ac:chgData name="pantelis balaouras" userId="25e8755020fc1734" providerId="LiveId" clId="{72C4E5CC-544E-4B6A-B189-3CD705B27CF8}" dt="2024-04-30T14:21:08.495" v="38" actId="700"/>
          <ac:spMkLst>
            <pc:docMk/>
            <pc:sldMk cId="0" sldId="264"/>
            <ac:spMk id="309" creationId="{00000000-0000-0000-0000-000000000000}"/>
          </ac:spMkLst>
        </pc:spChg>
        <pc:spChg chg="mod">
          <ac:chgData name="pantelis balaouras" userId="25e8755020fc1734" providerId="LiveId" clId="{72C4E5CC-544E-4B6A-B189-3CD705B27CF8}" dt="2024-04-30T14:21:29.965" v="44" actId="1076"/>
          <ac:spMkLst>
            <pc:docMk/>
            <pc:sldMk cId="0" sldId="264"/>
            <ac:spMk id="313" creationId="{00000000-0000-0000-0000-000000000000}"/>
          </ac:spMkLst>
        </pc:spChg>
        <pc:picChg chg="mod">
          <ac:chgData name="pantelis balaouras" userId="25e8755020fc1734" providerId="LiveId" clId="{72C4E5CC-544E-4B6A-B189-3CD705B27CF8}" dt="2024-04-30T14:21:31.664" v="45" actId="1076"/>
          <ac:picMkLst>
            <pc:docMk/>
            <pc:sldMk cId="0" sldId="264"/>
            <ac:picMk id="310" creationId="{00000000-0000-0000-0000-000000000000}"/>
          </ac:picMkLst>
        </pc:picChg>
      </pc:sldChg>
      <pc:sldChg chg="addSp delSp modSp mod modClrScheme chgLayout">
        <pc:chgData name="pantelis balaouras" userId="25e8755020fc1734" providerId="LiveId" clId="{72C4E5CC-544E-4B6A-B189-3CD705B27CF8}" dt="2024-04-30T14:25:30.564" v="85" actId="6549"/>
        <pc:sldMkLst>
          <pc:docMk/>
          <pc:sldMk cId="0" sldId="265"/>
        </pc:sldMkLst>
        <pc:spChg chg="add mod ord">
          <ac:chgData name="pantelis balaouras" userId="25e8755020fc1734" providerId="LiveId" clId="{72C4E5CC-544E-4B6A-B189-3CD705B27CF8}" dt="2024-04-30T14:25:30.564" v="85" actId="6549"/>
          <ac:spMkLst>
            <pc:docMk/>
            <pc:sldMk cId="0" sldId="265"/>
            <ac:spMk id="2" creationId="{345BDCFC-FBC4-EC98-0E95-CCAF3AA9AE3D}"/>
          </ac:spMkLst>
        </pc:spChg>
        <pc:spChg chg="add del mod">
          <ac:chgData name="pantelis balaouras" userId="25e8755020fc1734" providerId="LiveId" clId="{72C4E5CC-544E-4B6A-B189-3CD705B27CF8}" dt="2024-04-30T14:23:22.604" v="55" actId="478"/>
          <ac:spMkLst>
            <pc:docMk/>
            <pc:sldMk cId="0" sldId="265"/>
            <ac:spMk id="4" creationId="{707E8F25-A24C-7134-03E2-C8E026D5F4DC}"/>
          </ac:spMkLst>
        </pc:spChg>
        <pc:spChg chg="del mod">
          <ac:chgData name="pantelis balaouras" userId="25e8755020fc1734" providerId="LiveId" clId="{72C4E5CC-544E-4B6A-B189-3CD705B27CF8}" dt="2024-04-30T14:22:35.342" v="49" actId="478"/>
          <ac:spMkLst>
            <pc:docMk/>
            <pc:sldMk cId="0" sldId="265"/>
            <ac:spMk id="319" creationId="{00000000-0000-0000-0000-000000000000}"/>
          </ac:spMkLst>
        </pc:spChg>
        <pc:spChg chg="add del mod ord">
          <ac:chgData name="pantelis balaouras" userId="25e8755020fc1734" providerId="LiveId" clId="{72C4E5CC-544E-4B6A-B189-3CD705B27CF8}" dt="2024-04-30T14:23:56.680" v="62" actId="14100"/>
          <ac:spMkLst>
            <pc:docMk/>
            <pc:sldMk cId="0" sldId="265"/>
            <ac:spMk id="320" creationId="{00000000-0000-0000-0000-000000000000}"/>
          </ac:spMkLst>
        </pc:spChg>
        <pc:spChg chg="mod">
          <ac:chgData name="pantelis balaouras" userId="25e8755020fc1734" providerId="LiveId" clId="{72C4E5CC-544E-4B6A-B189-3CD705B27CF8}" dt="2024-04-30T14:24:23.141" v="68" actId="113"/>
          <ac:spMkLst>
            <pc:docMk/>
            <pc:sldMk cId="0" sldId="265"/>
            <ac:spMk id="321" creationId="{00000000-0000-0000-0000-000000000000}"/>
          </ac:spMkLst>
        </pc:spChg>
        <pc:spChg chg="mod">
          <ac:chgData name="pantelis balaouras" userId="25e8755020fc1734" providerId="LiveId" clId="{72C4E5CC-544E-4B6A-B189-3CD705B27CF8}" dt="2024-04-30T14:24:28.310" v="69" actId="113"/>
          <ac:spMkLst>
            <pc:docMk/>
            <pc:sldMk cId="0" sldId="265"/>
            <ac:spMk id="322" creationId="{00000000-0000-0000-0000-000000000000}"/>
          </ac:spMkLst>
        </pc:spChg>
        <pc:picChg chg="mod">
          <ac:chgData name="pantelis balaouras" userId="25e8755020fc1734" providerId="LiveId" clId="{72C4E5CC-544E-4B6A-B189-3CD705B27CF8}" dt="2024-04-30T14:24:17.741" v="67" actId="1440"/>
          <ac:picMkLst>
            <pc:docMk/>
            <pc:sldMk cId="0" sldId="265"/>
            <ac:picMk id="323" creationId="{00000000-0000-0000-0000-000000000000}"/>
          </ac:picMkLst>
        </pc:picChg>
        <pc:picChg chg="mod">
          <ac:chgData name="pantelis balaouras" userId="25e8755020fc1734" providerId="LiveId" clId="{72C4E5CC-544E-4B6A-B189-3CD705B27CF8}" dt="2024-04-30T14:25:27.349" v="83" actId="1076"/>
          <ac:picMkLst>
            <pc:docMk/>
            <pc:sldMk cId="0" sldId="265"/>
            <ac:picMk id="324" creationId="{00000000-0000-0000-0000-000000000000}"/>
          </ac:picMkLst>
        </pc:picChg>
      </pc:sldChg>
      <pc:sldChg chg="addSp modSp mod modClrScheme chgLayout">
        <pc:chgData name="pantelis balaouras" userId="25e8755020fc1734" providerId="LiveId" clId="{72C4E5CC-544E-4B6A-B189-3CD705B27CF8}" dt="2024-04-30T14:27:05.520" v="113" actId="1076"/>
        <pc:sldMkLst>
          <pc:docMk/>
          <pc:sldMk cId="0" sldId="266"/>
        </pc:sldMkLst>
        <pc:spChg chg="add mod ord">
          <ac:chgData name="pantelis balaouras" userId="25e8755020fc1734" providerId="LiveId" clId="{72C4E5CC-544E-4B6A-B189-3CD705B27CF8}" dt="2024-04-30T14:25:43.275" v="88" actId="6549"/>
          <ac:spMkLst>
            <pc:docMk/>
            <pc:sldMk cId="0" sldId="266"/>
            <ac:spMk id="2" creationId="{6F241234-37FE-8776-6B32-5073728EBBAF}"/>
          </ac:spMkLst>
        </pc:spChg>
        <pc:spChg chg="mod">
          <ac:chgData name="pantelis balaouras" userId="25e8755020fc1734" providerId="LiveId" clId="{72C4E5CC-544E-4B6A-B189-3CD705B27CF8}" dt="2024-04-30T14:24:55.873" v="71" actId="21"/>
          <ac:spMkLst>
            <pc:docMk/>
            <pc:sldMk cId="0" sldId="266"/>
            <ac:spMk id="330" creationId="{00000000-0000-0000-0000-000000000000}"/>
          </ac:spMkLst>
        </pc:spChg>
        <pc:spChg chg="mod ord">
          <ac:chgData name="pantelis balaouras" userId="25e8755020fc1734" providerId="LiveId" clId="{72C4E5CC-544E-4B6A-B189-3CD705B27CF8}" dt="2024-04-30T14:22:17.796" v="46" actId="700"/>
          <ac:spMkLst>
            <pc:docMk/>
            <pc:sldMk cId="0" sldId="266"/>
            <ac:spMk id="331" creationId="{00000000-0000-0000-0000-000000000000}"/>
          </ac:spMkLst>
        </pc:spChg>
        <pc:picChg chg="mod">
          <ac:chgData name="pantelis balaouras" userId="25e8755020fc1734" providerId="LiveId" clId="{72C4E5CC-544E-4B6A-B189-3CD705B27CF8}" dt="2024-04-30T14:27:05.520" v="113" actId="1076"/>
          <ac:picMkLst>
            <pc:docMk/>
            <pc:sldMk cId="0" sldId="266"/>
            <ac:picMk id="332" creationId="{00000000-0000-0000-0000-000000000000}"/>
          </ac:picMkLst>
        </pc:picChg>
      </pc:sldChg>
      <pc:sldChg chg="addSp delSp modSp mod modClrScheme chgLayout">
        <pc:chgData name="pantelis balaouras" userId="25e8755020fc1734" providerId="LiveId" clId="{72C4E5CC-544E-4B6A-B189-3CD705B27CF8}" dt="2024-04-30T14:27:18.076" v="115" actId="14100"/>
        <pc:sldMkLst>
          <pc:docMk/>
          <pc:sldMk cId="0" sldId="267"/>
        </pc:sldMkLst>
        <pc:spChg chg="add mod ord">
          <ac:chgData name="pantelis balaouras" userId="25e8755020fc1734" providerId="LiveId" clId="{72C4E5CC-544E-4B6A-B189-3CD705B27CF8}" dt="2024-04-30T14:25:50.783" v="91" actId="20577"/>
          <ac:spMkLst>
            <pc:docMk/>
            <pc:sldMk cId="0" sldId="267"/>
            <ac:spMk id="2" creationId="{982A6ED3-9586-ECD0-6217-5640414A0A79}"/>
          </ac:spMkLst>
        </pc:spChg>
        <pc:spChg chg="del">
          <ac:chgData name="pantelis balaouras" userId="25e8755020fc1734" providerId="LiveId" clId="{72C4E5CC-544E-4B6A-B189-3CD705B27CF8}" dt="2024-04-30T14:25:55.869" v="92" actId="478"/>
          <ac:spMkLst>
            <pc:docMk/>
            <pc:sldMk cId="0" sldId="267"/>
            <ac:spMk id="339" creationId="{00000000-0000-0000-0000-000000000000}"/>
          </ac:spMkLst>
        </pc:spChg>
        <pc:spChg chg="mod ord">
          <ac:chgData name="pantelis balaouras" userId="25e8755020fc1734" providerId="LiveId" clId="{72C4E5CC-544E-4B6A-B189-3CD705B27CF8}" dt="2024-04-30T14:27:18.076" v="115" actId="14100"/>
          <ac:spMkLst>
            <pc:docMk/>
            <pc:sldMk cId="0" sldId="267"/>
            <ac:spMk id="340" creationId="{00000000-0000-0000-0000-000000000000}"/>
          </ac:spMkLst>
        </pc:spChg>
        <pc:picChg chg="mod">
          <ac:chgData name="pantelis balaouras" userId="25e8755020fc1734" providerId="LiveId" clId="{72C4E5CC-544E-4B6A-B189-3CD705B27CF8}" dt="2024-04-30T14:27:10.645" v="114" actId="1076"/>
          <ac:picMkLst>
            <pc:docMk/>
            <pc:sldMk cId="0" sldId="267"/>
            <ac:picMk id="342" creationId="{00000000-0000-0000-0000-000000000000}"/>
          </ac:picMkLst>
        </pc:picChg>
      </pc:sldChg>
      <pc:sldChg chg="addSp delSp modSp mod modClrScheme chgLayout">
        <pc:chgData name="pantelis balaouras" userId="25e8755020fc1734" providerId="LiveId" clId="{72C4E5CC-544E-4B6A-B189-3CD705B27CF8}" dt="2024-04-30T14:27:24.222" v="116" actId="1076"/>
        <pc:sldMkLst>
          <pc:docMk/>
          <pc:sldMk cId="0" sldId="268"/>
        </pc:sldMkLst>
        <pc:spChg chg="add mod ord">
          <ac:chgData name="pantelis balaouras" userId="25e8755020fc1734" providerId="LiveId" clId="{72C4E5CC-544E-4B6A-B189-3CD705B27CF8}" dt="2024-04-30T14:26:04.401" v="95" actId="20577"/>
          <ac:spMkLst>
            <pc:docMk/>
            <pc:sldMk cId="0" sldId="268"/>
            <ac:spMk id="2" creationId="{89320CC7-EBE8-DDD2-33BE-2AD1C7B908F3}"/>
          </ac:spMkLst>
        </pc:spChg>
        <pc:spChg chg="del">
          <ac:chgData name="pantelis balaouras" userId="25e8755020fc1734" providerId="LiveId" clId="{72C4E5CC-544E-4B6A-B189-3CD705B27CF8}" dt="2024-04-30T14:26:09.797" v="96" actId="478"/>
          <ac:spMkLst>
            <pc:docMk/>
            <pc:sldMk cId="0" sldId="268"/>
            <ac:spMk id="348" creationId="{00000000-0000-0000-0000-000000000000}"/>
          </ac:spMkLst>
        </pc:spChg>
        <pc:spChg chg="mod ord">
          <ac:chgData name="pantelis balaouras" userId="25e8755020fc1734" providerId="LiveId" clId="{72C4E5CC-544E-4B6A-B189-3CD705B27CF8}" dt="2024-04-30T14:22:17.796" v="46" actId="700"/>
          <ac:spMkLst>
            <pc:docMk/>
            <pc:sldMk cId="0" sldId="268"/>
            <ac:spMk id="349" creationId="{00000000-0000-0000-0000-000000000000}"/>
          </ac:spMkLst>
        </pc:spChg>
        <pc:picChg chg="mod">
          <ac:chgData name="pantelis balaouras" userId="25e8755020fc1734" providerId="LiveId" clId="{72C4E5CC-544E-4B6A-B189-3CD705B27CF8}" dt="2024-04-30T14:27:24.222" v="116" actId="1076"/>
          <ac:picMkLst>
            <pc:docMk/>
            <pc:sldMk cId="0" sldId="268"/>
            <ac:picMk id="351" creationId="{00000000-0000-0000-0000-000000000000}"/>
          </ac:picMkLst>
        </pc:picChg>
      </pc:sldChg>
      <pc:sldChg chg="addSp delSp modSp mod modClrScheme chgLayout">
        <pc:chgData name="pantelis balaouras" userId="25e8755020fc1734" providerId="LiveId" clId="{72C4E5CC-544E-4B6A-B189-3CD705B27CF8}" dt="2024-04-30T14:27:48.921" v="119" actId="1076"/>
        <pc:sldMkLst>
          <pc:docMk/>
          <pc:sldMk cId="0" sldId="269"/>
        </pc:sldMkLst>
        <pc:spChg chg="add mod ord">
          <ac:chgData name="pantelis balaouras" userId="25e8755020fc1734" providerId="LiveId" clId="{72C4E5CC-544E-4B6A-B189-3CD705B27CF8}" dt="2024-04-30T14:26:17.044" v="99" actId="6549"/>
          <ac:spMkLst>
            <pc:docMk/>
            <pc:sldMk cId="0" sldId="269"/>
            <ac:spMk id="2" creationId="{61C8403D-60EC-B388-FF12-83211FEDBE30}"/>
          </ac:spMkLst>
        </pc:spChg>
        <pc:spChg chg="del">
          <ac:chgData name="pantelis balaouras" userId="25e8755020fc1734" providerId="LiveId" clId="{72C4E5CC-544E-4B6A-B189-3CD705B27CF8}" dt="2024-04-30T14:26:20.490" v="100" actId="478"/>
          <ac:spMkLst>
            <pc:docMk/>
            <pc:sldMk cId="0" sldId="269"/>
            <ac:spMk id="357" creationId="{00000000-0000-0000-0000-000000000000}"/>
          </ac:spMkLst>
        </pc:spChg>
        <pc:spChg chg="mod ord">
          <ac:chgData name="pantelis balaouras" userId="25e8755020fc1734" providerId="LiveId" clId="{72C4E5CC-544E-4B6A-B189-3CD705B27CF8}" dt="2024-04-30T14:22:17.796" v="46" actId="700"/>
          <ac:spMkLst>
            <pc:docMk/>
            <pc:sldMk cId="0" sldId="269"/>
            <ac:spMk id="358" creationId="{00000000-0000-0000-0000-000000000000}"/>
          </ac:spMkLst>
        </pc:spChg>
        <pc:picChg chg="mod">
          <ac:chgData name="pantelis balaouras" userId="25e8755020fc1734" providerId="LiveId" clId="{72C4E5CC-544E-4B6A-B189-3CD705B27CF8}" dt="2024-04-30T14:27:48.921" v="119" actId="1076"/>
          <ac:picMkLst>
            <pc:docMk/>
            <pc:sldMk cId="0" sldId="269"/>
            <ac:picMk id="360" creationId="{00000000-0000-0000-0000-000000000000}"/>
          </ac:picMkLst>
        </pc:picChg>
      </pc:sldChg>
      <pc:sldChg chg="addSp delSp modSp mod modClrScheme chgLayout">
        <pc:chgData name="pantelis balaouras" userId="25e8755020fc1734" providerId="LiveId" clId="{72C4E5CC-544E-4B6A-B189-3CD705B27CF8}" dt="2024-04-30T14:27:55.484" v="120" actId="1076"/>
        <pc:sldMkLst>
          <pc:docMk/>
          <pc:sldMk cId="0" sldId="270"/>
        </pc:sldMkLst>
        <pc:spChg chg="add mod ord">
          <ac:chgData name="pantelis balaouras" userId="25e8755020fc1734" providerId="LiveId" clId="{72C4E5CC-544E-4B6A-B189-3CD705B27CF8}" dt="2024-04-30T14:26:27.559" v="103" actId="6549"/>
          <ac:spMkLst>
            <pc:docMk/>
            <pc:sldMk cId="0" sldId="270"/>
            <ac:spMk id="2" creationId="{A46E64E0-24A3-B240-A906-D985F5392CFF}"/>
          </ac:spMkLst>
        </pc:spChg>
        <pc:spChg chg="del">
          <ac:chgData name="pantelis balaouras" userId="25e8755020fc1734" providerId="LiveId" clId="{72C4E5CC-544E-4B6A-B189-3CD705B27CF8}" dt="2024-04-30T14:26:32.956" v="104" actId="478"/>
          <ac:spMkLst>
            <pc:docMk/>
            <pc:sldMk cId="0" sldId="270"/>
            <ac:spMk id="366" creationId="{00000000-0000-0000-0000-000000000000}"/>
          </ac:spMkLst>
        </pc:spChg>
        <pc:spChg chg="mod ord">
          <ac:chgData name="pantelis balaouras" userId="25e8755020fc1734" providerId="LiveId" clId="{72C4E5CC-544E-4B6A-B189-3CD705B27CF8}" dt="2024-04-30T14:22:17.796" v="46" actId="700"/>
          <ac:spMkLst>
            <pc:docMk/>
            <pc:sldMk cId="0" sldId="270"/>
            <ac:spMk id="367" creationId="{00000000-0000-0000-0000-000000000000}"/>
          </ac:spMkLst>
        </pc:spChg>
        <pc:picChg chg="mod">
          <ac:chgData name="pantelis balaouras" userId="25e8755020fc1734" providerId="LiveId" clId="{72C4E5CC-544E-4B6A-B189-3CD705B27CF8}" dt="2024-04-30T14:27:55.484" v="120" actId="1076"/>
          <ac:picMkLst>
            <pc:docMk/>
            <pc:sldMk cId="0" sldId="270"/>
            <ac:picMk id="369" creationId="{00000000-0000-0000-0000-000000000000}"/>
          </ac:picMkLst>
        </pc:picChg>
      </pc:sldChg>
      <pc:sldChg chg="addSp delSp modSp mod modClrScheme chgLayout">
        <pc:chgData name="pantelis balaouras" userId="25e8755020fc1734" providerId="LiveId" clId="{72C4E5CC-544E-4B6A-B189-3CD705B27CF8}" dt="2024-04-30T14:28:02.450" v="121" actId="14100"/>
        <pc:sldMkLst>
          <pc:docMk/>
          <pc:sldMk cId="0" sldId="271"/>
        </pc:sldMkLst>
        <pc:spChg chg="add mod ord">
          <ac:chgData name="pantelis balaouras" userId="25e8755020fc1734" providerId="LiveId" clId="{72C4E5CC-544E-4B6A-B189-3CD705B27CF8}" dt="2024-04-30T14:26:40.053" v="107" actId="20577"/>
          <ac:spMkLst>
            <pc:docMk/>
            <pc:sldMk cId="0" sldId="271"/>
            <ac:spMk id="2" creationId="{9EDA7812-FD3B-53AA-DCF5-AF9BB8D7E496}"/>
          </ac:spMkLst>
        </pc:spChg>
        <pc:spChg chg="del">
          <ac:chgData name="pantelis balaouras" userId="25e8755020fc1734" providerId="LiveId" clId="{72C4E5CC-544E-4B6A-B189-3CD705B27CF8}" dt="2024-04-30T14:26:44.589" v="108" actId="478"/>
          <ac:spMkLst>
            <pc:docMk/>
            <pc:sldMk cId="0" sldId="271"/>
            <ac:spMk id="375" creationId="{00000000-0000-0000-0000-000000000000}"/>
          </ac:spMkLst>
        </pc:spChg>
        <pc:spChg chg="mod ord">
          <ac:chgData name="pantelis balaouras" userId="25e8755020fc1734" providerId="LiveId" clId="{72C4E5CC-544E-4B6A-B189-3CD705B27CF8}" dt="2024-04-30T14:22:17.796" v="46" actId="700"/>
          <ac:spMkLst>
            <pc:docMk/>
            <pc:sldMk cId="0" sldId="271"/>
            <ac:spMk id="376" creationId="{00000000-0000-0000-0000-000000000000}"/>
          </ac:spMkLst>
        </pc:spChg>
        <pc:picChg chg="mod">
          <ac:chgData name="pantelis balaouras" userId="25e8755020fc1734" providerId="LiveId" clId="{72C4E5CC-544E-4B6A-B189-3CD705B27CF8}" dt="2024-04-30T14:28:02.450" v="121" actId="14100"/>
          <ac:picMkLst>
            <pc:docMk/>
            <pc:sldMk cId="0" sldId="271"/>
            <ac:picMk id="378" creationId="{00000000-0000-0000-0000-000000000000}"/>
          </ac:picMkLst>
        </pc:picChg>
      </pc:sldChg>
      <pc:sldChg chg="addSp delSp modSp mod modClrScheme chgLayout">
        <pc:chgData name="pantelis balaouras" userId="25e8755020fc1734" providerId="LiveId" clId="{72C4E5CC-544E-4B6A-B189-3CD705B27CF8}" dt="2024-04-30T14:28:06.924" v="122" actId="1076"/>
        <pc:sldMkLst>
          <pc:docMk/>
          <pc:sldMk cId="0" sldId="272"/>
        </pc:sldMkLst>
        <pc:spChg chg="add mod ord">
          <ac:chgData name="pantelis balaouras" userId="25e8755020fc1734" providerId="LiveId" clId="{72C4E5CC-544E-4B6A-B189-3CD705B27CF8}" dt="2024-04-30T14:26:51.192" v="111" actId="20577"/>
          <ac:spMkLst>
            <pc:docMk/>
            <pc:sldMk cId="0" sldId="272"/>
            <ac:spMk id="2" creationId="{0C7E7F9D-86D6-70DC-4BE5-345BDC22E44D}"/>
          </ac:spMkLst>
        </pc:spChg>
        <pc:spChg chg="del">
          <ac:chgData name="pantelis balaouras" userId="25e8755020fc1734" providerId="LiveId" clId="{72C4E5CC-544E-4B6A-B189-3CD705B27CF8}" dt="2024-04-30T14:26:54.193" v="112" actId="478"/>
          <ac:spMkLst>
            <pc:docMk/>
            <pc:sldMk cId="0" sldId="272"/>
            <ac:spMk id="384" creationId="{00000000-0000-0000-0000-000000000000}"/>
          </ac:spMkLst>
        </pc:spChg>
        <pc:spChg chg="mod ord">
          <ac:chgData name="pantelis balaouras" userId="25e8755020fc1734" providerId="LiveId" clId="{72C4E5CC-544E-4B6A-B189-3CD705B27CF8}" dt="2024-04-30T14:22:17.796" v="46" actId="700"/>
          <ac:spMkLst>
            <pc:docMk/>
            <pc:sldMk cId="0" sldId="272"/>
            <ac:spMk id="385" creationId="{00000000-0000-0000-0000-000000000000}"/>
          </ac:spMkLst>
        </pc:spChg>
        <pc:picChg chg="mod">
          <ac:chgData name="pantelis balaouras" userId="25e8755020fc1734" providerId="LiveId" clId="{72C4E5CC-544E-4B6A-B189-3CD705B27CF8}" dt="2024-04-30T14:28:06.924" v="122" actId="1076"/>
          <ac:picMkLst>
            <pc:docMk/>
            <pc:sldMk cId="0" sldId="272"/>
            <ac:picMk id="387" creationId="{00000000-0000-0000-0000-000000000000}"/>
          </ac:picMkLst>
        </pc:picChg>
      </pc:sldChg>
      <pc:sldChg chg="addSp modSp add del mod setBg modClrScheme chgLayout">
        <pc:chgData name="pantelis balaouras" userId="25e8755020fc1734" providerId="LiveId" clId="{72C4E5CC-544E-4B6A-B189-3CD705B27CF8}" dt="2024-04-30T14:31:58.451" v="156" actId="47"/>
        <pc:sldMkLst>
          <pc:docMk/>
          <pc:sldMk cId="0" sldId="274"/>
        </pc:sldMkLst>
        <pc:spChg chg="add mod ord">
          <ac:chgData name="pantelis balaouras" userId="25e8755020fc1734" providerId="LiveId" clId="{72C4E5CC-544E-4B6A-B189-3CD705B27CF8}" dt="2024-04-30T14:31:50.783" v="154" actId="700"/>
          <ac:spMkLst>
            <pc:docMk/>
            <pc:sldMk cId="0" sldId="274"/>
            <ac:spMk id="2" creationId="{D1950AAC-4C88-222E-50C8-A6FC600C9490}"/>
          </ac:spMkLst>
        </pc:spChg>
        <pc:spChg chg="mod ord">
          <ac:chgData name="pantelis balaouras" userId="25e8755020fc1734" providerId="LiveId" clId="{72C4E5CC-544E-4B6A-B189-3CD705B27CF8}" dt="2024-04-30T14:31:50.783" v="154" actId="700"/>
          <ac:spMkLst>
            <pc:docMk/>
            <pc:sldMk cId="0" sldId="274"/>
            <ac:spMk id="402" creationId="{00000000-0000-0000-0000-000000000000}"/>
          </ac:spMkLst>
        </pc:spChg>
      </pc:sldChg>
      <pc:sldChg chg="addSp delSp modSp add mod setBg modClrScheme chgLayout">
        <pc:chgData name="pantelis balaouras" userId="25e8755020fc1734" providerId="LiveId" clId="{72C4E5CC-544E-4B6A-B189-3CD705B27CF8}" dt="2024-04-30T14:32:42.320" v="168" actId="1076"/>
        <pc:sldMkLst>
          <pc:docMk/>
          <pc:sldMk cId="0" sldId="275"/>
        </pc:sldMkLst>
        <pc:spChg chg="add mod ord">
          <ac:chgData name="pantelis balaouras" userId="25e8755020fc1734" providerId="LiveId" clId="{72C4E5CC-544E-4B6A-B189-3CD705B27CF8}" dt="2024-04-30T14:32:25.704" v="164" actId="27636"/>
          <ac:spMkLst>
            <pc:docMk/>
            <pc:sldMk cId="0" sldId="275"/>
            <ac:spMk id="2" creationId="{BB725067-3FA7-BB34-36E1-D271E9D64A5A}"/>
          </ac:spMkLst>
        </pc:spChg>
        <pc:spChg chg="add del mod">
          <ac:chgData name="pantelis balaouras" userId="25e8755020fc1734" providerId="LiveId" clId="{72C4E5CC-544E-4B6A-B189-3CD705B27CF8}" dt="2024-04-30T14:32:34.046" v="166" actId="478"/>
          <ac:spMkLst>
            <pc:docMk/>
            <pc:sldMk cId="0" sldId="275"/>
            <ac:spMk id="4" creationId="{5D470C67-7BD0-05BB-CDD4-732B26888B56}"/>
          </ac:spMkLst>
        </pc:spChg>
        <pc:spChg chg="del">
          <ac:chgData name="pantelis balaouras" userId="25e8755020fc1734" providerId="LiveId" clId="{72C4E5CC-544E-4B6A-B189-3CD705B27CF8}" dt="2024-04-30T14:32:39.323" v="167" actId="478"/>
          <ac:spMkLst>
            <pc:docMk/>
            <pc:sldMk cId="0" sldId="275"/>
            <ac:spMk id="412" creationId="{00000000-0000-0000-0000-000000000000}"/>
          </ac:spMkLst>
        </pc:spChg>
        <pc:spChg chg="del mod ord">
          <ac:chgData name="pantelis balaouras" userId="25e8755020fc1734" providerId="LiveId" clId="{72C4E5CC-544E-4B6A-B189-3CD705B27CF8}" dt="2024-04-30T14:32:30.095" v="165" actId="478"/>
          <ac:spMkLst>
            <pc:docMk/>
            <pc:sldMk cId="0" sldId="275"/>
            <ac:spMk id="413" creationId="{00000000-0000-0000-0000-000000000000}"/>
          </ac:spMkLst>
        </pc:spChg>
        <pc:picChg chg="mod">
          <ac:chgData name="pantelis balaouras" userId="25e8755020fc1734" providerId="LiveId" clId="{72C4E5CC-544E-4B6A-B189-3CD705B27CF8}" dt="2024-04-30T14:32:42.320" v="168" actId="1076"/>
          <ac:picMkLst>
            <pc:docMk/>
            <pc:sldMk cId="0" sldId="275"/>
            <ac:picMk id="414" creationId="{00000000-0000-0000-0000-000000000000}"/>
          </ac:picMkLst>
        </pc:picChg>
      </pc:sldChg>
      <pc:sldChg chg="addSp modSp add mod setBg modClrScheme chgLayout">
        <pc:chgData name="pantelis balaouras" userId="25e8755020fc1734" providerId="LiveId" clId="{72C4E5CC-544E-4B6A-B189-3CD705B27CF8}" dt="2024-04-30T14:35:30.075" v="203" actId="6549"/>
        <pc:sldMkLst>
          <pc:docMk/>
          <pc:sldMk cId="0" sldId="276"/>
        </pc:sldMkLst>
        <pc:spChg chg="add mod ord">
          <ac:chgData name="pantelis balaouras" userId="25e8755020fc1734" providerId="LiveId" clId="{72C4E5CC-544E-4B6A-B189-3CD705B27CF8}" dt="2024-04-30T14:35:30.075" v="203" actId="6549"/>
          <ac:spMkLst>
            <pc:docMk/>
            <pc:sldMk cId="0" sldId="276"/>
            <ac:spMk id="2" creationId="{2C46A68D-F8FB-AD73-5A44-F2D6B4E292D5}"/>
          </ac:spMkLst>
        </pc:spChg>
        <pc:spChg chg="mod">
          <ac:chgData name="pantelis balaouras" userId="25e8755020fc1734" providerId="LiveId" clId="{72C4E5CC-544E-4B6A-B189-3CD705B27CF8}" dt="2024-04-30T14:32:53.279" v="169" actId="21"/>
          <ac:spMkLst>
            <pc:docMk/>
            <pc:sldMk cId="0" sldId="276"/>
            <ac:spMk id="420" creationId="{00000000-0000-0000-0000-000000000000}"/>
          </ac:spMkLst>
        </pc:spChg>
        <pc:spChg chg="mod ord">
          <ac:chgData name="pantelis balaouras" userId="25e8755020fc1734" providerId="LiveId" clId="{72C4E5CC-544E-4B6A-B189-3CD705B27CF8}" dt="2024-04-30T14:31:50.783" v="154" actId="700"/>
          <ac:spMkLst>
            <pc:docMk/>
            <pc:sldMk cId="0" sldId="276"/>
            <ac:spMk id="421" creationId="{00000000-0000-0000-0000-000000000000}"/>
          </ac:spMkLst>
        </pc:spChg>
        <pc:spChg chg="mod">
          <ac:chgData name="pantelis balaouras" userId="25e8755020fc1734" providerId="LiveId" clId="{72C4E5CC-544E-4B6A-B189-3CD705B27CF8}" dt="2024-04-30T14:33:08.023" v="175" actId="1076"/>
          <ac:spMkLst>
            <pc:docMk/>
            <pc:sldMk cId="0" sldId="276"/>
            <ac:spMk id="424" creationId="{00000000-0000-0000-0000-000000000000}"/>
          </ac:spMkLst>
        </pc:spChg>
        <pc:picChg chg="mod">
          <ac:chgData name="pantelis balaouras" userId="25e8755020fc1734" providerId="LiveId" clId="{72C4E5CC-544E-4B6A-B189-3CD705B27CF8}" dt="2024-04-30T14:33:01.853" v="174" actId="1076"/>
          <ac:picMkLst>
            <pc:docMk/>
            <pc:sldMk cId="0" sldId="276"/>
            <ac:picMk id="425" creationId="{00000000-0000-0000-0000-000000000000}"/>
          </ac:picMkLst>
        </pc:picChg>
      </pc:sldChg>
      <pc:sldChg chg="addSp modSp add mod setBg modClrScheme chgLayout">
        <pc:chgData name="pantelis balaouras" userId="25e8755020fc1734" providerId="LiveId" clId="{72C4E5CC-544E-4B6A-B189-3CD705B27CF8}" dt="2024-04-30T14:35:36.390" v="206" actId="20577"/>
        <pc:sldMkLst>
          <pc:docMk/>
          <pc:sldMk cId="0" sldId="277"/>
        </pc:sldMkLst>
        <pc:spChg chg="add mod ord">
          <ac:chgData name="pantelis balaouras" userId="25e8755020fc1734" providerId="LiveId" clId="{72C4E5CC-544E-4B6A-B189-3CD705B27CF8}" dt="2024-04-30T14:35:36.390" v="206" actId="20577"/>
          <ac:spMkLst>
            <pc:docMk/>
            <pc:sldMk cId="0" sldId="277"/>
            <ac:spMk id="2" creationId="{5ED38873-9DE2-1E2E-4F19-9E4FF96CCC38}"/>
          </ac:spMkLst>
        </pc:spChg>
        <pc:spChg chg="mod">
          <ac:chgData name="pantelis balaouras" userId="25e8755020fc1734" providerId="LiveId" clId="{72C4E5CC-544E-4B6A-B189-3CD705B27CF8}" dt="2024-04-30T14:33:21.808" v="176" actId="21"/>
          <ac:spMkLst>
            <pc:docMk/>
            <pc:sldMk cId="0" sldId="277"/>
            <ac:spMk id="431" creationId="{00000000-0000-0000-0000-000000000000}"/>
          </ac:spMkLst>
        </pc:spChg>
        <pc:spChg chg="mod ord">
          <ac:chgData name="pantelis balaouras" userId="25e8755020fc1734" providerId="LiveId" clId="{72C4E5CC-544E-4B6A-B189-3CD705B27CF8}" dt="2024-04-30T14:31:50.783" v="154" actId="700"/>
          <ac:spMkLst>
            <pc:docMk/>
            <pc:sldMk cId="0" sldId="277"/>
            <ac:spMk id="432" creationId="{00000000-0000-0000-0000-000000000000}"/>
          </ac:spMkLst>
        </pc:spChg>
      </pc:sldChg>
      <pc:sldChg chg="addSp modSp add mod setBg modClrScheme chgLayout">
        <pc:chgData name="pantelis balaouras" userId="25e8755020fc1734" providerId="LiveId" clId="{72C4E5CC-544E-4B6A-B189-3CD705B27CF8}" dt="2024-04-30T14:35:44.258" v="208" actId="6549"/>
        <pc:sldMkLst>
          <pc:docMk/>
          <pc:sldMk cId="0" sldId="278"/>
        </pc:sldMkLst>
        <pc:spChg chg="add mod ord">
          <ac:chgData name="pantelis balaouras" userId="25e8755020fc1734" providerId="LiveId" clId="{72C4E5CC-544E-4B6A-B189-3CD705B27CF8}" dt="2024-04-30T14:35:44.258" v="208" actId="6549"/>
          <ac:spMkLst>
            <pc:docMk/>
            <pc:sldMk cId="0" sldId="278"/>
            <ac:spMk id="2" creationId="{BE7C12FC-3C3C-C649-03A0-BE75D2152120}"/>
          </ac:spMkLst>
        </pc:spChg>
        <pc:spChg chg="mod">
          <ac:chgData name="pantelis balaouras" userId="25e8755020fc1734" providerId="LiveId" clId="{72C4E5CC-544E-4B6A-B189-3CD705B27CF8}" dt="2024-04-30T14:33:47.715" v="181" actId="21"/>
          <ac:spMkLst>
            <pc:docMk/>
            <pc:sldMk cId="0" sldId="278"/>
            <ac:spMk id="440" creationId="{00000000-0000-0000-0000-000000000000}"/>
          </ac:spMkLst>
        </pc:spChg>
        <pc:spChg chg="mod ord">
          <ac:chgData name="pantelis balaouras" userId="25e8755020fc1734" providerId="LiveId" clId="{72C4E5CC-544E-4B6A-B189-3CD705B27CF8}" dt="2024-04-30T14:31:50.783" v="154" actId="700"/>
          <ac:spMkLst>
            <pc:docMk/>
            <pc:sldMk cId="0" sldId="278"/>
            <ac:spMk id="441" creationId="{00000000-0000-0000-0000-000000000000}"/>
          </ac:spMkLst>
        </pc:spChg>
        <pc:picChg chg="mod">
          <ac:chgData name="pantelis balaouras" userId="25e8755020fc1734" providerId="LiveId" clId="{72C4E5CC-544E-4B6A-B189-3CD705B27CF8}" dt="2024-04-30T14:33:58.233" v="189" actId="1076"/>
          <ac:picMkLst>
            <pc:docMk/>
            <pc:sldMk cId="0" sldId="278"/>
            <ac:picMk id="443" creationId="{00000000-0000-0000-0000-000000000000}"/>
          </ac:picMkLst>
        </pc:picChg>
      </pc:sldChg>
      <pc:sldChg chg="addSp delSp modSp add mod setBg modClrScheme chgLayout">
        <pc:chgData name="pantelis balaouras" userId="25e8755020fc1734" providerId="LiveId" clId="{72C4E5CC-544E-4B6A-B189-3CD705B27CF8}" dt="2024-04-30T14:35:50.783" v="210" actId="20577"/>
        <pc:sldMkLst>
          <pc:docMk/>
          <pc:sldMk cId="0" sldId="279"/>
        </pc:sldMkLst>
        <pc:spChg chg="add mod ord">
          <ac:chgData name="pantelis balaouras" userId="25e8755020fc1734" providerId="LiveId" clId="{72C4E5CC-544E-4B6A-B189-3CD705B27CF8}" dt="2024-04-30T14:35:50.783" v="210" actId="20577"/>
          <ac:spMkLst>
            <pc:docMk/>
            <pc:sldMk cId="0" sldId="279"/>
            <ac:spMk id="2" creationId="{8CF42028-A880-AF7D-3FB4-E55F5EBA3375}"/>
          </ac:spMkLst>
        </pc:spChg>
        <pc:spChg chg="del">
          <ac:chgData name="pantelis balaouras" userId="25e8755020fc1734" providerId="LiveId" clId="{72C4E5CC-544E-4B6A-B189-3CD705B27CF8}" dt="2024-04-30T14:34:13.625" v="191" actId="478"/>
          <ac:spMkLst>
            <pc:docMk/>
            <pc:sldMk cId="0" sldId="279"/>
            <ac:spMk id="449" creationId="{00000000-0000-0000-0000-000000000000}"/>
          </ac:spMkLst>
        </pc:spChg>
        <pc:spChg chg="mod ord">
          <ac:chgData name="pantelis balaouras" userId="25e8755020fc1734" providerId="LiveId" clId="{72C4E5CC-544E-4B6A-B189-3CD705B27CF8}" dt="2024-04-30T14:31:50.783" v="154" actId="700"/>
          <ac:spMkLst>
            <pc:docMk/>
            <pc:sldMk cId="0" sldId="279"/>
            <ac:spMk id="450" creationId="{00000000-0000-0000-0000-000000000000}"/>
          </ac:spMkLst>
        </pc:spChg>
        <pc:picChg chg="mod">
          <ac:chgData name="pantelis balaouras" userId="25e8755020fc1734" providerId="LiveId" clId="{72C4E5CC-544E-4B6A-B189-3CD705B27CF8}" dt="2024-04-30T14:34:16.990" v="192" actId="1076"/>
          <ac:picMkLst>
            <pc:docMk/>
            <pc:sldMk cId="0" sldId="279"/>
            <ac:picMk id="452" creationId="{00000000-0000-0000-0000-000000000000}"/>
          </ac:picMkLst>
        </pc:picChg>
      </pc:sldChg>
      <pc:sldChg chg="addSp delSp modSp add mod setBg modClrScheme chgLayout">
        <pc:chgData name="pantelis balaouras" userId="25e8755020fc1734" providerId="LiveId" clId="{72C4E5CC-544E-4B6A-B189-3CD705B27CF8}" dt="2024-04-30T14:35:57.499" v="212" actId="20577"/>
        <pc:sldMkLst>
          <pc:docMk/>
          <pc:sldMk cId="0" sldId="280"/>
        </pc:sldMkLst>
        <pc:spChg chg="add mod ord">
          <ac:chgData name="pantelis balaouras" userId="25e8755020fc1734" providerId="LiveId" clId="{72C4E5CC-544E-4B6A-B189-3CD705B27CF8}" dt="2024-04-30T14:35:57.499" v="212" actId="20577"/>
          <ac:spMkLst>
            <pc:docMk/>
            <pc:sldMk cId="0" sldId="280"/>
            <ac:spMk id="2" creationId="{7644196B-D45A-CAC3-8225-A9FF8C0EE9FE}"/>
          </ac:spMkLst>
        </pc:spChg>
        <pc:spChg chg="del">
          <ac:chgData name="pantelis balaouras" userId="25e8755020fc1734" providerId="LiveId" clId="{72C4E5CC-544E-4B6A-B189-3CD705B27CF8}" dt="2024-04-30T14:34:23.717" v="194" actId="478"/>
          <ac:spMkLst>
            <pc:docMk/>
            <pc:sldMk cId="0" sldId="280"/>
            <ac:spMk id="458" creationId="{00000000-0000-0000-0000-000000000000}"/>
          </ac:spMkLst>
        </pc:spChg>
        <pc:spChg chg="mod ord">
          <ac:chgData name="pantelis balaouras" userId="25e8755020fc1734" providerId="LiveId" clId="{72C4E5CC-544E-4B6A-B189-3CD705B27CF8}" dt="2024-04-30T14:31:50.783" v="154" actId="700"/>
          <ac:spMkLst>
            <pc:docMk/>
            <pc:sldMk cId="0" sldId="280"/>
            <ac:spMk id="459" creationId="{00000000-0000-0000-0000-000000000000}"/>
          </ac:spMkLst>
        </pc:spChg>
      </pc:sldChg>
      <pc:sldChg chg="addSp delSp modSp add mod setBg modClrScheme chgLayout">
        <pc:chgData name="pantelis balaouras" userId="25e8755020fc1734" providerId="LiveId" clId="{72C4E5CC-544E-4B6A-B189-3CD705B27CF8}" dt="2024-04-30T14:36:04.560" v="214" actId="20577"/>
        <pc:sldMkLst>
          <pc:docMk/>
          <pc:sldMk cId="0" sldId="281"/>
        </pc:sldMkLst>
        <pc:spChg chg="add mod ord">
          <ac:chgData name="pantelis balaouras" userId="25e8755020fc1734" providerId="LiveId" clId="{72C4E5CC-544E-4B6A-B189-3CD705B27CF8}" dt="2024-04-30T14:36:04.560" v="214" actId="20577"/>
          <ac:spMkLst>
            <pc:docMk/>
            <pc:sldMk cId="0" sldId="281"/>
            <ac:spMk id="2" creationId="{687097DC-9D3C-570D-C80E-2B044DE430F6}"/>
          </ac:spMkLst>
        </pc:spChg>
        <pc:spChg chg="del">
          <ac:chgData name="pantelis balaouras" userId="25e8755020fc1734" providerId="LiveId" clId="{72C4E5CC-544E-4B6A-B189-3CD705B27CF8}" dt="2024-04-30T14:34:32.626" v="196" actId="478"/>
          <ac:spMkLst>
            <pc:docMk/>
            <pc:sldMk cId="0" sldId="281"/>
            <ac:spMk id="467" creationId="{00000000-0000-0000-0000-000000000000}"/>
          </ac:spMkLst>
        </pc:spChg>
        <pc:spChg chg="mod ord">
          <ac:chgData name="pantelis balaouras" userId="25e8755020fc1734" providerId="LiveId" clId="{72C4E5CC-544E-4B6A-B189-3CD705B27CF8}" dt="2024-04-30T14:31:50.783" v="154" actId="700"/>
          <ac:spMkLst>
            <pc:docMk/>
            <pc:sldMk cId="0" sldId="281"/>
            <ac:spMk id="468" creationId="{00000000-0000-0000-0000-000000000000}"/>
          </ac:spMkLst>
        </pc:spChg>
        <pc:picChg chg="mod">
          <ac:chgData name="pantelis balaouras" userId="25e8755020fc1734" providerId="LiveId" clId="{72C4E5CC-544E-4B6A-B189-3CD705B27CF8}" dt="2024-04-30T14:34:34.668" v="197" actId="1076"/>
          <ac:picMkLst>
            <pc:docMk/>
            <pc:sldMk cId="0" sldId="281"/>
            <ac:picMk id="470" creationId="{00000000-0000-0000-0000-000000000000}"/>
          </ac:picMkLst>
        </pc:picChg>
      </pc:sldChg>
      <pc:sldChg chg="del">
        <pc:chgData name="pantelis balaouras" userId="25e8755020fc1734" providerId="LiveId" clId="{72C4E5CC-544E-4B6A-B189-3CD705B27CF8}" dt="2024-04-30T14:35:04.317" v="198" actId="47"/>
        <pc:sldMkLst>
          <pc:docMk/>
          <pc:sldMk cId="3735810742" sldId="325"/>
        </pc:sldMkLst>
      </pc:sldChg>
      <pc:sldChg chg="modSp mod">
        <pc:chgData name="pantelis balaouras" userId="25e8755020fc1734" providerId="LiveId" clId="{72C4E5CC-544E-4B6A-B189-3CD705B27CF8}" dt="2024-04-30T14:07:52.118" v="5"/>
        <pc:sldMkLst>
          <pc:docMk/>
          <pc:sldMk cId="2033093179" sldId="420"/>
        </pc:sldMkLst>
        <pc:spChg chg="mod">
          <ac:chgData name="pantelis balaouras" userId="25e8755020fc1734" providerId="LiveId" clId="{72C4E5CC-544E-4B6A-B189-3CD705B27CF8}" dt="2024-04-30T14:07:52.118" v="5"/>
          <ac:spMkLst>
            <pc:docMk/>
            <pc:sldMk cId="2033093179" sldId="420"/>
            <ac:spMk id="5" creationId="{F56DC747-739E-5A0C-94B8-E8F8E974AC85}"/>
          </ac:spMkLst>
        </pc:spChg>
      </pc:sldChg>
      <pc:sldChg chg="modSp mod">
        <pc:chgData name="pantelis balaouras" userId="25e8755020fc1734" providerId="LiveId" clId="{72C4E5CC-544E-4B6A-B189-3CD705B27CF8}" dt="2024-04-30T14:07:29.556" v="4" actId="108"/>
        <pc:sldMkLst>
          <pc:docMk/>
          <pc:sldMk cId="319560736" sldId="436"/>
        </pc:sldMkLst>
        <pc:spChg chg="mod">
          <ac:chgData name="pantelis balaouras" userId="25e8755020fc1734" providerId="LiveId" clId="{72C4E5CC-544E-4B6A-B189-3CD705B27CF8}" dt="2024-04-30T14:07:29.556" v="4" actId="108"/>
          <ac:spMkLst>
            <pc:docMk/>
            <pc:sldMk cId="319560736" sldId="436"/>
            <ac:spMk id="4" creationId="{122BC770-408C-50C8-126F-18790E99F2CB}"/>
          </ac:spMkLst>
        </pc:spChg>
      </pc:sldChg>
      <pc:sldChg chg="del">
        <pc:chgData name="pantelis balaouras" userId="25e8755020fc1734" providerId="LiveId" clId="{72C4E5CC-544E-4B6A-B189-3CD705B27CF8}" dt="2024-04-30T14:29:41.550" v="128" actId="47"/>
        <pc:sldMkLst>
          <pc:docMk/>
          <pc:sldMk cId="2140994750" sldId="437"/>
        </pc:sldMkLst>
      </pc:sldChg>
      <pc:sldChg chg="modSp mod">
        <pc:chgData name="pantelis balaouras" userId="25e8755020fc1734" providerId="LiveId" clId="{72C4E5CC-544E-4B6A-B189-3CD705B27CF8}" dt="2024-04-30T14:30:55.685" v="146"/>
        <pc:sldMkLst>
          <pc:docMk/>
          <pc:sldMk cId="750286666" sldId="438"/>
        </pc:sldMkLst>
        <pc:spChg chg="mod">
          <ac:chgData name="pantelis balaouras" userId="25e8755020fc1734" providerId="LiveId" clId="{72C4E5CC-544E-4B6A-B189-3CD705B27CF8}" dt="2024-04-30T14:30:43.201" v="145" actId="20577"/>
          <ac:spMkLst>
            <pc:docMk/>
            <pc:sldMk cId="750286666" sldId="438"/>
            <ac:spMk id="4" creationId="{E47D0821-8573-4002-9B33-F43C68A1D403}"/>
          </ac:spMkLst>
        </pc:spChg>
        <pc:spChg chg="mod">
          <ac:chgData name="pantelis balaouras" userId="25e8755020fc1734" providerId="LiveId" clId="{72C4E5CC-544E-4B6A-B189-3CD705B27CF8}" dt="2024-04-30T14:30:55.685" v="146"/>
          <ac:spMkLst>
            <pc:docMk/>
            <pc:sldMk cId="750286666" sldId="438"/>
            <ac:spMk id="6" creationId="{AA5AE911-E515-48E3-AB8B-121C68B77A58}"/>
          </ac:spMkLst>
        </pc:spChg>
      </pc:sldChg>
      <pc:sldChg chg="del">
        <pc:chgData name="pantelis balaouras" userId="25e8755020fc1734" providerId="LiveId" clId="{72C4E5CC-544E-4B6A-B189-3CD705B27CF8}" dt="2024-04-30T14:35:04.317" v="198" actId="47"/>
        <pc:sldMkLst>
          <pc:docMk/>
          <pc:sldMk cId="4101063229" sldId="495"/>
        </pc:sldMkLst>
      </pc:sldChg>
      <pc:sldChg chg="del">
        <pc:chgData name="pantelis balaouras" userId="25e8755020fc1734" providerId="LiveId" clId="{72C4E5CC-544E-4B6A-B189-3CD705B27CF8}" dt="2024-04-30T14:35:04.317" v="198" actId="47"/>
        <pc:sldMkLst>
          <pc:docMk/>
          <pc:sldMk cId="2491614224" sldId="518"/>
        </pc:sldMkLst>
      </pc:sldChg>
      <pc:sldChg chg="del">
        <pc:chgData name="pantelis balaouras" userId="25e8755020fc1734" providerId="LiveId" clId="{72C4E5CC-544E-4B6A-B189-3CD705B27CF8}" dt="2024-04-30T14:35:04.317" v="198" actId="47"/>
        <pc:sldMkLst>
          <pc:docMk/>
          <pc:sldMk cId="109626185" sldId="520"/>
        </pc:sldMkLst>
      </pc:sldChg>
      <pc:sldChg chg="del">
        <pc:chgData name="pantelis balaouras" userId="25e8755020fc1734" providerId="LiveId" clId="{72C4E5CC-544E-4B6A-B189-3CD705B27CF8}" dt="2024-04-30T14:35:04.317" v="198" actId="47"/>
        <pc:sldMkLst>
          <pc:docMk/>
          <pc:sldMk cId="261648677" sldId="533"/>
        </pc:sldMkLst>
      </pc:sldChg>
      <pc:sldChg chg="del">
        <pc:chgData name="pantelis balaouras" userId="25e8755020fc1734" providerId="LiveId" clId="{72C4E5CC-544E-4B6A-B189-3CD705B27CF8}" dt="2024-04-30T14:35:04.317" v="198" actId="47"/>
        <pc:sldMkLst>
          <pc:docMk/>
          <pc:sldMk cId="2113356342" sldId="534"/>
        </pc:sldMkLst>
      </pc:sldChg>
      <pc:sldChg chg="modSp mod">
        <pc:chgData name="pantelis balaouras" userId="25e8755020fc1734" providerId="LiveId" clId="{72C4E5CC-544E-4B6A-B189-3CD705B27CF8}" dt="2024-04-30T14:08:26.496" v="8" actId="20577"/>
        <pc:sldMkLst>
          <pc:docMk/>
          <pc:sldMk cId="2585051265" sldId="535"/>
        </pc:sldMkLst>
        <pc:spChg chg="mod">
          <ac:chgData name="pantelis balaouras" userId="25e8755020fc1734" providerId="LiveId" clId="{72C4E5CC-544E-4B6A-B189-3CD705B27CF8}" dt="2024-04-30T14:08:13.542" v="6"/>
          <ac:spMkLst>
            <pc:docMk/>
            <pc:sldMk cId="2585051265" sldId="535"/>
            <ac:spMk id="5" creationId="{F56DC747-739E-5A0C-94B8-E8F8E974AC85}"/>
          </ac:spMkLst>
        </pc:spChg>
        <pc:spChg chg="mod">
          <ac:chgData name="pantelis balaouras" userId="25e8755020fc1734" providerId="LiveId" clId="{72C4E5CC-544E-4B6A-B189-3CD705B27CF8}" dt="2024-04-30T14:08:26.496" v="8" actId="20577"/>
          <ac:spMkLst>
            <pc:docMk/>
            <pc:sldMk cId="2585051265" sldId="535"/>
            <ac:spMk id="14" creationId="{5B8BCBD5-6A62-42A1-8BCD-0584908AAE7D}"/>
          </ac:spMkLst>
        </pc:spChg>
      </pc:sldChg>
      <pc:sldChg chg="del">
        <pc:chgData name="pantelis balaouras" userId="25e8755020fc1734" providerId="LiveId" clId="{72C4E5CC-544E-4B6A-B189-3CD705B27CF8}" dt="2024-04-30T14:35:04.317" v="198" actId="47"/>
        <pc:sldMkLst>
          <pc:docMk/>
          <pc:sldMk cId="358170688" sldId="536"/>
        </pc:sldMkLst>
      </pc:sldChg>
      <pc:sldChg chg="del">
        <pc:chgData name="pantelis balaouras" userId="25e8755020fc1734" providerId="LiveId" clId="{72C4E5CC-544E-4B6A-B189-3CD705B27CF8}" dt="2024-04-30T14:29:39.377" v="127" actId="47"/>
        <pc:sldMkLst>
          <pc:docMk/>
          <pc:sldMk cId="1154648645" sldId="569"/>
        </pc:sldMkLst>
      </pc:sldChg>
      <pc:sldChg chg="del">
        <pc:chgData name="pantelis balaouras" userId="25e8755020fc1734" providerId="LiveId" clId="{72C4E5CC-544E-4B6A-B189-3CD705B27CF8}" dt="2024-04-30T14:30:21.126" v="129" actId="47"/>
        <pc:sldMkLst>
          <pc:docMk/>
          <pc:sldMk cId="1562780930" sldId="570"/>
        </pc:sldMkLst>
      </pc:sldChg>
      <pc:sldChg chg="del">
        <pc:chgData name="pantelis balaouras" userId="25e8755020fc1734" providerId="LiveId" clId="{72C4E5CC-544E-4B6A-B189-3CD705B27CF8}" dt="2024-04-30T14:30:22.015" v="130" actId="47"/>
        <pc:sldMkLst>
          <pc:docMk/>
          <pc:sldMk cId="3344565926" sldId="571"/>
        </pc:sldMkLst>
      </pc:sldChg>
      <pc:sldChg chg="del">
        <pc:chgData name="pantelis balaouras" userId="25e8755020fc1734" providerId="LiveId" clId="{72C4E5CC-544E-4B6A-B189-3CD705B27CF8}" dt="2024-04-30T14:30:22.910" v="131" actId="47"/>
        <pc:sldMkLst>
          <pc:docMk/>
          <pc:sldMk cId="4014575062" sldId="572"/>
        </pc:sldMkLst>
      </pc:sldChg>
      <pc:sldChg chg="del">
        <pc:chgData name="pantelis balaouras" userId="25e8755020fc1734" providerId="LiveId" clId="{72C4E5CC-544E-4B6A-B189-3CD705B27CF8}" dt="2024-04-30T14:30:24.727" v="132" actId="47"/>
        <pc:sldMkLst>
          <pc:docMk/>
          <pc:sldMk cId="194384326" sldId="573"/>
        </pc:sldMkLst>
      </pc:sldChg>
      <pc:sldChg chg="del">
        <pc:chgData name="pantelis balaouras" userId="25e8755020fc1734" providerId="LiveId" clId="{72C4E5CC-544E-4B6A-B189-3CD705B27CF8}" dt="2024-04-30T14:30:25.509" v="133" actId="47"/>
        <pc:sldMkLst>
          <pc:docMk/>
          <pc:sldMk cId="3345630501" sldId="574"/>
        </pc:sldMkLst>
      </pc:sldChg>
      <pc:sldChg chg="del">
        <pc:chgData name="pantelis balaouras" userId="25e8755020fc1734" providerId="LiveId" clId="{72C4E5CC-544E-4B6A-B189-3CD705B27CF8}" dt="2024-04-30T14:30:26.288" v="134" actId="47"/>
        <pc:sldMkLst>
          <pc:docMk/>
          <pc:sldMk cId="3059699142" sldId="575"/>
        </pc:sldMkLst>
      </pc:sldChg>
      <pc:sldChg chg="del">
        <pc:chgData name="pantelis balaouras" userId="25e8755020fc1734" providerId="LiveId" clId="{72C4E5CC-544E-4B6A-B189-3CD705B27CF8}" dt="2024-04-30T14:30:27.334" v="135" actId="47"/>
        <pc:sldMkLst>
          <pc:docMk/>
          <pc:sldMk cId="2941986269" sldId="576"/>
        </pc:sldMkLst>
      </pc:sldChg>
      <pc:sldChg chg="del">
        <pc:chgData name="pantelis balaouras" userId="25e8755020fc1734" providerId="LiveId" clId="{72C4E5CC-544E-4B6A-B189-3CD705B27CF8}" dt="2024-04-30T14:30:29.667" v="136" actId="47"/>
        <pc:sldMkLst>
          <pc:docMk/>
          <pc:sldMk cId="3387223966" sldId="577"/>
        </pc:sldMkLst>
      </pc:sldChg>
      <pc:sldChg chg="del">
        <pc:chgData name="pantelis balaouras" userId="25e8755020fc1734" providerId="LiveId" clId="{72C4E5CC-544E-4B6A-B189-3CD705B27CF8}" dt="2024-04-30T14:30:30.922" v="137" actId="47"/>
        <pc:sldMkLst>
          <pc:docMk/>
          <pc:sldMk cId="241429748" sldId="578"/>
        </pc:sldMkLst>
      </pc:sldChg>
      <pc:sldChg chg="del">
        <pc:chgData name="pantelis balaouras" userId="25e8755020fc1734" providerId="LiveId" clId="{72C4E5CC-544E-4B6A-B189-3CD705B27CF8}" dt="2024-04-30T14:30:32.865" v="138" actId="47"/>
        <pc:sldMkLst>
          <pc:docMk/>
          <pc:sldMk cId="2256079057" sldId="579"/>
        </pc:sldMkLst>
      </pc:sldChg>
      <pc:sldChg chg="del">
        <pc:chgData name="pantelis balaouras" userId="25e8755020fc1734" providerId="LiveId" clId="{72C4E5CC-544E-4B6A-B189-3CD705B27CF8}" dt="2024-04-30T14:30:33.453" v="139" actId="47"/>
        <pc:sldMkLst>
          <pc:docMk/>
          <pc:sldMk cId="3326428355" sldId="580"/>
        </pc:sldMkLst>
      </pc:sldChg>
      <pc:sldChg chg="del">
        <pc:chgData name="pantelis balaouras" userId="25e8755020fc1734" providerId="LiveId" clId="{72C4E5CC-544E-4B6A-B189-3CD705B27CF8}" dt="2024-04-30T14:30:34.179" v="140" actId="47"/>
        <pc:sldMkLst>
          <pc:docMk/>
          <pc:sldMk cId="3992814912" sldId="581"/>
        </pc:sldMkLst>
      </pc:sldChg>
      <pc:sldChg chg="del">
        <pc:chgData name="pantelis balaouras" userId="25e8755020fc1734" providerId="LiveId" clId="{72C4E5CC-544E-4B6A-B189-3CD705B27CF8}" dt="2024-04-30T14:30:35.133" v="141" actId="47"/>
        <pc:sldMkLst>
          <pc:docMk/>
          <pc:sldMk cId="3394440770" sldId="582"/>
        </pc:sldMkLst>
      </pc:sldChg>
      <pc:sldChg chg="del">
        <pc:chgData name="pantelis balaouras" userId="25e8755020fc1734" providerId="LiveId" clId="{72C4E5CC-544E-4B6A-B189-3CD705B27CF8}" dt="2024-04-30T14:35:04.317" v="198" actId="47"/>
        <pc:sldMkLst>
          <pc:docMk/>
          <pc:sldMk cId="550071967" sldId="583"/>
        </pc:sldMkLst>
      </pc:sldChg>
      <pc:sldChg chg="del">
        <pc:chgData name="pantelis balaouras" userId="25e8755020fc1734" providerId="LiveId" clId="{72C4E5CC-544E-4B6A-B189-3CD705B27CF8}" dt="2024-04-30T14:35:04.317" v="198" actId="47"/>
        <pc:sldMkLst>
          <pc:docMk/>
          <pc:sldMk cId="562236346" sldId="584"/>
        </pc:sldMkLst>
      </pc:sldChg>
      <pc:sldChg chg="del">
        <pc:chgData name="pantelis balaouras" userId="25e8755020fc1734" providerId="LiveId" clId="{72C4E5CC-544E-4B6A-B189-3CD705B27CF8}" dt="2024-04-30T14:35:04.317" v="198" actId="47"/>
        <pc:sldMkLst>
          <pc:docMk/>
          <pc:sldMk cId="4265837164" sldId="585"/>
        </pc:sldMkLst>
      </pc:sldChg>
      <pc:sldChg chg="del">
        <pc:chgData name="pantelis balaouras" userId="25e8755020fc1734" providerId="LiveId" clId="{72C4E5CC-544E-4B6A-B189-3CD705B27CF8}" dt="2024-04-30T14:35:04.317" v="198" actId="47"/>
        <pc:sldMkLst>
          <pc:docMk/>
          <pc:sldMk cId="1069065353" sldId="586"/>
        </pc:sldMkLst>
      </pc:sldChg>
      <pc:sldChg chg="del">
        <pc:chgData name="pantelis balaouras" userId="25e8755020fc1734" providerId="LiveId" clId="{72C4E5CC-544E-4B6A-B189-3CD705B27CF8}" dt="2024-04-30T14:35:04.317" v="198" actId="47"/>
        <pc:sldMkLst>
          <pc:docMk/>
          <pc:sldMk cId="331948564" sldId="587"/>
        </pc:sldMkLst>
      </pc:sldChg>
      <pc:sldChg chg="del">
        <pc:chgData name="pantelis balaouras" userId="25e8755020fc1734" providerId="LiveId" clId="{72C4E5CC-544E-4B6A-B189-3CD705B27CF8}" dt="2024-04-30T14:35:04.317" v="198" actId="47"/>
        <pc:sldMkLst>
          <pc:docMk/>
          <pc:sldMk cId="2332759704" sldId="588"/>
        </pc:sldMkLst>
      </pc:sldChg>
      <pc:sldChg chg="del">
        <pc:chgData name="pantelis balaouras" userId="25e8755020fc1734" providerId="LiveId" clId="{72C4E5CC-544E-4B6A-B189-3CD705B27CF8}" dt="2024-04-30T14:35:04.317" v="198" actId="47"/>
        <pc:sldMkLst>
          <pc:docMk/>
          <pc:sldMk cId="2514559913" sldId="589"/>
        </pc:sldMkLst>
      </pc:sldChg>
      <pc:sldChg chg="del">
        <pc:chgData name="pantelis balaouras" userId="25e8755020fc1734" providerId="LiveId" clId="{72C4E5CC-544E-4B6A-B189-3CD705B27CF8}" dt="2024-04-30T14:35:04.317" v="198" actId="47"/>
        <pc:sldMkLst>
          <pc:docMk/>
          <pc:sldMk cId="3407528404" sldId="590"/>
        </pc:sldMkLst>
      </pc:sldChg>
      <pc:sldChg chg="del">
        <pc:chgData name="pantelis balaouras" userId="25e8755020fc1734" providerId="LiveId" clId="{72C4E5CC-544E-4B6A-B189-3CD705B27CF8}" dt="2024-04-30T14:35:04.317" v="198" actId="47"/>
        <pc:sldMkLst>
          <pc:docMk/>
          <pc:sldMk cId="4147260588" sldId="591"/>
        </pc:sldMkLst>
      </pc:sldChg>
      <pc:sldChg chg="del">
        <pc:chgData name="pantelis balaouras" userId="25e8755020fc1734" providerId="LiveId" clId="{72C4E5CC-544E-4B6A-B189-3CD705B27CF8}" dt="2024-04-30T14:35:04.317" v="198" actId="47"/>
        <pc:sldMkLst>
          <pc:docMk/>
          <pc:sldMk cId="4090592248" sldId="592"/>
        </pc:sldMkLst>
      </pc:sldChg>
      <pc:sldChg chg="del">
        <pc:chgData name="pantelis balaouras" userId="25e8755020fc1734" providerId="LiveId" clId="{72C4E5CC-544E-4B6A-B189-3CD705B27CF8}" dt="2024-04-30T14:35:04.317" v="198" actId="47"/>
        <pc:sldMkLst>
          <pc:docMk/>
          <pc:sldMk cId="1410772111" sldId="593"/>
        </pc:sldMkLst>
      </pc:sldChg>
      <pc:sldChg chg="del">
        <pc:chgData name="pantelis balaouras" userId="25e8755020fc1734" providerId="LiveId" clId="{72C4E5CC-544E-4B6A-B189-3CD705B27CF8}" dt="2024-04-30T14:35:04.317" v="198" actId="47"/>
        <pc:sldMkLst>
          <pc:docMk/>
          <pc:sldMk cId="4221277739" sldId="594"/>
        </pc:sldMkLst>
      </pc:sldChg>
      <pc:sldChg chg="del">
        <pc:chgData name="pantelis balaouras" userId="25e8755020fc1734" providerId="LiveId" clId="{72C4E5CC-544E-4B6A-B189-3CD705B27CF8}" dt="2024-04-30T14:35:04.317" v="198" actId="47"/>
        <pc:sldMkLst>
          <pc:docMk/>
          <pc:sldMk cId="1762461881" sldId="595"/>
        </pc:sldMkLst>
      </pc:sldChg>
      <pc:sldChg chg="del">
        <pc:chgData name="pantelis balaouras" userId="25e8755020fc1734" providerId="LiveId" clId="{72C4E5CC-544E-4B6A-B189-3CD705B27CF8}" dt="2024-04-30T14:35:04.317" v="198" actId="47"/>
        <pc:sldMkLst>
          <pc:docMk/>
          <pc:sldMk cId="844082030" sldId="596"/>
        </pc:sldMkLst>
      </pc:sldChg>
      <pc:sldChg chg="del">
        <pc:chgData name="pantelis balaouras" userId="25e8755020fc1734" providerId="LiveId" clId="{72C4E5CC-544E-4B6A-B189-3CD705B27CF8}" dt="2024-04-30T14:35:04.317" v="198" actId="47"/>
        <pc:sldMkLst>
          <pc:docMk/>
          <pc:sldMk cId="556286754" sldId="597"/>
        </pc:sldMkLst>
      </pc:sldChg>
      <pc:sldChg chg="del ord">
        <pc:chgData name="pantelis balaouras" userId="25e8755020fc1734" providerId="LiveId" clId="{72C4E5CC-544E-4B6A-B189-3CD705B27CF8}" dt="2024-04-30T14:31:18.446" v="149" actId="2696"/>
        <pc:sldMkLst>
          <pc:docMk/>
          <pc:sldMk cId="1441079770" sldId="598"/>
        </pc:sldMkLst>
      </pc:sldChg>
      <pc:sldChg chg="delSp add mod">
        <pc:chgData name="pantelis balaouras" userId="25e8755020fc1734" providerId="LiveId" clId="{72C4E5CC-544E-4B6A-B189-3CD705B27CF8}" dt="2024-04-30T14:31:30.798" v="151" actId="478"/>
        <pc:sldMkLst>
          <pc:docMk/>
          <pc:sldMk cId="2572786522" sldId="598"/>
        </pc:sldMkLst>
        <pc:spChg chg="del">
          <ac:chgData name="pantelis balaouras" userId="25e8755020fc1734" providerId="LiveId" clId="{72C4E5CC-544E-4B6A-B189-3CD705B27CF8}" dt="2024-04-30T14:31:30.798" v="151" actId="478"/>
          <ac:spMkLst>
            <pc:docMk/>
            <pc:sldMk cId="2572786522" sldId="598"/>
            <ac:spMk id="6" creationId="{2A3E53DA-C2D0-0713-C3C5-D6F59E2BB4A5}"/>
          </ac:spMkLst>
        </pc:spChg>
      </pc:sldChg>
      <pc:sldChg chg="add">
        <pc:chgData name="pantelis balaouras" userId="25e8755020fc1734" providerId="LiveId" clId="{72C4E5CC-544E-4B6A-B189-3CD705B27CF8}" dt="2024-04-30T14:10:16.821" v="22"/>
        <pc:sldMkLst>
          <pc:docMk/>
          <pc:sldMk cId="1697529640" sldId="599"/>
        </pc:sldMkLst>
      </pc:sldChg>
      <pc:sldChg chg="addSp modSp new mod modAnim">
        <pc:chgData name="pantelis balaouras" userId="25e8755020fc1734" providerId="LiveId" clId="{72C4E5CC-544E-4B6A-B189-3CD705B27CF8}" dt="2024-04-30T14:11:49.285" v="28"/>
        <pc:sldMkLst>
          <pc:docMk/>
          <pc:sldMk cId="836802549" sldId="600"/>
        </pc:sldMkLst>
        <pc:spChg chg="mod">
          <ac:chgData name="pantelis balaouras" userId="25e8755020fc1734" providerId="LiveId" clId="{72C4E5CC-544E-4B6A-B189-3CD705B27CF8}" dt="2024-04-30T14:11:42.189" v="27" actId="27636"/>
          <ac:spMkLst>
            <pc:docMk/>
            <pc:sldMk cId="836802549" sldId="600"/>
            <ac:spMk id="2" creationId="{9534AC1C-5D8E-0ED3-7458-2D385962BD0C}"/>
          </ac:spMkLst>
        </pc:spChg>
        <pc:spChg chg="add mod">
          <ac:chgData name="pantelis balaouras" userId="25e8755020fc1734" providerId="LiveId" clId="{72C4E5CC-544E-4B6A-B189-3CD705B27CF8}" dt="2024-04-30T14:11:49.285" v="28"/>
          <ac:spMkLst>
            <pc:docMk/>
            <pc:sldMk cId="836802549" sldId="600"/>
            <ac:spMk id="5" creationId="{7B16C557-3CD7-4D8D-AA4E-12B125D12F00}"/>
          </ac:spMkLst>
        </pc:spChg>
        <pc:picChg chg="add mod">
          <ac:chgData name="pantelis balaouras" userId="25e8755020fc1734" providerId="LiveId" clId="{72C4E5CC-544E-4B6A-B189-3CD705B27CF8}" dt="2024-04-30T14:11:49.285" v="28"/>
          <ac:picMkLst>
            <pc:docMk/>
            <pc:sldMk cId="836802549" sldId="600"/>
            <ac:picMk id="4" creationId="{FF53601F-5634-97A6-47B4-01F610C27AFB}"/>
          </ac:picMkLst>
        </pc:picChg>
      </pc:sldChg>
      <pc:sldChg chg="addSp delSp modSp new mod">
        <pc:chgData name="pantelis balaouras" userId="25e8755020fc1734" providerId="LiveId" clId="{72C4E5CC-544E-4B6A-B189-3CD705B27CF8}" dt="2024-04-30T14:42:04.988" v="251" actId="1076"/>
        <pc:sldMkLst>
          <pc:docMk/>
          <pc:sldMk cId="2768704418" sldId="601"/>
        </pc:sldMkLst>
        <pc:spChg chg="mod">
          <ac:chgData name="pantelis balaouras" userId="25e8755020fc1734" providerId="LiveId" clId="{72C4E5CC-544E-4B6A-B189-3CD705B27CF8}" dt="2024-04-30T14:37:08.957" v="216"/>
          <ac:spMkLst>
            <pc:docMk/>
            <pc:sldMk cId="2768704418" sldId="601"/>
            <ac:spMk id="2" creationId="{DEEF39F7-8513-9A20-8590-F75E6934DE7E}"/>
          </ac:spMkLst>
        </pc:spChg>
        <pc:spChg chg="mod">
          <ac:chgData name="pantelis balaouras" userId="25e8755020fc1734" providerId="LiveId" clId="{72C4E5CC-544E-4B6A-B189-3CD705B27CF8}" dt="2024-04-30T14:37:49.919" v="223" actId="14100"/>
          <ac:spMkLst>
            <pc:docMk/>
            <pc:sldMk cId="2768704418" sldId="601"/>
            <ac:spMk id="3" creationId="{F99E5F91-7011-CAE4-3836-944318FDD764}"/>
          </ac:spMkLst>
        </pc:spChg>
        <pc:spChg chg="add mod">
          <ac:chgData name="pantelis balaouras" userId="25e8755020fc1734" providerId="LiveId" clId="{72C4E5CC-544E-4B6A-B189-3CD705B27CF8}" dt="2024-04-30T14:37:22.458" v="219" actId="1076"/>
          <ac:spMkLst>
            <pc:docMk/>
            <pc:sldMk cId="2768704418" sldId="601"/>
            <ac:spMk id="4" creationId="{2E4943D5-74CA-D6DB-D479-F2AB4197B427}"/>
          </ac:spMkLst>
        </pc:spChg>
        <pc:spChg chg="add del mod">
          <ac:chgData name="pantelis balaouras" userId="25e8755020fc1734" providerId="LiveId" clId="{72C4E5CC-544E-4B6A-B189-3CD705B27CF8}" dt="2024-04-30T14:40:58.498" v="227" actId="22"/>
          <ac:spMkLst>
            <pc:docMk/>
            <pc:sldMk cId="2768704418" sldId="601"/>
            <ac:spMk id="6" creationId="{CFD7F220-BB70-2E0B-AC87-E004EE583A60}"/>
          </ac:spMkLst>
        </pc:spChg>
        <pc:spChg chg="add mod">
          <ac:chgData name="pantelis balaouras" userId="25e8755020fc1734" providerId="LiveId" clId="{72C4E5CC-544E-4B6A-B189-3CD705B27CF8}" dt="2024-04-30T14:41:51.561" v="249" actId="1076"/>
          <ac:spMkLst>
            <pc:docMk/>
            <pc:sldMk cId="2768704418" sldId="601"/>
            <ac:spMk id="8" creationId="{D430FF10-A318-575B-47FD-E83B19ED384F}"/>
          </ac:spMkLst>
        </pc:spChg>
        <pc:picChg chg="add mod">
          <ac:chgData name="pantelis balaouras" userId="25e8755020fc1734" providerId="LiveId" clId="{72C4E5CC-544E-4B6A-B189-3CD705B27CF8}" dt="2024-04-30T14:42:04.988" v="251" actId="1076"/>
          <ac:picMkLst>
            <pc:docMk/>
            <pc:sldMk cId="2768704418" sldId="601"/>
            <ac:picMk id="9" creationId="{24D6E3B0-5845-B890-C07A-4D6F059C130F}"/>
          </ac:picMkLst>
        </pc:picChg>
      </pc:sldChg>
      <pc:sldChg chg="addSp delSp modSp add mod modNotesTx">
        <pc:chgData name="pantelis balaouras" userId="25e8755020fc1734" providerId="LiveId" clId="{72C4E5CC-544E-4B6A-B189-3CD705B27CF8}" dt="2024-04-30T14:51:38.367" v="259" actId="14100"/>
        <pc:sldMkLst>
          <pc:docMk/>
          <pc:sldMk cId="1503787720" sldId="602"/>
        </pc:sldMkLst>
        <pc:spChg chg="add mod">
          <ac:chgData name="pantelis balaouras" userId="25e8755020fc1734" providerId="LiveId" clId="{72C4E5CC-544E-4B6A-B189-3CD705B27CF8}" dt="2024-04-30T14:51:20.400" v="255"/>
          <ac:spMkLst>
            <pc:docMk/>
            <pc:sldMk cId="1503787720" sldId="602"/>
            <ac:spMk id="3" creationId="{DF86837C-B90A-E2DA-79E2-4B3EA89C1CA7}"/>
          </ac:spMkLst>
        </pc:spChg>
        <pc:spChg chg="mod">
          <ac:chgData name="pantelis balaouras" userId="25e8755020fc1734" providerId="LiveId" clId="{72C4E5CC-544E-4B6A-B189-3CD705B27CF8}" dt="2024-04-30T14:51:38.367" v="259" actId="14100"/>
          <ac:spMkLst>
            <pc:docMk/>
            <pc:sldMk cId="1503787720" sldId="602"/>
            <ac:spMk id="5" creationId="{F56DC747-739E-5A0C-94B8-E8F8E974AC85}"/>
          </ac:spMkLst>
        </pc:spChg>
        <pc:picChg chg="del">
          <ac:chgData name="pantelis balaouras" userId="25e8755020fc1734" providerId="LiveId" clId="{72C4E5CC-544E-4B6A-B189-3CD705B27CF8}" dt="2024-04-30T14:51:19.759" v="254" actId="478"/>
          <ac:picMkLst>
            <pc:docMk/>
            <pc:sldMk cId="1503787720" sldId="602"/>
            <ac:picMk id="2" creationId="{22E70B03-7126-1B0C-05F9-2C1895BCD0C5}"/>
          </ac:picMkLst>
        </pc:picChg>
        <pc:picChg chg="add mod">
          <ac:chgData name="pantelis balaouras" userId="25e8755020fc1734" providerId="LiveId" clId="{72C4E5CC-544E-4B6A-B189-3CD705B27CF8}" dt="2024-04-30T14:51:20.400" v="255"/>
          <ac:picMkLst>
            <pc:docMk/>
            <pc:sldMk cId="1503787720" sldId="602"/>
            <ac:picMk id="4" creationId="{CAAF4FA2-B659-6869-00BA-19A568231FEA}"/>
          </ac:picMkLst>
        </pc:picChg>
      </pc:sldChg>
      <pc:sldChg chg="add">
        <pc:chgData name="pantelis balaouras" userId="25e8755020fc1734" providerId="LiveId" clId="{72C4E5CC-544E-4B6A-B189-3CD705B27CF8}" dt="2024-04-30T14:50:31.783" v="253"/>
        <pc:sldMkLst>
          <pc:docMk/>
          <pc:sldMk cId="4165322717" sldId="603"/>
        </pc:sldMkLst>
      </pc:sldChg>
      <pc:sldMasterChg chg="delSldLayout modSldLayout">
        <pc:chgData name="pantelis balaouras" userId="25e8755020fc1734" providerId="LiveId" clId="{72C4E5CC-544E-4B6A-B189-3CD705B27CF8}" dt="2024-04-30T14:29:37.903" v="126" actId="47"/>
        <pc:sldMasterMkLst>
          <pc:docMk/>
          <pc:sldMasterMk cId="1468923052" sldId="2147483648"/>
        </pc:sldMasterMkLst>
        <pc:sldLayoutChg chg="modSp mod">
          <pc:chgData name="pantelis balaouras" userId="25e8755020fc1734" providerId="LiveId" clId="{72C4E5CC-544E-4B6A-B189-3CD705B27CF8}" dt="2024-04-30T14:12:41.453" v="33" actId="20577"/>
          <pc:sldLayoutMkLst>
            <pc:docMk/>
            <pc:sldMasterMk cId="1468923052" sldId="2147483648"/>
            <pc:sldLayoutMk cId="2577986437" sldId="2147483661"/>
          </pc:sldLayoutMkLst>
          <pc:spChg chg="mod">
            <ac:chgData name="pantelis balaouras" userId="25e8755020fc1734" providerId="LiveId" clId="{72C4E5CC-544E-4B6A-B189-3CD705B27CF8}" dt="2024-04-30T14:12:41.453" v="33" actId="20577"/>
            <ac:spMkLst>
              <pc:docMk/>
              <pc:sldMasterMk cId="1468923052" sldId="2147483648"/>
              <pc:sldLayoutMk cId="2577986437" sldId="2147483661"/>
              <ac:spMk id="11" creationId="{2B11A1E7-A92D-4ADD-A414-173299287A7B}"/>
            </ac:spMkLst>
          </pc:spChg>
        </pc:sldLayoutChg>
        <pc:sldLayoutChg chg="modSp mod">
          <pc:chgData name="pantelis balaouras" userId="25e8755020fc1734" providerId="LiveId" clId="{72C4E5CC-544E-4B6A-B189-3CD705B27CF8}" dt="2024-04-30T14:12:45.808" v="35" actId="20577"/>
          <pc:sldLayoutMkLst>
            <pc:docMk/>
            <pc:sldMasterMk cId="1468923052" sldId="2147483648"/>
            <pc:sldLayoutMk cId="2515741970" sldId="2147483665"/>
          </pc:sldLayoutMkLst>
          <pc:spChg chg="mod">
            <ac:chgData name="pantelis balaouras" userId="25e8755020fc1734" providerId="LiveId" clId="{72C4E5CC-544E-4B6A-B189-3CD705B27CF8}" dt="2024-04-30T14:12:45.808" v="35" actId="20577"/>
            <ac:spMkLst>
              <pc:docMk/>
              <pc:sldMasterMk cId="1468923052" sldId="2147483648"/>
              <pc:sldLayoutMk cId="2515741970" sldId="2147483665"/>
              <ac:spMk id="6" creationId="{CA3CB49D-6037-D654-139D-27D28DCF05C0}"/>
            </ac:spMkLst>
          </pc:spChg>
        </pc:sldLayoutChg>
        <pc:sldLayoutChg chg="modSp mod">
          <pc:chgData name="pantelis balaouras" userId="25e8755020fc1734" providerId="LiveId" clId="{72C4E5CC-544E-4B6A-B189-3CD705B27CF8}" dt="2024-04-30T14:12:50.942" v="37" actId="20577"/>
          <pc:sldLayoutMkLst>
            <pc:docMk/>
            <pc:sldMasterMk cId="1468923052" sldId="2147483648"/>
            <pc:sldLayoutMk cId="2336866591" sldId="2147483666"/>
          </pc:sldLayoutMkLst>
          <pc:spChg chg="mod">
            <ac:chgData name="pantelis balaouras" userId="25e8755020fc1734" providerId="LiveId" clId="{72C4E5CC-544E-4B6A-B189-3CD705B27CF8}" dt="2024-04-30T14:12:50.942" v="37" actId="20577"/>
            <ac:spMkLst>
              <pc:docMk/>
              <pc:sldMasterMk cId="1468923052" sldId="2147483648"/>
              <pc:sldLayoutMk cId="2336866591" sldId="2147483666"/>
              <ac:spMk id="4" creationId="{28198CF2-91B3-6C1C-0A93-DC5CB01069DA}"/>
            </ac:spMkLst>
          </pc:spChg>
        </pc:sldLayoutChg>
        <pc:sldLayoutChg chg="del">
          <pc:chgData name="pantelis balaouras" userId="25e8755020fc1734" providerId="LiveId" clId="{72C4E5CC-544E-4B6A-B189-3CD705B27CF8}" dt="2024-04-30T14:29:37.903" v="126" actId="47"/>
          <pc:sldLayoutMkLst>
            <pc:docMk/>
            <pc:sldMasterMk cId="1468923052" sldId="2147483648"/>
            <pc:sldLayoutMk cId="293209023" sldId="2147483667"/>
          </pc:sldLayoutMkLst>
        </pc:sldLayoutChg>
      </pc:sldMasterChg>
    </pc:docChg>
  </pc:docChgLst>
  <pc:docChgLst>
    <pc:chgData name="pantelis balaouras" userId="25e8755020fc1734" providerId="LiveId" clId="{28FFEC5E-E816-4FB3-BE6E-E8E2079F6E09}"/>
    <pc:docChg chg="modSld">
      <pc:chgData name="pantelis balaouras" userId="25e8755020fc1734" providerId="LiveId" clId="{28FFEC5E-E816-4FB3-BE6E-E8E2079F6E09}" dt="2024-04-29T16:36:55.061" v="0" actId="20577"/>
      <pc:docMkLst>
        <pc:docMk/>
      </pc:docMkLst>
      <pc:sldChg chg="modSp mod">
        <pc:chgData name="pantelis balaouras" userId="25e8755020fc1734" providerId="LiveId" clId="{28FFEC5E-E816-4FB3-BE6E-E8E2079F6E09}" dt="2024-04-29T16:36:55.061" v="0" actId="20577"/>
        <pc:sldMkLst>
          <pc:docMk/>
          <pc:sldMk cId="2033093179" sldId="420"/>
        </pc:sldMkLst>
        <pc:spChg chg="mod">
          <ac:chgData name="pantelis balaouras" userId="25e8755020fc1734" providerId="LiveId" clId="{28FFEC5E-E816-4FB3-BE6E-E8E2079F6E09}" dt="2024-04-29T16:36:55.061" v="0" actId="20577"/>
          <ac:spMkLst>
            <pc:docMk/>
            <pc:sldMk cId="2033093179" sldId="420"/>
            <ac:spMk id="5" creationId="{F56DC747-739E-5A0C-94B8-E8F8E974AC85}"/>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a:extLst>
              <a:ext uri="{FF2B5EF4-FFF2-40B4-BE49-F238E27FC236}">
                <a16:creationId xmlns:a16="http://schemas.microsoft.com/office/drawing/2014/main" id="{AE6F319F-557A-4033-9A7E-7B30C1709D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a:extLst>
              <a:ext uri="{FF2B5EF4-FFF2-40B4-BE49-F238E27FC236}">
                <a16:creationId xmlns:a16="http://schemas.microsoft.com/office/drawing/2014/main" id="{FED24FFA-E381-4D15-9323-2E7F167B5D6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670361F-8793-4678-8399-75402180233D}" type="datetimeFigureOut">
              <a:rPr lang="el-GR" smtClean="0"/>
              <a:t>8/5/2024</a:t>
            </a:fld>
            <a:endParaRPr lang="el-GR"/>
          </a:p>
        </p:txBody>
      </p:sp>
      <p:sp>
        <p:nvSpPr>
          <p:cNvPr id="4" name="Θέση υποσέλιδου 3">
            <a:extLst>
              <a:ext uri="{FF2B5EF4-FFF2-40B4-BE49-F238E27FC236}">
                <a16:creationId xmlns:a16="http://schemas.microsoft.com/office/drawing/2014/main" id="{F7A14582-B00E-403A-B9F6-8137B447B5D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Θέση αριθμού διαφάνειας 4">
            <a:extLst>
              <a:ext uri="{FF2B5EF4-FFF2-40B4-BE49-F238E27FC236}">
                <a16:creationId xmlns:a16="http://schemas.microsoft.com/office/drawing/2014/main" id="{29BBD3CB-00AE-4B41-B6C8-39534586D0B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6D2EE3A-1E6C-47AF-A0C5-588F1B9CC394}" type="slidenum">
              <a:rPr lang="el-GR" smtClean="0"/>
              <a:t>‹#›</a:t>
            </a:fld>
            <a:endParaRPr lang="el-GR"/>
          </a:p>
        </p:txBody>
      </p:sp>
    </p:spTree>
    <p:extLst>
      <p:ext uri="{BB962C8B-B14F-4D97-AF65-F5344CB8AC3E}">
        <p14:creationId xmlns:p14="http://schemas.microsoft.com/office/powerpoint/2010/main" val="10830680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C42A8D-6A8A-4D0C-BE99-5FB2E4FC1A13}" type="datetimeFigureOut">
              <a:rPr lang="el-GR" smtClean="0"/>
              <a:t>8/5/2024</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890C62-02BA-4B64-96F1-99D7E3BEEE56}" type="slidenum">
              <a:rPr lang="el-GR" smtClean="0"/>
              <a:t>‹#›</a:t>
            </a:fld>
            <a:endParaRPr lang="el-GR"/>
          </a:p>
        </p:txBody>
      </p:sp>
    </p:spTree>
    <p:extLst>
      <p:ext uri="{BB962C8B-B14F-4D97-AF65-F5344CB8AC3E}">
        <p14:creationId xmlns:p14="http://schemas.microsoft.com/office/powerpoint/2010/main" val="6463021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FD890C62-02BA-4B64-96F1-99D7E3BEEE56}" type="slidenum">
              <a:rPr lang="el-GR" smtClean="0"/>
              <a:t>1</a:t>
            </a:fld>
            <a:endParaRPr lang="el-GR"/>
          </a:p>
        </p:txBody>
      </p:sp>
    </p:spTree>
    <p:extLst>
      <p:ext uri="{BB962C8B-B14F-4D97-AF65-F5344CB8AC3E}">
        <p14:creationId xmlns:p14="http://schemas.microsoft.com/office/powerpoint/2010/main" val="12124255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FD890C62-02BA-4B64-96F1-99D7E3BEEE56}" type="slidenum">
              <a:rPr lang="el-GR" smtClean="0"/>
              <a:t>2</a:t>
            </a:fld>
            <a:endParaRPr lang="el-GR"/>
          </a:p>
        </p:txBody>
      </p:sp>
    </p:spTree>
    <p:extLst>
      <p:ext uri="{BB962C8B-B14F-4D97-AF65-F5344CB8AC3E}">
        <p14:creationId xmlns:p14="http://schemas.microsoft.com/office/powerpoint/2010/main" val="30593247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i="1" dirty="0">
              <a:solidFill>
                <a:srgbClr val="FF0000"/>
              </a:solidFill>
            </a:endParaRPr>
          </a:p>
        </p:txBody>
      </p:sp>
      <p:sp>
        <p:nvSpPr>
          <p:cNvPr id="4" name="Rezervirano mjesto broja slajda 3"/>
          <p:cNvSpPr>
            <a:spLocks noGrp="1"/>
          </p:cNvSpPr>
          <p:nvPr>
            <p:ph type="sldNum" sz="quarter" idx="10"/>
          </p:nvPr>
        </p:nvSpPr>
        <p:spPr/>
        <p:txBody>
          <a:bodyPr/>
          <a:lstStyle/>
          <a:p>
            <a:fld id="{FD890C62-02BA-4B64-96F1-99D7E3BEEE56}" type="slidenum">
              <a:rPr lang="el-GR" smtClean="0"/>
              <a:t>3</a:t>
            </a:fld>
            <a:endParaRPr lang="el-GR"/>
          </a:p>
        </p:txBody>
      </p:sp>
    </p:spTree>
    <p:extLst>
      <p:ext uri="{BB962C8B-B14F-4D97-AF65-F5344CB8AC3E}">
        <p14:creationId xmlns:p14="http://schemas.microsoft.com/office/powerpoint/2010/main" val="9772552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i="1" dirty="0">
              <a:solidFill>
                <a:srgbClr val="FF0000"/>
              </a:solidFill>
            </a:endParaRPr>
          </a:p>
        </p:txBody>
      </p:sp>
      <p:sp>
        <p:nvSpPr>
          <p:cNvPr id="4" name="Rezervirano mjesto broja slajda 3"/>
          <p:cNvSpPr>
            <a:spLocks noGrp="1"/>
          </p:cNvSpPr>
          <p:nvPr>
            <p:ph type="sldNum" sz="quarter" idx="10"/>
          </p:nvPr>
        </p:nvSpPr>
        <p:spPr/>
        <p:txBody>
          <a:bodyPr/>
          <a:lstStyle/>
          <a:p>
            <a:fld id="{FD890C62-02BA-4B64-96F1-99D7E3BEEE56}" type="slidenum">
              <a:rPr lang="el-GR" smtClean="0"/>
              <a:t>4</a:t>
            </a:fld>
            <a:endParaRPr lang="el-GR"/>
          </a:p>
        </p:txBody>
      </p:sp>
    </p:spTree>
    <p:extLst>
      <p:ext uri="{BB962C8B-B14F-4D97-AF65-F5344CB8AC3E}">
        <p14:creationId xmlns:p14="http://schemas.microsoft.com/office/powerpoint/2010/main" val="16229397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5</a:t>
            </a:fld>
            <a:endParaRPr lang="el-GR"/>
          </a:p>
        </p:txBody>
      </p:sp>
    </p:spTree>
    <p:extLst>
      <p:ext uri="{BB962C8B-B14F-4D97-AF65-F5344CB8AC3E}">
        <p14:creationId xmlns:p14="http://schemas.microsoft.com/office/powerpoint/2010/main" val="39969848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6</a:t>
            </a:fld>
            <a:endParaRPr lang="el-GR"/>
          </a:p>
        </p:txBody>
      </p:sp>
    </p:spTree>
    <p:extLst>
      <p:ext uri="{BB962C8B-B14F-4D97-AF65-F5344CB8AC3E}">
        <p14:creationId xmlns:p14="http://schemas.microsoft.com/office/powerpoint/2010/main" val="37295632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7</a:t>
            </a:fld>
            <a:endParaRPr lang="el-GR"/>
          </a:p>
        </p:txBody>
      </p:sp>
    </p:spTree>
    <p:extLst>
      <p:ext uri="{BB962C8B-B14F-4D97-AF65-F5344CB8AC3E}">
        <p14:creationId xmlns:p14="http://schemas.microsoft.com/office/powerpoint/2010/main" val="388523626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rting slide">
    <p:spTree>
      <p:nvGrpSpPr>
        <p:cNvPr id="1" name=""/>
        <p:cNvGrpSpPr/>
        <p:nvPr/>
      </p:nvGrpSpPr>
      <p:grpSpPr>
        <a:xfrm>
          <a:off x="0" y="0"/>
          <a:ext cx="0" cy="0"/>
          <a:chOff x="0" y="0"/>
          <a:chExt cx="0" cy="0"/>
        </a:xfrm>
      </p:grpSpPr>
      <p:pic>
        <p:nvPicPr>
          <p:cNvPr id="2" name="Picture 1" descr="Blue text on a black background&#10;&#10;Description automatically generated">
            <a:extLst>
              <a:ext uri="{FF2B5EF4-FFF2-40B4-BE49-F238E27FC236}">
                <a16:creationId xmlns:a16="http://schemas.microsoft.com/office/drawing/2014/main" id="{C84ABD09-047E-D5B3-10E0-1421F08D7718}"/>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0" y="6446746"/>
            <a:ext cx="1843259" cy="411254"/>
          </a:xfrm>
          <a:prstGeom prst="rect">
            <a:avLst/>
          </a:prstGeom>
        </p:spPr>
      </p:pic>
    </p:spTree>
    <p:extLst>
      <p:ext uri="{BB962C8B-B14F-4D97-AF65-F5344CB8AC3E}">
        <p14:creationId xmlns:p14="http://schemas.microsoft.com/office/powerpoint/2010/main" val="310797067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Submodule Intro">
    <p:spTree>
      <p:nvGrpSpPr>
        <p:cNvPr id="1" name=""/>
        <p:cNvGrpSpPr/>
        <p:nvPr/>
      </p:nvGrpSpPr>
      <p:grpSpPr>
        <a:xfrm>
          <a:off x="0" y="0"/>
          <a:ext cx="0" cy="0"/>
          <a:chOff x="0" y="0"/>
          <a:chExt cx="0" cy="0"/>
        </a:xfrm>
      </p:grpSpPr>
      <p:sp>
        <p:nvSpPr>
          <p:cNvPr id="11" name="Rectangle 1">
            <a:extLst>
              <a:ext uri="{FF2B5EF4-FFF2-40B4-BE49-F238E27FC236}">
                <a16:creationId xmlns:a16="http://schemas.microsoft.com/office/drawing/2014/main" id="{85AC0203-B144-4B95-B9C1-17443F665396}"/>
              </a:ext>
            </a:extLst>
          </p:cNvPr>
          <p:cNvSpPr/>
          <p:nvPr userDrawn="1"/>
        </p:nvSpPr>
        <p:spPr>
          <a:xfrm>
            <a:off x="0" y="2218305"/>
            <a:ext cx="12192001" cy="3787362"/>
          </a:xfrm>
          <a:custGeom>
            <a:avLst/>
            <a:gdLst>
              <a:gd name="connsiteX0" fmla="*/ 0 w 12192001"/>
              <a:gd name="connsiteY0" fmla="*/ 0 h 3787362"/>
              <a:gd name="connsiteX1" fmla="*/ 12192001 w 12192001"/>
              <a:gd name="connsiteY1" fmla="*/ 0 h 3787362"/>
              <a:gd name="connsiteX2" fmla="*/ 12192001 w 12192001"/>
              <a:gd name="connsiteY2" fmla="*/ 3787362 h 3787362"/>
              <a:gd name="connsiteX3" fmla="*/ 0 w 12192001"/>
              <a:gd name="connsiteY3" fmla="*/ 3787362 h 3787362"/>
              <a:gd name="connsiteX4" fmla="*/ 0 w 12192001"/>
              <a:gd name="connsiteY4" fmla="*/ 0 h 37873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1" h="3787362" fill="none" extrusionOk="0">
                <a:moveTo>
                  <a:pt x="0" y="0"/>
                </a:moveTo>
                <a:cubicBezTo>
                  <a:pt x="5267857" y="115912"/>
                  <a:pt x="10534044" y="115906"/>
                  <a:pt x="12192001" y="0"/>
                </a:cubicBezTo>
                <a:cubicBezTo>
                  <a:pt x="12023287" y="884214"/>
                  <a:pt x="12337058" y="2861203"/>
                  <a:pt x="12192001" y="3787362"/>
                </a:cubicBezTo>
                <a:cubicBezTo>
                  <a:pt x="6856763" y="3858406"/>
                  <a:pt x="3552369" y="3797966"/>
                  <a:pt x="0" y="3787362"/>
                </a:cubicBezTo>
                <a:cubicBezTo>
                  <a:pt x="-168955" y="3245399"/>
                  <a:pt x="-23238" y="1332813"/>
                  <a:pt x="0" y="0"/>
                </a:cubicBezTo>
                <a:close/>
              </a:path>
              <a:path w="12192001" h="3787362" stroke="0" extrusionOk="0">
                <a:moveTo>
                  <a:pt x="0" y="0"/>
                </a:moveTo>
                <a:cubicBezTo>
                  <a:pt x="4883943" y="25039"/>
                  <a:pt x="6582665" y="-133"/>
                  <a:pt x="12192001" y="0"/>
                </a:cubicBezTo>
                <a:cubicBezTo>
                  <a:pt x="12322435" y="1274441"/>
                  <a:pt x="12072005" y="3367144"/>
                  <a:pt x="12192001" y="3787362"/>
                </a:cubicBezTo>
                <a:cubicBezTo>
                  <a:pt x="10180307" y="3658891"/>
                  <a:pt x="3276446" y="3637757"/>
                  <a:pt x="0" y="3787362"/>
                </a:cubicBezTo>
                <a:cubicBezTo>
                  <a:pt x="-18279" y="2559161"/>
                  <a:pt x="166913" y="1839966"/>
                  <a:pt x="0" y="0"/>
                </a:cubicBezTo>
                <a:close/>
              </a:path>
            </a:pathLst>
          </a:custGeom>
          <a:solidFill>
            <a:srgbClr val="DDE0E5"/>
          </a:solidFill>
          <a:ln w="9525">
            <a:noFill/>
            <a:miter lim="800000"/>
            <a:headEnd/>
            <a:tailEnd/>
            <a:extLst>
              <a:ext uri="{C807C97D-BFC1-408E-A445-0C87EB9F89A2}">
                <ask:lineSketchStyleProps xmlns:ask="http://schemas.microsoft.com/office/drawing/2018/sketchyshapes" xmlns="" sd="943183522">
                  <a:prstGeom prst="rect">
                    <a:avLst/>
                  </a:prstGeom>
                  <ask:type>
                    <ask:lineSketchCurved/>
                  </ask:type>
                </ask:lineSketchStyleProps>
              </a:ext>
            </a:extLst>
          </a:ln>
          <a:effectLst>
            <a:outerShdw blurRad="40000" dist="23000" dir="5400000" rotWithShape="0">
              <a:srgbClr val="808080">
                <a:alpha val="34998"/>
              </a:srgbClr>
            </a:outerShdw>
          </a:effectLst>
        </p:spPr>
        <p:txBody>
          <a:bodyPr anchor="ctr"/>
          <a:lstStyle/>
          <a:p>
            <a:pPr marL="285750" lvl="0" indent="-285750" algn="ctr">
              <a:buFont typeface="Wingdings" panose="05000000000000000000" pitchFamily="2" charset="2"/>
              <a:buChar char="§"/>
            </a:pPr>
            <a:endParaRPr lang="el-GR">
              <a:solidFill>
                <a:schemeClr val="tx1"/>
              </a:solidFill>
            </a:endParaRPr>
          </a:p>
        </p:txBody>
      </p:sp>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0515600" cy="618346"/>
          </a:xfrm>
        </p:spPr>
        <p:txBody>
          <a:bodyPr>
            <a:noAutofit/>
          </a:bodyPr>
          <a:lstStyle>
            <a:lvl1pPr>
              <a:defRPr lang="el-GR" sz="2200" kern="1200" dirty="0">
                <a:solidFill>
                  <a:srgbClr val="C01E24"/>
                </a:solidFill>
                <a:latin typeface="+mn-lt"/>
                <a:ea typeface="+mj-ea"/>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8000" y="2218304"/>
            <a:ext cx="7872768" cy="3787361"/>
          </a:xfrm>
        </p:spPr>
        <p:txBody>
          <a:bodyPr/>
          <a:lstStyle>
            <a:lvl1pPr marL="228600" indent="-228600">
              <a:buClr>
                <a:srgbClr val="C00000"/>
              </a:buClr>
              <a:buFont typeface="Wingdings" panose="05000000000000000000" pitchFamily="2" charset="2"/>
              <a:buChar char="ü"/>
              <a:defRPr>
                <a:solidFill>
                  <a:schemeClr val="tx1"/>
                </a:solidFill>
                <a:effectLst/>
                <a:latin typeface="+mn-lt"/>
              </a:defRPr>
            </a:lvl1pPr>
            <a:lvl2pPr marL="685800" indent="-228600">
              <a:buClr>
                <a:srgbClr val="C00000"/>
              </a:buClr>
              <a:buFont typeface="Wingdings" panose="05000000000000000000" pitchFamily="2" charset="2"/>
              <a:buChar char="ü"/>
              <a:defRPr>
                <a:solidFill>
                  <a:schemeClr val="tx1"/>
                </a:solidFill>
                <a:effectLst/>
                <a:latin typeface="+mn-lt"/>
              </a:defRPr>
            </a:lvl2pPr>
            <a:lvl3pPr marL="1143000" indent="-228600">
              <a:buClr>
                <a:srgbClr val="C00000"/>
              </a:buClr>
              <a:buFont typeface="Wingdings" panose="05000000000000000000" pitchFamily="2" charset="2"/>
              <a:buChar char="ü"/>
              <a:defRPr>
                <a:solidFill>
                  <a:schemeClr val="tx1"/>
                </a:solidFill>
                <a:effectLst/>
                <a:latin typeface="+mn-lt"/>
              </a:defRPr>
            </a:lvl3pPr>
            <a:lvl4pPr marL="1600200" indent="-228600">
              <a:buClr>
                <a:srgbClr val="C00000"/>
              </a:buClr>
              <a:buFont typeface="Wingdings" panose="05000000000000000000" pitchFamily="2" charset="2"/>
              <a:buChar char="ü"/>
              <a:defRPr>
                <a:solidFill>
                  <a:schemeClr val="tx1"/>
                </a:solidFill>
                <a:effectLst/>
                <a:latin typeface="+mn-lt"/>
              </a:defRPr>
            </a:lvl4pPr>
            <a:lvl5pPr marL="2057400" indent="-228600">
              <a:buClr>
                <a:srgbClr val="C00000"/>
              </a:buClr>
              <a:buFont typeface="Wingdings" panose="05000000000000000000" pitchFamily="2" charset="2"/>
              <a:buChar char="ü"/>
              <a:defRPr>
                <a:solidFill>
                  <a:schemeClr val="tx1"/>
                </a:solidFill>
                <a:effectLst/>
                <a:latin typeface="+mn-lt"/>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5" name="Εικόνα 4">
            <a:extLst>
              <a:ext uri="{FF2B5EF4-FFF2-40B4-BE49-F238E27FC236}">
                <a16:creationId xmlns:a16="http://schemas.microsoft.com/office/drawing/2014/main" id="{315B9CD0-664A-1A57-5482-64081E3C8776}"/>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6" name="Εικόνα 5"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8AD8DA09-CA51-90FC-C37F-AA4EB941D2E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1652422" y="61782"/>
            <a:ext cx="473524" cy="827819"/>
          </a:xfrm>
          <a:prstGeom prst="rect">
            <a:avLst/>
          </a:prstGeom>
        </p:spPr>
      </p:pic>
      <p:pic>
        <p:nvPicPr>
          <p:cNvPr id="10" name="Picture 9" descr="Blue text on a black background&#10;&#10;Description automatically generated">
            <a:extLst>
              <a:ext uri="{FF2B5EF4-FFF2-40B4-BE49-F238E27FC236}">
                <a16:creationId xmlns:a16="http://schemas.microsoft.com/office/drawing/2014/main" id="{1C64525D-B8CE-6572-E8A4-458CB9AD5213}"/>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8628" y="6451864"/>
            <a:ext cx="1843259" cy="411254"/>
          </a:xfrm>
          <a:prstGeom prst="rect">
            <a:avLst/>
          </a:prstGeom>
        </p:spPr>
      </p:pic>
    </p:spTree>
    <p:extLst>
      <p:ext uri="{BB962C8B-B14F-4D97-AF65-F5344CB8AC3E}">
        <p14:creationId xmlns:p14="http://schemas.microsoft.com/office/powerpoint/2010/main" val="4020650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verall outline">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FC282D51-334C-492B-9A39-B63B0DF2D66D}"/>
              </a:ext>
            </a:extLst>
          </p:cNvPr>
          <p:cNvSpPr>
            <a:spLocks noGrp="1"/>
          </p:cNvSpPr>
          <p:nvPr>
            <p:ph type="title"/>
          </p:nvPr>
        </p:nvSpPr>
        <p:spPr/>
        <p:txBody>
          <a:bodyPr>
            <a:normAutofit/>
          </a:bodyPr>
          <a:lstStyle>
            <a:lvl1pPr algn="ctr">
              <a:defRPr lang="el-GR" sz="4000" b="0" kern="1200" dirty="0" smtClean="0">
                <a:solidFill>
                  <a:schemeClr val="tx1"/>
                </a:solidFill>
                <a:latin typeface="Gill Sans Nova" panose="020B0602020104020203" pitchFamily="34" charset="0"/>
                <a:ea typeface="Adobe Gothic Std B" panose="020B0800000000000000" pitchFamily="34" charset="-128"/>
                <a:cs typeface="+mj-cs"/>
              </a:defRPr>
            </a:lvl1pPr>
          </a:lstStyle>
          <a:p>
            <a:r>
              <a:rPr lang="el-GR"/>
              <a:t>Στυλ κύριου τίτλου</a:t>
            </a:r>
          </a:p>
        </p:txBody>
      </p:sp>
      <p:sp>
        <p:nvSpPr>
          <p:cNvPr id="10" name="TextBox 80">
            <a:extLst>
              <a:ext uri="{FF2B5EF4-FFF2-40B4-BE49-F238E27FC236}">
                <a16:creationId xmlns:a16="http://schemas.microsoft.com/office/drawing/2014/main" id="{79C9303C-96F0-47F7-8FD2-205DF32B61F9}"/>
              </a:ext>
            </a:extLst>
          </p:cNvPr>
          <p:cNvSpPr txBox="1">
            <a:spLocks noChangeArrowheads="1"/>
          </p:cNvSpPr>
          <p:nvPr userDrawn="1"/>
        </p:nvSpPr>
        <p:spPr bwMode="auto">
          <a:xfrm>
            <a:off x="361999" y="5260932"/>
            <a:ext cx="25624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2. Empower</a:t>
            </a:r>
          </a:p>
        </p:txBody>
      </p:sp>
      <p:sp>
        <p:nvSpPr>
          <p:cNvPr id="11" name="TextBox 81">
            <a:extLst>
              <a:ext uri="{FF2B5EF4-FFF2-40B4-BE49-F238E27FC236}">
                <a16:creationId xmlns:a16="http://schemas.microsoft.com/office/drawing/2014/main" id="{DA09FF50-0927-454B-AFBE-BC816B37A0E3}"/>
              </a:ext>
            </a:extLst>
          </p:cNvPr>
          <p:cNvSpPr txBox="1">
            <a:spLocks noChangeArrowheads="1"/>
          </p:cNvSpPr>
          <p:nvPr userDrawn="1"/>
        </p:nvSpPr>
        <p:spPr bwMode="auto">
          <a:xfrm>
            <a:off x="6112132" y="5231422"/>
            <a:ext cx="24658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3. Participate</a:t>
            </a:r>
          </a:p>
        </p:txBody>
      </p:sp>
      <p:sp>
        <p:nvSpPr>
          <p:cNvPr id="13" name="TextBox 80">
            <a:extLst>
              <a:ext uri="{FF2B5EF4-FFF2-40B4-BE49-F238E27FC236}">
                <a16:creationId xmlns:a16="http://schemas.microsoft.com/office/drawing/2014/main" id="{D64053F3-B864-46DB-814C-6742DA12C851}"/>
              </a:ext>
            </a:extLst>
          </p:cNvPr>
          <p:cNvSpPr txBox="1">
            <a:spLocks noChangeArrowheads="1"/>
          </p:cNvSpPr>
          <p:nvPr userDrawn="1"/>
        </p:nvSpPr>
        <p:spPr bwMode="auto">
          <a:xfrm>
            <a:off x="381260" y="2409476"/>
            <a:ext cx="25096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sz="2800">
                <a:solidFill>
                  <a:srgbClr val="FFFFFF"/>
                </a:solidFill>
                <a:latin typeface="Impact" panose="020B0806030902050204" pitchFamily="34" charset="0"/>
              </a:rPr>
              <a:t>1. Prevent</a:t>
            </a:r>
          </a:p>
        </p:txBody>
      </p:sp>
      <p:pic>
        <p:nvPicPr>
          <p:cNvPr id="4" name="Εικόνα 3">
            <a:extLst>
              <a:ext uri="{FF2B5EF4-FFF2-40B4-BE49-F238E27FC236}">
                <a16:creationId xmlns:a16="http://schemas.microsoft.com/office/drawing/2014/main" id="{2422E4BA-8C61-60DE-25F8-335B91431FA3}"/>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7" name="Εικόνα 6">
            <a:extLst>
              <a:ext uri="{FF2B5EF4-FFF2-40B4-BE49-F238E27FC236}">
                <a16:creationId xmlns:a16="http://schemas.microsoft.com/office/drawing/2014/main" id="{79E7C37E-A457-1396-C30F-E6C37DEB4963}"/>
              </a:ext>
            </a:extLst>
          </p:cNvPr>
          <p:cNvPicPr>
            <a:picLocks noChangeAspect="1"/>
          </p:cNvPicPr>
          <p:nvPr userDrawn="1"/>
        </p:nvPicPr>
        <p:blipFill rotWithShape="1">
          <a:blip r:embed="rId2"/>
          <a:srcRect b="59835"/>
          <a:stretch/>
        </p:blipFill>
        <p:spPr>
          <a:xfrm rot="10800000">
            <a:off x="-8250" y="-4107"/>
            <a:ext cx="12191695" cy="349261"/>
          </a:xfrm>
          <a:prstGeom prst="rect">
            <a:avLst/>
          </a:prstGeom>
        </p:spPr>
      </p:pic>
      <p:pic>
        <p:nvPicPr>
          <p:cNvPr id="2" name="Εικόνα 1"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0974A85F-3A88-CEEA-7639-BFA4470EC4C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31635" y="365125"/>
            <a:ext cx="591924" cy="1059378"/>
          </a:xfrm>
          <a:prstGeom prst="rect">
            <a:avLst/>
          </a:prstGeom>
        </p:spPr>
      </p:pic>
      <p:pic>
        <p:nvPicPr>
          <p:cNvPr id="9" name="Picture 8" descr="Blue text on a black background&#10;&#10;Description automatically generated">
            <a:extLst>
              <a:ext uri="{FF2B5EF4-FFF2-40B4-BE49-F238E27FC236}">
                <a16:creationId xmlns:a16="http://schemas.microsoft.com/office/drawing/2014/main" id="{EDD59B1A-2A54-1204-19F3-2F962558168B}"/>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8628" y="6451864"/>
            <a:ext cx="1843259" cy="411254"/>
          </a:xfrm>
          <a:prstGeom prst="rect">
            <a:avLst/>
          </a:prstGeom>
        </p:spPr>
      </p:pic>
    </p:spTree>
    <p:extLst>
      <p:ext uri="{BB962C8B-B14F-4D97-AF65-F5344CB8AC3E}">
        <p14:creationId xmlns:p14="http://schemas.microsoft.com/office/powerpoint/2010/main" val="207169922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 Unit">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12B5C26-F28B-4AA9-BD2D-9793B5ACAA02}"/>
              </a:ext>
            </a:extLst>
          </p:cNvPr>
          <p:cNvSpPr>
            <a:spLocks noGrp="1"/>
          </p:cNvSpPr>
          <p:nvPr>
            <p:ph type="title" hasCustomPrompt="1"/>
          </p:nvPr>
        </p:nvSpPr>
        <p:spPr>
          <a:xfrm>
            <a:off x="558000" y="1079999"/>
            <a:ext cx="10515600" cy="893179"/>
          </a:xfrm>
        </p:spPr>
        <p:txBody>
          <a:bodyPr>
            <a:normAutofit/>
          </a:bodyPr>
          <a:lstStyle>
            <a:lvl1pPr>
              <a:defRPr lang="el-GR" sz="3600" b="1" kern="1200" dirty="0">
                <a:solidFill>
                  <a:srgbClr val="203864"/>
                </a:solidFill>
                <a:effectLst/>
                <a:latin typeface="+mn-lt"/>
                <a:ea typeface="Adobe Gothic Std B" panose="020B0800000000000000" pitchFamily="34" charset="-128"/>
                <a:cs typeface="+mj-cs"/>
              </a:defRPr>
            </a:lvl1pPr>
          </a:lstStyle>
          <a:p>
            <a:r>
              <a:rPr lang="en-US"/>
              <a:t>Unit 1</a:t>
            </a:r>
            <a:br>
              <a:rPr lang="en-US"/>
            </a:br>
            <a:r>
              <a:rPr lang="el-GR"/>
              <a:t>Στυλ κύριου τίτλου</a:t>
            </a:r>
          </a:p>
        </p:txBody>
      </p:sp>
      <p:sp>
        <p:nvSpPr>
          <p:cNvPr id="3" name="Θέση κειμένου 2">
            <a:extLst>
              <a:ext uri="{FF2B5EF4-FFF2-40B4-BE49-F238E27FC236}">
                <a16:creationId xmlns:a16="http://schemas.microsoft.com/office/drawing/2014/main" id="{C2867843-C85E-4F95-822E-2E2E06813F6C}"/>
              </a:ext>
            </a:extLst>
          </p:cNvPr>
          <p:cNvSpPr>
            <a:spLocks noGrp="1"/>
          </p:cNvSpPr>
          <p:nvPr>
            <p:ph type="body" idx="1"/>
          </p:nvPr>
        </p:nvSpPr>
        <p:spPr>
          <a:xfrm>
            <a:off x="558000" y="2160000"/>
            <a:ext cx="5157787" cy="503020"/>
          </a:xfrm>
        </p:spPr>
        <p:txBody>
          <a:bodyPr anchor="b">
            <a:normAutofit/>
          </a:bodyPr>
          <a:lstStyle>
            <a:lvl1pPr marL="0" indent="0">
              <a:buNone/>
              <a:defRPr lang="el-GR" sz="1800" b="1" kern="1200" dirty="0" smtClean="0">
                <a:solidFill>
                  <a:srgbClr val="000000"/>
                </a:solidFill>
                <a:latin typeface="Arial" panose="020B0604020202020204" pitchFamily="34" charset="0"/>
                <a:ea typeface="MS PGothic" panose="020B0600070205080204" pitchFamily="34" charset="-128"/>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 name="Θέση περιεχομένου 3">
            <a:extLst>
              <a:ext uri="{FF2B5EF4-FFF2-40B4-BE49-F238E27FC236}">
                <a16:creationId xmlns:a16="http://schemas.microsoft.com/office/drawing/2014/main" id="{A8468A7D-D857-4528-93D4-75CB428F4675}"/>
              </a:ext>
            </a:extLst>
          </p:cNvPr>
          <p:cNvSpPr>
            <a:spLocks noGrp="1"/>
          </p:cNvSpPr>
          <p:nvPr>
            <p:ph sz="half" idx="2"/>
          </p:nvPr>
        </p:nvSpPr>
        <p:spPr>
          <a:xfrm>
            <a:off x="558000" y="2687950"/>
            <a:ext cx="10515600" cy="3684588"/>
          </a:xfrm>
        </p:spPr>
        <p:txBody>
          <a:bodyPr/>
          <a:lstStyle>
            <a:lvl1pPr>
              <a:lnSpc>
                <a:spcPct val="150000"/>
              </a:lnSpc>
              <a:buClr>
                <a:srgbClr val="C01E24"/>
              </a:buClr>
              <a:defRPr>
                <a:latin typeface="+mn-lt"/>
              </a:defRPr>
            </a:lvl1pPr>
            <a:lvl2pPr>
              <a:lnSpc>
                <a:spcPct val="150000"/>
              </a:lnSpc>
              <a:buClr>
                <a:srgbClr val="C01E24"/>
              </a:buClr>
              <a:defRPr>
                <a:latin typeface="+mn-lt"/>
              </a:defRPr>
            </a:lvl2pPr>
            <a:lvl3pPr>
              <a:lnSpc>
                <a:spcPct val="150000"/>
              </a:lnSpc>
              <a:buClr>
                <a:srgbClr val="C01E24"/>
              </a:buClr>
              <a:defRPr>
                <a:latin typeface="+mn-lt"/>
              </a:defRPr>
            </a:lvl3pPr>
            <a:lvl4pPr>
              <a:lnSpc>
                <a:spcPct val="150000"/>
              </a:lnSpc>
              <a:buClr>
                <a:srgbClr val="C01E24"/>
              </a:buClr>
              <a:defRPr>
                <a:latin typeface="+mn-lt"/>
              </a:defRPr>
            </a:lvl4pPr>
            <a:lvl5pPr>
              <a:lnSpc>
                <a:spcPct val="150000"/>
              </a:lnSpc>
              <a:buClr>
                <a:srgbClr val="C01E24"/>
              </a:buClr>
              <a:defRPr>
                <a:latin typeface="+mn-lt"/>
              </a:defRPr>
            </a:lvl5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6" name="Εικόνα 5">
            <a:extLst>
              <a:ext uri="{FF2B5EF4-FFF2-40B4-BE49-F238E27FC236}">
                <a16:creationId xmlns:a16="http://schemas.microsoft.com/office/drawing/2014/main" id="{32D2C6E2-DA3C-03C5-4B1D-9DB2EFCDEC7A}"/>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5" name="Εικόνα 4"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B601D7AC-22F9-68D2-2485-EF228EEDE29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1652422" y="61782"/>
            <a:ext cx="473524" cy="827819"/>
          </a:xfrm>
          <a:prstGeom prst="rect">
            <a:avLst/>
          </a:prstGeom>
        </p:spPr>
      </p:pic>
      <p:pic>
        <p:nvPicPr>
          <p:cNvPr id="8" name="Picture 7" descr="Blue text on a black background&#10;&#10;Description automatically generated">
            <a:extLst>
              <a:ext uri="{FF2B5EF4-FFF2-40B4-BE49-F238E27FC236}">
                <a16:creationId xmlns:a16="http://schemas.microsoft.com/office/drawing/2014/main" id="{883C3956-61FA-889B-7643-4B8AC324F0CE}"/>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8628" y="6451864"/>
            <a:ext cx="1843259" cy="411254"/>
          </a:xfrm>
          <a:prstGeom prst="rect">
            <a:avLst/>
          </a:prstGeom>
        </p:spPr>
      </p:pic>
    </p:spTree>
    <p:extLst>
      <p:ext uri="{BB962C8B-B14F-4D97-AF65-F5344CB8AC3E}">
        <p14:creationId xmlns:p14="http://schemas.microsoft.com/office/powerpoint/2010/main" val="5754856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Unit slide single column">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1059692" cy="605096"/>
          </a:xfrm>
        </p:spPr>
        <p:txBody>
          <a:bodyPr>
            <a:normAutofit/>
          </a:bodyPr>
          <a:lstStyle>
            <a:lvl1pPr>
              <a:defRPr lang="el-GR" sz="28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1799999"/>
            <a:ext cx="5852132" cy="4865977"/>
          </a:xfrm>
        </p:spPr>
        <p:txBody>
          <a:bodyPr/>
          <a:lstStyle>
            <a:lvl1pPr>
              <a:defRPr sz="2400"/>
            </a:lvl1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11" name="TextBox 12">
            <a:extLst>
              <a:ext uri="{FF2B5EF4-FFF2-40B4-BE49-F238E27FC236}">
                <a16:creationId xmlns:a16="http://schemas.microsoft.com/office/drawing/2014/main" id="{2B11A1E7-A92D-4ADD-A414-173299287A7B}"/>
              </a:ext>
            </a:extLst>
          </p:cNvPr>
          <p:cNvSpPr txBox="1">
            <a:spLocks noChangeArrowheads="1"/>
          </p:cNvSpPr>
          <p:nvPr userDrawn="1"/>
        </p:nvSpPr>
        <p:spPr bwMode="auto">
          <a:xfrm>
            <a:off x="0" y="81370"/>
            <a:ext cx="8709225" cy="322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algn="l" eaLnBrk="1" hangingPunct="1">
              <a:lnSpc>
                <a:spcPct val="80000"/>
              </a:lnSpc>
              <a:buClr>
                <a:schemeClr val="bg1"/>
              </a:buClr>
              <a:buSzPct val="140000"/>
            </a:pP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b="1" dirty="0">
                <a:solidFill>
                  <a:schemeClr val="bg1"/>
                </a:solidFill>
                <a:effectLst>
                  <a:outerShdw blurRad="38100" dist="38100" dir="2700000" algn="tl">
                    <a:srgbClr val="000000">
                      <a:alpha val="43137"/>
                    </a:srgbClr>
                  </a:outerShdw>
                </a:effectLst>
                <a:highlight>
                  <a:srgbClr val="C01E24"/>
                </a:highlight>
                <a:latin typeface="+mj-lt"/>
              </a:rPr>
              <a:t>5.4</a:t>
            </a: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dirty="0">
                <a:solidFill>
                  <a:schemeClr val="tx1">
                    <a:lumMod val="50000"/>
                    <a:lumOff val="50000"/>
                  </a:schemeClr>
                </a:solidFill>
                <a:latin typeface="Abadi Extra Light" panose="020B0204020104020204" pitchFamily="34" charset="0"/>
              </a:rPr>
              <a:t> Health apps for addictions and substance use </a:t>
            </a:r>
            <a:endParaRPr lang="en-US" altLang="el-GR" sz="1800" dirty="0">
              <a:solidFill>
                <a:schemeClr val="tx1">
                  <a:lumMod val="50000"/>
                  <a:lumOff val="50000"/>
                </a:schemeClr>
              </a:solidFill>
              <a:latin typeface="+mj-lt"/>
            </a:endParaRPr>
          </a:p>
        </p:txBody>
      </p:sp>
      <p:pic>
        <p:nvPicPr>
          <p:cNvPr id="4" name="Εικόνα 3"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A36E9AEE-CF4B-71A4-5EBB-574F1E021CE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45131" y="6258144"/>
            <a:ext cx="311004" cy="556610"/>
          </a:xfrm>
          <a:prstGeom prst="rect">
            <a:avLst/>
          </a:prstGeom>
        </p:spPr>
      </p:pic>
    </p:spTree>
    <p:extLst>
      <p:ext uri="{BB962C8B-B14F-4D97-AF65-F5344CB8AC3E}">
        <p14:creationId xmlns:p14="http://schemas.microsoft.com/office/powerpoint/2010/main" val="25779864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Unit slide with 2 columns">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A508F4D-74CD-4DC9-8CC6-A32508E7E132}"/>
              </a:ext>
            </a:extLst>
          </p:cNvPr>
          <p:cNvSpPr>
            <a:spLocks noGrp="1"/>
          </p:cNvSpPr>
          <p:nvPr>
            <p:ph type="title"/>
          </p:nvPr>
        </p:nvSpPr>
        <p:spPr>
          <a:xfrm>
            <a:off x="558000" y="1080000"/>
            <a:ext cx="11396576" cy="599188"/>
          </a:xfrm>
        </p:spPr>
        <p:txBody>
          <a:bodyPr>
            <a:normAutofit/>
          </a:bodyPr>
          <a:lstStyle>
            <a:lvl1pPr>
              <a:defRPr lang="el-GR" sz="28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E983499B-D787-4204-9DCD-5D794F92BB3F}"/>
              </a:ext>
            </a:extLst>
          </p:cNvPr>
          <p:cNvSpPr>
            <a:spLocks noGrp="1"/>
          </p:cNvSpPr>
          <p:nvPr>
            <p:ph sz="half" idx="1"/>
          </p:nvPr>
        </p:nvSpPr>
        <p:spPr>
          <a:xfrm>
            <a:off x="557999" y="1800000"/>
            <a:ext cx="5409663" cy="4893408"/>
          </a:xfrm>
        </p:spPr>
        <p:txBody>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περιεχομένου 3">
            <a:extLst>
              <a:ext uri="{FF2B5EF4-FFF2-40B4-BE49-F238E27FC236}">
                <a16:creationId xmlns:a16="http://schemas.microsoft.com/office/drawing/2014/main" id="{CCB6C04F-453F-4B55-9704-E13D0B2BC950}"/>
              </a:ext>
            </a:extLst>
          </p:cNvPr>
          <p:cNvSpPr>
            <a:spLocks noGrp="1"/>
          </p:cNvSpPr>
          <p:nvPr>
            <p:ph sz="half" idx="2"/>
          </p:nvPr>
        </p:nvSpPr>
        <p:spPr>
          <a:xfrm>
            <a:off x="6172199" y="1800000"/>
            <a:ext cx="5782377" cy="4893408"/>
          </a:xfrm>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5" name="Εικόνα 4"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22E2C5BC-041B-E0DB-5C32-C01D4FD312A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45131" y="6258144"/>
            <a:ext cx="311004" cy="556610"/>
          </a:xfrm>
          <a:prstGeom prst="rect">
            <a:avLst/>
          </a:prstGeom>
        </p:spPr>
      </p:pic>
      <p:sp>
        <p:nvSpPr>
          <p:cNvPr id="6" name="TextBox 12">
            <a:extLst>
              <a:ext uri="{FF2B5EF4-FFF2-40B4-BE49-F238E27FC236}">
                <a16:creationId xmlns:a16="http://schemas.microsoft.com/office/drawing/2014/main" id="{CA3CB49D-6037-D654-139D-27D28DCF05C0}"/>
              </a:ext>
            </a:extLst>
          </p:cNvPr>
          <p:cNvSpPr txBox="1">
            <a:spLocks noChangeArrowheads="1"/>
          </p:cNvSpPr>
          <p:nvPr userDrawn="1"/>
        </p:nvSpPr>
        <p:spPr bwMode="auto">
          <a:xfrm>
            <a:off x="0" y="98623"/>
            <a:ext cx="8709225" cy="322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algn="l" eaLnBrk="1" hangingPunct="1">
              <a:lnSpc>
                <a:spcPct val="80000"/>
              </a:lnSpc>
              <a:buClr>
                <a:schemeClr val="bg1"/>
              </a:buClr>
              <a:buSzPct val="140000"/>
            </a:pP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5</a:t>
            </a:r>
            <a:r>
              <a:rPr lang="en-US" altLang="el-GR" sz="1800" b="1" dirty="0">
                <a:solidFill>
                  <a:schemeClr val="bg1"/>
                </a:solidFill>
                <a:effectLst>
                  <a:outerShdw blurRad="38100" dist="38100" dir="2700000" algn="tl">
                    <a:srgbClr val="000000">
                      <a:alpha val="43137"/>
                    </a:srgbClr>
                  </a:outerShdw>
                </a:effectLst>
                <a:highlight>
                  <a:srgbClr val="C01E24"/>
                </a:highlight>
                <a:latin typeface="+mj-lt"/>
              </a:rPr>
              <a:t>.4</a:t>
            </a: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dirty="0">
                <a:solidFill>
                  <a:schemeClr val="tx1">
                    <a:lumMod val="50000"/>
                    <a:lumOff val="50000"/>
                  </a:schemeClr>
                </a:solidFill>
                <a:latin typeface="Abadi Extra Light" panose="020B0204020104020204" pitchFamily="34" charset="0"/>
              </a:rPr>
              <a:t> Health apps for addictions and substance use </a:t>
            </a:r>
            <a:endParaRPr lang="en-US" altLang="el-GR" sz="1800" dirty="0">
              <a:solidFill>
                <a:schemeClr val="tx1">
                  <a:lumMod val="50000"/>
                  <a:lumOff val="50000"/>
                </a:schemeClr>
              </a:solidFill>
              <a:latin typeface="+mj-lt"/>
            </a:endParaRPr>
          </a:p>
        </p:txBody>
      </p:sp>
    </p:spTree>
    <p:extLst>
      <p:ext uri="{BB962C8B-B14F-4D97-AF65-F5344CB8AC3E}">
        <p14:creationId xmlns:p14="http://schemas.microsoft.com/office/powerpoint/2010/main" val="25157419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Submodule other slide 1 column">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1059692" cy="728162"/>
          </a:xfrm>
        </p:spPr>
        <p:txBody>
          <a:bodyPr>
            <a:normAutofit/>
          </a:bodyPr>
          <a:lstStyle>
            <a:lvl1pPr>
              <a:defRPr lang="el-GR" sz="24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2459736"/>
            <a:ext cx="11059693" cy="3941326"/>
          </a:xfrm>
        </p:spPr>
        <p:txBody>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TextBox 12">
            <a:extLst>
              <a:ext uri="{FF2B5EF4-FFF2-40B4-BE49-F238E27FC236}">
                <a16:creationId xmlns:a16="http://schemas.microsoft.com/office/drawing/2014/main" id="{28198CF2-91B3-6C1C-0A93-DC5CB01069DA}"/>
              </a:ext>
            </a:extLst>
          </p:cNvPr>
          <p:cNvSpPr txBox="1">
            <a:spLocks noChangeArrowheads="1"/>
          </p:cNvSpPr>
          <p:nvPr userDrawn="1"/>
        </p:nvSpPr>
        <p:spPr bwMode="auto">
          <a:xfrm>
            <a:off x="0" y="98623"/>
            <a:ext cx="8709225" cy="322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algn="l" eaLnBrk="1" hangingPunct="1">
              <a:lnSpc>
                <a:spcPct val="80000"/>
              </a:lnSpc>
              <a:buClr>
                <a:schemeClr val="bg1"/>
              </a:buClr>
              <a:buSzPct val="140000"/>
            </a:pP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5</a:t>
            </a:r>
            <a:r>
              <a:rPr lang="en-US" altLang="el-GR" sz="1800" b="1" dirty="0">
                <a:solidFill>
                  <a:schemeClr val="bg1"/>
                </a:solidFill>
                <a:effectLst>
                  <a:outerShdw blurRad="38100" dist="38100" dir="2700000" algn="tl">
                    <a:srgbClr val="000000">
                      <a:alpha val="43137"/>
                    </a:srgbClr>
                  </a:outerShdw>
                </a:effectLst>
                <a:highlight>
                  <a:srgbClr val="C01E24"/>
                </a:highlight>
                <a:latin typeface="+mj-lt"/>
              </a:rPr>
              <a:t>.4</a:t>
            </a: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dirty="0">
                <a:solidFill>
                  <a:schemeClr val="tx1">
                    <a:lumMod val="50000"/>
                    <a:lumOff val="50000"/>
                  </a:schemeClr>
                </a:solidFill>
                <a:latin typeface="Abadi Extra Light" panose="020B0204020104020204" pitchFamily="34" charset="0"/>
              </a:rPr>
              <a:t> Health apps for addictions and substance use </a:t>
            </a:r>
            <a:endParaRPr lang="en-US" altLang="el-GR" sz="1800" dirty="0">
              <a:solidFill>
                <a:schemeClr val="tx1">
                  <a:lumMod val="50000"/>
                  <a:lumOff val="50000"/>
                </a:schemeClr>
              </a:solidFill>
              <a:latin typeface="+mj-lt"/>
            </a:endParaRPr>
          </a:p>
        </p:txBody>
      </p:sp>
    </p:spTree>
    <p:extLst>
      <p:ext uri="{BB962C8B-B14F-4D97-AF65-F5344CB8AC3E}">
        <p14:creationId xmlns:p14="http://schemas.microsoft.com/office/powerpoint/2010/main" val="2336866591"/>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140"/>
        <p:cNvGrpSpPr/>
        <p:nvPr/>
      </p:nvGrpSpPr>
      <p:grpSpPr>
        <a:xfrm>
          <a:off x="0" y="0"/>
          <a:ext cx="0" cy="0"/>
          <a:chOff x="0" y="0"/>
          <a:chExt cx="0" cy="0"/>
        </a:xfrm>
      </p:grpSpPr>
      <p:sp>
        <p:nvSpPr>
          <p:cNvPr id="141" name="Google Shape;141;g2c2e018f572_0_251"/>
          <p:cNvSpPr txBox="1">
            <a:spLocks noGrp="1"/>
          </p:cNvSpPr>
          <p:nvPr>
            <p:ph type="body" idx="1"/>
          </p:nvPr>
        </p:nvSpPr>
        <p:spPr>
          <a:xfrm>
            <a:off x="426000" y="5640767"/>
            <a:ext cx="7998300" cy="798300"/>
          </a:xfrm>
          <a:prstGeom prst="rect">
            <a:avLst/>
          </a:prstGeom>
        </p:spPr>
        <p:txBody>
          <a:bodyPr spcFirstLastPara="1" wrap="square" lIns="121900" tIns="121900" rIns="121900" bIns="121900" anchor="ctr" anchorCtr="0">
            <a:normAutofit/>
          </a:bodyPr>
          <a:lstStyle>
            <a:lvl1pPr marL="457200" lvl="0" indent="-228600" rtl="0">
              <a:lnSpc>
                <a:spcPct val="100000"/>
              </a:lnSpc>
              <a:spcBef>
                <a:spcPts val="0"/>
              </a:spcBef>
              <a:spcAft>
                <a:spcPts val="0"/>
              </a:spcAft>
              <a:buSzPts val="2400"/>
              <a:buNone/>
              <a:defRPr/>
            </a:lvl1pPr>
          </a:lstStyle>
          <a:p>
            <a:endParaRPr/>
          </a:p>
        </p:txBody>
      </p:sp>
      <p:sp>
        <p:nvSpPr>
          <p:cNvPr id="142" name="Google Shape;142;g2c2e018f572_0_251"/>
          <p:cNvSpPr txBox="1">
            <a:spLocks noGrp="1"/>
          </p:cNvSpPr>
          <p:nvPr>
            <p:ph type="sldNum" idx="12"/>
          </p:nvPr>
        </p:nvSpPr>
        <p:spPr>
          <a:xfrm>
            <a:off x="11320333" y="6241346"/>
            <a:ext cx="731700" cy="524700"/>
          </a:xfrm>
          <a:prstGeom prst="rect">
            <a:avLst/>
          </a:prstGeom>
        </p:spPr>
        <p:txBody>
          <a:bodyPr spcFirstLastPara="1" wrap="square" lIns="121900" tIns="121900" rIns="121900" bIns="12190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4103592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B46BB58A-A75B-4A0C-BE6F-D0731393F4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Στυλ κύριου τίτλου</a:t>
            </a:r>
          </a:p>
        </p:txBody>
      </p:sp>
      <p:sp>
        <p:nvSpPr>
          <p:cNvPr id="3" name="Θέση κειμένου 2">
            <a:extLst>
              <a:ext uri="{FF2B5EF4-FFF2-40B4-BE49-F238E27FC236}">
                <a16:creationId xmlns:a16="http://schemas.microsoft.com/office/drawing/2014/main" id="{25648635-3CA0-4F1E-817C-A6E98ACC2516}"/>
              </a:ext>
            </a:extLst>
          </p:cNvPr>
          <p:cNvSpPr>
            <a:spLocks noGrp="1"/>
          </p:cNvSpPr>
          <p:nvPr>
            <p:ph type="body" idx="1"/>
          </p:nvPr>
        </p:nvSpPr>
        <p:spPr>
          <a:xfrm>
            <a:off x="838200" y="1825624"/>
            <a:ext cx="10515600" cy="4530725"/>
          </a:xfrm>
          <a:prstGeom prst="rect">
            <a:avLst/>
          </a:prstGeom>
        </p:spPr>
        <p:txBody>
          <a:bodyPr vert="horz" lIns="91440" tIns="45720" rIns="91440" bIns="45720" rtlCol="0">
            <a:normAutofit/>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ημερομηνίας 3">
            <a:extLst>
              <a:ext uri="{FF2B5EF4-FFF2-40B4-BE49-F238E27FC236}">
                <a16:creationId xmlns:a16="http://schemas.microsoft.com/office/drawing/2014/main" id="{E95B5D2D-F1A2-4F99-B9AD-6FD2B8D1E7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F040FA-9906-4CC1-BC45-485E7EF45242}" type="datetimeFigureOut">
              <a:rPr lang="el-GR" smtClean="0"/>
              <a:t>8/5/2024</a:t>
            </a:fld>
            <a:endParaRPr lang="el-GR"/>
          </a:p>
        </p:txBody>
      </p:sp>
      <p:sp>
        <p:nvSpPr>
          <p:cNvPr id="5" name="Θέση υποσέλιδου 4">
            <a:extLst>
              <a:ext uri="{FF2B5EF4-FFF2-40B4-BE49-F238E27FC236}">
                <a16:creationId xmlns:a16="http://schemas.microsoft.com/office/drawing/2014/main" id="{9903A71A-FD73-44B7-9409-E37DDE72B6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406CDE5E-65B0-4D9D-8085-7599318DCE3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1572DE-A66B-47C0-8B9C-780E58F2F0B4}" type="slidenum">
              <a:rPr lang="el-GR" smtClean="0"/>
              <a:t>‹#›</a:t>
            </a:fld>
            <a:endParaRPr lang="el-GR"/>
          </a:p>
        </p:txBody>
      </p:sp>
    </p:spTree>
    <p:extLst>
      <p:ext uri="{BB962C8B-B14F-4D97-AF65-F5344CB8AC3E}">
        <p14:creationId xmlns:p14="http://schemas.microsoft.com/office/powerpoint/2010/main" val="14689230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2" r:id="rId4"/>
    <p:sldLayoutId id="2147483661" r:id="rId5"/>
    <p:sldLayoutId id="2147483665" r:id="rId6"/>
    <p:sldLayoutId id="2147483666" r:id="rId7"/>
    <p:sldLayoutId id="2147483667" r:id="rId8"/>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b="1" kern="1200">
          <a:solidFill>
            <a:srgbClr val="203864"/>
          </a:solidFill>
          <a:effectLst/>
          <a:latin typeface="+mn-lt"/>
          <a:ea typeface="+mj-ea"/>
          <a:cs typeface="+mj-cs"/>
        </a:defRPr>
      </a:lvl1pPr>
    </p:titleStyle>
    <p:bodyStyle>
      <a:lvl1pPr marL="2286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7"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8.jpg"/><Relationship Id="rId5" Type="http://schemas.openxmlformats.org/officeDocument/2006/relationships/image" Target="../media/image7.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hyperlink" Target="https://www.prolepsis.gr/" TargetMode="External"/><Relationship Id="rId13" Type="http://schemas.openxmlformats.org/officeDocument/2006/relationships/image" Target="../media/image15.jpeg"/><Relationship Id="rId18" Type="http://schemas.openxmlformats.org/officeDocument/2006/relationships/hyperlink" Target="http://www.amsed.fr/" TargetMode="External"/><Relationship Id="rId3" Type="http://schemas.openxmlformats.org/officeDocument/2006/relationships/image" Target="../media/image10.jpeg"/><Relationship Id="rId21" Type="http://schemas.openxmlformats.org/officeDocument/2006/relationships/image" Target="../media/image19.jpg"/><Relationship Id="rId7" Type="http://schemas.openxmlformats.org/officeDocument/2006/relationships/image" Target="../media/image12.jpeg"/><Relationship Id="rId12" Type="http://schemas.openxmlformats.org/officeDocument/2006/relationships/hyperlink" Target="https://www.media-k.eu/" TargetMode="External"/><Relationship Id="rId17" Type="http://schemas.openxmlformats.org/officeDocument/2006/relationships/image" Target="../media/image17.png"/><Relationship Id="rId2" Type="http://schemas.openxmlformats.org/officeDocument/2006/relationships/notesSlide" Target="../notesSlides/notesSlide2.xml"/><Relationship Id="rId16" Type="http://schemas.openxmlformats.org/officeDocument/2006/relationships/image" Target="../media/image16.png"/><Relationship Id="rId20" Type="http://schemas.openxmlformats.org/officeDocument/2006/relationships/image" Target="../media/image18.png"/><Relationship Id="rId1" Type="http://schemas.openxmlformats.org/officeDocument/2006/relationships/slideLayout" Target="../slideLayouts/slideLayout3.xml"/><Relationship Id="rId6" Type="http://schemas.openxmlformats.org/officeDocument/2006/relationships/hyperlink" Target="http://www.coordina-oerh.com/" TargetMode="External"/><Relationship Id="rId11" Type="http://schemas.openxmlformats.org/officeDocument/2006/relationships/image" Target="../media/image14.jpeg"/><Relationship Id="rId5" Type="http://schemas.openxmlformats.org/officeDocument/2006/relationships/image" Target="../media/image11.jpeg"/><Relationship Id="rId15" Type="http://schemas.openxmlformats.org/officeDocument/2006/relationships/hyperlink" Target="http://www.connexions.gr/" TargetMode="External"/><Relationship Id="rId10" Type="http://schemas.openxmlformats.org/officeDocument/2006/relationships/hyperlink" Target="http://www.uv.es/" TargetMode="External"/><Relationship Id="rId19" Type="http://schemas.openxmlformats.org/officeDocument/2006/relationships/hyperlink" Target="http://www.resetcy.com/" TargetMode="External"/><Relationship Id="rId4" Type="http://schemas.openxmlformats.org/officeDocument/2006/relationships/hyperlink" Target="https://www.w-hs.de/" TargetMode="External"/><Relationship Id="rId9" Type="http://schemas.openxmlformats.org/officeDocument/2006/relationships/image" Target="../media/image13.jpeg"/><Relationship Id="rId14" Type="http://schemas.openxmlformats.org/officeDocument/2006/relationships/hyperlink" Target="https://www.oxfamitalia.org/" TargetMode="External"/><Relationship Id="rId22" Type="http://schemas.openxmlformats.org/officeDocument/2006/relationships/image" Target="../media/image20.png"/></Relationships>
</file>

<file path=ppt/slides/_rels/slide3.xml.rels><?xml version="1.0" encoding="UTF-8" standalone="yes"?>
<Relationships xmlns="http://schemas.openxmlformats.org/package/2006/relationships"><Relationship Id="rId3" Type="http://schemas.openxmlformats.org/officeDocument/2006/relationships/hyperlink" Target="https://www.freepik.com/free-vector/red-dart-arrow-hitting-target-center-dartboard_28563661.htm"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1.jpg"/></Relationships>
</file>

<file path=ppt/slides/_rels/slide4.xml.rels><?xml version="1.0" encoding="UTF-8" standalone="yes"?>
<Relationships xmlns="http://schemas.openxmlformats.org/package/2006/relationships"><Relationship Id="rId3" Type="http://schemas.openxmlformats.org/officeDocument/2006/relationships/hyperlink" Target="https://fr.freepik.com/vecteurs-libre/illustration-vectorielle-developpement-social-concept-abstrait-enfants-apprennent-competences-sociales-impact-positif-communication-reussie-reussite-professionnelle-metaphore-abstraite-education_11663914.htm#fromView=search&amp;page=1&amp;position=1&amp;uuid=b362f97a-24e5-444e-84d9-36ca13ac6af9"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22.jpg"/><Relationship Id="rId4" Type="http://schemas.openxmlformats.org/officeDocument/2006/relationships/hyperlink" Target="https://support.freepik.com/s/article/Attribution-How-when-and-where?language=en_US&amp;_gl=1*r33wk9*_ga*MTQ3ODg4MTIwNi4xNzA1OTMxNDE2*_ga_QWX66025LC*MTcxMDQyMjk5Mi45LjEuMTcxMDQyMzMyOC40Ni4wLjA.*_ga_18B6QPTJPC*MTcxMDQyMjk5Mi45LjEuMTcxMDQyMzMyOS40NS4wLjA."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image" Target="../media/image2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122BC770-408C-50C8-126F-18790E99F2CB}"/>
              </a:ext>
            </a:extLst>
          </p:cNvPr>
          <p:cNvSpPr txBox="1">
            <a:spLocks/>
          </p:cNvSpPr>
          <p:nvPr/>
        </p:nvSpPr>
        <p:spPr>
          <a:xfrm>
            <a:off x="4310344" y="3513902"/>
            <a:ext cx="7843717" cy="20157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E3E98B"/>
                </a:solidFill>
                <a:effectLst>
                  <a:outerShdw blurRad="38100" dist="38100" dir="2700000" algn="tl">
                    <a:srgbClr val="000000">
                      <a:alpha val="43137"/>
                    </a:srgbClr>
                  </a:outerShdw>
                </a:effectLst>
                <a:latin typeface="Gill Sans MT" panose="020B0502020104020203" pitchFamily="34" charset="0"/>
                <a:ea typeface="+mj-ea"/>
                <a:cs typeface="+mj-cs"/>
              </a:defRPr>
            </a:lvl1pPr>
          </a:lstStyle>
          <a:p>
            <a:pPr>
              <a:spcAft>
                <a:spcPts val="600"/>
              </a:spcAft>
            </a:pPr>
            <a:r>
              <a:rPr lang="en-US" sz="3400" b="1" kern="1200" dirty="0">
                <a:solidFill>
                  <a:srgbClr val="C00000"/>
                </a:solidFill>
                <a:effectLst/>
                <a:latin typeface="+mj-lt"/>
                <a:ea typeface="+mj-ea"/>
                <a:cs typeface="+mj-cs"/>
              </a:rPr>
              <a:t>Module 5  - Closing </a:t>
            </a:r>
            <a:r>
              <a:rPr lang="en-US" sz="3400" b="1" dirty="0">
                <a:solidFill>
                  <a:srgbClr val="C00000"/>
                </a:solidFill>
                <a:effectLst/>
                <a:latin typeface="+mj-lt"/>
              </a:rPr>
              <a:t>session</a:t>
            </a:r>
            <a:r>
              <a:rPr lang="en-US" sz="2400" b="1" kern="1200" dirty="0">
                <a:solidFill>
                  <a:srgbClr val="C00000"/>
                </a:solidFill>
                <a:effectLst/>
                <a:latin typeface="+mj-lt"/>
                <a:ea typeface="+mj-ea"/>
                <a:cs typeface="+mj-cs"/>
              </a:rPr>
              <a:t> (5.4)</a:t>
            </a:r>
            <a:r>
              <a:rPr lang="en-US" sz="3400" b="1" kern="1200" dirty="0">
                <a:solidFill>
                  <a:schemeClr val="tx1"/>
                </a:solidFill>
                <a:latin typeface="+mj-lt"/>
                <a:ea typeface="+mj-ea"/>
                <a:cs typeface="+mj-cs"/>
              </a:rPr>
              <a:t/>
            </a:r>
            <a:br>
              <a:rPr lang="en-US" sz="3400" b="1" kern="1200" dirty="0">
                <a:solidFill>
                  <a:schemeClr val="tx1"/>
                </a:solidFill>
                <a:latin typeface="+mj-lt"/>
                <a:ea typeface="+mj-ea"/>
                <a:cs typeface="+mj-cs"/>
              </a:rPr>
            </a:br>
            <a:r>
              <a:rPr lang="en-US" sz="4000" b="1" kern="1200" dirty="0">
                <a:solidFill>
                  <a:schemeClr val="tx1"/>
                </a:solidFill>
                <a:effectLst/>
                <a:latin typeface="+mj-lt"/>
                <a:ea typeface="+mj-ea"/>
                <a:cs typeface="+mj-cs"/>
              </a:rPr>
              <a:t>Health apps for addictions and substance use</a:t>
            </a:r>
            <a:endParaRPr lang="en-US" sz="3400" b="1" dirty="0">
              <a:solidFill>
                <a:schemeClr val="tx1"/>
              </a:solidFill>
              <a:effectLst/>
              <a:latin typeface="+mj-lt"/>
            </a:endParaRPr>
          </a:p>
        </p:txBody>
      </p:sp>
      <p:sp>
        <p:nvSpPr>
          <p:cNvPr id="6" name="Ορθογώνιο 5">
            <a:extLst>
              <a:ext uri="{FF2B5EF4-FFF2-40B4-BE49-F238E27FC236}">
                <a16:creationId xmlns:a16="http://schemas.microsoft.com/office/drawing/2014/main" id="{C7AD4A93-931E-A31D-52A4-60E47B032034}"/>
              </a:ext>
            </a:extLst>
          </p:cNvPr>
          <p:cNvSpPr/>
          <p:nvPr/>
        </p:nvSpPr>
        <p:spPr>
          <a:xfrm>
            <a:off x="-2" y="671930"/>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1</a:t>
            </a:r>
            <a:endParaRPr lang="el-GR" sz="2400" dirty="0">
              <a:solidFill>
                <a:schemeClr val="bg1">
                  <a:lumMod val="95000"/>
                </a:schemeClr>
              </a:solidFill>
            </a:endParaRPr>
          </a:p>
        </p:txBody>
      </p:sp>
      <p:sp>
        <p:nvSpPr>
          <p:cNvPr id="7" name="Ορθογώνιο 6">
            <a:extLst>
              <a:ext uri="{FF2B5EF4-FFF2-40B4-BE49-F238E27FC236}">
                <a16:creationId xmlns:a16="http://schemas.microsoft.com/office/drawing/2014/main" id="{B08F5D6B-3FD6-2800-C5A1-3C9A7908BC37}"/>
              </a:ext>
            </a:extLst>
          </p:cNvPr>
          <p:cNvSpPr/>
          <p:nvPr/>
        </p:nvSpPr>
        <p:spPr>
          <a:xfrm>
            <a:off x="2609" y="1507751"/>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2</a:t>
            </a:r>
            <a:endParaRPr lang="el-GR" sz="2400" dirty="0">
              <a:solidFill>
                <a:schemeClr val="bg1">
                  <a:lumMod val="95000"/>
                </a:schemeClr>
              </a:solidFill>
            </a:endParaRPr>
          </a:p>
        </p:txBody>
      </p:sp>
      <p:sp>
        <p:nvSpPr>
          <p:cNvPr id="8" name="Ορθογώνιο 7">
            <a:extLst>
              <a:ext uri="{FF2B5EF4-FFF2-40B4-BE49-F238E27FC236}">
                <a16:creationId xmlns:a16="http://schemas.microsoft.com/office/drawing/2014/main" id="{B63E7FEB-73DF-67ED-3B6B-EFAC8BBCBDE5}"/>
              </a:ext>
            </a:extLst>
          </p:cNvPr>
          <p:cNvSpPr/>
          <p:nvPr/>
        </p:nvSpPr>
        <p:spPr>
          <a:xfrm>
            <a:off x="-56" y="2302518"/>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3</a:t>
            </a:r>
            <a:endParaRPr lang="el-GR" sz="2400" dirty="0">
              <a:solidFill>
                <a:schemeClr val="bg1">
                  <a:lumMod val="95000"/>
                </a:schemeClr>
              </a:solidFill>
            </a:endParaRPr>
          </a:p>
        </p:txBody>
      </p:sp>
      <p:sp>
        <p:nvSpPr>
          <p:cNvPr id="9" name="Ορθογώνιο 8">
            <a:extLst>
              <a:ext uri="{FF2B5EF4-FFF2-40B4-BE49-F238E27FC236}">
                <a16:creationId xmlns:a16="http://schemas.microsoft.com/office/drawing/2014/main" id="{9296058F-B1EF-E3C5-E1C3-C7D0F3D64C9C}"/>
              </a:ext>
            </a:extLst>
          </p:cNvPr>
          <p:cNvSpPr/>
          <p:nvPr/>
        </p:nvSpPr>
        <p:spPr>
          <a:xfrm>
            <a:off x="-2" y="3170974"/>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4</a:t>
            </a:r>
            <a:endParaRPr lang="el-GR" sz="2400" dirty="0">
              <a:solidFill>
                <a:schemeClr val="bg1">
                  <a:lumMod val="95000"/>
                </a:schemeClr>
              </a:solidFill>
            </a:endParaRPr>
          </a:p>
        </p:txBody>
      </p:sp>
      <p:sp>
        <p:nvSpPr>
          <p:cNvPr id="10" name="Ορθογώνιο 9">
            <a:extLst>
              <a:ext uri="{FF2B5EF4-FFF2-40B4-BE49-F238E27FC236}">
                <a16:creationId xmlns:a16="http://schemas.microsoft.com/office/drawing/2014/main" id="{8D1A44D9-A0E1-CEEC-8556-1AF31A36C35E}"/>
              </a:ext>
            </a:extLst>
          </p:cNvPr>
          <p:cNvSpPr/>
          <p:nvPr/>
        </p:nvSpPr>
        <p:spPr>
          <a:xfrm>
            <a:off x="1655" y="4036937"/>
            <a:ext cx="722376" cy="868136"/>
          </a:xfrm>
          <a:prstGeom prst="rect">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effectLst>
                  <a:outerShdw blurRad="38100" dist="38100" dir="2700000" algn="tl">
                    <a:srgbClr val="000000">
                      <a:alpha val="43137"/>
                    </a:srgbClr>
                  </a:outerShdw>
                </a:effectLst>
              </a:rPr>
              <a:t>5</a:t>
            </a:r>
            <a:endParaRPr lang="el-GR" sz="2400" b="1" dirty="0">
              <a:effectLst>
                <a:outerShdw blurRad="38100" dist="38100" dir="2700000" algn="tl">
                  <a:srgbClr val="000000">
                    <a:alpha val="43137"/>
                  </a:srgbClr>
                </a:outerShdw>
              </a:effectLst>
            </a:endParaRPr>
          </a:p>
        </p:txBody>
      </p:sp>
      <p:pic>
        <p:nvPicPr>
          <p:cNvPr id="11" name="Εικόνα 10" descr="Εικόνα που περιέχει κείμενο, γραμματοσειρά, λογότυπο, γραφικά&#10;&#10;Περιγραφή που δημιουργήθηκε αυτόματα">
            <a:extLst>
              <a:ext uri="{FF2B5EF4-FFF2-40B4-BE49-F238E27FC236}">
                <a16:creationId xmlns:a16="http://schemas.microsoft.com/office/drawing/2014/main" id="{300ED21F-BA4A-76D4-938D-43CD49C53764}"/>
              </a:ext>
            </a:extLst>
          </p:cNvPr>
          <p:cNvPicPr>
            <a:picLocks noChangeAspect="1"/>
          </p:cNvPicPr>
          <p:nvPr/>
        </p:nvPicPr>
        <p:blipFill rotWithShape="1">
          <a:blip r:embed="rId3">
            <a:extLst>
              <a:ext uri="{28A0092B-C50C-407E-A947-70E740481C1C}">
                <a14:useLocalDpi xmlns:a14="http://schemas.microsoft.com/office/drawing/2010/main" val="0"/>
              </a:ext>
            </a:extLst>
          </a:blip>
          <a:srcRect l="19107"/>
          <a:stretch/>
        </p:blipFill>
        <p:spPr>
          <a:xfrm>
            <a:off x="4310344" y="1134849"/>
            <a:ext cx="6563496" cy="2084244"/>
          </a:xfrm>
          <a:prstGeom prst="rect">
            <a:avLst/>
          </a:prstGeom>
        </p:spPr>
      </p:pic>
      <p:sp>
        <p:nvSpPr>
          <p:cNvPr id="12" name="TextBox 11">
            <a:extLst>
              <a:ext uri="{FF2B5EF4-FFF2-40B4-BE49-F238E27FC236}">
                <a16:creationId xmlns:a16="http://schemas.microsoft.com/office/drawing/2014/main" id="{FA472B88-FA84-AD45-BFBA-453D2E042006}"/>
              </a:ext>
            </a:extLst>
          </p:cNvPr>
          <p:cNvSpPr txBox="1"/>
          <p:nvPr/>
        </p:nvSpPr>
        <p:spPr>
          <a:xfrm>
            <a:off x="4863323" y="2899483"/>
            <a:ext cx="6094902" cy="369332"/>
          </a:xfrm>
          <a:prstGeom prst="rect">
            <a:avLst/>
          </a:prstGeom>
          <a:noFill/>
        </p:spPr>
        <p:txBody>
          <a:bodyPr wrap="square">
            <a:spAutoFit/>
          </a:bodyPr>
          <a:lstStyle/>
          <a:p>
            <a:pPr algn="r"/>
            <a:r>
              <a:rPr lang="el-GR" dirty="0">
                <a:solidFill>
                  <a:srgbClr val="ABC7F1"/>
                </a:solidFill>
              </a:rPr>
              <a:t>https://apps4health.eu/</a:t>
            </a:r>
          </a:p>
        </p:txBody>
      </p:sp>
      <p:pic>
        <p:nvPicPr>
          <p:cNvPr id="13" name="Εικόνα 12">
            <a:extLst>
              <a:ext uri="{FF2B5EF4-FFF2-40B4-BE49-F238E27FC236}">
                <a16:creationId xmlns:a16="http://schemas.microsoft.com/office/drawing/2014/main" id="{7C86EE4D-CAC2-9380-C65D-7DA71C9CBC3B}"/>
              </a:ext>
            </a:extLst>
          </p:cNvPr>
          <p:cNvPicPr>
            <a:picLocks noChangeAspect="1"/>
          </p:cNvPicPr>
          <p:nvPr/>
        </p:nvPicPr>
        <p:blipFill>
          <a:blip r:embed="rId4"/>
          <a:stretch>
            <a:fillRect/>
          </a:stretch>
        </p:blipFill>
        <p:spPr>
          <a:xfrm>
            <a:off x="-8249" y="5991490"/>
            <a:ext cx="12191695" cy="869554"/>
          </a:xfrm>
          <a:prstGeom prst="rect">
            <a:avLst/>
          </a:prstGeom>
        </p:spPr>
      </p:pic>
      <p:pic>
        <p:nvPicPr>
          <p:cNvPr id="14" name="Picture 2">
            <a:extLst>
              <a:ext uri="{FF2B5EF4-FFF2-40B4-BE49-F238E27FC236}">
                <a16:creationId xmlns:a16="http://schemas.microsoft.com/office/drawing/2014/main" id="{C54C3464-3C1E-988B-5CEF-752563404FE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748048" y="6336215"/>
            <a:ext cx="1406013" cy="492105"/>
          </a:xfrm>
          <a:prstGeom prst="rect">
            <a:avLst/>
          </a:prstGeom>
          <a:noFill/>
          <a:extLst>
            <a:ext uri="{909E8E84-426E-40DD-AFC4-6F175D3DCCD1}">
              <a14:hiddenFill xmlns:a14="http://schemas.microsoft.com/office/drawing/2010/main">
                <a:solidFill>
                  <a:srgbClr val="FFFFFF"/>
                </a:solidFill>
              </a14:hiddenFill>
            </a:ext>
          </a:extLst>
        </p:spPr>
      </p:pic>
      <p:sp>
        <p:nvSpPr>
          <p:cNvPr id="16" name="Ορθογώνιο 15">
            <a:extLst>
              <a:ext uri="{FF2B5EF4-FFF2-40B4-BE49-F238E27FC236}">
                <a16:creationId xmlns:a16="http://schemas.microsoft.com/office/drawing/2014/main" id="{DFF0B65B-CBA5-9B67-090E-F3AF9A6A1A47}"/>
              </a:ext>
            </a:extLst>
          </p:cNvPr>
          <p:cNvSpPr/>
          <p:nvPr/>
        </p:nvSpPr>
        <p:spPr>
          <a:xfrm>
            <a:off x="510" y="4903744"/>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6</a:t>
            </a:r>
            <a:endParaRPr lang="el-GR" sz="2400" dirty="0">
              <a:solidFill>
                <a:schemeClr val="bg1">
                  <a:lumMod val="95000"/>
                </a:schemeClr>
              </a:solidFill>
            </a:endParaRPr>
          </a:p>
        </p:txBody>
      </p:sp>
      <p:pic>
        <p:nvPicPr>
          <p:cNvPr id="17" name="Εικόνα 16">
            <a:extLst>
              <a:ext uri="{FF2B5EF4-FFF2-40B4-BE49-F238E27FC236}">
                <a16:creationId xmlns:a16="http://schemas.microsoft.com/office/drawing/2014/main" id="{776D3A79-A4EA-011B-EE3F-2B5EC1352C1D}"/>
              </a:ext>
            </a:extLst>
          </p:cNvPr>
          <p:cNvPicPr>
            <a:picLocks noChangeAspect="1"/>
          </p:cNvPicPr>
          <p:nvPr/>
        </p:nvPicPr>
        <p:blipFill rotWithShape="1">
          <a:blip r:embed="rId4"/>
          <a:srcRect b="59835"/>
          <a:stretch/>
        </p:blipFill>
        <p:spPr>
          <a:xfrm rot="10800000">
            <a:off x="-8250" y="-4107"/>
            <a:ext cx="12191695" cy="349261"/>
          </a:xfrm>
          <a:prstGeom prst="rect">
            <a:avLst/>
          </a:prstGeom>
        </p:spPr>
      </p:pic>
      <p:pic>
        <p:nvPicPr>
          <p:cNvPr id="18" name="Εικόνα 17"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29A217B1-02FB-0D22-229B-F635B22A400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96896" y="1576370"/>
            <a:ext cx="1880187" cy="3365007"/>
          </a:xfrm>
          <a:prstGeom prst="rect">
            <a:avLst/>
          </a:prstGeom>
        </p:spPr>
      </p:pic>
      <p:sp>
        <p:nvSpPr>
          <p:cNvPr id="3" name="Ορθογώνιο 5">
            <a:extLst>
              <a:ext uri="{FF2B5EF4-FFF2-40B4-BE49-F238E27FC236}">
                <a16:creationId xmlns:a16="http://schemas.microsoft.com/office/drawing/2014/main" id="{A1482017-CE48-BD3A-636F-4833CBAAF02A}"/>
              </a:ext>
            </a:extLst>
          </p:cNvPr>
          <p:cNvSpPr/>
          <p:nvPr/>
        </p:nvSpPr>
        <p:spPr>
          <a:xfrm>
            <a:off x="728869" y="1172199"/>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7</a:t>
            </a:r>
            <a:endParaRPr lang="el-GR" sz="2400" dirty="0">
              <a:solidFill>
                <a:schemeClr val="bg1">
                  <a:lumMod val="95000"/>
                </a:schemeClr>
              </a:solidFill>
            </a:endParaRPr>
          </a:p>
        </p:txBody>
      </p:sp>
      <p:sp>
        <p:nvSpPr>
          <p:cNvPr id="19" name="Ορθογώνιο 6">
            <a:extLst>
              <a:ext uri="{FF2B5EF4-FFF2-40B4-BE49-F238E27FC236}">
                <a16:creationId xmlns:a16="http://schemas.microsoft.com/office/drawing/2014/main" id="{CAD63FE0-D81D-FCE9-CCA7-3575A1CD6940}"/>
              </a:ext>
            </a:extLst>
          </p:cNvPr>
          <p:cNvSpPr/>
          <p:nvPr/>
        </p:nvSpPr>
        <p:spPr>
          <a:xfrm>
            <a:off x="721541" y="2008020"/>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8</a:t>
            </a:r>
            <a:endParaRPr lang="el-GR" sz="2400" dirty="0">
              <a:solidFill>
                <a:schemeClr val="bg1">
                  <a:lumMod val="95000"/>
                </a:schemeClr>
              </a:solidFill>
            </a:endParaRPr>
          </a:p>
        </p:txBody>
      </p:sp>
      <p:sp>
        <p:nvSpPr>
          <p:cNvPr id="20" name="Ορθογώνιο 7">
            <a:extLst>
              <a:ext uri="{FF2B5EF4-FFF2-40B4-BE49-F238E27FC236}">
                <a16:creationId xmlns:a16="http://schemas.microsoft.com/office/drawing/2014/main" id="{6C932FDB-0CEA-CF4D-38E2-9F9CD825E408}"/>
              </a:ext>
            </a:extLst>
          </p:cNvPr>
          <p:cNvSpPr/>
          <p:nvPr/>
        </p:nvSpPr>
        <p:spPr>
          <a:xfrm>
            <a:off x="728815" y="2802787"/>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9</a:t>
            </a:r>
            <a:endParaRPr lang="el-GR" sz="2400" dirty="0">
              <a:solidFill>
                <a:schemeClr val="bg1">
                  <a:lumMod val="95000"/>
                </a:schemeClr>
              </a:solidFill>
            </a:endParaRPr>
          </a:p>
        </p:txBody>
      </p:sp>
      <p:sp>
        <p:nvSpPr>
          <p:cNvPr id="21" name="Ορθογώνιο 8">
            <a:extLst>
              <a:ext uri="{FF2B5EF4-FFF2-40B4-BE49-F238E27FC236}">
                <a16:creationId xmlns:a16="http://schemas.microsoft.com/office/drawing/2014/main" id="{EF7D337B-3CF9-B720-8142-510959218B2D}"/>
              </a:ext>
            </a:extLst>
          </p:cNvPr>
          <p:cNvSpPr/>
          <p:nvPr/>
        </p:nvSpPr>
        <p:spPr>
          <a:xfrm>
            <a:off x="728869" y="3671243"/>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10</a:t>
            </a:r>
            <a:endParaRPr lang="el-GR" sz="2400" dirty="0">
              <a:solidFill>
                <a:schemeClr val="bg1">
                  <a:lumMod val="95000"/>
                </a:schemeClr>
              </a:solidFill>
            </a:endParaRPr>
          </a:p>
        </p:txBody>
      </p:sp>
      <p:sp>
        <p:nvSpPr>
          <p:cNvPr id="22" name="Ορθογώνιο 9">
            <a:extLst>
              <a:ext uri="{FF2B5EF4-FFF2-40B4-BE49-F238E27FC236}">
                <a16:creationId xmlns:a16="http://schemas.microsoft.com/office/drawing/2014/main" id="{CC1E6879-142D-AECE-94E7-214111DCC508}"/>
              </a:ext>
            </a:extLst>
          </p:cNvPr>
          <p:cNvSpPr/>
          <p:nvPr/>
        </p:nvSpPr>
        <p:spPr>
          <a:xfrm>
            <a:off x="730526" y="4537206"/>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11</a:t>
            </a:r>
            <a:endParaRPr lang="el-GR" sz="2400" dirty="0">
              <a:solidFill>
                <a:schemeClr val="bg1">
                  <a:lumMod val="95000"/>
                </a:schemeClr>
              </a:solidFill>
            </a:endParaRPr>
          </a:p>
        </p:txBody>
      </p:sp>
      <p:sp>
        <p:nvSpPr>
          <p:cNvPr id="24" name="Ορθογώνιο 10">
            <a:extLst>
              <a:ext uri="{FF2B5EF4-FFF2-40B4-BE49-F238E27FC236}">
                <a16:creationId xmlns:a16="http://schemas.microsoft.com/office/drawing/2014/main" id="{E6A6A2C1-905C-CF21-28C1-3A5CBA4B3EAA}"/>
              </a:ext>
            </a:extLst>
          </p:cNvPr>
          <p:cNvSpPr/>
          <p:nvPr/>
        </p:nvSpPr>
        <p:spPr>
          <a:xfrm>
            <a:off x="2425150" y="6376653"/>
            <a:ext cx="8293082" cy="632422"/>
          </a:xfrm>
          <a:prstGeom prst="rect">
            <a:avLst/>
          </a:prstGeom>
        </p:spPr>
        <p:txBody>
          <a:bodyPr vert="horz" lIns="91440" tIns="45720" rIns="91440" bIns="45720" rtlCol="0" anchor="ctr">
            <a:normAutofit/>
          </a:bodyPr>
          <a:lstStyle/>
          <a:p>
            <a:pPr>
              <a:lnSpc>
                <a:spcPct val="90000"/>
              </a:lnSpc>
              <a:spcAft>
                <a:spcPts val="600"/>
              </a:spcAft>
            </a:pPr>
            <a:r>
              <a:rPr lang="en-US" sz="1000" b="0" i="0" dirty="0">
                <a:solidFill>
                  <a:schemeClr val="accent5">
                    <a:lumMod val="20000"/>
                    <a:lumOff val="80000"/>
                  </a:schemeClr>
                </a:solidFill>
                <a:effectLst/>
                <a:latin typeface="+mj-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1000" dirty="0">
              <a:solidFill>
                <a:schemeClr val="accent5">
                  <a:lumMod val="20000"/>
                  <a:lumOff val="80000"/>
                </a:schemeClr>
              </a:solidFill>
              <a:latin typeface="+mj-lt"/>
            </a:endParaRPr>
          </a:p>
        </p:txBody>
      </p:sp>
      <p:pic>
        <p:nvPicPr>
          <p:cNvPr id="28" name="Picture 27" descr="A black background with white text&#10;&#10;Description automatically generated">
            <a:extLst>
              <a:ext uri="{FF2B5EF4-FFF2-40B4-BE49-F238E27FC236}">
                <a16:creationId xmlns:a16="http://schemas.microsoft.com/office/drawing/2014/main" id="{354D6E5B-786C-C59B-40E3-002BDA2B9A77}"/>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1628" y="6414599"/>
            <a:ext cx="1954612" cy="436098"/>
          </a:xfrm>
          <a:prstGeom prst="rect">
            <a:avLst/>
          </a:prstGeom>
        </p:spPr>
      </p:pic>
    </p:spTree>
    <p:extLst>
      <p:ext uri="{BB962C8B-B14F-4D97-AF65-F5344CB8AC3E}">
        <p14:creationId xmlns:p14="http://schemas.microsoft.com/office/powerpoint/2010/main" val="3195607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9A6A0DFE-6EE7-43A9-9127-F286DC144B85}"/>
              </a:ext>
            </a:extLst>
          </p:cNvPr>
          <p:cNvSpPr>
            <a:spLocks noGrp="1"/>
          </p:cNvSpPr>
          <p:nvPr>
            <p:ph type="title"/>
          </p:nvPr>
        </p:nvSpPr>
        <p:spPr/>
        <p:txBody>
          <a:bodyPr>
            <a:normAutofit/>
          </a:bodyPr>
          <a:lstStyle/>
          <a:p>
            <a:r>
              <a:rPr lang="en-US" sz="4800" b="1" dirty="0">
                <a:solidFill>
                  <a:srgbClr val="203864"/>
                </a:solidFill>
                <a:latin typeface="+mn-lt"/>
              </a:rPr>
              <a:t>Partners</a:t>
            </a:r>
            <a:endParaRPr lang="el-GR" sz="4800" b="1" dirty="0">
              <a:solidFill>
                <a:srgbClr val="203864"/>
              </a:solidFill>
              <a:latin typeface="+mn-lt"/>
            </a:endParaRPr>
          </a:p>
        </p:txBody>
      </p:sp>
      <p:grpSp>
        <p:nvGrpSpPr>
          <p:cNvPr id="12" name="Ομάδα 11">
            <a:extLst>
              <a:ext uri="{FF2B5EF4-FFF2-40B4-BE49-F238E27FC236}">
                <a16:creationId xmlns:a16="http://schemas.microsoft.com/office/drawing/2014/main" id="{BF7993EA-D762-4081-AD93-A4C0BC4F2344}"/>
              </a:ext>
            </a:extLst>
          </p:cNvPr>
          <p:cNvGrpSpPr/>
          <p:nvPr/>
        </p:nvGrpSpPr>
        <p:grpSpPr>
          <a:xfrm>
            <a:off x="6606686" y="1812884"/>
            <a:ext cx="6096000" cy="1677637"/>
            <a:chOff x="-1066801" y="1523553"/>
            <a:chExt cx="6096000" cy="1677637"/>
          </a:xfrm>
        </p:grpSpPr>
        <p:pic>
          <p:nvPicPr>
            <p:cNvPr id="2050" name="Picture 2">
              <a:extLst>
                <a:ext uri="{FF2B5EF4-FFF2-40B4-BE49-F238E27FC236}">
                  <a16:creationId xmlns:a16="http://schemas.microsoft.com/office/drawing/2014/main" id="{8EBF0675-ED45-44CD-A77E-6191232975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6678" y="1523553"/>
              <a:ext cx="1449043" cy="997191"/>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DA3FCD0E-FFB9-47FE-8DCC-7998946716D8}"/>
                </a:ext>
              </a:extLst>
            </p:cNvPr>
            <p:cNvSpPr txBox="1"/>
            <p:nvPr/>
          </p:nvSpPr>
          <p:spPr>
            <a:xfrm>
              <a:off x="-1066801" y="2462526"/>
              <a:ext cx="6096000" cy="738664"/>
            </a:xfrm>
            <a:prstGeom prst="rect">
              <a:avLst/>
            </a:prstGeom>
            <a:noFill/>
          </p:spPr>
          <p:txBody>
            <a:bodyPr wrap="square">
              <a:spAutoFit/>
            </a:bodyPr>
            <a:lstStyle/>
            <a:p>
              <a:pPr algn="ctr" fontAlgn="base"/>
              <a:r>
                <a:rPr lang="de-DE" sz="1050" b="0" i="0" dirty="0">
                  <a:solidFill>
                    <a:srgbClr val="203864"/>
                  </a:solidFill>
                  <a:effectLst/>
                  <a:latin typeface="Roboto" panose="02000000000000000000" pitchFamily="2" charset="0"/>
                </a:rPr>
                <a:t>WESTFALISCHE </a:t>
              </a:r>
              <a:r>
                <a:rPr lang="de-DE" sz="1000" b="0" i="0" dirty="0">
                  <a:solidFill>
                    <a:srgbClr val="203864"/>
                  </a:solidFill>
                  <a:effectLst/>
                  <a:latin typeface="Roboto" panose="02000000000000000000" pitchFamily="2" charset="0"/>
                </a:rPr>
                <a:t>HOCHSCHULE</a:t>
              </a:r>
              <a:r>
                <a:rPr lang="de-DE" sz="1050" b="0" i="0" dirty="0">
                  <a:solidFill>
                    <a:srgbClr val="203864"/>
                  </a:solidFill>
                  <a:effectLst/>
                  <a:latin typeface="Roboto" panose="02000000000000000000" pitchFamily="2" charset="0"/>
                </a:rPr>
                <a:t> GELSENKIRCHEN,</a:t>
              </a:r>
              <a:br>
                <a:rPr lang="de-DE" sz="1050" b="0" i="0" dirty="0">
                  <a:solidFill>
                    <a:srgbClr val="203864"/>
                  </a:solidFill>
                  <a:effectLst/>
                  <a:latin typeface="Roboto" panose="02000000000000000000" pitchFamily="2" charset="0"/>
                </a:rPr>
              </a:br>
              <a:r>
                <a:rPr lang="de-DE" sz="1050" b="0" i="0" dirty="0">
                  <a:solidFill>
                    <a:srgbClr val="203864"/>
                  </a:solidFill>
                  <a:effectLst/>
                  <a:latin typeface="Roboto" panose="02000000000000000000" pitchFamily="2" charset="0"/>
                </a:rPr>
                <a:t>BOCHOLT, RECKLINGHAUSEN</a:t>
              </a:r>
            </a:p>
            <a:p>
              <a:pPr algn="ctr" fontAlgn="base"/>
              <a:r>
                <a:rPr lang="de-DE" sz="1050" b="0" i="0" dirty="0">
                  <a:solidFill>
                    <a:srgbClr val="414042"/>
                  </a:solidFill>
                  <a:effectLst/>
                  <a:latin typeface="Roboto" panose="02000000000000000000" pitchFamily="2" charset="0"/>
                </a:rPr>
                <a:t>GELSENKIRCHEN, GERMANY</a:t>
              </a:r>
            </a:p>
            <a:p>
              <a:pPr algn="ctr" fontAlgn="base"/>
              <a:r>
                <a:rPr lang="de-DE" sz="1050" b="0" i="0" u="none" strike="noStrike" dirty="0">
                  <a:solidFill>
                    <a:srgbClr val="D71920"/>
                  </a:solidFill>
                  <a:effectLst/>
                  <a:latin typeface="Roboto" panose="02000000000000000000" pitchFamily="2" charset="0"/>
                  <a:hlinkClick r:id="rId4"/>
                </a:rPr>
                <a:t>www.w-hs.de</a:t>
              </a:r>
              <a:endParaRPr lang="de-DE" sz="1050" b="0" i="0" dirty="0">
                <a:solidFill>
                  <a:srgbClr val="414042"/>
                </a:solidFill>
                <a:effectLst/>
                <a:latin typeface="Roboto" panose="02000000000000000000" pitchFamily="2" charset="0"/>
              </a:endParaRPr>
            </a:p>
          </p:txBody>
        </p:sp>
      </p:grpSp>
      <p:grpSp>
        <p:nvGrpSpPr>
          <p:cNvPr id="11" name="Ομάδα 10">
            <a:extLst>
              <a:ext uri="{FF2B5EF4-FFF2-40B4-BE49-F238E27FC236}">
                <a16:creationId xmlns:a16="http://schemas.microsoft.com/office/drawing/2014/main" id="{96D5137D-F25F-44D3-BFBD-6010E023BCA2}"/>
              </a:ext>
            </a:extLst>
          </p:cNvPr>
          <p:cNvGrpSpPr/>
          <p:nvPr/>
        </p:nvGrpSpPr>
        <p:grpSpPr>
          <a:xfrm>
            <a:off x="3483817" y="4504058"/>
            <a:ext cx="6629400" cy="1738414"/>
            <a:chOff x="2579204" y="1882706"/>
            <a:chExt cx="6629400" cy="1738414"/>
          </a:xfrm>
        </p:grpSpPr>
        <p:pic>
          <p:nvPicPr>
            <p:cNvPr id="5" name="Picture 4">
              <a:extLst>
                <a:ext uri="{FF2B5EF4-FFF2-40B4-BE49-F238E27FC236}">
                  <a16:creationId xmlns:a16="http://schemas.microsoft.com/office/drawing/2014/main" id="{F7B51B5F-7CC8-4F47-AF41-48413E15C67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27079" y="1882706"/>
              <a:ext cx="2533650" cy="1047750"/>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4203AE03-98BA-484B-983A-314B79666527}"/>
                </a:ext>
              </a:extLst>
            </p:cNvPr>
            <p:cNvSpPr txBox="1"/>
            <p:nvPr/>
          </p:nvSpPr>
          <p:spPr>
            <a:xfrm>
              <a:off x="2579204" y="2913234"/>
              <a:ext cx="6629400" cy="707886"/>
            </a:xfrm>
            <a:prstGeom prst="rect">
              <a:avLst/>
            </a:prstGeom>
            <a:noFill/>
          </p:spPr>
          <p:txBody>
            <a:bodyPr wrap="square">
              <a:spAutoFit/>
            </a:bodyPr>
            <a:lstStyle/>
            <a:p>
              <a:pPr algn="ctr" fontAlgn="base"/>
              <a:r>
                <a:rPr lang="es-ES" sz="1000" b="0" i="0">
                  <a:solidFill>
                    <a:srgbClr val="203864"/>
                  </a:solidFill>
                  <a:effectLst/>
                  <a:latin typeface="Roboto" panose="02000000000000000000" pitchFamily="2" charset="0"/>
                </a:rPr>
                <a:t>COORDINA ORGANIZACIÓN DE EMPRESAS Y</a:t>
              </a:r>
              <a:br>
                <a:rPr lang="es-ES" sz="1000" b="0" i="0">
                  <a:solidFill>
                    <a:srgbClr val="203864"/>
                  </a:solidFill>
                  <a:effectLst/>
                  <a:latin typeface="Roboto" panose="02000000000000000000" pitchFamily="2" charset="0"/>
                </a:rPr>
              </a:br>
              <a:r>
                <a:rPr lang="es-ES" sz="1000" b="0" i="0">
                  <a:solidFill>
                    <a:srgbClr val="203864"/>
                  </a:solidFill>
                  <a:effectLst/>
                  <a:latin typeface="Roboto" panose="02000000000000000000" pitchFamily="2" charset="0"/>
                </a:rPr>
                <a:t>RECURSOS HUMANOS, S.L.</a:t>
              </a:r>
            </a:p>
            <a:p>
              <a:pPr algn="ctr" fontAlgn="base"/>
              <a:r>
                <a:rPr lang="es-ES" sz="1000" b="0" i="0">
                  <a:solidFill>
                    <a:srgbClr val="414042"/>
                  </a:solidFill>
                  <a:effectLst/>
                  <a:latin typeface="Roboto" panose="02000000000000000000" pitchFamily="2" charset="0"/>
                </a:rPr>
                <a:t>VALENCIA, SPAIN</a:t>
              </a:r>
            </a:p>
            <a:p>
              <a:pPr algn="ctr" fontAlgn="base"/>
              <a:r>
                <a:rPr lang="es-ES" sz="1000" b="0" i="0" u="none" strike="noStrike">
                  <a:solidFill>
                    <a:srgbClr val="D71920"/>
                  </a:solidFill>
                  <a:effectLst/>
                  <a:latin typeface="Roboto" panose="02000000000000000000" pitchFamily="2" charset="0"/>
                  <a:hlinkClick r:id="rId6"/>
                </a:rPr>
                <a:t>coordina-oerh.com</a:t>
              </a:r>
              <a:endParaRPr lang="es-ES" sz="1000" b="0" i="0">
                <a:solidFill>
                  <a:srgbClr val="414042"/>
                </a:solidFill>
                <a:effectLst/>
                <a:latin typeface="Roboto" panose="02000000000000000000" pitchFamily="2" charset="0"/>
              </a:endParaRPr>
            </a:p>
          </p:txBody>
        </p:sp>
      </p:grpSp>
      <p:grpSp>
        <p:nvGrpSpPr>
          <p:cNvPr id="15" name="Ομάδα 14">
            <a:extLst>
              <a:ext uri="{FF2B5EF4-FFF2-40B4-BE49-F238E27FC236}">
                <a16:creationId xmlns:a16="http://schemas.microsoft.com/office/drawing/2014/main" id="{ADA3E3C0-7761-48E5-B929-2F7D24AC3893}"/>
              </a:ext>
            </a:extLst>
          </p:cNvPr>
          <p:cNvGrpSpPr/>
          <p:nvPr/>
        </p:nvGrpSpPr>
        <p:grpSpPr>
          <a:xfrm>
            <a:off x="3020318" y="1776505"/>
            <a:ext cx="6634368" cy="1584248"/>
            <a:chOff x="6639106" y="2919412"/>
            <a:chExt cx="6634368" cy="1584248"/>
          </a:xfrm>
        </p:grpSpPr>
        <p:pic>
          <p:nvPicPr>
            <p:cNvPr id="2052" name="Picture 4">
              <a:extLst>
                <a:ext uri="{FF2B5EF4-FFF2-40B4-BE49-F238E27FC236}">
                  <a16:creationId xmlns:a16="http://schemas.microsoft.com/office/drawing/2014/main" id="{71DD90C8-6291-4D9B-8637-04AA834BD82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684703" y="2919412"/>
              <a:ext cx="2543175" cy="1047750"/>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53E35F80-D7C4-4C20-8069-672536C8B9F7}"/>
                </a:ext>
              </a:extLst>
            </p:cNvPr>
            <p:cNvSpPr txBox="1"/>
            <p:nvPr/>
          </p:nvSpPr>
          <p:spPr>
            <a:xfrm>
              <a:off x="6639106" y="3949662"/>
              <a:ext cx="6634368" cy="553998"/>
            </a:xfrm>
            <a:prstGeom prst="rect">
              <a:avLst/>
            </a:prstGeom>
            <a:noFill/>
          </p:spPr>
          <p:txBody>
            <a:bodyPr wrap="square">
              <a:spAutoFit/>
            </a:bodyPr>
            <a:lstStyle/>
            <a:p>
              <a:pPr algn="ctr" fontAlgn="base"/>
              <a:r>
                <a:rPr lang="nb-NO" sz="1000" b="0" i="0" dirty="0">
                  <a:solidFill>
                    <a:srgbClr val="203864"/>
                  </a:solidFill>
                  <a:effectLst/>
                  <a:latin typeface="Roboto" panose="02000000000000000000" pitchFamily="2" charset="0"/>
                </a:rPr>
                <a:t>PROLEPSIS</a:t>
              </a:r>
            </a:p>
            <a:p>
              <a:pPr algn="ctr" fontAlgn="base"/>
              <a:r>
                <a:rPr lang="nb-NO" sz="1000" b="0" i="0" dirty="0">
                  <a:solidFill>
                    <a:srgbClr val="666666"/>
                  </a:solidFill>
                  <a:effectLst/>
                  <a:latin typeface="Roboto" panose="02000000000000000000" pitchFamily="2" charset="0"/>
                </a:rPr>
                <a:t>ATHENS, GREECE</a:t>
              </a:r>
              <a:br>
                <a:rPr lang="nb-NO" sz="1000" b="0" i="0" dirty="0">
                  <a:solidFill>
                    <a:srgbClr val="666666"/>
                  </a:solidFill>
                  <a:effectLst/>
                  <a:latin typeface="Roboto" panose="02000000000000000000" pitchFamily="2" charset="0"/>
                </a:rPr>
              </a:br>
              <a:r>
                <a:rPr lang="nb-NO" sz="1000" b="0" i="0" u="none" strike="noStrike" dirty="0">
                  <a:solidFill>
                    <a:srgbClr val="D71920"/>
                  </a:solidFill>
                  <a:effectLst/>
                  <a:latin typeface="Roboto" panose="02000000000000000000" pitchFamily="2" charset="0"/>
                  <a:hlinkClick r:id="rId8"/>
                </a:rPr>
                <a:t>www.prolepsis.gr</a:t>
              </a:r>
              <a:endParaRPr lang="nb-NO" sz="1000" b="0" i="0" dirty="0">
                <a:solidFill>
                  <a:srgbClr val="666666"/>
                </a:solidFill>
                <a:effectLst/>
                <a:latin typeface="Roboto" panose="02000000000000000000" pitchFamily="2" charset="0"/>
              </a:endParaRPr>
            </a:p>
          </p:txBody>
        </p:sp>
      </p:grpSp>
      <p:grpSp>
        <p:nvGrpSpPr>
          <p:cNvPr id="18" name="Ομάδα 17">
            <a:extLst>
              <a:ext uri="{FF2B5EF4-FFF2-40B4-BE49-F238E27FC236}">
                <a16:creationId xmlns:a16="http://schemas.microsoft.com/office/drawing/2014/main" id="{A4EB7248-55A7-4CAC-ABDD-957EF148A710}"/>
              </a:ext>
            </a:extLst>
          </p:cNvPr>
          <p:cNvGrpSpPr/>
          <p:nvPr/>
        </p:nvGrpSpPr>
        <p:grpSpPr>
          <a:xfrm>
            <a:off x="-1974174" y="1729933"/>
            <a:ext cx="6952420" cy="1601615"/>
            <a:chOff x="-1240501" y="3160643"/>
            <a:chExt cx="6952420" cy="1601615"/>
          </a:xfrm>
        </p:grpSpPr>
        <p:pic>
          <p:nvPicPr>
            <p:cNvPr id="6" name="Picture 6">
              <a:extLst>
                <a:ext uri="{FF2B5EF4-FFF2-40B4-BE49-F238E27FC236}">
                  <a16:creationId xmlns:a16="http://schemas.microsoft.com/office/drawing/2014/main" id="{0073D6C2-F7D2-40B0-B531-A2775F3CCD6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64123" y="3160643"/>
              <a:ext cx="2543175" cy="1038225"/>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E20635EB-D97A-43D7-8FC1-83506650286B}"/>
                </a:ext>
              </a:extLst>
            </p:cNvPr>
            <p:cNvSpPr txBox="1"/>
            <p:nvPr/>
          </p:nvSpPr>
          <p:spPr>
            <a:xfrm>
              <a:off x="-1240501" y="4208260"/>
              <a:ext cx="6952420" cy="553998"/>
            </a:xfrm>
            <a:prstGeom prst="rect">
              <a:avLst/>
            </a:prstGeom>
            <a:noFill/>
          </p:spPr>
          <p:txBody>
            <a:bodyPr wrap="square">
              <a:spAutoFit/>
            </a:bodyPr>
            <a:lstStyle/>
            <a:p>
              <a:pPr algn="ctr" fontAlgn="base"/>
              <a:r>
                <a:rPr lang="es-ES" sz="1000" b="0" i="0" dirty="0">
                  <a:solidFill>
                    <a:srgbClr val="203864"/>
                  </a:solidFill>
                  <a:effectLst/>
                  <a:latin typeface="Roboto" panose="02000000000000000000" pitchFamily="2" charset="0"/>
                </a:rPr>
                <a:t>UNIVERSITAT DE VALENCIA</a:t>
              </a:r>
            </a:p>
            <a:p>
              <a:pPr algn="ctr" fontAlgn="base"/>
              <a:r>
                <a:rPr lang="es-ES" sz="1000" b="0" i="0" dirty="0">
                  <a:solidFill>
                    <a:srgbClr val="414042"/>
                  </a:solidFill>
                  <a:effectLst/>
                  <a:latin typeface="Roboto" panose="02000000000000000000" pitchFamily="2" charset="0"/>
                </a:rPr>
                <a:t>VALENCIA, SPAIN</a:t>
              </a:r>
            </a:p>
            <a:p>
              <a:pPr algn="ctr" fontAlgn="base"/>
              <a:r>
                <a:rPr lang="es-ES" sz="1000" b="0" i="0" u="none" strike="noStrike" dirty="0">
                  <a:solidFill>
                    <a:srgbClr val="D71920"/>
                  </a:solidFill>
                  <a:effectLst/>
                  <a:latin typeface="Roboto" panose="02000000000000000000" pitchFamily="2" charset="0"/>
                  <a:hlinkClick r:id="rId10"/>
                </a:rPr>
                <a:t>www.uv.es</a:t>
              </a:r>
              <a:endParaRPr lang="es-ES" sz="1000" b="0" i="0" dirty="0">
                <a:solidFill>
                  <a:srgbClr val="414042"/>
                </a:solidFill>
                <a:effectLst/>
                <a:latin typeface="Roboto" panose="02000000000000000000" pitchFamily="2" charset="0"/>
              </a:endParaRPr>
            </a:p>
          </p:txBody>
        </p:sp>
      </p:grpSp>
      <p:grpSp>
        <p:nvGrpSpPr>
          <p:cNvPr id="21" name="Ομάδα 20">
            <a:extLst>
              <a:ext uri="{FF2B5EF4-FFF2-40B4-BE49-F238E27FC236}">
                <a16:creationId xmlns:a16="http://schemas.microsoft.com/office/drawing/2014/main" id="{7876E123-A23E-4A02-9006-CDB2AF14482D}"/>
              </a:ext>
            </a:extLst>
          </p:cNvPr>
          <p:cNvGrpSpPr/>
          <p:nvPr/>
        </p:nvGrpSpPr>
        <p:grpSpPr>
          <a:xfrm>
            <a:off x="2776075" y="4478327"/>
            <a:ext cx="2543175" cy="1592961"/>
            <a:chOff x="4517932" y="3531206"/>
            <a:chExt cx="2543175" cy="1592961"/>
          </a:xfrm>
        </p:grpSpPr>
        <p:pic>
          <p:nvPicPr>
            <p:cNvPr id="7" name="Picture 8">
              <a:extLst>
                <a:ext uri="{FF2B5EF4-FFF2-40B4-BE49-F238E27FC236}">
                  <a16:creationId xmlns:a16="http://schemas.microsoft.com/office/drawing/2014/main" id="{C6D6E4FC-B9EE-4D42-A9D4-9682872560E9}"/>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517932" y="3531206"/>
              <a:ext cx="2543175" cy="1020916"/>
            </a:xfrm>
            <a:prstGeom prst="rect">
              <a:avLst/>
            </a:prstGeom>
            <a:noFill/>
            <a:extLst>
              <a:ext uri="{909E8E84-426E-40DD-AFC4-6F175D3DCCD1}">
                <a14:hiddenFill xmlns:a14="http://schemas.microsoft.com/office/drawing/2010/main">
                  <a:solidFill>
                    <a:srgbClr val="FFFFFF"/>
                  </a:solidFill>
                </a14:hiddenFill>
              </a:ext>
            </a:extLst>
          </p:spPr>
        </p:pic>
        <p:sp>
          <p:nvSpPr>
            <p:cNvPr id="26" name="TextBox 25">
              <a:extLst>
                <a:ext uri="{FF2B5EF4-FFF2-40B4-BE49-F238E27FC236}">
                  <a16:creationId xmlns:a16="http://schemas.microsoft.com/office/drawing/2014/main" id="{62707390-D163-4215-8EC2-A0556358021F}"/>
                </a:ext>
              </a:extLst>
            </p:cNvPr>
            <p:cNvSpPr txBox="1"/>
            <p:nvPr/>
          </p:nvSpPr>
          <p:spPr>
            <a:xfrm>
              <a:off x="4824413" y="4570169"/>
              <a:ext cx="2037497" cy="553998"/>
            </a:xfrm>
            <a:prstGeom prst="rect">
              <a:avLst/>
            </a:prstGeom>
            <a:noFill/>
          </p:spPr>
          <p:txBody>
            <a:bodyPr wrap="square">
              <a:spAutoFit/>
            </a:bodyPr>
            <a:lstStyle/>
            <a:p>
              <a:pPr algn="ctr" fontAlgn="base"/>
              <a:r>
                <a:rPr lang="nn-NO" sz="1000" b="0" i="0">
                  <a:solidFill>
                    <a:srgbClr val="203864"/>
                  </a:solidFill>
                  <a:effectLst/>
                  <a:latin typeface="Roboto" panose="02000000000000000000" pitchFamily="2" charset="0"/>
                </a:rPr>
                <a:t>media k GmbH</a:t>
              </a:r>
            </a:p>
            <a:p>
              <a:pPr algn="ctr" fontAlgn="base"/>
              <a:r>
                <a:rPr lang="nn-NO" sz="1000" b="0" i="0">
                  <a:solidFill>
                    <a:srgbClr val="414042"/>
                  </a:solidFill>
                  <a:effectLst/>
                  <a:latin typeface="Roboto" panose="02000000000000000000" pitchFamily="2" charset="0"/>
                </a:rPr>
                <a:t>Bad Mergentheim, GERMANY</a:t>
              </a:r>
            </a:p>
            <a:p>
              <a:pPr algn="ctr" fontAlgn="base"/>
              <a:r>
                <a:rPr lang="nn-NO" sz="1000" b="0" i="0" u="none" strike="noStrike">
                  <a:solidFill>
                    <a:srgbClr val="D71920"/>
                  </a:solidFill>
                  <a:effectLst/>
                  <a:latin typeface="Roboto" panose="02000000000000000000" pitchFamily="2" charset="0"/>
                  <a:hlinkClick r:id="rId12"/>
                </a:rPr>
                <a:t>www.media-k.eu</a:t>
              </a:r>
              <a:endParaRPr lang="nn-NO" sz="1000" b="0" i="0">
                <a:solidFill>
                  <a:srgbClr val="414042"/>
                </a:solidFill>
                <a:effectLst/>
                <a:latin typeface="Roboto" panose="02000000000000000000" pitchFamily="2" charset="0"/>
              </a:endParaRPr>
            </a:p>
          </p:txBody>
        </p:sp>
      </p:grpSp>
      <p:grpSp>
        <p:nvGrpSpPr>
          <p:cNvPr id="24" name="Ομάδα 23">
            <a:extLst>
              <a:ext uri="{FF2B5EF4-FFF2-40B4-BE49-F238E27FC236}">
                <a16:creationId xmlns:a16="http://schemas.microsoft.com/office/drawing/2014/main" id="{035DA438-FD53-44DC-8C2E-0859E5BA3DDC}"/>
              </a:ext>
            </a:extLst>
          </p:cNvPr>
          <p:cNvGrpSpPr/>
          <p:nvPr/>
        </p:nvGrpSpPr>
        <p:grpSpPr>
          <a:xfrm>
            <a:off x="2859813" y="1422238"/>
            <a:ext cx="1973150" cy="2726448"/>
            <a:chOff x="9320178" y="2976204"/>
            <a:chExt cx="1973150" cy="2726448"/>
          </a:xfrm>
        </p:grpSpPr>
        <p:pic>
          <p:nvPicPr>
            <p:cNvPr id="2054" name="Picture 6">
              <a:extLst>
                <a:ext uri="{FF2B5EF4-FFF2-40B4-BE49-F238E27FC236}">
                  <a16:creationId xmlns:a16="http://schemas.microsoft.com/office/drawing/2014/main" id="{A196C504-2EAF-4F15-B589-4ED26D1458B4}"/>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320178" y="2976204"/>
              <a:ext cx="1962150" cy="2152650"/>
            </a:xfrm>
            <a:prstGeom prst="rect">
              <a:avLst/>
            </a:prstGeom>
            <a:noFill/>
            <a:extLst>
              <a:ext uri="{909E8E84-426E-40DD-AFC4-6F175D3DCCD1}">
                <a14:hiddenFill xmlns:a14="http://schemas.microsoft.com/office/drawing/2010/main">
                  <a:solidFill>
                    <a:srgbClr val="FFFFFF"/>
                  </a:solidFill>
                </a14:hiddenFill>
              </a:ext>
            </a:extLst>
          </p:spPr>
        </p:pic>
        <p:sp>
          <p:nvSpPr>
            <p:cNvPr id="29" name="TextBox 28">
              <a:extLst>
                <a:ext uri="{FF2B5EF4-FFF2-40B4-BE49-F238E27FC236}">
                  <a16:creationId xmlns:a16="http://schemas.microsoft.com/office/drawing/2014/main" id="{79DD61BF-B07B-4EDE-A244-E2458C80016E}"/>
                </a:ext>
              </a:extLst>
            </p:cNvPr>
            <p:cNvSpPr txBox="1"/>
            <p:nvPr/>
          </p:nvSpPr>
          <p:spPr>
            <a:xfrm>
              <a:off x="9331178" y="5148654"/>
              <a:ext cx="1962150" cy="553998"/>
            </a:xfrm>
            <a:prstGeom prst="rect">
              <a:avLst/>
            </a:prstGeom>
            <a:noFill/>
          </p:spPr>
          <p:txBody>
            <a:bodyPr wrap="square">
              <a:spAutoFit/>
            </a:bodyPr>
            <a:lstStyle/>
            <a:p>
              <a:pPr algn="ctr" fontAlgn="base"/>
              <a:r>
                <a:rPr lang="en-US" sz="1000" b="0" i="0">
                  <a:solidFill>
                    <a:srgbClr val="203864"/>
                  </a:solidFill>
                  <a:effectLst/>
                  <a:latin typeface="Roboto" panose="02000000000000000000" pitchFamily="2" charset="0"/>
                </a:rPr>
                <a:t>OXFAM ITALIA INTERCULTURA</a:t>
              </a:r>
            </a:p>
            <a:p>
              <a:pPr algn="ctr" fontAlgn="base"/>
              <a:r>
                <a:rPr lang="en-US" sz="1000" b="0" i="0">
                  <a:solidFill>
                    <a:srgbClr val="414042"/>
                  </a:solidFill>
                  <a:effectLst/>
                  <a:latin typeface="Roboto" panose="02000000000000000000" pitchFamily="2" charset="0"/>
                </a:rPr>
                <a:t>AREZZO, ITALY</a:t>
              </a:r>
            </a:p>
            <a:p>
              <a:pPr algn="ctr" fontAlgn="base"/>
              <a:r>
                <a:rPr lang="en-US" sz="1000" b="0" i="0" u="none" strike="noStrike">
                  <a:solidFill>
                    <a:srgbClr val="D71920"/>
                  </a:solidFill>
                  <a:effectLst/>
                  <a:latin typeface="Roboto" panose="02000000000000000000" pitchFamily="2" charset="0"/>
                  <a:hlinkClick r:id="rId14"/>
                </a:rPr>
                <a:t>www.oxfamitalia.org/</a:t>
              </a:r>
              <a:endParaRPr lang="en-US" sz="1000" b="0" i="0">
                <a:solidFill>
                  <a:srgbClr val="414042"/>
                </a:solidFill>
                <a:effectLst/>
                <a:latin typeface="Roboto" panose="02000000000000000000" pitchFamily="2" charset="0"/>
              </a:endParaRPr>
            </a:p>
          </p:txBody>
        </p:sp>
      </p:grpSp>
      <p:sp>
        <p:nvSpPr>
          <p:cNvPr id="3" name="TextBox 2">
            <a:extLst>
              <a:ext uri="{FF2B5EF4-FFF2-40B4-BE49-F238E27FC236}">
                <a16:creationId xmlns:a16="http://schemas.microsoft.com/office/drawing/2014/main" id="{AE606473-841C-6846-8375-A32E5D94D2BE}"/>
              </a:ext>
            </a:extLst>
          </p:cNvPr>
          <p:cNvSpPr txBox="1"/>
          <p:nvPr/>
        </p:nvSpPr>
        <p:spPr>
          <a:xfrm>
            <a:off x="5662539" y="3702651"/>
            <a:ext cx="8558520" cy="600164"/>
          </a:xfrm>
          <a:prstGeom prst="rect">
            <a:avLst/>
          </a:prstGeom>
          <a:noFill/>
        </p:spPr>
        <p:txBody>
          <a:bodyPr wrap="square">
            <a:spAutoFit/>
          </a:bodyPr>
          <a:lstStyle/>
          <a:p>
            <a:pPr algn="ctr" fontAlgn="base"/>
            <a:r>
              <a:rPr lang="es-ES" sz="1100" b="0" i="0" dirty="0">
                <a:solidFill>
                  <a:srgbClr val="203864"/>
                </a:solidFill>
                <a:effectLst/>
                <a:latin typeface="Roboto" panose="02000000000000000000" pitchFamily="2" charset="0"/>
              </a:rPr>
              <a:t>CONNEXIONS</a:t>
            </a:r>
          </a:p>
          <a:p>
            <a:pPr algn="ctr" fontAlgn="base"/>
            <a:r>
              <a:rPr lang="es-ES" sz="1100" b="0" i="0" dirty="0">
                <a:solidFill>
                  <a:srgbClr val="414042"/>
                </a:solidFill>
                <a:effectLst/>
                <a:latin typeface="Roboto" panose="02000000000000000000" pitchFamily="2" charset="0"/>
              </a:rPr>
              <a:t>ATHENS, GREECE</a:t>
            </a:r>
          </a:p>
          <a:p>
            <a:pPr algn="ctr" fontAlgn="base"/>
            <a:r>
              <a:rPr lang="es-ES" sz="1100" dirty="0">
                <a:solidFill>
                  <a:srgbClr val="D71920"/>
                </a:solidFill>
                <a:latin typeface="Roboto" panose="02000000000000000000" pitchFamily="2" charset="0"/>
                <a:hlinkClick r:id="rId15"/>
              </a:rPr>
              <a:t>www.connexions.gr</a:t>
            </a:r>
            <a:r>
              <a:rPr lang="es-ES" sz="1100" dirty="0">
                <a:solidFill>
                  <a:srgbClr val="D71920"/>
                </a:solidFill>
                <a:latin typeface="Roboto" panose="02000000000000000000" pitchFamily="2" charset="0"/>
              </a:rPr>
              <a:t> </a:t>
            </a:r>
            <a:endParaRPr lang="es-ES" sz="1100" b="0" i="0" dirty="0">
              <a:solidFill>
                <a:srgbClr val="414042"/>
              </a:solidFill>
              <a:effectLst/>
              <a:latin typeface="Roboto" panose="02000000000000000000" pitchFamily="2" charset="0"/>
            </a:endParaRPr>
          </a:p>
        </p:txBody>
      </p:sp>
      <p:pic>
        <p:nvPicPr>
          <p:cNvPr id="9" name="Εικόνα 8">
            <a:extLst>
              <a:ext uri="{FF2B5EF4-FFF2-40B4-BE49-F238E27FC236}">
                <a16:creationId xmlns:a16="http://schemas.microsoft.com/office/drawing/2014/main" id="{BC328D1D-57E9-1ABD-8D34-33836EEE8C3C}"/>
              </a:ext>
            </a:extLst>
          </p:cNvPr>
          <p:cNvPicPr>
            <a:picLocks noChangeAspect="1"/>
          </p:cNvPicPr>
          <p:nvPr/>
        </p:nvPicPr>
        <p:blipFill>
          <a:blip r:embed="rId16"/>
          <a:stretch>
            <a:fillRect/>
          </a:stretch>
        </p:blipFill>
        <p:spPr>
          <a:xfrm>
            <a:off x="588861" y="4109931"/>
            <a:ext cx="2083037" cy="1322563"/>
          </a:xfrm>
          <a:prstGeom prst="rect">
            <a:avLst/>
          </a:prstGeom>
        </p:spPr>
      </p:pic>
      <p:pic>
        <p:nvPicPr>
          <p:cNvPr id="13" name="Εικόνα 12">
            <a:extLst>
              <a:ext uri="{FF2B5EF4-FFF2-40B4-BE49-F238E27FC236}">
                <a16:creationId xmlns:a16="http://schemas.microsoft.com/office/drawing/2014/main" id="{5247138B-334B-E841-E5BA-9682B4E5D6CF}"/>
              </a:ext>
            </a:extLst>
          </p:cNvPr>
          <p:cNvPicPr>
            <a:picLocks noChangeAspect="1"/>
          </p:cNvPicPr>
          <p:nvPr/>
        </p:nvPicPr>
        <p:blipFill>
          <a:blip r:embed="rId17"/>
          <a:stretch>
            <a:fillRect/>
          </a:stretch>
        </p:blipFill>
        <p:spPr>
          <a:xfrm>
            <a:off x="8766354" y="4519731"/>
            <a:ext cx="2158782" cy="886067"/>
          </a:xfrm>
          <a:prstGeom prst="rect">
            <a:avLst/>
          </a:prstGeom>
        </p:spPr>
      </p:pic>
      <p:sp>
        <p:nvSpPr>
          <p:cNvPr id="17" name="TextBox 16">
            <a:extLst>
              <a:ext uri="{FF2B5EF4-FFF2-40B4-BE49-F238E27FC236}">
                <a16:creationId xmlns:a16="http://schemas.microsoft.com/office/drawing/2014/main" id="{031B2B33-5CAB-703B-C0A4-A981582EB252}"/>
              </a:ext>
            </a:extLst>
          </p:cNvPr>
          <p:cNvSpPr txBox="1"/>
          <p:nvPr/>
        </p:nvSpPr>
        <p:spPr>
          <a:xfrm>
            <a:off x="5662539" y="5551538"/>
            <a:ext cx="8558520" cy="600164"/>
          </a:xfrm>
          <a:prstGeom prst="rect">
            <a:avLst/>
          </a:prstGeom>
          <a:noFill/>
        </p:spPr>
        <p:txBody>
          <a:bodyPr wrap="square">
            <a:spAutoFit/>
          </a:bodyPr>
          <a:lstStyle/>
          <a:p>
            <a:pPr algn="ctr" fontAlgn="base"/>
            <a:r>
              <a:rPr lang="es-ES" sz="1100" dirty="0">
                <a:solidFill>
                  <a:srgbClr val="203864"/>
                </a:solidFill>
                <a:latin typeface="Roboto" panose="02000000000000000000" pitchFamily="2" charset="0"/>
              </a:rPr>
              <a:t>AMSED</a:t>
            </a:r>
          </a:p>
          <a:p>
            <a:pPr algn="ctr" fontAlgn="base"/>
            <a:r>
              <a:rPr lang="es-ES" sz="1100" b="0" i="0" dirty="0">
                <a:solidFill>
                  <a:srgbClr val="414042"/>
                </a:solidFill>
                <a:effectLst/>
                <a:latin typeface="Roboto" panose="02000000000000000000" pitchFamily="2" charset="0"/>
              </a:rPr>
              <a:t>STRASBOURG, FRANCE</a:t>
            </a:r>
          </a:p>
          <a:p>
            <a:pPr algn="ctr" fontAlgn="base"/>
            <a:r>
              <a:rPr lang="es-ES" sz="1100" dirty="0">
                <a:solidFill>
                  <a:srgbClr val="D71920"/>
                </a:solidFill>
                <a:latin typeface="Roboto" panose="02000000000000000000" pitchFamily="2" charset="0"/>
                <a:hlinkClick r:id="rId18"/>
              </a:rPr>
              <a:t>www.amsed.fr</a:t>
            </a:r>
            <a:r>
              <a:rPr lang="es-ES" sz="1100" dirty="0">
                <a:solidFill>
                  <a:srgbClr val="D71920"/>
                </a:solidFill>
                <a:latin typeface="Roboto" panose="02000000000000000000" pitchFamily="2" charset="0"/>
              </a:rPr>
              <a:t> </a:t>
            </a:r>
            <a:endParaRPr lang="es-ES" sz="1100" b="0" i="0" dirty="0">
              <a:solidFill>
                <a:srgbClr val="414042"/>
              </a:solidFill>
              <a:effectLst/>
              <a:latin typeface="Roboto" panose="02000000000000000000" pitchFamily="2" charset="0"/>
            </a:endParaRPr>
          </a:p>
        </p:txBody>
      </p:sp>
      <p:sp>
        <p:nvSpPr>
          <p:cNvPr id="19" name="TextBox 18">
            <a:extLst>
              <a:ext uri="{FF2B5EF4-FFF2-40B4-BE49-F238E27FC236}">
                <a16:creationId xmlns:a16="http://schemas.microsoft.com/office/drawing/2014/main" id="{641F4687-D587-65C7-AC09-7F96E55492C1}"/>
              </a:ext>
            </a:extLst>
          </p:cNvPr>
          <p:cNvSpPr txBox="1"/>
          <p:nvPr/>
        </p:nvSpPr>
        <p:spPr>
          <a:xfrm>
            <a:off x="-2994706" y="5494738"/>
            <a:ext cx="8558520" cy="600164"/>
          </a:xfrm>
          <a:prstGeom prst="rect">
            <a:avLst/>
          </a:prstGeom>
          <a:noFill/>
        </p:spPr>
        <p:txBody>
          <a:bodyPr wrap="square">
            <a:spAutoFit/>
          </a:bodyPr>
          <a:lstStyle/>
          <a:p>
            <a:pPr algn="ctr" fontAlgn="base"/>
            <a:r>
              <a:rPr lang="es-ES" sz="1100" b="0" i="0" dirty="0">
                <a:solidFill>
                  <a:srgbClr val="203864"/>
                </a:solidFill>
                <a:effectLst/>
                <a:latin typeface="Roboto" panose="02000000000000000000" pitchFamily="2" charset="0"/>
              </a:rPr>
              <a:t>RESET</a:t>
            </a:r>
          </a:p>
          <a:p>
            <a:pPr algn="ctr" fontAlgn="base"/>
            <a:r>
              <a:rPr lang="es-ES" sz="1100" b="0" i="0" dirty="0">
                <a:solidFill>
                  <a:srgbClr val="414042"/>
                </a:solidFill>
                <a:effectLst/>
                <a:latin typeface="Roboto" panose="02000000000000000000" pitchFamily="2" charset="0"/>
              </a:rPr>
              <a:t>CYPRUS</a:t>
            </a:r>
          </a:p>
          <a:p>
            <a:pPr algn="ctr" fontAlgn="base"/>
            <a:r>
              <a:rPr lang="es-ES" sz="1100" dirty="0">
                <a:solidFill>
                  <a:srgbClr val="D71920"/>
                </a:solidFill>
                <a:latin typeface="Roboto" panose="02000000000000000000" pitchFamily="2" charset="0"/>
                <a:hlinkClick r:id="rId19"/>
              </a:rPr>
              <a:t>www.resetcy.com</a:t>
            </a:r>
            <a:r>
              <a:rPr lang="es-ES" sz="1100" dirty="0">
                <a:solidFill>
                  <a:srgbClr val="D71920"/>
                </a:solidFill>
                <a:latin typeface="Roboto" panose="02000000000000000000" pitchFamily="2" charset="0"/>
              </a:rPr>
              <a:t>  </a:t>
            </a:r>
            <a:endParaRPr lang="es-ES" sz="1100" b="0" i="0" dirty="0">
              <a:solidFill>
                <a:srgbClr val="414042"/>
              </a:solidFill>
              <a:effectLst/>
              <a:latin typeface="Roboto" panose="02000000000000000000" pitchFamily="2" charset="0"/>
            </a:endParaRPr>
          </a:p>
        </p:txBody>
      </p:sp>
      <p:pic>
        <p:nvPicPr>
          <p:cNvPr id="28" name="Εικόνα 27" descr="Εικόνα που περιέχει γραφικά, κείμενο, γραφιστική, γραμματοσειρά&#10;&#10;Περιγραφή που δημιουργήθηκε αυτόματα">
            <a:extLst>
              <a:ext uri="{FF2B5EF4-FFF2-40B4-BE49-F238E27FC236}">
                <a16:creationId xmlns:a16="http://schemas.microsoft.com/office/drawing/2014/main" id="{B81FDD7D-F391-A994-0CA6-E7E75329E94C}"/>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6337502" y="3609276"/>
            <a:ext cx="2687298" cy="812537"/>
          </a:xfrm>
          <a:prstGeom prst="rect">
            <a:avLst/>
          </a:prstGeom>
        </p:spPr>
      </p:pic>
      <p:pic>
        <p:nvPicPr>
          <p:cNvPr id="22" name="Picture 21" descr="A close up of a logo&#10;&#10;Description automatically generated">
            <a:extLst>
              <a:ext uri="{FF2B5EF4-FFF2-40B4-BE49-F238E27FC236}">
                <a16:creationId xmlns:a16="http://schemas.microsoft.com/office/drawing/2014/main" id="{62B15278-B3B1-4441-49D1-1E5070FDB056}"/>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267150" y="1608940"/>
            <a:ext cx="2543175" cy="1038225"/>
          </a:xfrm>
          <a:prstGeom prst="rect">
            <a:avLst/>
          </a:prstGeom>
        </p:spPr>
      </p:pic>
      <p:pic>
        <p:nvPicPr>
          <p:cNvPr id="27" name="Picture 26">
            <a:extLst>
              <a:ext uri="{FF2B5EF4-FFF2-40B4-BE49-F238E27FC236}">
                <a16:creationId xmlns:a16="http://schemas.microsoft.com/office/drawing/2014/main" id="{C8487AA3-D374-17D8-7600-1C465748AD49}"/>
              </a:ext>
            </a:extLst>
          </p:cNvPr>
          <p:cNvPicPr>
            <a:picLocks noChangeAspect="1"/>
          </p:cNvPicPr>
          <p:nvPr/>
        </p:nvPicPr>
        <p:blipFill>
          <a:blip r:embed="rId22"/>
          <a:stretch>
            <a:fillRect/>
          </a:stretch>
        </p:blipFill>
        <p:spPr>
          <a:xfrm>
            <a:off x="2949707" y="1129701"/>
            <a:ext cx="1971950" cy="2238687"/>
          </a:xfrm>
          <a:prstGeom prst="rect">
            <a:avLst/>
          </a:prstGeom>
        </p:spPr>
      </p:pic>
    </p:spTree>
    <p:extLst>
      <p:ext uri="{BB962C8B-B14F-4D97-AF65-F5344CB8AC3E}">
        <p14:creationId xmlns:p14="http://schemas.microsoft.com/office/powerpoint/2010/main" val="131120491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Τίτλος 10">
            <a:extLst>
              <a:ext uri="{FF2B5EF4-FFF2-40B4-BE49-F238E27FC236}">
                <a16:creationId xmlns:a16="http://schemas.microsoft.com/office/drawing/2014/main" id="{70D46B22-84E1-43AA-85C7-DBAEC0E27492}"/>
              </a:ext>
            </a:extLst>
          </p:cNvPr>
          <p:cNvSpPr>
            <a:spLocks noGrp="1"/>
          </p:cNvSpPr>
          <p:nvPr>
            <p:ph type="title"/>
          </p:nvPr>
        </p:nvSpPr>
        <p:spPr>
          <a:xfrm>
            <a:off x="570032" y="1352412"/>
            <a:ext cx="10515600" cy="618346"/>
          </a:xfrm>
        </p:spPr>
        <p:txBody>
          <a:bodyPr/>
          <a:lstStyle/>
          <a:p>
            <a:r>
              <a:rPr lang="en-US" sz="2200" b="1" dirty="0">
                <a:solidFill>
                  <a:srgbClr val="203864"/>
                </a:solidFill>
              </a:rPr>
              <a:t>Objectives</a:t>
            </a:r>
            <a:endParaRPr lang="el-GR" dirty="0">
              <a:solidFill>
                <a:srgbClr val="203864"/>
              </a:solidFill>
            </a:endParaRPr>
          </a:p>
        </p:txBody>
      </p:sp>
      <p:sp>
        <p:nvSpPr>
          <p:cNvPr id="12" name="Ορθογώνιο 11">
            <a:extLst>
              <a:ext uri="{FF2B5EF4-FFF2-40B4-BE49-F238E27FC236}">
                <a16:creationId xmlns:a16="http://schemas.microsoft.com/office/drawing/2014/main" id="{361272D8-C086-4731-B2F4-9D66632A2E33}"/>
              </a:ext>
            </a:extLst>
          </p:cNvPr>
          <p:cNvSpPr/>
          <p:nvPr/>
        </p:nvSpPr>
        <p:spPr>
          <a:xfrm>
            <a:off x="36957" y="348995"/>
            <a:ext cx="489461" cy="61567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3" name="Τίτλος 2">
            <a:extLst>
              <a:ext uri="{FF2B5EF4-FFF2-40B4-BE49-F238E27FC236}">
                <a16:creationId xmlns:a16="http://schemas.microsoft.com/office/drawing/2014/main" id="{ACBE9AD0-B2F0-4ADA-8F10-B83476743F9C}"/>
              </a:ext>
            </a:extLst>
          </p:cNvPr>
          <p:cNvSpPr txBox="1">
            <a:spLocks/>
          </p:cNvSpPr>
          <p:nvPr/>
        </p:nvSpPr>
        <p:spPr>
          <a:xfrm>
            <a:off x="526419" y="348996"/>
            <a:ext cx="7900200" cy="613530"/>
          </a:xfrm>
          <a:prstGeom prst="rect">
            <a:avLst/>
          </a:prstGeom>
          <a:solidFill>
            <a:srgbClr val="DDE0E5"/>
          </a:solidFill>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lang="el-GR" sz="2200" b="1" kern="1200" dirty="0">
                <a:solidFill>
                  <a:srgbClr val="C01E24"/>
                </a:solidFill>
                <a:effectLst/>
                <a:latin typeface="+mn-lt"/>
                <a:ea typeface="+mj-ea"/>
                <a:cs typeface="+mj-cs"/>
              </a:defRPr>
            </a:lvl1pPr>
          </a:lstStyle>
          <a:p>
            <a:r>
              <a:rPr lang="en-US" dirty="0">
                <a:solidFill>
                  <a:schemeClr val="tx1"/>
                </a:solidFill>
              </a:rPr>
              <a:t>Health apps for addictions and substance use</a:t>
            </a:r>
          </a:p>
        </p:txBody>
      </p:sp>
      <p:sp>
        <p:nvSpPr>
          <p:cNvPr id="14" name="Ορθογώνιο 13">
            <a:extLst>
              <a:ext uri="{FF2B5EF4-FFF2-40B4-BE49-F238E27FC236}">
                <a16:creationId xmlns:a16="http://schemas.microsoft.com/office/drawing/2014/main" id="{5B8BCBD5-6A62-42A1-8BCD-0584908AAE7D}"/>
              </a:ext>
            </a:extLst>
          </p:cNvPr>
          <p:cNvSpPr/>
          <p:nvPr/>
        </p:nvSpPr>
        <p:spPr>
          <a:xfrm>
            <a:off x="117332" y="438863"/>
            <a:ext cx="426720" cy="430887"/>
          </a:xfrm>
          <a:prstGeom prst="rect">
            <a:avLst/>
          </a:prstGeom>
        </p:spPr>
        <p:txBody>
          <a:bodyPr wrap="none">
            <a:spAutoFit/>
          </a:bodyPr>
          <a:lstStyle/>
          <a:p>
            <a:r>
              <a:rPr lang="en-US"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rPr>
              <a:t>5 </a:t>
            </a:r>
            <a:endParaRPr lang="el-GR"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endParaRPr>
          </a:p>
        </p:txBody>
      </p:sp>
      <p:sp>
        <p:nvSpPr>
          <p:cNvPr id="5" name="Θέση περιεχομένου 4">
            <a:extLst>
              <a:ext uri="{FF2B5EF4-FFF2-40B4-BE49-F238E27FC236}">
                <a16:creationId xmlns:a16="http://schemas.microsoft.com/office/drawing/2014/main" id="{F56DC747-739E-5A0C-94B8-E8F8E974AC85}"/>
              </a:ext>
            </a:extLst>
          </p:cNvPr>
          <p:cNvSpPr>
            <a:spLocks noGrp="1"/>
          </p:cNvSpPr>
          <p:nvPr>
            <p:ph idx="1"/>
          </p:nvPr>
        </p:nvSpPr>
        <p:spPr>
          <a:xfrm>
            <a:off x="558001" y="2603351"/>
            <a:ext cx="7900200" cy="3402314"/>
          </a:xfrm>
        </p:spPr>
        <p:txBody>
          <a:bodyPr>
            <a:normAutofit/>
          </a:bodyPr>
          <a:lstStyle/>
          <a:p>
            <a:pPr>
              <a:spcAft>
                <a:spcPts val="1200"/>
              </a:spcAft>
            </a:pPr>
            <a:r>
              <a:rPr lang="en-US" dirty="0"/>
              <a:t>Increase awareness on what are Health apps for addictions and substance use are and the importance of a healthy habits</a:t>
            </a:r>
          </a:p>
          <a:p>
            <a:pPr>
              <a:spcAft>
                <a:spcPts val="1200"/>
              </a:spcAft>
            </a:pPr>
            <a:r>
              <a:rPr lang="en-US" dirty="0"/>
              <a:t>Identify main activities for establishing a healthy habit and how those applications can contribute to that </a:t>
            </a:r>
          </a:p>
          <a:p>
            <a:pPr>
              <a:spcAft>
                <a:spcPts val="1200"/>
              </a:spcAft>
            </a:pPr>
            <a:r>
              <a:rPr lang="en-US" dirty="0"/>
              <a:t>Understand the main concepts related with Health Apps and how they can be useful for migrants </a:t>
            </a:r>
          </a:p>
        </p:txBody>
      </p:sp>
      <p:sp>
        <p:nvSpPr>
          <p:cNvPr id="3" name="TextBox 2">
            <a:extLst>
              <a:ext uri="{FF2B5EF4-FFF2-40B4-BE49-F238E27FC236}">
                <a16:creationId xmlns:a16="http://schemas.microsoft.com/office/drawing/2014/main" id="{DF86837C-B90A-E2DA-79E2-4B3EA89C1CA7}"/>
              </a:ext>
            </a:extLst>
          </p:cNvPr>
          <p:cNvSpPr txBox="1"/>
          <p:nvPr/>
        </p:nvSpPr>
        <p:spPr>
          <a:xfrm>
            <a:off x="9145699" y="6226777"/>
            <a:ext cx="3879866" cy="307777"/>
          </a:xfrm>
          <a:prstGeom prst="rect">
            <a:avLst/>
          </a:prstGeom>
          <a:noFill/>
        </p:spPr>
        <p:txBody>
          <a:bodyPr wrap="square">
            <a:spAutoFit/>
          </a:bodyPr>
          <a:lstStyle/>
          <a:p>
            <a:r>
              <a:rPr lang="en-US" sz="1400" dirty="0">
                <a:hlinkClick r:id="rId3"/>
              </a:rPr>
              <a:t>Source: Image by </a:t>
            </a:r>
            <a:r>
              <a:rPr lang="en-US" sz="1400" dirty="0" err="1">
                <a:hlinkClick r:id="rId3"/>
              </a:rPr>
              <a:t>nuraghies</a:t>
            </a:r>
            <a:r>
              <a:rPr lang="en-US" sz="1400" dirty="0">
                <a:hlinkClick r:id="rId3"/>
              </a:rPr>
              <a:t> on </a:t>
            </a:r>
            <a:r>
              <a:rPr lang="en-US" sz="1400" dirty="0" err="1">
                <a:hlinkClick r:id="rId3"/>
              </a:rPr>
              <a:t>Freepik</a:t>
            </a:r>
            <a:endParaRPr lang="el-GR" sz="1400" dirty="0"/>
          </a:p>
        </p:txBody>
      </p:sp>
      <p:pic>
        <p:nvPicPr>
          <p:cNvPr id="4" name="Google Shape;479;g2c319d66040_0_178">
            <a:extLst>
              <a:ext uri="{FF2B5EF4-FFF2-40B4-BE49-F238E27FC236}">
                <a16:creationId xmlns:a16="http://schemas.microsoft.com/office/drawing/2014/main" id="{CAAF4FA2-B659-6869-00BA-19A568231FEA}"/>
              </a:ext>
            </a:extLst>
          </p:cNvPr>
          <p:cNvPicPr preferRelativeResize="0"/>
          <p:nvPr/>
        </p:nvPicPr>
        <p:blipFill rotWithShape="1">
          <a:blip r:embed="rId4">
            <a:alphaModFix/>
          </a:blip>
          <a:srcRect/>
          <a:stretch/>
        </p:blipFill>
        <p:spPr>
          <a:xfrm>
            <a:off x="8458200" y="2205318"/>
            <a:ext cx="3747247" cy="3875442"/>
          </a:xfrm>
          <a:prstGeom prst="rect">
            <a:avLst/>
          </a:prstGeom>
          <a:noFill/>
          <a:ln>
            <a:noFill/>
          </a:ln>
        </p:spPr>
      </p:pic>
    </p:spTree>
    <p:extLst>
      <p:ext uri="{BB962C8B-B14F-4D97-AF65-F5344CB8AC3E}">
        <p14:creationId xmlns:p14="http://schemas.microsoft.com/office/powerpoint/2010/main" val="15037877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Τίτλος 10">
            <a:extLst>
              <a:ext uri="{FF2B5EF4-FFF2-40B4-BE49-F238E27FC236}">
                <a16:creationId xmlns:a16="http://schemas.microsoft.com/office/drawing/2014/main" id="{70D46B22-84E1-43AA-85C7-DBAEC0E27492}"/>
              </a:ext>
            </a:extLst>
          </p:cNvPr>
          <p:cNvSpPr>
            <a:spLocks noGrp="1"/>
          </p:cNvSpPr>
          <p:nvPr>
            <p:ph type="title"/>
          </p:nvPr>
        </p:nvSpPr>
        <p:spPr>
          <a:xfrm>
            <a:off x="570032" y="1352412"/>
            <a:ext cx="10515600" cy="618346"/>
          </a:xfrm>
        </p:spPr>
        <p:txBody>
          <a:bodyPr/>
          <a:lstStyle/>
          <a:p>
            <a:r>
              <a:rPr lang="en-US" sz="2200" b="1" dirty="0">
                <a:solidFill>
                  <a:srgbClr val="203864"/>
                </a:solidFill>
              </a:rPr>
              <a:t>Competences</a:t>
            </a:r>
            <a:endParaRPr lang="el-GR" dirty="0">
              <a:solidFill>
                <a:srgbClr val="203864"/>
              </a:solidFill>
            </a:endParaRPr>
          </a:p>
        </p:txBody>
      </p:sp>
      <p:sp>
        <p:nvSpPr>
          <p:cNvPr id="12" name="Ορθογώνιο 11">
            <a:extLst>
              <a:ext uri="{FF2B5EF4-FFF2-40B4-BE49-F238E27FC236}">
                <a16:creationId xmlns:a16="http://schemas.microsoft.com/office/drawing/2014/main" id="{361272D8-C086-4731-B2F4-9D66632A2E33}"/>
              </a:ext>
            </a:extLst>
          </p:cNvPr>
          <p:cNvSpPr/>
          <p:nvPr/>
        </p:nvSpPr>
        <p:spPr>
          <a:xfrm>
            <a:off x="36957" y="348995"/>
            <a:ext cx="489461" cy="61567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3" name="Τίτλος 2">
            <a:extLst>
              <a:ext uri="{FF2B5EF4-FFF2-40B4-BE49-F238E27FC236}">
                <a16:creationId xmlns:a16="http://schemas.microsoft.com/office/drawing/2014/main" id="{ACBE9AD0-B2F0-4ADA-8F10-B83476743F9C}"/>
              </a:ext>
            </a:extLst>
          </p:cNvPr>
          <p:cNvSpPr txBox="1">
            <a:spLocks/>
          </p:cNvSpPr>
          <p:nvPr/>
        </p:nvSpPr>
        <p:spPr>
          <a:xfrm>
            <a:off x="526419" y="348996"/>
            <a:ext cx="7044275" cy="613530"/>
          </a:xfrm>
          <a:prstGeom prst="rect">
            <a:avLst/>
          </a:prstGeom>
          <a:solidFill>
            <a:srgbClr val="DDE0E5"/>
          </a:solidFill>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lang="el-GR" sz="2200" b="1" kern="1200" dirty="0">
                <a:solidFill>
                  <a:srgbClr val="C01E24"/>
                </a:solidFill>
                <a:effectLst/>
                <a:latin typeface="+mn-lt"/>
                <a:ea typeface="+mj-ea"/>
                <a:cs typeface="+mj-cs"/>
              </a:defRPr>
            </a:lvl1pPr>
          </a:lstStyle>
          <a:p>
            <a:r>
              <a:rPr lang="en-US" dirty="0">
                <a:solidFill>
                  <a:schemeClr val="tx1"/>
                </a:solidFill>
              </a:rPr>
              <a:t>Health apps for addictions and substance use</a:t>
            </a:r>
          </a:p>
        </p:txBody>
      </p:sp>
      <p:sp>
        <p:nvSpPr>
          <p:cNvPr id="14" name="Ορθογώνιο 13">
            <a:extLst>
              <a:ext uri="{FF2B5EF4-FFF2-40B4-BE49-F238E27FC236}">
                <a16:creationId xmlns:a16="http://schemas.microsoft.com/office/drawing/2014/main" id="{5B8BCBD5-6A62-42A1-8BCD-0584908AAE7D}"/>
              </a:ext>
            </a:extLst>
          </p:cNvPr>
          <p:cNvSpPr/>
          <p:nvPr/>
        </p:nvSpPr>
        <p:spPr>
          <a:xfrm>
            <a:off x="117332" y="438863"/>
            <a:ext cx="426720" cy="430887"/>
          </a:xfrm>
          <a:prstGeom prst="rect">
            <a:avLst/>
          </a:prstGeom>
        </p:spPr>
        <p:txBody>
          <a:bodyPr wrap="none">
            <a:spAutoFit/>
          </a:bodyPr>
          <a:lstStyle/>
          <a:p>
            <a:r>
              <a:rPr lang="en-US"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rPr>
              <a:t>5 </a:t>
            </a:r>
            <a:endParaRPr lang="el-GR"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endParaRPr>
          </a:p>
        </p:txBody>
      </p:sp>
      <p:sp>
        <p:nvSpPr>
          <p:cNvPr id="5" name="Θέση περιεχομένου 4">
            <a:extLst>
              <a:ext uri="{FF2B5EF4-FFF2-40B4-BE49-F238E27FC236}">
                <a16:creationId xmlns:a16="http://schemas.microsoft.com/office/drawing/2014/main" id="{F56DC747-739E-5A0C-94B8-E8F8E974AC85}"/>
              </a:ext>
            </a:extLst>
          </p:cNvPr>
          <p:cNvSpPr>
            <a:spLocks noGrp="1"/>
          </p:cNvSpPr>
          <p:nvPr>
            <p:ph idx="1"/>
          </p:nvPr>
        </p:nvSpPr>
        <p:spPr>
          <a:xfrm>
            <a:off x="558000" y="2616322"/>
            <a:ext cx="6314063" cy="3389344"/>
          </a:xfrm>
        </p:spPr>
        <p:txBody>
          <a:bodyPr/>
          <a:lstStyle/>
          <a:p>
            <a:r>
              <a:rPr lang="en-US" dirty="0"/>
              <a:t>Definition of what substance abuse and addictions apps are</a:t>
            </a:r>
          </a:p>
          <a:p>
            <a:r>
              <a:rPr lang="en-US" dirty="0"/>
              <a:t>Explanation of how substance use and addictions apps can help improve quality of life and health</a:t>
            </a:r>
          </a:p>
          <a:p>
            <a:r>
              <a:rPr lang="en-US" dirty="0"/>
              <a:t>Familiarization with and ability to navigate different health apps and integrate them into daily life. </a:t>
            </a:r>
          </a:p>
        </p:txBody>
      </p:sp>
      <p:sp>
        <p:nvSpPr>
          <p:cNvPr id="6" name="Google Shape;191;g2c07f5df07d_0_263">
            <a:extLst>
              <a:ext uri="{FF2B5EF4-FFF2-40B4-BE49-F238E27FC236}">
                <a16:creationId xmlns:a16="http://schemas.microsoft.com/office/drawing/2014/main" id="{4C57D3FE-16E3-0211-E89C-004370C35722}"/>
              </a:ext>
            </a:extLst>
          </p:cNvPr>
          <p:cNvSpPr/>
          <p:nvPr/>
        </p:nvSpPr>
        <p:spPr>
          <a:xfrm>
            <a:off x="9690557" y="6202431"/>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u="sng">
                <a:solidFill>
                  <a:schemeClr val="hlink"/>
                </a:solidFill>
                <a:latin typeface="Calibri"/>
                <a:ea typeface="Calibri"/>
                <a:cs typeface="Calibri"/>
                <a:sym typeface="Calibri"/>
                <a:hlinkClick r:id="rId3"/>
              </a:rPr>
              <a:t>Source</a:t>
            </a:r>
            <a:r>
              <a:rPr lang="en-US" sz="1200">
                <a:solidFill>
                  <a:schemeClr val="dk1"/>
                </a:solidFill>
                <a:latin typeface="Calibri"/>
                <a:ea typeface="Calibri"/>
                <a:cs typeface="Calibri"/>
                <a:sym typeface="Calibri"/>
              </a:rPr>
              <a:t> | </a:t>
            </a:r>
            <a:r>
              <a:rPr lang="en-US" sz="1200" u="sng">
                <a:solidFill>
                  <a:schemeClr val="hlink"/>
                </a:solidFill>
                <a:latin typeface="Calibri"/>
                <a:ea typeface="Calibri"/>
                <a:cs typeface="Calibri"/>
                <a:sym typeface="Calibri"/>
                <a:hlinkClick r:id="rId4"/>
              </a:rPr>
              <a:t>Designed by Freepik</a:t>
            </a:r>
            <a:endParaRPr sz="1200">
              <a:solidFill>
                <a:schemeClr val="dk1"/>
              </a:solidFill>
              <a:latin typeface="Calibri"/>
              <a:ea typeface="Calibri"/>
              <a:cs typeface="Calibri"/>
              <a:sym typeface="Calibri"/>
            </a:endParaRPr>
          </a:p>
        </p:txBody>
      </p:sp>
      <p:pic>
        <p:nvPicPr>
          <p:cNvPr id="2" name="Google Shape;190;g2c07f5df07d_0_263">
            <a:extLst>
              <a:ext uri="{FF2B5EF4-FFF2-40B4-BE49-F238E27FC236}">
                <a16:creationId xmlns:a16="http://schemas.microsoft.com/office/drawing/2014/main" id="{CA5D786C-1DA2-7DF7-63AB-3E1918866EF8}"/>
              </a:ext>
            </a:extLst>
          </p:cNvPr>
          <p:cNvPicPr preferRelativeResize="0"/>
          <p:nvPr/>
        </p:nvPicPr>
        <p:blipFill rotWithShape="1">
          <a:blip r:embed="rId5">
            <a:alphaModFix/>
          </a:blip>
          <a:srcRect l="9128" t="10193" r="8041" b="10723"/>
          <a:stretch/>
        </p:blipFill>
        <p:spPr>
          <a:xfrm>
            <a:off x="7570694" y="1842247"/>
            <a:ext cx="4621306" cy="4163419"/>
          </a:xfrm>
          <a:prstGeom prst="rect">
            <a:avLst/>
          </a:prstGeom>
          <a:noFill/>
          <a:ln>
            <a:noFill/>
          </a:ln>
        </p:spPr>
      </p:pic>
    </p:spTree>
    <p:extLst>
      <p:ext uri="{BB962C8B-B14F-4D97-AF65-F5344CB8AC3E}">
        <p14:creationId xmlns:p14="http://schemas.microsoft.com/office/powerpoint/2010/main" val="416532271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AE5E737-E76F-E7EB-B875-E3747977F30F}"/>
              </a:ext>
            </a:extLst>
          </p:cNvPr>
          <p:cNvSpPr>
            <a:spLocks noGrp="1"/>
          </p:cNvSpPr>
          <p:nvPr>
            <p:ph type="title"/>
          </p:nvPr>
        </p:nvSpPr>
        <p:spPr/>
        <p:txBody>
          <a:bodyPr/>
          <a:lstStyle/>
          <a:p>
            <a:r>
              <a:rPr lang="en-US" dirty="0"/>
              <a:t>Closing</a:t>
            </a:r>
            <a:endParaRPr lang="el-GR" dirty="0"/>
          </a:p>
        </p:txBody>
      </p:sp>
      <p:sp>
        <p:nvSpPr>
          <p:cNvPr id="3" name="Θέση περιεχομένου 2">
            <a:extLst>
              <a:ext uri="{FF2B5EF4-FFF2-40B4-BE49-F238E27FC236}">
                <a16:creationId xmlns:a16="http://schemas.microsoft.com/office/drawing/2014/main" id="{46CA5DD9-D641-C00F-B8DD-3467039A82B1}"/>
              </a:ext>
            </a:extLst>
          </p:cNvPr>
          <p:cNvSpPr>
            <a:spLocks noGrp="1"/>
          </p:cNvSpPr>
          <p:nvPr>
            <p:ph idx="1"/>
          </p:nvPr>
        </p:nvSpPr>
        <p:spPr/>
        <p:txBody>
          <a:bodyPr/>
          <a:lstStyle/>
          <a:p>
            <a:pPr marL="0" indent="0">
              <a:buNone/>
            </a:pPr>
            <a:r>
              <a:rPr lang="en-US" b="1" dirty="0"/>
              <a:t>This module includes the following:</a:t>
            </a:r>
          </a:p>
          <a:p>
            <a:r>
              <a:rPr lang="en-US" dirty="0"/>
              <a:t>Summary of main </a:t>
            </a:r>
            <a:r>
              <a:rPr lang="en-US"/>
              <a:t>lessons learned </a:t>
            </a:r>
            <a:endParaRPr lang="en-US" dirty="0"/>
          </a:p>
          <a:p>
            <a:r>
              <a:rPr lang="en-US" dirty="0"/>
              <a:t>Sharing experiences of using applications related to tobacco use and/or screen addiction</a:t>
            </a:r>
          </a:p>
          <a:p>
            <a:r>
              <a:rPr lang="en-US" dirty="0"/>
              <a:t>Practical challenges and ideas how to overcome this challenges</a:t>
            </a:r>
          </a:p>
          <a:p>
            <a:endParaRPr lang="el-GR" dirty="0"/>
          </a:p>
        </p:txBody>
      </p:sp>
    </p:spTree>
    <p:extLst>
      <p:ext uri="{BB962C8B-B14F-4D97-AF65-F5344CB8AC3E}">
        <p14:creationId xmlns:p14="http://schemas.microsoft.com/office/powerpoint/2010/main" val="428474856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AE5E737-E76F-E7EB-B875-E3747977F30F}"/>
              </a:ext>
            </a:extLst>
          </p:cNvPr>
          <p:cNvSpPr>
            <a:spLocks noGrp="1"/>
          </p:cNvSpPr>
          <p:nvPr>
            <p:ph type="title"/>
          </p:nvPr>
        </p:nvSpPr>
        <p:spPr/>
        <p:txBody>
          <a:bodyPr/>
          <a:lstStyle/>
          <a:p>
            <a:r>
              <a:rPr lang="en-US" dirty="0"/>
              <a:t>Closing</a:t>
            </a:r>
            <a:endParaRPr lang="el-GR" dirty="0"/>
          </a:p>
        </p:txBody>
      </p:sp>
      <p:sp>
        <p:nvSpPr>
          <p:cNvPr id="3" name="Θέση περιεχομένου 2">
            <a:extLst>
              <a:ext uri="{FF2B5EF4-FFF2-40B4-BE49-F238E27FC236}">
                <a16:creationId xmlns:a16="http://schemas.microsoft.com/office/drawing/2014/main" id="{46CA5DD9-D641-C00F-B8DD-3467039A82B1}"/>
              </a:ext>
            </a:extLst>
          </p:cNvPr>
          <p:cNvSpPr>
            <a:spLocks noGrp="1"/>
          </p:cNvSpPr>
          <p:nvPr>
            <p:ph idx="1"/>
          </p:nvPr>
        </p:nvSpPr>
        <p:spPr/>
        <p:txBody>
          <a:bodyPr/>
          <a:lstStyle/>
          <a:p>
            <a:pPr marL="0" indent="0">
              <a:buNone/>
            </a:pPr>
            <a:r>
              <a:rPr lang="en-US" b="1" dirty="0"/>
              <a:t>Take some minutes and write down…</a:t>
            </a:r>
          </a:p>
          <a:p>
            <a:r>
              <a:rPr lang="en-US" dirty="0"/>
              <a:t>What is a substance use or an addiction relief app ?</a:t>
            </a:r>
          </a:p>
          <a:p>
            <a:r>
              <a:rPr lang="en-US" dirty="0"/>
              <a:t>How can I establish healthy habits and why is it important?</a:t>
            </a:r>
          </a:p>
          <a:p>
            <a:r>
              <a:rPr lang="en-US" dirty="0"/>
              <a:t>How can I benefit from the use of a substance use or an addiction relief application?</a:t>
            </a:r>
          </a:p>
          <a:p>
            <a:r>
              <a:rPr lang="en-US" dirty="0"/>
              <a:t>What are the possible advantages and disadvantages of using these applications?</a:t>
            </a:r>
          </a:p>
          <a:p>
            <a:endParaRPr lang="el-GR" dirty="0"/>
          </a:p>
        </p:txBody>
      </p:sp>
    </p:spTree>
    <p:extLst>
      <p:ext uri="{BB962C8B-B14F-4D97-AF65-F5344CB8AC3E}">
        <p14:creationId xmlns:p14="http://schemas.microsoft.com/office/powerpoint/2010/main" val="348319549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203864"/>
        </a:solidFill>
        <a:effectLst/>
      </p:bgPr>
    </p:bg>
    <p:spTree>
      <p:nvGrpSpPr>
        <p:cNvPr id="1" name=""/>
        <p:cNvGrpSpPr/>
        <p:nvPr/>
      </p:nvGrpSpPr>
      <p:grpSpPr>
        <a:xfrm>
          <a:off x="0" y="0"/>
          <a:ext cx="0" cy="0"/>
          <a:chOff x="0" y="0"/>
          <a:chExt cx="0" cy="0"/>
        </a:xfrm>
      </p:grpSpPr>
      <p:sp>
        <p:nvSpPr>
          <p:cNvPr id="33" name="Freeform: Shape 28">
            <a:extLst>
              <a:ext uri="{FF2B5EF4-FFF2-40B4-BE49-F238E27FC236}">
                <a16:creationId xmlns:a16="http://schemas.microsoft.com/office/drawing/2014/main" id="{DCFD1A13-2B88-47B7-AAE9-AD6F3296EE2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Freeform: Shape 30">
            <a:extLst>
              <a:ext uri="{FF2B5EF4-FFF2-40B4-BE49-F238E27FC236}">
                <a16:creationId xmlns:a16="http://schemas.microsoft.com/office/drawing/2014/main" id="{F5CE4102-C93A-420A-98A7-5A7DD0C5C5B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024154" cy="6858000"/>
          </a:xfrm>
          <a:custGeom>
            <a:avLst/>
            <a:gdLst>
              <a:gd name="connsiteX0" fmla="*/ 70374 w 6024154"/>
              <a:gd name="connsiteY0" fmla="*/ 0 h 6858000"/>
              <a:gd name="connsiteX1" fmla="*/ 6024154 w 6024154"/>
              <a:gd name="connsiteY1" fmla="*/ 0 h 6858000"/>
              <a:gd name="connsiteX2" fmla="*/ 6024154 w 6024154"/>
              <a:gd name="connsiteY2" fmla="*/ 6858000 h 6858000"/>
              <a:gd name="connsiteX3" fmla="*/ 3587167 w 6024154"/>
              <a:gd name="connsiteY3" fmla="*/ 6858000 h 6858000"/>
              <a:gd name="connsiteX4" fmla="*/ 3474220 w 6024154"/>
              <a:gd name="connsiteY4" fmla="*/ 6800152 h 6858000"/>
              <a:gd name="connsiteX5" fmla="*/ 0 w 6024154"/>
              <a:gd name="connsiteY5" fmla="*/ 962844 h 6858000"/>
              <a:gd name="connsiteX6" fmla="*/ 34274 w 6024154"/>
              <a:gd name="connsiteY6" fmla="*/ 28409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70374" y="0"/>
                </a:moveTo>
                <a:lnTo>
                  <a:pt x="6024154" y="0"/>
                </a:lnTo>
                <a:lnTo>
                  <a:pt x="6024154" y="6858000"/>
                </a:lnTo>
                <a:lnTo>
                  <a:pt x="3587167" y="6858000"/>
                </a:lnTo>
                <a:lnTo>
                  <a:pt x="3474220" y="6800152"/>
                </a:lnTo>
                <a:cubicBezTo>
                  <a:pt x="1404818" y="5675986"/>
                  <a:pt x="0" y="3483472"/>
                  <a:pt x="0" y="962844"/>
                </a:cubicBezTo>
                <a:cubicBezTo>
                  <a:pt x="0" y="733696"/>
                  <a:pt x="11610" y="507260"/>
                  <a:pt x="34274" y="284091"/>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2" name="Picture 5">
            <a:extLst>
              <a:ext uri="{FF2B5EF4-FFF2-40B4-BE49-F238E27FC236}">
                <a16:creationId xmlns:a16="http://schemas.microsoft.com/office/drawing/2014/main" id="{807C98D1-01AE-4DFA-9C42-DDBEB533C1BE}"/>
              </a:ext>
            </a:extLst>
          </p:cNvPr>
          <p:cNvPicPr>
            <a:picLocks noChangeAspect="1"/>
          </p:cNvPicPr>
          <p:nvPr/>
        </p:nvPicPr>
        <p:blipFill>
          <a:blip r:embed="rId3"/>
          <a:stretch>
            <a:fillRect/>
          </a:stretch>
        </p:blipFill>
        <p:spPr>
          <a:xfrm>
            <a:off x="429768" y="3471531"/>
            <a:ext cx="2323213" cy="2323213"/>
          </a:xfrm>
          <a:prstGeom prst="rect">
            <a:avLst/>
          </a:prstGeom>
        </p:spPr>
      </p:pic>
      <p:pic>
        <p:nvPicPr>
          <p:cNvPr id="20" name="Picture 5">
            <a:extLst>
              <a:ext uri="{FF2B5EF4-FFF2-40B4-BE49-F238E27FC236}">
                <a16:creationId xmlns:a16="http://schemas.microsoft.com/office/drawing/2014/main" id="{2B4EC7FF-7919-4EE7-8992-C34F2E54819D}"/>
              </a:ext>
            </a:extLst>
          </p:cNvPr>
          <p:cNvPicPr>
            <a:picLocks noChangeAspect="1"/>
          </p:cNvPicPr>
          <p:nvPr/>
        </p:nvPicPr>
        <p:blipFill>
          <a:blip r:embed="rId3"/>
          <a:stretch>
            <a:fillRect/>
          </a:stretch>
        </p:blipFill>
        <p:spPr>
          <a:xfrm>
            <a:off x="7476818" y="1708146"/>
            <a:ext cx="3265071" cy="3265071"/>
          </a:xfrm>
          <a:prstGeom prst="rect">
            <a:avLst/>
          </a:prstGeom>
          <a:solidFill>
            <a:srgbClr val="203864"/>
          </a:solidFill>
        </p:spPr>
      </p:pic>
      <p:sp>
        <p:nvSpPr>
          <p:cNvPr id="24" name="Τίτλος 6">
            <a:extLst>
              <a:ext uri="{FF2B5EF4-FFF2-40B4-BE49-F238E27FC236}">
                <a16:creationId xmlns:a16="http://schemas.microsoft.com/office/drawing/2014/main" id="{88F39797-8ECA-4CC0-ADFC-28793E1CA72E}"/>
              </a:ext>
            </a:extLst>
          </p:cNvPr>
          <p:cNvSpPr txBox="1">
            <a:spLocks/>
          </p:cNvSpPr>
          <p:nvPr/>
        </p:nvSpPr>
        <p:spPr>
          <a:xfrm>
            <a:off x="340474" y="2922021"/>
            <a:ext cx="5034783"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l-GR" sz="2000" kern="1200" dirty="0">
                <a:solidFill>
                  <a:srgbClr val="7030A0"/>
                </a:solidFill>
                <a:latin typeface="Gill Sans Ultra Bold" panose="020B0A02020104020203" pitchFamily="34" charset="0"/>
                <a:ea typeface="+mj-ea"/>
                <a:cs typeface="+mj-cs"/>
              </a:defRPr>
            </a:lvl1pPr>
          </a:lstStyle>
          <a:p>
            <a:pPr algn="l">
              <a:spcAft>
                <a:spcPts val="600"/>
              </a:spcAft>
            </a:pPr>
            <a:r>
              <a:rPr lang="en-US" sz="2800" dirty="0">
                <a:solidFill>
                  <a:srgbClr val="C01E24"/>
                </a:solidFill>
                <a:latin typeface="+mj-lt"/>
              </a:rPr>
              <a:t>Congratulations!</a:t>
            </a:r>
            <a:br>
              <a:rPr lang="en-US" sz="2800" dirty="0">
                <a:solidFill>
                  <a:srgbClr val="C01E24"/>
                </a:solidFill>
                <a:latin typeface="+mj-lt"/>
              </a:rPr>
            </a:br>
            <a:r>
              <a:rPr lang="en-US" sz="2800" dirty="0">
                <a:solidFill>
                  <a:srgbClr val="C01E24"/>
                </a:solidFill>
                <a:latin typeface="+mj-lt"/>
              </a:rPr>
              <a:t>You have </a:t>
            </a:r>
            <a:r>
              <a:rPr lang="en-US" sz="2800">
                <a:solidFill>
                  <a:srgbClr val="C01E24"/>
                </a:solidFill>
                <a:latin typeface="+mj-lt"/>
              </a:rPr>
              <a:t>completed the </a:t>
            </a:r>
            <a:r>
              <a:rPr lang="en-GB" sz="2800">
                <a:solidFill>
                  <a:srgbClr val="C01E24"/>
                </a:solidFill>
                <a:latin typeface="+mj-lt"/>
              </a:rPr>
              <a:t>teaching </a:t>
            </a:r>
            <a:r>
              <a:rPr lang="en-GB" sz="2800" dirty="0">
                <a:solidFill>
                  <a:srgbClr val="C01E24"/>
                </a:solidFill>
                <a:latin typeface="+mj-lt"/>
              </a:rPr>
              <a:t>session of this </a:t>
            </a:r>
            <a:r>
              <a:rPr lang="en-US" sz="2800" dirty="0">
                <a:solidFill>
                  <a:srgbClr val="C01E24"/>
                </a:solidFill>
                <a:latin typeface="+mj-lt"/>
              </a:rPr>
              <a:t>module!</a:t>
            </a:r>
          </a:p>
        </p:txBody>
      </p:sp>
      <p:sp>
        <p:nvSpPr>
          <p:cNvPr id="11" name="Ορθογώνιο 10">
            <a:extLst>
              <a:ext uri="{FF2B5EF4-FFF2-40B4-BE49-F238E27FC236}">
                <a16:creationId xmlns:a16="http://schemas.microsoft.com/office/drawing/2014/main" id="{252D5588-9D47-4372-A592-FC5F71ED3798}"/>
              </a:ext>
            </a:extLst>
          </p:cNvPr>
          <p:cNvSpPr/>
          <p:nvPr/>
        </p:nvSpPr>
        <p:spPr>
          <a:xfrm>
            <a:off x="6079935" y="6223967"/>
            <a:ext cx="6056286" cy="632422"/>
          </a:xfrm>
          <a:prstGeom prst="rect">
            <a:avLst/>
          </a:prstGeom>
        </p:spPr>
        <p:txBody>
          <a:bodyPr vert="horz" lIns="91440" tIns="45720" rIns="91440" bIns="45720" rtlCol="0" anchor="ctr">
            <a:normAutofit/>
          </a:bodyPr>
          <a:lstStyle/>
          <a:p>
            <a:pPr algn="r">
              <a:lnSpc>
                <a:spcPct val="90000"/>
              </a:lnSpc>
              <a:spcAft>
                <a:spcPts val="600"/>
              </a:spcAft>
            </a:pPr>
            <a:r>
              <a:rPr lang="en-US" sz="1000" b="0" i="0" dirty="0">
                <a:solidFill>
                  <a:schemeClr val="accent5">
                    <a:lumMod val="20000"/>
                    <a:lumOff val="80000"/>
                  </a:schemeClr>
                </a:solidFill>
                <a:effectLst/>
                <a:latin typeface="+mj-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1000" dirty="0">
              <a:solidFill>
                <a:schemeClr val="accent5">
                  <a:lumMod val="20000"/>
                  <a:lumOff val="80000"/>
                </a:schemeClr>
              </a:solidFill>
              <a:latin typeface="+mj-lt"/>
            </a:endParaRPr>
          </a:p>
        </p:txBody>
      </p:sp>
      <p:pic>
        <p:nvPicPr>
          <p:cNvPr id="2" name="Εικόνα 1" descr="Εικόνα που περιέχει κείμενο, γραμματοσειρά, λογότυπο, γραφικά&#10;&#10;Περιγραφή που δημιουργήθηκε αυτόματα">
            <a:extLst>
              <a:ext uri="{FF2B5EF4-FFF2-40B4-BE49-F238E27FC236}">
                <a16:creationId xmlns:a16="http://schemas.microsoft.com/office/drawing/2014/main" id="{25F65A2C-3150-4B5A-D0EF-1CEBF92DC4E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7847" y="934357"/>
            <a:ext cx="5598661" cy="1438154"/>
          </a:xfrm>
          <a:prstGeom prst="rect">
            <a:avLst/>
          </a:prstGeom>
        </p:spPr>
      </p:pic>
      <p:pic>
        <p:nvPicPr>
          <p:cNvPr id="3" name="Picture 8" descr="Blue text on a black background&#10;&#10;Description automatically generated">
            <a:extLst>
              <a:ext uri="{FF2B5EF4-FFF2-40B4-BE49-F238E27FC236}">
                <a16:creationId xmlns:a16="http://schemas.microsoft.com/office/drawing/2014/main" id="{44ADA4B3-6C40-F696-3962-406A24EF1D51}"/>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8628" y="6451864"/>
            <a:ext cx="1843259" cy="411254"/>
          </a:xfrm>
          <a:prstGeom prst="rect">
            <a:avLst/>
          </a:prstGeom>
        </p:spPr>
      </p:pic>
    </p:spTree>
    <p:extLst>
      <p:ext uri="{BB962C8B-B14F-4D97-AF65-F5344CB8AC3E}">
        <p14:creationId xmlns:p14="http://schemas.microsoft.com/office/powerpoint/2010/main" val="191579968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COURSE_TITLE" val="ETA5 4 CLOSING SESSION"/>
  <p:tag name="ISPRING_PLAYERS_CUSTOMIZATION_2" val="UEsDBBQAAgAIAKl+UE82YVgCRwMAAOEJAAAUAAAAdW5pdmVyc2FsL3BsYXllci54bWytVl1P2zAUfS4S/yHyO3FLxwYoATEktIcxIXVse6vc5DbxmtiZ7RC6X78b5zukbEir1Cq5vuf4fhxf17t+ThPnCZTmUvhk4c6JAyKQIReRTx6/3p2ck+ur4yMvS9gelMNDn+SClwCWECcEHSieGQQ/MBP7pGdwkZk4meJScbP3yXKO3O1Oyzk5Ppqhi9A+iY3JLiktisLlGhEi0jLJSxLtBjKlmQINwoCiVRjEabCX5u9o/KZSULPPQPeQmXn7xjVJy/Gs+YCkWLpSRfR0Pl/QH/efV0EMKTvhQhsmAiAOVnJmS7lhwe5ehnkCurTNvCrIFRhTBmFtM89c8sW5cLQKfFI5rFPQmkWg3UREhLZ+DWdDUGEa65qJcC3YE49Ymdta1162RR2JjqUyQW5q9A72G8lUuG7tPX+PTkTsbROm45pPD3Kx/DteJ2P91uX7ZCw2o3yTcB3jUh/SWaeToMNdvdTW2Mr2sZHtXclEHAW/cq4gtK/f2hMwX5Bqw1bmNk5XFwEu4NMdC4xU+1uEoXRr2bitUtxKKa4FtRxuu/uqoyBNtltgJlfQlGrmPfEQ5BemlO3XlVE5eHRkrLF0CPZolXLdpK4hXmzS5OwfelP6jVrzU7/WGQv4H435hERtTbgI4fmOo4+BFGtqAItd2lyTJW65ZxeTzjdp7zANTN1JwKZgIo5hKgI8+yEzjHZ2eggKiml0CXI1wvYWDoJjHsUJfs0kw3j1IE3K1G6SobdwEJzIYDcBbc0HgRslC8xQ51mGA+Bl8V6utx2h45aMdNmK0aMT49ALcm1kyn9bpQ/mpLm0kn7l9B4fOYc+Degm4y3kw/w1xGgSDOJq5sL2NQKcC08citWA56S2uhkO8YlZXz6NBnxpeihnTDOdS8M6qyzjOQ4mzyqv5hzn2cgnhC3LE3PbT2h4eVjoKOHpe2OK6zueVVms+G9wCh6Wfw0WSyy1E0Opd5+8P1/2GFCLOBkH21vToR23UjR1cF1q36pf247mhqq1UsnskKS8uhcVppoHH1GOkZK5CEcCsA2r6XWC8/hGAXMS2GJGi1M8HjLzyTt8qHO+OLvoUv6wuGiwNq6HauMqljdcR3XAnfxofZDaRLx6ruHjH1BLAwQUAAIACADbrKhYtTf0qBwFAADhEwAAHQAAAHVuaXZlcnNhbC9jb21tb25fbWVzc2FnZXMubG5nrVj/bts2EP6/QN+BEFBgA7q0HdBgGBIXtMTEQmTJleik2TAIjMTYRCjR1Q8n3l97mj3YnmRHSnbttoGkpIANmJLvuyP5fXdHnnx4yCRa86IUKj+13h29tRDPE5WKfHFqzenZL79ZqKxYnjKpcn5q5cpCH0YvX5xIli9qtuDw++ULhE4yXpYwLEd69GWMRHpqzcbxGNsXMQ1iPJvF4zmlgR97eEw8azRmyd3Jm/bvj1jbwXSG/evYC86DeOyeWyNbZSuWb5CnFuqnX4+PH969P/55EEw0xZ53CIQM0vu3PYB8GgZeDGjEi33yiVqjYTbBnHquT6xR+2OY9Swklz08zsOQ+DSOPNchsRvFfkDNGniEEscaXasaLdmao0qhteD3qFpy2P1KFByVUqTmRaLgQV7zLmdOMMWuH4ckoqFrUzfwrVGkimLz2sCyulqqAtyVKBUlu5E8NT6BZ+b9quAluGYV8BDBp1oK+KfKmMiPul1f+V6AHUOuKYkifA4LS3eTAqQD+HtRLeFdytVrcHGfS8VSdFtwAAwixFYrKZLmnyJaFTrCmWSbzihCfOX650DywIti4jvbJ9aI5ClyCqYnOxAlxBEJAaBgJS+eYBsbjhtzhKUchjBxzycefKkOYSIWSwnfamgcMwJMmPG8ywqYSkLgdxRdBaGjFw1cIYZWrCzvVZEesHR/P7uAXd8OQAg23QOnGmMLDPwQkPOKgidVNxhEiQ2/W13BVIGAMTVJQEsqq8sKZJOtJK+4iVboqbDEUOqG3yrQl+Rs3XAfvBuxddLcw3PfnsRjukudHqvzZNnTDsT5XX3sq6EGmuxzvjOmFi0eB58gu1gjPxhiEVxA/rsYYnFNIlhkEnXZ+PjSPcdmlyDvbZPSNuklTOcYuUEsScBOs2ktVF3CE70kkJrMjpRHw9xE5OMcWOxi75Hc2qACHcxoIdYc4ihSXnQ6goRvE0eL6uPc/SM+w65HnO9Qj21QrirE0jXLEw5kS5je0w28S0Vq3mnaG/+fa/E3YlWb6l+1VcJ3yKdXQ+M5KCyPKIJVFc9WVZdrvWBt+E+JQkv80RD6TP1p/iOb+Dh0gx+zM6XIatlUoGfvzy6yoXvUGcQzV6r/bv3oSKKm1BBoWHRxhB5D9reaaLdjN9AVMeX97Vz/DGxmTd2Cwubmt6q/tR+0AL5CT8WIJrDGJvIIWp0MqlB/20uY9UH4l7pg9Le/IuPIpVB1rvhNKapOz0bPveurkfPTC+tez3pQbKhLPQjZB8BF2w+WSIoM4k97YM6nZLsCTYk4mMmVqmVq5C/FnSkTsLZ1xr/thm8LlZmnkpVb+jdl6sNzomgmFzZOZwP6qZ2Ce+/PnoCfvksRwSG0MTb2bd372FrtsqcRyEcvhUejbesEOspYlSyhHN+qOk97AjXHL4ecYQBr59zT9KsAmqeoffr7IBDdy0H6JDuwP31V8fKvwSB6AjuMqDny8YeqE4ji8WEAZtDHqj3ubu06TVyg7w85U7KmqmUqg0dH3X5BHe1uY0qxPZmCgCKjF1UX0DUOQdjyxQ7mIZzJWunZAAQdABWV5Ig8MC2YIahTHF5AajWnLGs0ZcUd5GWqlBwUm9k5rYdq2Jy+XGDUlRT5oMifVxX1hKk7i7HjmJscWEk4sN81TUAKJ8akvdKRatEbzJ5gH9L+V3g8FdVQwJCQ3W2NvpUwNwCeYvpK7b9//u2yN5V2m1QhbzXjL1lr/W3h3Y1Kcxl38mbvbu5/UEsDBBQAAgAIANusqFgVHmAbowAAAH8BAAAuAAAAdW5pdmVyc2FsL3BsYXliYWNrX2FuZF9uYXZpZ2F0aW9uX3NldHRpbmdzLnhtbHWQQQqDMBBF957CGwhdh0DXpUWoFxhxlECSCZlR8PZNRG1p02Xe+z/DjGIUMX5iXdW1glnoKRBFS5xRNe93tgwLXr1xIIZ8woK850omNyxRaCMyetmUHsFyyv/wY3hrYT0/4iNeMOVCZxzqS6mwmVzysJhpY90aUI8R04AvmHPoobd4w7UniMPjDOwb/9W5mzabHd5pQB0iuSCq+UBVutdx9BdQSwMEFAACAAgA26yoWHRJNR88BAAADBUAACcAAAB1bml2ZXJzYWwvZmxhc2hfcHVibGlzaGluZ19zZXR0aW5ncy54bWztWN1y2jgUvucpNN7pZTFpkk3KGDJZMBOmBFLs7jbT6WSELbA2suRaMpRe9Wn6YH2SPbLAgUBakw3T7WwvMsRH53zn6Ds/0sg5+xgzNCWppII3rINqzUKEByKkfNKw3vid56cWkgrzEDPBScPiwkJnzYqTZCNGZeQRpUBVIoDhsp6ohhUpldRtezabValMUr0qWKYAX1YDEdtJSiThiqR2wvAcftQ8IdJaIJQAgL9Y8IVZs1JByDFIlyLMGEE0hMg51ZvCrMOwjCzbqI1wcDtJRcbDlmAiRelk1LB+a7ntg/bhUsdAtWlMuOZENkGoxaqOw5DqKDDz6CeCIkInEYR7cmShGQ1V1LAOay80DKjbmzA5uNk71jAtASRwtcCPicIhVth8GoeKfFRyKTCicM5xTAMfVpAmoGG1/Ruv1227N/2B73o3F/5lz8Swg5HvvvV3MPK7fs/dRb8s/MX1lTvsdfuvbvzBoOd3r+6sgNE1Qhx7nTEHmBVZGpCCMEdFWTzimDIo0ns0SqKgzBlOJ8QXHQpZHGMmiYX+TsjkdYYZVXPohhp0wy0hyblMSKCGOm0NS6UZse7gDCAEBrksauL4ZVETJ6drW7eN97ttbY3SwUrhIILiAVkemmOvipZqVPcRDhSdQmWSe5scZ4x5WZKIVDV10LnvVWERwwMwzljwNeb0NxoJFhZ8kXhEwj6OyUrLebeUd0DzwEJjyDEDJgcJ4cjDHNqcKmA3KABkNpKKqry9Owvt85RihgAP5hBBl94G20GEU7mW1CKxureC5ru+UES+N2wb0YOqHqPgRZdWKf2/RMZCNBcZYvQW7ASCysti+C8iaLW/0TgVcS6FEaSQzN1MKZmR8KyMo2twEWdgCfMuYUQZDx8y+gmNyFikgEvwFKYjyKk0+NWdgBMs5R0oXsb4zHRtt9923z7TG8ThFPNgR3AoVxInai/4eI64UEs7oCPAmSR5UkIa5mtl9lZ9fBqKjoE8P1E21vAljTOGnxK+IGQFeo8p34+XXRL/3QhKu43wNG903bw5NLQ4hZQYTFgIYNpRvpiwJQADzJHgbI5wAAeW1GNjSkUmQWIGhIGWj4/Q2EOZ5l8TmMzgMQ1JWgqydvDi8Oj495PTl/Wq/fXzl+ffNFoc5VcMa3fmLG89eFcoZ3XvxvAdo2/cGzZsOyKNdaGGG06334VKmHf7vjs8b/ndP7v+9RaAnL3NM8ux9Xm6/XjNLxn/1dPVc8+HrQs0dL03Pd+rl6movoDmVUEENTnW9+9SNjofpTqgnFp/UEZr8KqM1tCc+Vcr532pEGCGT8xMginOaEyhkn6KjizVHI9q5p+jIf/1fdd09H4a8lHV8f8YhL9o/zHlvtcD6MmIX2fOcy+7fwx67V8T40cxaL6KJ561Nx3H3vp6pldiymkMtOpLb/Hk1jw+qjn29qVKBdDWXzCblX8AUEsDBBQAAgAIANusqFg3i4dqewMAAKwMAAAhAAAAdW5pdmVyc2FsL2ZsYXNoX3NraW5fc2V0dGluZ3MueG1slVdtb9s2EP6eX2F4wLB+iVcnnRtMEeDYHlA0a4MlyHfaOttEKFIgT07973cUKYm0pcqNECC8ex7yXh4ekcS8cTk6gDZcyfvxdJxejUbJptQaJL5AXgiGMJIsh/vxE5MIgpvRH78L/Dv9MJ44sBJKPwMilztjLbVtxLP78bpEVPJ6o4gr8VoqnTMxTn/7p/pJJhVyiKUowEs5W7aB9phP088Py4so/ozbh9lycddH2Ki8YPL4qHbqes02bzutSpnZ0G7s10fbHwvQgsu3wYiovPgFIY9iWn1cTVfTyyiFBmPAhnS3nE/nfw2yBFuDaLKf3X6+nV/IaY/6eWNOaAduOFa02XR2M7vtoxVsB3GRF6vlx+VNP17S7nFXfhqXIyD8wMHM6RocQf/S5qooi1/RSKHVzhb0hDOz3yBHKJbR9SPC8s5+gwSbkD1oUJBG8IzaoHTmpPin/frAfbX0f4ZDIrF3WyvxZJtwMj2sQtYCUtQlJJN65Xxmr96/l0iXCdItE4YAoakFPVGGT6w0Eaw1tsD/4J3LLER5Swt5VaLMYeEiDpGxoyUsFg/VaAmxjS2IUcPBG12uJ8YW+Y0qe4YMjC3y2TbsuxTHM/ipx3FqSTww38+gAT76qAPkBslomfmt61XttUc92ptugrO9ocbkKoO0ktYLz8F2LplUNhfT5CyoRLID3zGkV+pfi1sfq2xMMjlxeLV1aytBjgK6JLdRpTYUDLlf4+Q7PI7iHg8zx0fYYo2OjW1X7IsRiqFaXw0Wuz6kKZxbj5AelPtxzvQb6BelhBmPPI8uIRXdPc3nDDuy6UEF/UVuVcCpzu4jSYVgLgUrdxEvhTNEttnnFFNfCk1NXWu7O5j4Y7taK8t8DXpFiuBQSzK2Odye7/aCfvGVwztkMaHH6Zi4p+0k443iA4OXADC92df3wS2cJy8FcgEHEN4bGKqE+zJLDOm/K18rr1iUgeUiRfop1ColGqGRo4PwSnF1M5xneMYjW5sqs2im1CO+HSrR0K8HpRVreLozeClFO5O/q4TUrKierET1jEyjP7ld++TZAeaS59UMIgc2ounyOI5QqvBlqZx1wGf2NgT7dDWbNRl2ePoodtKm0y5K5Tkdsy90P9OtBghHbGW8Ch6Br3BcK6azbw0kehU63I5NOdLDWU1smvV5gckkMLnmNG2gv+m/lPR/UEsDBBQAAgAIANusqFimr1YjNgQAAJYUAAAmAAAAdW5pdmVyc2FsL2h0bWxfcHVibGlzaGluZ19zZXR0aW5ncy54bWztWN1u2kgUvucpRl71sjhp2k2KDFEWjIJKgGJ3t9FqFY3tAc9mPOP1jKH0ap+mD7ZPsmc84EAgqYlCV5H2IiI+Puc7Z77zN7Jz/iVhaEYySQVvWsf1IwsRHoqI8mnT+uR3X59ZSCrMI8wEJ02LCwudt2pOmgeMytgjSoGqRADDZSNVTStWKm3Y9nw+r1OZZvqtYLkCfFkPRWKnGZGEK5LZKcML+FGLlEhriVABAP4SwZdmrVoNIccgXYkoZwTRCCLnVB8Ks0uVMMs2WgEOb6eZyHnUFkxkKJsGTeuntts57pysdAxShyaEa0pkC4RarBo4iqgOAjOPfiUoJnQaQ7Snby00p5GKm9bJ0RsNA+r2NkwBbo6ONUxbAAdcLfETonCEFTaPxqEiX5RcCYwoWnCc0NCHN0ifv2l1/Buv3+u4N4Oh73o3l/5V38Swh5Hvfvb3MPJ7ft/dR78q/OX1yB33e4MPN/5w2Pd7ozsrYHSDEMfeZMwBZkWehaQkzFFxngQcUwY1eo9GSRRUOcPZlPiiSyGLE8wksdCfKZl+zDGjagHNcATNcEtIeiFTEqqxTlvTUllOrDs4AwiBQS7Lmnj3vqyJ07ONo9vG+92xdkbpYKVwGEPxgKwIzbHXRSs1qtsIh4rOoDLJvUNOcsa8PE1Fplo66ML3urCM4QEYZyL4BnP6GQWCRSVfJAlINMAJ5G/U5RaaQFIZUDdMCUce5tDWVAGdYWkh80Aqqop27i61LzKKGYKWhblD0JW3RW8Y40xuZLHMpG6msPX7QCgi/zD0GtGDqh6j4EXXUiX930TOIrQQOWL0FuwEglLLE/gvJmi9odEkE0khZVgqJAs3M0rmJDqv4ugaXCQ5WMJ8SxlRxsNfOf2KAjIRGeASPINpCHIqDX59L+AUS3kHilcxvjJt2ht03M+v9AFxNMM83BMc6pMkqToIPl4gLtTKDugIcS5JkZSIRsW7KmerPz0NZYtAnp8pGxv4kiY5w88JXxKyBn3AlB/Gyz6J/24Eld3GeFY0um7eAhpanEJKDCa8CGEQUr4cqRUAQ8yR4GyBcAgbSuqxMaMilyAxA8JAy6dHaOyhTIunKVx+wGMWkawS5NHxm5O3734+PXvfqNv//P3t9aNGy909Yli7M8u7/eDloJrVvSvCd4weuShs2XZFluhCjbac7r78VDDvDXx3fNH2e7/2/OsdAAV72zvLsfUC3b1Pi1vFvXUa/Hf71HMvxu1LNHa9T33fa1SpoYGAdlVhDFU40VfsSjY6A5VqvpraYFhFa/ihitbYbPnR2oavFAJM7amZQjC3GU0o1M6L6MFK7fCk9n0ZLbjzSksf7UHTtYdpwSfVwwsedv8z/aNqWu5aLMgjCdVGP2jDPBvpm6x57lXvl2G/c1D6aDX+XkTNPi995qn8RrPxUcaxd37+qoF881tiq/YvUEsDBBQAAgAIANusqFgmD37osAEAAG8GAAAfAAAAdW5pdmVyc2FsL2h0bWxfc2tpbl9zZXR0aW5ncy5qc42UwU/CMBTG7/wVZF4NkYEOvIHDxMSDidyMh248xkLX17QFRcP/7joUuu4NWS/0y4/v9b2t33enWz5BGnTvu9/V72r/Ut9XGljNqA1c13XeohdWDzTPFzDPC+C5gMBDthZZMq7hqO9PCOUciMo12b1aX+0YBng0c0RJiYrw1RS4JcAPCvykxK+/f3ecxg5NOaNONsag6KUoDAjTE6gKVjHB1WP1uD16MG5B/YMuWQo109twNI1byZPjcBrFD2OXS7GQTOyeMcNewtJ1pnAjFr/1B3a59GonQZUvfd1WlufaPBko/MKz/iyche2kVKA1/NYdx5NwckfCnCXA3Yai4Wg4OYPWjJsD9ehtrnPzR0dhNIiGLi1ZBo0pPczifjyoY6L0akyzUfzAGfg0bc1IznagLrFCuZEXvECpMLMTaaKRXSTKkS1ykR24eGwXydnDWtu2b6NKjV6CanH8Km7scpnGMGrXDL1rtiKuctGWL1Q2eJohL7f2qj5TucApUVAiEoXl2aCqncb4UWP3b2XfTK1BzRF5GaDdgBnD0lVRBkp5/Hc3GMiTphf35MX7vrP/AVBLAwQUAAIACADbrKhYFQaV5GsAAABvAAAAHAAAAHVuaXZlcnNhbC9sb2NhbF9zZXR0aW5ncy54bWwNyrEKwkAMANC9XxEySB3Uugn2rpujCK0fENogB7mk9ELRv/e2N7x++GaBnbeSTANezx0C62xL0k/A9/Q43RCKky4kphxQDWGITS82k4zsXmOBVejH28S5wvlJuc4XqbOkAu1B/B6PeInNH1BLAwQUAAIACADcrKhYwhuumWgSAAD3TQAAFwAAAHVuaXZlcnNhbC91bml2ZXJzYWwucG5n7Zx7WFNXtsBxbHV81TrO1KKVtNXqtbXGikghkLQWsegoU20FH0nEF9W0oMYkQB6n33QKVq2paMUHIXdERQskWI0B8qpSjUpNqjwigeSoKRwgnESIJJycJGcOIViwnf/m3u+7t4cPPrJ39m/ttddae+21+Q758m8rl04YO3VsWFjYhKT3E1aFhY1qDAt75rM/jsJ7WIbsI/ivEexVSxeHyQwvdeCNZ9LfXfFuWNgF8Thf2rN4e8zO99eyw8Keq+n/GaHPPLclLGzFgaSEdz/MYnRZwFIYebcNQZzV2x8tnqTuOHvlpEP7KHHqoX9+Gh7e5Rg36RP1X8ft2vanT1+SjN2xZ1bsC5EvJtxaWc/9+stzk0pOHe57I2Hkwwja6DUXvmtbf/P8bPE3sxUMcha7kWFXmZpKvqVyLpC0qC+aHBb8+t60JXVk8NVnpo3/C68eFeUqQMwPFsxMyu//7ph2l9+rBFAlGfCbAH/PGbKwo1Ue6JTPjM+GsGchbAyETTjviSsbEdQWhTUiwOsMOJwMbd81MkPEpt9l8wLgzgDp0PyBMfOd+BAzfUe+dh2ETRpTMzU4s8tq95TItYfmJXleG88Kdv0YWZa0o2CQMlbMOk+/WjEqOE1czYnT3CfoeFa++fcDyePLhA62lI/Ul1B7exrXZ2rUSNvJfOrLkkihwR1jS0nHtP9ImxB0ZzacBh+W+n4u9fjqaP66AjKA1P77kS1Nu3tXZCeRDhjCdbHoMD/kkMMbg42sdblRSc7XQmom11bM6tCEIvT+9vDGmZqCEBX3Jr4eT35IfMnW1MNFJWTBg3FkWu9qWm+PBkQ1zscjaY9GkklYn54s190K2aFuQVmS8U46DW0qcPYddGYhRzORo7Vau0pr73FFRA5Y4dGl8ay7o3XsEnO4wfCZ20YL2ORUrYY7Ssk2mbPhPFF7nvahS7Zg2OjIs0LFgy5RFt9erpwnr9r6i9qnJ4pARAIinfp3rOB5973wegYkixpcZGl8WdKqQTep3RVcx17k4RTdf20/R/PV0ARI/+y1JgdfYn/KcKyJLCnaAs3ThZM7ppmcPoNTLehcLc1B9uv69teakqGuIpYBmyxj6Dgy1VMg8HgpsAe5nZUEVoo8PMDTmiJqTWGI7EqRvaeXhrloAKJgoooUk++m1HezNUr567khv/bxGXLSVPtkad8PtUbfj0b1VKNBwlJCoAiFC8SAzyZnUCR2BxPoKuwuvQgwhy3yQJV3m/p05ieQ7BLTd40pQC6Q0AvypmTscbKuOtAp/PWEOn+zTtiv8zRJpPeOWPRYInKnA+7WaJEtmiHCF/S4NQ/oywM7akiBR7VSf5OULgo0NOnIaQOu2Mjgp6LBsI4GXNH52pvez2l9nxeQfFdIAiTgxAIpEj1Upf8NM+sCdl0AQxNxfQ+KnB6Rs5WvhfgMTgSTzjb0PT1FA9PfUKDzoUzQW1/CFD2YrPP11JHQqgKsezaw7G50GuQrYgsMrhhTeiol3dfZBQ7bfQ8LRB2tNSTESCZ5H2EzO0bWx5ik2NUpDKvAdbt2uBndhzGXcYNoNeNuNKDztWHbQ0GXrchTkFASdTcyITsJ9ElUjYP7phy3fS9uQ1Lhb++kXtEEFugCRVLqfbqfbxotV1pz7D1DVHT6X2qkYojRPtI8LVO9C3HSSWqqp8pIL/Kjf8qNCspsC2+sv1HhjqNLUD3RR/T9nvra1+YqSNgNQIR0iP0trSyxv4vsyywwKmOZeiRHxkDzujpbaEd/OaTPJnZUuCfTenVqX4AkcCv034JeOWaqJWG0TGAJhLhYC7ZIQKwT4dl9EUrQFej+SN/gYpbr5VAgPoK5HPuRmZkCBS48OWtzo6KW5Soix/p1eNqoZQb8QLSc8rym+dgRq4aTqCmFwHL0LZhl0XA3xGMNOb4cB1YmlodO4PvCbamri7ekokwASWH4vYxRp3gqd8tN7rQqgy0yR9PLpPoNL3IYFJI0Q4qpME86I9BWyxT1FkHsDCfH3sk2yJVpsFqEZet6AF8nxSTV62FFs4lt71xZVSqH3HyL1SkQ8B2+HMz4MAWATWA2VgoklssM/s1DCpQdj3t901nikXdS7BaZBgjEaYWC6/LItyUUm0Ff4uqucsRRTRadsdyEFKL69LcpxffCxxld4hpzeJ8hlcuXl4KegD/DotP7bXVVboEhW2B1+SIgWx2yLp/SxygpZWOpQ6qjqRopjqoN8hKUospw7ooAHbkUySG7wADb1kNeNmxzlQxMdS+WV2hh8guZRst2sc4IK1CZtgi1O0hSg0JJc4XftcIK7tMeWafaDHefaJ7+MSSTNYvT4kyFLKdc5WQJDX5bs3ijWujoqKTz0EliDy5a5ehGmvlxVKqEZYRaGCrAWQcv3XxZFesRDymbzt/xVnDtcUCiLDIWP7nMpXYHX2msAgSJCr2uBMbFcTzNm1OYRjg+giR1YIV6Wr1YJPhV+N3Ga7PpXNGfbf4oZYRckxPoPhH5tiWxxGXvj50SqLfOJv6bureBCqmx7ECgGzlhjFIaafLpSrGRpaTcMKB0ywpub2+LTr9LxXbswaA4Wm5PSxqPD7t9tISnLeHNyVWwS0z+n/ZEzbfkqN2diJ6Fh9ZiSzWm+slgc7XYLNuc7hgIaVZ4xMmQk6OiY1mjm6vcbr4kAtCtFzON2QI+PD4d14EkZRnQIn16mQrAUCOLx3GQlr84EMjH0vE4lqen1kWnPK3BgrL4ZKKP6CP6fqPPCVWcnZgBekC/pwCz9l6xD00X/fVp3wxadvDm4JO4hEM3nCmikdqt02WHas5fvWkVoWzHusPUzyRsocHTUAXMHVI1U/wP0rH21q+k6Be1mYbl3jZ7IcSWyQ3oR0/OhMAr+OXQ+J+8BlvlaTAEBKDeEc5OUFV0cagR3IgRYJB+smbZvqoFnDmG4ef+WZRo/99ttx/PUyjxW2prnTRwu9YkyyGbgJ7DUrVApBm6N3LkeEVQIPp5KX4Bx+/IOlGDDtECaM9xo6Ctx4waftqDFtZli0vtVmMGs66BlWJhYgqqh+S3AbsRX87QYubIeBbmALE8nsMaKzZWcjlweaRaaFcK0drZ1O7l8lHno61990qZcpmQhuIHpJzjOZEG00O7py9xPn7am9Dil5nphbEmXx3gNpKZFMkV+D2SN1keW9wMI5E3hD8X07o7kUir5Xqlywd762Ckrmqy4wDDI5eKM+Wg1dmoEsLpC1V0Nh9DafZsf0CmcnFAGU3szFPg5STH8QhN/GZoacB0VnATT8s5enP4UcN0Vnp9jgAe/yH2kBkoTXGyc0tdfYu2SCZ1tkziUamWUd9FZkgM7PQjFKcQM/uhQrxMMyN97oDSJMtVuDhWJg+tNtqaez3iTECLUnoceQqXETqwU+mp9sanLHvq4KbwGJJD7eMTU+Qg73pJ5BbJiM7x25SvdC36u0WmsjRwIqSsTCMY+x5eL2RC8Rk2E5Jj+J7Dh0VhlJGmcI2MoXJuYOcq9JBTrgMEImdzFs++qMwSCKdrLg8r/M7gXj5geMSh7dOshFyGP3KmyQzteyKkzEzLdXnpiM4d41Ukm4HlYdb5e5mwQp/BK5e85XAXTwsKxlCwWghD1S5jxwY+6FcsH1qhfbCgTKK6jUsDPCZ+hyDwaVbsjDr/9G0eCSuDd9kSO8Nks2yB9HOt4AV3hq3J5uRgZhVn2nWDZLfHBNKoxWY/qORWkxojdNbWYRGseY6l/AAevzZ9YTWniFZsarjHLaLV1MM29m1YH1Ok9wBLm6sci85KKM0Rzmco+AVi0dd4Ncm3OF6nbMZNlWEq0itHdHV7Yp3CqDKJRy2coPTo/DFy3FN8EMu65TL7LVxI0SzF1KCftl/x9Ox4IH5+d7OSUi0LMC7pjTG2Rn/lnsRq1ORcei5SZimiOdlFNDnIBIAp5ip2V0BjtKGqmwYbauSr67oe9wWUOhoc0ESAHrUJ9uop9wwKD3CwFGSfGXaRwQ5GCecPrelm1Jxw/E+2i69XuGfQekj4PacDVAsGdlh1zgr+U3714yUnSfvQ1r9va9OpruO8iP4cIoCiaszRKcMuMow8BTvdrBQ1K4FrG7nTGleCfgvmbXjExW9RtOdYUFWkWpKxuZA7bAfgV7ClWJ9UHXlQAhmOcafdClzT+VLIJKQ9We3tg5VgYF8aLPAlY000ID2LIv6KtX6Yhj3FLxsruFj3p6l8gQCPIAN4zf1lsu8uRS7Bk8H24mGJjobvRHNVMezLieWVhTdeHqaJh5+qAp5af2yZREeG3d22Cvf1aSQ+pEDTcFjks8FR8LAMcrPCnal1glrXjOlGvafGvJTqnSwX/WDLdvTnXvmLjYYXeVSPmuttzES5vIqvnoLxUmSoKbek1gmJNtH+zbbVmLaC1BL8K+mwgk3DxIs+aM5gsVmUtmKVakj0J8FDUttMxZBccLh+HgEREAEREAEREAEREAEREAEREAEREAEREAEREAEREAEREAEREAEREAEREAEREAEREAEREAEREAEREAEREAH9f4HuYyznQfqZSmXYQUwsv6xMziSrHdwXFt9qXhtXESn5+lUJfeznh17ev+HxoXN7GYuQbN7NiTFtt2PQk9mRPBqp7+Hkbdclb7ZdiWmih60xblpxt/31uQNTpsbvj0oqLq0Izdk7t3HmV7KrmwY0bbiYenhh9dj9A6r+jsC7OJA/8LExRx2dnZ3zzxfNmnpq+Srmkh0Xgv/LEbb++Ql3XjsvH5Syfnbw7S+uDTwerFy5MKHgtHZQaobk473zkoR/eWHgofaW2DvP0/O9g+pVck69Uj2z96PUgYfRfa3iiSY0L1nm9sxjCjuYWGArZzpzPV8C964prBUmvrcnqXNwLQary6L3S/ZPeZCfXq4wNTN416ta0icPVe1tvocEXz1jMLPkFNsGx8Uvc9vz61PSBpZRqPn4+MVvFpxyKVetGarx/a4l+wvLj0yS6L75bkC501NYcN6rZKkW6ak5xCOpx5N2HjdHmRXmqFLa4jH9zM59H3OrhsraV7/pU4+7roz2SZPMEhiw02tLXLeGy32BNUXMzJt46ZACGHBP0p2y3W9sTYAyz5QNWO38NXOhdA2l8YmIi7eWGUX+nZUPA7XYwYPh9MQ9gb1HK51Phq97PP/kjNBY9q1PJko3TJddBrHuBzmA50rto8o7uHTxOQtLBRW7GQl6yaC+h6ewwN23TIl/6GfnzjmxepvXgYLPpVTvwu7Mi8s4iK9taYOjymQ93F65Y+2AD7etLZN4138SdOTyfW1Hjhc5qRGySyDW51I9OlZ1a6+BtFblKXYXJeg/rN0XtP1bggtc5PGKrA2znuh4XnG8/QM09gfKFPJVW9vrM2KBLbAVlf/jpbfI1KN/CbpzU9+m8viFyf69wU9T+j7/VEzrEQddG7vhQSLK39NS2L+mDJln5hvBQLxWcc080RgQjSgJpIQ/UW61FxA9+/OFA+2+mBO2N165OOCC8WvLpgOry/3Z9RFHG1qn/iI+glqFi28bObrf3+KTF3HujsLz31jsDXfEEv3W0HJ29WyCKz+kNGpHfYfrhyx7/5dV3e7uKPtr+B2k+KR9tSBksJWMsiWKL8xzdBeDEVhx+uOVMQr3bbp/9qV5Uu0Y8clSfJpDCj5th/PmHFr4Y84vhl6ylfqHCYPQ8Y5AseXBsuiVyP13L+PIBwq+Q+GZGStbF/LmkhdYtDg03rfjRqZfOm5wVVsvLxodv4OZ93ZP3Trsw/7IMWvczBFN1v3tlatvhRyEboKtraU1TdEkf/y8OrMUdjJJYDAqUlctLPmx8ehylVL6XEqLE3PVATW2xIJJEtoprnwpHH9s8/ljIX8dSi6jx4mElVdv7y73a/xNCfqRg3GVcQZXuPxIaOAFMNVewNK0pz4x3LAdMvdyKotOFbIr74KnbEFXHv3z7TnKVbjua0IKX7i3Ce47uYO5/+Czg0q2LMPtvn5OKBpe3a/IfLPhRHvWv5nC+9HXq4Papd61jCbXrG0dni0OrSuzVGVNotYnPtmE+NKmG94wMfiWcGi3dMWTDf9lXkbriFA+sDQn7xdUbNwC9142SXbN8zQlBHPX+282tona15C+Di6mJEeLVup4yOuFdFm5O7bZXv52AXpgcNoodvye5Ox3grZ/hzyQgnNCKZg1ZXgKhvyo58HL9Px1cPgHofz2fbkLcUE7j81LKncfOBdKmvfXVGu1Vh3fM++lb5fHGs2R/4yf9m0oF4dt/EMoZ4cd+35AcFjYrIrBzxQb8x8dhm3XYZMfzG4Y2xGzE+zvSVqyMkG2eOPf/wVQSwMEFAACAAgA3KyoWOohDhNLAAAAbAAAABsAAAB1bml2ZXJzYWwvdW5pdmVyc2FsLnBuZy54bWyzsa/IzVEoSy0qzszPs1Uy1DNQsrfj5bIpKEoty0wtV6gAigEFIUBJoRLINUJwyzNTSjKAQiYmFgjBjNTM9IwSoKiBhRlcVB9oKABQSwECAAAUAAIACACpflBPNmFYAkcDAADhCQAAFAAAAAAAAAABAAAAAAAAAAAAdW5pdmVyc2FsL3BsYXllci54bWxQSwECAAAUAAIACADbrKhYtTf0qBwFAADhEwAAHQAAAAAAAAABAAAAAAB5AwAAdW5pdmVyc2FsL2NvbW1vbl9tZXNzYWdlcy5sbmdQSwECAAAUAAIACADbrKhYFR5gG6MAAAB/AQAALgAAAAAAAAABAAAAAADQCAAAdW5pdmVyc2FsL3BsYXliYWNrX2FuZF9uYXZpZ2F0aW9uX3NldHRpbmdzLnhtbFBLAQIAABQAAgAIANusqFh0STUfPAQAAAwVAAAnAAAAAAAAAAEAAAAAAL8JAAB1bml2ZXJzYWwvZmxhc2hfcHVibGlzaGluZ19zZXR0aW5ncy54bWxQSwECAAAUAAIACADbrKhYN4uHansDAACsDAAAIQAAAAAAAAABAAAAAABADgAAdW5pdmVyc2FsL2ZsYXNoX3NraW5fc2V0dGluZ3MueG1sUEsBAgAAFAACAAgA26yoWKavViM2BAAAlhQAACYAAAAAAAAAAQAAAAAA+hEAAHVuaXZlcnNhbC9odG1sX3B1Ymxpc2hpbmdfc2V0dGluZ3MueG1sUEsBAgAAFAACAAgA26yoWCYPfuiwAQAAbwYAAB8AAAAAAAAAAQAAAAAAdBYAAHVuaXZlcnNhbC9odG1sX3NraW5fc2V0dGluZ3MuanNQSwECAAAUAAIACADbrKhYFQaV5GsAAABvAAAAHAAAAAAAAAABAAAAAABhGAAAdW5pdmVyc2FsL2xvY2FsX3NldHRpbmdzLnhtbFBLAQIAABQAAgAIANysqFjCG66ZaBIAAPdNAAAXAAAAAAAAAAAAAAAAAAYZAAB1bml2ZXJzYWwvdW5pdmVyc2FsLnBuZ1BLAQIAABQAAgAIANysqFjqIQ4TSwAAAGwAAAAbAAAAAAAAAAEAAAAAAKMrAAB1bml2ZXJzYWwvdW5pdmVyc2FsLnBuZy54bWxQSwUGAAAAAAoACgAGAwAAJywAAAAA"/>
  <p:tag name="ISPRING_LMS_API_VERSION" val="SCORM 1.2"/>
  <p:tag name="ISPRING_ULTRA_SCORM_COURSE_ID" val="2FA9AB25-C446-43D3-A1C5-67B6BE0FB783"/>
  <p:tag name="ISPRING_CMI5_LAUNCH_METHOD" val="any window"/>
  <p:tag name="ISPRING_SCORM_ENDPOINT" val="&lt;endpoint&gt;&lt;enable&gt;0&lt;/enable&gt;&lt;lrs&gt;http://&lt;/lrs&gt;&lt;auth&gt;0&lt;/auth&gt;&lt;login&gt;&lt;/login&gt;&lt;password&gt;&lt;/password&gt;&lt;key&gt;&lt;/key&gt;&lt;name&gt;&lt;/name&gt;&lt;email&gt;&lt;/email&gt;&lt;/endpoint&gt;&#10;"/>
  <p:tag name="ISPRINGCLOUDFOLDERID" val="1"/>
  <p:tag name="ISPRINGONLINEFOLDERID" val="1"/>
  <p:tag name="ISPRING_OUTPUT_FOLDER" val="[[&quot;\u007F\uFFFD\uFFFD{A396230D-9A3A-426D-B380-67D82CDE4863}&quot;,&quot;C:\\Users\\pantelis\\Documents\\MHAPPS\\EN\\Training material for ETA 05&quot;]]"/>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universal&quot;},&quot;advancedSettings&quot;:{&quot;enableTextAllocation&quot;:&quot;T_TRUE&quot;,&quot;viewingFromLocalDrive&quot;:&quot;T_TRUE&quot;,&quot;contentScale&quot;:75,&quot;contentScaleMode&quot;:&quot;FIT_TO_WINDOW&quot;},&quot;accessibilitySettings&quot;:{&quot;enabled&quot;:&quot;T_FALSE&quot;},&quot;compressionSettings&quot;:{&quot;imageSettings&quot;:{&quot;jpegQuality&quot;:70,&quot;optimizeImageForResolution&quot;:&quot;T_FALSE&quot;},&quot;audioQuality&quot;:7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FolderId&quot;:&quot;1&quot;},&quot;cloudSettings&quot;:{&quot;onlineDestinationFolderId&quot;:&quot;1&quot;},&quot;wordSettings&quot;:{&quot;printCopies&quot;:1}}"/>
  <p:tag name="ISPRING_SCORM_RATE_SLIDES" val="0"/>
  <p:tag name="ISPRING_SCORM_RATE_QUIZZES" val="0"/>
  <p:tag name="ISPRING_SCORM_PASSING_SCORE" val="0.000000"/>
  <p:tag name="ISPRING_CURRENT_PLAYER_ID" val="universal"/>
  <p:tag name="ISPRING_PRESENTATION_TITLE" val="ETA5 4 CLOSING SESSION"/>
  <p:tag name="ISPRING_FIRST_PUBLISH" val="1"/>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wrap="square" rtlCol="0">
        <a:spAutoFit/>
      </a:bodyPr>
      <a:lstStyle>
        <a:defPPr algn="l">
          <a:defRPr dirty="0" err="1"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7848</TotalTime>
  <Words>441</Words>
  <Application>Microsoft Office PowerPoint</Application>
  <PresentationFormat>Ευρεία οθόνη</PresentationFormat>
  <Paragraphs>75</Paragraphs>
  <Slides>7</Slides>
  <Notes>7</Notes>
  <HiddenSlides>0</HiddenSlides>
  <MMClips>0</MMClips>
  <ScaleCrop>false</ScaleCrop>
  <HeadingPairs>
    <vt:vector size="6" baseType="variant">
      <vt:variant>
        <vt:lpstr>Γραμματοσειρές που χρησιμοποιούνται</vt:lpstr>
      </vt:variant>
      <vt:variant>
        <vt:i4>10</vt:i4>
      </vt:variant>
      <vt:variant>
        <vt:lpstr>Θέμα</vt:lpstr>
      </vt:variant>
      <vt:variant>
        <vt:i4>1</vt:i4>
      </vt:variant>
      <vt:variant>
        <vt:lpstr>Τίτλοι διαφανειών</vt:lpstr>
      </vt:variant>
      <vt:variant>
        <vt:i4>7</vt:i4>
      </vt:variant>
    </vt:vector>
  </HeadingPairs>
  <TitlesOfParts>
    <vt:vector size="18" baseType="lpstr">
      <vt:lpstr>Adobe Gothic Std B</vt:lpstr>
      <vt:lpstr>MS PGothic</vt:lpstr>
      <vt:lpstr>Abadi Extra Light</vt:lpstr>
      <vt:lpstr>Arial</vt:lpstr>
      <vt:lpstr>Calibri</vt:lpstr>
      <vt:lpstr>Calibri Light</vt:lpstr>
      <vt:lpstr>Gill Sans Nova</vt:lpstr>
      <vt:lpstr>Impact</vt:lpstr>
      <vt:lpstr>Roboto</vt:lpstr>
      <vt:lpstr>Wingdings</vt:lpstr>
      <vt:lpstr>Θέμα του Office</vt:lpstr>
      <vt:lpstr>Παρουσίαση του PowerPoint</vt:lpstr>
      <vt:lpstr>Partners</vt:lpstr>
      <vt:lpstr>Objectives</vt:lpstr>
      <vt:lpstr>Competences</vt:lpstr>
      <vt:lpstr>Closing</vt:lpstr>
      <vt:lpstr>Closing</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ETA5 4 CLOSING SESSION</dc:title>
  <dc:creator>pantelis bbalaouras</dc:creator>
  <cp:lastModifiedBy>pantelis</cp:lastModifiedBy>
  <cp:revision>1005</cp:revision>
  <dcterms:created xsi:type="dcterms:W3CDTF">2020-06-02T13:31:56Z</dcterms:created>
  <dcterms:modified xsi:type="dcterms:W3CDTF">2024-05-08T18:39:16Z</dcterms:modified>
</cp:coreProperties>
</file>