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5.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6.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6" r:id="rId2"/>
    <p:sldMasterId id="2147483664" r:id="rId3"/>
    <p:sldMasterId id="2147483672" r:id="rId4"/>
    <p:sldMasterId id="2147483674" r:id="rId5"/>
    <p:sldMasterId id="2147483682" r:id="rId6"/>
    <p:sldMasterId id="2147483690" r:id="rId7"/>
  </p:sldMasterIdLst>
  <p:notesMasterIdLst>
    <p:notesMasterId r:id="rId47"/>
  </p:notesMasterIdLst>
  <p:sldIdLst>
    <p:sldId id="256" r:id="rId8"/>
    <p:sldId id="310" r:id="rId9"/>
    <p:sldId id="257" r:id="rId10"/>
    <p:sldId id="258" r:id="rId11"/>
    <p:sldId id="296" r:id="rId12"/>
    <p:sldId id="297" r:id="rId13"/>
    <p:sldId id="304" r:id="rId14"/>
    <p:sldId id="305" r:id="rId15"/>
    <p:sldId id="298" r:id="rId16"/>
    <p:sldId id="263" r:id="rId17"/>
    <p:sldId id="300" r:id="rId18"/>
    <p:sldId id="306" r:id="rId19"/>
    <p:sldId id="266" r:id="rId20"/>
    <p:sldId id="267" r:id="rId21"/>
    <p:sldId id="268" r:id="rId22"/>
    <p:sldId id="269" r:id="rId23"/>
    <p:sldId id="307" r:id="rId24"/>
    <p:sldId id="308" r:id="rId25"/>
    <p:sldId id="271" r:id="rId26"/>
    <p:sldId id="299" r:id="rId27"/>
    <p:sldId id="309" r:id="rId28"/>
    <p:sldId id="274" r:id="rId29"/>
    <p:sldId id="275" r:id="rId30"/>
    <p:sldId id="276" r:id="rId31"/>
    <p:sldId id="277" r:id="rId32"/>
    <p:sldId id="278" r:id="rId33"/>
    <p:sldId id="279" r:id="rId34"/>
    <p:sldId id="285" r:id="rId35"/>
    <p:sldId id="286" r:id="rId36"/>
    <p:sldId id="287" r:id="rId37"/>
    <p:sldId id="288" r:id="rId38"/>
    <p:sldId id="289" r:id="rId39"/>
    <p:sldId id="290" r:id="rId40"/>
    <p:sldId id="291" r:id="rId41"/>
    <p:sldId id="292" r:id="rId42"/>
    <p:sldId id="293" r:id="rId43"/>
    <p:sldId id="303" r:id="rId44"/>
    <p:sldId id="294" r:id="rId45"/>
    <p:sldId id="295" r:id="rId46"/>
  </p:sldIdLst>
  <p:sldSz cx="12192000" cy="6858000"/>
  <p:notesSz cx="6858000" cy="9144000"/>
  <p:embeddedFontLst>
    <p:embeddedFont>
      <p:font typeface="Abadi Extra Light" panose="020B0604020202020204" charset="0"/>
      <p:regular r:id="rId48"/>
    </p:embeddedFont>
    <p:embeddedFont>
      <p:font typeface="Calibri" panose="020F0502020204030204" pitchFamily="34" charset="0"/>
      <p:regular r:id="rId49"/>
      <p:bold r:id="rId50"/>
      <p:italic r:id="rId51"/>
      <p:boldItalic r:id="rId52"/>
    </p:embeddedFont>
    <p:embeddedFont>
      <p:font typeface="Roboto" panose="02000000000000000000" pitchFamily="2" charset="0"/>
      <p:regular r:id="rId53"/>
      <p:bold r:id="rId54"/>
      <p:italic r:id="rId55"/>
      <p:boldItalic r:id="rId56"/>
    </p:embeddedFont>
    <p:embeddedFont>
      <p:font typeface="Calibri Light" panose="020F0302020204030204" pitchFamily="34" charset="0"/>
      <p:regular r:id="rId57"/>
      <p:italic r:id="rId58"/>
    </p:embeddedFont>
    <p:embeddedFont>
      <p:font typeface="Impact" panose="020B0806030902050204" pitchFamily="34" charset="0"/>
      <p:regular r:id="rId59"/>
    </p:embeddedFont>
    <p:embeddedFont>
      <p:font typeface="Gill Sans" panose="020B0604020202020204" charset="0"/>
      <p:regular r:id="rId60"/>
      <p:bold r:id="rId61"/>
    </p:embeddedFont>
    <p:embeddedFont>
      <p:font typeface="Gill Sans Nova" panose="020B0602020104020203" pitchFamily="34" charset="0"/>
      <p:regular r:id="rId62"/>
      <p:bold r:id="rId63"/>
      <p:italic r:id="rId64"/>
      <p:boldItalic r:id="rId65"/>
    </p:embeddedFont>
    <p:embeddedFont>
      <p:font typeface="MS PGothic" panose="020B0600070205080204" pitchFamily="34" charset="-128"/>
      <p:regular r:id="rId66"/>
    </p:embeddedFont>
  </p:embeddedFontLst>
  <p:custDataLst>
    <p:tags r:id="rId67"/>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8" roundtripDataSignature="AMtx7mhlo/FoD5U7ytmfVX1YrtjWEvYrm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1ACC8A-4407-43A6-9E2C-15038F86F7B3}" v="4" dt="2024-06-07T11:42:15.721"/>
  </p1510:revLst>
</p1510:revInfo>
</file>

<file path=ppt/tableStyles.xml><?xml version="1.0" encoding="utf-8"?>
<a:tblStyleLst xmlns:a="http://schemas.openxmlformats.org/drawingml/2006/main" def="{13E629D2-7A52-4FDC-9301-1478C4611319}">
  <a:tblStyle styleId="{13E629D2-7A52-4FDC-9301-1478C4611319}"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34"/>
    <p:restoredTop sz="94648"/>
  </p:normalViewPr>
  <p:slideViewPr>
    <p:cSldViewPr snapToGrid="0">
      <p:cViewPr varScale="1">
        <p:scale>
          <a:sx n="96" d="100"/>
          <a:sy n="96" d="100"/>
        </p:scale>
        <p:origin x="168"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notesMaster" Target="notesMasters/notesMaster1.xml"/><Relationship Id="rId63" Type="http://schemas.openxmlformats.org/officeDocument/2006/relationships/font" Target="fonts/font16.fntdata"/><Relationship Id="rId68"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font" Target="fonts/font6.fntdata"/><Relationship Id="rId58" Type="http://schemas.openxmlformats.org/officeDocument/2006/relationships/font" Target="fonts/font11.fntdata"/><Relationship Id="rId66" Type="http://schemas.openxmlformats.org/officeDocument/2006/relationships/font" Target="fonts/font19.fntdata"/><Relationship Id="rId74" Type="http://schemas.microsoft.com/office/2015/10/relationships/revisionInfo" Target="revisionInfo.xml"/><Relationship Id="rId5" Type="http://schemas.openxmlformats.org/officeDocument/2006/relationships/slideMaster" Target="slideMasters/slideMaster5.xml"/><Relationship Id="rId61" Type="http://schemas.openxmlformats.org/officeDocument/2006/relationships/font" Target="fonts/font14.fntdata"/><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presProps" Target="presProps.xml"/><Relationship Id="rId8" Type="http://schemas.openxmlformats.org/officeDocument/2006/relationships/slide" Target="slides/slide1.xml"/><Relationship Id="rId51" Type="http://schemas.openxmlformats.org/officeDocument/2006/relationships/font" Target="fonts/font4.fntdata"/><Relationship Id="rId72"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font" Target="fonts/font12.fntdata"/><Relationship Id="rId67" Type="http://schemas.openxmlformats.org/officeDocument/2006/relationships/tags" Target="tags/tag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font" Target="fonts/font7.fntdata"/><Relationship Id="rId62" Type="http://schemas.openxmlformats.org/officeDocument/2006/relationships/font" Target="fonts/font15.fntdata"/><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73" Type="http://schemas.microsoft.com/office/2016/11/relationships/changesInfo" Target="changesInfos/changesInfo1.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font" Target="fonts/font3.fntdata"/><Relationship Id="rId55" Type="http://schemas.openxmlformats.org/officeDocument/2006/relationships/font" Target="fonts/font8.fntdata"/><Relationship Id="rId7" Type="http://schemas.openxmlformats.org/officeDocument/2006/relationships/slideMaster" Target="slideMasters/slideMaster7.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ntelis balaouras" userId="25e8755020fc1734" providerId="LiveId" clId="{70ACE0CA-AF66-4E13-A07F-2BBEEFD8C7F5}"/>
    <pc:docChg chg="undo custSel modSld">
      <pc:chgData name="pantelis balaouras" userId="25e8755020fc1734" providerId="LiveId" clId="{70ACE0CA-AF66-4E13-A07F-2BBEEFD8C7F5}" dt="2024-05-02T09:32:40.038" v="96" actId="2711"/>
      <pc:docMkLst>
        <pc:docMk/>
      </pc:docMkLst>
      <pc:sldChg chg="modSp mod">
        <pc:chgData name="pantelis balaouras" userId="25e8755020fc1734" providerId="LiveId" clId="{70ACE0CA-AF66-4E13-A07F-2BBEEFD8C7F5}" dt="2024-05-02T09:32:40.038" v="96" actId="2711"/>
        <pc:sldMkLst>
          <pc:docMk/>
          <pc:sldMk cId="0" sldId="256"/>
        </pc:sldMkLst>
        <pc:spChg chg="mod">
          <ac:chgData name="pantelis balaouras" userId="25e8755020fc1734" providerId="LiveId" clId="{70ACE0CA-AF66-4E13-A07F-2BBEEFD8C7F5}" dt="2024-05-02T09:32:40.038" v="96" actId="2711"/>
          <ac:spMkLst>
            <pc:docMk/>
            <pc:sldMk cId="0" sldId="256"/>
            <ac:spMk id="159" creationId="{00000000-0000-0000-0000-000000000000}"/>
          </ac:spMkLst>
        </pc:spChg>
      </pc:sldChg>
      <pc:sldChg chg="modSp mod">
        <pc:chgData name="pantelis balaouras" userId="25e8755020fc1734" providerId="LiveId" clId="{70ACE0CA-AF66-4E13-A07F-2BBEEFD8C7F5}" dt="2024-05-02T08:30:03.970" v="67" actId="14100"/>
        <pc:sldMkLst>
          <pc:docMk/>
          <pc:sldMk cId="0" sldId="287"/>
        </pc:sldMkLst>
        <pc:picChg chg="mod">
          <ac:chgData name="pantelis balaouras" userId="25e8755020fc1734" providerId="LiveId" clId="{70ACE0CA-AF66-4E13-A07F-2BBEEFD8C7F5}" dt="2024-05-02T08:29:31.673" v="61" actId="1076"/>
          <ac:picMkLst>
            <pc:docMk/>
            <pc:sldMk cId="0" sldId="287"/>
            <ac:picMk id="617" creationId="{00000000-0000-0000-0000-000000000000}"/>
          </ac:picMkLst>
        </pc:picChg>
        <pc:picChg chg="mod">
          <ac:chgData name="pantelis balaouras" userId="25e8755020fc1734" providerId="LiveId" clId="{70ACE0CA-AF66-4E13-A07F-2BBEEFD8C7F5}" dt="2024-05-02T08:29:43.751" v="64" actId="14100"/>
          <ac:picMkLst>
            <pc:docMk/>
            <pc:sldMk cId="0" sldId="287"/>
            <ac:picMk id="618" creationId="{00000000-0000-0000-0000-000000000000}"/>
          </ac:picMkLst>
        </pc:picChg>
        <pc:cxnChg chg="mod">
          <ac:chgData name="pantelis balaouras" userId="25e8755020fc1734" providerId="LiveId" clId="{70ACE0CA-AF66-4E13-A07F-2BBEEFD8C7F5}" dt="2024-05-02T08:30:03.970" v="67" actId="14100"/>
          <ac:cxnSpMkLst>
            <pc:docMk/>
            <pc:sldMk cId="0" sldId="287"/>
            <ac:cxnSpMk id="620" creationId="{00000000-0000-0000-0000-000000000000}"/>
          </ac:cxnSpMkLst>
        </pc:cxnChg>
      </pc:sldChg>
      <pc:sldChg chg="modSp mod">
        <pc:chgData name="pantelis balaouras" userId="25e8755020fc1734" providerId="LiveId" clId="{70ACE0CA-AF66-4E13-A07F-2BBEEFD8C7F5}" dt="2024-05-02T08:31:07.825" v="93" actId="14100"/>
        <pc:sldMkLst>
          <pc:docMk/>
          <pc:sldMk cId="0" sldId="288"/>
        </pc:sldMkLst>
        <pc:spChg chg="mod">
          <ac:chgData name="pantelis balaouras" userId="25e8755020fc1734" providerId="LiveId" clId="{70ACE0CA-AF66-4E13-A07F-2BBEEFD8C7F5}" dt="2024-05-02T08:30:44.522" v="89" actId="1038"/>
          <ac:spMkLst>
            <pc:docMk/>
            <pc:sldMk cId="0" sldId="288"/>
            <ac:spMk id="637" creationId="{00000000-0000-0000-0000-000000000000}"/>
          </ac:spMkLst>
        </pc:spChg>
        <pc:picChg chg="mod">
          <ac:chgData name="pantelis balaouras" userId="25e8755020fc1734" providerId="LiveId" clId="{70ACE0CA-AF66-4E13-A07F-2BBEEFD8C7F5}" dt="2024-05-02T08:30:36.189" v="73" actId="1076"/>
          <ac:picMkLst>
            <pc:docMk/>
            <pc:sldMk cId="0" sldId="288"/>
            <ac:picMk id="635" creationId="{00000000-0000-0000-0000-000000000000}"/>
          </ac:picMkLst>
        </pc:picChg>
        <pc:picChg chg="mod">
          <ac:chgData name="pantelis balaouras" userId="25e8755020fc1734" providerId="LiveId" clId="{70ACE0CA-AF66-4E13-A07F-2BBEEFD8C7F5}" dt="2024-05-02T08:31:07.825" v="93" actId="14100"/>
          <ac:picMkLst>
            <pc:docMk/>
            <pc:sldMk cId="0" sldId="288"/>
            <ac:picMk id="636" creationId="{00000000-0000-0000-0000-000000000000}"/>
          </ac:picMkLst>
        </pc:picChg>
        <pc:cxnChg chg="mod">
          <ac:chgData name="pantelis balaouras" userId="25e8755020fc1734" providerId="LiveId" clId="{70ACE0CA-AF66-4E13-A07F-2BBEEFD8C7F5}" dt="2024-05-02T08:30:29.673" v="71" actId="1076"/>
          <ac:cxnSpMkLst>
            <pc:docMk/>
            <pc:sldMk cId="0" sldId="288"/>
            <ac:cxnSpMk id="638" creationId="{00000000-0000-0000-0000-000000000000}"/>
          </ac:cxnSpMkLst>
        </pc:cxnChg>
      </pc:sldChg>
      <pc:sldChg chg="addSp delSp modSp mod">
        <pc:chgData name="pantelis balaouras" userId="25e8755020fc1734" providerId="LiveId" clId="{70ACE0CA-AF66-4E13-A07F-2BBEEFD8C7F5}" dt="2024-05-02T09:31:43.392" v="95" actId="20577"/>
        <pc:sldMkLst>
          <pc:docMk/>
          <pc:sldMk cId="1680057842" sldId="296"/>
        </pc:sldMkLst>
        <pc:spChg chg="add mod">
          <ac:chgData name="pantelis balaouras" userId="25e8755020fc1734" providerId="LiveId" clId="{70ACE0CA-AF66-4E13-A07F-2BBEEFD8C7F5}" dt="2024-05-02T08:26:22.064" v="1"/>
          <ac:spMkLst>
            <pc:docMk/>
            <pc:sldMk cId="1680057842" sldId="296"/>
            <ac:spMk id="3" creationId="{5CF5F86E-862A-ECD7-7C87-700BE0321A02}"/>
          </ac:spMkLst>
        </pc:spChg>
        <pc:spChg chg="mod">
          <ac:chgData name="pantelis balaouras" userId="25e8755020fc1734" providerId="LiveId" clId="{70ACE0CA-AF66-4E13-A07F-2BBEEFD8C7F5}" dt="2024-05-02T09:31:43.392" v="95" actId="20577"/>
          <ac:spMkLst>
            <pc:docMk/>
            <pc:sldMk cId="1680057842" sldId="296"/>
            <ac:spMk id="8" creationId="{00000000-0000-0000-0000-000000000000}"/>
          </ac:spMkLst>
        </pc:spChg>
        <pc:picChg chg="del">
          <ac:chgData name="pantelis balaouras" userId="25e8755020fc1734" providerId="LiveId" clId="{70ACE0CA-AF66-4E13-A07F-2BBEEFD8C7F5}" dt="2024-05-02T08:26:21.111" v="0" actId="478"/>
          <ac:picMkLst>
            <pc:docMk/>
            <pc:sldMk cId="1680057842" sldId="296"/>
            <ac:picMk id="2" creationId="{22E70B03-7126-1B0C-05F9-2C1895BCD0C5}"/>
          </ac:picMkLst>
        </pc:picChg>
        <pc:picChg chg="add mod">
          <ac:chgData name="pantelis balaouras" userId="25e8755020fc1734" providerId="LiveId" clId="{70ACE0CA-AF66-4E13-A07F-2BBEEFD8C7F5}" dt="2024-05-02T08:26:22.064" v="1"/>
          <ac:picMkLst>
            <pc:docMk/>
            <pc:sldMk cId="1680057842" sldId="296"/>
            <ac:picMk id="4" creationId="{8DA5FBAE-11F6-C05E-3520-34EEBC179C90}"/>
          </ac:picMkLst>
        </pc:picChg>
      </pc:sldChg>
      <pc:sldChg chg="addSp delSp modSp mod">
        <pc:chgData name="pantelis balaouras" userId="25e8755020fc1734" providerId="LiveId" clId="{70ACE0CA-AF66-4E13-A07F-2BBEEFD8C7F5}" dt="2024-05-02T09:31:39.126" v="94" actId="20577"/>
        <pc:sldMkLst>
          <pc:docMk/>
          <pc:sldMk cId="1948418176" sldId="297"/>
        </pc:sldMkLst>
        <pc:spChg chg="add mod">
          <ac:chgData name="pantelis balaouras" userId="25e8755020fc1734" providerId="LiveId" clId="{70ACE0CA-AF66-4E13-A07F-2BBEEFD8C7F5}" dt="2024-05-02T08:27:28.135" v="39"/>
          <ac:spMkLst>
            <pc:docMk/>
            <pc:sldMk cId="1948418176" sldId="297"/>
            <ac:spMk id="2" creationId="{C8471FEE-0015-D00F-955A-6C6E4AA5FC77}"/>
          </ac:spMkLst>
        </pc:spChg>
        <pc:spChg chg="mod">
          <ac:chgData name="pantelis balaouras" userId="25e8755020fc1734" providerId="LiveId" clId="{70ACE0CA-AF66-4E13-A07F-2BBEEFD8C7F5}" dt="2024-05-02T09:31:39.126" v="94" actId="20577"/>
          <ac:spMkLst>
            <pc:docMk/>
            <pc:sldMk cId="1948418176" sldId="297"/>
            <ac:spMk id="8" creationId="{00000000-0000-0000-0000-000000000000}"/>
          </ac:spMkLst>
        </pc:spChg>
        <pc:spChg chg="mod">
          <ac:chgData name="pantelis balaouras" userId="25e8755020fc1734" providerId="LiveId" clId="{70ACE0CA-AF66-4E13-A07F-2BBEEFD8C7F5}" dt="2024-05-02T08:27:14.108" v="35" actId="1076"/>
          <ac:spMkLst>
            <pc:docMk/>
            <pc:sldMk cId="1948418176" sldId="297"/>
            <ac:spMk id="10" creationId="{00000000-0000-0000-0000-000000000000}"/>
          </ac:spMkLst>
        </pc:spChg>
        <pc:spChg chg="del">
          <ac:chgData name="pantelis balaouras" userId="25e8755020fc1734" providerId="LiveId" clId="{70ACE0CA-AF66-4E13-A07F-2BBEEFD8C7F5}" dt="2024-05-02T08:27:17.955" v="38" actId="478"/>
          <ac:spMkLst>
            <pc:docMk/>
            <pc:sldMk cId="1948418176" sldId="297"/>
            <ac:spMk id="16" creationId="{00000000-0000-0000-0000-000000000000}"/>
          </ac:spMkLst>
        </pc:spChg>
        <pc:picChg chg="add mod">
          <ac:chgData name="pantelis balaouras" userId="25e8755020fc1734" providerId="LiveId" clId="{70ACE0CA-AF66-4E13-A07F-2BBEEFD8C7F5}" dt="2024-05-02T08:27:28.135" v="39"/>
          <ac:picMkLst>
            <pc:docMk/>
            <pc:sldMk cId="1948418176" sldId="297"/>
            <ac:picMk id="3" creationId="{31AFD657-C18F-0972-62FE-2247E9A362AE}"/>
          </ac:picMkLst>
        </pc:picChg>
        <pc:picChg chg="del mod">
          <ac:chgData name="pantelis balaouras" userId="25e8755020fc1734" providerId="LiveId" clId="{70ACE0CA-AF66-4E13-A07F-2BBEEFD8C7F5}" dt="2024-05-02T08:27:16.029" v="37" actId="478"/>
          <ac:picMkLst>
            <pc:docMk/>
            <pc:sldMk cId="1948418176" sldId="297"/>
            <ac:picMk id="13" creationId="{00000000-0000-0000-0000-000000000000}"/>
          </ac:picMkLst>
        </pc:picChg>
      </pc:sldChg>
      <pc:sldChg chg="addSp delSp modSp mod">
        <pc:chgData name="pantelis balaouras" userId="25e8755020fc1734" providerId="LiveId" clId="{70ACE0CA-AF66-4E13-A07F-2BBEEFD8C7F5}" dt="2024-05-02T08:29:01.720" v="58" actId="14100"/>
        <pc:sldMkLst>
          <pc:docMk/>
          <pc:sldMk cId="2841098490" sldId="299"/>
        </pc:sldMkLst>
        <pc:spChg chg="del">
          <ac:chgData name="pantelis balaouras" userId="25e8755020fc1734" providerId="LiveId" clId="{70ACE0CA-AF66-4E13-A07F-2BBEEFD8C7F5}" dt="2024-05-02T08:28:48.439" v="55" actId="478"/>
          <ac:spMkLst>
            <pc:docMk/>
            <pc:sldMk cId="2841098490" sldId="299"/>
            <ac:spMk id="3" creationId="{EA9363C4-D47D-BD9C-4A8E-EF038C4C1F39}"/>
          </ac:spMkLst>
        </pc:spChg>
        <pc:spChg chg="add mod">
          <ac:chgData name="pantelis balaouras" userId="25e8755020fc1734" providerId="LiveId" clId="{70ACE0CA-AF66-4E13-A07F-2BBEEFD8C7F5}" dt="2024-05-02T08:28:54.267" v="57" actId="167"/>
          <ac:spMkLst>
            <pc:docMk/>
            <pc:sldMk cId="2841098490" sldId="299"/>
            <ac:spMk id="7" creationId="{F90C6FAC-F123-3F77-C6DF-29B3F0C3027F}"/>
          </ac:spMkLst>
        </pc:spChg>
        <pc:spChg chg="mod">
          <ac:chgData name="pantelis balaouras" userId="25e8755020fc1734" providerId="LiveId" clId="{70ACE0CA-AF66-4E13-A07F-2BBEEFD8C7F5}" dt="2024-05-02T08:29:01.720" v="58" actId="14100"/>
          <ac:spMkLst>
            <pc:docMk/>
            <pc:sldMk cId="2841098490" sldId="299"/>
            <ac:spMk id="8" creationId="{00000000-0000-0000-0000-000000000000}"/>
          </ac:spMkLst>
        </pc:spChg>
        <pc:picChg chg="del mod">
          <ac:chgData name="pantelis balaouras" userId="25e8755020fc1734" providerId="LiveId" clId="{70ACE0CA-AF66-4E13-A07F-2BBEEFD8C7F5}" dt="2024-05-02T08:28:46.376" v="54" actId="478"/>
          <ac:picMkLst>
            <pc:docMk/>
            <pc:sldMk cId="2841098490" sldId="299"/>
            <ac:picMk id="2" creationId="{455843D4-F9E9-C853-57A2-27AC7B2C3889}"/>
          </ac:picMkLst>
        </pc:picChg>
        <pc:picChg chg="add mod">
          <ac:chgData name="pantelis balaouras" userId="25e8755020fc1734" providerId="LiveId" clId="{70ACE0CA-AF66-4E13-A07F-2BBEEFD8C7F5}" dt="2024-05-02T08:28:54.267" v="57" actId="167"/>
          <ac:picMkLst>
            <pc:docMk/>
            <pc:sldMk cId="2841098490" sldId="299"/>
            <ac:picMk id="6" creationId="{37C30715-0C5E-F962-37BC-8C60151230F8}"/>
          </ac:picMkLst>
        </pc:picChg>
      </pc:sldChg>
      <pc:sldChg chg="addSp delSp modSp mod">
        <pc:chgData name="pantelis balaouras" userId="25e8755020fc1734" providerId="LiveId" clId="{70ACE0CA-AF66-4E13-A07F-2BBEEFD8C7F5}" dt="2024-05-02T08:28:22.289" v="48"/>
        <pc:sldMkLst>
          <pc:docMk/>
          <pc:sldMk cId="1937707932" sldId="300"/>
        </pc:sldMkLst>
        <pc:spChg chg="del">
          <ac:chgData name="pantelis balaouras" userId="25e8755020fc1734" providerId="LiveId" clId="{70ACE0CA-AF66-4E13-A07F-2BBEEFD8C7F5}" dt="2024-05-02T08:28:20.704" v="47" actId="478"/>
          <ac:spMkLst>
            <pc:docMk/>
            <pc:sldMk cId="1937707932" sldId="300"/>
            <ac:spMk id="3" creationId="{EA9363C4-D47D-BD9C-4A8E-EF038C4C1F39}"/>
          </ac:spMkLst>
        </pc:spChg>
        <pc:spChg chg="add mod">
          <ac:chgData name="pantelis balaouras" userId="25e8755020fc1734" providerId="LiveId" clId="{70ACE0CA-AF66-4E13-A07F-2BBEEFD8C7F5}" dt="2024-05-02T08:28:22.289" v="48"/>
          <ac:spMkLst>
            <pc:docMk/>
            <pc:sldMk cId="1937707932" sldId="300"/>
            <ac:spMk id="8" creationId="{B6B025DC-1B37-D447-1297-C09B07AF24ED}"/>
          </ac:spMkLst>
        </pc:spChg>
        <pc:picChg chg="del">
          <ac:chgData name="pantelis balaouras" userId="25e8755020fc1734" providerId="LiveId" clId="{70ACE0CA-AF66-4E13-A07F-2BBEEFD8C7F5}" dt="2024-05-02T08:28:17.838" v="46" actId="478"/>
          <ac:picMkLst>
            <pc:docMk/>
            <pc:sldMk cId="1937707932" sldId="300"/>
            <ac:picMk id="2" creationId="{455843D4-F9E9-C853-57A2-27AC7B2C3889}"/>
          </ac:picMkLst>
        </pc:picChg>
        <pc:picChg chg="add mod">
          <ac:chgData name="pantelis balaouras" userId="25e8755020fc1734" providerId="LiveId" clId="{70ACE0CA-AF66-4E13-A07F-2BBEEFD8C7F5}" dt="2024-05-02T08:28:22.289" v="48"/>
          <ac:picMkLst>
            <pc:docMk/>
            <pc:sldMk cId="1937707932" sldId="300"/>
            <ac:picMk id="6" creationId="{AB70EBA8-F80D-4DB6-0738-E8D5DC83B903}"/>
          </ac:picMkLst>
        </pc:picChg>
      </pc:sldChg>
      <pc:sldChg chg="addSp delSp modSp mod">
        <pc:chgData name="pantelis balaouras" userId="25e8755020fc1734" providerId="LiveId" clId="{70ACE0CA-AF66-4E13-A07F-2BBEEFD8C7F5}" dt="2024-05-02T08:28:09.558" v="45" actId="1076"/>
        <pc:sldMkLst>
          <pc:docMk/>
          <pc:sldMk cId="1946061813" sldId="304"/>
        </pc:sldMkLst>
        <pc:spChg chg="del">
          <ac:chgData name="pantelis balaouras" userId="25e8755020fc1734" providerId="LiveId" clId="{70ACE0CA-AF66-4E13-A07F-2BBEEFD8C7F5}" dt="2024-05-02T08:28:00.056" v="42" actId="478"/>
          <ac:spMkLst>
            <pc:docMk/>
            <pc:sldMk cId="1946061813" sldId="304"/>
            <ac:spMk id="3" creationId="{EA9363C4-D47D-BD9C-4A8E-EF038C4C1F39}"/>
          </ac:spMkLst>
        </pc:spChg>
        <pc:spChg chg="mod">
          <ac:chgData name="pantelis balaouras" userId="25e8755020fc1734" providerId="LiveId" clId="{70ACE0CA-AF66-4E13-A07F-2BBEEFD8C7F5}" dt="2024-05-02T08:28:09.558" v="45" actId="1076"/>
          <ac:spMkLst>
            <pc:docMk/>
            <pc:sldMk cId="1946061813" sldId="304"/>
            <ac:spMk id="7" creationId="{00000000-0000-0000-0000-000000000000}"/>
          </ac:spMkLst>
        </pc:spChg>
        <pc:spChg chg="add mod">
          <ac:chgData name="pantelis balaouras" userId="25e8755020fc1734" providerId="LiveId" clId="{70ACE0CA-AF66-4E13-A07F-2BBEEFD8C7F5}" dt="2024-05-02T08:28:08.361" v="44" actId="167"/>
          <ac:spMkLst>
            <pc:docMk/>
            <pc:sldMk cId="1946061813" sldId="304"/>
            <ac:spMk id="8" creationId="{B3D1D7E8-BA70-8D27-BBF6-B8DB40FD60FF}"/>
          </ac:spMkLst>
        </pc:spChg>
        <pc:picChg chg="del">
          <ac:chgData name="pantelis balaouras" userId="25e8755020fc1734" providerId="LiveId" clId="{70ACE0CA-AF66-4E13-A07F-2BBEEFD8C7F5}" dt="2024-05-02T08:27:58.673" v="41" actId="478"/>
          <ac:picMkLst>
            <pc:docMk/>
            <pc:sldMk cId="1946061813" sldId="304"/>
            <ac:picMk id="2" creationId="{455843D4-F9E9-C853-57A2-27AC7B2C3889}"/>
          </ac:picMkLst>
        </pc:picChg>
        <pc:picChg chg="add mod">
          <ac:chgData name="pantelis balaouras" userId="25e8755020fc1734" providerId="LiveId" clId="{70ACE0CA-AF66-4E13-A07F-2BBEEFD8C7F5}" dt="2024-05-02T08:28:08.361" v="44" actId="167"/>
          <ac:picMkLst>
            <pc:docMk/>
            <pc:sldMk cId="1946061813" sldId="304"/>
            <ac:picMk id="6" creationId="{7FD42362-6BB0-2810-08B7-D41025E6811B}"/>
          </ac:picMkLst>
        </pc:picChg>
      </pc:sldChg>
      <pc:sldChg chg="addSp delSp modSp mod">
        <pc:chgData name="pantelis balaouras" userId="25e8755020fc1734" providerId="LiveId" clId="{70ACE0CA-AF66-4E13-A07F-2BBEEFD8C7F5}" dt="2024-05-02T08:28:37.657" v="52"/>
        <pc:sldMkLst>
          <pc:docMk/>
          <pc:sldMk cId="1320941103" sldId="307"/>
        </pc:sldMkLst>
        <pc:spChg chg="del">
          <ac:chgData name="pantelis balaouras" userId="25e8755020fc1734" providerId="LiveId" clId="{70ACE0CA-AF66-4E13-A07F-2BBEEFD8C7F5}" dt="2024-05-02T08:28:36.345" v="51" actId="478"/>
          <ac:spMkLst>
            <pc:docMk/>
            <pc:sldMk cId="1320941103" sldId="307"/>
            <ac:spMk id="3" creationId="{EA9363C4-D47D-BD9C-4A8E-EF038C4C1F39}"/>
          </ac:spMkLst>
        </pc:spChg>
        <pc:spChg chg="add mod">
          <ac:chgData name="pantelis balaouras" userId="25e8755020fc1734" providerId="LiveId" clId="{70ACE0CA-AF66-4E13-A07F-2BBEEFD8C7F5}" dt="2024-05-02T08:28:37.657" v="52"/>
          <ac:spMkLst>
            <pc:docMk/>
            <pc:sldMk cId="1320941103" sldId="307"/>
            <ac:spMk id="8" creationId="{861B1D21-1794-720B-99ED-CD195E1B2216}"/>
          </ac:spMkLst>
        </pc:spChg>
        <pc:picChg chg="del mod">
          <ac:chgData name="pantelis balaouras" userId="25e8755020fc1734" providerId="LiveId" clId="{70ACE0CA-AF66-4E13-A07F-2BBEEFD8C7F5}" dt="2024-05-02T08:28:32.954" v="50" actId="478"/>
          <ac:picMkLst>
            <pc:docMk/>
            <pc:sldMk cId="1320941103" sldId="307"/>
            <ac:picMk id="2" creationId="{455843D4-F9E9-C853-57A2-27AC7B2C3889}"/>
          </ac:picMkLst>
        </pc:picChg>
        <pc:picChg chg="add mod">
          <ac:chgData name="pantelis balaouras" userId="25e8755020fc1734" providerId="LiveId" clId="{70ACE0CA-AF66-4E13-A07F-2BBEEFD8C7F5}" dt="2024-05-02T08:28:37.657" v="52"/>
          <ac:picMkLst>
            <pc:docMk/>
            <pc:sldMk cId="1320941103" sldId="307"/>
            <ac:picMk id="6" creationId="{52A887C3-861B-93F7-7C96-C031E83C8250}"/>
          </ac:picMkLst>
        </pc:picChg>
      </pc:sldChg>
    </pc:docChg>
  </pc:docChgLst>
  <pc:docChgLst>
    <pc:chgData name="pantelis balaouras" userId="25e8755020fc1734" providerId="LiveId" clId="{59C60493-C39C-4FC7-8114-41AB81183EB7}"/>
    <pc:docChg chg="undo custSel addSld delSld modSld sldOrd modMainMaster">
      <pc:chgData name="pantelis balaouras" userId="25e8755020fc1734" providerId="LiveId" clId="{59C60493-C39C-4FC7-8114-41AB81183EB7}" dt="2024-04-29T12:20:21.966" v="601"/>
      <pc:docMkLst>
        <pc:docMk/>
      </pc:docMkLst>
      <pc:sldChg chg="addSp delSp modSp mod">
        <pc:chgData name="pantelis balaouras" userId="25e8755020fc1734" providerId="LiveId" clId="{59C60493-C39C-4FC7-8114-41AB81183EB7}" dt="2024-04-29T11:48:53.723" v="471" actId="255"/>
        <pc:sldMkLst>
          <pc:docMk/>
          <pc:sldMk cId="0" sldId="256"/>
        </pc:sldMkLst>
        <pc:spChg chg="add del mod">
          <ac:chgData name="pantelis balaouras" userId="25e8755020fc1734" providerId="LiveId" clId="{59C60493-C39C-4FC7-8114-41AB81183EB7}" dt="2024-04-28T20:49:05.822" v="31" actId="478"/>
          <ac:spMkLst>
            <pc:docMk/>
            <pc:sldMk cId="0" sldId="256"/>
            <ac:spMk id="6" creationId="{B08BEF3B-FE1E-25A6-3F33-143C084FFE63}"/>
          </ac:spMkLst>
        </pc:spChg>
        <pc:spChg chg="add mod">
          <ac:chgData name="pantelis balaouras" userId="25e8755020fc1734" providerId="LiveId" clId="{59C60493-C39C-4FC7-8114-41AB81183EB7}" dt="2024-04-28T20:49:39.239" v="39" actId="1035"/>
          <ac:spMkLst>
            <pc:docMk/>
            <pc:sldMk cId="0" sldId="256"/>
            <ac:spMk id="9" creationId="{3F8D46CC-FC4E-6596-802D-63D9E9588D06}"/>
          </ac:spMkLst>
        </pc:spChg>
        <pc:spChg chg="mod">
          <ac:chgData name="pantelis balaouras" userId="25e8755020fc1734" providerId="LiveId" clId="{59C60493-C39C-4FC7-8114-41AB81183EB7}" dt="2024-04-29T11:48:53.723" v="471" actId="255"/>
          <ac:spMkLst>
            <pc:docMk/>
            <pc:sldMk cId="0" sldId="256"/>
            <ac:spMk id="159" creationId="{00000000-0000-0000-0000-000000000000}"/>
          </ac:spMkLst>
        </pc:spChg>
        <pc:spChg chg="mod">
          <ac:chgData name="pantelis balaouras" userId="25e8755020fc1734" providerId="LiveId" clId="{59C60493-C39C-4FC7-8114-41AB81183EB7}" dt="2024-04-28T20:50:47.397" v="43" actId="108"/>
          <ac:spMkLst>
            <pc:docMk/>
            <pc:sldMk cId="0" sldId="256"/>
            <ac:spMk id="160" creationId="{00000000-0000-0000-0000-000000000000}"/>
          </ac:spMkLst>
        </pc:spChg>
        <pc:spChg chg="mod">
          <ac:chgData name="pantelis balaouras" userId="25e8755020fc1734" providerId="LiveId" clId="{59C60493-C39C-4FC7-8114-41AB81183EB7}" dt="2024-04-28T20:46:56.865" v="0" actId="108"/>
          <ac:spMkLst>
            <pc:docMk/>
            <pc:sldMk cId="0" sldId="256"/>
            <ac:spMk id="177" creationId="{00000000-0000-0000-0000-000000000000}"/>
          </ac:spMkLst>
        </pc:spChg>
        <pc:picChg chg="add del mod">
          <ac:chgData name="pantelis balaouras" userId="25e8755020fc1734" providerId="LiveId" clId="{59C60493-C39C-4FC7-8114-41AB81183EB7}" dt="2024-04-28T20:47:48.497" v="3" actId="478"/>
          <ac:picMkLst>
            <pc:docMk/>
            <pc:sldMk cId="0" sldId="256"/>
            <ac:picMk id="2" creationId="{D7AF30A2-AD4C-0015-8B91-62AF1697B88D}"/>
          </ac:picMkLst>
        </pc:picChg>
        <pc:picChg chg="add del mod">
          <ac:chgData name="pantelis balaouras" userId="25e8755020fc1734" providerId="LiveId" clId="{59C60493-C39C-4FC7-8114-41AB81183EB7}" dt="2024-04-28T20:47:48.497" v="3" actId="478"/>
          <ac:picMkLst>
            <pc:docMk/>
            <pc:sldMk cId="0" sldId="256"/>
            <ac:picMk id="3" creationId="{BD7BFA23-689D-77BB-A121-159AE6B067A4}"/>
          </ac:picMkLst>
        </pc:picChg>
        <pc:picChg chg="add del mod">
          <ac:chgData name="pantelis balaouras" userId="25e8755020fc1734" providerId="LiveId" clId="{59C60493-C39C-4FC7-8114-41AB81183EB7}" dt="2024-04-28T20:47:58.016" v="7" actId="478"/>
          <ac:picMkLst>
            <pc:docMk/>
            <pc:sldMk cId="0" sldId="256"/>
            <ac:picMk id="4" creationId="{7E18737A-6036-2323-0A61-38FF060268E8}"/>
          </ac:picMkLst>
        </pc:picChg>
        <pc:picChg chg="add del mod">
          <ac:chgData name="pantelis balaouras" userId="25e8755020fc1734" providerId="LiveId" clId="{59C60493-C39C-4FC7-8114-41AB81183EB7}" dt="2024-04-28T20:49:07.393" v="32" actId="478"/>
          <ac:picMkLst>
            <pc:docMk/>
            <pc:sldMk cId="0" sldId="256"/>
            <ac:picMk id="5" creationId="{CDFA2C6E-BCD9-2FAC-2E48-41ECED8FED85}"/>
          </ac:picMkLst>
        </pc:picChg>
        <pc:picChg chg="add mod">
          <ac:chgData name="pantelis balaouras" userId="25e8755020fc1734" providerId="LiveId" clId="{59C60493-C39C-4FC7-8114-41AB81183EB7}" dt="2024-04-28T20:49:30.027" v="35" actId="14100"/>
          <ac:picMkLst>
            <pc:docMk/>
            <pc:sldMk cId="0" sldId="256"/>
            <ac:picMk id="7" creationId="{0E5C5C4E-EE89-3F27-6EE3-97A8C47ABFC1}"/>
          </ac:picMkLst>
        </pc:picChg>
        <pc:picChg chg="add mod">
          <ac:chgData name="pantelis balaouras" userId="25e8755020fc1734" providerId="LiveId" clId="{59C60493-C39C-4FC7-8114-41AB81183EB7}" dt="2024-04-28T20:49:30.027" v="35" actId="14100"/>
          <ac:picMkLst>
            <pc:docMk/>
            <pc:sldMk cId="0" sldId="256"/>
            <ac:picMk id="8" creationId="{EAB9EF40-7012-CD39-1D8D-A634202B71A9}"/>
          </ac:picMkLst>
        </pc:picChg>
        <pc:picChg chg="add mod">
          <ac:chgData name="pantelis balaouras" userId="25e8755020fc1734" providerId="LiveId" clId="{59C60493-C39C-4FC7-8114-41AB81183EB7}" dt="2024-04-28T20:49:30.027" v="35" actId="14100"/>
          <ac:picMkLst>
            <pc:docMk/>
            <pc:sldMk cId="0" sldId="256"/>
            <ac:picMk id="10" creationId="{772674E7-9337-8BAC-7FB5-D6DDEB6136EB}"/>
          </ac:picMkLst>
        </pc:picChg>
        <pc:picChg chg="del">
          <ac:chgData name="pantelis balaouras" userId="25e8755020fc1734" providerId="LiveId" clId="{59C60493-C39C-4FC7-8114-41AB81183EB7}" dt="2024-04-28T20:49:03.299" v="30" actId="478"/>
          <ac:picMkLst>
            <pc:docMk/>
            <pc:sldMk cId="0" sldId="256"/>
            <ac:picMk id="167" creationId="{00000000-0000-0000-0000-000000000000}"/>
          </ac:picMkLst>
        </pc:picChg>
        <pc:picChg chg="del mod">
          <ac:chgData name="pantelis balaouras" userId="25e8755020fc1734" providerId="LiveId" clId="{59C60493-C39C-4FC7-8114-41AB81183EB7}" dt="2024-04-28T20:49:01.418" v="29" actId="478"/>
          <ac:picMkLst>
            <pc:docMk/>
            <pc:sldMk cId="0" sldId="256"/>
            <ac:picMk id="168" creationId="{00000000-0000-0000-0000-000000000000}"/>
          </ac:picMkLst>
        </pc:picChg>
        <pc:picChg chg="del">
          <ac:chgData name="pantelis balaouras" userId="25e8755020fc1734" providerId="LiveId" clId="{59C60493-C39C-4FC7-8114-41AB81183EB7}" dt="2024-04-28T20:47:44.129" v="1" actId="478"/>
          <ac:picMkLst>
            <pc:docMk/>
            <pc:sldMk cId="0" sldId="256"/>
            <ac:picMk id="169" creationId="{00000000-0000-0000-0000-000000000000}"/>
          </ac:picMkLst>
        </pc:picChg>
        <pc:picChg chg="mod">
          <ac:chgData name="pantelis balaouras" userId="25e8755020fc1734" providerId="LiveId" clId="{59C60493-C39C-4FC7-8114-41AB81183EB7}" dt="2024-04-28T20:50:41.646" v="42" actId="108"/>
          <ac:picMkLst>
            <pc:docMk/>
            <pc:sldMk cId="0" sldId="256"/>
            <ac:picMk id="170" creationId="{00000000-0000-0000-0000-000000000000}"/>
          </ac:picMkLst>
        </pc:picChg>
      </pc:sldChg>
      <pc:sldChg chg="delSp modSp mod">
        <pc:chgData name="pantelis balaouras" userId="25e8755020fc1734" providerId="LiveId" clId="{59C60493-C39C-4FC7-8114-41AB81183EB7}" dt="2024-04-28T21:29:59.191" v="451" actId="20577"/>
        <pc:sldMkLst>
          <pc:docMk/>
          <pc:sldMk cId="0" sldId="258"/>
        </pc:sldMkLst>
        <pc:spChg chg="mod">
          <ac:chgData name="pantelis balaouras" userId="25e8755020fc1734" providerId="LiveId" clId="{59C60493-C39C-4FC7-8114-41AB81183EB7}" dt="2024-04-28T21:29:59.191" v="451" actId="20577"/>
          <ac:spMkLst>
            <pc:docMk/>
            <pc:sldMk cId="0" sldId="258"/>
            <ac:spMk id="218" creationId="{00000000-0000-0000-0000-000000000000}"/>
          </ac:spMkLst>
        </pc:spChg>
        <pc:spChg chg="mod">
          <ac:chgData name="pantelis balaouras" userId="25e8755020fc1734" providerId="LiveId" clId="{59C60493-C39C-4FC7-8114-41AB81183EB7}" dt="2024-04-28T21:29:45.921" v="429" actId="6549"/>
          <ac:spMkLst>
            <pc:docMk/>
            <pc:sldMk cId="0" sldId="258"/>
            <ac:spMk id="219" creationId="{00000000-0000-0000-0000-000000000000}"/>
          </ac:spMkLst>
        </pc:spChg>
        <pc:spChg chg="del">
          <ac:chgData name="pantelis balaouras" userId="25e8755020fc1734" providerId="LiveId" clId="{59C60493-C39C-4FC7-8114-41AB81183EB7}" dt="2024-04-28T21:29:41.672" v="428" actId="478"/>
          <ac:spMkLst>
            <pc:docMk/>
            <pc:sldMk cId="0" sldId="258"/>
            <ac:spMk id="220" creationId="{00000000-0000-0000-0000-000000000000}"/>
          </ac:spMkLst>
        </pc:spChg>
      </pc:sldChg>
      <pc:sldChg chg="addSp delSp modSp del mod chgLayout">
        <pc:chgData name="pantelis balaouras" userId="25e8755020fc1734" providerId="LiveId" clId="{59C60493-C39C-4FC7-8114-41AB81183EB7}" dt="2024-04-28T21:00:50.732" v="155" actId="47"/>
        <pc:sldMkLst>
          <pc:docMk/>
          <pc:sldMk cId="0" sldId="262"/>
        </pc:sldMkLst>
        <pc:spChg chg="add mod ord">
          <ac:chgData name="pantelis balaouras" userId="25e8755020fc1734" providerId="LiveId" clId="{59C60493-C39C-4FC7-8114-41AB81183EB7}" dt="2024-04-28T20:59:50.133" v="145" actId="700"/>
          <ac:spMkLst>
            <pc:docMk/>
            <pc:sldMk cId="0" sldId="262"/>
            <ac:spMk id="2" creationId="{4702F960-234C-303F-E79F-BF7975DC7141}"/>
          </ac:spMkLst>
        </pc:spChg>
        <pc:spChg chg="mod ord">
          <ac:chgData name="pantelis balaouras" userId="25e8755020fc1734" providerId="LiveId" clId="{59C60493-C39C-4FC7-8114-41AB81183EB7}" dt="2024-04-28T20:59:50.152" v="146" actId="27636"/>
          <ac:spMkLst>
            <pc:docMk/>
            <pc:sldMk cId="0" sldId="262"/>
            <ac:spMk id="20" creationId="{00000000-0000-0000-0000-000000000000}"/>
          </ac:spMkLst>
        </pc:spChg>
        <pc:spChg chg="mod">
          <ac:chgData name="pantelis balaouras" userId="25e8755020fc1734" providerId="LiveId" clId="{59C60493-C39C-4FC7-8114-41AB81183EB7}" dt="2024-04-28T20:58:44.858" v="138" actId="1076"/>
          <ac:spMkLst>
            <pc:docMk/>
            <pc:sldMk cId="0" sldId="262"/>
            <ac:spMk id="21" creationId="{00000000-0000-0000-0000-000000000000}"/>
          </ac:spMkLst>
        </pc:spChg>
        <pc:spChg chg="mod">
          <ac:chgData name="pantelis balaouras" userId="25e8755020fc1734" providerId="LiveId" clId="{59C60493-C39C-4FC7-8114-41AB81183EB7}" dt="2024-04-28T20:58:57.100" v="139" actId="14100"/>
          <ac:spMkLst>
            <pc:docMk/>
            <pc:sldMk cId="0" sldId="262"/>
            <ac:spMk id="23" creationId="{00000000-0000-0000-0000-000000000000}"/>
          </ac:spMkLst>
        </pc:spChg>
        <pc:spChg chg="del mod">
          <ac:chgData name="pantelis balaouras" userId="25e8755020fc1734" providerId="LiveId" clId="{59C60493-C39C-4FC7-8114-41AB81183EB7}" dt="2024-04-28T20:59:30.233" v="142" actId="478"/>
          <ac:spMkLst>
            <pc:docMk/>
            <pc:sldMk cId="0" sldId="262"/>
            <ac:spMk id="261" creationId="{00000000-0000-0000-0000-000000000000}"/>
          </ac:spMkLst>
        </pc:spChg>
        <pc:grpChg chg="del">
          <ac:chgData name="pantelis balaouras" userId="25e8755020fc1734" providerId="LiveId" clId="{59C60493-C39C-4FC7-8114-41AB81183EB7}" dt="2024-04-28T20:51:03.162" v="44" actId="478"/>
          <ac:grpSpMkLst>
            <pc:docMk/>
            <pc:sldMk cId="0" sldId="262"/>
            <ac:grpSpMk id="264" creationId="{00000000-0000-0000-0000-000000000000}"/>
          </ac:grpSpMkLst>
        </pc:grpChg>
      </pc:sldChg>
      <pc:sldChg chg="delSp modSp mod">
        <pc:chgData name="pantelis balaouras" userId="25e8755020fc1734" providerId="LiveId" clId="{59C60493-C39C-4FC7-8114-41AB81183EB7}" dt="2024-04-29T12:11:45.023" v="504" actId="20577"/>
        <pc:sldMkLst>
          <pc:docMk/>
          <pc:sldMk cId="0" sldId="263"/>
        </pc:sldMkLst>
        <pc:spChg chg="mod">
          <ac:chgData name="pantelis balaouras" userId="25e8755020fc1734" providerId="LiveId" clId="{59C60493-C39C-4FC7-8114-41AB81183EB7}" dt="2024-04-29T12:11:45.023" v="504" actId="20577"/>
          <ac:spMkLst>
            <pc:docMk/>
            <pc:sldMk cId="0" sldId="263"/>
            <ac:spMk id="284" creationId="{00000000-0000-0000-0000-000000000000}"/>
          </ac:spMkLst>
        </pc:spChg>
        <pc:grpChg chg="del">
          <ac:chgData name="pantelis balaouras" userId="25e8755020fc1734" providerId="LiveId" clId="{59C60493-C39C-4FC7-8114-41AB81183EB7}" dt="2024-04-28T20:51:07.539" v="46" actId="478"/>
          <ac:grpSpMkLst>
            <pc:docMk/>
            <pc:sldMk cId="0" sldId="263"/>
            <ac:grpSpMk id="285" creationId="{00000000-0000-0000-0000-000000000000}"/>
          </ac:grpSpMkLst>
        </pc:grpChg>
      </pc:sldChg>
      <pc:sldChg chg="delSp modSp mod">
        <pc:chgData name="pantelis balaouras" userId="25e8755020fc1734" providerId="LiveId" clId="{59C60493-C39C-4FC7-8114-41AB81183EB7}" dt="2024-04-29T12:10:25.502" v="489" actId="20577"/>
        <pc:sldMkLst>
          <pc:docMk/>
          <pc:sldMk cId="0" sldId="266"/>
        </pc:sldMkLst>
        <pc:spChg chg="mod">
          <ac:chgData name="pantelis balaouras" userId="25e8755020fc1734" providerId="LiveId" clId="{59C60493-C39C-4FC7-8114-41AB81183EB7}" dt="2024-04-29T12:10:25.502" v="489" actId="20577"/>
          <ac:spMkLst>
            <pc:docMk/>
            <pc:sldMk cId="0" sldId="266"/>
            <ac:spMk id="316" creationId="{00000000-0000-0000-0000-000000000000}"/>
          </ac:spMkLst>
        </pc:spChg>
        <pc:spChg chg="mod">
          <ac:chgData name="pantelis balaouras" userId="25e8755020fc1734" providerId="LiveId" clId="{59C60493-C39C-4FC7-8114-41AB81183EB7}" dt="2024-04-28T21:05:50.278" v="279" actId="255"/>
          <ac:spMkLst>
            <pc:docMk/>
            <pc:sldMk cId="0" sldId="266"/>
            <ac:spMk id="320" creationId="{00000000-0000-0000-0000-000000000000}"/>
          </ac:spMkLst>
        </pc:spChg>
        <pc:grpChg chg="del">
          <ac:chgData name="pantelis balaouras" userId="25e8755020fc1734" providerId="LiveId" clId="{59C60493-C39C-4FC7-8114-41AB81183EB7}" dt="2024-04-28T20:51:11.306" v="47" actId="478"/>
          <ac:grpSpMkLst>
            <pc:docMk/>
            <pc:sldMk cId="0" sldId="266"/>
            <ac:grpSpMk id="317" creationId="{00000000-0000-0000-0000-000000000000}"/>
          </ac:grpSpMkLst>
        </pc:grpChg>
      </pc:sldChg>
      <pc:sldChg chg="delSp modSp mod">
        <pc:chgData name="pantelis balaouras" userId="25e8755020fc1734" providerId="LiveId" clId="{59C60493-C39C-4FC7-8114-41AB81183EB7}" dt="2024-04-29T12:10:30.269" v="491" actId="20577"/>
        <pc:sldMkLst>
          <pc:docMk/>
          <pc:sldMk cId="0" sldId="267"/>
        </pc:sldMkLst>
        <pc:spChg chg="mod">
          <ac:chgData name="pantelis balaouras" userId="25e8755020fc1734" providerId="LiveId" clId="{59C60493-C39C-4FC7-8114-41AB81183EB7}" dt="2024-04-29T12:10:30.269" v="491" actId="20577"/>
          <ac:spMkLst>
            <pc:docMk/>
            <pc:sldMk cId="0" sldId="267"/>
            <ac:spMk id="330" creationId="{00000000-0000-0000-0000-000000000000}"/>
          </ac:spMkLst>
        </pc:spChg>
        <pc:grpChg chg="del">
          <ac:chgData name="pantelis balaouras" userId="25e8755020fc1734" providerId="LiveId" clId="{59C60493-C39C-4FC7-8114-41AB81183EB7}" dt="2024-04-28T20:51:13.235" v="48" actId="478"/>
          <ac:grpSpMkLst>
            <pc:docMk/>
            <pc:sldMk cId="0" sldId="267"/>
            <ac:grpSpMk id="331" creationId="{00000000-0000-0000-0000-000000000000}"/>
          </ac:grpSpMkLst>
        </pc:grpChg>
      </pc:sldChg>
      <pc:sldChg chg="delSp modSp mod">
        <pc:chgData name="pantelis balaouras" userId="25e8755020fc1734" providerId="LiveId" clId="{59C60493-C39C-4FC7-8114-41AB81183EB7}" dt="2024-04-29T12:10:34.494" v="493" actId="20577"/>
        <pc:sldMkLst>
          <pc:docMk/>
          <pc:sldMk cId="0" sldId="268"/>
        </pc:sldMkLst>
        <pc:spChg chg="mod">
          <ac:chgData name="pantelis balaouras" userId="25e8755020fc1734" providerId="LiveId" clId="{59C60493-C39C-4FC7-8114-41AB81183EB7}" dt="2024-04-29T12:10:34.494" v="493" actId="20577"/>
          <ac:spMkLst>
            <pc:docMk/>
            <pc:sldMk cId="0" sldId="268"/>
            <ac:spMk id="346" creationId="{00000000-0000-0000-0000-000000000000}"/>
          </ac:spMkLst>
        </pc:spChg>
        <pc:spChg chg="mod">
          <ac:chgData name="pantelis balaouras" userId="25e8755020fc1734" providerId="LiveId" clId="{59C60493-C39C-4FC7-8114-41AB81183EB7}" dt="2024-04-28T21:06:13.681" v="280" actId="12"/>
          <ac:spMkLst>
            <pc:docMk/>
            <pc:sldMk cId="0" sldId="268"/>
            <ac:spMk id="350" creationId="{00000000-0000-0000-0000-000000000000}"/>
          </ac:spMkLst>
        </pc:spChg>
        <pc:grpChg chg="del">
          <ac:chgData name="pantelis balaouras" userId="25e8755020fc1734" providerId="LiveId" clId="{59C60493-C39C-4FC7-8114-41AB81183EB7}" dt="2024-04-28T20:51:15.107" v="49" actId="478"/>
          <ac:grpSpMkLst>
            <pc:docMk/>
            <pc:sldMk cId="0" sldId="268"/>
            <ac:grpSpMk id="347" creationId="{00000000-0000-0000-0000-000000000000}"/>
          </ac:grpSpMkLst>
        </pc:grpChg>
      </pc:sldChg>
      <pc:sldChg chg="delSp modSp mod">
        <pc:chgData name="pantelis balaouras" userId="25e8755020fc1734" providerId="LiveId" clId="{59C60493-C39C-4FC7-8114-41AB81183EB7}" dt="2024-04-29T12:10:40.060" v="495" actId="20577"/>
        <pc:sldMkLst>
          <pc:docMk/>
          <pc:sldMk cId="0" sldId="269"/>
        </pc:sldMkLst>
        <pc:spChg chg="mod">
          <ac:chgData name="pantelis balaouras" userId="25e8755020fc1734" providerId="LiveId" clId="{59C60493-C39C-4FC7-8114-41AB81183EB7}" dt="2024-04-29T12:10:40.060" v="495" actId="20577"/>
          <ac:spMkLst>
            <pc:docMk/>
            <pc:sldMk cId="0" sldId="269"/>
            <ac:spMk id="360" creationId="{00000000-0000-0000-0000-000000000000}"/>
          </ac:spMkLst>
        </pc:spChg>
        <pc:spChg chg="mod">
          <ac:chgData name="pantelis balaouras" userId="25e8755020fc1734" providerId="LiveId" clId="{59C60493-C39C-4FC7-8114-41AB81183EB7}" dt="2024-04-28T21:06:22.439" v="282" actId="12"/>
          <ac:spMkLst>
            <pc:docMk/>
            <pc:sldMk cId="0" sldId="269"/>
            <ac:spMk id="365" creationId="{00000000-0000-0000-0000-000000000000}"/>
          </ac:spMkLst>
        </pc:spChg>
        <pc:spChg chg="mod">
          <ac:chgData name="pantelis balaouras" userId="25e8755020fc1734" providerId="LiveId" clId="{59C60493-C39C-4FC7-8114-41AB81183EB7}" dt="2024-04-28T21:06:51.033" v="285" actId="255"/>
          <ac:spMkLst>
            <pc:docMk/>
            <pc:sldMk cId="0" sldId="269"/>
            <ac:spMk id="366" creationId="{00000000-0000-0000-0000-000000000000}"/>
          </ac:spMkLst>
        </pc:spChg>
        <pc:spChg chg="mod">
          <ac:chgData name="pantelis balaouras" userId="25e8755020fc1734" providerId="LiveId" clId="{59C60493-C39C-4FC7-8114-41AB81183EB7}" dt="2024-04-28T21:12:36.451" v="290" actId="1076"/>
          <ac:spMkLst>
            <pc:docMk/>
            <pc:sldMk cId="0" sldId="269"/>
            <ac:spMk id="367" creationId="{00000000-0000-0000-0000-000000000000}"/>
          </ac:spMkLst>
        </pc:spChg>
        <pc:grpChg chg="del">
          <ac:chgData name="pantelis balaouras" userId="25e8755020fc1734" providerId="LiveId" clId="{59C60493-C39C-4FC7-8114-41AB81183EB7}" dt="2024-04-28T20:51:16.870" v="50" actId="478"/>
          <ac:grpSpMkLst>
            <pc:docMk/>
            <pc:sldMk cId="0" sldId="269"/>
            <ac:grpSpMk id="361" creationId="{00000000-0000-0000-0000-000000000000}"/>
          </ac:grpSpMkLst>
        </pc:grpChg>
      </pc:sldChg>
      <pc:sldChg chg="modSp del mod modClrScheme chgLayout">
        <pc:chgData name="pantelis balaouras" userId="25e8755020fc1734" providerId="LiveId" clId="{59C60493-C39C-4FC7-8114-41AB81183EB7}" dt="2024-04-28T21:18:17.771" v="347" actId="47"/>
        <pc:sldMkLst>
          <pc:docMk/>
          <pc:sldMk cId="0" sldId="270"/>
        </pc:sldMkLst>
        <pc:spChg chg="mod ord">
          <ac:chgData name="pantelis balaouras" userId="25e8755020fc1734" providerId="LiveId" clId="{59C60493-C39C-4FC7-8114-41AB81183EB7}" dt="2024-04-28T21:17:12.445" v="335" actId="700"/>
          <ac:spMkLst>
            <pc:docMk/>
            <pc:sldMk cId="0" sldId="270"/>
            <ac:spMk id="373" creationId="{00000000-0000-0000-0000-000000000000}"/>
          </ac:spMkLst>
        </pc:spChg>
        <pc:spChg chg="mod ord">
          <ac:chgData name="pantelis balaouras" userId="25e8755020fc1734" providerId="LiveId" clId="{59C60493-C39C-4FC7-8114-41AB81183EB7}" dt="2024-04-28T21:17:12.445" v="335" actId="700"/>
          <ac:spMkLst>
            <pc:docMk/>
            <pc:sldMk cId="0" sldId="270"/>
            <ac:spMk id="374" creationId="{00000000-0000-0000-0000-000000000000}"/>
          </ac:spMkLst>
        </pc:spChg>
        <pc:spChg chg="mod ord">
          <ac:chgData name="pantelis balaouras" userId="25e8755020fc1734" providerId="LiveId" clId="{59C60493-C39C-4FC7-8114-41AB81183EB7}" dt="2024-04-28T21:17:12.445" v="335" actId="700"/>
          <ac:spMkLst>
            <pc:docMk/>
            <pc:sldMk cId="0" sldId="270"/>
            <ac:spMk id="376" creationId="{00000000-0000-0000-0000-000000000000}"/>
          </ac:spMkLst>
        </pc:spChg>
      </pc:sldChg>
      <pc:sldChg chg="addSp delSp modSp mod">
        <pc:chgData name="pantelis balaouras" userId="25e8755020fc1734" providerId="LiveId" clId="{59C60493-C39C-4FC7-8114-41AB81183EB7}" dt="2024-04-29T12:12:04.553" v="506"/>
        <pc:sldMkLst>
          <pc:docMk/>
          <pc:sldMk cId="0" sldId="271"/>
        </pc:sldMkLst>
        <pc:spChg chg="add del mod">
          <ac:chgData name="pantelis balaouras" userId="25e8755020fc1734" providerId="LiveId" clId="{59C60493-C39C-4FC7-8114-41AB81183EB7}" dt="2024-04-29T12:12:03.948" v="505" actId="478"/>
          <ac:spMkLst>
            <pc:docMk/>
            <pc:sldMk cId="0" sldId="271"/>
            <ac:spMk id="2" creationId="{283B4B35-B55F-0748-4784-41F171E78425}"/>
          </ac:spMkLst>
        </pc:spChg>
        <pc:spChg chg="add mod">
          <ac:chgData name="pantelis balaouras" userId="25e8755020fc1734" providerId="LiveId" clId="{59C60493-C39C-4FC7-8114-41AB81183EB7}" dt="2024-04-29T12:12:04.553" v="506"/>
          <ac:spMkLst>
            <pc:docMk/>
            <pc:sldMk cId="0" sldId="271"/>
            <ac:spMk id="3" creationId="{14C5E737-D6CC-F852-893C-B6A9F3F9480F}"/>
          </ac:spMkLst>
        </pc:spChg>
        <pc:spChg chg="del">
          <ac:chgData name="pantelis balaouras" userId="25e8755020fc1734" providerId="LiveId" clId="{59C60493-C39C-4FC7-8114-41AB81183EB7}" dt="2024-04-28T21:29:28.327" v="426" actId="478"/>
          <ac:spMkLst>
            <pc:docMk/>
            <pc:sldMk cId="0" sldId="271"/>
            <ac:spMk id="383" creationId="{00000000-0000-0000-0000-000000000000}"/>
          </ac:spMkLst>
        </pc:spChg>
        <pc:spChg chg="mod">
          <ac:chgData name="pantelis balaouras" userId="25e8755020fc1734" providerId="LiveId" clId="{59C60493-C39C-4FC7-8114-41AB81183EB7}" dt="2024-04-28T21:18:39.393" v="349" actId="122"/>
          <ac:spMkLst>
            <pc:docMk/>
            <pc:sldMk cId="0" sldId="271"/>
            <ac:spMk id="391" creationId="{00000000-0000-0000-0000-000000000000}"/>
          </ac:spMkLst>
        </pc:spChg>
        <pc:grpChg chg="del mod">
          <ac:chgData name="pantelis balaouras" userId="25e8755020fc1734" providerId="LiveId" clId="{59C60493-C39C-4FC7-8114-41AB81183EB7}" dt="2024-04-28T20:51:20.007" v="52" actId="478"/>
          <ac:grpSpMkLst>
            <pc:docMk/>
            <pc:sldMk cId="0" sldId="271"/>
            <ac:grpSpMk id="384" creationId="{00000000-0000-0000-0000-000000000000}"/>
          </ac:grpSpMkLst>
        </pc:grpChg>
        <pc:graphicFrameChg chg="mod">
          <ac:chgData name="pantelis balaouras" userId="25e8755020fc1734" providerId="LiveId" clId="{59C60493-C39C-4FC7-8114-41AB81183EB7}" dt="2024-04-28T21:31:56.648" v="452" actId="1076"/>
          <ac:graphicFrameMkLst>
            <pc:docMk/>
            <pc:sldMk cId="0" sldId="271"/>
            <ac:graphicFrameMk id="390" creationId="{00000000-0000-0000-0000-000000000000}"/>
          </ac:graphicFrameMkLst>
        </pc:graphicFrameChg>
      </pc:sldChg>
      <pc:sldChg chg="addSp delSp modSp mod">
        <pc:chgData name="pantelis balaouras" userId="25e8755020fc1734" providerId="LiveId" clId="{59C60493-C39C-4FC7-8114-41AB81183EB7}" dt="2024-04-29T12:12:30.226" v="514"/>
        <pc:sldMkLst>
          <pc:docMk/>
          <pc:sldMk cId="0" sldId="274"/>
        </pc:sldMkLst>
        <pc:spChg chg="add mod">
          <ac:chgData name="pantelis balaouras" userId="25e8755020fc1734" providerId="LiveId" clId="{59C60493-C39C-4FC7-8114-41AB81183EB7}" dt="2024-04-29T12:12:30.226" v="514"/>
          <ac:spMkLst>
            <pc:docMk/>
            <pc:sldMk cId="0" sldId="274"/>
            <ac:spMk id="2" creationId="{F79F2C42-0356-51E9-2AAC-C188D584A380}"/>
          </ac:spMkLst>
        </pc:spChg>
        <pc:spChg chg="del">
          <ac:chgData name="pantelis balaouras" userId="25e8755020fc1734" providerId="LiveId" clId="{59C60493-C39C-4FC7-8114-41AB81183EB7}" dt="2024-04-29T12:12:29.615" v="513" actId="478"/>
          <ac:spMkLst>
            <pc:docMk/>
            <pc:sldMk cId="0" sldId="274"/>
            <ac:spMk id="418" creationId="{00000000-0000-0000-0000-000000000000}"/>
          </ac:spMkLst>
        </pc:spChg>
        <pc:spChg chg="mod">
          <ac:chgData name="pantelis balaouras" userId="25e8755020fc1734" providerId="LiveId" clId="{59C60493-C39C-4FC7-8114-41AB81183EB7}" dt="2024-04-28T20:56:00.595" v="120" actId="15"/>
          <ac:spMkLst>
            <pc:docMk/>
            <pc:sldMk cId="0" sldId="274"/>
            <ac:spMk id="423" creationId="{00000000-0000-0000-0000-000000000000}"/>
          </ac:spMkLst>
        </pc:spChg>
        <pc:grpChg chg="del">
          <ac:chgData name="pantelis balaouras" userId="25e8755020fc1734" providerId="LiveId" clId="{59C60493-C39C-4FC7-8114-41AB81183EB7}" dt="2024-04-28T20:51:23.890" v="53" actId="478"/>
          <ac:grpSpMkLst>
            <pc:docMk/>
            <pc:sldMk cId="0" sldId="274"/>
            <ac:grpSpMk id="419" creationId="{00000000-0000-0000-0000-000000000000}"/>
          </ac:grpSpMkLst>
        </pc:grpChg>
      </pc:sldChg>
      <pc:sldChg chg="addSp delSp modSp mod">
        <pc:chgData name="pantelis balaouras" userId="25e8755020fc1734" providerId="LiveId" clId="{59C60493-C39C-4FC7-8114-41AB81183EB7}" dt="2024-04-29T12:12:35.501" v="516"/>
        <pc:sldMkLst>
          <pc:docMk/>
          <pc:sldMk cId="0" sldId="275"/>
        </pc:sldMkLst>
        <pc:spChg chg="add mod">
          <ac:chgData name="pantelis balaouras" userId="25e8755020fc1734" providerId="LiveId" clId="{59C60493-C39C-4FC7-8114-41AB81183EB7}" dt="2024-04-29T12:12:35.501" v="516"/>
          <ac:spMkLst>
            <pc:docMk/>
            <pc:sldMk cId="0" sldId="275"/>
            <ac:spMk id="2" creationId="{39F8A8A2-B06E-4EEA-8217-C4E186962EDB}"/>
          </ac:spMkLst>
        </pc:spChg>
        <pc:spChg chg="del">
          <ac:chgData name="pantelis balaouras" userId="25e8755020fc1734" providerId="LiveId" clId="{59C60493-C39C-4FC7-8114-41AB81183EB7}" dt="2024-04-29T12:12:34.896" v="515" actId="478"/>
          <ac:spMkLst>
            <pc:docMk/>
            <pc:sldMk cId="0" sldId="275"/>
            <ac:spMk id="431" creationId="{00000000-0000-0000-0000-000000000000}"/>
          </ac:spMkLst>
        </pc:spChg>
        <pc:spChg chg="mod">
          <ac:chgData name="pantelis balaouras" userId="25e8755020fc1734" providerId="LiveId" clId="{59C60493-C39C-4FC7-8114-41AB81183EB7}" dt="2024-04-28T20:55:51.241" v="119" actId="20577"/>
          <ac:spMkLst>
            <pc:docMk/>
            <pc:sldMk cId="0" sldId="275"/>
            <ac:spMk id="436" creationId="{00000000-0000-0000-0000-000000000000}"/>
          </ac:spMkLst>
        </pc:spChg>
        <pc:grpChg chg="del">
          <ac:chgData name="pantelis balaouras" userId="25e8755020fc1734" providerId="LiveId" clId="{59C60493-C39C-4FC7-8114-41AB81183EB7}" dt="2024-04-28T20:51:25.700" v="54" actId="478"/>
          <ac:grpSpMkLst>
            <pc:docMk/>
            <pc:sldMk cId="0" sldId="275"/>
            <ac:grpSpMk id="432" creationId="{00000000-0000-0000-0000-000000000000}"/>
          </ac:grpSpMkLst>
        </pc:grpChg>
      </pc:sldChg>
      <pc:sldChg chg="addSp delSp modSp mod">
        <pc:chgData name="pantelis balaouras" userId="25e8755020fc1734" providerId="LiveId" clId="{59C60493-C39C-4FC7-8114-41AB81183EB7}" dt="2024-04-29T12:12:41.972" v="518"/>
        <pc:sldMkLst>
          <pc:docMk/>
          <pc:sldMk cId="0" sldId="276"/>
        </pc:sldMkLst>
        <pc:spChg chg="add mod">
          <ac:chgData name="pantelis balaouras" userId="25e8755020fc1734" providerId="LiveId" clId="{59C60493-C39C-4FC7-8114-41AB81183EB7}" dt="2024-04-29T12:12:41.972" v="518"/>
          <ac:spMkLst>
            <pc:docMk/>
            <pc:sldMk cId="0" sldId="276"/>
            <ac:spMk id="2" creationId="{1E72BCCD-7B21-BB6B-B827-7BD55CFFBCDD}"/>
          </ac:spMkLst>
        </pc:spChg>
        <pc:spChg chg="del">
          <ac:chgData name="pantelis balaouras" userId="25e8755020fc1734" providerId="LiveId" clId="{59C60493-C39C-4FC7-8114-41AB81183EB7}" dt="2024-04-29T12:12:41.258" v="517" actId="478"/>
          <ac:spMkLst>
            <pc:docMk/>
            <pc:sldMk cId="0" sldId="276"/>
            <ac:spMk id="443" creationId="{00000000-0000-0000-0000-000000000000}"/>
          </ac:spMkLst>
        </pc:spChg>
        <pc:grpChg chg="del">
          <ac:chgData name="pantelis balaouras" userId="25e8755020fc1734" providerId="LiveId" clId="{59C60493-C39C-4FC7-8114-41AB81183EB7}" dt="2024-04-28T20:51:27.638" v="55" actId="478"/>
          <ac:grpSpMkLst>
            <pc:docMk/>
            <pc:sldMk cId="0" sldId="276"/>
            <ac:grpSpMk id="444" creationId="{00000000-0000-0000-0000-000000000000}"/>
          </ac:grpSpMkLst>
        </pc:grpChg>
      </pc:sldChg>
      <pc:sldChg chg="addSp delSp modSp mod">
        <pc:chgData name="pantelis balaouras" userId="25e8755020fc1734" providerId="LiveId" clId="{59C60493-C39C-4FC7-8114-41AB81183EB7}" dt="2024-04-29T12:12:47.429" v="520"/>
        <pc:sldMkLst>
          <pc:docMk/>
          <pc:sldMk cId="0" sldId="277"/>
        </pc:sldMkLst>
        <pc:spChg chg="add mod">
          <ac:chgData name="pantelis balaouras" userId="25e8755020fc1734" providerId="LiveId" clId="{59C60493-C39C-4FC7-8114-41AB81183EB7}" dt="2024-04-29T12:12:47.429" v="520"/>
          <ac:spMkLst>
            <pc:docMk/>
            <pc:sldMk cId="0" sldId="277"/>
            <ac:spMk id="2" creationId="{D2F46CB6-AD96-EA1B-D350-F256D4123692}"/>
          </ac:spMkLst>
        </pc:spChg>
        <pc:spChg chg="del">
          <ac:chgData name="pantelis balaouras" userId="25e8755020fc1734" providerId="LiveId" clId="{59C60493-C39C-4FC7-8114-41AB81183EB7}" dt="2024-04-29T12:12:46.536" v="519" actId="478"/>
          <ac:spMkLst>
            <pc:docMk/>
            <pc:sldMk cId="0" sldId="277"/>
            <ac:spMk id="456" creationId="{00000000-0000-0000-0000-000000000000}"/>
          </ac:spMkLst>
        </pc:spChg>
        <pc:grpChg chg="del">
          <ac:chgData name="pantelis balaouras" userId="25e8755020fc1734" providerId="LiveId" clId="{59C60493-C39C-4FC7-8114-41AB81183EB7}" dt="2024-04-28T20:51:29.611" v="56" actId="478"/>
          <ac:grpSpMkLst>
            <pc:docMk/>
            <pc:sldMk cId="0" sldId="277"/>
            <ac:grpSpMk id="457" creationId="{00000000-0000-0000-0000-000000000000}"/>
          </ac:grpSpMkLst>
        </pc:grpChg>
      </pc:sldChg>
      <pc:sldChg chg="addSp delSp modSp mod">
        <pc:chgData name="pantelis balaouras" userId="25e8755020fc1734" providerId="LiveId" clId="{59C60493-C39C-4FC7-8114-41AB81183EB7}" dt="2024-04-29T12:12:51.620" v="522"/>
        <pc:sldMkLst>
          <pc:docMk/>
          <pc:sldMk cId="0" sldId="278"/>
        </pc:sldMkLst>
        <pc:spChg chg="add mod">
          <ac:chgData name="pantelis balaouras" userId="25e8755020fc1734" providerId="LiveId" clId="{59C60493-C39C-4FC7-8114-41AB81183EB7}" dt="2024-04-29T12:12:51.620" v="522"/>
          <ac:spMkLst>
            <pc:docMk/>
            <pc:sldMk cId="0" sldId="278"/>
            <ac:spMk id="2" creationId="{AA7429BE-747A-DC18-C179-B810EF2829BE}"/>
          </ac:spMkLst>
        </pc:spChg>
        <pc:spChg chg="del">
          <ac:chgData name="pantelis balaouras" userId="25e8755020fc1734" providerId="LiveId" clId="{59C60493-C39C-4FC7-8114-41AB81183EB7}" dt="2024-04-29T12:12:50.976" v="521" actId="478"/>
          <ac:spMkLst>
            <pc:docMk/>
            <pc:sldMk cId="0" sldId="278"/>
            <ac:spMk id="471" creationId="{00000000-0000-0000-0000-000000000000}"/>
          </ac:spMkLst>
        </pc:spChg>
        <pc:grpChg chg="del">
          <ac:chgData name="pantelis balaouras" userId="25e8755020fc1734" providerId="LiveId" clId="{59C60493-C39C-4FC7-8114-41AB81183EB7}" dt="2024-04-28T20:51:31.717" v="57" actId="478"/>
          <ac:grpSpMkLst>
            <pc:docMk/>
            <pc:sldMk cId="0" sldId="278"/>
            <ac:grpSpMk id="472" creationId="{00000000-0000-0000-0000-000000000000}"/>
          </ac:grpSpMkLst>
        </pc:grpChg>
      </pc:sldChg>
      <pc:sldChg chg="addSp delSp modSp mod">
        <pc:chgData name="pantelis balaouras" userId="25e8755020fc1734" providerId="LiveId" clId="{59C60493-C39C-4FC7-8114-41AB81183EB7}" dt="2024-04-29T12:12:59.852" v="525"/>
        <pc:sldMkLst>
          <pc:docMk/>
          <pc:sldMk cId="0" sldId="279"/>
        </pc:sldMkLst>
        <pc:spChg chg="add mod">
          <ac:chgData name="pantelis balaouras" userId="25e8755020fc1734" providerId="LiveId" clId="{59C60493-C39C-4FC7-8114-41AB81183EB7}" dt="2024-04-29T12:12:59.852" v="525"/>
          <ac:spMkLst>
            <pc:docMk/>
            <pc:sldMk cId="0" sldId="279"/>
            <ac:spMk id="2" creationId="{2F33EA05-E2E3-3A58-0403-D2B9DF1BF2FB}"/>
          </ac:spMkLst>
        </pc:spChg>
        <pc:spChg chg="del mod">
          <ac:chgData name="pantelis balaouras" userId="25e8755020fc1734" providerId="LiveId" clId="{59C60493-C39C-4FC7-8114-41AB81183EB7}" dt="2024-04-29T12:12:59.258" v="524" actId="478"/>
          <ac:spMkLst>
            <pc:docMk/>
            <pc:sldMk cId="0" sldId="279"/>
            <ac:spMk id="487" creationId="{00000000-0000-0000-0000-000000000000}"/>
          </ac:spMkLst>
        </pc:spChg>
        <pc:grpChg chg="del">
          <ac:chgData name="pantelis balaouras" userId="25e8755020fc1734" providerId="LiveId" clId="{59C60493-C39C-4FC7-8114-41AB81183EB7}" dt="2024-04-28T20:51:33.557" v="58" actId="478"/>
          <ac:grpSpMkLst>
            <pc:docMk/>
            <pc:sldMk cId="0" sldId="279"/>
            <ac:grpSpMk id="488" creationId="{00000000-0000-0000-0000-000000000000}"/>
          </ac:grpSpMkLst>
        </pc:grpChg>
      </pc:sldChg>
      <pc:sldChg chg="addSp delSp modSp mod">
        <pc:chgData name="pantelis balaouras" userId="25e8755020fc1734" providerId="LiveId" clId="{59C60493-C39C-4FC7-8114-41AB81183EB7}" dt="2024-04-29T12:13:03.733" v="527"/>
        <pc:sldMkLst>
          <pc:docMk/>
          <pc:sldMk cId="0" sldId="280"/>
        </pc:sldMkLst>
        <pc:spChg chg="add mod">
          <ac:chgData name="pantelis balaouras" userId="25e8755020fc1734" providerId="LiveId" clId="{59C60493-C39C-4FC7-8114-41AB81183EB7}" dt="2024-04-29T12:13:03.733" v="527"/>
          <ac:spMkLst>
            <pc:docMk/>
            <pc:sldMk cId="0" sldId="280"/>
            <ac:spMk id="2" creationId="{C0CA3BA9-E3F5-46FB-F05A-D648A5771524}"/>
          </ac:spMkLst>
        </pc:spChg>
        <pc:spChg chg="del">
          <ac:chgData name="pantelis balaouras" userId="25e8755020fc1734" providerId="LiveId" clId="{59C60493-C39C-4FC7-8114-41AB81183EB7}" dt="2024-04-29T12:13:03.148" v="526" actId="478"/>
          <ac:spMkLst>
            <pc:docMk/>
            <pc:sldMk cId="0" sldId="280"/>
            <ac:spMk id="505" creationId="{00000000-0000-0000-0000-000000000000}"/>
          </ac:spMkLst>
        </pc:spChg>
        <pc:spChg chg="mod">
          <ac:chgData name="pantelis balaouras" userId="25e8755020fc1734" providerId="LiveId" clId="{59C60493-C39C-4FC7-8114-41AB81183EB7}" dt="2024-04-28T20:55:38.683" v="117" actId="20577"/>
          <ac:spMkLst>
            <pc:docMk/>
            <pc:sldMk cId="0" sldId="280"/>
            <ac:spMk id="510" creationId="{00000000-0000-0000-0000-000000000000}"/>
          </ac:spMkLst>
        </pc:spChg>
        <pc:grpChg chg="del">
          <ac:chgData name="pantelis balaouras" userId="25e8755020fc1734" providerId="LiveId" clId="{59C60493-C39C-4FC7-8114-41AB81183EB7}" dt="2024-04-28T20:51:35.558" v="59" actId="478"/>
          <ac:grpSpMkLst>
            <pc:docMk/>
            <pc:sldMk cId="0" sldId="280"/>
            <ac:grpSpMk id="506" creationId="{00000000-0000-0000-0000-000000000000}"/>
          </ac:grpSpMkLst>
        </pc:grpChg>
      </pc:sldChg>
      <pc:sldChg chg="addSp delSp modSp mod">
        <pc:chgData name="pantelis balaouras" userId="25e8755020fc1734" providerId="LiveId" clId="{59C60493-C39C-4FC7-8114-41AB81183EB7}" dt="2024-04-29T12:13:08.853" v="529"/>
        <pc:sldMkLst>
          <pc:docMk/>
          <pc:sldMk cId="0" sldId="281"/>
        </pc:sldMkLst>
        <pc:spChg chg="add mod">
          <ac:chgData name="pantelis balaouras" userId="25e8755020fc1734" providerId="LiveId" clId="{59C60493-C39C-4FC7-8114-41AB81183EB7}" dt="2024-04-29T12:13:08.853" v="529"/>
          <ac:spMkLst>
            <pc:docMk/>
            <pc:sldMk cId="0" sldId="281"/>
            <ac:spMk id="2" creationId="{CDF3B745-1BDF-11B4-05D4-2B8E4C1909B8}"/>
          </ac:spMkLst>
        </pc:spChg>
        <pc:spChg chg="del">
          <ac:chgData name="pantelis balaouras" userId="25e8755020fc1734" providerId="LiveId" clId="{59C60493-C39C-4FC7-8114-41AB81183EB7}" dt="2024-04-29T12:13:08.259" v="528" actId="478"/>
          <ac:spMkLst>
            <pc:docMk/>
            <pc:sldMk cId="0" sldId="281"/>
            <ac:spMk id="517" creationId="{00000000-0000-0000-0000-000000000000}"/>
          </ac:spMkLst>
        </pc:spChg>
        <pc:spChg chg="mod">
          <ac:chgData name="pantelis balaouras" userId="25e8755020fc1734" providerId="LiveId" clId="{59C60493-C39C-4FC7-8114-41AB81183EB7}" dt="2024-04-28T21:26:42.229" v="421" actId="20577"/>
          <ac:spMkLst>
            <pc:docMk/>
            <pc:sldMk cId="0" sldId="281"/>
            <ac:spMk id="523" creationId="{00000000-0000-0000-0000-000000000000}"/>
          </ac:spMkLst>
        </pc:spChg>
        <pc:grpChg chg="del">
          <ac:chgData name="pantelis balaouras" userId="25e8755020fc1734" providerId="LiveId" clId="{59C60493-C39C-4FC7-8114-41AB81183EB7}" dt="2024-04-28T20:51:37.415" v="60" actId="478"/>
          <ac:grpSpMkLst>
            <pc:docMk/>
            <pc:sldMk cId="0" sldId="281"/>
            <ac:grpSpMk id="518" creationId="{00000000-0000-0000-0000-000000000000}"/>
          </ac:grpSpMkLst>
        </pc:grpChg>
      </pc:sldChg>
      <pc:sldChg chg="addSp delSp modSp mod">
        <pc:chgData name="pantelis balaouras" userId="25e8755020fc1734" providerId="LiveId" clId="{59C60493-C39C-4FC7-8114-41AB81183EB7}" dt="2024-04-29T12:13:12.997" v="531"/>
        <pc:sldMkLst>
          <pc:docMk/>
          <pc:sldMk cId="0" sldId="282"/>
        </pc:sldMkLst>
        <pc:spChg chg="add mod">
          <ac:chgData name="pantelis balaouras" userId="25e8755020fc1734" providerId="LiveId" clId="{59C60493-C39C-4FC7-8114-41AB81183EB7}" dt="2024-04-29T12:13:12.997" v="531"/>
          <ac:spMkLst>
            <pc:docMk/>
            <pc:sldMk cId="0" sldId="282"/>
            <ac:spMk id="2" creationId="{A1B2A49B-1E68-A436-4AB2-297205451554}"/>
          </ac:spMkLst>
        </pc:spChg>
        <pc:spChg chg="del">
          <ac:chgData name="pantelis balaouras" userId="25e8755020fc1734" providerId="LiveId" clId="{59C60493-C39C-4FC7-8114-41AB81183EB7}" dt="2024-04-29T12:13:12.457" v="530" actId="478"/>
          <ac:spMkLst>
            <pc:docMk/>
            <pc:sldMk cId="0" sldId="282"/>
            <ac:spMk id="530" creationId="{00000000-0000-0000-0000-000000000000}"/>
          </ac:spMkLst>
        </pc:spChg>
        <pc:grpChg chg="del">
          <ac:chgData name="pantelis balaouras" userId="25e8755020fc1734" providerId="LiveId" clId="{59C60493-C39C-4FC7-8114-41AB81183EB7}" dt="2024-04-28T20:51:39.386" v="61" actId="478"/>
          <ac:grpSpMkLst>
            <pc:docMk/>
            <pc:sldMk cId="0" sldId="282"/>
            <ac:grpSpMk id="531" creationId="{00000000-0000-0000-0000-000000000000}"/>
          </ac:grpSpMkLst>
        </pc:grpChg>
        <pc:picChg chg="mod">
          <ac:chgData name="pantelis balaouras" userId="25e8755020fc1734" providerId="LiveId" clId="{59C60493-C39C-4FC7-8114-41AB81183EB7}" dt="2024-04-28T21:27:27.417" v="423" actId="1440"/>
          <ac:picMkLst>
            <pc:docMk/>
            <pc:sldMk cId="0" sldId="282"/>
            <ac:picMk id="538" creationId="{00000000-0000-0000-0000-000000000000}"/>
          </ac:picMkLst>
        </pc:picChg>
      </pc:sldChg>
      <pc:sldChg chg="addSp delSp modSp mod">
        <pc:chgData name="pantelis balaouras" userId="25e8755020fc1734" providerId="LiveId" clId="{59C60493-C39C-4FC7-8114-41AB81183EB7}" dt="2024-04-29T12:13:17.111" v="533"/>
        <pc:sldMkLst>
          <pc:docMk/>
          <pc:sldMk cId="0" sldId="283"/>
        </pc:sldMkLst>
        <pc:spChg chg="add mod">
          <ac:chgData name="pantelis balaouras" userId="25e8755020fc1734" providerId="LiveId" clId="{59C60493-C39C-4FC7-8114-41AB81183EB7}" dt="2024-04-29T12:13:17.111" v="533"/>
          <ac:spMkLst>
            <pc:docMk/>
            <pc:sldMk cId="0" sldId="283"/>
            <ac:spMk id="2" creationId="{B7AB0BF7-AC8D-F154-2622-75F049DED07C}"/>
          </ac:spMkLst>
        </pc:spChg>
        <pc:spChg chg="del">
          <ac:chgData name="pantelis balaouras" userId="25e8755020fc1734" providerId="LiveId" clId="{59C60493-C39C-4FC7-8114-41AB81183EB7}" dt="2024-04-29T12:13:16.457" v="532" actId="478"/>
          <ac:spMkLst>
            <pc:docMk/>
            <pc:sldMk cId="0" sldId="283"/>
            <ac:spMk id="545" creationId="{00000000-0000-0000-0000-000000000000}"/>
          </ac:spMkLst>
        </pc:spChg>
        <pc:spChg chg="mod">
          <ac:chgData name="pantelis balaouras" userId="25e8755020fc1734" providerId="LiveId" clId="{59C60493-C39C-4FC7-8114-41AB81183EB7}" dt="2024-04-28T21:24:34.756" v="419" actId="20577"/>
          <ac:spMkLst>
            <pc:docMk/>
            <pc:sldMk cId="0" sldId="283"/>
            <ac:spMk id="549" creationId="{00000000-0000-0000-0000-000000000000}"/>
          </ac:spMkLst>
        </pc:spChg>
        <pc:spChg chg="mod">
          <ac:chgData name="pantelis balaouras" userId="25e8755020fc1734" providerId="LiveId" clId="{59C60493-C39C-4FC7-8114-41AB81183EB7}" dt="2024-04-28T21:24:16.779" v="418" actId="1037"/>
          <ac:spMkLst>
            <pc:docMk/>
            <pc:sldMk cId="0" sldId="283"/>
            <ac:spMk id="554" creationId="{00000000-0000-0000-0000-000000000000}"/>
          </ac:spMkLst>
        </pc:spChg>
        <pc:spChg chg="mod">
          <ac:chgData name="pantelis balaouras" userId="25e8755020fc1734" providerId="LiveId" clId="{59C60493-C39C-4FC7-8114-41AB81183EB7}" dt="2024-04-28T21:27:15.810" v="422" actId="1076"/>
          <ac:spMkLst>
            <pc:docMk/>
            <pc:sldMk cId="0" sldId="283"/>
            <ac:spMk id="557" creationId="{00000000-0000-0000-0000-000000000000}"/>
          </ac:spMkLst>
        </pc:spChg>
        <pc:grpChg chg="del">
          <ac:chgData name="pantelis balaouras" userId="25e8755020fc1734" providerId="LiveId" clId="{59C60493-C39C-4FC7-8114-41AB81183EB7}" dt="2024-04-28T20:51:41.430" v="62" actId="478"/>
          <ac:grpSpMkLst>
            <pc:docMk/>
            <pc:sldMk cId="0" sldId="283"/>
            <ac:grpSpMk id="546" creationId="{00000000-0000-0000-0000-000000000000}"/>
          </ac:grpSpMkLst>
        </pc:grpChg>
        <pc:picChg chg="mod">
          <ac:chgData name="pantelis balaouras" userId="25e8755020fc1734" providerId="LiveId" clId="{59C60493-C39C-4FC7-8114-41AB81183EB7}" dt="2024-04-28T21:24:16.779" v="418" actId="1037"/>
          <ac:picMkLst>
            <pc:docMk/>
            <pc:sldMk cId="0" sldId="283"/>
            <ac:picMk id="553" creationId="{00000000-0000-0000-0000-000000000000}"/>
          </ac:picMkLst>
        </pc:picChg>
        <pc:picChg chg="mod">
          <ac:chgData name="pantelis balaouras" userId="25e8755020fc1734" providerId="LiveId" clId="{59C60493-C39C-4FC7-8114-41AB81183EB7}" dt="2024-04-28T21:24:16.779" v="418" actId="1037"/>
          <ac:picMkLst>
            <pc:docMk/>
            <pc:sldMk cId="0" sldId="283"/>
            <ac:picMk id="555" creationId="{00000000-0000-0000-0000-000000000000}"/>
          </ac:picMkLst>
        </pc:picChg>
        <pc:picChg chg="mod">
          <ac:chgData name="pantelis balaouras" userId="25e8755020fc1734" providerId="LiveId" clId="{59C60493-C39C-4FC7-8114-41AB81183EB7}" dt="2024-04-28T21:24:16.779" v="418" actId="1037"/>
          <ac:picMkLst>
            <pc:docMk/>
            <pc:sldMk cId="0" sldId="283"/>
            <ac:picMk id="556" creationId="{00000000-0000-0000-0000-000000000000}"/>
          </ac:picMkLst>
        </pc:picChg>
      </pc:sldChg>
      <pc:sldChg chg="addSp delSp modSp mod">
        <pc:chgData name="pantelis balaouras" userId="25e8755020fc1734" providerId="LiveId" clId="{59C60493-C39C-4FC7-8114-41AB81183EB7}" dt="2024-04-29T12:13:23.365" v="535"/>
        <pc:sldMkLst>
          <pc:docMk/>
          <pc:sldMk cId="0" sldId="284"/>
        </pc:sldMkLst>
        <pc:spChg chg="add mod">
          <ac:chgData name="pantelis balaouras" userId="25e8755020fc1734" providerId="LiveId" clId="{59C60493-C39C-4FC7-8114-41AB81183EB7}" dt="2024-04-29T12:13:23.365" v="535"/>
          <ac:spMkLst>
            <pc:docMk/>
            <pc:sldMk cId="0" sldId="284"/>
            <ac:spMk id="2" creationId="{DB870A50-ED8D-14C1-4A27-204B975BA397}"/>
          </ac:spMkLst>
        </pc:spChg>
        <pc:spChg chg="del">
          <ac:chgData name="pantelis balaouras" userId="25e8755020fc1734" providerId="LiveId" clId="{59C60493-C39C-4FC7-8114-41AB81183EB7}" dt="2024-04-29T12:13:22.822" v="534" actId="478"/>
          <ac:spMkLst>
            <pc:docMk/>
            <pc:sldMk cId="0" sldId="284"/>
            <ac:spMk id="564" creationId="{00000000-0000-0000-0000-000000000000}"/>
          </ac:spMkLst>
        </pc:spChg>
        <pc:grpChg chg="del">
          <ac:chgData name="pantelis balaouras" userId="25e8755020fc1734" providerId="LiveId" clId="{59C60493-C39C-4FC7-8114-41AB81183EB7}" dt="2024-04-28T20:51:43.421" v="63" actId="478"/>
          <ac:grpSpMkLst>
            <pc:docMk/>
            <pc:sldMk cId="0" sldId="284"/>
            <ac:grpSpMk id="565" creationId="{00000000-0000-0000-0000-000000000000}"/>
          </ac:grpSpMkLst>
        </pc:grpChg>
        <pc:picChg chg="mod">
          <ac:chgData name="pantelis balaouras" userId="25e8755020fc1734" providerId="LiveId" clId="{59C60493-C39C-4FC7-8114-41AB81183EB7}" dt="2024-04-28T21:22:37.668" v="401" actId="1440"/>
          <ac:picMkLst>
            <pc:docMk/>
            <pc:sldMk cId="0" sldId="284"/>
            <ac:picMk id="572" creationId="{00000000-0000-0000-0000-000000000000}"/>
          </ac:picMkLst>
        </pc:picChg>
        <pc:picChg chg="mod">
          <ac:chgData name="pantelis balaouras" userId="25e8755020fc1734" providerId="LiveId" clId="{59C60493-C39C-4FC7-8114-41AB81183EB7}" dt="2024-04-28T21:22:34.626" v="400" actId="1440"/>
          <ac:picMkLst>
            <pc:docMk/>
            <pc:sldMk cId="0" sldId="284"/>
            <ac:picMk id="573" creationId="{00000000-0000-0000-0000-000000000000}"/>
          </ac:picMkLst>
        </pc:picChg>
        <pc:picChg chg="mod">
          <ac:chgData name="pantelis balaouras" userId="25e8755020fc1734" providerId="LiveId" clId="{59C60493-C39C-4FC7-8114-41AB81183EB7}" dt="2024-04-28T21:22:32.757" v="399" actId="1440"/>
          <ac:picMkLst>
            <pc:docMk/>
            <pc:sldMk cId="0" sldId="284"/>
            <ac:picMk id="574" creationId="{00000000-0000-0000-0000-000000000000}"/>
          </ac:picMkLst>
        </pc:picChg>
      </pc:sldChg>
      <pc:sldChg chg="addSp delSp modSp mod">
        <pc:chgData name="pantelis balaouras" userId="25e8755020fc1734" providerId="LiveId" clId="{59C60493-C39C-4FC7-8114-41AB81183EB7}" dt="2024-04-29T12:13:27.461" v="537"/>
        <pc:sldMkLst>
          <pc:docMk/>
          <pc:sldMk cId="0" sldId="285"/>
        </pc:sldMkLst>
        <pc:spChg chg="add mod">
          <ac:chgData name="pantelis balaouras" userId="25e8755020fc1734" providerId="LiveId" clId="{59C60493-C39C-4FC7-8114-41AB81183EB7}" dt="2024-04-29T12:13:27.461" v="537"/>
          <ac:spMkLst>
            <pc:docMk/>
            <pc:sldMk cId="0" sldId="285"/>
            <ac:spMk id="2" creationId="{7CDB835C-C691-BD1D-5F62-69401608A695}"/>
          </ac:spMkLst>
        </pc:spChg>
        <pc:spChg chg="del">
          <ac:chgData name="pantelis balaouras" userId="25e8755020fc1734" providerId="LiveId" clId="{59C60493-C39C-4FC7-8114-41AB81183EB7}" dt="2024-04-29T12:13:26.861" v="536" actId="478"/>
          <ac:spMkLst>
            <pc:docMk/>
            <pc:sldMk cId="0" sldId="285"/>
            <ac:spMk id="585" creationId="{00000000-0000-0000-0000-000000000000}"/>
          </ac:spMkLst>
        </pc:spChg>
        <pc:spChg chg="mod">
          <ac:chgData name="pantelis balaouras" userId="25e8755020fc1734" providerId="LiveId" clId="{59C60493-C39C-4FC7-8114-41AB81183EB7}" dt="2024-04-28T21:21:14.735" v="383" actId="20577"/>
          <ac:spMkLst>
            <pc:docMk/>
            <pc:sldMk cId="0" sldId="285"/>
            <ac:spMk id="590" creationId="{00000000-0000-0000-0000-000000000000}"/>
          </ac:spMkLst>
        </pc:spChg>
        <pc:grpChg chg="del">
          <ac:chgData name="pantelis balaouras" userId="25e8755020fc1734" providerId="LiveId" clId="{59C60493-C39C-4FC7-8114-41AB81183EB7}" dt="2024-04-28T20:51:45.456" v="64" actId="478"/>
          <ac:grpSpMkLst>
            <pc:docMk/>
            <pc:sldMk cId="0" sldId="285"/>
            <ac:grpSpMk id="586" creationId="{00000000-0000-0000-0000-000000000000}"/>
          </ac:grpSpMkLst>
        </pc:grpChg>
      </pc:sldChg>
      <pc:sldChg chg="addSp delSp modSp mod">
        <pc:chgData name="pantelis balaouras" userId="25e8755020fc1734" providerId="LiveId" clId="{59C60493-C39C-4FC7-8114-41AB81183EB7}" dt="2024-04-29T12:13:31.203" v="539"/>
        <pc:sldMkLst>
          <pc:docMk/>
          <pc:sldMk cId="0" sldId="286"/>
        </pc:sldMkLst>
        <pc:spChg chg="add mod">
          <ac:chgData name="pantelis balaouras" userId="25e8755020fc1734" providerId="LiveId" clId="{59C60493-C39C-4FC7-8114-41AB81183EB7}" dt="2024-04-29T12:13:31.203" v="539"/>
          <ac:spMkLst>
            <pc:docMk/>
            <pc:sldMk cId="0" sldId="286"/>
            <ac:spMk id="3" creationId="{FC43FD0E-6520-E8CA-4B19-603242D36939}"/>
          </ac:spMkLst>
        </pc:spChg>
        <pc:spChg chg="del">
          <ac:chgData name="pantelis balaouras" userId="25e8755020fc1734" providerId="LiveId" clId="{59C60493-C39C-4FC7-8114-41AB81183EB7}" dt="2024-04-29T12:13:30.617" v="538" actId="478"/>
          <ac:spMkLst>
            <pc:docMk/>
            <pc:sldMk cId="0" sldId="286"/>
            <ac:spMk id="597" creationId="{00000000-0000-0000-0000-000000000000}"/>
          </ac:spMkLst>
        </pc:spChg>
        <pc:grpChg chg="del">
          <ac:chgData name="pantelis balaouras" userId="25e8755020fc1734" providerId="LiveId" clId="{59C60493-C39C-4FC7-8114-41AB81183EB7}" dt="2024-04-28T20:51:47.369" v="65" actId="478"/>
          <ac:grpSpMkLst>
            <pc:docMk/>
            <pc:sldMk cId="0" sldId="286"/>
            <ac:grpSpMk id="598" creationId="{00000000-0000-0000-0000-000000000000}"/>
          </ac:grpSpMkLst>
        </pc:grpChg>
      </pc:sldChg>
      <pc:sldChg chg="addSp delSp modSp mod">
        <pc:chgData name="pantelis balaouras" userId="25e8755020fc1734" providerId="LiveId" clId="{59C60493-C39C-4FC7-8114-41AB81183EB7}" dt="2024-04-29T12:13:36.228" v="541"/>
        <pc:sldMkLst>
          <pc:docMk/>
          <pc:sldMk cId="0" sldId="287"/>
        </pc:sldMkLst>
        <pc:spChg chg="add mod">
          <ac:chgData name="pantelis balaouras" userId="25e8755020fc1734" providerId="LiveId" clId="{59C60493-C39C-4FC7-8114-41AB81183EB7}" dt="2024-04-29T12:13:36.228" v="541"/>
          <ac:spMkLst>
            <pc:docMk/>
            <pc:sldMk cId="0" sldId="287"/>
            <ac:spMk id="2" creationId="{EBD095D7-700C-97B0-AA28-BF92291F8514}"/>
          </ac:spMkLst>
        </pc:spChg>
        <pc:spChg chg="del">
          <ac:chgData name="pantelis balaouras" userId="25e8755020fc1734" providerId="LiveId" clId="{59C60493-C39C-4FC7-8114-41AB81183EB7}" dt="2024-04-29T12:13:35.520" v="540" actId="478"/>
          <ac:spMkLst>
            <pc:docMk/>
            <pc:sldMk cId="0" sldId="287"/>
            <ac:spMk id="609" creationId="{00000000-0000-0000-0000-000000000000}"/>
          </ac:spMkLst>
        </pc:spChg>
        <pc:grpChg chg="del">
          <ac:chgData name="pantelis balaouras" userId="25e8755020fc1734" providerId="LiveId" clId="{59C60493-C39C-4FC7-8114-41AB81183EB7}" dt="2024-04-28T20:51:49.331" v="66" actId="478"/>
          <ac:grpSpMkLst>
            <pc:docMk/>
            <pc:sldMk cId="0" sldId="287"/>
            <ac:grpSpMk id="610" creationId="{00000000-0000-0000-0000-000000000000}"/>
          </ac:grpSpMkLst>
        </pc:grpChg>
        <pc:picChg chg="mod">
          <ac:chgData name="pantelis balaouras" userId="25e8755020fc1734" providerId="LiveId" clId="{59C60493-C39C-4FC7-8114-41AB81183EB7}" dt="2024-04-28T21:22:19.784" v="396" actId="1440"/>
          <ac:picMkLst>
            <pc:docMk/>
            <pc:sldMk cId="0" sldId="287"/>
            <ac:picMk id="617" creationId="{00000000-0000-0000-0000-000000000000}"/>
          </ac:picMkLst>
        </pc:picChg>
        <pc:picChg chg="mod">
          <ac:chgData name="pantelis balaouras" userId="25e8755020fc1734" providerId="LiveId" clId="{59C60493-C39C-4FC7-8114-41AB81183EB7}" dt="2024-04-28T21:22:22.677" v="397" actId="1440"/>
          <ac:picMkLst>
            <pc:docMk/>
            <pc:sldMk cId="0" sldId="287"/>
            <ac:picMk id="618" creationId="{00000000-0000-0000-0000-000000000000}"/>
          </ac:picMkLst>
        </pc:picChg>
      </pc:sldChg>
      <pc:sldChg chg="addSp delSp modSp mod">
        <pc:chgData name="pantelis balaouras" userId="25e8755020fc1734" providerId="LiveId" clId="{59C60493-C39C-4FC7-8114-41AB81183EB7}" dt="2024-04-29T12:13:40.073" v="543"/>
        <pc:sldMkLst>
          <pc:docMk/>
          <pc:sldMk cId="0" sldId="288"/>
        </pc:sldMkLst>
        <pc:spChg chg="add mod">
          <ac:chgData name="pantelis balaouras" userId="25e8755020fc1734" providerId="LiveId" clId="{59C60493-C39C-4FC7-8114-41AB81183EB7}" dt="2024-04-29T12:13:40.073" v="543"/>
          <ac:spMkLst>
            <pc:docMk/>
            <pc:sldMk cId="0" sldId="288"/>
            <ac:spMk id="2" creationId="{1F0DC17A-DA49-805B-1229-052B06599CD8}"/>
          </ac:spMkLst>
        </pc:spChg>
        <pc:spChg chg="del">
          <ac:chgData name="pantelis balaouras" userId="25e8755020fc1734" providerId="LiveId" clId="{59C60493-C39C-4FC7-8114-41AB81183EB7}" dt="2024-04-29T12:13:39.504" v="542" actId="478"/>
          <ac:spMkLst>
            <pc:docMk/>
            <pc:sldMk cId="0" sldId="288"/>
            <ac:spMk id="627" creationId="{00000000-0000-0000-0000-000000000000}"/>
          </ac:spMkLst>
        </pc:spChg>
        <pc:grpChg chg="del">
          <ac:chgData name="pantelis balaouras" userId="25e8755020fc1734" providerId="LiveId" clId="{59C60493-C39C-4FC7-8114-41AB81183EB7}" dt="2024-04-28T20:51:51.269" v="67" actId="478"/>
          <ac:grpSpMkLst>
            <pc:docMk/>
            <pc:sldMk cId="0" sldId="288"/>
            <ac:grpSpMk id="628" creationId="{00000000-0000-0000-0000-000000000000}"/>
          </ac:grpSpMkLst>
        </pc:grpChg>
        <pc:picChg chg="mod">
          <ac:chgData name="pantelis balaouras" userId="25e8755020fc1734" providerId="LiveId" clId="{59C60493-C39C-4FC7-8114-41AB81183EB7}" dt="2024-04-28T21:22:15.920" v="395" actId="1440"/>
          <ac:picMkLst>
            <pc:docMk/>
            <pc:sldMk cId="0" sldId="288"/>
            <ac:picMk id="635" creationId="{00000000-0000-0000-0000-000000000000}"/>
          </ac:picMkLst>
        </pc:picChg>
        <pc:picChg chg="mod">
          <ac:chgData name="pantelis balaouras" userId="25e8755020fc1734" providerId="LiveId" clId="{59C60493-C39C-4FC7-8114-41AB81183EB7}" dt="2024-04-28T21:22:13.059" v="394" actId="1440"/>
          <ac:picMkLst>
            <pc:docMk/>
            <pc:sldMk cId="0" sldId="288"/>
            <ac:picMk id="636" creationId="{00000000-0000-0000-0000-000000000000}"/>
          </ac:picMkLst>
        </pc:picChg>
      </pc:sldChg>
      <pc:sldChg chg="addSp delSp modSp mod">
        <pc:chgData name="pantelis balaouras" userId="25e8755020fc1734" providerId="LiveId" clId="{59C60493-C39C-4FC7-8114-41AB81183EB7}" dt="2024-04-29T12:13:43.419" v="545"/>
        <pc:sldMkLst>
          <pc:docMk/>
          <pc:sldMk cId="0" sldId="289"/>
        </pc:sldMkLst>
        <pc:spChg chg="add mod">
          <ac:chgData name="pantelis balaouras" userId="25e8755020fc1734" providerId="LiveId" clId="{59C60493-C39C-4FC7-8114-41AB81183EB7}" dt="2024-04-29T12:13:43.419" v="545"/>
          <ac:spMkLst>
            <pc:docMk/>
            <pc:sldMk cId="0" sldId="289"/>
            <ac:spMk id="2" creationId="{B4590F30-4938-2C91-1478-FC2D312E3ED8}"/>
          </ac:spMkLst>
        </pc:spChg>
        <pc:spChg chg="del">
          <ac:chgData name="pantelis balaouras" userId="25e8755020fc1734" providerId="LiveId" clId="{59C60493-C39C-4FC7-8114-41AB81183EB7}" dt="2024-04-29T12:13:42.945" v="544" actId="478"/>
          <ac:spMkLst>
            <pc:docMk/>
            <pc:sldMk cId="0" sldId="289"/>
            <ac:spMk id="645" creationId="{00000000-0000-0000-0000-000000000000}"/>
          </ac:spMkLst>
        </pc:spChg>
        <pc:grpChg chg="del">
          <ac:chgData name="pantelis balaouras" userId="25e8755020fc1734" providerId="LiveId" clId="{59C60493-C39C-4FC7-8114-41AB81183EB7}" dt="2024-04-28T20:51:53.332" v="68" actId="478"/>
          <ac:grpSpMkLst>
            <pc:docMk/>
            <pc:sldMk cId="0" sldId="289"/>
            <ac:grpSpMk id="646" creationId="{00000000-0000-0000-0000-000000000000}"/>
          </ac:grpSpMkLst>
        </pc:grpChg>
        <pc:picChg chg="mod">
          <ac:chgData name="pantelis balaouras" userId="25e8755020fc1734" providerId="LiveId" clId="{59C60493-C39C-4FC7-8114-41AB81183EB7}" dt="2024-04-28T21:22:05.891" v="392" actId="1440"/>
          <ac:picMkLst>
            <pc:docMk/>
            <pc:sldMk cId="0" sldId="289"/>
            <ac:picMk id="651" creationId="{00000000-0000-0000-0000-000000000000}"/>
          </ac:picMkLst>
        </pc:picChg>
        <pc:picChg chg="mod">
          <ac:chgData name="pantelis balaouras" userId="25e8755020fc1734" providerId="LiveId" clId="{59C60493-C39C-4FC7-8114-41AB81183EB7}" dt="2024-04-28T21:22:09.025" v="393" actId="1440"/>
          <ac:picMkLst>
            <pc:docMk/>
            <pc:sldMk cId="0" sldId="289"/>
            <ac:picMk id="654" creationId="{00000000-0000-0000-0000-000000000000}"/>
          </ac:picMkLst>
        </pc:picChg>
      </pc:sldChg>
      <pc:sldChg chg="addSp delSp modSp mod">
        <pc:chgData name="pantelis balaouras" userId="25e8755020fc1734" providerId="LiveId" clId="{59C60493-C39C-4FC7-8114-41AB81183EB7}" dt="2024-04-29T12:13:47.206" v="547"/>
        <pc:sldMkLst>
          <pc:docMk/>
          <pc:sldMk cId="0" sldId="290"/>
        </pc:sldMkLst>
        <pc:spChg chg="add mod">
          <ac:chgData name="pantelis balaouras" userId="25e8755020fc1734" providerId="LiveId" clId="{59C60493-C39C-4FC7-8114-41AB81183EB7}" dt="2024-04-29T12:13:47.206" v="547"/>
          <ac:spMkLst>
            <pc:docMk/>
            <pc:sldMk cId="0" sldId="290"/>
            <ac:spMk id="2" creationId="{A56076F7-62EF-958A-3517-4912EC29B952}"/>
          </ac:spMkLst>
        </pc:spChg>
        <pc:spChg chg="del">
          <ac:chgData name="pantelis balaouras" userId="25e8755020fc1734" providerId="LiveId" clId="{59C60493-C39C-4FC7-8114-41AB81183EB7}" dt="2024-04-29T12:13:46.657" v="546" actId="478"/>
          <ac:spMkLst>
            <pc:docMk/>
            <pc:sldMk cId="0" sldId="290"/>
            <ac:spMk id="661" creationId="{00000000-0000-0000-0000-000000000000}"/>
          </ac:spMkLst>
        </pc:spChg>
        <pc:spChg chg="mod">
          <ac:chgData name="pantelis balaouras" userId="25e8755020fc1734" providerId="LiveId" clId="{59C60493-C39C-4FC7-8114-41AB81183EB7}" dt="2024-04-28T21:21:23.875" v="385" actId="20577"/>
          <ac:spMkLst>
            <pc:docMk/>
            <pc:sldMk cId="0" sldId="290"/>
            <ac:spMk id="666" creationId="{00000000-0000-0000-0000-000000000000}"/>
          </ac:spMkLst>
        </pc:spChg>
        <pc:grpChg chg="del">
          <ac:chgData name="pantelis balaouras" userId="25e8755020fc1734" providerId="LiveId" clId="{59C60493-C39C-4FC7-8114-41AB81183EB7}" dt="2024-04-28T20:51:55.415" v="69" actId="478"/>
          <ac:grpSpMkLst>
            <pc:docMk/>
            <pc:sldMk cId="0" sldId="290"/>
            <ac:grpSpMk id="662" creationId="{00000000-0000-0000-0000-000000000000}"/>
          </ac:grpSpMkLst>
        </pc:grpChg>
      </pc:sldChg>
      <pc:sldChg chg="addSp delSp modSp mod">
        <pc:chgData name="pantelis balaouras" userId="25e8755020fc1734" providerId="LiveId" clId="{59C60493-C39C-4FC7-8114-41AB81183EB7}" dt="2024-04-29T12:13:52.355" v="549"/>
        <pc:sldMkLst>
          <pc:docMk/>
          <pc:sldMk cId="0" sldId="291"/>
        </pc:sldMkLst>
        <pc:spChg chg="add mod">
          <ac:chgData name="pantelis balaouras" userId="25e8755020fc1734" providerId="LiveId" clId="{59C60493-C39C-4FC7-8114-41AB81183EB7}" dt="2024-04-29T12:13:52.355" v="549"/>
          <ac:spMkLst>
            <pc:docMk/>
            <pc:sldMk cId="0" sldId="291"/>
            <ac:spMk id="3" creationId="{5832CD1F-EB14-92CD-4D3E-7C87311F2B06}"/>
          </ac:spMkLst>
        </pc:spChg>
        <pc:spChg chg="del">
          <ac:chgData name="pantelis balaouras" userId="25e8755020fc1734" providerId="LiveId" clId="{59C60493-C39C-4FC7-8114-41AB81183EB7}" dt="2024-04-29T12:13:51.747" v="548" actId="478"/>
          <ac:spMkLst>
            <pc:docMk/>
            <pc:sldMk cId="0" sldId="291"/>
            <ac:spMk id="673" creationId="{00000000-0000-0000-0000-000000000000}"/>
          </ac:spMkLst>
        </pc:spChg>
        <pc:grpChg chg="del">
          <ac:chgData name="pantelis balaouras" userId="25e8755020fc1734" providerId="LiveId" clId="{59C60493-C39C-4FC7-8114-41AB81183EB7}" dt="2024-04-28T20:51:57.458" v="70" actId="478"/>
          <ac:grpSpMkLst>
            <pc:docMk/>
            <pc:sldMk cId="0" sldId="291"/>
            <ac:grpSpMk id="674" creationId="{00000000-0000-0000-0000-000000000000}"/>
          </ac:grpSpMkLst>
        </pc:grpChg>
      </pc:sldChg>
      <pc:sldChg chg="addSp delSp modSp mod">
        <pc:chgData name="pantelis balaouras" userId="25e8755020fc1734" providerId="LiveId" clId="{59C60493-C39C-4FC7-8114-41AB81183EB7}" dt="2024-04-29T12:13:56.502" v="551"/>
        <pc:sldMkLst>
          <pc:docMk/>
          <pc:sldMk cId="0" sldId="292"/>
        </pc:sldMkLst>
        <pc:spChg chg="add mod">
          <ac:chgData name="pantelis balaouras" userId="25e8755020fc1734" providerId="LiveId" clId="{59C60493-C39C-4FC7-8114-41AB81183EB7}" dt="2024-04-29T12:13:56.502" v="551"/>
          <ac:spMkLst>
            <pc:docMk/>
            <pc:sldMk cId="0" sldId="292"/>
            <ac:spMk id="2" creationId="{714D5D74-7AB9-3A38-2F84-B08F8EFC80C5}"/>
          </ac:spMkLst>
        </pc:spChg>
        <pc:spChg chg="del">
          <ac:chgData name="pantelis balaouras" userId="25e8755020fc1734" providerId="LiveId" clId="{59C60493-C39C-4FC7-8114-41AB81183EB7}" dt="2024-04-29T12:13:55.900" v="550" actId="478"/>
          <ac:spMkLst>
            <pc:docMk/>
            <pc:sldMk cId="0" sldId="292"/>
            <ac:spMk id="685" creationId="{00000000-0000-0000-0000-000000000000}"/>
          </ac:spMkLst>
        </pc:spChg>
        <pc:grpChg chg="del">
          <ac:chgData name="pantelis balaouras" userId="25e8755020fc1734" providerId="LiveId" clId="{59C60493-C39C-4FC7-8114-41AB81183EB7}" dt="2024-04-28T20:51:59.509" v="71" actId="478"/>
          <ac:grpSpMkLst>
            <pc:docMk/>
            <pc:sldMk cId="0" sldId="292"/>
            <ac:grpSpMk id="686" creationId="{00000000-0000-0000-0000-000000000000}"/>
          </ac:grpSpMkLst>
        </pc:grpChg>
        <pc:picChg chg="mod">
          <ac:chgData name="pantelis balaouras" userId="25e8755020fc1734" providerId="LiveId" clId="{59C60493-C39C-4FC7-8114-41AB81183EB7}" dt="2024-04-28T21:21:58.196" v="390" actId="1440"/>
          <ac:picMkLst>
            <pc:docMk/>
            <pc:sldMk cId="0" sldId="292"/>
            <ac:picMk id="693" creationId="{00000000-0000-0000-0000-000000000000}"/>
          </ac:picMkLst>
        </pc:picChg>
        <pc:picChg chg="mod">
          <ac:chgData name="pantelis balaouras" userId="25e8755020fc1734" providerId="LiveId" clId="{59C60493-C39C-4FC7-8114-41AB81183EB7}" dt="2024-04-28T21:22:00.372" v="391" actId="1440"/>
          <ac:picMkLst>
            <pc:docMk/>
            <pc:sldMk cId="0" sldId="292"/>
            <ac:picMk id="694" creationId="{00000000-0000-0000-0000-000000000000}"/>
          </ac:picMkLst>
        </pc:picChg>
      </pc:sldChg>
      <pc:sldChg chg="addSp delSp modSp mod">
        <pc:chgData name="pantelis balaouras" userId="25e8755020fc1734" providerId="LiveId" clId="{59C60493-C39C-4FC7-8114-41AB81183EB7}" dt="2024-04-29T12:14:00.461" v="553"/>
        <pc:sldMkLst>
          <pc:docMk/>
          <pc:sldMk cId="0" sldId="293"/>
        </pc:sldMkLst>
        <pc:spChg chg="add mod">
          <ac:chgData name="pantelis balaouras" userId="25e8755020fc1734" providerId="LiveId" clId="{59C60493-C39C-4FC7-8114-41AB81183EB7}" dt="2024-04-29T12:14:00.461" v="553"/>
          <ac:spMkLst>
            <pc:docMk/>
            <pc:sldMk cId="0" sldId="293"/>
            <ac:spMk id="2" creationId="{8032B821-7CA7-6765-8436-0F3D5DBDE1F8}"/>
          </ac:spMkLst>
        </pc:spChg>
        <pc:spChg chg="del">
          <ac:chgData name="pantelis balaouras" userId="25e8755020fc1734" providerId="LiveId" clId="{59C60493-C39C-4FC7-8114-41AB81183EB7}" dt="2024-04-29T12:13:59.978" v="552" actId="478"/>
          <ac:spMkLst>
            <pc:docMk/>
            <pc:sldMk cId="0" sldId="293"/>
            <ac:spMk id="702" creationId="{00000000-0000-0000-0000-000000000000}"/>
          </ac:spMkLst>
        </pc:spChg>
        <pc:grpChg chg="del">
          <ac:chgData name="pantelis balaouras" userId="25e8755020fc1734" providerId="LiveId" clId="{59C60493-C39C-4FC7-8114-41AB81183EB7}" dt="2024-04-28T20:52:01.604" v="72" actId="478"/>
          <ac:grpSpMkLst>
            <pc:docMk/>
            <pc:sldMk cId="0" sldId="293"/>
            <ac:grpSpMk id="703" creationId="{00000000-0000-0000-0000-000000000000}"/>
          </ac:grpSpMkLst>
        </pc:grpChg>
        <pc:picChg chg="mod">
          <ac:chgData name="pantelis balaouras" userId="25e8755020fc1734" providerId="LiveId" clId="{59C60493-C39C-4FC7-8114-41AB81183EB7}" dt="2024-04-28T21:21:43.878" v="387" actId="1440"/>
          <ac:picMkLst>
            <pc:docMk/>
            <pc:sldMk cId="0" sldId="293"/>
            <ac:picMk id="710" creationId="{00000000-0000-0000-0000-000000000000}"/>
          </ac:picMkLst>
        </pc:picChg>
        <pc:picChg chg="mod">
          <ac:chgData name="pantelis balaouras" userId="25e8755020fc1734" providerId="LiveId" clId="{59C60493-C39C-4FC7-8114-41AB81183EB7}" dt="2024-04-28T21:21:41.756" v="386" actId="1440"/>
          <ac:picMkLst>
            <pc:docMk/>
            <pc:sldMk cId="0" sldId="293"/>
            <ac:picMk id="711" creationId="{00000000-0000-0000-0000-000000000000}"/>
          </ac:picMkLst>
        </pc:picChg>
      </pc:sldChg>
      <pc:sldChg chg="delSp mod">
        <pc:chgData name="pantelis balaouras" userId="25e8755020fc1734" providerId="LiveId" clId="{59C60493-C39C-4FC7-8114-41AB81183EB7}" dt="2024-04-28T20:52:05.301" v="74" actId="478"/>
        <pc:sldMkLst>
          <pc:docMk/>
          <pc:sldMk cId="0" sldId="294"/>
        </pc:sldMkLst>
        <pc:grpChg chg="del">
          <ac:chgData name="pantelis balaouras" userId="25e8755020fc1734" providerId="LiveId" clId="{59C60493-C39C-4FC7-8114-41AB81183EB7}" dt="2024-04-28T20:52:05.301" v="74" actId="478"/>
          <ac:grpSpMkLst>
            <pc:docMk/>
            <pc:sldMk cId="0" sldId="294"/>
            <ac:grpSpMk id="719" creationId="{00000000-0000-0000-0000-000000000000}"/>
          </ac:grpSpMkLst>
        </pc:grpChg>
      </pc:sldChg>
      <pc:sldChg chg="addSp delSp modSp mod">
        <pc:chgData name="pantelis balaouras" userId="25e8755020fc1734" providerId="LiveId" clId="{59C60493-C39C-4FC7-8114-41AB81183EB7}" dt="2024-04-28T20:50:14.138" v="41"/>
        <pc:sldMkLst>
          <pc:docMk/>
          <pc:sldMk cId="0" sldId="295"/>
        </pc:sldMkLst>
        <pc:picChg chg="add mod">
          <ac:chgData name="pantelis balaouras" userId="25e8755020fc1734" providerId="LiveId" clId="{59C60493-C39C-4FC7-8114-41AB81183EB7}" dt="2024-04-28T20:50:14.138" v="41"/>
          <ac:picMkLst>
            <pc:docMk/>
            <pc:sldMk cId="0" sldId="295"/>
            <ac:picMk id="2" creationId="{D1338DB7-6532-2A0D-4896-ED299C2BB89C}"/>
          </ac:picMkLst>
        </pc:picChg>
        <pc:picChg chg="del">
          <ac:chgData name="pantelis balaouras" userId="25e8755020fc1734" providerId="LiveId" clId="{59C60493-C39C-4FC7-8114-41AB81183EB7}" dt="2024-04-28T20:50:13.411" v="40" actId="478"/>
          <ac:picMkLst>
            <pc:docMk/>
            <pc:sldMk cId="0" sldId="295"/>
            <ac:picMk id="736" creationId="{00000000-0000-0000-0000-000000000000}"/>
          </ac:picMkLst>
        </pc:picChg>
      </pc:sldChg>
      <pc:sldChg chg="modSp mod">
        <pc:chgData name="pantelis balaouras" userId="25e8755020fc1734" providerId="LiveId" clId="{59C60493-C39C-4FC7-8114-41AB81183EB7}" dt="2024-04-29T12:18:10.620" v="582" actId="14100"/>
        <pc:sldMkLst>
          <pc:docMk/>
          <pc:sldMk cId="1680057842" sldId="296"/>
        </pc:sldMkLst>
        <pc:spChg chg="mod">
          <ac:chgData name="pantelis balaouras" userId="25e8755020fc1734" providerId="LiveId" clId="{59C60493-C39C-4FC7-8114-41AB81183EB7}" dt="2024-04-29T12:18:10.620" v="582" actId="14100"/>
          <ac:spMkLst>
            <pc:docMk/>
            <pc:sldMk cId="1680057842" sldId="296"/>
            <ac:spMk id="6" creationId="{00000000-0000-0000-0000-000000000000}"/>
          </ac:spMkLst>
        </pc:spChg>
        <pc:spChg chg="mod">
          <ac:chgData name="pantelis balaouras" userId="25e8755020fc1734" providerId="LiveId" clId="{59C60493-C39C-4FC7-8114-41AB81183EB7}" dt="2024-04-28T20:57:28.901" v="126" actId="120"/>
          <ac:spMkLst>
            <pc:docMk/>
            <pc:sldMk cId="1680057842" sldId="296"/>
            <ac:spMk id="9" creationId="{00000000-0000-0000-0000-000000000000}"/>
          </ac:spMkLst>
        </pc:spChg>
        <pc:spChg chg="mod">
          <ac:chgData name="pantelis balaouras" userId="25e8755020fc1734" providerId="LiveId" clId="{59C60493-C39C-4FC7-8114-41AB81183EB7}" dt="2024-04-28T20:57:47.449" v="133" actId="1038"/>
          <ac:spMkLst>
            <pc:docMk/>
            <pc:sldMk cId="1680057842" sldId="296"/>
            <ac:spMk id="15" creationId="{00000000-0000-0000-0000-000000000000}"/>
          </ac:spMkLst>
        </pc:spChg>
      </pc:sldChg>
      <pc:sldChg chg="modSp mod">
        <pc:chgData name="pantelis balaouras" userId="25e8755020fc1734" providerId="LiveId" clId="{59C60493-C39C-4FC7-8114-41AB81183EB7}" dt="2024-04-28T20:57:17.977" v="125" actId="1076"/>
        <pc:sldMkLst>
          <pc:docMk/>
          <pc:sldMk cId="1948418176" sldId="297"/>
        </pc:sldMkLst>
        <pc:spChg chg="mod">
          <ac:chgData name="pantelis balaouras" userId="25e8755020fc1734" providerId="LiveId" clId="{59C60493-C39C-4FC7-8114-41AB81183EB7}" dt="2024-04-28T20:57:17.977" v="125" actId="1076"/>
          <ac:spMkLst>
            <pc:docMk/>
            <pc:sldMk cId="1948418176" sldId="297"/>
            <ac:spMk id="12" creationId="{00000000-0000-0000-0000-000000000000}"/>
          </ac:spMkLst>
        </pc:spChg>
        <pc:picChg chg="mod">
          <ac:chgData name="pantelis balaouras" userId="25e8755020fc1734" providerId="LiveId" clId="{59C60493-C39C-4FC7-8114-41AB81183EB7}" dt="2024-04-28T20:57:10.286" v="124" actId="1076"/>
          <ac:picMkLst>
            <pc:docMk/>
            <pc:sldMk cId="1948418176" sldId="297"/>
            <ac:picMk id="13" creationId="{00000000-0000-0000-0000-000000000000}"/>
          </ac:picMkLst>
        </pc:picChg>
      </pc:sldChg>
      <pc:sldChg chg="addSp delSp modSp mod">
        <pc:chgData name="pantelis balaouras" userId="25e8755020fc1734" providerId="LiveId" clId="{59C60493-C39C-4FC7-8114-41AB81183EB7}" dt="2024-04-29T12:11:24.355" v="502" actId="20577"/>
        <pc:sldMkLst>
          <pc:docMk/>
          <pc:sldMk cId="996944882" sldId="298"/>
        </pc:sldMkLst>
        <pc:spChg chg="add mod">
          <ac:chgData name="pantelis balaouras" userId="25e8755020fc1734" providerId="LiveId" clId="{59C60493-C39C-4FC7-8114-41AB81183EB7}" dt="2024-04-28T21:03:29.712" v="241" actId="478"/>
          <ac:spMkLst>
            <pc:docMk/>
            <pc:sldMk cId="996944882" sldId="298"/>
            <ac:spMk id="3" creationId="{044EB334-CCA1-486A-FF98-3076F2C61D3B}"/>
          </ac:spMkLst>
        </pc:spChg>
        <pc:spChg chg="del">
          <ac:chgData name="pantelis balaouras" userId="25e8755020fc1734" providerId="LiveId" clId="{59C60493-C39C-4FC7-8114-41AB81183EB7}" dt="2024-04-28T21:03:29.712" v="241" actId="478"/>
          <ac:spMkLst>
            <pc:docMk/>
            <pc:sldMk cId="996944882" sldId="298"/>
            <ac:spMk id="261" creationId="{00000000-0000-0000-0000-000000000000}"/>
          </ac:spMkLst>
        </pc:spChg>
        <pc:spChg chg="mod">
          <ac:chgData name="pantelis balaouras" userId="25e8755020fc1734" providerId="LiveId" clId="{59C60493-C39C-4FC7-8114-41AB81183EB7}" dt="2024-04-29T12:11:24.355" v="502" actId="20577"/>
          <ac:spMkLst>
            <pc:docMk/>
            <pc:sldMk cId="996944882" sldId="298"/>
            <ac:spMk id="262" creationId="{00000000-0000-0000-0000-000000000000}"/>
          </ac:spMkLst>
        </pc:spChg>
        <pc:spChg chg="mod">
          <ac:chgData name="pantelis balaouras" userId="25e8755020fc1734" providerId="LiveId" clId="{59C60493-C39C-4FC7-8114-41AB81183EB7}" dt="2024-04-28T21:03:39.694" v="244" actId="14100"/>
          <ac:spMkLst>
            <pc:docMk/>
            <pc:sldMk cId="996944882" sldId="298"/>
            <ac:spMk id="267" creationId="{00000000-0000-0000-0000-000000000000}"/>
          </ac:spMkLst>
        </pc:spChg>
        <pc:grpChg chg="del">
          <ac:chgData name="pantelis balaouras" userId="25e8755020fc1734" providerId="LiveId" clId="{59C60493-C39C-4FC7-8114-41AB81183EB7}" dt="2024-04-28T20:51:05.505" v="45" actId="478"/>
          <ac:grpSpMkLst>
            <pc:docMk/>
            <pc:sldMk cId="996944882" sldId="298"/>
            <ac:grpSpMk id="264" creationId="{00000000-0000-0000-0000-000000000000}"/>
          </ac:grpSpMkLst>
        </pc:grpChg>
      </pc:sldChg>
      <pc:sldChg chg="modSp mod">
        <pc:chgData name="pantelis balaouras" userId="25e8755020fc1734" providerId="LiveId" clId="{59C60493-C39C-4FC7-8114-41AB81183EB7}" dt="2024-04-29T12:12:09.471" v="508" actId="20577"/>
        <pc:sldMkLst>
          <pc:docMk/>
          <pc:sldMk cId="2841098490" sldId="299"/>
        </pc:sldMkLst>
        <pc:spChg chg="mod">
          <ac:chgData name="pantelis balaouras" userId="25e8755020fc1734" providerId="LiveId" clId="{59C60493-C39C-4FC7-8114-41AB81183EB7}" dt="2024-04-29T12:12:09.471" v="508" actId="20577"/>
          <ac:spMkLst>
            <pc:docMk/>
            <pc:sldMk cId="2841098490" sldId="299"/>
            <ac:spMk id="4" creationId="{E47D0821-8573-4002-9B33-F43C68A1D403}"/>
          </ac:spMkLst>
        </pc:spChg>
        <pc:spChg chg="mod">
          <ac:chgData name="pantelis balaouras" userId="25e8755020fc1734" providerId="LiveId" clId="{59C60493-C39C-4FC7-8114-41AB81183EB7}" dt="2024-04-28T21:20:39.229" v="380"/>
          <ac:spMkLst>
            <pc:docMk/>
            <pc:sldMk cId="2841098490" sldId="299"/>
            <ac:spMk id="8" creationId="{00000000-0000-0000-0000-000000000000}"/>
          </ac:spMkLst>
        </pc:spChg>
      </pc:sldChg>
      <pc:sldChg chg="modSp mod">
        <pc:chgData name="pantelis balaouras" userId="25e8755020fc1734" providerId="LiveId" clId="{59C60493-C39C-4FC7-8114-41AB81183EB7}" dt="2024-04-29T12:10:12.589" v="487" actId="20577"/>
        <pc:sldMkLst>
          <pc:docMk/>
          <pc:sldMk cId="1937707932" sldId="300"/>
        </pc:sldMkLst>
        <pc:spChg chg="mod">
          <ac:chgData name="pantelis balaouras" userId="25e8755020fc1734" providerId="LiveId" clId="{59C60493-C39C-4FC7-8114-41AB81183EB7}" dt="2024-04-29T12:10:12.589" v="487" actId="20577"/>
          <ac:spMkLst>
            <pc:docMk/>
            <pc:sldMk cId="1937707932" sldId="300"/>
            <ac:spMk id="4" creationId="{E47D0821-8573-4002-9B33-F43C68A1D403}"/>
          </ac:spMkLst>
        </pc:spChg>
        <pc:spChg chg="mod">
          <ac:chgData name="pantelis balaouras" userId="25e8755020fc1734" providerId="LiveId" clId="{59C60493-C39C-4FC7-8114-41AB81183EB7}" dt="2024-04-28T21:05:13.080" v="275" actId="12"/>
          <ac:spMkLst>
            <pc:docMk/>
            <pc:sldMk cId="1937707932" sldId="300"/>
            <ac:spMk id="7" creationId="{00000000-0000-0000-0000-000000000000}"/>
          </ac:spMkLst>
        </pc:spChg>
      </pc:sldChg>
      <pc:sldChg chg="del">
        <pc:chgData name="pantelis balaouras" userId="25e8755020fc1734" providerId="LiveId" clId="{59C60493-C39C-4FC7-8114-41AB81183EB7}" dt="2024-04-28T21:05:17.990" v="276" actId="47"/>
        <pc:sldMkLst>
          <pc:docMk/>
          <pc:sldMk cId="3737374072" sldId="301"/>
        </pc:sldMkLst>
      </pc:sldChg>
      <pc:sldChg chg="modSp del mod">
        <pc:chgData name="pantelis balaouras" userId="25e8755020fc1734" providerId="LiveId" clId="{59C60493-C39C-4FC7-8114-41AB81183EB7}" dt="2024-04-28T21:20:48.422" v="381" actId="47"/>
        <pc:sldMkLst>
          <pc:docMk/>
          <pc:sldMk cId="2433615225" sldId="302"/>
        </pc:sldMkLst>
        <pc:spChg chg="mod">
          <ac:chgData name="pantelis balaouras" userId="25e8755020fc1734" providerId="LiveId" clId="{59C60493-C39C-4FC7-8114-41AB81183EB7}" dt="2024-04-28T21:20:19.261" v="379" actId="6549"/>
          <ac:spMkLst>
            <pc:docMk/>
            <pc:sldMk cId="2433615225" sldId="302"/>
            <ac:spMk id="15" creationId="{00000000-0000-0000-0000-000000000000}"/>
          </ac:spMkLst>
        </pc:spChg>
      </pc:sldChg>
      <pc:sldChg chg="delSp mod">
        <pc:chgData name="pantelis balaouras" userId="25e8755020fc1734" providerId="LiveId" clId="{59C60493-C39C-4FC7-8114-41AB81183EB7}" dt="2024-04-28T20:52:03.510" v="73" actId="478"/>
        <pc:sldMkLst>
          <pc:docMk/>
          <pc:sldMk cId="1570183671" sldId="303"/>
        </pc:sldMkLst>
        <pc:grpChg chg="del">
          <ac:chgData name="pantelis balaouras" userId="25e8755020fc1734" providerId="LiveId" clId="{59C60493-C39C-4FC7-8114-41AB81183EB7}" dt="2024-04-28T20:52:03.510" v="73" actId="478"/>
          <ac:grpSpMkLst>
            <pc:docMk/>
            <pc:sldMk cId="1570183671" sldId="303"/>
            <ac:grpSpMk id="15" creationId="{00000000-0000-0000-0000-000000000000}"/>
          </ac:grpSpMkLst>
        </pc:grpChg>
      </pc:sldChg>
      <pc:sldChg chg="modSp add mod ord">
        <pc:chgData name="pantelis balaouras" userId="25e8755020fc1734" providerId="LiveId" clId="{59C60493-C39C-4FC7-8114-41AB81183EB7}" dt="2024-04-29T11:49:49.777" v="473" actId="20577"/>
        <pc:sldMkLst>
          <pc:docMk/>
          <pc:sldMk cId="1946061813" sldId="304"/>
        </pc:sldMkLst>
        <pc:spChg chg="mod">
          <ac:chgData name="pantelis balaouras" userId="25e8755020fc1734" providerId="LiveId" clId="{59C60493-C39C-4FC7-8114-41AB81183EB7}" dt="2024-04-29T11:49:49.777" v="473" actId="20577"/>
          <ac:spMkLst>
            <pc:docMk/>
            <pc:sldMk cId="1946061813" sldId="304"/>
            <ac:spMk id="4" creationId="{E47D0821-8573-4002-9B33-F43C68A1D403}"/>
          </ac:spMkLst>
        </pc:spChg>
        <pc:spChg chg="mod">
          <ac:chgData name="pantelis balaouras" userId="25e8755020fc1734" providerId="LiveId" clId="{59C60493-C39C-4FC7-8114-41AB81183EB7}" dt="2024-04-28T21:03:01.374" v="238" actId="20577"/>
          <ac:spMkLst>
            <pc:docMk/>
            <pc:sldMk cId="1946061813" sldId="304"/>
            <ac:spMk id="7" creationId="{00000000-0000-0000-0000-000000000000}"/>
          </ac:spMkLst>
        </pc:spChg>
      </pc:sldChg>
      <pc:sldChg chg="addSp modSp new mod">
        <pc:chgData name="pantelis balaouras" userId="25e8755020fc1734" providerId="LiveId" clId="{59C60493-C39C-4FC7-8114-41AB81183EB7}" dt="2024-04-29T12:11:34.469" v="503" actId="6549"/>
        <pc:sldMkLst>
          <pc:docMk/>
          <pc:sldMk cId="481342185" sldId="305"/>
        </pc:sldMkLst>
        <pc:spChg chg="mod">
          <ac:chgData name="pantelis balaouras" userId="25e8755020fc1734" providerId="LiveId" clId="{59C60493-C39C-4FC7-8114-41AB81183EB7}" dt="2024-04-28T21:00:14.991" v="151" actId="27636"/>
          <ac:spMkLst>
            <pc:docMk/>
            <pc:sldMk cId="481342185" sldId="305"/>
            <ac:spMk id="2" creationId="{6DA93C2B-71DF-EA23-81FF-D610C3C56C67}"/>
          </ac:spMkLst>
        </pc:spChg>
        <pc:spChg chg="mod">
          <ac:chgData name="pantelis balaouras" userId="25e8755020fc1734" providerId="LiveId" clId="{59C60493-C39C-4FC7-8114-41AB81183EB7}" dt="2024-04-28T21:00:57.199" v="157" actId="14100"/>
          <ac:spMkLst>
            <pc:docMk/>
            <pc:sldMk cId="481342185" sldId="305"/>
            <ac:spMk id="3" creationId="{F7138A2E-4F28-748D-C439-F32B9FF3FC2A}"/>
          </ac:spMkLst>
        </pc:spChg>
        <pc:spChg chg="add mod">
          <ac:chgData name="pantelis balaouras" userId="25e8755020fc1734" providerId="LiveId" clId="{59C60493-C39C-4FC7-8114-41AB81183EB7}" dt="2024-04-28T21:00:35.125" v="153"/>
          <ac:spMkLst>
            <pc:docMk/>
            <pc:sldMk cId="481342185" sldId="305"/>
            <ac:spMk id="5" creationId="{3B83DE84-C811-ABA1-4D5D-A5BD82144DA8}"/>
          </ac:spMkLst>
        </pc:spChg>
        <pc:spChg chg="add mod">
          <ac:chgData name="pantelis balaouras" userId="25e8755020fc1734" providerId="LiveId" clId="{59C60493-C39C-4FC7-8114-41AB81183EB7}" dt="2024-04-29T12:11:34.469" v="503" actId="6549"/>
          <ac:spMkLst>
            <pc:docMk/>
            <pc:sldMk cId="481342185" sldId="305"/>
            <ac:spMk id="6" creationId="{061F629F-BCFE-7F7B-9F97-D91C717C9A4B}"/>
          </ac:spMkLst>
        </pc:spChg>
        <pc:picChg chg="add mod">
          <ac:chgData name="pantelis balaouras" userId="25e8755020fc1734" providerId="LiveId" clId="{59C60493-C39C-4FC7-8114-41AB81183EB7}" dt="2024-04-28T21:00:59.146" v="158" actId="1076"/>
          <ac:picMkLst>
            <pc:docMk/>
            <pc:sldMk cId="481342185" sldId="305"/>
            <ac:picMk id="4" creationId="{AC595F20-9F7A-EF4D-F01A-142A97C58677}"/>
          </ac:picMkLst>
        </pc:picChg>
      </pc:sldChg>
      <pc:sldChg chg="addSp delSp modSp new mod modClrScheme chgLayout">
        <pc:chgData name="pantelis balaouras" userId="25e8755020fc1734" providerId="LiveId" clId="{59C60493-C39C-4FC7-8114-41AB81183EB7}" dt="2024-04-28T21:05:38.803" v="277" actId="20577"/>
        <pc:sldMkLst>
          <pc:docMk/>
          <pc:sldMk cId="3040597215" sldId="306"/>
        </pc:sldMkLst>
        <pc:spChg chg="del mod ord">
          <ac:chgData name="pantelis balaouras" userId="25e8755020fc1734" providerId="LiveId" clId="{59C60493-C39C-4FC7-8114-41AB81183EB7}" dt="2024-04-28T21:04:05.779" v="246" actId="700"/>
          <ac:spMkLst>
            <pc:docMk/>
            <pc:sldMk cId="3040597215" sldId="306"/>
            <ac:spMk id="2" creationId="{EC1D0D66-81CB-A76F-DCFB-18168E11E1F2}"/>
          </ac:spMkLst>
        </pc:spChg>
        <pc:spChg chg="del">
          <ac:chgData name="pantelis balaouras" userId="25e8755020fc1734" providerId="LiveId" clId="{59C60493-C39C-4FC7-8114-41AB81183EB7}" dt="2024-04-28T21:04:05.779" v="246" actId="700"/>
          <ac:spMkLst>
            <pc:docMk/>
            <pc:sldMk cId="3040597215" sldId="306"/>
            <ac:spMk id="3" creationId="{300B18EE-C506-7E37-56BD-1CA13BC93C08}"/>
          </ac:spMkLst>
        </pc:spChg>
        <pc:spChg chg="del mod ord">
          <ac:chgData name="pantelis balaouras" userId="25e8755020fc1734" providerId="LiveId" clId="{59C60493-C39C-4FC7-8114-41AB81183EB7}" dt="2024-04-28T21:04:05.779" v="246" actId="700"/>
          <ac:spMkLst>
            <pc:docMk/>
            <pc:sldMk cId="3040597215" sldId="306"/>
            <ac:spMk id="4" creationId="{8A24BDA9-EB2B-D003-B1A0-B1AF2401A277}"/>
          </ac:spMkLst>
        </pc:spChg>
        <pc:spChg chg="add mod ord">
          <ac:chgData name="pantelis balaouras" userId="25e8755020fc1734" providerId="LiveId" clId="{59C60493-C39C-4FC7-8114-41AB81183EB7}" dt="2024-04-28T21:04:15.590" v="266" actId="20577"/>
          <ac:spMkLst>
            <pc:docMk/>
            <pc:sldMk cId="3040597215" sldId="306"/>
            <ac:spMk id="5" creationId="{CE127B01-4FE4-E001-0C8C-F5BE542EAF23}"/>
          </ac:spMkLst>
        </pc:spChg>
        <pc:spChg chg="add mod ord">
          <ac:chgData name="pantelis balaouras" userId="25e8755020fc1734" providerId="LiveId" clId="{59C60493-C39C-4FC7-8114-41AB81183EB7}" dt="2024-04-28T21:05:38.803" v="277" actId="20577"/>
          <ac:spMkLst>
            <pc:docMk/>
            <pc:sldMk cId="3040597215" sldId="306"/>
            <ac:spMk id="6" creationId="{5F4D999C-B698-68E6-C1EC-A91D90718957}"/>
          </ac:spMkLst>
        </pc:spChg>
      </pc:sldChg>
      <pc:sldChg chg="modSp add mod ord">
        <pc:chgData name="pantelis balaouras" userId="25e8755020fc1734" providerId="LiveId" clId="{59C60493-C39C-4FC7-8114-41AB81183EB7}" dt="2024-04-29T12:10:45.997" v="497" actId="20577"/>
        <pc:sldMkLst>
          <pc:docMk/>
          <pc:sldMk cId="1320941103" sldId="307"/>
        </pc:sldMkLst>
        <pc:spChg chg="mod">
          <ac:chgData name="pantelis balaouras" userId="25e8755020fc1734" providerId="LiveId" clId="{59C60493-C39C-4FC7-8114-41AB81183EB7}" dt="2024-04-29T12:10:45.997" v="497" actId="20577"/>
          <ac:spMkLst>
            <pc:docMk/>
            <pc:sldMk cId="1320941103" sldId="307"/>
            <ac:spMk id="4" creationId="{E47D0821-8573-4002-9B33-F43C68A1D403}"/>
          </ac:spMkLst>
        </pc:spChg>
        <pc:spChg chg="mod">
          <ac:chgData name="pantelis balaouras" userId="25e8755020fc1734" providerId="LiveId" clId="{59C60493-C39C-4FC7-8114-41AB81183EB7}" dt="2024-04-28T21:18:13.736" v="346" actId="404"/>
          <ac:spMkLst>
            <pc:docMk/>
            <pc:sldMk cId="1320941103" sldId="307"/>
            <ac:spMk id="7" creationId="{00000000-0000-0000-0000-000000000000}"/>
          </ac:spMkLst>
        </pc:spChg>
      </pc:sldChg>
      <pc:sldChg chg="addSp delSp modSp new mod modClrScheme chgLayout">
        <pc:chgData name="pantelis balaouras" userId="25e8755020fc1734" providerId="LiveId" clId="{59C60493-C39C-4FC7-8114-41AB81183EB7}" dt="2024-04-29T12:11:12.800" v="501" actId="20577"/>
        <pc:sldMkLst>
          <pc:docMk/>
          <pc:sldMk cId="116065538" sldId="308"/>
        </pc:sldMkLst>
        <pc:spChg chg="mod ord">
          <ac:chgData name="pantelis balaouras" userId="25e8755020fc1734" providerId="LiveId" clId="{59C60493-C39C-4FC7-8114-41AB81183EB7}" dt="2024-04-28T21:17:48.644" v="340" actId="700"/>
          <ac:spMkLst>
            <pc:docMk/>
            <pc:sldMk cId="116065538" sldId="308"/>
            <ac:spMk id="2" creationId="{56448A1F-04D6-7B14-19AE-5A9692667208}"/>
          </ac:spMkLst>
        </pc:spChg>
        <pc:spChg chg="del mod ord">
          <ac:chgData name="pantelis balaouras" userId="25e8755020fc1734" providerId="LiveId" clId="{59C60493-C39C-4FC7-8114-41AB81183EB7}" dt="2024-04-28T21:17:48.644" v="340" actId="700"/>
          <ac:spMkLst>
            <pc:docMk/>
            <pc:sldMk cId="116065538" sldId="308"/>
            <ac:spMk id="3" creationId="{5897A94C-AEF8-EDDE-C3F3-C4786BA256BF}"/>
          </ac:spMkLst>
        </pc:spChg>
        <pc:spChg chg="del">
          <ac:chgData name="pantelis balaouras" userId="25e8755020fc1734" providerId="LiveId" clId="{59C60493-C39C-4FC7-8114-41AB81183EB7}" dt="2024-04-28T21:17:48.644" v="340" actId="700"/>
          <ac:spMkLst>
            <pc:docMk/>
            <pc:sldMk cId="116065538" sldId="308"/>
            <ac:spMk id="4" creationId="{0E797406-80C6-8C9D-8882-BB4EA26D9D26}"/>
          </ac:spMkLst>
        </pc:spChg>
        <pc:spChg chg="add mod ord">
          <ac:chgData name="pantelis balaouras" userId="25e8755020fc1734" providerId="LiveId" clId="{59C60493-C39C-4FC7-8114-41AB81183EB7}" dt="2024-04-28T21:18:00.894" v="345" actId="14100"/>
          <ac:spMkLst>
            <pc:docMk/>
            <pc:sldMk cId="116065538" sldId="308"/>
            <ac:spMk id="5" creationId="{73884338-3D3A-D4DF-D68C-5AF01B982921}"/>
          </ac:spMkLst>
        </pc:spChg>
        <pc:spChg chg="add mod">
          <ac:chgData name="pantelis balaouras" userId="25e8755020fc1734" providerId="LiveId" clId="{59C60493-C39C-4FC7-8114-41AB81183EB7}" dt="2024-04-29T12:11:12.800" v="501" actId="20577"/>
          <ac:spMkLst>
            <pc:docMk/>
            <pc:sldMk cId="116065538" sldId="308"/>
            <ac:spMk id="6" creationId="{99AEF492-0A38-99C7-29C5-32D7E102CDA7}"/>
          </ac:spMkLst>
        </pc:spChg>
      </pc:sldChg>
      <pc:sldChg chg="addSp modSp new mod ord">
        <pc:chgData name="pantelis balaouras" userId="25e8755020fc1734" providerId="LiveId" clId="{59C60493-C39C-4FC7-8114-41AB81183EB7}" dt="2024-04-29T12:12:22.324" v="512" actId="14100"/>
        <pc:sldMkLst>
          <pc:docMk/>
          <pc:sldMk cId="854707295" sldId="309"/>
        </pc:sldMkLst>
        <pc:spChg chg="mod">
          <ac:chgData name="pantelis balaouras" userId="25e8755020fc1734" providerId="LiveId" clId="{59C60493-C39C-4FC7-8114-41AB81183EB7}" dt="2024-04-28T21:19:46.661" v="373" actId="20577"/>
          <ac:spMkLst>
            <pc:docMk/>
            <pc:sldMk cId="854707295" sldId="309"/>
            <ac:spMk id="2" creationId="{DD668452-91ED-94D3-BBAE-D9D2DD5C3526}"/>
          </ac:spMkLst>
        </pc:spChg>
        <pc:spChg chg="mod">
          <ac:chgData name="pantelis balaouras" userId="25e8755020fc1734" providerId="LiveId" clId="{59C60493-C39C-4FC7-8114-41AB81183EB7}" dt="2024-04-28T21:19:38.746" v="357" actId="14100"/>
          <ac:spMkLst>
            <pc:docMk/>
            <pc:sldMk cId="854707295" sldId="309"/>
            <ac:spMk id="3" creationId="{9C71394B-CC2D-BB71-895D-9B212BB19575}"/>
          </ac:spMkLst>
        </pc:spChg>
        <pc:spChg chg="add mod">
          <ac:chgData name="pantelis balaouras" userId="25e8755020fc1734" providerId="LiveId" clId="{59C60493-C39C-4FC7-8114-41AB81183EB7}" dt="2024-04-29T12:12:22.324" v="512" actId="14100"/>
          <ac:spMkLst>
            <pc:docMk/>
            <pc:sldMk cId="854707295" sldId="309"/>
            <ac:spMk id="4" creationId="{D5D14915-C27B-DE94-D2E4-B9CCA7F6D6D2}"/>
          </ac:spMkLst>
        </pc:spChg>
      </pc:sldChg>
      <pc:sldMasterChg chg="delSldLayout modSldLayout">
        <pc:chgData name="pantelis balaouras" userId="25e8755020fc1734" providerId="LiveId" clId="{59C60493-C39C-4FC7-8114-41AB81183EB7}" dt="2024-04-29T12:20:21.966" v="601"/>
        <pc:sldMasterMkLst>
          <pc:docMk/>
          <pc:sldMasterMk cId="0" sldId="2147483648"/>
        </pc:sldMasterMkLst>
        <pc:sldLayoutChg chg="addSp delSp modSp mod">
          <pc:chgData name="pantelis balaouras" userId="25e8755020fc1734" providerId="LiveId" clId="{59C60493-C39C-4FC7-8114-41AB81183EB7}" dt="2024-04-29T12:20:21.966" v="601"/>
          <pc:sldLayoutMkLst>
            <pc:docMk/>
            <pc:sldMasterMk cId="0" sldId="2147483648"/>
            <pc:sldLayoutMk cId="0" sldId="2147483651"/>
          </pc:sldLayoutMkLst>
          <pc:spChg chg="add del mod">
            <ac:chgData name="pantelis balaouras" userId="25e8755020fc1734" providerId="LiveId" clId="{59C60493-C39C-4FC7-8114-41AB81183EB7}" dt="2024-04-29T12:20:21.372" v="600" actId="478"/>
            <ac:spMkLst>
              <pc:docMk/>
              <pc:sldMasterMk cId="0" sldId="2147483648"/>
              <pc:sldLayoutMk cId="0" sldId="2147483651"/>
              <ac:spMk id="2" creationId="{A3EE8F54-4184-76E6-6CBD-43D8D2B84252}"/>
            </ac:spMkLst>
          </pc:spChg>
          <pc:spChg chg="add mod">
            <ac:chgData name="pantelis balaouras" userId="25e8755020fc1734" providerId="LiveId" clId="{59C60493-C39C-4FC7-8114-41AB81183EB7}" dt="2024-04-29T12:20:21.966" v="601"/>
            <ac:spMkLst>
              <pc:docMk/>
              <pc:sldMasterMk cId="0" sldId="2147483648"/>
              <pc:sldLayoutMk cId="0" sldId="2147483651"/>
              <ac:spMk id="3" creationId="{7FF22610-F894-22C8-F50B-5F90C0B9CD3D}"/>
            </ac:spMkLst>
          </pc:spChg>
          <pc:spChg chg="del">
            <ac:chgData name="pantelis balaouras" userId="25e8755020fc1734" providerId="LiveId" clId="{59C60493-C39C-4FC7-8114-41AB81183EB7}" dt="2024-04-28T20:52:49.685" v="79" actId="478"/>
            <ac:spMkLst>
              <pc:docMk/>
              <pc:sldMasterMk cId="0" sldId="2147483648"/>
              <pc:sldLayoutMk cId="0" sldId="2147483651"/>
              <ac:spMk id="29" creationId="{00000000-0000-0000-0000-000000000000}"/>
            </ac:spMkLst>
          </pc:spChg>
        </pc:sldLayoutChg>
        <pc:sldLayoutChg chg="del">
          <pc:chgData name="pantelis balaouras" userId="25e8755020fc1734" providerId="LiveId" clId="{59C60493-C39C-4FC7-8114-41AB81183EB7}" dt="2024-04-28T21:18:17.771" v="347" actId="47"/>
          <pc:sldLayoutMkLst>
            <pc:docMk/>
            <pc:sldMasterMk cId="0" sldId="2147483648"/>
            <pc:sldLayoutMk cId="0" sldId="2147483653"/>
          </pc:sldLayoutMkLst>
        </pc:sldLayoutChg>
        <pc:sldLayoutChg chg="addSp delSp modSp mod">
          <pc:chgData name="pantelis balaouras" userId="25e8755020fc1734" providerId="LiveId" clId="{59C60493-C39C-4FC7-8114-41AB81183EB7}" dt="2024-04-29T12:20:17.741" v="599"/>
          <pc:sldLayoutMkLst>
            <pc:docMk/>
            <pc:sldMasterMk cId="0" sldId="2147483648"/>
            <pc:sldLayoutMk cId="0" sldId="2147483654"/>
          </pc:sldLayoutMkLst>
          <pc:spChg chg="add del mod">
            <ac:chgData name="pantelis balaouras" userId="25e8755020fc1734" providerId="LiveId" clId="{59C60493-C39C-4FC7-8114-41AB81183EB7}" dt="2024-04-29T12:20:17.020" v="598" actId="478"/>
            <ac:spMkLst>
              <pc:docMk/>
              <pc:sldMasterMk cId="0" sldId="2147483648"/>
              <pc:sldLayoutMk cId="0" sldId="2147483654"/>
              <ac:spMk id="2" creationId="{50EB68BF-1DAD-61C1-128A-F2388FBDB5D3}"/>
            </ac:spMkLst>
          </pc:spChg>
          <pc:spChg chg="add mod">
            <ac:chgData name="pantelis balaouras" userId="25e8755020fc1734" providerId="LiveId" clId="{59C60493-C39C-4FC7-8114-41AB81183EB7}" dt="2024-04-29T12:20:17.741" v="599"/>
            <ac:spMkLst>
              <pc:docMk/>
              <pc:sldMasterMk cId="0" sldId="2147483648"/>
              <pc:sldLayoutMk cId="0" sldId="2147483654"/>
              <ac:spMk id="3" creationId="{64C78F1B-227C-A2A1-25C7-1184FDE5B917}"/>
            </ac:spMkLst>
          </pc:spChg>
          <pc:spChg chg="del">
            <ac:chgData name="pantelis balaouras" userId="25e8755020fc1734" providerId="LiveId" clId="{59C60493-C39C-4FC7-8114-41AB81183EB7}" dt="2024-04-28T20:52:55.049" v="81" actId="478"/>
            <ac:spMkLst>
              <pc:docMk/>
              <pc:sldMasterMk cId="0" sldId="2147483648"/>
              <pc:sldLayoutMk cId="0" sldId="2147483654"/>
              <ac:spMk id="50" creationId="{00000000-0000-0000-0000-000000000000}"/>
            </ac:spMkLst>
          </pc:spChg>
        </pc:sldLayoutChg>
        <pc:sldLayoutChg chg="addSp delSp modSp mod">
          <pc:chgData name="pantelis balaouras" userId="25e8755020fc1734" providerId="LiveId" clId="{59C60493-C39C-4FC7-8114-41AB81183EB7}" dt="2024-04-29T12:20:12.820" v="597"/>
          <pc:sldLayoutMkLst>
            <pc:docMk/>
            <pc:sldMasterMk cId="0" sldId="2147483648"/>
            <pc:sldLayoutMk cId="0" sldId="2147483655"/>
          </pc:sldLayoutMkLst>
          <pc:spChg chg="add del mod">
            <ac:chgData name="pantelis balaouras" userId="25e8755020fc1734" providerId="LiveId" clId="{59C60493-C39C-4FC7-8114-41AB81183EB7}" dt="2024-04-29T12:20:12.227" v="596" actId="478"/>
            <ac:spMkLst>
              <pc:docMk/>
              <pc:sldMasterMk cId="0" sldId="2147483648"/>
              <pc:sldLayoutMk cId="0" sldId="2147483655"/>
              <ac:spMk id="2" creationId="{30B85E0C-F829-AA53-B587-06E5CCD310F3}"/>
            </ac:spMkLst>
          </pc:spChg>
          <pc:spChg chg="add mod">
            <ac:chgData name="pantelis balaouras" userId="25e8755020fc1734" providerId="LiveId" clId="{59C60493-C39C-4FC7-8114-41AB81183EB7}" dt="2024-04-29T12:20:12.820" v="597"/>
            <ac:spMkLst>
              <pc:docMk/>
              <pc:sldMasterMk cId="0" sldId="2147483648"/>
              <pc:sldLayoutMk cId="0" sldId="2147483655"/>
              <ac:spMk id="3" creationId="{76E9F40F-D735-D5D3-007A-59D534FFEDC5}"/>
            </ac:spMkLst>
          </pc:spChg>
          <pc:spChg chg="del">
            <ac:chgData name="pantelis balaouras" userId="25e8755020fc1734" providerId="LiveId" clId="{59C60493-C39C-4FC7-8114-41AB81183EB7}" dt="2024-04-28T20:53:00.390" v="83" actId="478"/>
            <ac:spMkLst>
              <pc:docMk/>
              <pc:sldMasterMk cId="0" sldId="2147483648"/>
              <pc:sldLayoutMk cId="0" sldId="2147483655"/>
              <ac:spMk id="54" creationId="{00000000-0000-0000-0000-000000000000}"/>
            </ac:spMkLst>
          </pc:spChg>
        </pc:sldLayoutChg>
      </pc:sldMasterChg>
      <pc:sldMasterChg chg="modSldLayout">
        <pc:chgData name="pantelis balaouras" userId="25e8755020fc1734" providerId="LiveId" clId="{59C60493-C39C-4FC7-8114-41AB81183EB7}" dt="2024-04-29T12:20:05.022" v="595"/>
        <pc:sldMasterMkLst>
          <pc:docMk/>
          <pc:sldMasterMk cId="0" sldId="2147483656"/>
        </pc:sldMasterMkLst>
        <pc:sldLayoutChg chg="addSp delSp modSp mod">
          <pc:chgData name="pantelis balaouras" userId="25e8755020fc1734" providerId="LiveId" clId="{59C60493-C39C-4FC7-8114-41AB81183EB7}" dt="2024-04-29T12:20:05.022" v="595"/>
          <pc:sldLayoutMkLst>
            <pc:docMk/>
            <pc:sldMasterMk cId="0" sldId="2147483656"/>
            <pc:sldLayoutMk cId="0" sldId="2147483659"/>
          </pc:sldLayoutMkLst>
          <pc:spChg chg="add del mod">
            <ac:chgData name="pantelis balaouras" userId="25e8755020fc1734" providerId="LiveId" clId="{59C60493-C39C-4FC7-8114-41AB81183EB7}" dt="2024-04-29T12:20:04.443" v="594" actId="478"/>
            <ac:spMkLst>
              <pc:docMk/>
              <pc:sldMasterMk cId="0" sldId="2147483656"/>
              <pc:sldLayoutMk cId="0" sldId="2147483659"/>
              <ac:spMk id="2" creationId="{FC26CB43-AAF0-881C-E6E1-F3EAA576A70C}"/>
            </ac:spMkLst>
          </pc:spChg>
          <pc:spChg chg="add mod">
            <ac:chgData name="pantelis balaouras" userId="25e8755020fc1734" providerId="LiveId" clId="{59C60493-C39C-4FC7-8114-41AB81183EB7}" dt="2024-04-29T12:20:05.022" v="595"/>
            <ac:spMkLst>
              <pc:docMk/>
              <pc:sldMasterMk cId="0" sldId="2147483656"/>
              <pc:sldLayoutMk cId="0" sldId="2147483659"/>
              <ac:spMk id="3" creationId="{3E199D49-522C-9AA5-EAEA-99B6EBC37540}"/>
            </ac:spMkLst>
          </pc:spChg>
          <pc:spChg chg="del">
            <ac:chgData name="pantelis balaouras" userId="25e8755020fc1734" providerId="LiveId" clId="{59C60493-C39C-4FC7-8114-41AB81183EB7}" dt="2024-04-28T20:53:06.534" v="85" actId="478"/>
            <ac:spMkLst>
              <pc:docMk/>
              <pc:sldMasterMk cId="0" sldId="2147483656"/>
              <pc:sldLayoutMk cId="0" sldId="2147483659"/>
              <ac:spMk id="75" creationId="{00000000-0000-0000-0000-000000000000}"/>
            </ac:spMkLst>
          </pc:spChg>
        </pc:sldLayoutChg>
        <pc:sldLayoutChg chg="addSp delSp modSp mod">
          <pc:chgData name="pantelis balaouras" userId="25e8755020fc1734" providerId="LiveId" clId="{59C60493-C39C-4FC7-8114-41AB81183EB7}" dt="2024-04-29T12:19:58.062" v="593"/>
          <pc:sldLayoutMkLst>
            <pc:docMk/>
            <pc:sldMasterMk cId="0" sldId="2147483656"/>
            <pc:sldLayoutMk cId="0" sldId="2147483662"/>
          </pc:sldLayoutMkLst>
          <pc:spChg chg="add del mod">
            <ac:chgData name="pantelis balaouras" userId="25e8755020fc1734" providerId="LiveId" clId="{59C60493-C39C-4FC7-8114-41AB81183EB7}" dt="2024-04-29T12:19:57.456" v="592" actId="478"/>
            <ac:spMkLst>
              <pc:docMk/>
              <pc:sldMasterMk cId="0" sldId="2147483656"/>
              <pc:sldLayoutMk cId="0" sldId="2147483662"/>
              <ac:spMk id="2" creationId="{F8FFB2A9-387F-F919-124C-A4C94E529953}"/>
            </ac:spMkLst>
          </pc:spChg>
          <pc:spChg chg="add mod">
            <ac:chgData name="pantelis balaouras" userId="25e8755020fc1734" providerId="LiveId" clId="{59C60493-C39C-4FC7-8114-41AB81183EB7}" dt="2024-04-29T12:19:58.062" v="593"/>
            <ac:spMkLst>
              <pc:docMk/>
              <pc:sldMasterMk cId="0" sldId="2147483656"/>
              <pc:sldLayoutMk cId="0" sldId="2147483662"/>
              <ac:spMk id="3" creationId="{FF8878B3-4EAE-C775-0E21-0218A68E8C8B}"/>
            </ac:spMkLst>
          </pc:spChg>
          <pc:spChg chg="del">
            <ac:chgData name="pantelis balaouras" userId="25e8755020fc1734" providerId="LiveId" clId="{59C60493-C39C-4FC7-8114-41AB81183EB7}" dt="2024-04-28T20:53:12.168" v="87" actId="478"/>
            <ac:spMkLst>
              <pc:docMk/>
              <pc:sldMasterMk cId="0" sldId="2147483656"/>
              <pc:sldLayoutMk cId="0" sldId="2147483662"/>
              <ac:spMk id="96" creationId="{00000000-0000-0000-0000-000000000000}"/>
            </ac:spMkLst>
          </pc:spChg>
        </pc:sldLayoutChg>
        <pc:sldLayoutChg chg="addSp delSp modSp mod">
          <pc:chgData name="pantelis balaouras" userId="25e8755020fc1734" providerId="LiveId" clId="{59C60493-C39C-4FC7-8114-41AB81183EB7}" dt="2024-04-29T12:19:52.442" v="590"/>
          <pc:sldLayoutMkLst>
            <pc:docMk/>
            <pc:sldMasterMk cId="0" sldId="2147483656"/>
            <pc:sldLayoutMk cId="0" sldId="2147483663"/>
          </pc:sldLayoutMkLst>
          <pc:spChg chg="add del mod">
            <ac:chgData name="pantelis balaouras" userId="25e8755020fc1734" providerId="LiveId" clId="{59C60493-C39C-4FC7-8114-41AB81183EB7}" dt="2024-04-29T12:19:51.867" v="589" actId="478"/>
            <ac:spMkLst>
              <pc:docMk/>
              <pc:sldMasterMk cId="0" sldId="2147483656"/>
              <pc:sldLayoutMk cId="0" sldId="2147483663"/>
              <ac:spMk id="2" creationId="{C528EE4B-4487-1AC7-544D-D4EC7AE6D695}"/>
            </ac:spMkLst>
          </pc:spChg>
          <pc:spChg chg="add mod">
            <ac:chgData name="pantelis balaouras" userId="25e8755020fc1734" providerId="LiveId" clId="{59C60493-C39C-4FC7-8114-41AB81183EB7}" dt="2024-04-29T12:19:52.442" v="590"/>
            <ac:spMkLst>
              <pc:docMk/>
              <pc:sldMasterMk cId="0" sldId="2147483656"/>
              <pc:sldLayoutMk cId="0" sldId="2147483663"/>
              <ac:spMk id="3" creationId="{C5507D52-A557-4A93-EE73-902CB4975B62}"/>
            </ac:spMkLst>
          </pc:spChg>
          <pc:spChg chg="del">
            <ac:chgData name="pantelis balaouras" userId="25e8755020fc1734" providerId="LiveId" clId="{59C60493-C39C-4FC7-8114-41AB81183EB7}" dt="2024-04-28T20:53:16.313" v="89" actId="478"/>
            <ac:spMkLst>
              <pc:docMk/>
              <pc:sldMasterMk cId="0" sldId="2147483656"/>
              <pc:sldLayoutMk cId="0" sldId="2147483663"/>
              <ac:spMk id="100" creationId="{00000000-0000-0000-0000-000000000000}"/>
            </ac:spMkLst>
          </pc:spChg>
        </pc:sldLayoutChg>
      </pc:sldMasterChg>
      <pc:sldMasterChg chg="modSldLayout">
        <pc:chgData name="pantelis balaouras" userId="25e8755020fc1734" providerId="LiveId" clId="{59C60493-C39C-4FC7-8114-41AB81183EB7}" dt="2024-04-29T12:19:43.909" v="588"/>
        <pc:sldMasterMkLst>
          <pc:docMk/>
          <pc:sldMasterMk cId="0" sldId="2147483664"/>
        </pc:sldMasterMkLst>
        <pc:sldLayoutChg chg="addSp delSp modSp mod">
          <pc:chgData name="pantelis balaouras" userId="25e8755020fc1734" providerId="LiveId" clId="{59C60493-C39C-4FC7-8114-41AB81183EB7}" dt="2024-04-29T12:19:35.564" v="584"/>
          <pc:sldLayoutMkLst>
            <pc:docMk/>
            <pc:sldMasterMk cId="0" sldId="2147483664"/>
            <pc:sldLayoutMk cId="0" sldId="2147483669"/>
          </pc:sldLayoutMkLst>
          <pc:spChg chg="add mod">
            <ac:chgData name="pantelis balaouras" userId="25e8755020fc1734" providerId="LiveId" clId="{59C60493-C39C-4FC7-8114-41AB81183EB7}" dt="2024-04-29T12:19:35.564" v="584"/>
            <ac:spMkLst>
              <pc:docMk/>
              <pc:sldMasterMk cId="0" sldId="2147483664"/>
              <pc:sldLayoutMk cId="0" sldId="2147483669"/>
              <ac:spMk id="2" creationId="{65E2349B-D06F-EBFA-E230-6899FE1342CB}"/>
            </ac:spMkLst>
          </pc:spChg>
          <pc:spChg chg="del mod">
            <ac:chgData name="pantelis balaouras" userId="25e8755020fc1734" providerId="LiveId" clId="{59C60493-C39C-4FC7-8114-41AB81183EB7}" dt="2024-04-29T12:19:34.297" v="583" actId="478"/>
            <ac:spMkLst>
              <pc:docMk/>
              <pc:sldMasterMk cId="0" sldId="2147483664"/>
              <pc:sldLayoutMk cId="0" sldId="2147483669"/>
              <ac:spMk id="135" creationId="{00000000-0000-0000-0000-000000000000}"/>
            </ac:spMkLst>
          </pc:spChg>
        </pc:sldLayoutChg>
        <pc:sldLayoutChg chg="addSp delSp modSp mod">
          <pc:chgData name="pantelis balaouras" userId="25e8755020fc1734" providerId="LiveId" clId="{59C60493-C39C-4FC7-8114-41AB81183EB7}" dt="2024-04-29T12:19:39.498" v="586"/>
          <pc:sldLayoutMkLst>
            <pc:docMk/>
            <pc:sldMasterMk cId="0" sldId="2147483664"/>
            <pc:sldLayoutMk cId="0" sldId="2147483670"/>
          </pc:sldLayoutMkLst>
          <pc:spChg chg="add del mod">
            <ac:chgData name="pantelis balaouras" userId="25e8755020fc1734" providerId="LiveId" clId="{59C60493-C39C-4FC7-8114-41AB81183EB7}" dt="2024-04-28T21:32:38.538" v="454" actId="478"/>
            <ac:spMkLst>
              <pc:docMk/>
              <pc:sldMasterMk cId="0" sldId="2147483664"/>
              <pc:sldLayoutMk cId="0" sldId="2147483670"/>
              <ac:spMk id="2" creationId="{5F29A175-19F7-E6E6-2983-E3F555E28ADF}"/>
            </ac:spMkLst>
          </pc:spChg>
          <pc:spChg chg="add mod">
            <ac:chgData name="pantelis balaouras" userId="25e8755020fc1734" providerId="LiveId" clId="{59C60493-C39C-4FC7-8114-41AB81183EB7}" dt="2024-04-29T12:19:39.498" v="586"/>
            <ac:spMkLst>
              <pc:docMk/>
              <pc:sldMasterMk cId="0" sldId="2147483664"/>
              <pc:sldLayoutMk cId="0" sldId="2147483670"/>
              <ac:spMk id="2" creationId="{91A934E0-0507-6BD1-55C5-8CCE105B9494}"/>
            </ac:spMkLst>
          </pc:spChg>
          <pc:spChg chg="add del mod">
            <ac:chgData name="pantelis balaouras" userId="25e8755020fc1734" providerId="LiveId" clId="{59C60493-C39C-4FC7-8114-41AB81183EB7}" dt="2024-04-29T12:19:38.906" v="585" actId="478"/>
            <ac:spMkLst>
              <pc:docMk/>
              <pc:sldMasterMk cId="0" sldId="2147483664"/>
              <pc:sldLayoutMk cId="0" sldId="2147483670"/>
              <ac:spMk id="3" creationId="{0C02F81C-B6C8-B83C-29CD-886AF3714AB9}"/>
            </ac:spMkLst>
          </pc:spChg>
          <pc:spChg chg="del">
            <ac:chgData name="pantelis balaouras" userId="25e8755020fc1734" providerId="LiveId" clId="{59C60493-C39C-4FC7-8114-41AB81183EB7}" dt="2024-04-28T20:53:27.288" v="91" actId="478"/>
            <ac:spMkLst>
              <pc:docMk/>
              <pc:sldMasterMk cId="0" sldId="2147483664"/>
              <pc:sldLayoutMk cId="0" sldId="2147483670"/>
              <ac:spMk id="142" creationId="{00000000-0000-0000-0000-000000000000}"/>
            </ac:spMkLst>
          </pc:spChg>
        </pc:sldLayoutChg>
        <pc:sldLayoutChg chg="addSp delSp modSp mod">
          <pc:chgData name="pantelis balaouras" userId="25e8755020fc1734" providerId="LiveId" clId="{59C60493-C39C-4FC7-8114-41AB81183EB7}" dt="2024-04-29T12:19:43.909" v="588"/>
          <pc:sldLayoutMkLst>
            <pc:docMk/>
            <pc:sldMasterMk cId="0" sldId="2147483664"/>
            <pc:sldLayoutMk cId="0" sldId="2147483671"/>
          </pc:sldLayoutMkLst>
          <pc:spChg chg="add del mod">
            <ac:chgData name="pantelis balaouras" userId="25e8755020fc1734" providerId="LiveId" clId="{59C60493-C39C-4FC7-8114-41AB81183EB7}" dt="2024-04-28T21:32:44.076" v="456" actId="478"/>
            <ac:spMkLst>
              <pc:docMk/>
              <pc:sldMasterMk cId="0" sldId="2147483664"/>
              <pc:sldLayoutMk cId="0" sldId="2147483671"/>
              <ac:spMk id="2" creationId="{57D4A1BD-345F-4667-55A6-F52478DCF870}"/>
            </ac:spMkLst>
          </pc:spChg>
          <pc:spChg chg="add mod">
            <ac:chgData name="pantelis balaouras" userId="25e8755020fc1734" providerId="LiveId" clId="{59C60493-C39C-4FC7-8114-41AB81183EB7}" dt="2024-04-29T12:19:43.909" v="588"/>
            <ac:spMkLst>
              <pc:docMk/>
              <pc:sldMasterMk cId="0" sldId="2147483664"/>
              <pc:sldLayoutMk cId="0" sldId="2147483671"/>
              <ac:spMk id="2" creationId="{B1F698DE-F3CE-4825-9603-B5F1EF282BE9}"/>
            </ac:spMkLst>
          </pc:spChg>
          <pc:spChg chg="add del mod">
            <ac:chgData name="pantelis balaouras" userId="25e8755020fc1734" providerId="LiveId" clId="{59C60493-C39C-4FC7-8114-41AB81183EB7}" dt="2024-04-29T12:19:43.338" v="587" actId="478"/>
            <ac:spMkLst>
              <pc:docMk/>
              <pc:sldMasterMk cId="0" sldId="2147483664"/>
              <pc:sldLayoutMk cId="0" sldId="2147483671"/>
              <ac:spMk id="3" creationId="{2752E7B0-A3B4-4FA5-975E-3C9DE17717C2}"/>
            </ac:spMkLst>
          </pc:spChg>
          <pc:spChg chg="del">
            <ac:chgData name="pantelis balaouras" userId="25e8755020fc1734" providerId="LiveId" clId="{59C60493-C39C-4FC7-8114-41AB81183EB7}" dt="2024-04-28T20:53:31.128" v="93" actId="478"/>
            <ac:spMkLst>
              <pc:docMk/>
              <pc:sldMasterMk cId="0" sldId="2147483664"/>
              <pc:sldLayoutMk cId="0" sldId="2147483671"/>
              <ac:spMk id="146" creationId="{00000000-0000-0000-0000-000000000000}"/>
            </ac:spMkLst>
          </pc:spChg>
        </pc:sldLayoutChg>
      </pc:sldMasterChg>
      <pc:sldMasterChg chg="modSldLayout">
        <pc:chgData name="pantelis balaouras" userId="25e8755020fc1734" providerId="LiveId" clId="{59C60493-C39C-4FC7-8114-41AB81183EB7}" dt="2024-04-29T12:15:05.025" v="560"/>
        <pc:sldMasterMkLst>
          <pc:docMk/>
          <pc:sldMasterMk cId="725708955" sldId="2147483674"/>
        </pc:sldMasterMkLst>
        <pc:sldLayoutChg chg="addSp delSp modSp mod">
          <pc:chgData name="pantelis balaouras" userId="25e8755020fc1734" providerId="LiveId" clId="{59C60493-C39C-4FC7-8114-41AB81183EB7}" dt="2024-04-29T12:14:47.960" v="556" actId="2711"/>
          <pc:sldLayoutMkLst>
            <pc:docMk/>
            <pc:sldMasterMk cId="725708955" sldId="2147483674"/>
            <pc:sldLayoutMk cId="3620245299" sldId="2147483679"/>
          </pc:sldLayoutMkLst>
          <pc:spChg chg="add del mod">
            <ac:chgData name="pantelis balaouras" userId="25e8755020fc1734" providerId="LiveId" clId="{59C60493-C39C-4FC7-8114-41AB81183EB7}" dt="2024-04-28T21:32:54.460" v="458" actId="478"/>
            <ac:spMkLst>
              <pc:docMk/>
              <pc:sldMasterMk cId="725708955" sldId="2147483674"/>
              <pc:sldLayoutMk cId="3620245299" sldId="2147483679"/>
              <ac:spMk id="5" creationId="{F6834D9E-B96F-4291-C582-00928B59D70B}"/>
            </ac:spMkLst>
          </pc:spChg>
          <pc:spChg chg="add mod">
            <ac:chgData name="pantelis balaouras" userId="25e8755020fc1734" providerId="LiveId" clId="{59C60493-C39C-4FC7-8114-41AB81183EB7}" dt="2024-04-29T12:14:47.960" v="556" actId="2711"/>
            <ac:spMkLst>
              <pc:docMk/>
              <pc:sldMasterMk cId="725708955" sldId="2147483674"/>
              <pc:sldLayoutMk cId="3620245299" sldId="2147483679"/>
              <ac:spMk id="6" creationId="{50CE8715-72CF-4989-300E-51668192526F}"/>
            </ac:spMkLst>
          </pc:spChg>
          <pc:spChg chg="del mod">
            <ac:chgData name="pantelis balaouras" userId="25e8755020fc1734" providerId="LiveId" clId="{59C60493-C39C-4FC7-8114-41AB81183EB7}" dt="2024-04-28T20:53:44.472" v="96" actId="478"/>
            <ac:spMkLst>
              <pc:docMk/>
              <pc:sldMasterMk cId="725708955" sldId="2147483674"/>
              <pc:sldLayoutMk cId="3620245299" sldId="2147483679"/>
              <ac:spMk id="11" creationId="{2B11A1E7-A92D-4ADD-A414-173299287A7B}"/>
            </ac:spMkLst>
          </pc:spChg>
        </pc:sldLayoutChg>
        <pc:sldLayoutChg chg="addSp delSp modSp mod">
          <pc:chgData name="pantelis balaouras" userId="25e8755020fc1734" providerId="LiveId" clId="{59C60493-C39C-4FC7-8114-41AB81183EB7}" dt="2024-04-29T12:15:00.514" v="558"/>
          <pc:sldLayoutMkLst>
            <pc:docMk/>
            <pc:sldMasterMk cId="725708955" sldId="2147483674"/>
            <pc:sldLayoutMk cId="2273406906" sldId="2147483680"/>
          </pc:sldLayoutMkLst>
          <pc:spChg chg="del">
            <ac:chgData name="pantelis balaouras" userId="25e8755020fc1734" providerId="LiveId" clId="{59C60493-C39C-4FC7-8114-41AB81183EB7}" dt="2024-04-28T20:53:48.360" v="98" actId="478"/>
            <ac:spMkLst>
              <pc:docMk/>
              <pc:sldMasterMk cId="725708955" sldId="2147483674"/>
              <pc:sldLayoutMk cId="2273406906" sldId="2147483680"/>
              <ac:spMk id="6" creationId="{CA3CB49D-6037-D654-139D-27D28DCF05C0}"/>
            </ac:spMkLst>
          </pc:spChg>
          <pc:spChg chg="add mod">
            <ac:chgData name="pantelis balaouras" userId="25e8755020fc1734" providerId="LiveId" clId="{59C60493-C39C-4FC7-8114-41AB81183EB7}" dt="2024-04-29T12:15:00.514" v="558"/>
            <ac:spMkLst>
              <pc:docMk/>
              <pc:sldMasterMk cId="725708955" sldId="2147483674"/>
              <pc:sldLayoutMk cId="2273406906" sldId="2147483680"/>
              <ac:spMk id="6" creationId="{D2F7E968-65E1-D30F-3BF8-B23F2365D954}"/>
            </ac:spMkLst>
          </pc:spChg>
          <pc:spChg chg="add del mod">
            <ac:chgData name="pantelis balaouras" userId="25e8755020fc1734" providerId="LiveId" clId="{59C60493-C39C-4FC7-8114-41AB81183EB7}" dt="2024-04-28T21:33:00.016" v="460" actId="478"/>
            <ac:spMkLst>
              <pc:docMk/>
              <pc:sldMasterMk cId="725708955" sldId="2147483674"/>
              <pc:sldLayoutMk cId="2273406906" sldId="2147483680"/>
              <ac:spMk id="7" creationId="{19794428-7FBB-515D-5A1D-DAEAA2D88CA9}"/>
            </ac:spMkLst>
          </pc:spChg>
          <pc:spChg chg="add del mod">
            <ac:chgData name="pantelis balaouras" userId="25e8755020fc1734" providerId="LiveId" clId="{59C60493-C39C-4FC7-8114-41AB81183EB7}" dt="2024-04-29T12:14:59.739" v="557" actId="478"/>
            <ac:spMkLst>
              <pc:docMk/>
              <pc:sldMasterMk cId="725708955" sldId="2147483674"/>
              <pc:sldLayoutMk cId="2273406906" sldId="2147483680"/>
              <ac:spMk id="8" creationId="{4D811699-82E4-2B02-BDF7-316FB095DBCB}"/>
            </ac:spMkLst>
          </pc:spChg>
        </pc:sldLayoutChg>
        <pc:sldLayoutChg chg="addSp delSp modSp mod">
          <pc:chgData name="pantelis balaouras" userId="25e8755020fc1734" providerId="LiveId" clId="{59C60493-C39C-4FC7-8114-41AB81183EB7}" dt="2024-04-29T12:15:05.025" v="560"/>
          <pc:sldLayoutMkLst>
            <pc:docMk/>
            <pc:sldMasterMk cId="725708955" sldId="2147483674"/>
            <pc:sldLayoutMk cId="1122286707" sldId="2147483681"/>
          </pc:sldLayoutMkLst>
          <pc:spChg chg="del">
            <ac:chgData name="pantelis balaouras" userId="25e8755020fc1734" providerId="LiveId" clId="{59C60493-C39C-4FC7-8114-41AB81183EB7}" dt="2024-04-28T20:53:53.433" v="100" actId="478"/>
            <ac:spMkLst>
              <pc:docMk/>
              <pc:sldMasterMk cId="725708955" sldId="2147483674"/>
              <pc:sldLayoutMk cId="1122286707" sldId="2147483681"/>
              <ac:spMk id="4" creationId="{28198CF2-91B3-6C1C-0A93-DC5CB01069DA}"/>
            </ac:spMkLst>
          </pc:spChg>
          <pc:spChg chg="add mod">
            <ac:chgData name="pantelis balaouras" userId="25e8755020fc1734" providerId="LiveId" clId="{59C60493-C39C-4FC7-8114-41AB81183EB7}" dt="2024-04-29T12:15:05.025" v="560"/>
            <ac:spMkLst>
              <pc:docMk/>
              <pc:sldMasterMk cId="725708955" sldId="2147483674"/>
              <pc:sldLayoutMk cId="1122286707" sldId="2147483681"/>
              <ac:spMk id="4" creationId="{97B4DC04-A091-19F5-0C44-C280D4509C09}"/>
            </ac:spMkLst>
          </pc:spChg>
          <pc:spChg chg="add del mod">
            <ac:chgData name="pantelis balaouras" userId="25e8755020fc1734" providerId="LiveId" clId="{59C60493-C39C-4FC7-8114-41AB81183EB7}" dt="2024-04-28T21:33:04.066" v="462" actId="478"/>
            <ac:spMkLst>
              <pc:docMk/>
              <pc:sldMasterMk cId="725708955" sldId="2147483674"/>
              <pc:sldLayoutMk cId="1122286707" sldId="2147483681"/>
              <ac:spMk id="5" creationId="{07D1C692-2C57-83D8-1F10-EACD48B858E9}"/>
            </ac:spMkLst>
          </pc:spChg>
          <pc:spChg chg="add del mod">
            <ac:chgData name="pantelis balaouras" userId="25e8755020fc1734" providerId="LiveId" clId="{59C60493-C39C-4FC7-8114-41AB81183EB7}" dt="2024-04-29T12:15:04.472" v="559" actId="478"/>
            <ac:spMkLst>
              <pc:docMk/>
              <pc:sldMasterMk cId="725708955" sldId="2147483674"/>
              <pc:sldLayoutMk cId="1122286707" sldId="2147483681"/>
              <ac:spMk id="6" creationId="{84241EF6-85E5-2A00-9751-711BDAD26A26}"/>
            </ac:spMkLst>
          </pc:spChg>
        </pc:sldLayoutChg>
      </pc:sldMasterChg>
      <pc:sldMasterChg chg="modSldLayout">
        <pc:chgData name="pantelis balaouras" userId="25e8755020fc1734" providerId="LiveId" clId="{59C60493-C39C-4FC7-8114-41AB81183EB7}" dt="2024-04-29T12:15:24.120" v="566"/>
        <pc:sldMasterMkLst>
          <pc:docMk/>
          <pc:sldMasterMk cId="4070574212" sldId="2147483682"/>
        </pc:sldMasterMkLst>
        <pc:sldLayoutChg chg="addSp delSp modSp mod">
          <pc:chgData name="pantelis balaouras" userId="25e8755020fc1734" providerId="LiveId" clId="{59C60493-C39C-4FC7-8114-41AB81183EB7}" dt="2024-04-29T12:15:14.726" v="562"/>
          <pc:sldLayoutMkLst>
            <pc:docMk/>
            <pc:sldMasterMk cId="4070574212" sldId="2147483682"/>
            <pc:sldLayoutMk cId="2476853129" sldId="2147483687"/>
          </pc:sldLayoutMkLst>
          <pc:spChg chg="add del mod">
            <ac:chgData name="pantelis balaouras" userId="25e8755020fc1734" providerId="LiveId" clId="{59C60493-C39C-4FC7-8114-41AB81183EB7}" dt="2024-04-29T12:15:14.039" v="561" actId="478"/>
            <ac:spMkLst>
              <pc:docMk/>
              <pc:sldMasterMk cId="4070574212" sldId="2147483682"/>
              <pc:sldLayoutMk cId="2476853129" sldId="2147483687"/>
              <ac:spMk id="5" creationId="{56A77785-299B-A803-53FB-0F68227C643B}"/>
            </ac:spMkLst>
          </pc:spChg>
          <pc:spChg chg="add mod">
            <ac:chgData name="pantelis balaouras" userId="25e8755020fc1734" providerId="LiveId" clId="{59C60493-C39C-4FC7-8114-41AB81183EB7}" dt="2024-04-29T12:15:14.726" v="562"/>
            <ac:spMkLst>
              <pc:docMk/>
              <pc:sldMasterMk cId="4070574212" sldId="2147483682"/>
              <pc:sldLayoutMk cId="2476853129" sldId="2147483687"/>
              <ac:spMk id="6" creationId="{87A343D0-751A-7A82-A052-1A292059117A}"/>
            </ac:spMkLst>
          </pc:spChg>
          <pc:spChg chg="del">
            <ac:chgData name="pantelis balaouras" userId="25e8755020fc1734" providerId="LiveId" clId="{59C60493-C39C-4FC7-8114-41AB81183EB7}" dt="2024-04-28T20:54:00.791" v="102" actId="478"/>
            <ac:spMkLst>
              <pc:docMk/>
              <pc:sldMasterMk cId="4070574212" sldId="2147483682"/>
              <pc:sldLayoutMk cId="2476853129" sldId="2147483687"/>
              <ac:spMk id="11" creationId="{2B11A1E7-A92D-4ADD-A414-173299287A7B}"/>
            </ac:spMkLst>
          </pc:spChg>
        </pc:sldLayoutChg>
        <pc:sldLayoutChg chg="addSp delSp modSp mod">
          <pc:chgData name="pantelis balaouras" userId="25e8755020fc1734" providerId="LiveId" clId="{59C60493-C39C-4FC7-8114-41AB81183EB7}" dt="2024-04-29T12:15:19.366" v="564"/>
          <pc:sldLayoutMkLst>
            <pc:docMk/>
            <pc:sldMasterMk cId="4070574212" sldId="2147483682"/>
            <pc:sldLayoutMk cId="416548023" sldId="2147483688"/>
          </pc:sldLayoutMkLst>
          <pc:spChg chg="add mod">
            <ac:chgData name="pantelis balaouras" userId="25e8755020fc1734" providerId="LiveId" clId="{59C60493-C39C-4FC7-8114-41AB81183EB7}" dt="2024-04-29T12:15:19.366" v="564"/>
            <ac:spMkLst>
              <pc:docMk/>
              <pc:sldMasterMk cId="4070574212" sldId="2147483682"/>
              <pc:sldLayoutMk cId="416548023" sldId="2147483688"/>
              <ac:spMk id="6" creationId="{5A137207-BE0F-3531-2FCE-1D432B559724}"/>
            </ac:spMkLst>
          </pc:spChg>
          <pc:spChg chg="del mod">
            <ac:chgData name="pantelis balaouras" userId="25e8755020fc1734" providerId="LiveId" clId="{59C60493-C39C-4FC7-8114-41AB81183EB7}" dt="2024-04-28T20:54:08.506" v="105" actId="478"/>
            <ac:spMkLst>
              <pc:docMk/>
              <pc:sldMasterMk cId="4070574212" sldId="2147483682"/>
              <pc:sldLayoutMk cId="416548023" sldId="2147483688"/>
              <ac:spMk id="6" creationId="{CA3CB49D-6037-D654-139D-27D28DCF05C0}"/>
            </ac:spMkLst>
          </pc:spChg>
          <pc:spChg chg="add del mod">
            <ac:chgData name="pantelis balaouras" userId="25e8755020fc1734" providerId="LiveId" clId="{59C60493-C39C-4FC7-8114-41AB81183EB7}" dt="2024-04-29T12:15:18.817" v="563" actId="478"/>
            <ac:spMkLst>
              <pc:docMk/>
              <pc:sldMasterMk cId="4070574212" sldId="2147483682"/>
              <pc:sldLayoutMk cId="416548023" sldId="2147483688"/>
              <ac:spMk id="7" creationId="{6F9C59F4-617B-20BA-F4AD-0D32CEF24E73}"/>
            </ac:spMkLst>
          </pc:spChg>
        </pc:sldLayoutChg>
        <pc:sldLayoutChg chg="addSp delSp modSp mod">
          <pc:chgData name="pantelis balaouras" userId="25e8755020fc1734" providerId="LiveId" clId="{59C60493-C39C-4FC7-8114-41AB81183EB7}" dt="2024-04-29T12:15:24.120" v="566"/>
          <pc:sldLayoutMkLst>
            <pc:docMk/>
            <pc:sldMasterMk cId="4070574212" sldId="2147483682"/>
            <pc:sldLayoutMk cId="2365336610" sldId="2147483689"/>
          </pc:sldLayoutMkLst>
          <pc:spChg chg="del">
            <ac:chgData name="pantelis balaouras" userId="25e8755020fc1734" providerId="LiveId" clId="{59C60493-C39C-4FC7-8114-41AB81183EB7}" dt="2024-04-28T20:54:13.046" v="107" actId="478"/>
            <ac:spMkLst>
              <pc:docMk/>
              <pc:sldMasterMk cId="4070574212" sldId="2147483682"/>
              <pc:sldLayoutMk cId="2365336610" sldId="2147483689"/>
              <ac:spMk id="4" creationId="{28198CF2-91B3-6C1C-0A93-DC5CB01069DA}"/>
            </ac:spMkLst>
          </pc:spChg>
          <pc:spChg chg="add mod">
            <ac:chgData name="pantelis balaouras" userId="25e8755020fc1734" providerId="LiveId" clId="{59C60493-C39C-4FC7-8114-41AB81183EB7}" dt="2024-04-29T12:15:24.120" v="566"/>
            <ac:spMkLst>
              <pc:docMk/>
              <pc:sldMasterMk cId="4070574212" sldId="2147483682"/>
              <pc:sldLayoutMk cId="2365336610" sldId="2147483689"/>
              <ac:spMk id="4" creationId="{C66F1CD6-4C25-1A15-A024-97BABE9838AD}"/>
            </ac:spMkLst>
          </pc:spChg>
          <pc:spChg chg="add del mod">
            <ac:chgData name="pantelis balaouras" userId="25e8755020fc1734" providerId="LiveId" clId="{59C60493-C39C-4FC7-8114-41AB81183EB7}" dt="2024-04-29T12:15:23.520" v="565" actId="478"/>
            <ac:spMkLst>
              <pc:docMk/>
              <pc:sldMasterMk cId="4070574212" sldId="2147483682"/>
              <pc:sldLayoutMk cId="2365336610" sldId="2147483689"/>
              <ac:spMk id="5" creationId="{7F1D7A7C-FCC4-9809-A695-DD2B7406309A}"/>
            </ac:spMkLst>
          </pc:spChg>
        </pc:sldLayoutChg>
      </pc:sldMasterChg>
      <pc:sldMasterChg chg="modSldLayout">
        <pc:chgData name="pantelis balaouras" userId="25e8755020fc1734" providerId="LiveId" clId="{59C60493-C39C-4FC7-8114-41AB81183EB7}" dt="2024-04-29T12:15:43.127" v="572"/>
        <pc:sldMasterMkLst>
          <pc:docMk/>
          <pc:sldMasterMk cId="3739438780" sldId="2147483690"/>
        </pc:sldMasterMkLst>
        <pc:sldLayoutChg chg="addSp delSp modSp mod">
          <pc:chgData name="pantelis balaouras" userId="25e8755020fc1734" providerId="LiveId" clId="{59C60493-C39C-4FC7-8114-41AB81183EB7}" dt="2024-04-29T12:15:32.983" v="568"/>
          <pc:sldLayoutMkLst>
            <pc:docMk/>
            <pc:sldMasterMk cId="3739438780" sldId="2147483690"/>
            <pc:sldLayoutMk cId="1105144749" sldId="2147483694"/>
          </pc:sldLayoutMkLst>
          <pc:spChg chg="add del mod">
            <ac:chgData name="pantelis balaouras" userId="25e8755020fc1734" providerId="LiveId" clId="{59C60493-C39C-4FC7-8114-41AB81183EB7}" dt="2024-04-29T12:15:32.376" v="567" actId="478"/>
            <ac:spMkLst>
              <pc:docMk/>
              <pc:sldMasterMk cId="3739438780" sldId="2147483690"/>
              <pc:sldLayoutMk cId="1105144749" sldId="2147483694"/>
              <ac:spMk id="2" creationId="{D39DA630-63E7-8F73-3E37-C735318E29AB}"/>
            </ac:spMkLst>
          </pc:spChg>
          <pc:spChg chg="add mod">
            <ac:chgData name="pantelis balaouras" userId="25e8755020fc1734" providerId="LiveId" clId="{59C60493-C39C-4FC7-8114-41AB81183EB7}" dt="2024-04-29T12:15:32.983" v="568"/>
            <ac:spMkLst>
              <pc:docMk/>
              <pc:sldMasterMk cId="3739438780" sldId="2147483690"/>
              <pc:sldLayoutMk cId="1105144749" sldId="2147483694"/>
              <ac:spMk id="3" creationId="{330F29D4-3BED-8B03-2AEC-3569D46C51EB}"/>
            </ac:spMkLst>
          </pc:spChg>
          <pc:spChg chg="del">
            <ac:chgData name="pantelis balaouras" userId="25e8755020fc1734" providerId="LiveId" clId="{59C60493-C39C-4FC7-8114-41AB81183EB7}" dt="2024-04-28T20:54:19.848" v="109" actId="478"/>
            <ac:spMkLst>
              <pc:docMk/>
              <pc:sldMasterMk cId="3739438780" sldId="2147483690"/>
              <pc:sldLayoutMk cId="1105144749" sldId="2147483694"/>
              <ac:spMk id="104" creationId="{00000000-0000-0000-0000-000000000000}"/>
            </ac:spMkLst>
          </pc:spChg>
        </pc:sldLayoutChg>
        <pc:sldLayoutChg chg="addSp delSp modSp mod">
          <pc:chgData name="pantelis balaouras" userId="25e8755020fc1734" providerId="LiveId" clId="{59C60493-C39C-4FC7-8114-41AB81183EB7}" dt="2024-04-29T12:15:37.543" v="570"/>
          <pc:sldLayoutMkLst>
            <pc:docMk/>
            <pc:sldMasterMk cId="3739438780" sldId="2147483690"/>
            <pc:sldLayoutMk cId="3882455206" sldId="2147483695"/>
          </pc:sldLayoutMkLst>
          <pc:spChg chg="add del mod">
            <ac:chgData name="pantelis balaouras" userId="25e8755020fc1734" providerId="LiveId" clId="{59C60493-C39C-4FC7-8114-41AB81183EB7}" dt="2024-04-29T12:15:36.936" v="569" actId="478"/>
            <ac:spMkLst>
              <pc:docMk/>
              <pc:sldMasterMk cId="3739438780" sldId="2147483690"/>
              <pc:sldLayoutMk cId="3882455206" sldId="2147483695"/>
              <ac:spMk id="2" creationId="{B3166AA0-BFBA-B6A3-5E44-B56C394F7744}"/>
            </ac:spMkLst>
          </pc:spChg>
          <pc:spChg chg="add mod">
            <ac:chgData name="pantelis balaouras" userId="25e8755020fc1734" providerId="LiveId" clId="{59C60493-C39C-4FC7-8114-41AB81183EB7}" dt="2024-04-29T12:15:37.543" v="570"/>
            <ac:spMkLst>
              <pc:docMk/>
              <pc:sldMasterMk cId="3739438780" sldId="2147483690"/>
              <pc:sldLayoutMk cId="3882455206" sldId="2147483695"/>
              <ac:spMk id="3" creationId="{3D4AB916-16F6-EC86-2376-BBB3C7D16666}"/>
            </ac:spMkLst>
          </pc:spChg>
          <pc:spChg chg="del">
            <ac:chgData name="pantelis balaouras" userId="25e8755020fc1734" providerId="LiveId" clId="{59C60493-C39C-4FC7-8114-41AB81183EB7}" dt="2024-04-28T20:54:24.825" v="111" actId="478"/>
            <ac:spMkLst>
              <pc:docMk/>
              <pc:sldMasterMk cId="3739438780" sldId="2147483690"/>
              <pc:sldLayoutMk cId="3882455206" sldId="2147483695"/>
              <ac:spMk id="111" creationId="{00000000-0000-0000-0000-000000000000}"/>
            </ac:spMkLst>
          </pc:spChg>
        </pc:sldLayoutChg>
        <pc:sldLayoutChg chg="addSp delSp modSp mod">
          <pc:chgData name="pantelis balaouras" userId="25e8755020fc1734" providerId="LiveId" clId="{59C60493-C39C-4FC7-8114-41AB81183EB7}" dt="2024-04-29T12:15:43.127" v="572"/>
          <pc:sldLayoutMkLst>
            <pc:docMk/>
            <pc:sldMasterMk cId="3739438780" sldId="2147483690"/>
            <pc:sldLayoutMk cId="895278822" sldId="2147483696"/>
          </pc:sldLayoutMkLst>
          <pc:spChg chg="add del mod">
            <ac:chgData name="pantelis balaouras" userId="25e8755020fc1734" providerId="LiveId" clId="{59C60493-C39C-4FC7-8114-41AB81183EB7}" dt="2024-04-29T12:15:42.382" v="571" actId="478"/>
            <ac:spMkLst>
              <pc:docMk/>
              <pc:sldMasterMk cId="3739438780" sldId="2147483690"/>
              <pc:sldLayoutMk cId="895278822" sldId="2147483696"/>
              <ac:spMk id="2" creationId="{9C111B76-1006-EB01-D300-6DAE53308F94}"/>
            </ac:spMkLst>
          </pc:spChg>
          <pc:spChg chg="add mod">
            <ac:chgData name="pantelis balaouras" userId="25e8755020fc1734" providerId="LiveId" clId="{59C60493-C39C-4FC7-8114-41AB81183EB7}" dt="2024-04-29T12:15:43.127" v="572"/>
            <ac:spMkLst>
              <pc:docMk/>
              <pc:sldMasterMk cId="3739438780" sldId="2147483690"/>
              <pc:sldLayoutMk cId="895278822" sldId="2147483696"/>
              <ac:spMk id="3" creationId="{A5DBB203-13F6-81D8-6556-E74EFDD0669C}"/>
            </ac:spMkLst>
          </pc:spChg>
          <pc:spChg chg="del">
            <ac:chgData name="pantelis balaouras" userId="25e8755020fc1734" providerId="LiveId" clId="{59C60493-C39C-4FC7-8114-41AB81183EB7}" dt="2024-04-28T20:54:28.711" v="113" actId="478"/>
            <ac:spMkLst>
              <pc:docMk/>
              <pc:sldMasterMk cId="3739438780" sldId="2147483690"/>
              <pc:sldLayoutMk cId="895278822" sldId="2147483696"/>
              <ac:spMk id="115" creationId="{00000000-0000-0000-0000-000000000000}"/>
            </ac:spMkLst>
          </pc:spChg>
        </pc:sldLayoutChg>
      </pc:sldMasterChg>
    </pc:docChg>
  </pc:docChgLst>
  <pc:docChgLst>
    <pc:chgData name="Ioanna Zygouri" userId="e39f6a80f86403a0" providerId="LiveId" clId="{AF1ACC8A-4407-43A6-9E2C-15038F86F7B3}"/>
    <pc:docChg chg="undo custSel modSld modMainMaster">
      <pc:chgData name="Ioanna Zygouri" userId="e39f6a80f86403a0" providerId="LiveId" clId="{AF1ACC8A-4407-43A6-9E2C-15038F86F7B3}" dt="2024-06-07T12:10:42.886" v="160" actId="20577"/>
      <pc:docMkLst>
        <pc:docMk/>
      </pc:docMkLst>
      <pc:sldChg chg="addSp delSp modSp mod">
        <pc:chgData name="Ioanna Zygouri" userId="e39f6a80f86403a0" providerId="LiveId" clId="{AF1ACC8A-4407-43A6-9E2C-15038F86F7B3}" dt="2024-06-07T11:42:44.525" v="35" actId="14100"/>
        <pc:sldMkLst>
          <pc:docMk/>
          <pc:sldMk cId="0" sldId="256"/>
        </pc:sldMkLst>
        <pc:picChg chg="add mod">
          <ac:chgData name="Ioanna Zygouri" userId="e39f6a80f86403a0" providerId="LiveId" clId="{AF1ACC8A-4407-43A6-9E2C-15038F86F7B3}" dt="2024-06-07T11:42:44.525" v="35" actId="14100"/>
          <ac:picMkLst>
            <pc:docMk/>
            <pc:sldMk cId="0" sldId="256"/>
            <ac:picMk id="2" creationId="{5D242560-E071-A0F7-A8F3-636CB935B352}"/>
          </ac:picMkLst>
        </pc:picChg>
        <pc:picChg chg="del">
          <ac:chgData name="Ioanna Zygouri" userId="e39f6a80f86403a0" providerId="LiveId" clId="{AF1ACC8A-4407-43A6-9E2C-15038F86F7B3}" dt="2024-06-07T11:39:47.342" v="0" actId="478"/>
          <ac:picMkLst>
            <pc:docMk/>
            <pc:sldMk cId="0" sldId="256"/>
            <ac:picMk id="10" creationId="{772674E7-9337-8BAC-7FB5-D6DDEB6136EB}"/>
          </ac:picMkLst>
        </pc:picChg>
      </pc:sldChg>
      <pc:sldChg chg="addSp modSp mod">
        <pc:chgData name="Ioanna Zygouri" userId="e39f6a80f86403a0" providerId="LiveId" clId="{AF1ACC8A-4407-43A6-9E2C-15038F86F7B3}" dt="2024-06-07T11:42:00.439" v="26" actId="1076"/>
        <pc:sldMkLst>
          <pc:docMk/>
          <pc:sldMk cId="0" sldId="258"/>
        </pc:sldMkLst>
        <pc:spChg chg="mod">
          <ac:chgData name="Ioanna Zygouri" userId="e39f6a80f86403a0" providerId="LiveId" clId="{AF1ACC8A-4407-43A6-9E2C-15038F86F7B3}" dt="2024-06-07T11:41:46.635" v="23" actId="27636"/>
          <ac:spMkLst>
            <pc:docMk/>
            <pc:sldMk cId="0" sldId="258"/>
            <ac:spMk id="214" creationId="{00000000-0000-0000-0000-000000000000}"/>
          </ac:spMkLst>
        </pc:spChg>
        <pc:picChg chg="add mod">
          <ac:chgData name="Ioanna Zygouri" userId="e39f6a80f86403a0" providerId="LiveId" clId="{AF1ACC8A-4407-43A6-9E2C-15038F86F7B3}" dt="2024-06-07T11:42:00.439" v="26" actId="1076"/>
          <ac:picMkLst>
            <pc:docMk/>
            <pc:sldMk cId="0" sldId="258"/>
            <ac:picMk id="2" creationId="{8FA23659-E559-7151-6786-66928F634DE9}"/>
          </ac:picMkLst>
        </pc:picChg>
      </pc:sldChg>
      <pc:sldChg chg="modSp mod">
        <pc:chgData name="Ioanna Zygouri" userId="e39f6a80f86403a0" providerId="LiveId" clId="{AF1ACC8A-4407-43A6-9E2C-15038F86F7B3}" dt="2024-06-07T11:44:26.392" v="54" actId="20577"/>
        <pc:sldMkLst>
          <pc:docMk/>
          <pc:sldMk cId="0" sldId="266"/>
        </pc:sldMkLst>
        <pc:spChg chg="mod">
          <ac:chgData name="Ioanna Zygouri" userId="e39f6a80f86403a0" providerId="LiveId" clId="{AF1ACC8A-4407-43A6-9E2C-15038F86F7B3}" dt="2024-06-07T11:44:26.392" v="54" actId="20577"/>
          <ac:spMkLst>
            <pc:docMk/>
            <pc:sldMk cId="0" sldId="266"/>
            <ac:spMk id="320" creationId="{00000000-0000-0000-0000-000000000000}"/>
          </ac:spMkLst>
        </pc:spChg>
      </pc:sldChg>
      <pc:sldChg chg="modSp mod">
        <pc:chgData name="Ioanna Zygouri" userId="e39f6a80f86403a0" providerId="LiveId" clId="{AF1ACC8A-4407-43A6-9E2C-15038F86F7B3}" dt="2024-06-07T11:44:46.745" v="71" actId="20577"/>
        <pc:sldMkLst>
          <pc:docMk/>
          <pc:sldMk cId="0" sldId="267"/>
        </pc:sldMkLst>
        <pc:spChg chg="mod">
          <ac:chgData name="Ioanna Zygouri" userId="e39f6a80f86403a0" providerId="LiveId" clId="{AF1ACC8A-4407-43A6-9E2C-15038F86F7B3}" dt="2024-06-07T11:44:41.740" v="60" actId="20577"/>
          <ac:spMkLst>
            <pc:docMk/>
            <pc:sldMk cId="0" sldId="267"/>
            <ac:spMk id="335" creationId="{00000000-0000-0000-0000-000000000000}"/>
          </ac:spMkLst>
        </pc:spChg>
        <pc:spChg chg="mod">
          <ac:chgData name="Ioanna Zygouri" userId="e39f6a80f86403a0" providerId="LiveId" clId="{AF1ACC8A-4407-43A6-9E2C-15038F86F7B3}" dt="2024-06-07T11:44:46.745" v="71" actId="20577"/>
          <ac:spMkLst>
            <pc:docMk/>
            <pc:sldMk cId="0" sldId="267"/>
            <ac:spMk id="337" creationId="{00000000-0000-0000-0000-000000000000}"/>
          </ac:spMkLst>
        </pc:spChg>
      </pc:sldChg>
      <pc:sldChg chg="modSp mod">
        <pc:chgData name="Ioanna Zygouri" userId="e39f6a80f86403a0" providerId="LiveId" clId="{AF1ACC8A-4407-43A6-9E2C-15038F86F7B3}" dt="2024-06-07T11:45:23.874" v="120" actId="20577"/>
        <pc:sldMkLst>
          <pc:docMk/>
          <pc:sldMk cId="0" sldId="268"/>
        </pc:sldMkLst>
        <pc:spChg chg="mod">
          <ac:chgData name="Ioanna Zygouri" userId="e39f6a80f86403a0" providerId="LiveId" clId="{AF1ACC8A-4407-43A6-9E2C-15038F86F7B3}" dt="2024-06-07T11:45:23.874" v="120" actId="20577"/>
          <ac:spMkLst>
            <pc:docMk/>
            <pc:sldMk cId="0" sldId="268"/>
            <ac:spMk id="350" creationId="{00000000-0000-0000-0000-000000000000}"/>
          </ac:spMkLst>
        </pc:spChg>
      </pc:sldChg>
      <pc:sldChg chg="modSp mod">
        <pc:chgData name="Ioanna Zygouri" userId="e39f6a80f86403a0" providerId="LiveId" clId="{AF1ACC8A-4407-43A6-9E2C-15038F86F7B3}" dt="2024-06-07T12:08:42.540" v="153" actId="20577"/>
        <pc:sldMkLst>
          <pc:docMk/>
          <pc:sldMk cId="0" sldId="277"/>
        </pc:sldMkLst>
        <pc:spChg chg="mod">
          <ac:chgData name="Ioanna Zygouri" userId="e39f6a80f86403a0" providerId="LiveId" clId="{AF1ACC8A-4407-43A6-9E2C-15038F86F7B3}" dt="2024-06-07T12:08:42.540" v="153" actId="20577"/>
          <ac:spMkLst>
            <pc:docMk/>
            <pc:sldMk cId="0" sldId="277"/>
            <ac:spMk id="461" creationId="{00000000-0000-0000-0000-000000000000}"/>
          </ac:spMkLst>
        </pc:spChg>
      </pc:sldChg>
      <pc:sldChg chg="addSp delSp modSp mod">
        <pc:chgData name="Ioanna Zygouri" userId="e39f6a80f86403a0" providerId="LiveId" clId="{AF1ACC8A-4407-43A6-9E2C-15038F86F7B3}" dt="2024-06-07T12:10:42.886" v="160" actId="20577"/>
        <pc:sldMkLst>
          <pc:docMk/>
          <pc:sldMk cId="0" sldId="295"/>
        </pc:sldMkLst>
        <pc:spChg chg="mod">
          <ac:chgData name="Ioanna Zygouri" userId="e39f6a80f86403a0" providerId="LiveId" clId="{AF1ACC8A-4407-43A6-9E2C-15038F86F7B3}" dt="2024-06-07T12:10:42.886" v="160" actId="20577"/>
          <ac:spMkLst>
            <pc:docMk/>
            <pc:sldMk cId="0" sldId="295"/>
            <ac:spMk id="733" creationId="{00000000-0000-0000-0000-000000000000}"/>
          </ac:spMkLst>
        </pc:spChg>
        <pc:picChg chg="del">
          <ac:chgData name="Ioanna Zygouri" userId="e39f6a80f86403a0" providerId="LiveId" clId="{AF1ACC8A-4407-43A6-9E2C-15038F86F7B3}" dt="2024-06-07T11:42:13.875" v="29" actId="478"/>
          <ac:picMkLst>
            <pc:docMk/>
            <pc:sldMk cId="0" sldId="295"/>
            <ac:picMk id="2" creationId="{D1338DB7-6532-2A0D-4896-ED299C2BB89C}"/>
          </ac:picMkLst>
        </pc:picChg>
        <pc:picChg chg="add mod">
          <ac:chgData name="Ioanna Zygouri" userId="e39f6a80f86403a0" providerId="LiveId" clId="{AF1ACC8A-4407-43A6-9E2C-15038F86F7B3}" dt="2024-06-07T11:42:22.796" v="32" actId="1076"/>
          <ac:picMkLst>
            <pc:docMk/>
            <pc:sldMk cId="0" sldId="295"/>
            <ac:picMk id="3" creationId="{B656442D-FC25-CDB0-F645-BD1C9D144E67}"/>
          </ac:picMkLst>
        </pc:picChg>
      </pc:sldChg>
      <pc:sldChg chg="addSp modSp mod">
        <pc:chgData name="Ioanna Zygouri" userId="e39f6a80f86403a0" providerId="LiveId" clId="{AF1ACC8A-4407-43A6-9E2C-15038F86F7B3}" dt="2024-06-07T11:42:08.230" v="28" actId="1076"/>
        <pc:sldMkLst>
          <pc:docMk/>
          <pc:sldMk cId="1680057842" sldId="296"/>
        </pc:sldMkLst>
        <pc:picChg chg="add mod">
          <ac:chgData name="Ioanna Zygouri" userId="e39f6a80f86403a0" providerId="LiveId" clId="{AF1ACC8A-4407-43A6-9E2C-15038F86F7B3}" dt="2024-06-07T11:42:08.230" v="28" actId="1076"/>
          <ac:picMkLst>
            <pc:docMk/>
            <pc:sldMk cId="1680057842" sldId="296"/>
            <ac:picMk id="2" creationId="{494693D1-F519-220C-0262-9106A8A70182}"/>
          </ac:picMkLst>
        </pc:picChg>
      </pc:sldChg>
      <pc:sldChg chg="modSp mod">
        <pc:chgData name="Ioanna Zygouri" userId="e39f6a80f86403a0" providerId="LiveId" clId="{AF1ACC8A-4407-43A6-9E2C-15038F86F7B3}" dt="2024-06-07T11:43:25.876" v="43" actId="20577"/>
        <pc:sldMkLst>
          <pc:docMk/>
          <pc:sldMk cId="996944882" sldId="298"/>
        </pc:sldMkLst>
        <pc:spChg chg="mod">
          <ac:chgData name="Ioanna Zygouri" userId="e39f6a80f86403a0" providerId="LiveId" clId="{AF1ACC8A-4407-43A6-9E2C-15038F86F7B3}" dt="2024-06-07T11:43:21.166" v="41" actId="20577"/>
          <ac:spMkLst>
            <pc:docMk/>
            <pc:sldMk cId="996944882" sldId="298"/>
            <ac:spMk id="271" creationId="{00000000-0000-0000-0000-000000000000}"/>
          </ac:spMkLst>
        </pc:spChg>
        <pc:spChg chg="mod">
          <ac:chgData name="Ioanna Zygouri" userId="e39f6a80f86403a0" providerId="LiveId" clId="{AF1ACC8A-4407-43A6-9E2C-15038F86F7B3}" dt="2024-06-07T11:43:25.876" v="43" actId="20577"/>
          <ac:spMkLst>
            <pc:docMk/>
            <pc:sldMk cId="996944882" sldId="298"/>
            <ac:spMk id="274" creationId="{00000000-0000-0000-0000-000000000000}"/>
          </ac:spMkLst>
        </pc:spChg>
      </pc:sldChg>
      <pc:sldChg chg="modSp mod">
        <pc:chgData name="Ioanna Zygouri" userId="e39f6a80f86403a0" providerId="LiveId" clId="{AF1ACC8A-4407-43A6-9E2C-15038F86F7B3}" dt="2024-06-07T11:43:08.546" v="39" actId="20577"/>
        <pc:sldMkLst>
          <pc:docMk/>
          <pc:sldMk cId="481342185" sldId="305"/>
        </pc:sldMkLst>
        <pc:spChg chg="mod">
          <ac:chgData name="Ioanna Zygouri" userId="e39f6a80f86403a0" providerId="LiveId" clId="{AF1ACC8A-4407-43A6-9E2C-15038F86F7B3}" dt="2024-06-07T11:43:08.546" v="39" actId="20577"/>
          <ac:spMkLst>
            <pc:docMk/>
            <pc:sldMk cId="481342185" sldId="305"/>
            <ac:spMk id="3" creationId="{F7138A2E-4F28-748D-C439-F32B9FF3FC2A}"/>
          </ac:spMkLst>
        </pc:spChg>
      </pc:sldChg>
      <pc:sldChg chg="modSp mod">
        <pc:chgData name="Ioanna Zygouri" userId="e39f6a80f86403a0" providerId="LiveId" clId="{AF1ACC8A-4407-43A6-9E2C-15038F86F7B3}" dt="2024-06-07T11:45:45.979" v="151" actId="20577"/>
        <pc:sldMkLst>
          <pc:docMk/>
          <pc:sldMk cId="116065538" sldId="308"/>
        </pc:sldMkLst>
        <pc:spChg chg="mod">
          <ac:chgData name="Ioanna Zygouri" userId="e39f6a80f86403a0" providerId="LiveId" clId="{AF1ACC8A-4407-43A6-9E2C-15038F86F7B3}" dt="2024-06-07T11:45:45.979" v="151" actId="20577"/>
          <ac:spMkLst>
            <pc:docMk/>
            <pc:sldMk cId="116065538" sldId="308"/>
            <ac:spMk id="5" creationId="{73884338-3D3A-D4DF-D68C-5AF01B982921}"/>
          </ac:spMkLst>
        </pc:spChg>
      </pc:sldChg>
      <pc:sldMasterChg chg="modSldLayout">
        <pc:chgData name="Ioanna Zygouri" userId="e39f6a80f86403a0" providerId="LiveId" clId="{AF1ACC8A-4407-43A6-9E2C-15038F86F7B3}" dt="2024-06-07T11:40:27.140" v="4" actId="478"/>
        <pc:sldMasterMkLst>
          <pc:docMk/>
          <pc:sldMasterMk cId="0" sldId="2147483656"/>
        </pc:sldMasterMkLst>
        <pc:sldLayoutChg chg="delSp mod">
          <pc:chgData name="Ioanna Zygouri" userId="e39f6a80f86403a0" providerId="LiveId" clId="{AF1ACC8A-4407-43A6-9E2C-15038F86F7B3}" dt="2024-06-07T11:40:16.321" v="1" actId="478"/>
          <pc:sldLayoutMkLst>
            <pc:docMk/>
            <pc:sldMasterMk cId="0" sldId="2147483656"/>
            <pc:sldLayoutMk cId="0" sldId="2147483657"/>
          </pc:sldLayoutMkLst>
          <pc:picChg chg="del">
            <ac:chgData name="Ioanna Zygouri" userId="e39f6a80f86403a0" providerId="LiveId" clId="{AF1ACC8A-4407-43A6-9E2C-15038F86F7B3}" dt="2024-06-07T11:40:16.321" v="1" actId="478"/>
            <ac:picMkLst>
              <pc:docMk/>
              <pc:sldMasterMk cId="0" sldId="2147483656"/>
              <pc:sldLayoutMk cId="0" sldId="2147483657"/>
              <ac:picMk id="62" creationId="{00000000-0000-0000-0000-000000000000}"/>
            </ac:picMkLst>
          </pc:picChg>
        </pc:sldLayoutChg>
        <pc:sldLayoutChg chg="delSp mod">
          <pc:chgData name="Ioanna Zygouri" userId="e39f6a80f86403a0" providerId="LiveId" clId="{AF1ACC8A-4407-43A6-9E2C-15038F86F7B3}" dt="2024-06-07T11:40:19.529" v="2" actId="478"/>
          <pc:sldLayoutMkLst>
            <pc:docMk/>
            <pc:sldMasterMk cId="0" sldId="2147483656"/>
            <pc:sldLayoutMk cId="0" sldId="2147483658"/>
          </pc:sldLayoutMkLst>
          <pc:picChg chg="del">
            <ac:chgData name="Ioanna Zygouri" userId="e39f6a80f86403a0" providerId="LiveId" clId="{AF1ACC8A-4407-43A6-9E2C-15038F86F7B3}" dt="2024-06-07T11:40:19.529" v="2" actId="478"/>
            <ac:picMkLst>
              <pc:docMk/>
              <pc:sldMasterMk cId="0" sldId="2147483656"/>
              <pc:sldLayoutMk cId="0" sldId="2147483658"/>
              <ac:picMk id="69" creationId="{00000000-0000-0000-0000-000000000000}"/>
            </ac:picMkLst>
          </pc:picChg>
        </pc:sldLayoutChg>
        <pc:sldLayoutChg chg="delSp mod">
          <pc:chgData name="Ioanna Zygouri" userId="e39f6a80f86403a0" providerId="LiveId" clId="{AF1ACC8A-4407-43A6-9E2C-15038F86F7B3}" dt="2024-06-07T11:40:24.565" v="3" actId="478"/>
          <pc:sldLayoutMkLst>
            <pc:docMk/>
            <pc:sldMasterMk cId="0" sldId="2147483656"/>
            <pc:sldLayoutMk cId="0" sldId="2147483660"/>
          </pc:sldLayoutMkLst>
          <pc:picChg chg="del">
            <ac:chgData name="Ioanna Zygouri" userId="e39f6a80f86403a0" providerId="LiveId" clId="{AF1ACC8A-4407-43A6-9E2C-15038F86F7B3}" dt="2024-06-07T11:40:24.565" v="3" actId="478"/>
            <ac:picMkLst>
              <pc:docMk/>
              <pc:sldMasterMk cId="0" sldId="2147483656"/>
              <pc:sldLayoutMk cId="0" sldId="2147483660"/>
              <ac:picMk id="83" creationId="{00000000-0000-0000-0000-000000000000}"/>
            </ac:picMkLst>
          </pc:picChg>
        </pc:sldLayoutChg>
        <pc:sldLayoutChg chg="delSp mod">
          <pc:chgData name="Ioanna Zygouri" userId="e39f6a80f86403a0" providerId="LiveId" clId="{AF1ACC8A-4407-43A6-9E2C-15038F86F7B3}" dt="2024-06-07T11:40:27.140" v="4" actId="478"/>
          <pc:sldLayoutMkLst>
            <pc:docMk/>
            <pc:sldMasterMk cId="0" sldId="2147483656"/>
            <pc:sldLayoutMk cId="0" sldId="2147483661"/>
          </pc:sldLayoutMkLst>
          <pc:picChg chg="del">
            <ac:chgData name="Ioanna Zygouri" userId="e39f6a80f86403a0" providerId="LiveId" clId="{AF1ACC8A-4407-43A6-9E2C-15038F86F7B3}" dt="2024-06-07T11:40:27.140" v="4" actId="478"/>
            <ac:picMkLst>
              <pc:docMk/>
              <pc:sldMasterMk cId="0" sldId="2147483656"/>
              <pc:sldLayoutMk cId="0" sldId="2147483661"/>
              <ac:picMk id="90" creationId="{00000000-0000-0000-0000-000000000000}"/>
            </ac:picMkLst>
          </pc:picChg>
        </pc:sldLayoutChg>
      </pc:sldMasterChg>
      <pc:sldMasterChg chg="modSldLayout">
        <pc:chgData name="Ioanna Zygouri" userId="e39f6a80f86403a0" providerId="LiveId" clId="{AF1ACC8A-4407-43A6-9E2C-15038F86F7B3}" dt="2024-06-07T11:40:47.421" v="9" actId="478"/>
        <pc:sldMasterMkLst>
          <pc:docMk/>
          <pc:sldMasterMk cId="0" sldId="2147483664"/>
        </pc:sldMasterMkLst>
        <pc:sldLayoutChg chg="delSp mod">
          <pc:chgData name="Ioanna Zygouri" userId="e39f6a80f86403a0" providerId="LiveId" clId="{AF1ACC8A-4407-43A6-9E2C-15038F86F7B3}" dt="2024-06-07T11:40:33.742" v="5" actId="478"/>
          <pc:sldLayoutMkLst>
            <pc:docMk/>
            <pc:sldMasterMk cId="0" sldId="2147483664"/>
            <pc:sldLayoutMk cId="0" sldId="2147483665"/>
          </pc:sldLayoutMkLst>
          <pc:picChg chg="del">
            <ac:chgData name="Ioanna Zygouri" userId="e39f6a80f86403a0" providerId="LiveId" clId="{AF1ACC8A-4407-43A6-9E2C-15038F86F7B3}" dt="2024-06-07T11:40:33.742" v="5" actId="478"/>
            <ac:picMkLst>
              <pc:docMk/>
              <pc:sldMasterMk cId="0" sldId="2147483664"/>
              <pc:sldLayoutMk cId="0" sldId="2147483665"/>
              <ac:picMk id="108" creationId="{00000000-0000-0000-0000-000000000000}"/>
            </ac:picMkLst>
          </pc:picChg>
        </pc:sldLayoutChg>
        <pc:sldLayoutChg chg="delSp mod">
          <pc:chgData name="Ioanna Zygouri" userId="e39f6a80f86403a0" providerId="LiveId" clId="{AF1ACC8A-4407-43A6-9E2C-15038F86F7B3}" dt="2024-06-07T11:40:35.481" v="6" actId="478"/>
          <pc:sldLayoutMkLst>
            <pc:docMk/>
            <pc:sldMasterMk cId="0" sldId="2147483664"/>
            <pc:sldLayoutMk cId="0" sldId="2147483666"/>
          </pc:sldLayoutMkLst>
          <pc:picChg chg="del">
            <ac:chgData name="Ioanna Zygouri" userId="e39f6a80f86403a0" providerId="LiveId" clId="{AF1ACC8A-4407-43A6-9E2C-15038F86F7B3}" dt="2024-06-07T11:40:35.481" v="6" actId="478"/>
            <ac:picMkLst>
              <pc:docMk/>
              <pc:sldMasterMk cId="0" sldId="2147483664"/>
              <pc:sldLayoutMk cId="0" sldId="2147483666"/>
              <ac:picMk id="117" creationId="{00000000-0000-0000-0000-000000000000}"/>
            </ac:picMkLst>
          </pc:picChg>
        </pc:sldLayoutChg>
        <pc:sldLayoutChg chg="delSp mod">
          <pc:chgData name="Ioanna Zygouri" userId="e39f6a80f86403a0" providerId="LiveId" clId="{AF1ACC8A-4407-43A6-9E2C-15038F86F7B3}" dt="2024-06-07T11:40:37.379" v="7" actId="478"/>
          <pc:sldLayoutMkLst>
            <pc:docMk/>
            <pc:sldMasterMk cId="0" sldId="2147483664"/>
            <pc:sldLayoutMk cId="0" sldId="2147483667"/>
          </pc:sldLayoutMkLst>
          <pc:picChg chg="del">
            <ac:chgData name="Ioanna Zygouri" userId="e39f6a80f86403a0" providerId="LiveId" clId="{AF1ACC8A-4407-43A6-9E2C-15038F86F7B3}" dt="2024-06-07T11:40:37.379" v="7" actId="478"/>
            <ac:picMkLst>
              <pc:docMk/>
              <pc:sldMasterMk cId="0" sldId="2147483664"/>
              <pc:sldLayoutMk cId="0" sldId="2147483667"/>
              <ac:picMk id="124" creationId="{00000000-0000-0000-0000-000000000000}"/>
            </ac:picMkLst>
          </pc:picChg>
        </pc:sldLayoutChg>
        <pc:sldLayoutChg chg="delSp mod">
          <pc:chgData name="Ioanna Zygouri" userId="e39f6a80f86403a0" providerId="LiveId" clId="{AF1ACC8A-4407-43A6-9E2C-15038F86F7B3}" dt="2024-06-07T11:40:42.533" v="8" actId="478"/>
          <pc:sldLayoutMkLst>
            <pc:docMk/>
            <pc:sldMasterMk cId="0" sldId="2147483664"/>
            <pc:sldLayoutMk cId="0" sldId="2147483668"/>
          </pc:sldLayoutMkLst>
          <pc:picChg chg="del">
            <ac:chgData name="Ioanna Zygouri" userId="e39f6a80f86403a0" providerId="LiveId" clId="{AF1ACC8A-4407-43A6-9E2C-15038F86F7B3}" dt="2024-06-07T11:40:42.533" v="8" actId="478"/>
            <ac:picMkLst>
              <pc:docMk/>
              <pc:sldMasterMk cId="0" sldId="2147483664"/>
              <pc:sldLayoutMk cId="0" sldId="2147483668"/>
              <ac:picMk id="131" creationId="{00000000-0000-0000-0000-000000000000}"/>
            </ac:picMkLst>
          </pc:picChg>
        </pc:sldLayoutChg>
        <pc:sldLayoutChg chg="delSp mod">
          <pc:chgData name="Ioanna Zygouri" userId="e39f6a80f86403a0" providerId="LiveId" clId="{AF1ACC8A-4407-43A6-9E2C-15038F86F7B3}" dt="2024-06-07T11:40:47.421" v="9" actId="478"/>
          <pc:sldLayoutMkLst>
            <pc:docMk/>
            <pc:sldMasterMk cId="0" sldId="2147483664"/>
            <pc:sldLayoutMk cId="3032917293" sldId="2147483697"/>
          </pc:sldLayoutMkLst>
          <pc:picChg chg="del">
            <ac:chgData name="Ioanna Zygouri" userId="e39f6a80f86403a0" providerId="LiveId" clId="{AF1ACC8A-4407-43A6-9E2C-15038F86F7B3}" dt="2024-06-07T11:40:47.421" v="9" actId="478"/>
            <ac:picMkLst>
              <pc:docMk/>
              <pc:sldMasterMk cId="0" sldId="2147483664"/>
              <pc:sldLayoutMk cId="3032917293" sldId="2147483697"/>
              <ac:picMk id="8" creationId="{883C3956-61FA-889B-7643-4B8AC324F0CE}"/>
            </ac:picMkLst>
          </pc:picChg>
        </pc:sldLayoutChg>
      </pc:sldMasterChg>
      <pc:sldMasterChg chg="modSldLayout">
        <pc:chgData name="Ioanna Zygouri" userId="e39f6a80f86403a0" providerId="LiveId" clId="{AF1ACC8A-4407-43A6-9E2C-15038F86F7B3}" dt="2024-06-07T11:40:57.189" v="13" actId="478"/>
        <pc:sldMasterMkLst>
          <pc:docMk/>
          <pc:sldMasterMk cId="725708955" sldId="2147483674"/>
        </pc:sldMasterMkLst>
        <pc:sldLayoutChg chg="delSp mod">
          <pc:chgData name="Ioanna Zygouri" userId="e39f6a80f86403a0" providerId="LiveId" clId="{AF1ACC8A-4407-43A6-9E2C-15038F86F7B3}" dt="2024-06-07T11:40:52.243" v="10" actId="478"/>
          <pc:sldLayoutMkLst>
            <pc:docMk/>
            <pc:sldMasterMk cId="725708955" sldId="2147483674"/>
            <pc:sldLayoutMk cId="2578561986" sldId="2147483675"/>
          </pc:sldLayoutMkLst>
          <pc:picChg chg="del">
            <ac:chgData name="Ioanna Zygouri" userId="e39f6a80f86403a0" providerId="LiveId" clId="{AF1ACC8A-4407-43A6-9E2C-15038F86F7B3}" dt="2024-06-07T11:40:52.243" v="10" actId="478"/>
            <ac:picMkLst>
              <pc:docMk/>
              <pc:sldMasterMk cId="725708955" sldId="2147483674"/>
              <pc:sldLayoutMk cId="2578561986" sldId="2147483675"/>
              <ac:picMk id="2" creationId="{C84ABD09-047E-D5B3-10E0-1421F08D7718}"/>
            </ac:picMkLst>
          </pc:picChg>
        </pc:sldLayoutChg>
        <pc:sldLayoutChg chg="delSp mod">
          <pc:chgData name="Ioanna Zygouri" userId="e39f6a80f86403a0" providerId="LiveId" clId="{AF1ACC8A-4407-43A6-9E2C-15038F86F7B3}" dt="2024-06-07T11:40:53.613" v="11" actId="478"/>
          <pc:sldLayoutMkLst>
            <pc:docMk/>
            <pc:sldMasterMk cId="725708955" sldId="2147483674"/>
            <pc:sldLayoutMk cId="3044708315" sldId="2147483676"/>
          </pc:sldLayoutMkLst>
          <pc:picChg chg="del">
            <ac:chgData name="Ioanna Zygouri" userId="e39f6a80f86403a0" providerId="LiveId" clId="{AF1ACC8A-4407-43A6-9E2C-15038F86F7B3}" dt="2024-06-07T11:40:53.613" v="11" actId="478"/>
            <ac:picMkLst>
              <pc:docMk/>
              <pc:sldMasterMk cId="725708955" sldId="2147483674"/>
              <pc:sldLayoutMk cId="3044708315" sldId="2147483676"/>
              <ac:picMk id="10" creationId="{1C64525D-B8CE-6572-E8A4-458CB9AD5213}"/>
            </ac:picMkLst>
          </pc:picChg>
        </pc:sldLayoutChg>
        <pc:sldLayoutChg chg="delSp mod">
          <pc:chgData name="Ioanna Zygouri" userId="e39f6a80f86403a0" providerId="LiveId" clId="{AF1ACC8A-4407-43A6-9E2C-15038F86F7B3}" dt="2024-06-07T11:40:55.364" v="12" actId="478"/>
          <pc:sldLayoutMkLst>
            <pc:docMk/>
            <pc:sldMasterMk cId="725708955" sldId="2147483674"/>
            <pc:sldLayoutMk cId="3942719810" sldId="2147483677"/>
          </pc:sldLayoutMkLst>
          <pc:picChg chg="del">
            <ac:chgData name="Ioanna Zygouri" userId="e39f6a80f86403a0" providerId="LiveId" clId="{AF1ACC8A-4407-43A6-9E2C-15038F86F7B3}" dt="2024-06-07T11:40:55.364" v="12" actId="478"/>
            <ac:picMkLst>
              <pc:docMk/>
              <pc:sldMasterMk cId="725708955" sldId="2147483674"/>
              <pc:sldLayoutMk cId="3942719810" sldId="2147483677"/>
              <ac:picMk id="9" creationId="{EDD59B1A-2A54-1204-19F3-2F962558168B}"/>
            </ac:picMkLst>
          </pc:picChg>
        </pc:sldLayoutChg>
        <pc:sldLayoutChg chg="delSp mod">
          <pc:chgData name="Ioanna Zygouri" userId="e39f6a80f86403a0" providerId="LiveId" clId="{AF1ACC8A-4407-43A6-9E2C-15038F86F7B3}" dt="2024-06-07T11:40:57.189" v="13" actId="478"/>
          <pc:sldLayoutMkLst>
            <pc:docMk/>
            <pc:sldMasterMk cId="725708955" sldId="2147483674"/>
            <pc:sldLayoutMk cId="3615848039" sldId="2147483678"/>
          </pc:sldLayoutMkLst>
          <pc:picChg chg="del">
            <ac:chgData name="Ioanna Zygouri" userId="e39f6a80f86403a0" providerId="LiveId" clId="{AF1ACC8A-4407-43A6-9E2C-15038F86F7B3}" dt="2024-06-07T11:40:57.189" v="13" actId="478"/>
            <ac:picMkLst>
              <pc:docMk/>
              <pc:sldMasterMk cId="725708955" sldId="2147483674"/>
              <pc:sldLayoutMk cId="3615848039" sldId="2147483678"/>
              <ac:picMk id="8" creationId="{883C3956-61FA-889B-7643-4B8AC324F0CE}"/>
            </ac:picMkLst>
          </pc:picChg>
        </pc:sldLayoutChg>
      </pc:sldMasterChg>
      <pc:sldMasterChg chg="modSldLayout">
        <pc:chgData name="Ioanna Zygouri" userId="e39f6a80f86403a0" providerId="LiveId" clId="{AF1ACC8A-4407-43A6-9E2C-15038F86F7B3}" dt="2024-06-07T11:41:11.451" v="17" actId="478"/>
        <pc:sldMasterMkLst>
          <pc:docMk/>
          <pc:sldMasterMk cId="4070574212" sldId="2147483682"/>
        </pc:sldMasterMkLst>
        <pc:sldLayoutChg chg="delSp mod">
          <pc:chgData name="Ioanna Zygouri" userId="e39f6a80f86403a0" providerId="LiveId" clId="{AF1ACC8A-4407-43A6-9E2C-15038F86F7B3}" dt="2024-06-07T11:41:05.269" v="14" actId="478"/>
          <pc:sldLayoutMkLst>
            <pc:docMk/>
            <pc:sldMasterMk cId="4070574212" sldId="2147483682"/>
            <pc:sldLayoutMk cId="356002159" sldId="2147483683"/>
          </pc:sldLayoutMkLst>
          <pc:picChg chg="del">
            <ac:chgData name="Ioanna Zygouri" userId="e39f6a80f86403a0" providerId="LiveId" clId="{AF1ACC8A-4407-43A6-9E2C-15038F86F7B3}" dt="2024-06-07T11:41:05.269" v="14" actId="478"/>
            <ac:picMkLst>
              <pc:docMk/>
              <pc:sldMasterMk cId="4070574212" sldId="2147483682"/>
              <pc:sldLayoutMk cId="356002159" sldId="2147483683"/>
              <ac:picMk id="2" creationId="{C84ABD09-047E-D5B3-10E0-1421F08D7718}"/>
            </ac:picMkLst>
          </pc:picChg>
        </pc:sldLayoutChg>
        <pc:sldLayoutChg chg="delSp mod">
          <pc:chgData name="Ioanna Zygouri" userId="e39f6a80f86403a0" providerId="LiveId" clId="{AF1ACC8A-4407-43A6-9E2C-15038F86F7B3}" dt="2024-06-07T11:41:07.434" v="15" actId="478"/>
          <pc:sldLayoutMkLst>
            <pc:docMk/>
            <pc:sldMasterMk cId="4070574212" sldId="2147483682"/>
            <pc:sldLayoutMk cId="1261910125" sldId="2147483684"/>
          </pc:sldLayoutMkLst>
          <pc:picChg chg="del">
            <ac:chgData name="Ioanna Zygouri" userId="e39f6a80f86403a0" providerId="LiveId" clId="{AF1ACC8A-4407-43A6-9E2C-15038F86F7B3}" dt="2024-06-07T11:41:07.434" v="15" actId="478"/>
            <ac:picMkLst>
              <pc:docMk/>
              <pc:sldMasterMk cId="4070574212" sldId="2147483682"/>
              <pc:sldLayoutMk cId="1261910125" sldId="2147483684"/>
              <ac:picMk id="10" creationId="{1C64525D-B8CE-6572-E8A4-458CB9AD5213}"/>
            </ac:picMkLst>
          </pc:picChg>
        </pc:sldLayoutChg>
        <pc:sldLayoutChg chg="delSp mod">
          <pc:chgData name="Ioanna Zygouri" userId="e39f6a80f86403a0" providerId="LiveId" clId="{AF1ACC8A-4407-43A6-9E2C-15038F86F7B3}" dt="2024-06-07T11:41:09.154" v="16" actId="478"/>
          <pc:sldLayoutMkLst>
            <pc:docMk/>
            <pc:sldMasterMk cId="4070574212" sldId="2147483682"/>
            <pc:sldLayoutMk cId="2428880160" sldId="2147483685"/>
          </pc:sldLayoutMkLst>
          <pc:picChg chg="del">
            <ac:chgData name="Ioanna Zygouri" userId="e39f6a80f86403a0" providerId="LiveId" clId="{AF1ACC8A-4407-43A6-9E2C-15038F86F7B3}" dt="2024-06-07T11:41:09.154" v="16" actId="478"/>
            <ac:picMkLst>
              <pc:docMk/>
              <pc:sldMasterMk cId="4070574212" sldId="2147483682"/>
              <pc:sldLayoutMk cId="2428880160" sldId="2147483685"/>
              <ac:picMk id="9" creationId="{EDD59B1A-2A54-1204-19F3-2F962558168B}"/>
            </ac:picMkLst>
          </pc:picChg>
        </pc:sldLayoutChg>
        <pc:sldLayoutChg chg="delSp mod">
          <pc:chgData name="Ioanna Zygouri" userId="e39f6a80f86403a0" providerId="LiveId" clId="{AF1ACC8A-4407-43A6-9E2C-15038F86F7B3}" dt="2024-06-07T11:41:11.451" v="17" actId="478"/>
          <pc:sldLayoutMkLst>
            <pc:docMk/>
            <pc:sldMasterMk cId="4070574212" sldId="2147483682"/>
            <pc:sldLayoutMk cId="3583859966" sldId="2147483686"/>
          </pc:sldLayoutMkLst>
          <pc:picChg chg="del">
            <ac:chgData name="Ioanna Zygouri" userId="e39f6a80f86403a0" providerId="LiveId" clId="{AF1ACC8A-4407-43A6-9E2C-15038F86F7B3}" dt="2024-06-07T11:41:11.451" v="17" actId="478"/>
            <ac:picMkLst>
              <pc:docMk/>
              <pc:sldMasterMk cId="4070574212" sldId="2147483682"/>
              <pc:sldLayoutMk cId="3583859966" sldId="2147483686"/>
              <ac:picMk id="8" creationId="{883C3956-61FA-889B-7643-4B8AC324F0CE}"/>
            </ac:picMkLst>
          </pc:picChg>
        </pc:sldLayoutChg>
      </pc:sldMasterChg>
      <pc:sldMasterChg chg="modSldLayout sldLayoutOrd">
        <pc:chgData name="Ioanna Zygouri" userId="e39f6a80f86403a0" providerId="LiveId" clId="{AF1ACC8A-4407-43A6-9E2C-15038F86F7B3}" dt="2024-06-07T11:41:23.142" v="21" actId="20578"/>
        <pc:sldMasterMkLst>
          <pc:docMk/>
          <pc:sldMasterMk cId="3739438780" sldId="2147483690"/>
        </pc:sldMasterMkLst>
        <pc:sldLayoutChg chg="delSp mod">
          <pc:chgData name="Ioanna Zygouri" userId="e39f6a80f86403a0" providerId="LiveId" clId="{AF1ACC8A-4407-43A6-9E2C-15038F86F7B3}" dt="2024-06-07T11:41:18.336" v="18" actId="478"/>
          <pc:sldLayoutMkLst>
            <pc:docMk/>
            <pc:sldMasterMk cId="3739438780" sldId="2147483690"/>
            <pc:sldLayoutMk cId="127024804" sldId="2147483691"/>
          </pc:sldLayoutMkLst>
          <pc:picChg chg="del">
            <ac:chgData name="Ioanna Zygouri" userId="e39f6a80f86403a0" providerId="LiveId" clId="{AF1ACC8A-4407-43A6-9E2C-15038F86F7B3}" dt="2024-06-07T11:41:18.336" v="18" actId="478"/>
            <ac:picMkLst>
              <pc:docMk/>
              <pc:sldMasterMk cId="3739438780" sldId="2147483690"/>
              <pc:sldLayoutMk cId="127024804" sldId="2147483691"/>
              <ac:picMk id="77" creationId="{00000000-0000-0000-0000-000000000000}"/>
            </ac:picMkLst>
          </pc:picChg>
        </pc:sldLayoutChg>
        <pc:sldLayoutChg chg="delSp mod">
          <pc:chgData name="Ioanna Zygouri" userId="e39f6a80f86403a0" providerId="LiveId" clId="{AF1ACC8A-4407-43A6-9E2C-15038F86F7B3}" dt="2024-06-07T11:41:19.725" v="19" actId="478"/>
          <pc:sldLayoutMkLst>
            <pc:docMk/>
            <pc:sldMasterMk cId="3739438780" sldId="2147483690"/>
            <pc:sldLayoutMk cId="1364624860" sldId="2147483692"/>
          </pc:sldLayoutMkLst>
          <pc:picChg chg="del">
            <ac:chgData name="Ioanna Zygouri" userId="e39f6a80f86403a0" providerId="LiveId" clId="{AF1ACC8A-4407-43A6-9E2C-15038F86F7B3}" dt="2024-06-07T11:41:19.725" v="19" actId="478"/>
            <ac:picMkLst>
              <pc:docMk/>
              <pc:sldMasterMk cId="3739438780" sldId="2147483690"/>
              <pc:sldLayoutMk cId="1364624860" sldId="2147483692"/>
              <ac:picMk id="86" creationId="{00000000-0000-0000-0000-000000000000}"/>
            </ac:picMkLst>
          </pc:picChg>
        </pc:sldLayoutChg>
        <pc:sldLayoutChg chg="delSp mod ord">
          <pc:chgData name="Ioanna Zygouri" userId="e39f6a80f86403a0" providerId="LiveId" clId="{AF1ACC8A-4407-43A6-9E2C-15038F86F7B3}" dt="2024-06-07T11:41:23.142" v="21" actId="20578"/>
          <pc:sldLayoutMkLst>
            <pc:docMk/>
            <pc:sldMasterMk cId="3739438780" sldId="2147483690"/>
            <pc:sldLayoutMk cId="1367690630" sldId="2147483693"/>
          </pc:sldLayoutMkLst>
          <pc:picChg chg="del">
            <ac:chgData name="Ioanna Zygouri" userId="e39f6a80f86403a0" providerId="LiveId" clId="{AF1ACC8A-4407-43A6-9E2C-15038F86F7B3}" dt="2024-06-07T11:41:21.130" v="20" actId="478"/>
            <ac:picMkLst>
              <pc:docMk/>
              <pc:sldMasterMk cId="3739438780" sldId="2147483690"/>
              <pc:sldLayoutMk cId="1367690630" sldId="2147483693"/>
              <ac:picMk id="93" creationId="{00000000-0000-0000-0000-000000000000}"/>
            </ac:picMkLst>
          </pc:picChg>
        </pc:sldLayoutChg>
      </pc:sldMasterChg>
    </pc:docChg>
  </pc:docChgLst>
  <pc:docChgLst>
    <pc:chgData name="Guillem Part López" userId="39f5615f-54c3-4dde-9b55-95608137fd0d" providerId="ADAL" clId="{1F28DBBD-3583-493B-829D-D297FD457B20}"/>
    <pc:docChg chg="undo custSel modSld">
      <pc:chgData name="Guillem Part López" userId="39f5615f-54c3-4dde-9b55-95608137fd0d" providerId="ADAL" clId="{1F28DBBD-3583-493B-829D-D297FD457B20}" dt="2024-03-26T09:46:41.195" v="235" actId="478"/>
      <pc:docMkLst>
        <pc:docMk/>
      </pc:docMkLst>
      <pc:sldChg chg="modSp mod">
        <pc:chgData name="Guillem Part López" userId="39f5615f-54c3-4dde-9b55-95608137fd0d" providerId="ADAL" clId="{1F28DBBD-3583-493B-829D-D297FD457B20}" dt="2024-03-26T09:21:21.150" v="10" actId="20577"/>
        <pc:sldMkLst>
          <pc:docMk/>
          <pc:sldMk cId="0" sldId="258"/>
        </pc:sldMkLst>
        <pc:spChg chg="mod">
          <ac:chgData name="Guillem Part López" userId="39f5615f-54c3-4dde-9b55-95608137fd0d" providerId="ADAL" clId="{1F28DBBD-3583-493B-829D-D297FD457B20}" dt="2024-03-26T09:21:12.660" v="0" actId="20577"/>
          <ac:spMkLst>
            <pc:docMk/>
            <pc:sldMk cId="0" sldId="258"/>
            <ac:spMk id="218" creationId="{00000000-0000-0000-0000-000000000000}"/>
          </ac:spMkLst>
        </pc:spChg>
        <pc:spChg chg="mod">
          <ac:chgData name="Guillem Part López" userId="39f5615f-54c3-4dde-9b55-95608137fd0d" providerId="ADAL" clId="{1F28DBBD-3583-493B-829D-D297FD457B20}" dt="2024-03-26T09:21:14.999" v="1" actId="20577"/>
          <ac:spMkLst>
            <pc:docMk/>
            <pc:sldMk cId="0" sldId="258"/>
            <ac:spMk id="219" creationId="{00000000-0000-0000-0000-000000000000}"/>
          </ac:spMkLst>
        </pc:spChg>
        <pc:spChg chg="mod">
          <ac:chgData name="Guillem Part López" userId="39f5615f-54c3-4dde-9b55-95608137fd0d" providerId="ADAL" clId="{1F28DBBD-3583-493B-829D-D297FD457B20}" dt="2024-03-26T09:21:21.150" v="10" actId="20577"/>
          <ac:spMkLst>
            <pc:docMk/>
            <pc:sldMk cId="0" sldId="258"/>
            <ac:spMk id="220" creationId="{00000000-0000-0000-0000-000000000000}"/>
          </ac:spMkLst>
        </pc:spChg>
      </pc:sldChg>
      <pc:sldChg chg="modSp mod">
        <pc:chgData name="Guillem Part López" userId="39f5615f-54c3-4dde-9b55-95608137fd0d" providerId="ADAL" clId="{1F28DBBD-3583-493B-829D-D297FD457B20}" dt="2024-03-26T09:21:30.266" v="11" actId="20577"/>
        <pc:sldMkLst>
          <pc:docMk/>
          <pc:sldMk cId="0" sldId="259"/>
        </pc:sldMkLst>
        <pc:spChg chg="mod">
          <ac:chgData name="Guillem Part López" userId="39f5615f-54c3-4dde-9b55-95608137fd0d" providerId="ADAL" clId="{1F28DBBD-3583-493B-829D-D297FD457B20}" dt="2024-03-26T09:21:30.266" v="11" actId="20577"/>
          <ac:spMkLst>
            <pc:docMk/>
            <pc:sldMk cId="0" sldId="259"/>
            <ac:spMk id="231" creationId="{00000000-0000-0000-0000-000000000000}"/>
          </ac:spMkLst>
        </pc:spChg>
      </pc:sldChg>
      <pc:sldChg chg="delSp modSp mod">
        <pc:chgData name="Guillem Part López" userId="39f5615f-54c3-4dde-9b55-95608137fd0d" providerId="ADAL" clId="{1F28DBBD-3583-493B-829D-D297FD457B20}" dt="2024-03-26T09:27:02.880" v="54" actId="20577"/>
        <pc:sldMkLst>
          <pc:docMk/>
          <pc:sldMk cId="0" sldId="262"/>
        </pc:sldMkLst>
        <pc:spChg chg="mod">
          <ac:chgData name="Guillem Part López" userId="39f5615f-54c3-4dde-9b55-95608137fd0d" providerId="ADAL" clId="{1F28DBBD-3583-493B-829D-D297FD457B20}" dt="2024-03-26T09:22:19.335" v="33" actId="20577"/>
          <ac:spMkLst>
            <pc:docMk/>
            <pc:sldMk cId="0" sldId="262"/>
            <ac:spMk id="267" creationId="{00000000-0000-0000-0000-000000000000}"/>
          </ac:spMkLst>
        </pc:spChg>
        <pc:spChg chg="del">
          <ac:chgData name="Guillem Part López" userId="39f5615f-54c3-4dde-9b55-95608137fd0d" providerId="ADAL" clId="{1F28DBBD-3583-493B-829D-D297FD457B20}" dt="2024-03-26T09:24:11.275" v="38" actId="478"/>
          <ac:spMkLst>
            <pc:docMk/>
            <pc:sldMk cId="0" sldId="262"/>
            <ac:spMk id="268" creationId="{00000000-0000-0000-0000-000000000000}"/>
          </ac:spMkLst>
        </pc:spChg>
        <pc:spChg chg="mod">
          <ac:chgData name="Guillem Part López" userId="39f5615f-54c3-4dde-9b55-95608137fd0d" providerId="ADAL" clId="{1F28DBBD-3583-493B-829D-D297FD457B20}" dt="2024-03-26T09:26:52.475" v="49" actId="20577"/>
          <ac:spMkLst>
            <pc:docMk/>
            <pc:sldMk cId="0" sldId="262"/>
            <ac:spMk id="270" creationId="{00000000-0000-0000-0000-000000000000}"/>
          </ac:spMkLst>
        </pc:spChg>
        <pc:spChg chg="mod">
          <ac:chgData name="Guillem Part López" userId="39f5615f-54c3-4dde-9b55-95608137fd0d" providerId="ADAL" clId="{1F28DBBD-3583-493B-829D-D297FD457B20}" dt="2024-03-26T09:26:23.556" v="45" actId="20577"/>
          <ac:spMkLst>
            <pc:docMk/>
            <pc:sldMk cId="0" sldId="262"/>
            <ac:spMk id="271" creationId="{00000000-0000-0000-0000-000000000000}"/>
          </ac:spMkLst>
        </pc:spChg>
        <pc:spChg chg="mod">
          <ac:chgData name="Guillem Part López" userId="39f5615f-54c3-4dde-9b55-95608137fd0d" providerId="ADAL" clId="{1F28DBBD-3583-493B-829D-D297FD457B20}" dt="2024-03-26T09:27:02.880" v="54" actId="20577"/>
          <ac:spMkLst>
            <pc:docMk/>
            <pc:sldMk cId="0" sldId="262"/>
            <ac:spMk id="274" creationId="{00000000-0000-0000-0000-000000000000}"/>
          </ac:spMkLst>
        </pc:spChg>
        <pc:picChg chg="mod">
          <ac:chgData name="Guillem Part López" userId="39f5615f-54c3-4dde-9b55-95608137fd0d" providerId="ADAL" clId="{1F28DBBD-3583-493B-829D-D297FD457B20}" dt="2024-03-26T09:25:41.997" v="40" actId="1076"/>
          <ac:picMkLst>
            <pc:docMk/>
            <pc:sldMk cId="0" sldId="262"/>
            <ac:picMk id="269" creationId="{00000000-0000-0000-0000-000000000000}"/>
          </ac:picMkLst>
        </pc:picChg>
      </pc:sldChg>
      <pc:sldChg chg="modSp mod">
        <pc:chgData name="Guillem Part López" userId="39f5615f-54c3-4dde-9b55-95608137fd0d" providerId="ADAL" clId="{1F28DBBD-3583-493B-829D-D297FD457B20}" dt="2024-03-26T09:22:46.179" v="37" actId="20577"/>
        <pc:sldMkLst>
          <pc:docMk/>
          <pc:sldMk cId="0" sldId="263"/>
        </pc:sldMkLst>
        <pc:spChg chg="mod">
          <ac:chgData name="Guillem Part López" userId="39f5615f-54c3-4dde-9b55-95608137fd0d" providerId="ADAL" clId="{1F28DBBD-3583-493B-829D-D297FD457B20}" dt="2024-03-26T09:22:46.179" v="37" actId="20577"/>
          <ac:spMkLst>
            <pc:docMk/>
            <pc:sldMk cId="0" sldId="263"/>
            <ac:spMk id="288" creationId="{00000000-0000-0000-0000-000000000000}"/>
          </ac:spMkLst>
        </pc:spChg>
      </pc:sldChg>
      <pc:sldChg chg="addSp delSp modSp mod">
        <pc:chgData name="Guillem Part López" userId="39f5615f-54c3-4dde-9b55-95608137fd0d" providerId="ADAL" clId="{1F28DBBD-3583-493B-829D-D297FD457B20}" dt="2024-03-26T09:29:41.481" v="59" actId="14100"/>
        <pc:sldMkLst>
          <pc:docMk/>
          <pc:sldMk cId="0" sldId="266"/>
        </pc:sldMkLst>
        <pc:picChg chg="del">
          <ac:chgData name="Guillem Part López" userId="39f5615f-54c3-4dde-9b55-95608137fd0d" providerId="ADAL" clId="{1F28DBBD-3583-493B-829D-D297FD457B20}" dt="2024-03-26T09:29:34.326" v="55" actId="478"/>
          <ac:picMkLst>
            <pc:docMk/>
            <pc:sldMk cId="0" sldId="266"/>
            <ac:picMk id="322" creationId="{00000000-0000-0000-0000-000000000000}"/>
          </ac:picMkLst>
        </pc:picChg>
        <pc:picChg chg="add mod">
          <ac:chgData name="Guillem Part López" userId="39f5615f-54c3-4dde-9b55-95608137fd0d" providerId="ADAL" clId="{1F28DBBD-3583-493B-829D-D297FD457B20}" dt="2024-03-26T09:29:41.481" v="59" actId="14100"/>
          <ac:picMkLst>
            <pc:docMk/>
            <pc:sldMk cId="0" sldId="266"/>
            <ac:picMk id="1026" creationId="{3058BB83-6FB1-70AD-ABF4-BC3075A0C0A4}"/>
          </ac:picMkLst>
        </pc:picChg>
      </pc:sldChg>
      <pc:sldChg chg="modSp mod">
        <pc:chgData name="Guillem Part López" userId="39f5615f-54c3-4dde-9b55-95608137fd0d" providerId="ADAL" clId="{1F28DBBD-3583-493B-829D-D297FD457B20}" dt="2024-03-26T09:30:55.373" v="68" actId="20577"/>
        <pc:sldMkLst>
          <pc:docMk/>
          <pc:sldMk cId="0" sldId="267"/>
        </pc:sldMkLst>
        <pc:spChg chg="mod">
          <ac:chgData name="Guillem Part López" userId="39f5615f-54c3-4dde-9b55-95608137fd0d" providerId="ADAL" clId="{1F28DBBD-3583-493B-829D-D297FD457B20}" dt="2024-03-26T09:30:55.373" v="68" actId="20577"/>
          <ac:spMkLst>
            <pc:docMk/>
            <pc:sldMk cId="0" sldId="267"/>
            <ac:spMk id="334" creationId="{00000000-0000-0000-0000-000000000000}"/>
          </ac:spMkLst>
        </pc:spChg>
        <pc:spChg chg="mod">
          <ac:chgData name="Guillem Part López" userId="39f5615f-54c3-4dde-9b55-95608137fd0d" providerId="ADAL" clId="{1F28DBBD-3583-493B-829D-D297FD457B20}" dt="2024-03-26T09:30:08.974" v="67" actId="20577"/>
          <ac:spMkLst>
            <pc:docMk/>
            <pc:sldMk cId="0" sldId="267"/>
            <ac:spMk id="339" creationId="{00000000-0000-0000-0000-000000000000}"/>
          </ac:spMkLst>
        </pc:spChg>
      </pc:sldChg>
      <pc:sldChg chg="delSp modSp mod">
        <pc:chgData name="Guillem Part López" userId="39f5615f-54c3-4dde-9b55-95608137fd0d" providerId="ADAL" clId="{1F28DBBD-3583-493B-829D-D297FD457B20}" dt="2024-03-26T09:33:28.585" v="83" actId="478"/>
        <pc:sldMkLst>
          <pc:docMk/>
          <pc:sldMk cId="0" sldId="268"/>
        </pc:sldMkLst>
        <pc:spChg chg="mod">
          <ac:chgData name="Guillem Part López" userId="39f5615f-54c3-4dde-9b55-95608137fd0d" providerId="ADAL" clId="{1F28DBBD-3583-493B-829D-D297FD457B20}" dt="2024-03-26T09:31:38.086" v="80" actId="20577"/>
          <ac:spMkLst>
            <pc:docMk/>
            <pc:sldMk cId="0" sldId="268"/>
            <ac:spMk id="350" creationId="{00000000-0000-0000-0000-000000000000}"/>
          </ac:spMkLst>
        </pc:spChg>
        <pc:spChg chg="del">
          <ac:chgData name="Guillem Part López" userId="39f5615f-54c3-4dde-9b55-95608137fd0d" providerId="ADAL" clId="{1F28DBBD-3583-493B-829D-D297FD457B20}" dt="2024-03-26T09:33:28.585" v="83" actId="478"/>
          <ac:spMkLst>
            <pc:docMk/>
            <pc:sldMk cId="0" sldId="268"/>
            <ac:spMk id="351" creationId="{00000000-0000-0000-0000-000000000000}"/>
          </ac:spMkLst>
        </pc:spChg>
        <pc:picChg chg="del mod">
          <ac:chgData name="Guillem Part López" userId="39f5615f-54c3-4dde-9b55-95608137fd0d" providerId="ADAL" clId="{1F28DBBD-3583-493B-829D-D297FD457B20}" dt="2024-03-26T09:33:24.463" v="82" actId="478"/>
          <ac:picMkLst>
            <pc:docMk/>
            <pc:sldMk cId="0" sldId="268"/>
            <ac:picMk id="352" creationId="{00000000-0000-0000-0000-000000000000}"/>
          </ac:picMkLst>
        </pc:picChg>
      </pc:sldChg>
      <pc:sldChg chg="delSp modSp mod">
        <pc:chgData name="Guillem Part López" userId="39f5615f-54c3-4dde-9b55-95608137fd0d" providerId="ADAL" clId="{1F28DBBD-3583-493B-829D-D297FD457B20}" dt="2024-03-26T09:34:19.477" v="150" actId="20577"/>
        <pc:sldMkLst>
          <pc:docMk/>
          <pc:sldMk cId="0" sldId="269"/>
        </pc:sldMkLst>
        <pc:spChg chg="del">
          <ac:chgData name="Guillem Part López" userId="39f5615f-54c3-4dde-9b55-95608137fd0d" providerId="ADAL" clId="{1F28DBBD-3583-493B-829D-D297FD457B20}" dt="2024-03-26T09:33:33.609" v="84" actId="478"/>
          <ac:spMkLst>
            <pc:docMk/>
            <pc:sldMk cId="0" sldId="269"/>
            <ac:spMk id="364" creationId="{00000000-0000-0000-0000-000000000000}"/>
          </ac:spMkLst>
        </pc:spChg>
        <pc:spChg chg="mod">
          <ac:chgData name="Guillem Part López" userId="39f5615f-54c3-4dde-9b55-95608137fd0d" providerId="ADAL" clId="{1F28DBBD-3583-493B-829D-D297FD457B20}" dt="2024-03-26T09:34:19.477" v="150" actId="20577"/>
          <ac:spMkLst>
            <pc:docMk/>
            <pc:sldMk cId="0" sldId="269"/>
            <ac:spMk id="365" creationId="{00000000-0000-0000-0000-000000000000}"/>
          </ac:spMkLst>
        </pc:spChg>
      </pc:sldChg>
      <pc:sldChg chg="delSp modSp mod">
        <pc:chgData name="Guillem Part López" userId="39f5615f-54c3-4dde-9b55-95608137fd0d" providerId="ADAL" clId="{1F28DBBD-3583-493B-829D-D297FD457B20}" dt="2024-03-26T09:37:09.724" v="196" actId="478"/>
        <pc:sldMkLst>
          <pc:docMk/>
          <pc:sldMk cId="0" sldId="270"/>
        </pc:sldMkLst>
        <pc:spChg chg="del">
          <ac:chgData name="Guillem Part López" userId="39f5615f-54c3-4dde-9b55-95608137fd0d" providerId="ADAL" clId="{1F28DBBD-3583-493B-829D-D297FD457B20}" dt="2024-03-26T09:37:09.724" v="196" actId="478"/>
          <ac:spMkLst>
            <pc:docMk/>
            <pc:sldMk cId="0" sldId="270"/>
            <ac:spMk id="375" creationId="{00000000-0000-0000-0000-000000000000}"/>
          </ac:spMkLst>
        </pc:spChg>
        <pc:spChg chg="mod">
          <ac:chgData name="Guillem Part López" userId="39f5615f-54c3-4dde-9b55-95608137fd0d" providerId="ADAL" clId="{1F28DBBD-3583-493B-829D-D297FD457B20}" dt="2024-03-26T09:35:07.281" v="177" actId="20577"/>
          <ac:spMkLst>
            <pc:docMk/>
            <pc:sldMk cId="0" sldId="270"/>
            <ac:spMk id="376" creationId="{00000000-0000-0000-0000-000000000000}"/>
          </ac:spMkLst>
        </pc:spChg>
      </pc:sldChg>
      <pc:sldChg chg="delSp modSp mod">
        <pc:chgData name="Guillem Part López" userId="39f5615f-54c3-4dde-9b55-95608137fd0d" providerId="ADAL" clId="{1F28DBBD-3583-493B-829D-D297FD457B20}" dt="2024-03-26T09:36:31.247" v="194" actId="478"/>
        <pc:sldMkLst>
          <pc:docMk/>
          <pc:sldMk cId="0" sldId="271"/>
        </pc:sldMkLst>
        <pc:spChg chg="mod">
          <ac:chgData name="Guillem Part López" userId="39f5615f-54c3-4dde-9b55-95608137fd0d" providerId="ADAL" clId="{1F28DBBD-3583-493B-829D-D297FD457B20}" dt="2024-03-26T09:36:22.316" v="193" actId="20577"/>
          <ac:spMkLst>
            <pc:docMk/>
            <pc:sldMk cId="0" sldId="271"/>
            <ac:spMk id="387" creationId="{00000000-0000-0000-0000-000000000000}"/>
          </ac:spMkLst>
        </pc:spChg>
        <pc:spChg chg="del">
          <ac:chgData name="Guillem Part López" userId="39f5615f-54c3-4dde-9b55-95608137fd0d" providerId="ADAL" clId="{1F28DBBD-3583-493B-829D-D297FD457B20}" dt="2024-03-26T09:36:31.247" v="194" actId="478"/>
          <ac:spMkLst>
            <pc:docMk/>
            <pc:sldMk cId="0" sldId="271"/>
            <ac:spMk id="388" creationId="{00000000-0000-0000-0000-000000000000}"/>
          </ac:spMkLst>
        </pc:spChg>
      </pc:sldChg>
      <pc:sldChg chg="modSp mod">
        <pc:chgData name="Guillem Part López" userId="39f5615f-54c3-4dde-9b55-95608137fd0d" providerId="ADAL" clId="{1F28DBBD-3583-493B-829D-D297FD457B20}" dt="2024-03-26T09:36:47.221" v="195" actId="20577"/>
        <pc:sldMkLst>
          <pc:docMk/>
          <pc:sldMk cId="0" sldId="272"/>
        </pc:sldMkLst>
        <pc:spChg chg="mod">
          <ac:chgData name="Guillem Part López" userId="39f5615f-54c3-4dde-9b55-95608137fd0d" providerId="ADAL" clId="{1F28DBBD-3583-493B-829D-D297FD457B20}" dt="2024-03-26T09:36:47.221" v="195" actId="20577"/>
          <ac:spMkLst>
            <pc:docMk/>
            <pc:sldMk cId="0" sldId="272"/>
            <ac:spMk id="397" creationId="{00000000-0000-0000-0000-000000000000}"/>
          </ac:spMkLst>
        </pc:spChg>
      </pc:sldChg>
      <pc:sldChg chg="delSp modSp mod">
        <pc:chgData name="Guillem Part López" userId="39f5615f-54c3-4dde-9b55-95608137fd0d" providerId="ADAL" clId="{1F28DBBD-3583-493B-829D-D297FD457B20}" dt="2024-03-26T09:38:20.293" v="204" actId="20577"/>
        <pc:sldMkLst>
          <pc:docMk/>
          <pc:sldMk cId="0" sldId="274"/>
        </pc:sldMkLst>
        <pc:spChg chg="del">
          <ac:chgData name="Guillem Part López" userId="39f5615f-54c3-4dde-9b55-95608137fd0d" providerId="ADAL" clId="{1F28DBBD-3583-493B-829D-D297FD457B20}" dt="2024-03-26T09:37:47.772" v="197" actId="478"/>
          <ac:spMkLst>
            <pc:docMk/>
            <pc:sldMk cId="0" sldId="274"/>
            <ac:spMk id="422" creationId="{00000000-0000-0000-0000-000000000000}"/>
          </ac:spMkLst>
        </pc:spChg>
        <pc:spChg chg="mod">
          <ac:chgData name="Guillem Part López" userId="39f5615f-54c3-4dde-9b55-95608137fd0d" providerId="ADAL" clId="{1F28DBBD-3583-493B-829D-D297FD457B20}" dt="2024-03-26T09:38:03.346" v="200" actId="20577"/>
          <ac:spMkLst>
            <pc:docMk/>
            <pc:sldMk cId="0" sldId="274"/>
            <ac:spMk id="423" creationId="{00000000-0000-0000-0000-000000000000}"/>
          </ac:spMkLst>
        </pc:spChg>
        <pc:spChg chg="mod">
          <ac:chgData name="Guillem Part López" userId="39f5615f-54c3-4dde-9b55-95608137fd0d" providerId="ADAL" clId="{1F28DBBD-3583-493B-829D-D297FD457B20}" dt="2024-03-26T09:38:20.293" v="204" actId="20577"/>
          <ac:spMkLst>
            <pc:docMk/>
            <pc:sldMk cId="0" sldId="274"/>
            <ac:spMk id="424" creationId="{00000000-0000-0000-0000-000000000000}"/>
          </ac:spMkLst>
        </pc:spChg>
      </pc:sldChg>
      <pc:sldChg chg="delSp mod">
        <pc:chgData name="Guillem Part López" userId="39f5615f-54c3-4dde-9b55-95608137fd0d" providerId="ADAL" clId="{1F28DBBD-3583-493B-829D-D297FD457B20}" dt="2024-03-26T09:38:26.031" v="205" actId="478"/>
        <pc:sldMkLst>
          <pc:docMk/>
          <pc:sldMk cId="0" sldId="275"/>
        </pc:sldMkLst>
        <pc:spChg chg="del">
          <ac:chgData name="Guillem Part López" userId="39f5615f-54c3-4dde-9b55-95608137fd0d" providerId="ADAL" clId="{1F28DBBD-3583-493B-829D-D297FD457B20}" dt="2024-03-26T09:38:26.031" v="205" actId="478"/>
          <ac:spMkLst>
            <pc:docMk/>
            <pc:sldMk cId="0" sldId="275"/>
            <ac:spMk id="435" creationId="{00000000-0000-0000-0000-000000000000}"/>
          </ac:spMkLst>
        </pc:spChg>
      </pc:sldChg>
      <pc:sldChg chg="modSp mod">
        <pc:chgData name="Guillem Part López" userId="39f5615f-54c3-4dde-9b55-95608137fd0d" providerId="ADAL" clId="{1F28DBBD-3583-493B-829D-D297FD457B20}" dt="2024-03-26T09:39:35.782" v="207" actId="20577"/>
        <pc:sldMkLst>
          <pc:docMk/>
          <pc:sldMk cId="0" sldId="276"/>
        </pc:sldMkLst>
        <pc:spChg chg="mod">
          <ac:chgData name="Guillem Part López" userId="39f5615f-54c3-4dde-9b55-95608137fd0d" providerId="ADAL" clId="{1F28DBBD-3583-493B-829D-D297FD457B20}" dt="2024-03-26T09:39:35.782" v="207" actId="20577"/>
          <ac:spMkLst>
            <pc:docMk/>
            <pc:sldMk cId="0" sldId="276"/>
            <ac:spMk id="447" creationId="{00000000-0000-0000-0000-000000000000}"/>
          </ac:spMkLst>
        </pc:spChg>
      </pc:sldChg>
      <pc:sldChg chg="delSp mod">
        <pc:chgData name="Guillem Part López" userId="39f5615f-54c3-4dde-9b55-95608137fd0d" providerId="ADAL" clId="{1F28DBBD-3583-493B-829D-D297FD457B20}" dt="2024-03-26T09:40:54.212" v="208" actId="478"/>
        <pc:sldMkLst>
          <pc:docMk/>
          <pc:sldMk cId="0" sldId="277"/>
        </pc:sldMkLst>
        <pc:spChg chg="del">
          <ac:chgData name="Guillem Part López" userId="39f5615f-54c3-4dde-9b55-95608137fd0d" providerId="ADAL" clId="{1F28DBBD-3583-493B-829D-D297FD457B20}" dt="2024-03-26T09:40:54.212" v="208" actId="478"/>
          <ac:spMkLst>
            <pc:docMk/>
            <pc:sldMk cId="0" sldId="277"/>
            <ac:spMk id="460" creationId="{00000000-0000-0000-0000-000000000000}"/>
          </ac:spMkLst>
        </pc:spChg>
      </pc:sldChg>
      <pc:sldChg chg="delSp mod">
        <pc:chgData name="Guillem Part López" userId="39f5615f-54c3-4dde-9b55-95608137fd0d" providerId="ADAL" clId="{1F28DBBD-3583-493B-829D-D297FD457B20}" dt="2024-03-26T09:40:58.999" v="209" actId="478"/>
        <pc:sldMkLst>
          <pc:docMk/>
          <pc:sldMk cId="0" sldId="278"/>
        </pc:sldMkLst>
        <pc:spChg chg="del">
          <ac:chgData name="Guillem Part López" userId="39f5615f-54c3-4dde-9b55-95608137fd0d" providerId="ADAL" clId="{1F28DBBD-3583-493B-829D-D297FD457B20}" dt="2024-03-26T09:40:58.999" v="209" actId="478"/>
          <ac:spMkLst>
            <pc:docMk/>
            <pc:sldMk cId="0" sldId="278"/>
            <ac:spMk id="475" creationId="{00000000-0000-0000-0000-000000000000}"/>
          </ac:spMkLst>
        </pc:spChg>
      </pc:sldChg>
      <pc:sldChg chg="delSp modSp mod">
        <pc:chgData name="Guillem Part López" userId="39f5615f-54c3-4dde-9b55-95608137fd0d" providerId="ADAL" clId="{1F28DBBD-3583-493B-829D-D297FD457B20}" dt="2024-03-26T09:42:01.420" v="216" actId="20577"/>
        <pc:sldMkLst>
          <pc:docMk/>
          <pc:sldMk cId="0" sldId="279"/>
        </pc:sldMkLst>
        <pc:spChg chg="del">
          <ac:chgData name="Guillem Part López" userId="39f5615f-54c3-4dde-9b55-95608137fd0d" providerId="ADAL" clId="{1F28DBBD-3583-493B-829D-D297FD457B20}" dt="2024-03-26T09:41:02.397" v="210" actId="478"/>
          <ac:spMkLst>
            <pc:docMk/>
            <pc:sldMk cId="0" sldId="279"/>
            <ac:spMk id="491" creationId="{00000000-0000-0000-0000-000000000000}"/>
          </ac:spMkLst>
        </pc:spChg>
        <pc:spChg chg="mod">
          <ac:chgData name="Guillem Part López" userId="39f5615f-54c3-4dde-9b55-95608137fd0d" providerId="ADAL" clId="{1F28DBBD-3583-493B-829D-D297FD457B20}" dt="2024-03-26T09:42:01.420" v="216" actId="20577"/>
          <ac:spMkLst>
            <pc:docMk/>
            <pc:sldMk cId="0" sldId="279"/>
            <ac:spMk id="492" creationId="{00000000-0000-0000-0000-000000000000}"/>
          </ac:spMkLst>
        </pc:spChg>
      </pc:sldChg>
      <pc:sldChg chg="delSp mod">
        <pc:chgData name="Guillem Part López" userId="39f5615f-54c3-4dde-9b55-95608137fd0d" providerId="ADAL" clId="{1F28DBBD-3583-493B-829D-D297FD457B20}" dt="2024-03-26T09:42:12.734" v="217" actId="478"/>
        <pc:sldMkLst>
          <pc:docMk/>
          <pc:sldMk cId="0" sldId="280"/>
        </pc:sldMkLst>
        <pc:spChg chg="del">
          <ac:chgData name="Guillem Part López" userId="39f5615f-54c3-4dde-9b55-95608137fd0d" providerId="ADAL" clId="{1F28DBBD-3583-493B-829D-D297FD457B20}" dt="2024-03-26T09:42:12.734" v="217" actId="478"/>
          <ac:spMkLst>
            <pc:docMk/>
            <pc:sldMk cId="0" sldId="280"/>
            <ac:spMk id="509" creationId="{00000000-0000-0000-0000-000000000000}"/>
          </ac:spMkLst>
        </pc:spChg>
      </pc:sldChg>
      <pc:sldChg chg="modSp mod">
        <pc:chgData name="Guillem Part López" userId="39f5615f-54c3-4dde-9b55-95608137fd0d" providerId="ADAL" clId="{1F28DBBD-3583-493B-829D-D297FD457B20}" dt="2024-03-26T09:42:48.233" v="219" actId="20577"/>
        <pc:sldMkLst>
          <pc:docMk/>
          <pc:sldMk cId="0" sldId="281"/>
        </pc:sldMkLst>
        <pc:spChg chg="mod">
          <ac:chgData name="Guillem Part López" userId="39f5615f-54c3-4dde-9b55-95608137fd0d" providerId="ADAL" clId="{1F28DBBD-3583-493B-829D-D297FD457B20}" dt="2024-03-26T09:42:48.233" v="219" actId="20577"/>
          <ac:spMkLst>
            <pc:docMk/>
            <pc:sldMk cId="0" sldId="281"/>
            <ac:spMk id="521" creationId="{00000000-0000-0000-0000-000000000000}"/>
          </ac:spMkLst>
        </pc:spChg>
        <pc:spChg chg="mod">
          <ac:chgData name="Guillem Part López" userId="39f5615f-54c3-4dde-9b55-95608137fd0d" providerId="ADAL" clId="{1F28DBBD-3583-493B-829D-D297FD457B20}" dt="2024-03-26T09:42:20.660" v="218"/>
          <ac:spMkLst>
            <pc:docMk/>
            <pc:sldMk cId="0" sldId="281"/>
            <ac:spMk id="523" creationId="{00000000-0000-0000-0000-000000000000}"/>
          </ac:spMkLst>
        </pc:spChg>
      </pc:sldChg>
      <pc:sldChg chg="delSp mod">
        <pc:chgData name="Guillem Part López" userId="39f5615f-54c3-4dde-9b55-95608137fd0d" providerId="ADAL" clId="{1F28DBBD-3583-493B-829D-D297FD457B20}" dt="2024-03-26T09:43:08.584" v="220" actId="478"/>
        <pc:sldMkLst>
          <pc:docMk/>
          <pc:sldMk cId="0" sldId="282"/>
        </pc:sldMkLst>
        <pc:spChg chg="del">
          <ac:chgData name="Guillem Part López" userId="39f5615f-54c3-4dde-9b55-95608137fd0d" providerId="ADAL" clId="{1F28DBBD-3583-493B-829D-D297FD457B20}" dt="2024-03-26T09:43:08.584" v="220" actId="478"/>
          <ac:spMkLst>
            <pc:docMk/>
            <pc:sldMk cId="0" sldId="282"/>
            <ac:spMk id="534" creationId="{00000000-0000-0000-0000-000000000000}"/>
          </ac:spMkLst>
        </pc:spChg>
      </pc:sldChg>
      <pc:sldChg chg="delSp mod">
        <pc:chgData name="Guillem Part López" userId="39f5615f-54c3-4dde-9b55-95608137fd0d" providerId="ADAL" clId="{1F28DBBD-3583-493B-829D-D297FD457B20}" dt="2024-03-26T09:43:20.640" v="221" actId="478"/>
        <pc:sldMkLst>
          <pc:docMk/>
          <pc:sldMk cId="0" sldId="283"/>
        </pc:sldMkLst>
        <pc:spChg chg="del">
          <ac:chgData name="Guillem Part López" userId="39f5615f-54c3-4dde-9b55-95608137fd0d" providerId="ADAL" clId="{1F28DBBD-3583-493B-829D-D297FD457B20}" dt="2024-03-26T09:43:20.640" v="221" actId="478"/>
          <ac:spMkLst>
            <pc:docMk/>
            <pc:sldMk cId="0" sldId="283"/>
            <ac:spMk id="550" creationId="{00000000-0000-0000-0000-000000000000}"/>
          </ac:spMkLst>
        </pc:spChg>
      </pc:sldChg>
      <pc:sldChg chg="delSp mod">
        <pc:chgData name="Guillem Part López" userId="39f5615f-54c3-4dde-9b55-95608137fd0d" providerId="ADAL" clId="{1F28DBBD-3583-493B-829D-D297FD457B20}" dt="2024-03-26T09:43:34.783" v="222" actId="478"/>
        <pc:sldMkLst>
          <pc:docMk/>
          <pc:sldMk cId="0" sldId="284"/>
        </pc:sldMkLst>
        <pc:spChg chg="del">
          <ac:chgData name="Guillem Part López" userId="39f5615f-54c3-4dde-9b55-95608137fd0d" providerId="ADAL" clId="{1F28DBBD-3583-493B-829D-D297FD457B20}" dt="2024-03-26T09:43:34.783" v="222" actId="478"/>
          <ac:spMkLst>
            <pc:docMk/>
            <pc:sldMk cId="0" sldId="284"/>
            <ac:spMk id="569" creationId="{00000000-0000-0000-0000-000000000000}"/>
          </ac:spMkLst>
        </pc:spChg>
      </pc:sldChg>
      <pc:sldChg chg="addSp delSp mod">
        <pc:chgData name="Guillem Part López" userId="39f5615f-54c3-4dde-9b55-95608137fd0d" providerId="ADAL" clId="{1F28DBBD-3583-493B-829D-D297FD457B20}" dt="2024-03-26T09:44:03.916" v="226" actId="478"/>
        <pc:sldMkLst>
          <pc:docMk/>
          <pc:sldMk cId="0" sldId="285"/>
        </pc:sldMkLst>
        <pc:spChg chg="add del">
          <ac:chgData name="Guillem Part López" userId="39f5615f-54c3-4dde-9b55-95608137fd0d" providerId="ADAL" clId="{1F28DBBD-3583-493B-829D-D297FD457B20}" dt="2024-03-26T09:44:03.916" v="226" actId="478"/>
          <ac:spMkLst>
            <pc:docMk/>
            <pc:sldMk cId="0" sldId="285"/>
            <ac:spMk id="589" creationId="{00000000-0000-0000-0000-000000000000}"/>
          </ac:spMkLst>
        </pc:spChg>
      </pc:sldChg>
      <pc:sldChg chg="addSp modSp mod">
        <pc:chgData name="Guillem Part López" userId="39f5615f-54c3-4dde-9b55-95608137fd0d" providerId="ADAL" clId="{1F28DBBD-3583-493B-829D-D297FD457B20}" dt="2024-03-26T09:44:31.050" v="227" actId="20577"/>
        <pc:sldMkLst>
          <pc:docMk/>
          <pc:sldMk cId="0" sldId="286"/>
        </pc:sldMkLst>
        <pc:spChg chg="add mod">
          <ac:chgData name="Guillem Part López" userId="39f5615f-54c3-4dde-9b55-95608137fd0d" providerId="ADAL" clId="{1F28DBBD-3583-493B-829D-D297FD457B20}" dt="2024-03-26T09:44:31.050" v="227" actId="20577"/>
          <ac:spMkLst>
            <pc:docMk/>
            <pc:sldMk cId="0" sldId="286"/>
            <ac:spMk id="2" creationId="{7F94893E-5006-A5EE-C533-435FBAFB16D0}"/>
          </ac:spMkLst>
        </pc:spChg>
      </pc:sldChg>
      <pc:sldChg chg="delSp modSp mod">
        <pc:chgData name="Guillem Part López" userId="39f5615f-54c3-4dde-9b55-95608137fd0d" providerId="ADAL" clId="{1F28DBBD-3583-493B-829D-D297FD457B20}" dt="2024-03-26T09:44:44.236" v="229" actId="20577"/>
        <pc:sldMkLst>
          <pc:docMk/>
          <pc:sldMk cId="0" sldId="287"/>
        </pc:sldMkLst>
        <pc:spChg chg="mod">
          <ac:chgData name="Guillem Part López" userId="39f5615f-54c3-4dde-9b55-95608137fd0d" providerId="ADAL" clId="{1F28DBBD-3583-493B-829D-D297FD457B20}" dt="2024-03-26T09:44:44.236" v="229" actId="20577"/>
          <ac:spMkLst>
            <pc:docMk/>
            <pc:sldMk cId="0" sldId="287"/>
            <ac:spMk id="613" creationId="{00000000-0000-0000-0000-000000000000}"/>
          </ac:spMkLst>
        </pc:spChg>
        <pc:spChg chg="del">
          <ac:chgData name="Guillem Part López" userId="39f5615f-54c3-4dde-9b55-95608137fd0d" providerId="ADAL" clId="{1F28DBBD-3583-493B-829D-D297FD457B20}" dt="2024-03-26T09:44:42.523" v="228" actId="478"/>
          <ac:spMkLst>
            <pc:docMk/>
            <pc:sldMk cId="0" sldId="287"/>
            <ac:spMk id="614" creationId="{00000000-0000-0000-0000-000000000000}"/>
          </ac:spMkLst>
        </pc:spChg>
      </pc:sldChg>
      <pc:sldChg chg="delSp mod">
        <pc:chgData name="Guillem Part López" userId="39f5615f-54c3-4dde-9b55-95608137fd0d" providerId="ADAL" clId="{1F28DBBD-3583-493B-829D-D297FD457B20}" dt="2024-03-26T09:44:59.502" v="230" actId="478"/>
        <pc:sldMkLst>
          <pc:docMk/>
          <pc:sldMk cId="0" sldId="288"/>
        </pc:sldMkLst>
        <pc:spChg chg="del">
          <ac:chgData name="Guillem Part López" userId="39f5615f-54c3-4dde-9b55-95608137fd0d" providerId="ADAL" clId="{1F28DBBD-3583-493B-829D-D297FD457B20}" dt="2024-03-26T09:44:59.502" v="230" actId="478"/>
          <ac:spMkLst>
            <pc:docMk/>
            <pc:sldMk cId="0" sldId="288"/>
            <ac:spMk id="632" creationId="{00000000-0000-0000-0000-000000000000}"/>
          </ac:spMkLst>
        </pc:spChg>
      </pc:sldChg>
      <pc:sldChg chg="delSp mod">
        <pc:chgData name="Guillem Part López" userId="39f5615f-54c3-4dde-9b55-95608137fd0d" providerId="ADAL" clId="{1F28DBBD-3583-493B-829D-D297FD457B20}" dt="2024-03-26T09:45:14.587" v="231" actId="478"/>
        <pc:sldMkLst>
          <pc:docMk/>
          <pc:sldMk cId="0" sldId="289"/>
        </pc:sldMkLst>
        <pc:spChg chg="del">
          <ac:chgData name="Guillem Part López" userId="39f5615f-54c3-4dde-9b55-95608137fd0d" providerId="ADAL" clId="{1F28DBBD-3583-493B-829D-D297FD457B20}" dt="2024-03-26T09:45:14.587" v="231" actId="478"/>
          <ac:spMkLst>
            <pc:docMk/>
            <pc:sldMk cId="0" sldId="289"/>
            <ac:spMk id="650" creationId="{00000000-0000-0000-0000-000000000000}"/>
          </ac:spMkLst>
        </pc:spChg>
      </pc:sldChg>
      <pc:sldChg chg="delSp mod">
        <pc:chgData name="Guillem Part López" userId="39f5615f-54c3-4dde-9b55-95608137fd0d" providerId="ADAL" clId="{1F28DBBD-3583-493B-829D-D297FD457B20}" dt="2024-03-26T09:45:18.765" v="232" actId="478"/>
        <pc:sldMkLst>
          <pc:docMk/>
          <pc:sldMk cId="0" sldId="290"/>
        </pc:sldMkLst>
        <pc:spChg chg="del">
          <ac:chgData name="Guillem Part López" userId="39f5615f-54c3-4dde-9b55-95608137fd0d" providerId="ADAL" clId="{1F28DBBD-3583-493B-829D-D297FD457B20}" dt="2024-03-26T09:45:18.765" v="232" actId="478"/>
          <ac:spMkLst>
            <pc:docMk/>
            <pc:sldMk cId="0" sldId="290"/>
            <ac:spMk id="665" creationId="{00000000-0000-0000-0000-000000000000}"/>
          </ac:spMkLst>
        </pc:spChg>
      </pc:sldChg>
      <pc:sldChg chg="addSp modSp">
        <pc:chgData name="Guillem Part López" userId="39f5615f-54c3-4dde-9b55-95608137fd0d" providerId="ADAL" clId="{1F28DBBD-3583-493B-829D-D297FD457B20}" dt="2024-03-26T09:45:57.057" v="233"/>
        <pc:sldMkLst>
          <pc:docMk/>
          <pc:sldMk cId="0" sldId="291"/>
        </pc:sldMkLst>
        <pc:spChg chg="add mod">
          <ac:chgData name="Guillem Part López" userId="39f5615f-54c3-4dde-9b55-95608137fd0d" providerId="ADAL" clId="{1F28DBBD-3583-493B-829D-D297FD457B20}" dt="2024-03-26T09:45:57.057" v="233"/>
          <ac:spMkLst>
            <pc:docMk/>
            <pc:sldMk cId="0" sldId="291"/>
            <ac:spMk id="2" creationId="{CCDDA975-7F64-A16F-3B76-0755593491D1}"/>
          </ac:spMkLst>
        </pc:spChg>
      </pc:sldChg>
      <pc:sldChg chg="delSp mod">
        <pc:chgData name="Guillem Part López" userId="39f5615f-54c3-4dde-9b55-95608137fd0d" providerId="ADAL" clId="{1F28DBBD-3583-493B-829D-D297FD457B20}" dt="2024-03-26T09:46:29.208" v="234" actId="478"/>
        <pc:sldMkLst>
          <pc:docMk/>
          <pc:sldMk cId="0" sldId="292"/>
        </pc:sldMkLst>
        <pc:spChg chg="del">
          <ac:chgData name="Guillem Part López" userId="39f5615f-54c3-4dde-9b55-95608137fd0d" providerId="ADAL" clId="{1F28DBBD-3583-493B-829D-D297FD457B20}" dt="2024-03-26T09:46:29.208" v="234" actId="478"/>
          <ac:spMkLst>
            <pc:docMk/>
            <pc:sldMk cId="0" sldId="292"/>
            <ac:spMk id="690" creationId="{00000000-0000-0000-0000-000000000000}"/>
          </ac:spMkLst>
        </pc:spChg>
      </pc:sldChg>
      <pc:sldChg chg="delSp mod">
        <pc:chgData name="Guillem Part López" userId="39f5615f-54c3-4dde-9b55-95608137fd0d" providerId="ADAL" clId="{1F28DBBD-3583-493B-829D-D297FD457B20}" dt="2024-03-26T09:46:41.195" v="235" actId="478"/>
        <pc:sldMkLst>
          <pc:docMk/>
          <pc:sldMk cId="0" sldId="293"/>
        </pc:sldMkLst>
        <pc:spChg chg="del">
          <ac:chgData name="Guillem Part López" userId="39f5615f-54c3-4dde-9b55-95608137fd0d" providerId="ADAL" clId="{1F28DBBD-3583-493B-829D-D297FD457B20}" dt="2024-03-26T09:46:41.195" v="235" actId="478"/>
          <ac:spMkLst>
            <pc:docMk/>
            <pc:sldMk cId="0" sldId="293"/>
            <ac:spMk id="70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2bb2862943f_0_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7" name="Google Shape;157;g2bb2862943f_0_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21305563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g2bb2862943f_0_1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g2bb2862943f_0_1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1" name="Google Shape;181;g2bb2862943f_0_13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bb2862943f_0_2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1" name="Google Shape;211;g2bb2862943f_0_26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2" name="Google Shape;212;g2bb2862943f_0_26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dshs.wa.gov/altsa/program-services/nutrition-education</a:t>
            </a:r>
            <a:r>
              <a:rPr lang="el-GR" dirty="0"/>
              <a:t> </a:t>
            </a:r>
            <a:endParaRPr lang="hr-HR" dirty="0"/>
          </a:p>
          <a:p>
            <a:endParaRPr lang="en-GB" dirty="0"/>
          </a:p>
          <a:p>
            <a:r>
              <a:rPr lang="en-GB" i="1" dirty="0">
                <a:solidFill>
                  <a:srgbClr val="FF0000"/>
                </a:solidFill>
              </a:rPr>
              <a:t>To</a:t>
            </a:r>
            <a:r>
              <a:rPr lang="en-GB" i="1" baseline="0" dirty="0">
                <a:solidFill>
                  <a:srgbClr val="FF0000"/>
                </a:solidFill>
              </a:rPr>
              <a:t> </a:t>
            </a:r>
            <a:r>
              <a:rPr lang="en-GB" i="1" dirty="0">
                <a:solidFill>
                  <a:srgbClr val="FF0000"/>
                </a:solidFill>
              </a:rPr>
              <a:t>gain general knowledge on nutrition</a:t>
            </a:r>
          </a:p>
          <a:p>
            <a:r>
              <a:rPr lang="en-US" i="1" dirty="0">
                <a:solidFill>
                  <a:srgbClr val="FF0000"/>
                </a:solidFill>
              </a:rPr>
              <a:t>To provide adequate knowledge and skills necessary for critical thinking regarding diet and health so the individual can make healthy food choices from an increasingly complex food supply.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5420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a:t>https://www. dshs.wa.gov/altsa/program-services/nutrition-education</a:t>
            </a:r>
            <a:r>
              <a:rPr lang="el-GR" dirty="0"/>
              <a:t> </a:t>
            </a:r>
            <a:endParaRPr lang="hr-HR" dirty="0"/>
          </a:p>
          <a:p>
            <a:endParaRPr lang="en-GB" dirty="0"/>
          </a:p>
          <a:p>
            <a:r>
              <a:rPr lang="en-GB" i="1" dirty="0">
                <a:solidFill>
                  <a:srgbClr val="FF0000"/>
                </a:solidFill>
              </a:rPr>
              <a:t>To</a:t>
            </a:r>
            <a:r>
              <a:rPr lang="en-GB" i="1" baseline="0" dirty="0">
                <a:solidFill>
                  <a:srgbClr val="FF0000"/>
                </a:solidFill>
              </a:rPr>
              <a:t> </a:t>
            </a:r>
            <a:r>
              <a:rPr lang="en-GB" i="1" dirty="0">
                <a:solidFill>
                  <a:srgbClr val="FF0000"/>
                </a:solidFill>
              </a:rPr>
              <a:t>gain general knowledge on nutrition</a:t>
            </a:r>
          </a:p>
          <a:p>
            <a:r>
              <a:rPr lang="en-US" i="1" dirty="0">
                <a:solidFill>
                  <a:srgbClr val="FF0000"/>
                </a:solidFill>
              </a:rPr>
              <a:t>To provide adequate knowledge and skills necessary for critical thinking regarding diet and health so the individual can make healthy food choices from an increasingly complex food supply. </a:t>
            </a:r>
            <a:r>
              <a:rPr lang="el-GR" i="1" dirty="0">
                <a:solidFill>
                  <a:srgbClr val="FF0000"/>
                </a:solidFill>
              </a:rPr>
              <a:t>ΤΡΟΠΟΠΟΙΗΣΕ ΤΟ </a:t>
            </a:r>
            <a:endParaRPr lang="en-US" i="1" dirty="0">
              <a:solidFill>
                <a:srgbClr val="FF0000"/>
              </a:solidFill>
            </a:endParaRPr>
          </a:p>
        </p:txBody>
      </p:sp>
      <p:sp>
        <p:nvSpPr>
          <p:cNvPr id="4" name="Rezervirano mjesto broja slajd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94388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5136174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16154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2bb2862943f_0_6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7" name="Google Shape;257;g2bb2862943f_0_6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g2bb2862943f_0_62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a:p>
        </p:txBody>
      </p:sp>
    </p:spTree>
    <p:extLst>
      <p:ext uri="{BB962C8B-B14F-4D97-AF65-F5344CB8AC3E}">
        <p14:creationId xmlns:p14="http://schemas.microsoft.com/office/powerpoint/2010/main" val="40963557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bb2862943f_0_6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2bb2862943f_0_6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1" name="Google Shape;281;g2bb2862943f_0_69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1066480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91092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g2bb2862943f_0_7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g2bb2862943f_0_7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3" name="Google Shape;313;g2bb2862943f_0_7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g2bb2862943f_0_7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g2bb2862943f_0_78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g2bb2862943f_0_78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bb2862943f_0_8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g2bb2862943f_0_80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3" name="Google Shape;343;g2bb2862943f_0_80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2bb2862943f_0_8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6" name="Google Shape;356;g2bb2862943f_0_8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7" name="Google Shape;357;g2bb2862943f_0_82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0059397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839869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g2bb2862943f_0_8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g2bb2862943f_0_8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g2bb2862943f_0_8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b="1"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D890C62-02BA-4B64-96F1-99D7E3BEEE56}" type="slidenum">
              <a:rPr kumimoji="0" lang="el-GR"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l-GR"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6096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15898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bb2862943f_0_8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2bb2862943f_0_89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g2bb2862943f_0_89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g2bb2862943f_0_9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7" name="Google Shape;427;g2bb2862943f_0_9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8" name="Google Shape;428;g2bb2862943f_0_9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g2bb2862943f_0_9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9" name="Google Shape;439;g2bb2862943f_0_9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0" name="Google Shape;440;g2bb2862943f_0_9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0"/>
        <p:cNvGrpSpPr/>
        <p:nvPr/>
      </p:nvGrpSpPr>
      <p:grpSpPr>
        <a:xfrm>
          <a:off x="0" y="0"/>
          <a:ext cx="0" cy="0"/>
          <a:chOff x="0" y="0"/>
          <a:chExt cx="0" cy="0"/>
        </a:xfrm>
      </p:grpSpPr>
      <p:sp>
        <p:nvSpPr>
          <p:cNvPr id="451" name="Google Shape;451;g2bb2862943f_0_9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2" name="Google Shape;452;g2bb2862943f_0_94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3" name="Google Shape;453;g2bb2862943f_0_945: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5"/>
        <p:cNvGrpSpPr/>
        <p:nvPr/>
      </p:nvGrpSpPr>
      <p:grpSpPr>
        <a:xfrm>
          <a:off x="0" y="0"/>
          <a:ext cx="0" cy="0"/>
          <a:chOff x="0" y="0"/>
          <a:chExt cx="0" cy="0"/>
        </a:xfrm>
      </p:grpSpPr>
      <p:sp>
        <p:nvSpPr>
          <p:cNvPr id="466" name="Google Shape;466;g2bb2862943f_0_9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7" name="Google Shape;467;g2bb2862943f_0_9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8" name="Google Shape;468;g2bb2862943f_0_9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g2bb2862943f_0_9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g2bb2862943f_0_9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4" name="Google Shape;484;g2bb2862943f_0_9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g2bb2862943f_0_110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1" name="Google Shape;581;g2bb2862943f_0_110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g2bb2862943f_0_110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1"/>
        <p:cNvGrpSpPr/>
        <p:nvPr/>
      </p:nvGrpSpPr>
      <p:grpSpPr>
        <a:xfrm>
          <a:off x="0" y="0"/>
          <a:ext cx="0" cy="0"/>
          <a:chOff x="0" y="0"/>
          <a:chExt cx="0" cy="0"/>
        </a:xfrm>
      </p:grpSpPr>
      <p:sp>
        <p:nvSpPr>
          <p:cNvPr id="592" name="Google Shape;592;g2bb2862943f_0_11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93" name="Google Shape;593;g2bb2862943f_0_11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4" name="Google Shape;594;g2bb2862943f_0_112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3"/>
        <p:cNvGrpSpPr/>
        <p:nvPr/>
      </p:nvGrpSpPr>
      <p:grpSpPr>
        <a:xfrm>
          <a:off x="0" y="0"/>
          <a:ext cx="0" cy="0"/>
          <a:chOff x="0" y="0"/>
          <a:chExt cx="0" cy="0"/>
        </a:xfrm>
      </p:grpSpPr>
      <p:sp>
        <p:nvSpPr>
          <p:cNvPr id="604" name="Google Shape;604;g2bb2862943f_0_11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5" name="Google Shape;605;g2bb2862943f_0_11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6" name="Google Shape;606;g2bb2862943f_0_11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g2bb2862943f_0_11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3" name="Google Shape;623;g2bb2862943f_0_116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4" name="Google Shape;624;g2bb2862943f_0_116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9"/>
        <p:cNvGrpSpPr/>
        <p:nvPr/>
      </p:nvGrpSpPr>
      <p:grpSpPr>
        <a:xfrm>
          <a:off x="0" y="0"/>
          <a:ext cx="0" cy="0"/>
          <a:chOff x="0" y="0"/>
          <a:chExt cx="0" cy="0"/>
        </a:xfrm>
      </p:grpSpPr>
      <p:sp>
        <p:nvSpPr>
          <p:cNvPr id="640" name="Google Shape;640;g2bb2862943f_0_118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41" name="Google Shape;641;g2bb2862943f_0_118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2" name="Google Shape;642;g2bb2862943f_0_118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5"/>
        <p:cNvGrpSpPr/>
        <p:nvPr/>
      </p:nvGrpSpPr>
      <p:grpSpPr>
        <a:xfrm>
          <a:off x="0" y="0"/>
          <a:ext cx="0" cy="0"/>
          <a:chOff x="0" y="0"/>
          <a:chExt cx="0" cy="0"/>
        </a:xfrm>
      </p:grpSpPr>
      <p:sp>
        <p:nvSpPr>
          <p:cNvPr id="656" name="Google Shape;656;g2bb2862943f_0_1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57" name="Google Shape;657;g2bb2862943f_0_12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8" name="Google Shape;658;g2bb2862943f_0_121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7"/>
        <p:cNvGrpSpPr/>
        <p:nvPr/>
      </p:nvGrpSpPr>
      <p:grpSpPr>
        <a:xfrm>
          <a:off x="0" y="0"/>
          <a:ext cx="0" cy="0"/>
          <a:chOff x="0" y="0"/>
          <a:chExt cx="0" cy="0"/>
        </a:xfrm>
      </p:grpSpPr>
      <p:sp>
        <p:nvSpPr>
          <p:cNvPr id="668" name="Google Shape;668;g2bb2862943f_0_12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9" name="Google Shape;669;g2bb2862943f_0_12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70" name="Google Shape;670;g2bb2862943f_0_12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g2bb2862943f_0_12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1" name="Google Shape;681;g2bb2862943f_0_12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82" name="Google Shape;682;g2bb2862943f_0_12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6"/>
        <p:cNvGrpSpPr/>
        <p:nvPr/>
      </p:nvGrpSpPr>
      <p:grpSpPr>
        <a:xfrm>
          <a:off x="0" y="0"/>
          <a:ext cx="0" cy="0"/>
          <a:chOff x="0" y="0"/>
          <a:chExt cx="0" cy="0"/>
        </a:xfrm>
      </p:grpSpPr>
      <p:sp>
        <p:nvSpPr>
          <p:cNvPr id="697" name="Google Shape;697;g2bb2862943f_0_12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8" name="Google Shape;698;g2bb2862943f_0_12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9" name="Google Shape;699;g2bb2862943f_0_12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f204218ebb_0_4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g1f204218ebb_0_47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0" name="Google Shape;320;g1f204218ebb_0_47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583420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4"/>
        <p:cNvGrpSpPr/>
        <p:nvPr/>
      </p:nvGrpSpPr>
      <p:grpSpPr>
        <a:xfrm>
          <a:off x="0" y="0"/>
          <a:ext cx="0" cy="0"/>
          <a:chOff x="0" y="0"/>
          <a:chExt cx="0" cy="0"/>
        </a:xfrm>
      </p:grpSpPr>
      <p:sp>
        <p:nvSpPr>
          <p:cNvPr id="715" name="Google Shape;715;g2bb2862943f_0_13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6" name="Google Shape;716;g2bb2862943f_0_13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17" name="Google Shape;717;g2bb2862943f_0_138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4"/>
        <p:cNvGrpSpPr/>
        <p:nvPr/>
      </p:nvGrpSpPr>
      <p:grpSpPr>
        <a:xfrm>
          <a:off x="0" y="0"/>
          <a:ext cx="0" cy="0"/>
          <a:chOff x="0" y="0"/>
          <a:chExt cx="0" cy="0"/>
        </a:xfrm>
      </p:grpSpPr>
      <p:sp>
        <p:nvSpPr>
          <p:cNvPr id="725" name="Google Shape;725;g2bb2862943f_0_13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6" name="Google Shape;726;g2bb2862943f_0_131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7" name="Google Shape;727;g2bb2862943f_0_131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jp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6.xml"/><Relationship Id="rId4"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9.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2.png"/><Relationship Id="rId1" Type="http://schemas.openxmlformats.org/officeDocument/2006/relationships/slideMaster" Target="../slideMasters/slideMaster7.xml"/><Relationship Id="rId4" Type="http://schemas.openxmlformats.org/officeDocument/2006/relationships/image" Target="../media/image4.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
        <p:cNvGrpSpPr/>
        <p:nvPr/>
      </p:nvGrpSpPr>
      <p:grpSpPr>
        <a:xfrm>
          <a:off x="0" y="0"/>
          <a:ext cx="0" cy="0"/>
          <a:chOff x="0" y="0"/>
          <a:chExt cx="0" cy="0"/>
        </a:xfrm>
      </p:grpSpPr>
      <p:pic>
        <p:nvPicPr>
          <p:cNvPr id="16" name="Google Shape;16;p34" descr="C:\Users\Georgia-Work\AppData\Roaming\Skype\georgia.aristidou\media_messaging\media_cache\^DD49E969C8C275A0BF0095F3F01442BBA23C6B6D6D2A977CE4^pimgpsh_fullsize_distr.jpg"/>
          <p:cNvPicPr preferRelativeResize="0"/>
          <p:nvPr/>
        </p:nvPicPr>
        <p:blipFill rotWithShape="1">
          <a:blip r:embed="rId2">
            <a:alphaModFix/>
          </a:blip>
          <a:srcRect/>
          <a:stretch/>
        </p:blipFill>
        <p:spPr>
          <a:xfrm>
            <a:off x="0" y="6371295"/>
            <a:ext cx="1684020" cy="4953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7"/>
        <p:cNvGrpSpPr/>
        <p:nvPr/>
      </p:nvGrpSpPr>
      <p:grpSpPr>
        <a:xfrm>
          <a:off x="0" y="0"/>
          <a:ext cx="0" cy="0"/>
          <a:chOff x="0" y="0"/>
          <a:chExt cx="0" cy="0"/>
        </a:xfrm>
      </p:grpSpPr>
      <p:sp>
        <p:nvSpPr>
          <p:cNvPr id="18" name="Google Shape;1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35"/>
          <p:cNvSpPr txBox="1"/>
          <p:nvPr/>
        </p:nvSpPr>
        <p:spPr>
          <a:xfrm>
            <a:off x="361999" y="5260932"/>
            <a:ext cx="2562438"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20" name="Google Shape;20;p35"/>
          <p:cNvSpPr txBox="1"/>
          <p:nvPr/>
        </p:nvSpPr>
        <p:spPr>
          <a:xfrm>
            <a:off x="6112132" y="5231422"/>
            <a:ext cx="2465863"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21" name="Google Shape;21;p35"/>
          <p:cNvSpPr txBox="1"/>
          <p:nvPr/>
        </p:nvSpPr>
        <p:spPr>
          <a:xfrm>
            <a:off x="381260" y="2409476"/>
            <a:ext cx="2509620"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22" name="Google Shape;22;p35"/>
          <p:cNvPicPr preferRelativeResize="0"/>
          <p:nvPr/>
        </p:nvPicPr>
        <p:blipFill rotWithShape="1">
          <a:blip r:embed="rId2">
            <a:alphaModFix/>
          </a:blip>
          <a:srcRect b="59835"/>
          <a:stretch/>
        </p:blipFill>
        <p:spPr>
          <a:xfrm>
            <a:off x="4903" y="6508739"/>
            <a:ext cx="12191695" cy="349261"/>
          </a:xfrm>
          <a:prstGeom prst="rect">
            <a:avLst/>
          </a:prstGeom>
          <a:noFill/>
          <a:ln>
            <a:noFill/>
          </a:ln>
        </p:spPr>
      </p:pic>
      <p:pic>
        <p:nvPicPr>
          <p:cNvPr id="23" name="Google Shape;23;p35" descr="C:\Users\Georgia-Work\AppData\Roaming\Skype\georgia.aristidou\media_messaging\media_cache\^DD49E969C8C275A0BF0095F3F01442BBA23C6B6D6D2A977CE4^pimgpsh_fullsize_distr.jpg"/>
          <p:cNvPicPr preferRelativeResize="0"/>
          <p:nvPr/>
        </p:nvPicPr>
        <p:blipFill rotWithShape="1">
          <a:blip r:embed="rId3">
            <a:alphaModFix/>
          </a:blip>
          <a:srcRect/>
          <a:stretch/>
        </p:blipFill>
        <p:spPr>
          <a:xfrm>
            <a:off x="10507980" y="6374858"/>
            <a:ext cx="1684020" cy="495300"/>
          </a:xfrm>
          <a:prstGeom prst="rect">
            <a:avLst/>
          </a:prstGeom>
          <a:noFill/>
          <a:ln>
            <a:noFill/>
          </a:ln>
        </p:spPr>
      </p:pic>
      <p:pic>
        <p:nvPicPr>
          <p:cNvPr id="24" name="Google Shape;24;p35"/>
          <p:cNvPicPr preferRelativeResize="0"/>
          <p:nvPr/>
        </p:nvPicPr>
        <p:blipFill rotWithShape="1">
          <a:blip r:embed="rId2">
            <a:alphaModFix/>
          </a:blip>
          <a:srcRect b="59835"/>
          <a:stretch/>
        </p:blipFill>
        <p:spPr>
          <a:xfrm rot="10800000">
            <a:off x="-8250" y="-4107"/>
            <a:ext cx="12191695" cy="349261"/>
          </a:xfrm>
          <a:prstGeom prst="rect">
            <a:avLst/>
          </a:prstGeom>
          <a:noFill/>
          <a:ln>
            <a:noFill/>
          </a:ln>
        </p:spPr>
      </p:pic>
      <p:pic>
        <p:nvPicPr>
          <p:cNvPr id="25" name="Google Shape;25;p35" descr="Εικόνα που περιέχει clipart, σύμβολο, καρτούν, λογότυπο&#10;&#10;Περιγραφή που δημιουργήθηκε αυτόματα"/>
          <p:cNvPicPr preferRelativeResize="0"/>
          <p:nvPr/>
        </p:nvPicPr>
        <p:blipFill rotWithShape="1">
          <a:blip r:embed="rId4">
            <a:alphaModFix/>
          </a:blip>
          <a:srcRect/>
          <a:stretch/>
        </p:blipFill>
        <p:spPr>
          <a:xfrm flipH="1">
            <a:off x="131635" y="365125"/>
            <a:ext cx="591924" cy="1059378"/>
          </a:xfrm>
          <a:prstGeom prst="rect">
            <a:avLst/>
          </a:prstGeom>
          <a:noFill/>
          <a:ln>
            <a:noFill/>
          </a:ln>
        </p:spPr>
      </p:pic>
      <p:pic>
        <p:nvPicPr>
          <p:cNvPr id="10" name="Εικόνα 9"/>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26"/>
        <p:cNvGrpSpPr/>
        <p:nvPr/>
      </p:nvGrpSpPr>
      <p:grpSpPr>
        <a:xfrm>
          <a:off x="0" y="0"/>
          <a:ext cx="0" cy="0"/>
          <a:chOff x="0" y="0"/>
          <a:chExt cx="0" cy="0"/>
        </a:xfrm>
      </p:grpSpPr>
      <p:sp>
        <p:nvSpPr>
          <p:cNvPr id="27" name="Google Shape;27;p36"/>
          <p:cNvSpPr txBox="1">
            <a:spLocks noGrp="1"/>
          </p:cNvSpPr>
          <p:nvPr>
            <p:ph type="title"/>
          </p:nvPr>
        </p:nvSpPr>
        <p:spPr>
          <a:xfrm>
            <a:off x="558000" y="1080000"/>
            <a:ext cx="11059692" cy="60509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36"/>
          <p:cNvSpPr txBox="1">
            <a:spLocks noGrp="1"/>
          </p:cNvSpPr>
          <p:nvPr>
            <p:ph type="body" idx="1"/>
          </p:nvPr>
        </p:nvSpPr>
        <p:spPr>
          <a:xfrm>
            <a:off x="557999" y="1799999"/>
            <a:ext cx="5852132" cy="4865977"/>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600"/>
              </a:spcBef>
              <a:spcAft>
                <a:spcPts val="0"/>
              </a:spcAft>
              <a:buSzPts val="2400"/>
              <a:buChar char="▪"/>
              <a:defRPr sz="2400"/>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0" name="Google Shape;30;p3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7FF22610-F894-22C8-F50B-5F90C0B9CD3D}"/>
              </a:ext>
            </a:extLst>
          </p:cNvPr>
          <p:cNvSpPr txBox="1"/>
          <p:nvPr userDrawn="1"/>
        </p:nvSpPr>
        <p:spPr>
          <a:xfrm>
            <a:off x="0" y="81370"/>
            <a:ext cx="5007935"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45"/>
        <p:cNvGrpSpPr/>
        <p:nvPr/>
      </p:nvGrpSpPr>
      <p:grpSpPr>
        <a:xfrm>
          <a:off x="0" y="0"/>
          <a:ext cx="0" cy="0"/>
          <a:chOff x="0" y="0"/>
          <a:chExt cx="0" cy="0"/>
        </a:xfrm>
      </p:grpSpPr>
      <p:sp>
        <p:nvSpPr>
          <p:cNvPr id="46" name="Google Shape;46;p39"/>
          <p:cNvSpPr txBox="1">
            <a:spLocks noGrp="1"/>
          </p:cNvSpPr>
          <p:nvPr>
            <p:ph type="title"/>
          </p:nvPr>
        </p:nvSpPr>
        <p:spPr>
          <a:xfrm>
            <a:off x="558000" y="1080000"/>
            <a:ext cx="11396576" cy="599188"/>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39"/>
          <p:cNvSpPr txBox="1">
            <a:spLocks noGrp="1"/>
          </p:cNvSpPr>
          <p:nvPr>
            <p:ph type="body" idx="1"/>
          </p:nvPr>
        </p:nvSpPr>
        <p:spPr>
          <a:xfrm>
            <a:off x="557999" y="1800000"/>
            <a:ext cx="5409663"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9"/>
          <p:cNvSpPr txBox="1">
            <a:spLocks noGrp="1"/>
          </p:cNvSpPr>
          <p:nvPr>
            <p:ph type="body" idx="2"/>
          </p:nvPr>
        </p:nvSpPr>
        <p:spPr>
          <a:xfrm>
            <a:off x="6172199" y="1800000"/>
            <a:ext cx="5782377" cy="489340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 name="Google Shape;49;p39"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64C78F1B-227C-A2A1-25C7-1184FDE5B917}"/>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51"/>
        <p:cNvGrpSpPr/>
        <p:nvPr/>
      </p:nvGrpSpPr>
      <p:grpSpPr>
        <a:xfrm>
          <a:off x="0" y="0"/>
          <a:ext cx="0" cy="0"/>
          <a:chOff x="0" y="0"/>
          <a:chExt cx="0" cy="0"/>
        </a:xfrm>
      </p:grpSpPr>
      <p:sp>
        <p:nvSpPr>
          <p:cNvPr id="52" name="Google Shape;52;p40"/>
          <p:cNvSpPr txBox="1">
            <a:spLocks noGrp="1"/>
          </p:cNvSpPr>
          <p:nvPr>
            <p:ph type="title"/>
          </p:nvPr>
        </p:nvSpPr>
        <p:spPr>
          <a:xfrm>
            <a:off x="558000" y="1080000"/>
            <a:ext cx="11059692" cy="72816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40"/>
          <p:cNvSpPr txBox="1">
            <a:spLocks noGrp="1"/>
          </p:cNvSpPr>
          <p:nvPr>
            <p:ph type="body" idx="1"/>
          </p:nvPr>
        </p:nvSpPr>
        <p:spPr>
          <a:xfrm>
            <a:off x="557999" y="2459736"/>
            <a:ext cx="11059693" cy="394132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600"/>
              </a:spcBef>
              <a:spcAft>
                <a:spcPts val="0"/>
              </a:spcAft>
              <a:buSzPts val="1800"/>
              <a:buChar char="▪"/>
              <a:defRPr/>
            </a:lvl1pPr>
            <a:lvl2pPr marL="914400" lvl="1" indent="-365760" algn="l">
              <a:lnSpc>
                <a:spcPct val="100000"/>
              </a:lnSpc>
              <a:spcBef>
                <a:spcPts val="600"/>
              </a:spcBef>
              <a:spcAft>
                <a:spcPts val="0"/>
              </a:spcAft>
              <a:buSzPts val="2160"/>
              <a:buChar char="▪"/>
              <a:defRPr/>
            </a:lvl2pPr>
            <a:lvl3pPr marL="1371600" lvl="2" indent="-342900" algn="l">
              <a:lnSpc>
                <a:spcPct val="100000"/>
              </a:lnSpc>
              <a:spcBef>
                <a:spcPts val="600"/>
              </a:spcBef>
              <a:spcAft>
                <a:spcPts val="0"/>
              </a:spcAft>
              <a:buSzPts val="1800"/>
              <a:buChar char="▪"/>
              <a:defRPr/>
            </a:lvl3pPr>
            <a:lvl4pPr marL="1828800" lvl="3" indent="-342900" algn="l">
              <a:lnSpc>
                <a:spcPct val="100000"/>
              </a:lnSpc>
              <a:spcBef>
                <a:spcPts val="600"/>
              </a:spcBef>
              <a:spcAft>
                <a:spcPts val="0"/>
              </a:spcAft>
              <a:buSzPts val="1800"/>
              <a:buChar char="▪"/>
              <a:defRPr/>
            </a:lvl4pPr>
            <a:lvl5pPr marL="2286000" lvl="4" indent="-342900" algn="l">
              <a:lnSpc>
                <a:spcPct val="100000"/>
              </a:lnSpc>
              <a:spcBef>
                <a:spcPts val="600"/>
              </a:spcBef>
              <a:spcAft>
                <a:spcPts val="0"/>
              </a:spcAft>
              <a:buSzPts val="1800"/>
              <a:buChar char="▪"/>
              <a:defRPr/>
            </a:lvl5pPr>
            <a:lvl6pPr marL="2743200" lvl="5" indent="-342900" algn="l">
              <a:lnSpc>
                <a:spcPct val="90000"/>
              </a:lnSpc>
              <a:spcBef>
                <a:spcPts val="6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 name="Google Shape;135;g2bb2862943f_0_667">
            <a:extLst>
              <a:ext uri="{FF2B5EF4-FFF2-40B4-BE49-F238E27FC236}">
                <a16:creationId xmlns:a16="http://schemas.microsoft.com/office/drawing/2014/main" id="{76E9F40F-D735-D5D3-007A-59D534FFEDC5}"/>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61"/>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63"/>
        <p:cNvGrpSpPr/>
        <p:nvPr/>
      </p:nvGrpSpPr>
      <p:grpSpPr>
        <a:xfrm>
          <a:off x="0" y="0"/>
          <a:ext cx="0" cy="0"/>
          <a:chOff x="0" y="0"/>
          <a:chExt cx="0" cy="0"/>
        </a:xfrm>
      </p:grpSpPr>
      <p:sp>
        <p:nvSpPr>
          <p:cNvPr id="64" name="Google Shape;64;g2bb2862943f_0_9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65" name="Google Shape;65;g2bb2862943f_0_98"/>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2. Empower</a:t>
            </a:r>
            <a:endParaRPr sz="1400" b="0" i="0" u="none" strike="noStrike" cap="none">
              <a:solidFill>
                <a:srgbClr val="000000"/>
              </a:solidFill>
              <a:latin typeface="Arial"/>
              <a:ea typeface="Arial"/>
              <a:cs typeface="Arial"/>
              <a:sym typeface="Arial"/>
            </a:endParaRPr>
          </a:p>
        </p:txBody>
      </p:sp>
      <p:sp>
        <p:nvSpPr>
          <p:cNvPr id="66" name="Google Shape;66;g2bb2862943f_0_98"/>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FFFFF"/>
                </a:solidFill>
                <a:latin typeface="Impact"/>
                <a:ea typeface="Impact"/>
                <a:cs typeface="Impact"/>
                <a:sym typeface="Impact"/>
              </a:rPr>
              <a:t>3. Participate</a:t>
            </a:r>
            <a:endParaRPr sz="1400" b="0" i="0" u="none" strike="noStrike" cap="none">
              <a:solidFill>
                <a:srgbClr val="000000"/>
              </a:solidFill>
              <a:latin typeface="Arial"/>
              <a:ea typeface="Arial"/>
              <a:cs typeface="Arial"/>
              <a:sym typeface="Arial"/>
            </a:endParaRPr>
          </a:p>
        </p:txBody>
      </p:sp>
      <p:sp>
        <p:nvSpPr>
          <p:cNvPr id="67" name="Google Shape;67;g2bb2862943f_0_98"/>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FFFFFF"/>
                </a:solidFill>
                <a:latin typeface="Impact"/>
                <a:ea typeface="Impact"/>
                <a:cs typeface="Impact"/>
                <a:sym typeface="Impact"/>
              </a:rPr>
              <a:t>1. Prevent</a:t>
            </a:r>
            <a:endParaRPr sz="1400" b="0" i="0" u="none" strike="noStrike" cap="none">
              <a:solidFill>
                <a:srgbClr val="000000"/>
              </a:solidFill>
              <a:latin typeface="Arial"/>
              <a:ea typeface="Arial"/>
              <a:cs typeface="Arial"/>
              <a:sym typeface="Arial"/>
            </a:endParaRPr>
          </a:p>
        </p:txBody>
      </p:sp>
      <p:pic>
        <p:nvPicPr>
          <p:cNvPr id="68" name="Google Shape;68;g2bb2862943f_0_98"/>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70" name="Google Shape;70;g2bb2862943f_0_98"/>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71" name="Google Shape;71;g2bb2862943f_0_98"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Unit slide single column" type="obj">
  <p:cSld name="OBJECT">
    <p:spTree>
      <p:nvGrpSpPr>
        <p:cNvPr id="1" name="Shape 72"/>
        <p:cNvGrpSpPr/>
        <p:nvPr/>
      </p:nvGrpSpPr>
      <p:grpSpPr>
        <a:xfrm>
          <a:off x="0" y="0"/>
          <a:ext cx="0" cy="0"/>
          <a:chOff x="0" y="0"/>
          <a:chExt cx="0" cy="0"/>
        </a:xfrm>
      </p:grpSpPr>
      <p:sp>
        <p:nvSpPr>
          <p:cNvPr id="73" name="Google Shape;73;g2bb2862943f_0_107"/>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74" name="Google Shape;74;g2bb2862943f_0_107"/>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76" name="Google Shape;76;g2bb2862943f_0_10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3E199D49-522C-9AA5-EAEA-99B6EBC37540}"/>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ubmodule Intro">
  <p:cSld name="Submodule Intro">
    <p:spTree>
      <p:nvGrpSpPr>
        <p:cNvPr id="1" name="Shape 77"/>
        <p:cNvGrpSpPr/>
        <p:nvPr/>
      </p:nvGrpSpPr>
      <p:grpSpPr>
        <a:xfrm>
          <a:off x="0" y="0"/>
          <a:ext cx="0" cy="0"/>
          <a:chOff x="0" y="0"/>
          <a:chExt cx="0" cy="0"/>
        </a:xfrm>
      </p:grpSpPr>
      <p:sp>
        <p:nvSpPr>
          <p:cNvPr id="78" name="Google Shape;78;g2bb2862943f_0_11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3730"/>
              </a:srgbClr>
            </a:outerShdw>
          </a:effectLst>
        </p:spPr>
        <p:txBody>
          <a:bodyPr spcFirstLastPara="1" wrap="square" lIns="91425" tIns="45700" rIns="91425" bIns="45700" anchor="ctr" anchorCtr="0">
            <a:noAutofit/>
          </a:bodyPr>
          <a:lstStyle/>
          <a:p>
            <a:pPr marL="285750" marR="0" lvl="0" indent="-171450" algn="ctr" rtl="0">
              <a:lnSpc>
                <a:spcPct val="100000"/>
              </a:lnSpc>
              <a:spcBef>
                <a:spcPts val="0"/>
              </a:spcBef>
              <a:spcAft>
                <a:spcPts val="0"/>
              </a:spcAft>
              <a:buClr>
                <a:schemeClr val="dk1"/>
              </a:buClr>
              <a:buSzPts val="1800"/>
              <a:buFont typeface="Noto Sans Symbols"/>
              <a:buNone/>
            </a:pPr>
            <a:endParaRPr sz="1800" b="0" i="0" u="none" strike="noStrike" cap="none">
              <a:solidFill>
                <a:schemeClr val="dk1"/>
              </a:solidFill>
              <a:latin typeface="Calibri"/>
              <a:ea typeface="Calibri"/>
              <a:cs typeface="Calibri"/>
              <a:sym typeface="Calibri"/>
            </a:endParaRPr>
          </a:p>
        </p:txBody>
      </p:sp>
      <p:sp>
        <p:nvSpPr>
          <p:cNvPr id="79" name="Google Shape;79;g2bb2862943f_0_112"/>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0" name="Google Shape;80;g2bb2862943f_0_112"/>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1" name="Google Shape;81;g2bb2862943f_0_11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2" name="Google Shape;82;g2bb2862943f_0_11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84"/>
        <p:cNvGrpSpPr/>
        <p:nvPr/>
      </p:nvGrpSpPr>
      <p:grpSpPr>
        <a:xfrm>
          <a:off x="0" y="0"/>
          <a:ext cx="0" cy="0"/>
          <a:chOff x="0" y="0"/>
          <a:chExt cx="0" cy="0"/>
        </a:xfrm>
      </p:grpSpPr>
      <p:sp>
        <p:nvSpPr>
          <p:cNvPr id="85" name="Google Shape;85;g2bb2862943f_0_119"/>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86" name="Google Shape;86;g2bb2862943f_0_119"/>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87" name="Google Shape;87;g2bb2862943f_0_119"/>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88" name="Google Shape;88;g2bb2862943f_0_119"/>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9" name="Google Shape;89;g2bb2862943f_0_119"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91"/>
        <p:cNvGrpSpPr/>
        <p:nvPr/>
      </p:nvGrpSpPr>
      <p:grpSpPr>
        <a:xfrm>
          <a:off x="0" y="0"/>
          <a:ext cx="0" cy="0"/>
          <a:chOff x="0" y="0"/>
          <a:chExt cx="0" cy="0"/>
        </a:xfrm>
      </p:grpSpPr>
      <p:sp>
        <p:nvSpPr>
          <p:cNvPr id="92" name="Google Shape;92;g2bb2862943f_0_126"/>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3" name="Google Shape;93;g2bb2862943f_0_126"/>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4" name="Google Shape;94;g2bb2862943f_0_126"/>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5" name="Google Shape;95;g2bb2862943f_0_12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FF8878B3-4EAE-C775-0E21-0218A68E8C8B}"/>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97"/>
        <p:cNvGrpSpPr/>
        <p:nvPr/>
      </p:nvGrpSpPr>
      <p:grpSpPr>
        <a:xfrm>
          <a:off x="0" y="0"/>
          <a:ext cx="0" cy="0"/>
          <a:chOff x="0" y="0"/>
          <a:chExt cx="0" cy="0"/>
        </a:xfrm>
      </p:grpSpPr>
      <p:sp>
        <p:nvSpPr>
          <p:cNvPr id="98" name="Google Shape;98;g2bb2862943f_0_132"/>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algn="l" rtl="0">
              <a:lnSpc>
                <a:spcPct val="100000"/>
              </a:lnSpc>
              <a:spcBef>
                <a:spcPts val="0"/>
              </a:spcBef>
              <a:spcAft>
                <a:spcPts val="0"/>
              </a:spcAft>
              <a:buSzPts val="1400"/>
              <a:buNone/>
              <a:defRPr/>
            </a:lvl2pPr>
            <a:lvl3pPr lvl="2" algn="l" rtl="0">
              <a:lnSpc>
                <a:spcPct val="100000"/>
              </a:lnSpc>
              <a:spcBef>
                <a:spcPts val="0"/>
              </a:spcBef>
              <a:spcAft>
                <a:spcPts val="0"/>
              </a:spcAft>
              <a:buSzPts val="1400"/>
              <a:buNone/>
              <a:defRPr/>
            </a:lvl3pPr>
            <a:lvl4pPr lvl="3" algn="l" rtl="0">
              <a:lnSpc>
                <a:spcPct val="100000"/>
              </a:lnSpc>
              <a:spcBef>
                <a:spcPts val="0"/>
              </a:spcBef>
              <a:spcAft>
                <a:spcPts val="0"/>
              </a:spcAft>
              <a:buSzPts val="1400"/>
              <a:buNone/>
              <a:defRPr/>
            </a:lvl4pPr>
            <a:lvl5pPr lvl="4" algn="l" rtl="0">
              <a:lnSpc>
                <a:spcPct val="100000"/>
              </a:lnSpc>
              <a:spcBef>
                <a:spcPts val="0"/>
              </a:spcBef>
              <a:spcAft>
                <a:spcPts val="0"/>
              </a:spcAft>
              <a:buSzPts val="1400"/>
              <a:buNone/>
              <a:defRPr/>
            </a:lvl5pPr>
            <a:lvl6pPr lvl="5" algn="l" rtl="0">
              <a:lnSpc>
                <a:spcPct val="100000"/>
              </a:lnSpc>
              <a:spcBef>
                <a:spcPts val="0"/>
              </a:spcBef>
              <a:spcAft>
                <a:spcPts val="0"/>
              </a:spcAft>
              <a:buSzPts val="1400"/>
              <a:buNone/>
              <a:defRPr/>
            </a:lvl6pPr>
            <a:lvl7pPr lvl="6" algn="l" rtl="0">
              <a:lnSpc>
                <a:spcPct val="100000"/>
              </a:lnSpc>
              <a:spcBef>
                <a:spcPts val="0"/>
              </a:spcBef>
              <a:spcAft>
                <a:spcPts val="0"/>
              </a:spcAft>
              <a:buSzPts val="1400"/>
              <a:buNone/>
              <a:defRPr/>
            </a:lvl7pPr>
            <a:lvl8pPr lvl="7" algn="l" rtl="0">
              <a:lnSpc>
                <a:spcPct val="100000"/>
              </a:lnSpc>
              <a:spcBef>
                <a:spcPts val="0"/>
              </a:spcBef>
              <a:spcAft>
                <a:spcPts val="0"/>
              </a:spcAft>
              <a:buSzPts val="1400"/>
              <a:buNone/>
              <a:defRPr/>
            </a:lvl8pPr>
            <a:lvl9pPr lvl="8" algn="l" rtl="0">
              <a:lnSpc>
                <a:spcPct val="100000"/>
              </a:lnSpc>
              <a:spcBef>
                <a:spcPts val="0"/>
              </a:spcBef>
              <a:spcAft>
                <a:spcPts val="0"/>
              </a:spcAft>
              <a:buSzPts val="1400"/>
              <a:buNone/>
              <a:defRPr/>
            </a:lvl9pPr>
          </a:lstStyle>
          <a:p>
            <a:endParaRPr/>
          </a:p>
        </p:txBody>
      </p:sp>
      <p:sp>
        <p:nvSpPr>
          <p:cNvPr id="99" name="Google Shape;99;g2bb2862943f_0_132"/>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35;g2bb2862943f_0_667">
            <a:extLst>
              <a:ext uri="{FF2B5EF4-FFF2-40B4-BE49-F238E27FC236}">
                <a16:creationId xmlns:a16="http://schemas.microsoft.com/office/drawing/2014/main" id="{C5507D52-A557-4A93-EE73-902CB4975B62}"/>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07"/>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109"/>
        <p:cNvGrpSpPr/>
        <p:nvPr/>
      </p:nvGrpSpPr>
      <p:grpSpPr>
        <a:xfrm>
          <a:off x="0" y="0"/>
          <a:ext cx="0" cy="0"/>
          <a:chOff x="0" y="0"/>
          <a:chExt cx="0" cy="0"/>
        </a:xfrm>
      </p:grpSpPr>
      <p:sp>
        <p:nvSpPr>
          <p:cNvPr id="110" name="Google Shape;110;g2bb2862943f_0_64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1" name="Google Shape;111;g2bb2862943f_0_644"/>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2. Empower</a:t>
            </a:r>
            <a:endParaRPr/>
          </a:p>
        </p:txBody>
      </p:sp>
      <p:sp>
        <p:nvSpPr>
          <p:cNvPr id="112" name="Google Shape;112;g2bb2862943f_0_644"/>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a:solidFill>
                  <a:srgbClr val="FFFFFF"/>
                </a:solidFill>
                <a:latin typeface="Impact"/>
                <a:ea typeface="Impact"/>
                <a:cs typeface="Impact"/>
                <a:sym typeface="Impact"/>
              </a:rPr>
              <a:t>3. Participate</a:t>
            </a:r>
            <a:endParaRPr/>
          </a:p>
        </p:txBody>
      </p:sp>
      <p:sp>
        <p:nvSpPr>
          <p:cNvPr id="113" name="Google Shape;113;g2bb2862943f_0_644"/>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800">
                <a:solidFill>
                  <a:srgbClr val="FFFFFF"/>
                </a:solidFill>
                <a:latin typeface="Impact"/>
                <a:ea typeface="Impact"/>
                <a:cs typeface="Impact"/>
                <a:sym typeface="Impact"/>
              </a:rPr>
              <a:t>1. Prevent</a:t>
            </a:r>
            <a:endParaRPr/>
          </a:p>
        </p:txBody>
      </p:sp>
      <p:pic>
        <p:nvPicPr>
          <p:cNvPr id="114" name="Google Shape;114;g2bb2862943f_0_644"/>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15" name="Google Shape;115;g2bb2862943f_0_644"/>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116" name="Google Shape;116;g2bb2862943f_0_644"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9" name="Εικόνα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ubmodule Intro" type="obj">
  <p:cSld name="OBJECT">
    <p:spTree>
      <p:nvGrpSpPr>
        <p:cNvPr id="1" name="Shape 118"/>
        <p:cNvGrpSpPr/>
        <p:nvPr/>
      </p:nvGrpSpPr>
      <p:grpSpPr>
        <a:xfrm>
          <a:off x="0" y="0"/>
          <a:ext cx="0" cy="0"/>
          <a:chOff x="0" y="0"/>
          <a:chExt cx="0" cy="0"/>
        </a:xfrm>
      </p:grpSpPr>
      <p:sp>
        <p:nvSpPr>
          <p:cNvPr id="119" name="Google Shape;119;g2bb2862943f_0_653"/>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rtl="0">
              <a:spcBef>
                <a:spcPts val="0"/>
              </a:spcBef>
              <a:spcAft>
                <a:spcPts val="0"/>
              </a:spcAft>
              <a:buClr>
                <a:schemeClr val="dk1"/>
              </a:buClr>
              <a:buSzPts val="1800"/>
              <a:buFont typeface="Noto Sans Symbols"/>
              <a:buNone/>
            </a:pPr>
            <a:endParaRPr sz="1800">
              <a:solidFill>
                <a:schemeClr val="dk1"/>
              </a:solidFill>
              <a:latin typeface="Calibri"/>
              <a:ea typeface="Calibri"/>
              <a:cs typeface="Calibri"/>
              <a:sym typeface="Calibri"/>
            </a:endParaRPr>
          </a:p>
        </p:txBody>
      </p:sp>
      <p:sp>
        <p:nvSpPr>
          <p:cNvPr id="120" name="Google Shape;120;g2bb2862943f_0_653"/>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1" name="Google Shape;121;g2bb2862943f_0_653"/>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2" name="Google Shape;122;g2bb2862943f_0_653"/>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23" name="Google Shape;123;g2bb2862943f_0_65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ntro Unit">
  <p:cSld name="Intro Unit">
    <p:spTree>
      <p:nvGrpSpPr>
        <p:cNvPr id="1" name="Shape 125"/>
        <p:cNvGrpSpPr/>
        <p:nvPr/>
      </p:nvGrpSpPr>
      <p:grpSpPr>
        <a:xfrm>
          <a:off x="0" y="0"/>
          <a:ext cx="0" cy="0"/>
          <a:chOff x="0" y="0"/>
          <a:chExt cx="0" cy="0"/>
        </a:xfrm>
      </p:grpSpPr>
      <p:sp>
        <p:nvSpPr>
          <p:cNvPr id="126" name="Google Shape;126;g2bb2862943f_0_660"/>
          <p:cNvSpPr txBox="1">
            <a:spLocks noGrp="1"/>
          </p:cNvSpPr>
          <p:nvPr>
            <p:ph type="title"/>
          </p:nvPr>
        </p:nvSpPr>
        <p:spPr>
          <a:xfrm>
            <a:off x="558000" y="1079999"/>
            <a:ext cx="10515600" cy="893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3600"/>
              <a:buFont typeface="Calibri"/>
              <a:buNone/>
              <a:defRPr sz="36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27" name="Google Shape;127;g2bb2862943f_0_660"/>
          <p:cNvSpPr txBox="1">
            <a:spLocks noGrp="1"/>
          </p:cNvSpPr>
          <p:nvPr>
            <p:ph type="body" idx="1"/>
          </p:nvPr>
        </p:nvSpPr>
        <p:spPr>
          <a:xfrm>
            <a:off x="558000" y="2160000"/>
            <a:ext cx="5157900" cy="503100"/>
          </a:xfrm>
          <a:prstGeom prst="rect">
            <a:avLst/>
          </a:prstGeom>
          <a:noFill/>
          <a:ln>
            <a:noFill/>
          </a:ln>
        </p:spPr>
        <p:txBody>
          <a:bodyPr spcFirstLastPara="1" wrap="square" lIns="91425" tIns="45700" rIns="91425" bIns="45700" anchor="b" anchorCtr="0">
            <a:normAutofit/>
          </a:bodyPr>
          <a:lstStyle>
            <a:lvl1pPr marL="457200" lvl="0" indent="-228600" algn="l" rtl="0">
              <a:lnSpc>
                <a:spcPct val="100000"/>
              </a:lnSpc>
              <a:spcBef>
                <a:spcPts val="600"/>
              </a:spcBef>
              <a:spcAft>
                <a:spcPts val="0"/>
              </a:spcAft>
              <a:buSzPts val="1800"/>
              <a:buNone/>
              <a:defRPr sz="1800" b="1">
                <a:solidFill>
                  <a:srgbClr val="000000"/>
                </a:solidFill>
                <a:latin typeface="Arial"/>
                <a:ea typeface="Arial"/>
                <a:cs typeface="Arial"/>
                <a:sym typeface="Arial"/>
              </a:defRPr>
            </a:lvl1pPr>
            <a:lvl2pPr marL="914400" lvl="1" indent="-228600" algn="l" rtl="0">
              <a:lnSpc>
                <a:spcPct val="100000"/>
              </a:lnSpc>
              <a:spcBef>
                <a:spcPts val="600"/>
              </a:spcBef>
              <a:spcAft>
                <a:spcPts val="0"/>
              </a:spcAft>
              <a:buSzPts val="2400"/>
              <a:buNone/>
              <a:defRPr sz="2000" b="1"/>
            </a:lvl2pPr>
            <a:lvl3pPr marL="1371600" lvl="2" indent="-228600" algn="l" rtl="0">
              <a:lnSpc>
                <a:spcPct val="100000"/>
              </a:lnSpc>
              <a:spcBef>
                <a:spcPts val="600"/>
              </a:spcBef>
              <a:spcAft>
                <a:spcPts val="0"/>
              </a:spcAft>
              <a:buSzPts val="1800"/>
              <a:buNone/>
              <a:defRPr sz="1800" b="1"/>
            </a:lvl3pPr>
            <a:lvl4pPr marL="1828800" lvl="3" indent="-228600" algn="l" rtl="0">
              <a:lnSpc>
                <a:spcPct val="100000"/>
              </a:lnSpc>
              <a:spcBef>
                <a:spcPts val="600"/>
              </a:spcBef>
              <a:spcAft>
                <a:spcPts val="0"/>
              </a:spcAft>
              <a:buSzPts val="1600"/>
              <a:buNone/>
              <a:defRPr sz="1600" b="1"/>
            </a:lvl4pPr>
            <a:lvl5pPr marL="2286000" lvl="4" indent="-228600" algn="l" rtl="0">
              <a:lnSpc>
                <a:spcPct val="100000"/>
              </a:lnSpc>
              <a:spcBef>
                <a:spcPts val="600"/>
              </a:spcBef>
              <a:spcAft>
                <a:spcPts val="0"/>
              </a:spcAft>
              <a:buSzPts val="1600"/>
              <a:buNone/>
              <a:defRPr sz="1600" b="1"/>
            </a:lvl5pPr>
            <a:lvl6pPr marL="2743200" lvl="5" indent="-228600" algn="l" rtl="0">
              <a:lnSpc>
                <a:spcPct val="90000"/>
              </a:lnSpc>
              <a:spcBef>
                <a:spcPts val="6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128" name="Google Shape;128;g2bb2862943f_0_660"/>
          <p:cNvSpPr txBox="1">
            <a:spLocks noGrp="1"/>
          </p:cNvSpPr>
          <p:nvPr>
            <p:ph type="body" idx="2"/>
          </p:nvPr>
        </p:nvSpPr>
        <p:spPr>
          <a:xfrm>
            <a:off x="558000" y="2687950"/>
            <a:ext cx="10515600" cy="3684600"/>
          </a:xfrm>
          <a:prstGeom prst="rect">
            <a:avLst/>
          </a:prstGeom>
          <a:noFill/>
          <a:ln>
            <a:noFill/>
          </a:ln>
        </p:spPr>
        <p:txBody>
          <a:bodyPr spcFirstLastPara="1" wrap="square" lIns="91425" tIns="45700" rIns="91425" bIns="45700" anchor="t" anchorCtr="0">
            <a:normAutofit/>
          </a:bodyPr>
          <a:lstStyle>
            <a:lvl1pPr marL="457200" lvl="0" indent="-368300" algn="l" rtl="0">
              <a:lnSpc>
                <a:spcPct val="150000"/>
              </a:lnSpc>
              <a:spcBef>
                <a:spcPts val="600"/>
              </a:spcBef>
              <a:spcAft>
                <a:spcPts val="0"/>
              </a:spcAft>
              <a:buClr>
                <a:srgbClr val="C01E24"/>
              </a:buClr>
              <a:buSzPts val="2200"/>
              <a:buChar char="▪"/>
              <a:defRPr>
                <a:latin typeface="Calibri"/>
                <a:ea typeface="Calibri"/>
                <a:cs typeface="Calibri"/>
                <a:sym typeface="Calibri"/>
              </a:defRPr>
            </a:lvl1pPr>
            <a:lvl2pPr marL="914400" lvl="1" indent="-396240" algn="l" rtl="0">
              <a:lnSpc>
                <a:spcPct val="150000"/>
              </a:lnSpc>
              <a:spcBef>
                <a:spcPts val="600"/>
              </a:spcBef>
              <a:spcAft>
                <a:spcPts val="0"/>
              </a:spcAft>
              <a:buClr>
                <a:srgbClr val="C01E24"/>
              </a:buClr>
              <a:buSzPts val="2640"/>
              <a:buChar char="▪"/>
              <a:defRPr>
                <a:latin typeface="Calibri"/>
                <a:ea typeface="Calibri"/>
                <a:cs typeface="Calibri"/>
                <a:sym typeface="Calibri"/>
              </a:defRPr>
            </a:lvl2pPr>
            <a:lvl3pPr marL="1371600" lvl="2"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3pPr>
            <a:lvl4pPr marL="1828800" lvl="3"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4pPr>
            <a:lvl5pPr marL="2286000" lvl="4" indent="-355600" algn="l" rtl="0">
              <a:lnSpc>
                <a:spcPct val="150000"/>
              </a:lnSpc>
              <a:spcBef>
                <a:spcPts val="600"/>
              </a:spcBef>
              <a:spcAft>
                <a:spcPts val="0"/>
              </a:spcAft>
              <a:buClr>
                <a:srgbClr val="C01E24"/>
              </a:buClr>
              <a:buSzPts val="2000"/>
              <a:buChar char="▪"/>
              <a:defRPr>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29" name="Google Shape;129;g2bb2862943f_0_660"/>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130" name="Google Shape;130;g2bb2862943f_0_660"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32"/>
        <p:cNvGrpSpPr/>
        <p:nvPr/>
      </p:nvGrpSpPr>
      <p:grpSpPr>
        <a:xfrm>
          <a:off x="0" y="0"/>
          <a:ext cx="0" cy="0"/>
          <a:chOff x="0" y="0"/>
          <a:chExt cx="0" cy="0"/>
        </a:xfrm>
      </p:grpSpPr>
      <p:sp>
        <p:nvSpPr>
          <p:cNvPr id="133" name="Google Shape;133;g2bb2862943f_0_667"/>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4" name="Google Shape;134;g2bb2862943f_0_667"/>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36" name="Google Shape;136;g2bb2862943f_0_667"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65E2349B-D06F-EBFA-E230-6899FE1342CB}"/>
              </a:ext>
            </a:extLst>
          </p:cNvPr>
          <p:cNvSpPr txBox="1"/>
          <p:nvPr userDrawn="1"/>
        </p:nvSpPr>
        <p:spPr>
          <a:xfrm>
            <a:off x="0" y="81370"/>
            <a:ext cx="5188688"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Unit slide with 2 columns" type="twoObj">
  <p:cSld name="TWO_OBJECTS">
    <p:spTree>
      <p:nvGrpSpPr>
        <p:cNvPr id="1" name="Shape 137"/>
        <p:cNvGrpSpPr/>
        <p:nvPr/>
      </p:nvGrpSpPr>
      <p:grpSpPr>
        <a:xfrm>
          <a:off x="0" y="0"/>
          <a:ext cx="0" cy="0"/>
          <a:chOff x="0" y="0"/>
          <a:chExt cx="0" cy="0"/>
        </a:xfrm>
      </p:grpSpPr>
      <p:sp>
        <p:nvSpPr>
          <p:cNvPr id="138" name="Google Shape;138;g2bb2862943f_0_672"/>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39" name="Google Shape;139;g2bb2862943f_0_672"/>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40" name="Google Shape;140;g2bb2862943f_0_672"/>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41" name="Google Shape;141;g2bb2862943f_0_672"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2" name="Google Shape;135;g2bb2862943f_0_667">
            <a:extLst>
              <a:ext uri="{FF2B5EF4-FFF2-40B4-BE49-F238E27FC236}">
                <a16:creationId xmlns:a16="http://schemas.microsoft.com/office/drawing/2014/main" id="{91A934E0-0507-6BD1-55C5-8CCE105B9494}"/>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43"/>
        <p:cNvGrpSpPr/>
        <p:nvPr/>
      </p:nvGrpSpPr>
      <p:grpSpPr>
        <a:xfrm>
          <a:off x="0" y="0"/>
          <a:ext cx="0" cy="0"/>
          <a:chOff x="0" y="0"/>
          <a:chExt cx="0" cy="0"/>
        </a:xfrm>
      </p:grpSpPr>
      <p:sp>
        <p:nvSpPr>
          <p:cNvPr id="144" name="Google Shape;144;g2bb2862943f_0_678"/>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45" name="Google Shape;145;g2bb2862943f_0_678"/>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 name="Google Shape;135;g2bb2862943f_0_667">
            <a:extLst>
              <a:ext uri="{FF2B5EF4-FFF2-40B4-BE49-F238E27FC236}">
                <a16:creationId xmlns:a16="http://schemas.microsoft.com/office/drawing/2014/main" id="{B1F698DE-F3CE-4825-9603-B5F1EF282BE9}"/>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spTree>
    <p:extLst>
      <p:ext uri="{BB962C8B-B14F-4D97-AF65-F5344CB8AC3E}">
        <p14:creationId xmlns:p14="http://schemas.microsoft.com/office/powerpoint/2010/main" val="3032917293"/>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153"/>
        <p:cNvGrpSpPr/>
        <p:nvPr/>
      </p:nvGrpSpPr>
      <p:grpSpPr>
        <a:xfrm>
          <a:off x="0" y="0"/>
          <a:ext cx="0" cy="0"/>
          <a:chOff x="0" y="0"/>
          <a:chExt cx="0" cy="0"/>
        </a:xfrm>
      </p:grpSpPr>
      <p:pic>
        <p:nvPicPr>
          <p:cNvPr id="154" name="Google Shape;154;g2bb2862943f_0_1332" descr="Blue text on a black background&#10;&#10;Description automatically generated"/>
          <p:cNvPicPr preferRelativeResize="0"/>
          <p:nvPr/>
        </p:nvPicPr>
        <p:blipFill rotWithShape="1">
          <a:blip r:embed="rId2">
            <a:alphaModFix/>
          </a:blip>
          <a:srcRect/>
          <a:stretch/>
        </p:blipFill>
        <p:spPr>
          <a:xfrm>
            <a:off x="0" y="6446746"/>
            <a:ext cx="1843259" cy="411254"/>
          </a:xfrm>
          <a:prstGeom prst="rect">
            <a:avLst/>
          </a:prstGeom>
          <a:noFill/>
          <a:ln>
            <a:noFill/>
          </a:ln>
        </p:spPr>
      </p:pic>
    </p:spTree>
  </p:cSld>
  <p:clrMapOvr>
    <a:masterClrMapping/>
  </p:clrMapOvr>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85619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Εικόνα 6"/>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3044708315"/>
      </p:ext>
    </p:extLst>
  </p:cSld>
  <p:clrMapOvr>
    <a:masterClrMapping/>
  </p:clrMapOvr>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39427198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Εικόνα 6"/>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3615848039"/>
      </p:ext>
    </p:extLst>
  </p:cSld>
  <p:clrMapOvr>
    <a:masterClrMapping/>
  </p:clrMapOvr>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50CE8715-72CF-4989-300E-51668192526F}"/>
              </a:ext>
            </a:extLst>
          </p:cNvPr>
          <p:cNvSpPr txBox="1"/>
          <p:nvPr userDrawn="1"/>
        </p:nvSpPr>
        <p:spPr>
          <a:xfrm>
            <a:off x="0" y="81370"/>
            <a:ext cx="5071730"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620245299"/>
      </p:ext>
    </p:extLst>
  </p:cSld>
  <p:clrMapOvr>
    <a:masterClrMapping/>
  </p:clrMapOvr>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D2F7E968-65E1-D30F-3BF8-B23F2365D954}"/>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2734069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Google Shape;135;g2bb2862943f_0_667">
            <a:extLst>
              <a:ext uri="{FF2B5EF4-FFF2-40B4-BE49-F238E27FC236}">
                <a16:creationId xmlns:a16="http://schemas.microsoft.com/office/drawing/2014/main" id="{97B4DC04-A091-19F5-0C44-C280D4509C09}"/>
              </a:ext>
            </a:extLst>
          </p:cNvPr>
          <p:cNvSpPr txBox="1"/>
          <p:nvPr userDrawn="1"/>
        </p:nvSpPr>
        <p:spPr>
          <a:xfrm>
            <a:off x="0" y="81370"/>
            <a:ext cx="2524259" cy="757090"/>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112228670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021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18305"/>
            <a:ext cx="12192001" cy="3787362"/>
          </a:xfrm>
          <a:custGeom>
            <a:avLst/>
            <a:gdLst>
              <a:gd name="connsiteX0" fmla="*/ 0 w 12192001"/>
              <a:gd name="connsiteY0" fmla="*/ 0 h 3787362"/>
              <a:gd name="connsiteX1" fmla="*/ 12192001 w 12192001"/>
              <a:gd name="connsiteY1" fmla="*/ 0 h 3787362"/>
              <a:gd name="connsiteX2" fmla="*/ 12192001 w 12192001"/>
              <a:gd name="connsiteY2" fmla="*/ 3787362 h 3787362"/>
              <a:gd name="connsiteX3" fmla="*/ 0 w 12192001"/>
              <a:gd name="connsiteY3" fmla="*/ 3787362 h 3787362"/>
              <a:gd name="connsiteX4" fmla="*/ 0 w 12192001"/>
              <a:gd name="connsiteY4" fmla="*/ 0 h 37873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stroke="0"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w="9525">
            <a:noFill/>
            <a:miter lim="800000"/>
            <a:headEnd/>
            <a:tailEnd/>
            <a:extLst>
              <a:ext uri="{C807C97D-BFC1-408E-A445-0C87EB9F89A2}">
                <ask:lineSketchStyleProps xmlns="" xmlns:ask="http://schemas.microsoft.com/office/drawing/2018/sketchyshapes" sd="943183522">
                  <a:prstGeom prst="rect">
                    <a:avLst/>
                  </a:prstGeom>
                  <ask:type>
                    <ask:lineSketchCurved/>
                  </ask:type>
                </ask:lineSketchStyleProps>
              </a:ext>
            </a:extLst>
          </a:ln>
          <a:effectLst>
            <a:outerShdw blurRad="40000" dist="23000" dir="5400000" rotWithShape="0">
              <a:srgbClr val="808080">
                <a:alpha val="34998"/>
              </a:srgbClr>
            </a:outerShdw>
          </a:effectLst>
        </p:spPr>
        <p:txBody>
          <a:bodyPr anchor="ctr"/>
          <a:lstStyle/>
          <a:p>
            <a:pPr marL="285750" marR="0" lvl="0" indent="-285750" algn="ctr"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C01E24"/>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8000" y="2218304"/>
            <a:ext cx="7872768" cy="3787361"/>
          </a:xfrm>
        </p:spPr>
        <p:txBody>
          <a:bodyPr/>
          <a:lstStyle>
            <a:lvl1pPr marL="228600" indent="-228600">
              <a:buClr>
                <a:srgbClr val="C00000"/>
              </a:buClr>
              <a:buFont typeface="Wingdings" panose="05000000000000000000" pitchFamily="2" charset="2"/>
              <a:buChar char="ü"/>
              <a:defRPr>
                <a:solidFill>
                  <a:schemeClr val="tx1"/>
                </a:solidFill>
                <a:effectLst/>
                <a:latin typeface="+mn-lt"/>
              </a:defRPr>
            </a:lvl1pPr>
            <a:lvl2pPr marL="685800" indent="-228600">
              <a:buClr>
                <a:srgbClr val="C00000"/>
              </a:buClr>
              <a:buFont typeface="Wingdings" panose="05000000000000000000" pitchFamily="2" charset="2"/>
              <a:buChar char="ü"/>
              <a:defRPr>
                <a:solidFill>
                  <a:schemeClr val="tx1"/>
                </a:solidFill>
                <a:effectLst/>
                <a:latin typeface="+mn-lt"/>
              </a:defRPr>
            </a:lvl2pPr>
            <a:lvl3pPr marL="1143000" indent="-228600">
              <a:buClr>
                <a:srgbClr val="C00000"/>
              </a:buClr>
              <a:buFont typeface="Wingdings" panose="05000000000000000000" pitchFamily="2" charset="2"/>
              <a:buChar char="ü"/>
              <a:defRPr>
                <a:solidFill>
                  <a:schemeClr val="tx1"/>
                </a:solidFill>
                <a:effectLst/>
                <a:latin typeface="+mn-lt"/>
              </a:defRPr>
            </a:lvl3pPr>
            <a:lvl4pPr marL="1600200" indent="-228600">
              <a:buClr>
                <a:srgbClr val="C00000"/>
              </a:buClr>
              <a:buFont typeface="Wingdings" panose="05000000000000000000" pitchFamily="2" charset="2"/>
              <a:buChar char="ü"/>
              <a:defRPr>
                <a:solidFill>
                  <a:schemeClr val="tx1"/>
                </a:solidFill>
                <a:effectLst/>
                <a:latin typeface="+mn-lt"/>
              </a:defRPr>
            </a:lvl4pPr>
            <a:lvl5pPr marL="2057400" indent="-228600">
              <a:buClr>
                <a:srgbClr val="C00000"/>
              </a:buClr>
              <a:buFont typeface="Wingdings" panose="05000000000000000000" pitchFamily="2" charset="2"/>
              <a:buChar char="ü"/>
              <a:defRPr>
                <a:solidFill>
                  <a:schemeClr val="tx1"/>
                </a:solidFill>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Εικόνα 4">
            <a:extLst>
              <a:ext uri="{FF2B5EF4-FFF2-40B4-BE49-F238E27FC236}">
                <a16:creationId xmlns:a16="http://schemas.microsoft.com/office/drawing/2014/main" id="{315B9CD0-664A-1A57-5482-64081E3C8776}"/>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6" name="Εικόνα 5"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8AD8DA09-CA51-90FC-C37F-AA4EB941D2E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2619101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p:txBody>
          <a:bodyPr>
            <a:normAutofit/>
          </a:bodyPr>
          <a:lstStyle>
            <a:lvl1pPr algn="ctr">
              <a:defRPr lang="el-GR" sz="4000" b="0" kern="1200" dirty="0" smtClean="0">
                <a:solidFill>
                  <a:schemeClr val="tx1"/>
                </a:solidFill>
                <a:latin typeface="Gill Sans Nova" panose="020B0602020104020203" pitchFamily="34" charset="0"/>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4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l-GR" sz="2800" b="0" i="0" u="none" strike="noStrike" kern="1200" cap="none" spc="0" normalizeH="0" baseline="0" noProof="0">
                <a:ln>
                  <a:noFill/>
                </a:ln>
                <a:solidFill>
                  <a:srgbClr val="FFFFFF"/>
                </a:solidFill>
                <a:effectLst/>
                <a:uLnTx/>
                <a:uFillTx/>
                <a:latin typeface="Impact" panose="020B0806030902050204" pitchFamily="34" charset="0"/>
                <a:ea typeface="MS PGothic" panose="020B0600070205080204" pitchFamily="34" charset="-128"/>
                <a:cs typeface="+mn-cs"/>
              </a:rPr>
              <a:t>1. Prevent</a:t>
            </a:r>
          </a:p>
        </p:txBody>
      </p:sp>
      <p:pic>
        <p:nvPicPr>
          <p:cNvPr id="4" name="Εικόνα 3">
            <a:extLst>
              <a:ext uri="{FF2B5EF4-FFF2-40B4-BE49-F238E27FC236}">
                <a16:creationId xmlns:a16="http://schemas.microsoft.com/office/drawing/2014/main" id="{2422E4BA-8C61-60DE-25F8-335B91431FA3}"/>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7" name="Εικόνα 6">
            <a:extLst>
              <a:ext uri="{FF2B5EF4-FFF2-40B4-BE49-F238E27FC236}">
                <a16:creationId xmlns:a16="http://schemas.microsoft.com/office/drawing/2014/main" id="{79E7C37E-A457-1396-C30F-E6C37DEB4963}"/>
              </a:ext>
            </a:extLst>
          </p:cNvPr>
          <p:cNvPicPr>
            <a:picLocks noChangeAspect="1"/>
          </p:cNvPicPr>
          <p:nvPr userDrawn="1"/>
        </p:nvPicPr>
        <p:blipFill rotWithShape="1">
          <a:blip r:embed="rId2"/>
          <a:srcRect b="59835"/>
          <a:stretch/>
        </p:blipFill>
        <p:spPr>
          <a:xfrm rot="10800000">
            <a:off x="-8250" y="-4107"/>
            <a:ext cx="12191695" cy="349261"/>
          </a:xfrm>
          <a:prstGeom prst="rect">
            <a:avLst/>
          </a:prstGeom>
        </p:spPr>
      </p:pic>
      <p:pic>
        <p:nvPicPr>
          <p:cNvPr id="2" name="Εικόνα 1"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0974A85F-3A88-CEEA-7639-BFA4470EC4C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31635" y="365125"/>
            <a:ext cx="591924" cy="1059378"/>
          </a:xfrm>
          <a:prstGeom prst="rect">
            <a:avLst/>
          </a:prstGeom>
        </p:spPr>
      </p:pic>
      <p:pic>
        <p:nvPicPr>
          <p:cNvPr id="9" name="Εικόνα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242888016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203864"/>
                </a:solidFill>
                <a:effectLst/>
                <a:latin typeface="+mn-lt"/>
                <a:ea typeface="Adobe Gothic Std B" panose="020B0800000000000000" pitchFamily="34" charset="-128"/>
                <a:cs typeface="+mj-cs"/>
              </a:defRPr>
            </a:lvl1pPr>
          </a:lstStyle>
          <a:p>
            <a:r>
              <a:rPr lang="en-US"/>
              <a:t>Unit 1</a:t>
            </a:r>
            <a:br>
              <a:rPr lang="en-US"/>
            </a:br>
            <a:r>
              <a:rPr lang="el-GR"/>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C01E24"/>
              </a:buClr>
              <a:defRPr>
                <a:latin typeface="+mn-lt"/>
              </a:defRPr>
            </a:lvl1pPr>
            <a:lvl2pPr>
              <a:lnSpc>
                <a:spcPct val="150000"/>
              </a:lnSpc>
              <a:buClr>
                <a:srgbClr val="C01E24"/>
              </a:buClr>
              <a:defRPr>
                <a:latin typeface="+mn-lt"/>
              </a:defRPr>
            </a:lvl2pPr>
            <a:lvl3pPr>
              <a:lnSpc>
                <a:spcPct val="150000"/>
              </a:lnSpc>
              <a:buClr>
                <a:srgbClr val="C01E24"/>
              </a:buClr>
              <a:defRPr>
                <a:latin typeface="+mn-lt"/>
              </a:defRPr>
            </a:lvl3pPr>
            <a:lvl4pPr>
              <a:lnSpc>
                <a:spcPct val="150000"/>
              </a:lnSpc>
              <a:buClr>
                <a:srgbClr val="C01E24"/>
              </a:buClr>
              <a:defRPr>
                <a:latin typeface="+mn-lt"/>
              </a:defRPr>
            </a:lvl4pPr>
            <a:lvl5pPr>
              <a:lnSpc>
                <a:spcPct val="150000"/>
              </a:lnSpc>
              <a:buClr>
                <a:srgbClr val="C01E24"/>
              </a:buClr>
              <a:defRPr>
                <a:latin typeface="+mn-lt"/>
              </a:defRPr>
            </a:lvl5p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6" name="Εικόνα 5">
            <a:extLst>
              <a:ext uri="{FF2B5EF4-FFF2-40B4-BE49-F238E27FC236}">
                <a16:creationId xmlns:a16="http://schemas.microsoft.com/office/drawing/2014/main" id="{32D2C6E2-DA3C-03C5-4B1D-9DB2EFCDEC7A}"/>
              </a:ext>
            </a:extLst>
          </p:cNvPr>
          <p:cNvPicPr>
            <a:picLocks noChangeAspect="1"/>
          </p:cNvPicPr>
          <p:nvPr userDrawn="1"/>
        </p:nvPicPr>
        <p:blipFill rotWithShape="1">
          <a:blip r:embed="rId2"/>
          <a:srcRect b="59835"/>
          <a:stretch/>
        </p:blipFill>
        <p:spPr>
          <a:xfrm>
            <a:off x="4903" y="6508739"/>
            <a:ext cx="12191695" cy="349261"/>
          </a:xfrm>
          <a:prstGeom prst="rect">
            <a:avLst/>
          </a:prstGeom>
        </p:spPr>
      </p:pic>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B601D7AC-22F9-68D2-2485-EF228EEDE29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652422" y="61782"/>
            <a:ext cx="473524" cy="827819"/>
          </a:xfrm>
          <a:prstGeom prst="rect">
            <a:avLst/>
          </a:prstGeom>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3583859966"/>
      </p:ext>
    </p:extLst>
  </p:cSld>
  <p:clrMapOvr>
    <a:masterClrMapping/>
  </p:clrMapOvr>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605096"/>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Εικόνα 3"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A36E9AEE-CF4B-71A4-5EBB-574F1E021C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87A343D0-751A-7A82-A052-1A292059117A}"/>
              </a:ext>
            </a:extLst>
          </p:cNvPr>
          <p:cNvSpPr txBox="1"/>
          <p:nvPr userDrawn="1"/>
        </p:nvSpPr>
        <p:spPr>
          <a:xfrm>
            <a:off x="0" y="81370"/>
            <a:ext cx="6322142"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47685312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pic>
        <p:nvPicPr>
          <p:cNvPr id="5" name="Εικόνα 4"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2E2C5BC-041B-E0DB-5C32-C01D4FD312A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H="1">
            <a:off x="45131" y="6258144"/>
            <a:ext cx="311004" cy="556610"/>
          </a:xfrm>
          <a:prstGeom prst="rect">
            <a:avLst/>
          </a:prstGeom>
        </p:spPr>
      </p:pic>
      <p:sp>
        <p:nvSpPr>
          <p:cNvPr id="6" name="Google Shape;135;g2bb2862943f_0_667">
            <a:extLst>
              <a:ext uri="{FF2B5EF4-FFF2-40B4-BE49-F238E27FC236}">
                <a16:creationId xmlns:a16="http://schemas.microsoft.com/office/drawing/2014/main" id="{5A137207-BE0F-3531-2FCE-1D432B559724}"/>
              </a:ext>
            </a:extLst>
          </p:cNvPr>
          <p:cNvSpPr txBox="1"/>
          <p:nvPr userDrawn="1"/>
        </p:nvSpPr>
        <p:spPr>
          <a:xfrm>
            <a:off x="0" y="81370"/>
            <a:ext cx="5967662"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41654802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Submodule other slide 1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1059692" cy="728162"/>
          </a:xfrm>
        </p:spPr>
        <p:txBody>
          <a:bodyPr>
            <a:normAutofit/>
          </a:bodyPr>
          <a:lstStyle>
            <a:lvl1pPr>
              <a:defRPr lang="el-GR" sz="2400" b="1" kern="1200" dirty="0">
                <a:solidFill>
                  <a:srgbClr val="203864"/>
                </a:solidFill>
                <a:effectLst/>
                <a:latin typeface="+mn-lt"/>
                <a:ea typeface="Adobe Gothic Std B" panose="020B0800000000000000" pitchFamily="34" charset="-128"/>
                <a:cs typeface="+mj-cs"/>
              </a:defRPr>
            </a:lvl1pPr>
          </a:lstStyle>
          <a:p>
            <a:r>
              <a:rPr lang="el-GR" dirty="0"/>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459736"/>
            <a:ext cx="11059693" cy="3941326"/>
          </a:xfrm>
        </p:spPr>
        <p:txBody>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Google Shape;135;g2bb2862943f_0_667">
            <a:extLst>
              <a:ext uri="{FF2B5EF4-FFF2-40B4-BE49-F238E27FC236}">
                <a16:creationId xmlns:a16="http://schemas.microsoft.com/office/drawing/2014/main" id="{C66F1CD6-4C25-1A15-A024-97BABE9838AD}"/>
              </a:ext>
            </a:extLst>
          </p:cNvPr>
          <p:cNvSpPr txBox="1"/>
          <p:nvPr userDrawn="1"/>
        </p:nvSpPr>
        <p:spPr>
          <a:xfrm>
            <a:off x="0" y="81370"/>
            <a:ext cx="6302477"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23653366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Starting slide">
  <p:cSld name="Starting slide">
    <p:spTree>
      <p:nvGrpSpPr>
        <p:cNvPr id="1" name="Shape 76"/>
        <p:cNvGrpSpPr/>
        <p:nvPr/>
      </p:nvGrpSpPr>
      <p:grpSpPr>
        <a:xfrm>
          <a:off x="0" y="0"/>
          <a:ext cx="0" cy="0"/>
          <a:chOff x="0" y="0"/>
          <a:chExt cx="0" cy="0"/>
        </a:xfrm>
      </p:grpSpPr>
    </p:spTree>
    <p:extLst>
      <p:ext uri="{BB962C8B-B14F-4D97-AF65-F5344CB8AC3E}">
        <p14:creationId xmlns:p14="http://schemas.microsoft.com/office/powerpoint/2010/main" val="12702480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Overall outline">
  <p:cSld name="Overall outline">
    <p:spTree>
      <p:nvGrpSpPr>
        <p:cNvPr id="1" name="Shape 78"/>
        <p:cNvGrpSpPr/>
        <p:nvPr/>
      </p:nvGrpSpPr>
      <p:grpSpPr>
        <a:xfrm>
          <a:off x="0" y="0"/>
          <a:ext cx="0" cy="0"/>
          <a:chOff x="0" y="0"/>
          <a:chExt cx="0" cy="0"/>
        </a:xfrm>
      </p:grpSpPr>
      <p:sp>
        <p:nvSpPr>
          <p:cNvPr id="79" name="Google Shape;79;g1f204218ebb_0_33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ctr" rtl="0">
              <a:lnSpc>
                <a:spcPct val="90000"/>
              </a:lnSpc>
              <a:spcBef>
                <a:spcPts val="0"/>
              </a:spcBef>
              <a:spcAft>
                <a:spcPts val="0"/>
              </a:spcAft>
              <a:buClr>
                <a:schemeClr val="dk1"/>
              </a:buClr>
              <a:buSzPts val="4000"/>
              <a:buFont typeface="Gill Sans"/>
              <a:buNone/>
              <a:defRPr sz="4000" b="0">
                <a:solidFill>
                  <a:schemeClr val="dk1"/>
                </a:solidFill>
                <a:latin typeface="Gill Sans"/>
                <a:ea typeface="Gill Sans"/>
                <a:cs typeface="Gill Sans"/>
                <a:sym typeface="Gill Sans"/>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g1f204218ebb_0_333"/>
          <p:cNvSpPr txBox="1"/>
          <p:nvPr/>
        </p:nvSpPr>
        <p:spPr>
          <a:xfrm>
            <a:off x="361999" y="5260932"/>
            <a:ext cx="25623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2. Empower</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1" name="Google Shape;81;g1f204218ebb_0_333"/>
          <p:cNvSpPr txBox="1"/>
          <p:nvPr/>
        </p:nvSpPr>
        <p:spPr>
          <a:xfrm>
            <a:off x="6112132" y="5231422"/>
            <a:ext cx="2466000" cy="4617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a:ln>
                  <a:noFill/>
                </a:ln>
                <a:solidFill>
                  <a:srgbClr val="FFFFFF"/>
                </a:solidFill>
                <a:effectLst/>
                <a:uLnTx/>
                <a:uFillTx/>
                <a:latin typeface="Impact"/>
                <a:ea typeface="Impact"/>
                <a:cs typeface="Impact"/>
                <a:sym typeface="Impact"/>
              </a:rPr>
              <a:t>3. Participate</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82" name="Google Shape;82;g1f204218ebb_0_333"/>
          <p:cNvSpPr txBox="1"/>
          <p:nvPr/>
        </p:nvSpPr>
        <p:spPr>
          <a:xfrm>
            <a:off x="381260" y="2409476"/>
            <a:ext cx="2509500" cy="5232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FFFFFF"/>
                </a:solidFill>
                <a:effectLst/>
                <a:uLnTx/>
                <a:uFillTx/>
                <a:latin typeface="Impact"/>
                <a:ea typeface="Impact"/>
                <a:cs typeface="Impact"/>
                <a:sym typeface="Impact"/>
              </a:rPr>
              <a:t>1. Prevent</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pic>
        <p:nvPicPr>
          <p:cNvPr id="83" name="Google Shape;83;g1f204218ebb_0_333"/>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84" name="Google Shape;84;g1f204218ebb_0_333"/>
          <p:cNvPicPr preferRelativeResize="0"/>
          <p:nvPr/>
        </p:nvPicPr>
        <p:blipFill rotWithShape="1">
          <a:blip r:embed="rId2">
            <a:alphaModFix/>
          </a:blip>
          <a:srcRect b="59834"/>
          <a:stretch/>
        </p:blipFill>
        <p:spPr>
          <a:xfrm rot="10800000">
            <a:off x="-8250" y="-4107"/>
            <a:ext cx="12191695" cy="349261"/>
          </a:xfrm>
          <a:prstGeom prst="rect">
            <a:avLst/>
          </a:prstGeom>
          <a:noFill/>
          <a:ln>
            <a:noFill/>
          </a:ln>
        </p:spPr>
      </p:pic>
      <p:pic>
        <p:nvPicPr>
          <p:cNvPr id="85" name="Google Shape;85;g1f204218ebb_0_333"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31635" y="365125"/>
            <a:ext cx="591924" cy="1059378"/>
          </a:xfrm>
          <a:prstGeom prst="rect">
            <a:avLst/>
          </a:prstGeom>
          <a:noFill/>
          <a:ln>
            <a:noFill/>
          </a:ln>
        </p:spPr>
      </p:pic>
      <p:pic>
        <p:nvPicPr>
          <p:cNvPr id="9" name="Εικόνα 8"/>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36462486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Submodule Intro" type="obj">
  <p:cSld name="Submodule Intro">
    <p:spTree>
      <p:nvGrpSpPr>
        <p:cNvPr id="1" name="Shape 87"/>
        <p:cNvGrpSpPr/>
        <p:nvPr/>
      </p:nvGrpSpPr>
      <p:grpSpPr>
        <a:xfrm>
          <a:off x="0" y="0"/>
          <a:ext cx="0" cy="0"/>
          <a:chOff x="0" y="0"/>
          <a:chExt cx="0" cy="0"/>
        </a:xfrm>
      </p:grpSpPr>
      <p:sp>
        <p:nvSpPr>
          <p:cNvPr id="88" name="Google Shape;88;g1f204218ebb_0_342"/>
          <p:cNvSpPr/>
          <p:nvPr/>
        </p:nvSpPr>
        <p:spPr>
          <a:xfrm>
            <a:off x="0" y="2218305"/>
            <a:ext cx="12192001" cy="3787362"/>
          </a:xfrm>
          <a:custGeom>
            <a:avLst/>
            <a:gdLst/>
            <a:ahLst/>
            <a:cxnLst/>
            <a:rect l="l" t="t" r="r" b="b"/>
            <a:pathLst>
              <a:path w="12192001" h="3787362" fill="none" extrusionOk="0">
                <a:moveTo>
                  <a:pt x="0" y="0"/>
                </a:moveTo>
                <a:cubicBezTo>
                  <a:pt x="5267857" y="115912"/>
                  <a:pt x="10534044" y="115906"/>
                  <a:pt x="12192001" y="0"/>
                </a:cubicBezTo>
                <a:cubicBezTo>
                  <a:pt x="12023287" y="884214"/>
                  <a:pt x="12337058" y="2861203"/>
                  <a:pt x="12192001" y="3787362"/>
                </a:cubicBezTo>
                <a:cubicBezTo>
                  <a:pt x="6856763" y="3858406"/>
                  <a:pt x="3552369" y="3797966"/>
                  <a:pt x="0" y="3787362"/>
                </a:cubicBezTo>
                <a:cubicBezTo>
                  <a:pt x="-168955" y="3245399"/>
                  <a:pt x="-23238" y="1332813"/>
                  <a:pt x="0" y="0"/>
                </a:cubicBezTo>
                <a:close/>
              </a:path>
              <a:path w="12192001" h="3787362" extrusionOk="0">
                <a:moveTo>
                  <a:pt x="0" y="0"/>
                </a:moveTo>
                <a:cubicBezTo>
                  <a:pt x="4883943" y="25039"/>
                  <a:pt x="6582665" y="-133"/>
                  <a:pt x="12192001" y="0"/>
                </a:cubicBezTo>
                <a:cubicBezTo>
                  <a:pt x="12322435" y="1274441"/>
                  <a:pt x="12072005" y="3367144"/>
                  <a:pt x="12192001" y="3787362"/>
                </a:cubicBezTo>
                <a:cubicBezTo>
                  <a:pt x="10180307" y="3658891"/>
                  <a:pt x="3276446" y="3637757"/>
                  <a:pt x="0" y="3787362"/>
                </a:cubicBezTo>
                <a:cubicBezTo>
                  <a:pt x="-18279" y="2559161"/>
                  <a:pt x="166913" y="1839966"/>
                  <a:pt x="0" y="0"/>
                </a:cubicBezTo>
                <a:close/>
              </a:path>
            </a:pathLst>
          </a:custGeom>
          <a:solidFill>
            <a:srgbClr val="DDE0E5"/>
          </a:solidFill>
          <a:ln>
            <a:noFill/>
          </a:ln>
          <a:effectLst>
            <a:outerShdw blurRad="40000" dist="23000" dir="5400000" rotWithShape="0">
              <a:srgbClr val="808080">
                <a:alpha val="34900"/>
              </a:srgbClr>
            </a:outerShdw>
          </a:effectLst>
        </p:spPr>
        <p:txBody>
          <a:bodyPr spcFirstLastPara="1" wrap="square" lIns="91425" tIns="45700" rIns="91425" bIns="45700" anchor="ctr" anchorCtr="0">
            <a:noAutofit/>
          </a:bodyPr>
          <a:lstStyle/>
          <a:p>
            <a:pPr marL="285750" marR="0" lvl="0" indent="-171450" algn="ctr" defTabSz="914400" rtl="0" eaLnBrk="1" fontAlgn="auto" latinLnBrk="0" hangingPunct="1">
              <a:lnSpc>
                <a:spcPct val="100000"/>
              </a:lnSpc>
              <a:spcBef>
                <a:spcPts val="0"/>
              </a:spcBef>
              <a:spcAft>
                <a:spcPts val="0"/>
              </a:spcAft>
              <a:buClr>
                <a:srgbClr val="000000"/>
              </a:buClr>
              <a:buSzPts val="1800"/>
              <a:buFont typeface="Noto Sans Symbols"/>
              <a:buNone/>
              <a:tabLst/>
              <a:defRPr/>
            </a:pPr>
            <a:endParaRPr kumimoji="0" sz="18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9" name="Google Shape;89;g1f204218ebb_0_342"/>
          <p:cNvSpPr txBox="1">
            <a:spLocks noGrp="1"/>
          </p:cNvSpPr>
          <p:nvPr>
            <p:ph type="title"/>
          </p:nvPr>
        </p:nvSpPr>
        <p:spPr>
          <a:xfrm>
            <a:off x="558000" y="1080000"/>
            <a:ext cx="10515600" cy="618300"/>
          </a:xfrm>
          <a:prstGeom prst="rect">
            <a:avLst/>
          </a:prstGeom>
          <a:noFill/>
          <a:ln>
            <a:noFill/>
          </a:ln>
        </p:spPr>
        <p:txBody>
          <a:bodyPr spcFirstLastPara="1" wrap="square" lIns="91425" tIns="45700" rIns="91425" bIns="45700" anchor="ctr" anchorCtr="0">
            <a:noAutofit/>
          </a:bodyPr>
          <a:lstStyle>
            <a:lvl1pPr lvl="0" algn="l" rtl="0">
              <a:lnSpc>
                <a:spcPct val="90000"/>
              </a:lnSpc>
              <a:spcBef>
                <a:spcPts val="0"/>
              </a:spcBef>
              <a:spcAft>
                <a:spcPts val="0"/>
              </a:spcAft>
              <a:buClr>
                <a:srgbClr val="C01E24"/>
              </a:buClr>
              <a:buSzPts val="2200"/>
              <a:buFont typeface="Calibri"/>
              <a:buNone/>
              <a:defRPr sz="2200">
                <a:solidFill>
                  <a:srgbClr val="C01E2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90" name="Google Shape;90;g1f204218ebb_0_342"/>
          <p:cNvSpPr txBox="1">
            <a:spLocks noGrp="1"/>
          </p:cNvSpPr>
          <p:nvPr>
            <p:ph type="body" idx="1"/>
          </p:nvPr>
        </p:nvSpPr>
        <p:spPr>
          <a:xfrm>
            <a:off x="558000" y="2218304"/>
            <a:ext cx="7872900" cy="3787500"/>
          </a:xfrm>
          <a:prstGeom prst="rect">
            <a:avLst/>
          </a:prstGeom>
          <a:noFill/>
          <a:ln>
            <a:noFill/>
          </a:ln>
        </p:spPr>
        <p:txBody>
          <a:bodyPr spcFirstLastPara="1" wrap="square" lIns="91425" tIns="45700" rIns="91425" bIns="45700" anchor="t" anchorCtr="0">
            <a:normAutofit/>
          </a:bodyPr>
          <a:lstStyle>
            <a:lvl1pPr marL="457200" lvl="0" indent="-368300" algn="l" rtl="0">
              <a:lnSpc>
                <a:spcPct val="100000"/>
              </a:lnSpc>
              <a:spcBef>
                <a:spcPts val="600"/>
              </a:spcBef>
              <a:spcAft>
                <a:spcPts val="0"/>
              </a:spcAft>
              <a:buClr>
                <a:srgbClr val="C00000"/>
              </a:buClr>
              <a:buSzPts val="2200"/>
              <a:buFont typeface="Noto Sans Symbols"/>
              <a:buChar char="✔"/>
              <a:defRPr>
                <a:solidFill>
                  <a:schemeClr val="dk1"/>
                </a:solidFill>
                <a:latin typeface="Calibri"/>
                <a:ea typeface="Calibri"/>
                <a:cs typeface="Calibri"/>
                <a:sym typeface="Calibri"/>
              </a:defRPr>
            </a:lvl1pPr>
            <a:lvl2pPr marL="914400" lvl="1" indent="-396240" algn="l" rtl="0">
              <a:lnSpc>
                <a:spcPct val="100000"/>
              </a:lnSpc>
              <a:spcBef>
                <a:spcPts val="600"/>
              </a:spcBef>
              <a:spcAft>
                <a:spcPts val="0"/>
              </a:spcAft>
              <a:buClr>
                <a:srgbClr val="C00000"/>
              </a:buClr>
              <a:buSzPts val="2640"/>
              <a:buFont typeface="Noto Sans Symbols"/>
              <a:buChar char="✔"/>
              <a:defRPr>
                <a:solidFill>
                  <a:schemeClr val="dk1"/>
                </a:solidFill>
                <a:latin typeface="Calibri"/>
                <a:ea typeface="Calibri"/>
                <a:cs typeface="Calibri"/>
                <a:sym typeface="Calibri"/>
              </a:defRPr>
            </a:lvl2pPr>
            <a:lvl3pPr marL="1371600" lvl="2"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3pPr>
            <a:lvl4pPr marL="1828800" lvl="3"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4pPr>
            <a:lvl5pPr marL="2286000" lvl="4" indent="-355600" algn="l" rtl="0">
              <a:lnSpc>
                <a:spcPct val="100000"/>
              </a:lnSpc>
              <a:spcBef>
                <a:spcPts val="600"/>
              </a:spcBef>
              <a:spcAft>
                <a:spcPts val="0"/>
              </a:spcAft>
              <a:buClr>
                <a:srgbClr val="C00000"/>
              </a:buClr>
              <a:buSzPts val="2000"/>
              <a:buFont typeface="Noto Sans Symbols"/>
              <a:buChar char="✔"/>
              <a:defRPr>
                <a:solidFill>
                  <a:schemeClr val="dk1"/>
                </a:solidFill>
                <a:latin typeface="Calibri"/>
                <a:ea typeface="Calibri"/>
                <a:cs typeface="Calibri"/>
                <a:sym typeface="Calibri"/>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91" name="Google Shape;91;g1f204218ebb_0_342"/>
          <p:cNvPicPr preferRelativeResize="0"/>
          <p:nvPr/>
        </p:nvPicPr>
        <p:blipFill rotWithShape="1">
          <a:blip r:embed="rId2">
            <a:alphaModFix/>
          </a:blip>
          <a:srcRect b="59834"/>
          <a:stretch/>
        </p:blipFill>
        <p:spPr>
          <a:xfrm>
            <a:off x="4903" y="6508739"/>
            <a:ext cx="12191695" cy="349261"/>
          </a:xfrm>
          <a:prstGeom prst="rect">
            <a:avLst/>
          </a:prstGeom>
          <a:noFill/>
          <a:ln>
            <a:noFill/>
          </a:ln>
        </p:spPr>
      </p:pic>
      <p:pic>
        <p:nvPicPr>
          <p:cNvPr id="92" name="Google Shape;92;g1f204218ebb_0_342" descr="Εικόνα που περιέχει clipart, σύμβολο, καρτούν, λογότυπο&#10;&#10;Περιγραφή που δημιουργήθηκε αυτόματα"/>
          <p:cNvPicPr preferRelativeResize="0"/>
          <p:nvPr/>
        </p:nvPicPr>
        <p:blipFill rotWithShape="1">
          <a:blip r:embed="rId3">
            <a:alphaModFix/>
          </a:blip>
          <a:srcRect/>
          <a:stretch/>
        </p:blipFill>
        <p:spPr>
          <a:xfrm flipH="1">
            <a:off x="11652422" y="61782"/>
            <a:ext cx="473524" cy="827819"/>
          </a:xfrm>
          <a:prstGeom prst="rect">
            <a:avLst/>
          </a:prstGeom>
          <a:noFill/>
          <a:ln>
            <a:noFill/>
          </a:ln>
        </p:spPr>
      </p:pic>
      <p:pic>
        <p:nvPicPr>
          <p:cNvPr id="7" name="Εικόνα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extLst>
      <p:ext uri="{BB962C8B-B14F-4D97-AF65-F5344CB8AC3E}">
        <p14:creationId xmlns:p14="http://schemas.microsoft.com/office/powerpoint/2010/main" val="13676906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Unit slide single column">
  <p:cSld name="Unit slide single column">
    <p:spTree>
      <p:nvGrpSpPr>
        <p:cNvPr id="1" name="Shape 101"/>
        <p:cNvGrpSpPr/>
        <p:nvPr/>
      </p:nvGrpSpPr>
      <p:grpSpPr>
        <a:xfrm>
          <a:off x="0" y="0"/>
          <a:ext cx="0" cy="0"/>
          <a:chOff x="0" y="0"/>
          <a:chExt cx="0" cy="0"/>
        </a:xfrm>
      </p:grpSpPr>
      <p:sp>
        <p:nvSpPr>
          <p:cNvPr id="102" name="Google Shape;102;g1f204218ebb_0_356"/>
          <p:cNvSpPr txBox="1">
            <a:spLocks noGrp="1"/>
          </p:cNvSpPr>
          <p:nvPr>
            <p:ph type="title"/>
          </p:nvPr>
        </p:nvSpPr>
        <p:spPr>
          <a:xfrm>
            <a:off x="558000" y="1080000"/>
            <a:ext cx="11059800" cy="605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3" name="Google Shape;103;g1f204218ebb_0_356"/>
          <p:cNvSpPr txBox="1">
            <a:spLocks noGrp="1"/>
          </p:cNvSpPr>
          <p:nvPr>
            <p:ph type="body" idx="1"/>
          </p:nvPr>
        </p:nvSpPr>
        <p:spPr>
          <a:xfrm>
            <a:off x="557999" y="1799999"/>
            <a:ext cx="5852100" cy="4866000"/>
          </a:xfrm>
          <a:prstGeom prst="rect">
            <a:avLst/>
          </a:prstGeom>
          <a:noFill/>
          <a:ln>
            <a:noFill/>
          </a:ln>
        </p:spPr>
        <p:txBody>
          <a:bodyPr spcFirstLastPara="1" wrap="square" lIns="91425" tIns="45700" rIns="91425" bIns="45700" anchor="t" anchorCtr="0">
            <a:normAutofit/>
          </a:bodyPr>
          <a:lstStyle>
            <a:lvl1pPr marL="457200" lvl="0" indent="-381000" algn="l" rtl="0">
              <a:lnSpc>
                <a:spcPct val="100000"/>
              </a:lnSpc>
              <a:spcBef>
                <a:spcPts val="600"/>
              </a:spcBef>
              <a:spcAft>
                <a:spcPts val="0"/>
              </a:spcAft>
              <a:buSzPts val="2400"/>
              <a:buChar char="▪"/>
              <a:defRPr sz="2400"/>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05" name="Google Shape;105;g1f204218ebb_0_356"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330F29D4-3BED-8B03-2AEC-3569D46C51EB}"/>
              </a:ext>
            </a:extLst>
          </p:cNvPr>
          <p:cNvSpPr txBox="1"/>
          <p:nvPr userDrawn="1"/>
        </p:nvSpPr>
        <p:spPr>
          <a:xfrm>
            <a:off x="0" y="81370"/>
            <a:ext cx="5422605"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1105144749"/>
      </p:ext>
    </p:extLst>
  </p:cSld>
  <p:clrMapOvr>
    <a:masterClrMapping/>
  </p:clrMapOvr>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Unit slide with 2 columns" type="twoObj">
  <p:cSld name="Unit slide with 2 columns">
    <p:spTree>
      <p:nvGrpSpPr>
        <p:cNvPr id="1" name="Shape 106"/>
        <p:cNvGrpSpPr/>
        <p:nvPr/>
      </p:nvGrpSpPr>
      <p:grpSpPr>
        <a:xfrm>
          <a:off x="0" y="0"/>
          <a:ext cx="0" cy="0"/>
          <a:chOff x="0" y="0"/>
          <a:chExt cx="0" cy="0"/>
        </a:xfrm>
      </p:grpSpPr>
      <p:sp>
        <p:nvSpPr>
          <p:cNvPr id="107" name="Google Shape;107;g1f204218ebb_0_361"/>
          <p:cNvSpPr txBox="1">
            <a:spLocks noGrp="1"/>
          </p:cNvSpPr>
          <p:nvPr>
            <p:ph type="title"/>
          </p:nvPr>
        </p:nvSpPr>
        <p:spPr>
          <a:xfrm>
            <a:off x="558000" y="1080000"/>
            <a:ext cx="11396700" cy="599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800"/>
              <a:buFont typeface="Calibri"/>
              <a:buNone/>
              <a:defRPr sz="28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08" name="Google Shape;108;g1f204218ebb_0_361"/>
          <p:cNvSpPr txBox="1">
            <a:spLocks noGrp="1"/>
          </p:cNvSpPr>
          <p:nvPr>
            <p:ph type="body" idx="1"/>
          </p:nvPr>
        </p:nvSpPr>
        <p:spPr>
          <a:xfrm>
            <a:off x="557999" y="1800000"/>
            <a:ext cx="54096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109" name="Google Shape;109;g1f204218ebb_0_361"/>
          <p:cNvSpPr txBox="1">
            <a:spLocks noGrp="1"/>
          </p:cNvSpPr>
          <p:nvPr>
            <p:ph type="body" idx="2"/>
          </p:nvPr>
        </p:nvSpPr>
        <p:spPr>
          <a:xfrm>
            <a:off x="6172199" y="1800000"/>
            <a:ext cx="5782500" cy="48933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pic>
        <p:nvPicPr>
          <p:cNvPr id="110" name="Google Shape;110;g1f204218ebb_0_361" descr="Εικόνα που περιέχει clipart, σύμβολο, καρτούν, λογότυπο&#10;&#10;Περιγραφή που δημιουργήθηκε αυτόματα"/>
          <p:cNvPicPr preferRelativeResize="0"/>
          <p:nvPr/>
        </p:nvPicPr>
        <p:blipFill rotWithShape="1">
          <a:blip r:embed="rId2">
            <a:alphaModFix/>
          </a:blip>
          <a:srcRect/>
          <a:stretch/>
        </p:blipFill>
        <p:spPr>
          <a:xfrm flipH="1">
            <a:off x="45131" y="6258144"/>
            <a:ext cx="311004" cy="556610"/>
          </a:xfrm>
          <a:prstGeom prst="rect">
            <a:avLst/>
          </a:prstGeom>
          <a:noFill/>
          <a:ln>
            <a:noFill/>
          </a:ln>
        </p:spPr>
      </p:pic>
      <p:sp>
        <p:nvSpPr>
          <p:cNvPr id="3" name="Google Shape;135;g2bb2862943f_0_667">
            <a:extLst>
              <a:ext uri="{FF2B5EF4-FFF2-40B4-BE49-F238E27FC236}">
                <a16:creationId xmlns:a16="http://schemas.microsoft.com/office/drawing/2014/main" id="{3D4AB916-16F6-EC86-2376-BBB3C7D16666}"/>
              </a:ext>
            </a:extLst>
          </p:cNvPr>
          <p:cNvSpPr txBox="1"/>
          <p:nvPr userDrawn="1"/>
        </p:nvSpPr>
        <p:spPr>
          <a:xfrm>
            <a:off x="0" y="81370"/>
            <a:ext cx="8249265"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38824552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Submodule other slide 1 column">
  <p:cSld name="Submodule other slide 1 column">
    <p:spTree>
      <p:nvGrpSpPr>
        <p:cNvPr id="1" name="Shape 112"/>
        <p:cNvGrpSpPr/>
        <p:nvPr/>
      </p:nvGrpSpPr>
      <p:grpSpPr>
        <a:xfrm>
          <a:off x="0" y="0"/>
          <a:ext cx="0" cy="0"/>
          <a:chOff x="0" y="0"/>
          <a:chExt cx="0" cy="0"/>
        </a:xfrm>
      </p:grpSpPr>
      <p:sp>
        <p:nvSpPr>
          <p:cNvPr id="113" name="Google Shape;113;g1f204218ebb_0_367"/>
          <p:cNvSpPr txBox="1">
            <a:spLocks noGrp="1"/>
          </p:cNvSpPr>
          <p:nvPr>
            <p:ph type="title"/>
          </p:nvPr>
        </p:nvSpPr>
        <p:spPr>
          <a:xfrm>
            <a:off x="558000" y="1080000"/>
            <a:ext cx="11059800" cy="7281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rgbClr val="203864"/>
              </a:buClr>
              <a:buSzPts val="2400"/>
              <a:buFont typeface="Calibri"/>
              <a:buNone/>
              <a:defRPr sz="2400" b="1">
                <a:solidFill>
                  <a:srgbClr val="203864"/>
                </a:solidFill>
                <a:latin typeface="Calibri"/>
                <a:ea typeface="Calibri"/>
                <a:cs typeface="Calibri"/>
                <a:sym typeface="Calibri"/>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114" name="Google Shape;114;g1f204218ebb_0_367"/>
          <p:cNvSpPr txBox="1">
            <a:spLocks noGrp="1"/>
          </p:cNvSpPr>
          <p:nvPr>
            <p:ph type="body" idx="1"/>
          </p:nvPr>
        </p:nvSpPr>
        <p:spPr>
          <a:xfrm>
            <a:off x="557999" y="2459736"/>
            <a:ext cx="11059800" cy="3941400"/>
          </a:xfrm>
          <a:prstGeom prst="rect">
            <a:avLst/>
          </a:prstGeom>
          <a:noFill/>
          <a:ln>
            <a:noFill/>
          </a:ln>
        </p:spPr>
        <p:txBody>
          <a:bodyPr spcFirstLastPara="1" wrap="square" lIns="91425" tIns="45700" rIns="91425" bIns="45700" anchor="t" anchorCtr="0">
            <a:normAutofit/>
          </a:bodyPr>
          <a:lstStyle>
            <a:lvl1pPr marL="457200" lvl="0" indent="-342900" algn="l" rtl="0">
              <a:lnSpc>
                <a:spcPct val="100000"/>
              </a:lnSpc>
              <a:spcBef>
                <a:spcPts val="600"/>
              </a:spcBef>
              <a:spcAft>
                <a:spcPts val="0"/>
              </a:spcAft>
              <a:buSzPts val="1800"/>
              <a:buChar char="▪"/>
              <a:defRPr/>
            </a:lvl1pPr>
            <a:lvl2pPr marL="914400" lvl="1" indent="-365760" algn="l" rtl="0">
              <a:lnSpc>
                <a:spcPct val="100000"/>
              </a:lnSpc>
              <a:spcBef>
                <a:spcPts val="600"/>
              </a:spcBef>
              <a:spcAft>
                <a:spcPts val="0"/>
              </a:spcAft>
              <a:buSzPts val="2160"/>
              <a:buChar char="▪"/>
              <a:defRPr/>
            </a:lvl2pPr>
            <a:lvl3pPr marL="1371600" lvl="2" indent="-342900" algn="l" rtl="0">
              <a:lnSpc>
                <a:spcPct val="100000"/>
              </a:lnSpc>
              <a:spcBef>
                <a:spcPts val="600"/>
              </a:spcBef>
              <a:spcAft>
                <a:spcPts val="0"/>
              </a:spcAft>
              <a:buSzPts val="1800"/>
              <a:buChar char="▪"/>
              <a:defRPr/>
            </a:lvl3pPr>
            <a:lvl4pPr marL="1828800" lvl="3" indent="-342900" algn="l" rtl="0">
              <a:lnSpc>
                <a:spcPct val="100000"/>
              </a:lnSpc>
              <a:spcBef>
                <a:spcPts val="600"/>
              </a:spcBef>
              <a:spcAft>
                <a:spcPts val="0"/>
              </a:spcAft>
              <a:buSzPts val="1800"/>
              <a:buChar char="▪"/>
              <a:defRPr/>
            </a:lvl4pPr>
            <a:lvl5pPr marL="2286000" lvl="4" indent="-342900" algn="l" rtl="0">
              <a:lnSpc>
                <a:spcPct val="100000"/>
              </a:lnSpc>
              <a:spcBef>
                <a:spcPts val="600"/>
              </a:spcBef>
              <a:spcAft>
                <a:spcPts val="0"/>
              </a:spcAft>
              <a:buSzPts val="1800"/>
              <a:buChar char="▪"/>
              <a:defRPr/>
            </a:lvl5pPr>
            <a:lvl6pPr marL="2743200" lvl="5" indent="-342900" algn="l" rtl="0">
              <a:lnSpc>
                <a:spcPct val="90000"/>
              </a:lnSpc>
              <a:spcBef>
                <a:spcPts val="6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 name="Google Shape;135;g2bb2862943f_0_667">
            <a:extLst>
              <a:ext uri="{FF2B5EF4-FFF2-40B4-BE49-F238E27FC236}">
                <a16:creationId xmlns:a16="http://schemas.microsoft.com/office/drawing/2014/main" id="{A5DBB203-13F6-81D8-6556-E74EFDD0669C}"/>
              </a:ext>
            </a:extLst>
          </p:cNvPr>
          <p:cNvSpPr txBox="1"/>
          <p:nvPr userDrawn="1"/>
        </p:nvSpPr>
        <p:spPr>
          <a:xfrm>
            <a:off x="0" y="81370"/>
            <a:ext cx="7059561" cy="313892"/>
          </a:xfrm>
          <a:prstGeom prst="rect">
            <a:avLst/>
          </a:prstGeom>
          <a:noFill/>
          <a:ln>
            <a:noFill/>
          </a:ln>
        </p:spPr>
        <p:txBody>
          <a:bodyPr spcFirstLastPara="1" wrap="square" lIns="91425" tIns="45700" rIns="91425" bIns="45700" anchor="t" anchorCtr="0">
            <a:spAutoFit/>
          </a:bodyPr>
          <a:lstStyle/>
          <a:p>
            <a:pPr marL="0" marR="0" lvl="0" indent="0" algn="l" rtl="0">
              <a:lnSpc>
                <a:spcPct val="80000"/>
              </a:lnSpc>
              <a:spcBef>
                <a:spcPts val="0"/>
              </a:spcBef>
              <a:spcAft>
                <a:spcPts val="0"/>
              </a:spcAft>
              <a:buNone/>
            </a:pPr>
            <a:r>
              <a:rPr lang="en-US" sz="1800" b="1" dirty="0">
                <a:solidFill>
                  <a:schemeClr val="lt1"/>
                </a:solidFill>
                <a:highlight>
                  <a:srgbClr val="C01E24"/>
                </a:highlight>
                <a:latin typeface="Arial"/>
                <a:ea typeface="Arial"/>
                <a:cs typeface="Arial"/>
                <a:sym typeface="Arial"/>
              </a:rPr>
              <a:t> </a:t>
            </a:r>
            <a:r>
              <a:rPr lang="en-US" sz="1800" b="1" dirty="0">
                <a:solidFill>
                  <a:schemeClr val="lt1"/>
                </a:solidFill>
                <a:highlight>
                  <a:srgbClr val="C01E24"/>
                </a:highlight>
                <a:latin typeface="Calibri" panose="020F0502020204030204" pitchFamily="34" charset="0"/>
                <a:ea typeface="Arial"/>
                <a:cs typeface="Calibri" panose="020F0502020204030204" pitchFamily="34" charset="0"/>
                <a:sym typeface="Arial"/>
              </a:rPr>
              <a:t>8.1 </a:t>
            </a:r>
            <a:r>
              <a:rPr lang="en-US" sz="1800" dirty="0">
                <a:solidFill>
                  <a:srgbClr val="7F7F7F"/>
                </a:solidFill>
                <a:latin typeface="Calibri" panose="020F0502020204030204" pitchFamily="34" charset="0"/>
                <a:ea typeface="Arial"/>
                <a:cs typeface="Calibri" panose="020F0502020204030204" pitchFamily="34" charset="0"/>
                <a:sym typeface="Arial"/>
              </a:rPr>
              <a:t> </a:t>
            </a:r>
            <a:r>
              <a:rPr lang="el-GR" sz="1800" dirty="0">
                <a:solidFill>
                  <a:srgbClr val="7F7F7F"/>
                </a:solidFill>
                <a:latin typeface="Abadi Extra Light" panose="020B0204020104020204" pitchFamily="34" charset="0"/>
                <a:ea typeface="Arial"/>
                <a:cs typeface="Calibri" panose="020F0502020204030204" pitchFamily="34" charset="0"/>
                <a:sym typeface="Arial"/>
              </a:rPr>
              <a:t>Εφαρμογές για τη φροντίδα των νεογέννητων</a:t>
            </a:r>
            <a:r>
              <a:rPr lang="en-US" sz="1800" dirty="0">
                <a:solidFill>
                  <a:srgbClr val="7F7F7F"/>
                </a:solidFill>
                <a:latin typeface="Abadi Extra Light" panose="020B0204020104020204" pitchFamily="34" charset="0"/>
                <a:ea typeface="Arial"/>
                <a:cs typeface="Calibri" panose="020F0502020204030204" pitchFamily="34" charset="0"/>
                <a:sym typeface="Arial"/>
              </a:rPr>
              <a:t> </a:t>
            </a:r>
            <a:endParaRPr sz="1800" dirty="0">
              <a:solidFill>
                <a:srgbClr val="7F7F7F"/>
              </a:solidFill>
              <a:latin typeface="Abadi Extra Light" panose="020B020402010402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8952788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4.xml"/><Relationship Id="rId7" Type="http://schemas.openxmlformats.org/officeDocument/2006/relationships/slideLayout" Target="../slideLayouts/slideLayout28.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5" Type="http://schemas.openxmlformats.org/officeDocument/2006/relationships/slideLayout" Target="../slideLayouts/slideLayout33.xml"/><Relationship Id="rId4" Type="http://schemas.openxmlformats.org/officeDocument/2006/relationships/slideLayout" Target="../slideLayouts/slideLayout32.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38.xml"/><Relationship Id="rId7" Type="http://schemas.openxmlformats.org/officeDocument/2006/relationships/theme" Target="../theme/theme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838200" y="1825624"/>
            <a:ext cx="10515600" cy="4530725"/>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5"/>
        <p:cNvGrpSpPr/>
        <p:nvPr/>
      </p:nvGrpSpPr>
      <p:grpSpPr>
        <a:xfrm>
          <a:off x="0" y="0"/>
          <a:ext cx="0" cy="0"/>
          <a:chOff x="0" y="0"/>
          <a:chExt cx="0" cy="0"/>
        </a:xfrm>
      </p:grpSpPr>
      <p:sp>
        <p:nvSpPr>
          <p:cNvPr id="56" name="Google Shape;56;g2bb2862943f_0_9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7" name="Google Shape;57;g2bb2862943f_0_90"/>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g2bb2862943f_0_9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g2bb2862943f_0_9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g2bb2862943f_0_9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g2bb2862943f_0_63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3" name="Google Shape;103;g2bb2862943f_0_636"/>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4" name="Google Shape;104;g2bb2862943f_0_63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5" name="Google Shape;105;g2bb2862943f_0_63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g2bb2862943f_0_63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97" r:id="rId8"/>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47"/>
        <p:cNvGrpSpPr/>
        <p:nvPr/>
      </p:nvGrpSpPr>
      <p:grpSpPr>
        <a:xfrm>
          <a:off x="0" y="0"/>
          <a:ext cx="0" cy="0"/>
          <a:chOff x="0" y="0"/>
          <a:chExt cx="0" cy="0"/>
        </a:xfrm>
      </p:grpSpPr>
      <p:sp>
        <p:nvSpPr>
          <p:cNvPr id="148" name="Google Shape;148;g2bb2862943f_0_132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49" name="Google Shape;149;g2bb2862943f_0_1326"/>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lt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lt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150" name="Google Shape;150;g2bb2862943f_0_132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51" name="Google Shape;151;g2bb2862943f_0_132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152" name="Google Shape;152;g2bb2862943f_0_132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u="none">
                <a:solidFill>
                  <a:schemeClr val="lt1"/>
                </a:solidFill>
                <a:latin typeface="Calibri"/>
                <a:ea typeface="Calibri"/>
                <a:cs typeface="Calibri"/>
                <a:sym typeface="Calibri"/>
              </a:defRPr>
            </a:lvl1pPr>
            <a:lvl2pPr marL="0" marR="0" lvl="1" indent="0" algn="r" rtl="0">
              <a:spcBef>
                <a:spcPts val="0"/>
              </a:spcBef>
              <a:buNone/>
              <a:defRPr sz="1200" b="0" u="none">
                <a:solidFill>
                  <a:schemeClr val="lt1"/>
                </a:solidFill>
                <a:latin typeface="Calibri"/>
                <a:ea typeface="Calibri"/>
                <a:cs typeface="Calibri"/>
                <a:sym typeface="Calibri"/>
              </a:defRPr>
            </a:lvl2pPr>
            <a:lvl3pPr marL="0" marR="0" lvl="2" indent="0" algn="r" rtl="0">
              <a:spcBef>
                <a:spcPts val="0"/>
              </a:spcBef>
              <a:buNone/>
              <a:defRPr sz="1200" b="0" u="none">
                <a:solidFill>
                  <a:schemeClr val="lt1"/>
                </a:solidFill>
                <a:latin typeface="Calibri"/>
                <a:ea typeface="Calibri"/>
                <a:cs typeface="Calibri"/>
                <a:sym typeface="Calibri"/>
              </a:defRPr>
            </a:lvl3pPr>
            <a:lvl4pPr marL="0" marR="0" lvl="3" indent="0" algn="r" rtl="0">
              <a:spcBef>
                <a:spcPts val="0"/>
              </a:spcBef>
              <a:buNone/>
              <a:defRPr sz="1200" b="0" u="none">
                <a:solidFill>
                  <a:schemeClr val="lt1"/>
                </a:solidFill>
                <a:latin typeface="Calibri"/>
                <a:ea typeface="Calibri"/>
                <a:cs typeface="Calibri"/>
                <a:sym typeface="Calibri"/>
              </a:defRPr>
            </a:lvl4pPr>
            <a:lvl5pPr marL="0" marR="0" lvl="4" indent="0" algn="r" rtl="0">
              <a:spcBef>
                <a:spcPts val="0"/>
              </a:spcBef>
              <a:buNone/>
              <a:defRPr sz="1200" b="0" u="none">
                <a:solidFill>
                  <a:schemeClr val="lt1"/>
                </a:solidFill>
                <a:latin typeface="Calibri"/>
                <a:ea typeface="Calibri"/>
                <a:cs typeface="Calibri"/>
                <a:sym typeface="Calibri"/>
              </a:defRPr>
            </a:lvl5pPr>
            <a:lvl6pPr marL="0" marR="0" lvl="5" indent="0" algn="r" rtl="0">
              <a:spcBef>
                <a:spcPts val="0"/>
              </a:spcBef>
              <a:buNone/>
              <a:defRPr sz="1200" b="0" u="none">
                <a:solidFill>
                  <a:schemeClr val="lt1"/>
                </a:solidFill>
                <a:latin typeface="Calibri"/>
                <a:ea typeface="Calibri"/>
                <a:cs typeface="Calibri"/>
                <a:sym typeface="Calibri"/>
              </a:defRPr>
            </a:lvl6pPr>
            <a:lvl7pPr marL="0" marR="0" lvl="6" indent="0" algn="r" rtl="0">
              <a:spcBef>
                <a:spcPts val="0"/>
              </a:spcBef>
              <a:buNone/>
              <a:defRPr sz="1200" b="0" u="none">
                <a:solidFill>
                  <a:schemeClr val="lt1"/>
                </a:solidFill>
                <a:latin typeface="Calibri"/>
                <a:ea typeface="Calibri"/>
                <a:cs typeface="Calibri"/>
                <a:sym typeface="Calibri"/>
              </a:defRPr>
            </a:lvl7pPr>
            <a:lvl8pPr marL="0" marR="0" lvl="7" indent="0" algn="r" rtl="0">
              <a:spcBef>
                <a:spcPts val="0"/>
              </a:spcBef>
              <a:buNone/>
              <a:defRPr sz="1200" b="0" u="none">
                <a:solidFill>
                  <a:schemeClr val="lt1"/>
                </a:solidFill>
                <a:latin typeface="Calibri"/>
                <a:ea typeface="Calibri"/>
                <a:cs typeface="Calibri"/>
                <a:sym typeface="Calibri"/>
              </a:defRPr>
            </a:lvl8pPr>
            <a:lvl9pPr marL="0" marR="0" lvl="8" indent="0" algn="r" rtl="0">
              <a:spcBef>
                <a:spcPts val="0"/>
              </a:spcBef>
              <a:buNone/>
              <a:defRPr sz="1200" b="0" u="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F040FA-9906-4CC1-BC45-485E7EF45242}" type="datetimeFigureOut">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5/7/2024</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B1572DE-A66B-47C0-8B9C-780E58F2F0B4}"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5708955"/>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2562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3F040FA-9906-4CC1-BC45-485E7EF45242}" type="datetimeFigureOut">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5/7/2024</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0B1572DE-A66B-47C0-8B9C-780E58F2F0B4}" type="slidenum">
              <a:rPr kumimoji="0" lang="el-GR"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l-GR"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574212"/>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203864"/>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0"/>
        <p:cNvGrpSpPr/>
        <p:nvPr/>
      </p:nvGrpSpPr>
      <p:grpSpPr>
        <a:xfrm>
          <a:off x="0" y="0"/>
          <a:ext cx="0" cy="0"/>
          <a:chOff x="0" y="0"/>
          <a:chExt cx="0" cy="0"/>
        </a:xfrm>
      </p:grpSpPr>
      <p:sp>
        <p:nvSpPr>
          <p:cNvPr id="71" name="Google Shape;71;g1f204218ebb_0_3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rgbClr val="203864"/>
              </a:buClr>
              <a:buSzPts val="4400"/>
              <a:buFont typeface="Calibri"/>
              <a:buNone/>
              <a:defRPr sz="4400" b="1" i="0" u="none" strike="noStrike" cap="none">
                <a:solidFill>
                  <a:srgbClr val="203864"/>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2" name="Google Shape;72;g1f204218ebb_0_325"/>
          <p:cNvSpPr txBox="1">
            <a:spLocks noGrp="1"/>
          </p:cNvSpPr>
          <p:nvPr>
            <p:ph type="body" idx="1"/>
          </p:nvPr>
        </p:nvSpPr>
        <p:spPr>
          <a:xfrm>
            <a:off x="838200" y="1825624"/>
            <a:ext cx="10515600" cy="4530600"/>
          </a:xfrm>
          <a:prstGeom prst="rect">
            <a:avLst/>
          </a:prstGeom>
          <a:noFill/>
          <a:ln>
            <a:noFill/>
          </a:ln>
        </p:spPr>
        <p:txBody>
          <a:bodyPr spcFirstLastPara="1" wrap="square" lIns="91425" tIns="45700" rIns="91425" bIns="45700" anchor="t" anchorCtr="0">
            <a:normAutofit/>
          </a:bodyPr>
          <a:lstStyle>
            <a:lvl1pPr marL="457200" marR="0" lvl="0" indent="-368300" algn="l" rtl="0">
              <a:lnSpc>
                <a:spcPct val="100000"/>
              </a:lnSpc>
              <a:spcBef>
                <a:spcPts val="600"/>
              </a:spcBef>
              <a:spcAft>
                <a:spcPts val="0"/>
              </a:spcAft>
              <a:buClr>
                <a:srgbClr val="C01E24"/>
              </a:buClr>
              <a:buSzPts val="2200"/>
              <a:buFont typeface="Noto Sans Symbols"/>
              <a:buChar char="▪"/>
              <a:defRPr sz="2200" b="0" i="0" u="none" strike="noStrike" cap="none">
                <a:solidFill>
                  <a:schemeClr val="dk1"/>
                </a:solidFill>
                <a:latin typeface="Calibri"/>
                <a:ea typeface="Calibri"/>
                <a:cs typeface="Calibri"/>
                <a:sym typeface="Calibri"/>
              </a:defRPr>
            </a:lvl1pPr>
            <a:lvl2pPr marL="914400" marR="0" lvl="1" indent="-396240" algn="l" rtl="0">
              <a:lnSpc>
                <a:spcPct val="100000"/>
              </a:lnSpc>
              <a:spcBef>
                <a:spcPts val="600"/>
              </a:spcBef>
              <a:spcAft>
                <a:spcPts val="0"/>
              </a:spcAft>
              <a:buClr>
                <a:srgbClr val="C01E24"/>
              </a:buClr>
              <a:buSzPts val="2640"/>
              <a:buFont typeface="Noto Sans Symbols"/>
              <a:buChar char="▪"/>
              <a:defRPr sz="22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600"/>
              </a:spcBef>
              <a:spcAft>
                <a:spcPts val="0"/>
              </a:spcAft>
              <a:buClr>
                <a:srgbClr val="C01E24"/>
              </a:buClr>
              <a:buSzPts val="2000"/>
              <a:buFont typeface="Noto Sans Symbols"/>
              <a:buChar char="▪"/>
              <a:defRPr sz="20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6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g1f204218ebb_0_32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4" name="Google Shape;74;g1f204218ebb_0_32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75" name="Google Shape;75;g1f204218ebb_0_32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739438780"/>
      </p:ext>
    </p:extLst>
  </p:cSld>
  <p:clrMap bg1="lt1" tx1="dk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Lst>
  <p:timing>
    <p:tnLst>
      <p:par>
        <p:cTn id="1" dur="indefinite" restart="never" nodeType="tmRoot"/>
      </p:par>
    </p:tnLst>
  </p:timing>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hyperlink" Target="https://www.prolepsis.gr/" TargetMode="External"/><Relationship Id="rId13" Type="http://schemas.openxmlformats.org/officeDocument/2006/relationships/image" Target="../media/image21.jpg"/><Relationship Id="rId18" Type="http://schemas.openxmlformats.org/officeDocument/2006/relationships/hyperlink" Target="http://www.amsed.fr/" TargetMode="External"/><Relationship Id="rId3" Type="http://schemas.openxmlformats.org/officeDocument/2006/relationships/image" Target="../media/image16.jpg"/><Relationship Id="rId21" Type="http://schemas.openxmlformats.org/officeDocument/2006/relationships/image" Target="../media/image25.jpg"/><Relationship Id="rId7" Type="http://schemas.openxmlformats.org/officeDocument/2006/relationships/image" Target="../media/image18.jpg"/><Relationship Id="rId12" Type="http://schemas.openxmlformats.org/officeDocument/2006/relationships/hyperlink" Target="https://www.oxfamitalia.org/" TargetMode="External"/><Relationship Id="rId17" Type="http://schemas.openxmlformats.org/officeDocument/2006/relationships/image" Target="../media/image23.png"/><Relationship Id="rId2" Type="http://schemas.openxmlformats.org/officeDocument/2006/relationships/notesSlide" Target="../notesSlides/notesSlide3.xml"/><Relationship Id="rId16" Type="http://schemas.openxmlformats.org/officeDocument/2006/relationships/image" Target="../media/image22.png"/><Relationship Id="rId20"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hyperlink" Target="http://www.coordina-oerh.com/" TargetMode="External"/><Relationship Id="rId11" Type="http://schemas.openxmlformats.org/officeDocument/2006/relationships/image" Target="../media/image20.jpg"/><Relationship Id="rId5" Type="http://schemas.openxmlformats.org/officeDocument/2006/relationships/image" Target="../media/image17.jpg"/><Relationship Id="rId15" Type="http://schemas.openxmlformats.org/officeDocument/2006/relationships/hyperlink" Target="http://www.connexions.gr/" TargetMode="External"/><Relationship Id="rId10" Type="http://schemas.openxmlformats.org/officeDocument/2006/relationships/hyperlink" Target="https://www.media-k.eu/" TargetMode="External"/><Relationship Id="rId19" Type="http://schemas.openxmlformats.org/officeDocument/2006/relationships/hyperlink" Target="http://www.resetcy.com/" TargetMode="External"/><Relationship Id="rId4" Type="http://schemas.openxmlformats.org/officeDocument/2006/relationships/hyperlink" Target="https://www.w-hs.de/" TargetMode="External"/><Relationship Id="rId9" Type="http://schemas.openxmlformats.org/officeDocument/2006/relationships/image" Target="../media/image19.jpg"/><Relationship Id="rId14" Type="http://schemas.openxmlformats.org/officeDocument/2006/relationships/hyperlink" Target="http://www.uv.es/"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slide" Target="slide20.xml"/><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slide" Target="slide17.xml"/><Relationship Id="rId5" Type="http://schemas.openxmlformats.org/officeDocument/2006/relationships/slide" Target="slide11.xml"/><Relationship Id="rId4" Type="http://schemas.openxmlformats.org/officeDocument/2006/relationships/slide" Target="slide7.xml"/></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vector/red-dart-arrow-hitting-target-center-dartboard_28563661.htm" TargetMode="External"/><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openxmlformats.org/officeDocument/2006/relationships/image" Target="../media/image26.jpg"/></Relationships>
</file>

<file path=ppt/slides/_rels/slide6.xml.rels><?xml version="1.0" encoding="UTF-8" standalone="yes"?>
<Relationships xmlns="http://schemas.openxmlformats.org/package/2006/relationships"><Relationship Id="rId3" Type="http://schemas.openxmlformats.org/officeDocument/2006/relationships/hyperlink" Target="https://www.freepik.com/free-vector/social-development-abstract-concept-vector-illustration-children-learn-social-skills-competence-positive-impact-successful-communication-career-success-education-abstract-metaphor_11663914.htm" TargetMode="External"/><Relationship Id="rId2" Type="http://schemas.openxmlformats.org/officeDocument/2006/relationships/notesSlide" Target="../notesSlides/notesSlide6.xml"/><Relationship Id="rId1" Type="http://schemas.openxmlformats.org/officeDocument/2006/relationships/slideLayout" Target="../slideLayouts/slideLayout23.xml"/><Relationship Id="rId4" Type="http://schemas.openxmlformats.org/officeDocument/2006/relationships/image" Target="../media/image27.jpg"/></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0.xml"/><Relationship Id="rId4" Type="http://schemas.openxmlformats.org/officeDocument/2006/relationships/hyperlink" Target="http://www.freepik.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hyperlink" Target="https://pixabay.com/service/license/" TargetMode="External"/><Relationship Id="rId4" Type="http://schemas.openxmlformats.org/officeDocument/2006/relationships/hyperlink" Target="https://pixabay.com/vectors/breastfeeding-mother-and-child-baby-2730855/"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vectors/pregnancy-pregnant-motherhood-23889/"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30.png"/><Relationship Id="rId4" Type="http://schemas.openxmlformats.org/officeDocument/2006/relationships/hyperlink" Target="https://pixabay.com/service/license-summary/"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MAhav3V9KV8?si=v6ba3yC7-Gwn-8ra" TargetMode="External"/><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hyperlink" Target="http://www.freepik.com/"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vectors/breastfeeding-mother-and-child-baby-2730855/" TargetMode="External"/><Relationship Id="rId2" Type="http://schemas.openxmlformats.org/officeDocument/2006/relationships/notesSlide" Target="../notesSlides/notesSlide13.xml"/><Relationship Id="rId1" Type="http://schemas.openxmlformats.org/officeDocument/2006/relationships/slideLayout" Target="../slideLayouts/slideLayout17.xml"/><Relationship Id="rId5" Type="http://schemas.openxmlformats.org/officeDocument/2006/relationships/image" Target="../media/image31.png"/><Relationship Id="rId4" Type="http://schemas.openxmlformats.org/officeDocument/2006/relationships/hyperlink" Target="https://pixabay.com/service/license/"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watch?v=or4OnMxihUg" TargetMode="External"/><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97mOI52QqqY?si=lRcyIytEFpctHPIp" TargetMode="External"/><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7.xml"/><Relationship Id="rId1" Type="http://schemas.openxmlformats.org/officeDocument/2006/relationships/slideLayout" Target="../slideLayouts/slideLayout20.xml"/><Relationship Id="rId4" Type="http://schemas.openxmlformats.org/officeDocument/2006/relationships/hyperlink" Target="http://www.freepik.com/" TargetMode="Externa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youtu.be/se00vkpziuU?si=NlNFrPjhLLB5-CvA"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32.xml"/><Relationship Id="rId4" Type="http://schemas.openxmlformats.org/officeDocument/2006/relationships/hyperlink" Target="http://www.freepik.co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hyperlink" Target="https://apps.apple.com/es/app/mi-beb%C3%A9-diario-del-beb%C3%A9/id1439575933" TargetMode="External"/><Relationship Id="rId2" Type="http://schemas.openxmlformats.org/officeDocument/2006/relationships/notesSlide" Target="../notesSlides/notesSlide23.xml"/><Relationship Id="rId1" Type="http://schemas.openxmlformats.org/officeDocument/2006/relationships/slideLayout" Target="../slideLayouts/slideLayout17.xml"/><Relationship Id="rId4" Type="http://schemas.openxmlformats.org/officeDocument/2006/relationships/hyperlink" Target="https://play.google.com/store/apps/details?id=com.nighp.babytracker_android&amp;hl=es&amp;gl=US" TargetMode="External"/></Relationships>
</file>

<file path=ppt/slides/_rels/slide24.xml.rels><?xml version="1.0" encoding="UTF-8" standalone="yes"?>
<Relationships xmlns="http://schemas.openxmlformats.org/package/2006/relationships"><Relationship Id="rId3" Type="http://schemas.openxmlformats.org/officeDocument/2006/relationships/hyperlink" Target="https://apps.apple.com/es/app/mi-beb%C3%A9-diario-del-beb%C3%A9/id1439575933" TargetMode="External"/><Relationship Id="rId2" Type="http://schemas.openxmlformats.org/officeDocument/2006/relationships/notesSlide" Target="../notesSlides/notesSlide24.xml"/><Relationship Id="rId1" Type="http://schemas.openxmlformats.org/officeDocument/2006/relationships/slideLayout" Target="../slideLayouts/slideLayout17.xml"/><Relationship Id="rId4" Type="http://schemas.openxmlformats.org/officeDocument/2006/relationships/image" Target="../media/image32.jp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7.xml"/><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hyperlink" Target="https://apps.apple.com/us/app/milk-time-timer-for-nursing/id1092964544" TargetMode="External"/><Relationship Id="rId2" Type="http://schemas.openxmlformats.org/officeDocument/2006/relationships/notesSlide" Target="../notesSlides/notesSlide28.xml"/><Relationship Id="rId1" Type="http://schemas.openxmlformats.org/officeDocument/2006/relationships/slideLayout" Target="../slideLayouts/slideLayout17.xml"/><Relationship Id="rId4" Type="http://schemas.openxmlformats.org/officeDocument/2006/relationships/hyperlink" Target="https://play.google.com/store/apps/details?id=com.mocology.milktime&amp;hl=es&amp;gl=US"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apps.apple.com/us/app/milk-time-timer-for-nursing/id1092964544" TargetMode="External"/><Relationship Id="rId2" Type="http://schemas.openxmlformats.org/officeDocument/2006/relationships/notesSlide" Target="../notesSlides/notesSlide29.xml"/><Relationship Id="rId1" Type="http://schemas.openxmlformats.org/officeDocument/2006/relationships/slideLayout" Target="../slideLayouts/slideLayout17.xml"/><Relationship Id="rId5" Type="http://schemas.openxmlformats.org/officeDocument/2006/relationships/image" Target="../media/image36.jpg"/><Relationship Id="rId4" Type="http://schemas.openxmlformats.org/officeDocument/2006/relationships/hyperlink" Target="https://play.google.com/store/apps/details?id=com.mocology.milktime&amp;hl=es&amp;gl=U"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17.xml"/><Relationship Id="rId4" Type="http://schemas.openxmlformats.org/officeDocument/2006/relationships/image" Target="../media/image38.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17.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2.xml"/><Relationship Id="rId1" Type="http://schemas.openxmlformats.org/officeDocument/2006/relationships/slideLayout" Target="../slideLayouts/slideLayout17.xml"/><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hyperlink" Target="https://apps.apple.com/hn/app/blw-meals-how-to-start-solids/id1540196240" TargetMode="External"/><Relationship Id="rId2" Type="http://schemas.openxmlformats.org/officeDocument/2006/relationships/notesSlide" Target="../notesSlides/notesSlide33.xml"/><Relationship Id="rId1" Type="http://schemas.openxmlformats.org/officeDocument/2006/relationships/slideLayout" Target="../slideLayouts/slideLayout17.xml"/><Relationship Id="rId4" Type="http://schemas.openxmlformats.org/officeDocument/2006/relationships/hyperlink" Target="https://play.google.com/store/apps/details?id=com.n51951dd8177.app&amp;hl=en_US"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apps.apple.com/hn/app/blw-meals-how-to-start-solids/id1540196240" TargetMode="External"/><Relationship Id="rId2" Type="http://schemas.openxmlformats.org/officeDocument/2006/relationships/notesSlide" Target="../notesSlides/notesSlide34.xml"/><Relationship Id="rId1" Type="http://schemas.openxmlformats.org/officeDocument/2006/relationships/slideLayout" Target="../slideLayouts/slideLayout17.xml"/><Relationship Id="rId5" Type="http://schemas.openxmlformats.org/officeDocument/2006/relationships/image" Target="../media/image42.jpg"/><Relationship Id="rId4" Type="http://schemas.openxmlformats.org/officeDocument/2006/relationships/hyperlink" Target="https://play.google.com/store/apps/details?id=com.n51951dd8177.app&amp;hl=en_US"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17.xml"/><Relationship Id="rId4" Type="http://schemas.openxmlformats.org/officeDocument/2006/relationships/image" Target="../media/image44.png"/></Relationships>
</file>

<file path=ppt/slides/_rels/slide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6.xml"/><Relationship Id="rId1" Type="http://schemas.openxmlformats.org/officeDocument/2006/relationships/slideLayout" Target="../slideLayouts/slideLayout17.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3" Type="http://schemas.openxmlformats.org/officeDocument/2006/relationships/hyperlink" Target="https://kidshealth.org/en/parents/breast-bottle-feeding.html" TargetMode="External"/><Relationship Id="rId2" Type="http://schemas.openxmlformats.org/officeDocument/2006/relationships/notesSlide" Target="../notesSlides/notesSlide38.xml"/><Relationship Id="rId1" Type="http://schemas.openxmlformats.org/officeDocument/2006/relationships/slideLayout" Target="../slideLayouts/slideLayout17.xml"/><Relationship Id="rId5" Type="http://schemas.openxmlformats.org/officeDocument/2006/relationships/hyperlink" Target="https://www.who.int/news-room/fact-sheets/detail/preterm-birth" TargetMode="External"/><Relationship Id="rId4" Type="http://schemas.openxmlformats.org/officeDocument/2006/relationships/hyperlink" Target="https://doi.org/10.1542/peds.2022-057988"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9.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4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g2bb2862943f_0_68"/>
          <p:cNvSpPr txBox="1"/>
          <p:nvPr/>
        </p:nvSpPr>
        <p:spPr>
          <a:xfrm>
            <a:off x="3645160" y="3211606"/>
            <a:ext cx="9026400" cy="201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C00000"/>
              </a:buClr>
              <a:buSzPts val="3400"/>
              <a:buFont typeface="Calibri"/>
              <a:buNone/>
            </a:pPr>
            <a:r>
              <a:rPr lang="el-GR" sz="3400" b="1" dirty="0">
                <a:solidFill>
                  <a:srgbClr val="C00000"/>
                </a:solidFill>
                <a:latin typeface="Calibri Light" panose="020F0302020204030204" pitchFamily="34" charset="0"/>
                <a:ea typeface="Calibri"/>
                <a:cs typeface="Calibri Light" panose="020F0302020204030204" pitchFamily="34" charset="0"/>
                <a:sym typeface="Calibri"/>
              </a:rPr>
              <a:t>Ενότητα</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 8  - </a:t>
            </a:r>
            <a:r>
              <a:rPr lang="el-GR" sz="3400" b="1" dirty="0">
                <a:solidFill>
                  <a:srgbClr val="C00000"/>
                </a:solidFill>
                <a:latin typeface="Calibri Light" panose="020F0302020204030204" pitchFamily="34" charset="0"/>
                <a:ea typeface="Calibri"/>
                <a:cs typeface="Calibri Light" panose="020F0302020204030204" pitchFamily="34" charset="0"/>
                <a:sym typeface="Calibri"/>
              </a:rPr>
              <a:t>Συνεδρία διδασκαλίας</a:t>
            </a:r>
            <a:r>
              <a:rPr lang="en-US" sz="3400" b="1" dirty="0">
                <a:solidFill>
                  <a:srgbClr val="C00000"/>
                </a:solidFill>
                <a:latin typeface="Calibri Light" panose="020F0302020204030204" pitchFamily="34" charset="0"/>
                <a:ea typeface="Calibri"/>
                <a:cs typeface="Calibri Light" panose="020F0302020204030204" pitchFamily="34" charset="0"/>
                <a:sym typeface="Calibri"/>
              </a:rPr>
              <a:t> </a:t>
            </a:r>
            <a:r>
              <a:rPr lang="en-US" sz="2400" b="1" dirty="0">
                <a:solidFill>
                  <a:srgbClr val="C00000"/>
                </a:solidFill>
                <a:latin typeface="Calibri Light" panose="020F0302020204030204" pitchFamily="34" charset="0"/>
                <a:ea typeface="Calibri"/>
                <a:cs typeface="Calibri Light" panose="020F0302020204030204" pitchFamily="34" charset="0"/>
                <a:sym typeface="Calibri"/>
              </a:rPr>
              <a:t>(8.1)</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b="1" dirty="0">
                <a:solidFill>
                  <a:schemeClr val="dk1"/>
                </a:solidFill>
                <a:latin typeface="Calibri Light" panose="020F0302020204030204" pitchFamily="34" charset="0"/>
                <a:ea typeface="Calibri"/>
                <a:cs typeface="Calibri Light" panose="020F0302020204030204" pitchFamily="34" charset="0"/>
                <a:sym typeface="Calibri"/>
              </a:rPr>
              <a:t>Εφαρμογές για τη φροντίδα των νεογέννητων</a:t>
            </a:r>
            <a:r>
              <a:rPr lang="en-US" sz="4000" b="1" dirty="0">
                <a:solidFill>
                  <a:schemeClr val="dk1"/>
                </a:solidFill>
                <a:latin typeface="Calibri Light" panose="020F0302020204030204" pitchFamily="34" charset="0"/>
                <a:ea typeface="Calibri"/>
                <a:cs typeface="Calibri Light" panose="020F0302020204030204" pitchFamily="34" charset="0"/>
                <a:sym typeface="Calibri"/>
              </a:rPr>
              <a:t>  </a:t>
            </a:r>
            <a:endParaRPr sz="3400" b="1" dirty="0">
              <a:solidFill>
                <a:schemeClr val="dk1"/>
              </a:solidFill>
              <a:latin typeface="Calibri Light" panose="020F0302020204030204" pitchFamily="34" charset="0"/>
              <a:ea typeface="Calibri"/>
              <a:cs typeface="Calibri Light" panose="020F0302020204030204" pitchFamily="34" charset="0"/>
              <a:sym typeface="Calibri"/>
            </a:endParaRPr>
          </a:p>
          <a:p>
            <a:pPr marL="0" marR="0" lvl="0" indent="0" algn="l" rtl="0">
              <a:lnSpc>
                <a:spcPct val="90000"/>
              </a:lnSpc>
              <a:spcBef>
                <a:spcPts val="0"/>
              </a:spcBef>
              <a:spcAft>
                <a:spcPts val="0"/>
              </a:spcAft>
              <a:buClr>
                <a:srgbClr val="000000"/>
              </a:buClr>
              <a:buSzPts val="1400"/>
              <a:buFont typeface="Arial"/>
              <a:buNone/>
            </a:pPr>
            <a:endParaRPr sz="1400" b="0" i="0" u="none" strike="noStrike" cap="none" dirty="0">
              <a:solidFill>
                <a:srgbClr val="000000"/>
              </a:solidFill>
              <a:latin typeface="Arial"/>
              <a:ea typeface="Arial"/>
              <a:cs typeface="Arial"/>
              <a:sym typeface="Arial"/>
            </a:endParaRPr>
          </a:p>
        </p:txBody>
      </p:sp>
      <p:sp>
        <p:nvSpPr>
          <p:cNvPr id="160" name="Google Shape;160;g2bb2862943f_0_68"/>
          <p:cNvSpPr/>
          <p:nvPr/>
        </p:nvSpPr>
        <p:spPr>
          <a:xfrm>
            <a:off x="-2" y="443330"/>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1</a:t>
            </a:r>
            <a:endParaRPr sz="2400">
              <a:solidFill>
                <a:srgbClr val="F2F2F2"/>
              </a:solidFill>
              <a:latin typeface="Calibri"/>
              <a:cs typeface="Calibri"/>
              <a:sym typeface="Calibri"/>
            </a:endParaRPr>
          </a:p>
        </p:txBody>
      </p:sp>
      <p:sp>
        <p:nvSpPr>
          <p:cNvPr id="161" name="Google Shape;161;g2bb2862943f_0_68"/>
          <p:cNvSpPr/>
          <p:nvPr/>
        </p:nvSpPr>
        <p:spPr>
          <a:xfrm>
            <a:off x="2609" y="1279151"/>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2</a:t>
            </a:r>
            <a:endParaRPr sz="2400" b="0" i="0" u="none" strike="noStrike" cap="none">
              <a:solidFill>
                <a:srgbClr val="F2F2F2"/>
              </a:solidFill>
              <a:latin typeface="Calibri"/>
              <a:ea typeface="Calibri"/>
              <a:cs typeface="Calibri"/>
              <a:sym typeface="Calibri"/>
            </a:endParaRPr>
          </a:p>
        </p:txBody>
      </p:sp>
      <p:sp>
        <p:nvSpPr>
          <p:cNvPr id="162" name="Google Shape;162;g2bb2862943f_0_68"/>
          <p:cNvSpPr/>
          <p:nvPr/>
        </p:nvSpPr>
        <p:spPr>
          <a:xfrm>
            <a:off x="-56" y="2073918"/>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3</a:t>
            </a:r>
            <a:endParaRPr sz="2400" b="0" i="0" u="none" strike="noStrike" cap="none">
              <a:solidFill>
                <a:srgbClr val="F2F2F2"/>
              </a:solidFill>
              <a:latin typeface="Calibri"/>
              <a:ea typeface="Calibri"/>
              <a:cs typeface="Calibri"/>
              <a:sym typeface="Calibri"/>
            </a:endParaRPr>
          </a:p>
        </p:txBody>
      </p:sp>
      <p:sp>
        <p:nvSpPr>
          <p:cNvPr id="163" name="Google Shape;163;g2bb2862943f_0_68"/>
          <p:cNvSpPr/>
          <p:nvPr/>
        </p:nvSpPr>
        <p:spPr>
          <a:xfrm>
            <a:off x="-2" y="2942374"/>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4</a:t>
            </a:r>
            <a:endParaRPr sz="2400" b="0" i="0" u="none" strike="noStrike" cap="none">
              <a:solidFill>
                <a:srgbClr val="F2F2F2"/>
              </a:solidFill>
              <a:latin typeface="Calibri"/>
              <a:ea typeface="Calibri"/>
              <a:cs typeface="Calibri"/>
              <a:sym typeface="Calibri"/>
            </a:endParaRPr>
          </a:p>
        </p:txBody>
      </p:sp>
      <p:sp>
        <p:nvSpPr>
          <p:cNvPr id="164" name="Google Shape;164;g2bb2862943f_0_68"/>
          <p:cNvSpPr/>
          <p:nvPr/>
        </p:nvSpPr>
        <p:spPr>
          <a:xfrm>
            <a:off x="1655" y="3808337"/>
            <a:ext cx="722400" cy="8682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5</a:t>
            </a:r>
            <a:endParaRPr sz="2400" b="0" i="0" u="none" strike="noStrike" cap="none">
              <a:solidFill>
                <a:srgbClr val="F2F2F2"/>
              </a:solidFill>
              <a:latin typeface="Calibri"/>
              <a:ea typeface="Calibri"/>
              <a:cs typeface="Calibri"/>
              <a:sym typeface="Calibri"/>
            </a:endParaRPr>
          </a:p>
        </p:txBody>
      </p:sp>
      <p:pic>
        <p:nvPicPr>
          <p:cNvPr id="165" name="Google Shape;165;g2bb2862943f_0_68" descr="Εικόνα που περιέχει κείμενο, γραμματοσειρά, λογότυπο, γραφικά&#10;&#10;Περιγραφή που δημιουργήθηκε αυτόματα"/>
          <p:cNvPicPr preferRelativeResize="0"/>
          <p:nvPr/>
        </p:nvPicPr>
        <p:blipFill rotWithShape="1">
          <a:blip r:embed="rId3">
            <a:alphaModFix/>
          </a:blip>
          <a:srcRect l="19106"/>
          <a:stretch/>
        </p:blipFill>
        <p:spPr>
          <a:xfrm>
            <a:off x="3740499" y="1090274"/>
            <a:ext cx="6563498" cy="2084244"/>
          </a:xfrm>
          <a:prstGeom prst="rect">
            <a:avLst/>
          </a:prstGeom>
          <a:noFill/>
          <a:ln>
            <a:noFill/>
          </a:ln>
        </p:spPr>
      </p:pic>
      <p:sp>
        <p:nvSpPr>
          <p:cNvPr id="166" name="Google Shape;166;g2bb2862943f_0_68"/>
          <p:cNvSpPr txBox="1"/>
          <p:nvPr/>
        </p:nvSpPr>
        <p:spPr>
          <a:xfrm>
            <a:off x="4209093" y="2763744"/>
            <a:ext cx="6094800" cy="36930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1800"/>
              <a:buFont typeface="Arial"/>
              <a:buNone/>
            </a:pPr>
            <a:r>
              <a:rPr lang="en-US" sz="1800" b="0" i="0" u="none" strike="noStrike" cap="none">
                <a:solidFill>
                  <a:srgbClr val="ABC7F1"/>
                </a:solidFill>
                <a:latin typeface="Calibri"/>
                <a:ea typeface="Calibri"/>
                <a:cs typeface="Calibri"/>
                <a:sym typeface="Calibri"/>
              </a:rPr>
              <a:t>https://apps4health.eu/</a:t>
            </a:r>
            <a:endParaRPr sz="1400" b="0" i="0" u="none" strike="noStrike" cap="none">
              <a:solidFill>
                <a:srgbClr val="000000"/>
              </a:solidFill>
              <a:latin typeface="Arial"/>
              <a:ea typeface="Arial"/>
              <a:cs typeface="Arial"/>
              <a:sym typeface="Arial"/>
            </a:endParaRPr>
          </a:p>
        </p:txBody>
      </p:sp>
      <p:pic>
        <p:nvPicPr>
          <p:cNvPr id="170" name="Google Shape;170;g2bb2862943f_0_68"/>
          <p:cNvPicPr preferRelativeResize="0"/>
          <p:nvPr/>
        </p:nvPicPr>
        <p:blipFill rotWithShape="1">
          <a:blip r:embed="rId4"/>
          <a:srcRect b="59834"/>
          <a:stretch/>
        </p:blipFill>
        <p:spPr>
          <a:xfrm rot="10800000">
            <a:off x="-8250" y="-4107"/>
            <a:ext cx="12191695" cy="349261"/>
          </a:xfrm>
          <a:prstGeom prst="rect">
            <a:avLst/>
          </a:prstGeom>
          <a:solidFill>
            <a:srgbClr val="DDE0E5"/>
          </a:solidFill>
          <a:ln w="12700" cap="flat" cmpd="sng">
            <a:solidFill>
              <a:srgbClr val="FFFFFF"/>
            </a:solidFill>
            <a:prstDash val="solid"/>
            <a:miter lim="800000"/>
            <a:headEnd type="none" w="sm" len="sm"/>
            <a:tailEnd type="none" w="sm" len="sm"/>
          </a:ln>
        </p:spPr>
      </p:pic>
      <p:pic>
        <p:nvPicPr>
          <p:cNvPr id="171" name="Google Shape;171;g2bb2862943f_0_68" descr="Εικόνα που περιέχει clipart, σύμβολο, καρτούν, λογότυπο&#10;&#10;Περιγραφή που δημιουργήθηκε αυτόματα"/>
          <p:cNvPicPr preferRelativeResize="0"/>
          <p:nvPr/>
        </p:nvPicPr>
        <p:blipFill rotWithShape="1">
          <a:blip r:embed="rId5">
            <a:alphaModFix/>
          </a:blip>
          <a:srcRect/>
          <a:stretch/>
        </p:blipFill>
        <p:spPr>
          <a:xfrm>
            <a:off x="1888851" y="1620324"/>
            <a:ext cx="1612800" cy="2886434"/>
          </a:xfrm>
          <a:prstGeom prst="rect">
            <a:avLst/>
          </a:prstGeom>
          <a:noFill/>
          <a:ln>
            <a:noFill/>
          </a:ln>
        </p:spPr>
      </p:pic>
      <p:sp>
        <p:nvSpPr>
          <p:cNvPr id="172" name="Google Shape;172;g2bb2862943f_0_68"/>
          <p:cNvSpPr/>
          <p:nvPr/>
        </p:nvSpPr>
        <p:spPr>
          <a:xfrm>
            <a:off x="728788" y="943600"/>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7</a:t>
            </a:r>
            <a:endParaRPr sz="2400" b="0" i="0" u="none" strike="noStrike" cap="none">
              <a:solidFill>
                <a:srgbClr val="F2F2F2"/>
              </a:solidFill>
              <a:latin typeface="Calibri"/>
              <a:ea typeface="Calibri"/>
              <a:cs typeface="Calibri"/>
              <a:sym typeface="Calibri"/>
            </a:endParaRPr>
          </a:p>
        </p:txBody>
      </p:sp>
      <p:sp>
        <p:nvSpPr>
          <p:cNvPr id="173" name="Google Shape;173;g2bb2862943f_0_68"/>
          <p:cNvSpPr/>
          <p:nvPr/>
        </p:nvSpPr>
        <p:spPr>
          <a:xfrm>
            <a:off x="721550" y="1785950"/>
            <a:ext cx="713400" cy="875100"/>
          </a:xfrm>
          <a:prstGeom prst="rect">
            <a:avLst/>
          </a:prstGeom>
          <a:solidFill>
            <a:srgbClr val="C00000"/>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8</a:t>
            </a:r>
            <a:endParaRPr sz="2400" b="0" i="0" u="none" strike="noStrike" cap="none">
              <a:solidFill>
                <a:srgbClr val="F2F2F2"/>
              </a:solidFill>
              <a:latin typeface="Calibri"/>
              <a:ea typeface="Calibri"/>
              <a:cs typeface="Calibri"/>
              <a:sym typeface="Calibri"/>
            </a:endParaRPr>
          </a:p>
        </p:txBody>
      </p:sp>
      <p:sp>
        <p:nvSpPr>
          <p:cNvPr id="174" name="Google Shape;174;g2bb2862943f_0_68"/>
          <p:cNvSpPr/>
          <p:nvPr/>
        </p:nvSpPr>
        <p:spPr>
          <a:xfrm>
            <a:off x="728735" y="258692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rgbClr val="F2F2F2"/>
                </a:solidFill>
                <a:latin typeface="Calibri"/>
                <a:ea typeface="Calibri"/>
                <a:cs typeface="Calibri"/>
                <a:sym typeface="Calibri"/>
              </a:rPr>
              <a:t>9</a:t>
            </a:r>
            <a:endParaRPr sz="2400" b="0" i="0" u="none" strike="noStrike" cap="none">
              <a:solidFill>
                <a:srgbClr val="F2F2F2"/>
              </a:solidFill>
              <a:latin typeface="Calibri"/>
              <a:ea typeface="Calibri"/>
              <a:cs typeface="Calibri"/>
              <a:sym typeface="Calibri"/>
            </a:endParaRPr>
          </a:p>
        </p:txBody>
      </p:sp>
      <p:sp>
        <p:nvSpPr>
          <p:cNvPr id="175" name="Google Shape;175;g2bb2862943f_0_68"/>
          <p:cNvSpPr/>
          <p:nvPr/>
        </p:nvSpPr>
        <p:spPr>
          <a:xfrm>
            <a:off x="728788" y="3462165"/>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10</a:t>
            </a:r>
            <a:endParaRPr sz="2400" b="0" i="0" u="none" strike="noStrike" cap="none" dirty="0">
              <a:solidFill>
                <a:srgbClr val="F2F2F2"/>
              </a:solidFill>
              <a:latin typeface="Calibri"/>
              <a:ea typeface="Calibri"/>
              <a:cs typeface="Calibri"/>
              <a:sym typeface="Calibri"/>
            </a:endParaRPr>
          </a:p>
        </p:txBody>
      </p:sp>
      <p:sp>
        <p:nvSpPr>
          <p:cNvPr id="176" name="Google Shape;176;g2bb2862943f_0_68"/>
          <p:cNvSpPr/>
          <p:nvPr/>
        </p:nvSpPr>
        <p:spPr>
          <a:xfrm>
            <a:off x="730425" y="4334893"/>
            <a:ext cx="713400" cy="8751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a:solidFill>
                  <a:srgbClr val="F2F2F2"/>
                </a:solidFill>
                <a:latin typeface="Calibri"/>
                <a:ea typeface="Calibri"/>
                <a:cs typeface="Calibri"/>
                <a:sym typeface="Calibri"/>
              </a:rPr>
              <a:t>11</a:t>
            </a:r>
            <a:endParaRPr sz="2400" b="0" i="0" u="none" strike="noStrike" cap="none" dirty="0">
              <a:solidFill>
                <a:srgbClr val="F2F2F2"/>
              </a:solidFill>
              <a:latin typeface="Calibri"/>
              <a:ea typeface="Calibri"/>
              <a:cs typeface="Calibri"/>
              <a:sym typeface="Calibri"/>
            </a:endParaRPr>
          </a:p>
        </p:txBody>
      </p:sp>
      <p:sp>
        <p:nvSpPr>
          <p:cNvPr id="177" name="Google Shape;177;g2bb2862943f_0_68"/>
          <p:cNvSpPr/>
          <p:nvPr/>
        </p:nvSpPr>
        <p:spPr>
          <a:xfrm>
            <a:off x="510" y="4675144"/>
            <a:ext cx="722400" cy="868200"/>
          </a:xfrm>
          <a:prstGeom prst="rect">
            <a:avLst/>
          </a:prstGeom>
          <a:solidFill>
            <a:srgbClr val="DDE0E5"/>
          </a:solidFill>
          <a:ln w="12700" cap="flat" cmpd="sng">
            <a:solidFill>
              <a:srgbClr val="FFFFFF"/>
            </a:solidFill>
            <a:prstDash val="solid"/>
            <a:miter lim="800000"/>
            <a:headEnd type="none" w="sm" len="sm"/>
            <a:tailEnd type="none" w="sm" len="sm"/>
          </a:ln>
        </p:spPr>
        <p:txBody>
          <a:bodyPr spcFirstLastPara="1" wrap="square" lIns="91425" tIns="45700" rIns="91425" bIns="45700" anchor="ctr" anchorCtr="0">
            <a:noAutofit/>
          </a:bodyPr>
          <a:lstStyle/>
          <a:p>
            <a:pPr algn="ctr">
              <a:buSzPts val="2400"/>
            </a:pPr>
            <a:r>
              <a:rPr lang="en-US" sz="2400">
                <a:solidFill>
                  <a:srgbClr val="F2F2F2"/>
                </a:solidFill>
                <a:latin typeface="Calibri"/>
                <a:cs typeface="Calibri"/>
                <a:sym typeface="Calibri"/>
              </a:rPr>
              <a:t>6</a:t>
            </a:r>
            <a:endParaRPr sz="2400">
              <a:solidFill>
                <a:srgbClr val="F2F2F2"/>
              </a:solidFill>
              <a:latin typeface="Calibri"/>
              <a:cs typeface="Calibri"/>
              <a:sym typeface="Calibri"/>
            </a:endParaRPr>
          </a:p>
        </p:txBody>
      </p:sp>
      <p:pic>
        <p:nvPicPr>
          <p:cNvPr id="7" name="Εικόνα 6">
            <a:extLst>
              <a:ext uri="{FF2B5EF4-FFF2-40B4-BE49-F238E27FC236}">
                <a16:creationId xmlns:a16="http://schemas.microsoft.com/office/drawing/2014/main" id="{0E5C5C4E-EE89-3F27-6EE3-97A8C47ABFC1}"/>
              </a:ext>
            </a:extLst>
          </p:cNvPr>
          <p:cNvPicPr>
            <a:picLocks noChangeAspect="1"/>
          </p:cNvPicPr>
          <p:nvPr/>
        </p:nvPicPr>
        <p:blipFill>
          <a:blip r:embed="rId4"/>
          <a:stretch>
            <a:fillRect/>
          </a:stretch>
        </p:blipFill>
        <p:spPr>
          <a:xfrm>
            <a:off x="-8249" y="5991490"/>
            <a:ext cx="12191695" cy="869554"/>
          </a:xfrm>
          <a:prstGeom prst="rect">
            <a:avLst/>
          </a:prstGeom>
        </p:spPr>
      </p:pic>
      <p:pic>
        <p:nvPicPr>
          <p:cNvPr id="8" name="Picture 2">
            <a:extLst>
              <a:ext uri="{FF2B5EF4-FFF2-40B4-BE49-F238E27FC236}">
                <a16:creationId xmlns:a16="http://schemas.microsoft.com/office/drawing/2014/main" id="{EAB9EF40-7012-CD39-1D8D-A634202B71A9}"/>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748048" y="6336215"/>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10">
            <a:extLst>
              <a:ext uri="{FF2B5EF4-FFF2-40B4-BE49-F238E27FC236}">
                <a16:creationId xmlns:a16="http://schemas.microsoft.com/office/drawing/2014/main" id="{3F8D46CC-FC4E-6596-802D-63D9E9588D06}"/>
              </a:ext>
            </a:extLst>
          </p:cNvPr>
          <p:cNvSpPr/>
          <p:nvPr/>
        </p:nvSpPr>
        <p:spPr>
          <a:xfrm>
            <a:off x="2235200" y="6269436"/>
            <a:ext cx="8483032" cy="632422"/>
          </a:xfrm>
          <a:prstGeom prst="rect">
            <a:avLst/>
          </a:prstGeom>
        </p:spPr>
        <p:txBody>
          <a:bodyPr vert="horz" lIns="91440" tIns="45720" rIns="91440" bIns="45720" rtlCol="0" anchor="ctr">
            <a:normAutofit/>
          </a:bodyPr>
          <a:lstStyle/>
          <a:p>
            <a:pPr>
              <a:lnSpc>
                <a:spcPct val="90000"/>
              </a:lnSpc>
              <a:spcAft>
                <a:spcPts val="600"/>
              </a:spcAft>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lang="en-US" sz="1000" dirty="0">
              <a:solidFill>
                <a:schemeClr val="accent5">
                  <a:lumMod val="20000"/>
                  <a:lumOff val="80000"/>
                </a:schemeClr>
              </a:solidFill>
              <a:latin typeface="+mj-lt"/>
            </a:endParaRPr>
          </a:p>
        </p:txBody>
      </p:sp>
      <p:pic>
        <p:nvPicPr>
          <p:cNvPr id="23" name="Εικόνα 22"/>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0" y="6494051"/>
            <a:ext cx="1961727" cy="36837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Εικόνα 10" descr="Εικόνα που περιέχει κείμενο, γραμματοσειρά, λογότυπο, γραφικά&#10;&#10;Περιγραφή που δημιουργήθηκε αυτόματα">
            <a:extLst>
              <a:ext uri="{FF2B5EF4-FFF2-40B4-BE49-F238E27FC236}">
                <a16:creationId xmlns:a16="http://schemas.microsoft.com/office/drawing/2014/main" id="{300ED21F-BA4A-76D4-938D-43CD49C53764}"/>
              </a:ext>
            </a:extLst>
          </p:cNvPr>
          <p:cNvPicPr>
            <a:picLocks noChangeAspect="1"/>
          </p:cNvPicPr>
          <p:nvPr/>
        </p:nvPicPr>
        <p:blipFill rotWithShape="1">
          <a:blip r:embed="rId3">
            <a:extLst>
              <a:ext uri="{28A0092B-C50C-407E-A947-70E740481C1C}">
                <a14:useLocalDpi xmlns:a14="http://schemas.microsoft.com/office/drawing/2010/main" val="0"/>
              </a:ext>
            </a:extLst>
          </a:blip>
          <a:srcRect l="19107"/>
          <a:stretch/>
        </p:blipFill>
        <p:spPr>
          <a:xfrm>
            <a:off x="1488562" y="374456"/>
            <a:ext cx="6563496" cy="2084244"/>
          </a:xfrm>
          <a:prstGeom prst="rect">
            <a:avLst/>
          </a:prstGeom>
        </p:spPr>
      </p:pic>
      <p:pic>
        <p:nvPicPr>
          <p:cNvPr id="13" name="Εικόνα 12">
            <a:extLst>
              <a:ext uri="{FF2B5EF4-FFF2-40B4-BE49-F238E27FC236}">
                <a16:creationId xmlns:a16="http://schemas.microsoft.com/office/drawing/2014/main" id="{7C86EE4D-CAC2-9380-C65D-7DA71C9CBC3B}"/>
              </a:ext>
            </a:extLst>
          </p:cNvPr>
          <p:cNvPicPr>
            <a:picLocks noChangeAspect="1"/>
          </p:cNvPicPr>
          <p:nvPr/>
        </p:nvPicPr>
        <p:blipFill>
          <a:blip r:embed="rId4"/>
          <a:stretch>
            <a:fillRect/>
          </a:stretch>
        </p:blipFill>
        <p:spPr>
          <a:xfrm>
            <a:off x="305" y="5991103"/>
            <a:ext cx="12191695" cy="869554"/>
          </a:xfrm>
          <a:prstGeom prst="rect">
            <a:avLst/>
          </a:prstGeom>
        </p:spPr>
      </p:pic>
      <p:pic>
        <p:nvPicPr>
          <p:cNvPr id="17" name="Εικόνα 16">
            <a:extLst>
              <a:ext uri="{FF2B5EF4-FFF2-40B4-BE49-F238E27FC236}">
                <a16:creationId xmlns:a16="http://schemas.microsoft.com/office/drawing/2014/main" id="{776D3A79-A4EA-011B-EE3F-2B5EC1352C1D}"/>
              </a:ext>
            </a:extLst>
          </p:cNvPr>
          <p:cNvPicPr>
            <a:picLocks noChangeAspect="1"/>
          </p:cNvPicPr>
          <p:nvPr/>
        </p:nvPicPr>
        <p:blipFill rotWithShape="1">
          <a:blip r:embed="rId4"/>
          <a:srcRect b="59835"/>
          <a:stretch/>
        </p:blipFill>
        <p:spPr>
          <a:xfrm rot="10800000">
            <a:off x="-8250" y="-4107"/>
            <a:ext cx="12191695" cy="349261"/>
          </a:xfrm>
          <a:prstGeom prst="rect">
            <a:avLst/>
          </a:prstGeom>
        </p:spPr>
      </p:pic>
      <p:pic>
        <p:nvPicPr>
          <p:cNvPr id="18" name="Εικόνα 17" descr="Εικόνα που περιέχει clipart, σύμβολο, καρτούν, λογότυπο&#10;&#10;Περιγραφή που δημιουργήθηκε αυτόματα">
            <a:extLst>
              <a:ext uri="{FF2B5EF4-FFF2-40B4-BE49-F238E27FC236}">
                <a16:creationId xmlns:a16="http://schemas.microsoft.com/office/drawing/2014/main" id="{29A217B1-02FB-0D22-229B-F635B22A400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6684" y="803957"/>
            <a:ext cx="860604" cy="1540240"/>
          </a:xfrm>
          <a:prstGeom prst="rect">
            <a:avLst/>
          </a:prstGeom>
        </p:spPr>
      </p:pic>
      <p:sp>
        <p:nvSpPr>
          <p:cNvPr id="8" name="Google Shape;120;p1"/>
          <p:cNvSpPr txBox="1"/>
          <p:nvPr/>
        </p:nvSpPr>
        <p:spPr>
          <a:xfrm>
            <a:off x="296684" y="2984210"/>
            <a:ext cx="7615416" cy="2591641"/>
          </a:xfrm>
          <a:prstGeom prst="rect">
            <a:avLst/>
          </a:prstGeom>
          <a:noFill/>
          <a:ln>
            <a:noFill/>
          </a:ln>
        </p:spPr>
        <p:txBody>
          <a:bodyPr spcFirstLastPara="1" wrap="square" lIns="91425" tIns="45700" rIns="91425" bIns="45700" anchor="ctr" anchorCtr="0">
            <a:normAutofit/>
          </a:bodyPr>
          <a:lstStyle/>
          <a:p>
            <a:pPr>
              <a:spcAft>
                <a:spcPts val="600"/>
              </a:spcAft>
            </a:pPr>
            <a:r>
              <a:rPr lang="en-US" sz="7200" dirty="0" smtClean="0">
                <a:solidFill>
                  <a:srgbClr val="C00000"/>
                </a:solidFill>
                <a:latin typeface="Calibri Light" panose="020F0302020204030204" pitchFamily="34" charset="0"/>
                <a:ea typeface="Calibri"/>
                <a:cs typeface="Calibri Light" panose="020F0302020204030204" pitchFamily="34" charset="0"/>
                <a:sym typeface="Calibri"/>
              </a:rPr>
              <a:t>8</a:t>
            </a:r>
            <a:r>
              <a:rPr lang="en-US" sz="3400" b="1" dirty="0">
                <a:solidFill>
                  <a:schemeClr val="dk1"/>
                </a:solidFill>
                <a:latin typeface="Calibri Light" panose="020F0302020204030204" pitchFamily="34" charset="0"/>
                <a:ea typeface="Calibri"/>
                <a:cs typeface="Calibri Light" panose="020F0302020204030204" pitchFamily="34" charset="0"/>
                <a:sym typeface="Calibri"/>
              </a:rPr>
              <a:t/>
            </a:r>
            <a:br>
              <a:rPr lang="en-US" sz="3400" b="1" dirty="0">
                <a:solidFill>
                  <a:schemeClr val="dk1"/>
                </a:solidFill>
                <a:latin typeface="Calibri Light" panose="020F0302020204030204" pitchFamily="34" charset="0"/>
                <a:ea typeface="Calibri"/>
                <a:cs typeface="Calibri Light" panose="020F0302020204030204" pitchFamily="34" charset="0"/>
                <a:sym typeface="Calibri"/>
              </a:rPr>
            </a:br>
            <a:r>
              <a:rPr lang="el-GR" sz="4000" b="1" dirty="0">
                <a:solidFill>
                  <a:schemeClr val="dk1"/>
                </a:solidFill>
                <a:latin typeface="Calibri Light" panose="020F0302020204030204" pitchFamily="34" charset="0"/>
                <a:ea typeface="Calibri"/>
                <a:cs typeface="Calibri Light" panose="020F0302020204030204" pitchFamily="34" charset="0"/>
                <a:sym typeface="Calibri"/>
              </a:rPr>
              <a:t>Εφαρμογές για τη φροντίδα των νεογέννητων </a:t>
            </a:r>
            <a:endParaRPr lang="en-US" sz="3400" dirty="0"/>
          </a:p>
          <a:p>
            <a:pPr marL="0" marR="0" lvl="0" indent="0" algn="l" rtl="0">
              <a:lnSpc>
                <a:spcPct val="90000"/>
              </a:lnSpc>
              <a:spcBef>
                <a:spcPts val="0"/>
              </a:spcBef>
              <a:spcAft>
                <a:spcPts val="0"/>
              </a:spcAft>
              <a:buClr>
                <a:srgbClr val="000000"/>
              </a:buClr>
              <a:buSzPts val="1400"/>
              <a:buFont typeface="Arial"/>
              <a:buNone/>
            </a:pPr>
            <a:endParaRPr sz="1400" i="0" u="none" strike="noStrike" cap="none" dirty="0">
              <a:solidFill>
                <a:srgbClr val="000000"/>
              </a:solidFill>
              <a:latin typeface="Calibri Light" panose="020F0302020204030204" pitchFamily="34" charset="0"/>
              <a:cs typeface="Calibri Light" panose="020F0302020204030204" pitchFamily="34" charset="0"/>
              <a:sym typeface="Arial"/>
            </a:endParaRPr>
          </a:p>
        </p:txBody>
      </p:sp>
      <p:pic>
        <p:nvPicPr>
          <p:cNvPr id="4" name="Εικόνα 3"/>
          <p:cNvPicPr>
            <a:picLocks noChangeAspect="1"/>
          </p:cNvPicPr>
          <p:nvPr/>
        </p:nvPicPr>
        <p:blipFill rotWithShape="1">
          <a:blip r:embed="rId6">
            <a:extLst>
              <a:ext uri="{28A0092B-C50C-407E-A947-70E740481C1C}">
                <a14:useLocalDpi xmlns:a14="http://schemas.microsoft.com/office/drawing/2010/main" val="0"/>
              </a:ext>
            </a:extLst>
          </a:blip>
          <a:srcRect l="10684" t="10428" r="10855" b="10256"/>
          <a:stretch/>
        </p:blipFill>
        <p:spPr>
          <a:xfrm>
            <a:off x="7912100" y="2048533"/>
            <a:ext cx="3845170" cy="3887055"/>
          </a:xfrm>
          <a:prstGeom prst="rect">
            <a:avLst/>
          </a:prstGeom>
        </p:spPr>
      </p:pic>
    </p:spTree>
    <p:extLst>
      <p:ext uri="{BB962C8B-B14F-4D97-AF65-F5344CB8AC3E}">
        <p14:creationId xmlns:p14="http://schemas.microsoft.com/office/powerpoint/2010/main" val="16794619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g2bb2862943f_0_13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203864"/>
              </a:buClr>
              <a:buSzPts val="4800"/>
              <a:buFont typeface="Calibri"/>
              <a:buNone/>
            </a:pPr>
            <a:r>
              <a:rPr lang="el-GR" sz="4800" b="1" dirty="0" err="1">
                <a:solidFill>
                  <a:srgbClr val="203864"/>
                </a:solidFill>
                <a:latin typeface="Calibri"/>
                <a:ea typeface="Calibri"/>
                <a:cs typeface="Calibri"/>
                <a:sym typeface="Calibri"/>
              </a:rPr>
              <a:t>Ετα</a:t>
            </a:r>
            <a:r>
              <a:rPr lang="en-US" sz="4800" b="1" dirty="0" err="1">
                <a:solidFill>
                  <a:srgbClr val="203864"/>
                </a:solidFill>
                <a:latin typeface="Calibri"/>
                <a:ea typeface="Calibri"/>
                <a:cs typeface="Calibri"/>
                <a:sym typeface="Calibri"/>
              </a:rPr>
              <a:t>ί</a:t>
            </a:r>
            <a:r>
              <a:rPr lang="el-GR" sz="4800" b="1" dirty="0" err="1">
                <a:solidFill>
                  <a:srgbClr val="203864"/>
                </a:solidFill>
                <a:latin typeface="Calibri"/>
                <a:ea typeface="Calibri"/>
                <a:cs typeface="Calibri"/>
                <a:sym typeface="Calibri"/>
              </a:rPr>
              <a:t>ροι</a:t>
            </a:r>
            <a:endParaRPr sz="4800" b="1" dirty="0">
              <a:solidFill>
                <a:srgbClr val="203864"/>
              </a:solidFill>
              <a:latin typeface="Calibri"/>
              <a:ea typeface="Calibri"/>
              <a:cs typeface="Calibri"/>
              <a:sym typeface="Calibri"/>
            </a:endParaRPr>
          </a:p>
        </p:txBody>
      </p:sp>
      <p:grpSp>
        <p:nvGrpSpPr>
          <p:cNvPr id="184" name="Google Shape;184;g2bb2862943f_0_136"/>
          <p:cNvGrpSpPr/>
          <p:nvPr/>
        </p:nvGrpSpPr>
        <p:grpSpPr>
          <a:xfrm>
            <a:off x="6606686" y="1812884"/>
            <a:ext cx="6096000" cy="1677873"/>
            <a:chOff x="-1066801" y="1523553"/>
            <a:chExt cx="6096000" cy="1677873"/>
          </a:xfrm>
        </p:grpSpPr>
        <p:pic>
          <p:nvPicPr>
            <p:cNvPr id="185" name="Google Shape;185;g2bb2862943f_0_136"/>
            <p:cNvPicPr preferRelativeResize="0"/>
            <p:nvPr/>
          </p:nvPicPr>
          <p:blipFill rotWithShape="1">
            <a:blip r:embed="rId3">
              <a:alphaModFix/>
            </a:blip>
            <a:srcRect/>
            <a:stretch/>
          </p:blipFill>
          <p:spPr>
            <a:xfrm>
              <a:off x="1256678" y="1523553"/>
              <a:ext cx="1449043" cy="997191"/>
            </a:xfrm>
            <a:prstGeom prst="rect">
              <a:avLst/>
            </a:prstGeom>
            <a:noFill/>
            <a:ln>
              <a:noFill/>
            </a:ln>
          </p:spPr>
        </p:pic>
        <p:sp>
          <p:nvSpPr>
            <p:cNvPr id="186" name="Google Shape;186;g2bb2862943f_0_136"/>
            <p:cNvSpPr txBox="1"/>
            <p:nvPr/>
          </p:nvSpPr>
          <p:spPr>
            <a:xfrm>
              <a:off x="-1066801" y="2462526"/>
              <a:ext cx="6096000" cy="738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50"/>
                <a:buFont typeface="Arial"/>
                <a:buNone/>
              </a:pPr>
              <a:r>
                <a:rPr lang="en-US" sz="1050" b="0" i="0" u="none" strike="noStrike" cap="none" dirty="0">
                  <a:solidFill>
                    <a:srgbClr val="203864"/>
                  </a:solidFill>
                  <a:latin typeface="Roboto"/>
                  <a:ea typeface="Roboto"/>
                  <a:cs typeface="Roboto"/>
                  <a:sym typeface="Roboto"/>
                </a:rPr>
                <a:t>WESTFALISCHE </a:t>
              </a:r>
              <a:r>
                <a:rPr lang="en-US" sz="1000" b="0" i="0" u="none" strike="noStrike" cap="none" dirty="0">
                  <a:solidFill>
                    <a:srgbClr val="203864"/>
                  </a:solidFill>
                  <a:latin typeface="Roboto"/>
                  <a:ea typeface="Roboto"/>
                  <a:cs typeface="Roboto"/>
                  <a:sym typeface="Roboto"/>
                </a:rPr>
                <a:t>HOCHSCHULE</a:t>
              </a:r>
              <a:r>
                <a:rPr lang="en-US" sz="1050" b="0" i="0" u="none" strike="noStrike" cap="none" dirty="0">
                  <a:solidFill>
                    <a:srgbClr val="203864"/>
                  </a:solidFill>
                  <a:latin typeface="Roboto"/>
                  <a:ea typeface="Roboto"/>
                  <a:cs typeface="Roboto"/>
                  <a:sym typeface="Roboto"/>
                </a:rPr>
                <a:t> GELSENKIRCHEN,</a:t>
              </a:r>
              <a:br>
                <a:rPr lang="en-US" sz="1050" b="0" i="0" u="none" strike="noStrike" cap="none" dirty="0">
                  <a:solidFill>
                    <a:srgbClr val="203864"/>
                  </a:solidFill>
                  <a:latin typeface="Roboto"/>
                  <a:ea typeface="Roboto"/>
                  <a:cs typeface="Roboto"/>
                  <a:sym typeface="Roboto"/>
                </a:rPr>
              </a:br>
              <a:r>
                <a:rPr lang="en-US" sz="1050" b="0" i="0" u="none" strike="noStrike" cap="none" dirty="0">
                  <a:solidFill>
                    <a:srgbClr val="203864"/>
                  </a:solidFill>
                  <a:latin typeface="Roboto"/>
                  <a:ea typeface="Roboto"/>
                  <a:cs typeface="Roboto"/>
                  <a:sym typeface="Roboto"/>
                </a:rPr>
                <a:t>BOCHOLT, RECKLINGHAUSEN</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l-GR" sz="1050" b="0" i="0" u="none" strike="noStrike" cap="none" dirty="0">
                  <a:solidFill>
                    <a:srgbClr val="414042"/>
                  </a:solidFill>
                  <a:latin typeface="Roboto"/>
                  <a:ea typeface="Roboto"/>
                  <a:cs typeface="Roboto"/>
                  <a:sym typeface="Roboto"/>
                </a:rPr>
                <a:t>ΓΚΕΛΣΕΝΚΙΡΧΕΝ, ΓΕΡΜΑΝΙΑ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50"/>
                <a:buFont typeface="Arial"/>
                <a:buNone/>
              </a:pPr>
              <a:r>
                <a:rPr lang="en-US" sz="1050" b="0" i="0" u="sng" strike="noStrike" cap="none" dirty="0">
                  <a:solidFill>
                    <a:srgbClr val="D71920"/>
                  </a:solidFill>
                  <a:latin typeface="Roboto"/>
                  <a:ea typeface="Roboto"/>
                  <a:cs typeface="Roboto"/>
                  <a:sym typeface="Roboto"/>
                  <a:hlinkClick r:id="rId4">
                    <a:extLst>
                      <a:ext uri="{A12FA001-AC4F-418D-AE19-62706E023703}">
                        <ahyp:hlinkClr xmlns="" xmlns:ahyp="http://schemas.microsoft.com/office/drawing/2018/hyperlinkcolor" val="tx"/>
                      </a:ext>
                    </a:extLst>
                  </a:hlinkClick>
                </a:rPr>
                <a:t>www.w-hs.de</a:t>
              </a:r>
              <a:endParaRPr sz="1050" b="0" i="0" u="none" strike="noStrike" cap="none" dirty="0">
                <a:solidFill>
                  <a:srgbClr val="414042"/>
                </a:solidFill>
                <a:latin typeface="Roboto"/>
                <a:ea typeface="Roboto"/>
                <a:cs typeface="Roboto"/>
                <a:sym typeface="Roboto"/>
              </a:endParaRPr>
            </a:p>
          </p:txBody>
        </p:sp>
      </p:grpSp>
      <p:grpSp>
        <p:nvGrpSpPr>
          <p:cNvPr id="187" name="Google Shape;187;g2bb2862943f_0_136"/>
          <p:cNvGrpSpPr/>
          <p:nvPr/>
        </p:nvGrpSpPr>
        <p:grpSpPr>
          <a:xfrm>
            <a:off x="3483817" y="4504058"/>
            <a:ext cx="6629400" cy="1738528"/>
            <a:chOff x="2579204" y="1882706"/>
            <a:chExt cx="6629400" cy="1738528"/>
          </a:xfrm>
        </p:grpSpPr>
        <p:pic>
          <p:nvPicPr>
            <p:cNvPr id="188" name="Google Shape;188;g2bb2862943f_0_136"/>
            <p:cNvPicPr preferRelativeResize="0"/>
            <p:nvPr/>
          </p:nvPicPr>
          <p:blipFill rotWithShape="1">
            <a:blip r:embed="rId5">
              <a:alphaModFix/>
            </a:blip>
            <a:srcRect/>
            <a:stretch/>
          </p:blipFill>
          <p:spPr>
            <a:xfrm>
              <a:off x="4627079" y="1882706"/>
              <a:ext cx="2533650" cy="1047750"/>
            </a:xfrm>
            <a:prstGeom prst="rect">
              <a:avLst/>
            </a:prstGeom>
            <a:noFill/>
            <a:ln>
              <a:noFill/>
            </a:ln>
          </p:spPr>
        </p:pic>
        <p:sp>
          <p:nvSpPr>
            <p:cNvPr id="189" name="Google Shape;189;g2bb2862943f_0_136"/>
            <p:cNvSpPr txBox="1"/>
            <p:nvPr/>
          </p:nvSpPr>
          <p:spPr>
            <a:xfrm>
              <a:off x="2579204" y="2913234"/>
              <a:ext cx="6629400" cy="708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COORDINA ORGANIZACIÓN DE EMPRESAS Y</a:t>
              </a:r>
              <a:br>
                <a:rPr lang="en-US" sz="1000" b="0" i="0" u="none" strike="noStrike" cap="none" dirty="0">
                  <a:solidFill>
                    <a:srgbClr val="203864"/>
                  </a:solidFill>
                  <a:latin typeface="Roboto"/>
                  <a:ea typeface="Roboto"/>
                  <a:cs typeface="Roboto"/>
                  <a:sym typeface="Roboto"/>
                </a:rPr>
              </a:br>
              <a:r>
                <a:rPr lang="en-US" sz="1000" b="0" i="0" u="none" strike="noStrike" cap="none" dirty="0">
                  <a:solidFill>
                    <a:srgbClr val="203864"/>
                  </a:solidFill>
                  <a:latin typeface="Roboto"/>
                  <a:ea typeface="Roboto"/>
                  <a:cs typeface="Roboto"/>
                  <a:sym typeface="Roboto"/>
                </a:rPr>
                <a:t>RECURSOS HUMANOS, S.L.</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a:solidFill>
                    <a:srgbClr val="414042"/>
                  </a:solidFill>
                  <a:latin typeface="Roboto"/>
                  <a:ea typeface="Roboto"/>
                  <a:cs typeface="Roboto"/>
                  <a:sym typeface="Roboto"/>
                </a:rPr>
                <a:t>ΒΑΛΕΝΣΙΑ, ΙΣΠΑΝΙΑ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dirty="0">
                  <a:solidFill>
                    <a:srgbClr val="D71920"/>
                  </a:solidFill>
                  <a:latin typeface="Roboto"/>
                  <a:ea typeface="Roboto"/>
                  <a:cs typeface="Roboto"/>
                  <a:sym typeface="Roboto"/>
                  <a:hlinkClick r:id="rId6">
                    <a:extLst>
                      <a:ext uri="{A12FA001-AC4F-418D-AE19-62706E023703}">
                        <ahyp:hlinkClr xmlns="" xmlns:ahyp="http://schemas.microsoft.com/office/drawing/2018/hyperlinkcolor" val="tx"/>
                      </a:ext>
                    </a:extLst>
                  </a:hlinkClick>
                </a:rPr>
                <a:t>coordina-oerh.com</a:t>
              </a:r>
              <a:endParaRPr sz="1000" b="0" i="0" u="none" strike="noStrike" cap="none" dirty="0">
                <a:solidFill>
                  <a:srgbClr val="414042"/>
                </a:solidFill>
                <a:latin typeface="Roboto"/>
                <a:ea typeface="Roboto"/>
                <a:cs typeface="Roboto"/>
                <a:sym typeface="Roboto"/>
              </a:endParaRPr>
            </a:p>
          </p:txBody>
        </p:sp>
      </p:grpSp>
      <p:grpSp>
        <p:nvGrpSpPr>
          <p:cNvPr id="190" name="Google Shape;190;g2bb2862943f_0_136"/>
          <p:cNvGrpSpPr/>
          <p:nvPr/>
        </p:nvGrpSpPr>
        <p:grpSpPr>
          <a:xfrm>
            <a:off x="3020318" y="1776505"/>
            <a:ext cx="6634500" cy="1584350"/>
            <a:chOff x="6639106" y="2919412"/>
            <a:chExt cx="6634500" cy="1584350"/>
          </a:xfrm>
        </p:grpSpPr>
        <p:pic>
          <p:nvPicPr>
            <p:cNvPr id="191" name="Google Shape;191;g2bb2862943f_0_136"/>
            <p:cNvPicPr preferRelativeResize="0"/>
            <p:nvPr/>
          </p:nvPicPr>
          <p:blipFill rotWithShape="1">
            <a:blip r:embed="rId7">
              <a:alphaModFix/>
            </a:blip>
            <a:srcRect/>
            <a:stretch/>
          </p:blipFill>
          <p:spPr>
            <a:xfrm>
              <a:off x="8684703" y="2919412"/>
              <a:ext cx="2543175" cy="1047750"/>
            </a:xfrm>
            <a:prstGeom prst="rect">
              <a:avLst/>
            </a:prstGeom>
            <a:noFill/>
            <a:ln>
              <a:noFill/>
            </a:ln>
          </p:spPr>
        </p:pic>
        <p:sp>
          <p:nvSpPr>
            <p:cNvPr id="192" name="Google Shape;192;g2bb2862943f_0_136"/>
            <p:cNvSpPr txBox="1"/>
            <p:nvPr/>
          </p:nvSpPr>
          <p:spPr>
            <a:xfrm>
              <a:off x="6639106" y="3949662"/>
              <a:ext cx="6634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PROLIPSIS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a:solidFill>
                    <a:srgbClr val="666666"/>
                  </a:solidFill>
                  <a:latin typeface="Roboto"/>
                  <a:ea typeface="Roboto"/>
                  <a:cs typeface="Roboto"/>
                  <a:sym typeface="Roboto"/>
                </a:rPr>
                <a:t>ΑΘΗΝΑ, ΕΛΛΑΔΑ</a:t>
              </a:r>
              <a:r>
                <a:rPr lang="en-US" sz="1000" b="0" i="0" u="none" strike="noStrike" cap="none" dirty="0">
                  <a:solidFill>
                    <a:srgbClr val="666666"/>
                  </a:solidFill>
                  <a:latin typeface="Roboto"/>
                  <a:ea typeface="Roboto"/>
                  <a:cs typeface="Roboto"/>
                  <a:sym typeface="Roboto"/>
                </a:rPr>
                <a:t/>
              </a:r>
              <a:br>
                <a:rPr lang="en-US" sz="1000" b="0" i="0" u="none" strike="noStrike" cap="none" dirty="0">
                  <a:solidFill>
                    <a:srgbClr val="666666"/>
                  </a:solidFill>
                  <a:latin typeface="Roboto"/>
                  <a:ea typeface="Roboto"/>
                  <a:cs typeface="Roboto"/>
                  <a:sym typeface="Roboto"/>
                </a:rPr>
              </a:br>
              <a:r>
                <a:rPr lang="en-US" sz="1000" b="0" i="0" u="sng" strike="noStrike" cap="none" dirty="0">
                  <a:solidFill>
                    <a:srgbClr val="D71920"/>
                  </a:solidFill>
                  <a:latin typeface="Roboto"/>
                  <a:ea typeface="Roboto"/>
                  <a:cs typeface="Roboto"/>
                  <a:sym typeface="Roboto"/>
                  <a:hlinkClick r:id="rId8">
                    <a:extLst>
                      <a:ext uri="{A12FA001-AC4F-418D-AE19-62706E023703}">
                        <ahyp:hlinkClr xmlns="" xmlns:ahyp="http://schemas.microsoft.com/office/drawing/2018/hyperlinkcolor" val="tx"/>
                      </a:ext>
                    </a:extLst>
                  </a:hlinkClick>
                </a:rPr>
                <a:t>www.prolepsis.gr</a:t>
              </a:r>
              <a:endParaRPr sz="1000" b="0" i="0" u="none" strike="noStrike" cap="none" dirty="0">
                <a:solidFill>
                  <a:srgbClr val="666666"/>
                </a:solidFill>
                <a:latin typeface="Roboto"/>
                <a:ea typeface="Roboto"/>
                <a:cs typeface="Roboto"/>
                <a:sym typeface="Roboto"/>
              </a:endParaRPr>
            </a:p>
          </p:txBody>
        </p:sp>
      </p:grpSp>
      <p:grpSp>
        <p:nvGrpSpPr>
          <p:cNvPr id="193" name="Google Shape;193;g2bb2862943f_0_136"/>
          <p:cNvGrpSpPr/>
          <p:nvPr/>
        </p:nvGrpSpPr>
        <p:grpSpPr>
          <a:xfrm>
            <a:off x="2776075" y="4478327"/>
            <a:ext cx="2566931" cy="1592920"/>
            <a:chOff x="4517932" y="3531206"/>
            <a:chExt cx="2566931" cy="1592920"/>
          </a:xfrm>
        </p:grpSpPr>
        <p:pic>
          <p:nvPicPr>
            <p:cNvPr id="194" name="Google Shape;194;g2bb2862943f_0_136"/>
            <p:cNvPicPr preferRelativeResize="0"/>
            <p:nvPr/>
          </p:nvPicPr>
          <p:blipFill rotWithShape="1">
            <a:blip r:embed="rId9">
              <a:alphaModFix/>
            </a:blip>
            <a:srcRect/>
            <a:stretch/>
          </p:blipFill>
          <p:spPr>
            <a:xfrm>
              <a:off x="4517932" y="3531206"/>
              <a:ext cx="2543175" cy="1020916"/>
            </a:xfrm>
            <a:prstGeom prst="rect">
              <a:avLst/>
            </a:prstGeom>
            <a:noFill/>
            <a:ln>
              <a:noFill/>
            </a:ln>
          </p:spPr>
        </p:pic>
        <p:sp>
          <p:nvSpPr>
            <p:cNvPr id="195" name="Google Shape;195;g2bb2862943f_0_136"/>
            <p:cNvSpPr txBox="1"/>
            <p:nvPr/>
          </p:nvSpPr>
          <p:spPr>
            <a:xfrm>
              <a:off x="4635727" y="4570169"/>
              <a:ext cx="2449136"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media k GmbH</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err="1">
                  <a:solidFill>
                    <a:srgbClr val="414042"/>
                  </a:solidFill>
                  <a:latin typeface="Roboto"/>
                  <a:ea typeface="Roboto"/>
                  <a:cs typeface="Roboto"/>
                  <a:sym typeface="Roboto"/>
                </a:rPr>
                <a:t>Μπαντ</a:t>
              </a:r>
              <a:r>
                <a:rPr lang="el-GR" sz="1000" b="0" i="0" u="none" strike="noStrike" cap="none" dirty="0">
                  <a:solidFill>
                    <a:srgbClr val="414042"/>
                  </a:solidFill>
                  <a:latin typeface="Roboto"/>
                  <a:ea typeface="Roboto"/>
                  <a:cs typeface="Roboto"/>
                  <a:sym typeface="Roboto"/>
                </a:rPr>
                <a:t> </a:t>
              </a:r>
              <a:r>
                <a:rPr lang="el-GR" sz="1000" b="0" i="0" u="none" strike="noStrike" cap="none" dirty="0" err="1">
                  <a:solidFill>
                    <a:srgbClr val="414042"/>
                  </a:solidFill>
                  <a:latin typeface="Roboto"/>
                  <a:ea typeface="Roboto"/>
                  <a:cs typeface="Roboto"/>
                  <a:sym typeface="Roboto"/>
                </a:rPr>
                <a:t>Μέργκεντχαϊμ</a:t>
              </a:r>
              <a:r>
                <a:rPr lang="el-GR" sz="1000" b="0" i="0" u="none" strike="noStrike" cap="none" dirty="0">
                  <a:solidFill>
                    <a:srgbClr val="414042"/>
                  </a:solidFill>
                  <a:latin typeface="Roboto"/>
                  <a:ea typeface="Roboto"/>
                  <a:cs typeface="Roboto"/>
                  <a:sym typeface="Roboto"/>
                </a:rPr>
                <a:t>, ΓΕΡΜΑΝΙΑ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dirty="0">
                  <a:solidFill>
                    <a:srgbClr val="D71920"/>
                  </a:solidFill>
                  <a:latin typeface="Roboto"/>
                  <a:ea typeface="Roboto"/>
                  <a:cs typeface="Roboto"/>
                  <a:sym typeface="Roboto"/>
                  <a:hlinkClick r:id="rId10">
                    <a:extLst>
                      <a:ext uri="{A12FA001-AC4F-418D-AE19-62706E023703}">
                        <ahyp:hlinkClr xmlns="" xmlns:ahyp="http://schemas.microsoft.com/office/drawing/2018/hyperlinkcolor" val="tx"/>
                      </a:ext>
                    </a:extLst>
                  </a:hlinkClick>
                </a:rPr>
                <a:t>www.media-k.eu</a:t>
              </a:r>
              <a:endParaRPr sz="1000" b="0" i="0" u="none" strike="noStrike" cap="none" dirty="0">
                <a:solidFill>
                  <a:srgbClr val="414042"/>
                </a:solidFill>
                <a:latin typeface="Roboto"/>
                <a:ea typeface="Roboto"/>
                <a:cs typeface="Roboto"/>
                <a:sym typeface="Roboto"/>
              </a:endParaRPr>
            </a:p>
          </p:txBody>
        </p:sp>
      </p:grpSp>
      <p:grpSp>
        <p:nvGrpSpPr>
          <p:cNvPr id="196" name="Google Shape;196;g2bb2862943f_0_136"/>
          <p:cNvGrpSpPr/>
          <p:nvPr/>
        </p:nvGrpSpPr>
        <p:grpSpPr>
          <a:xfrm>
            <a:off x="2859813" y="1422238"/>
            <a:ext cx="1973300" cy="2726550"/>
            <a:chOff x="9320178" y="2976204"/>
            <a:chExt cx="1973300" cy="2726550"/>
          </a:xfrm>
        </p:grpSpPr>
        <p:pic>
          <p:nvPicPr>
            <p:cNvPr id="197" name="Google Shape;197;g2bb2862943f_0_136"/>
            <p:cNvPicPr preferRelativeResize="0"/>
            <p:nvPr/>
          </p:nvPicPr>
          <p:blipFill rotWithShape="1">
            <a:blip r:embed="rId11">
              <a:alphaModFix/>
            </a:blip>
            <a:srcRect/>
            <a:stretch/>
          </p:blipFill>
          <p:spPr>
            <a:xfrm>
              <a:off x="9320178" y="2976204"/>
              <a:ext cx="1962150" cy="2152650"/>
            </a:xfrm>
            <a:prstGeom prst="rect">
              <a:avLst/>
            </a:prstGeom>
            <a:noFill/>
            <a:ln>
              <a:noFill/>
            </a:ln>
          </p:spPr>
        </p:pic>
        <p:sp>
          <p:nvSpPr>
            <p:cNvPr id="198" name="Google Shape;198;g2bb2862943f_0_136"/>
            <p:cNvSpPr txBox="1"/>
            <p:nvPr/>
          </p:nvSpPr>
          <p:spPr>
            <a:xfrm>
              <a:off x="9331178" y="5148654"/>
              <a:ext cx="19623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OXFAM ITALIA INTERCULTURA</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a:solidFill>
                    <a:srgbClr val="414042"/>
                  </a:solidFill>
                  <a:latin typeface="Roboto"/>
                  <a:ea typeface="Roboto"/>
                  <a:cs typeface="Roboto"/>
                  <a:sym typeface="Roboto"/>
                </a:rPr>
                <a:t>ΑΡΕΤΖΟ, ΙΤΑΛΙΑ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dirty="0">
                  <a:solidFill>
                    <a:srgbClr val="D71920"/>
                  </a:solidFill>
                  <a:latin typeface="Roboto"/>
                  <a:ea typeface="Roboto"/>
                  <a:cs typeface="Roboto"/>
                  <a:sym typeface="Roboto"/>
                  <a:hlinkClick r:id="rId12">
                    <a:extLst>
                      <a:ext uri="{A12FA001-AC4F-418D-AE19-62706E023703}">
                        <ahyp:hlinkClr xmlns="" xmlns:ahyp="http://schemas.microsoft.com/office/drawing/2018/hyperlinkcolor" val="tx"/>
                      </a:ext>
                    </a:extLst>
                  </a:hlinkClick>
                </a:rPr>
                <a:t>www.oxfamitalia.org/</a:t>
              </a:r>
              <a:endParaRPr sz="1000" b="0" i="0" u="none" strike="noStrike" cap="none" dirty="0">
                <a:solidFill>
                  <a:srgbClr val="414042"/>
                </a:solidFill>
                <a:latin typeface="Roboto"/>
                <a:ea typeface="Roboto"/>
                <a:cs typeface="Roboto"/>
                <a:sym typeface="Roboto"/>
              </a:endParaRPr>
            </a:p>
          </p:txBody>
        </p:sp>
      </p:grpSp>
      <p:grpSp>
        <p:nvGrpSpPr>
          <p:cNvPr id="199" name="Google Shape;199;g2bb2862943f_0_136"/>
          <p:cNvGrpSpPr/>
          <p:nvPr/>
        </p:nvGrpSpPr>
        <p:grpSpPr>
          <a:xfrm>
            <a:off x="-1974174" y="1729933"/>
            <a:ext cx="6952500" cy="1601717"/>
            <a:chOff x="-1240501" y="3160643"/>
            <a:chExt cx="6952500" cy="1601717"/>
          </a:xfrm>
        </p:grpSpPr>
        <p:pic>
          <p:nvPicPr>
            <p:cNvPr id="200" name="Google Shape;200;g2bb2862943f_0_136"/>
            <p:cNvPicPr preferRelativeResize="0"/>
            <p:nvPr/>
          </p:nvPicPr>
          <p:blipFill rotWithShape="1">
            <a:blip r:embed="rId13">
              <a:alphaModFix/>
            </a:blip>
            <a:srcRect/>
            <a:stretch/>
          </p:blipFill>
          <p:spPr>
            <a:xfrm>
              <a:off x="964123" y="3160643"/>
              <a:ext cx="2543175" cy="1038225"/>
            </a:xfrm>
            <a:prstGeom prst="rect">
              <a:avLst/>
            </a:prstGeom>
            <a:noFill/>
            <a:ln>
              <a:noFill/>
            </a:ln>
          </p:spPr>
        </p:pic>
        <p:sp>
          <p:nvSpPr>
            <p:cNvPr id="201" name="Google Shape;201;g2bb2862943f_0_136"/>
            <p:cNvSpPr txBox="1"/>
            <p:nvPr/>
          </p:nvSpPr>
          <p:spPr>
            <a:xfrm>
              <a:off x="-1240501" y="4208260"/>
              <a:ext cx="6952500" cy="554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dirty="0">
                  <a:solidFill>
                    <a:srgbClr val="203864"/>
                  </a:solidFill>
                  <a:latin typeface="Roboto"/>
                  <a:ea typeface="Roboto"/>
                  <a:cs typeface="Roboto"/>
                  <a:sym typeface="Roboto"/>
                </a:rPr>
                <a:t>UNIVERSITAT DE VALENCIA</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l-GR" sz="1000" b="0" i="0" u="none" strike="noStrike" cap="none" dirty="0">
                  <a:solidFill>
                    <a:srgbClr val="414042"/>
                  </a:solidFill>
                  <a:latin typeface="Roboto"/>
                  <a:ea typeface="Roboto"/>
                  <a:cs typeface="Roboto"/>
                  <a:sym typeface="Roboto"/>
                </a:rPr>
                <a:t>ΒΑΛΕΝΣΙΑ, ΙΣΠΑΝΙΑ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000"/>
                <a:buFont typeface="Arial"/>
                <a:buNone/>
              </a:pPr>
              <a:r>
                <a:rPr lang="en-US" sz="1000" b="0" i="0" u="sng" strike="noStrike" cap="none" dirty="0">
                  <a:solidFill>
                    <a:srgbClr val="D71920"/>
                  </a:solidFill>
                  <a:latin typeface="Roboto"/>
                  <a:ea typeface="Roboto"/>
                  <a:cs typeface="Roboto"/>
                  <a:sym typeface="Roboto"/>
                  <a:hlinkClick r:id="rId14">
                    <a:extLst>
                      <a:ext uri="{A12FA001-AC4F-418D-AE19-62706E023703}">
                        <ahyp:hlinkClr xmlns="" xmlns:ahyp="http://schemas.microsoft.com/office/drawing/2018/hyperlinkcolor" val="tx"/>
                      </a:ext>
                    </a:extLst>
                  </a:hlinkClick>
                </a:rPr>
                <a:t>www.uv.es</a:t>
              </a:r>
              <a:endParaRPr sz="1000" b="0" i="0" u="none" strike="noStrike" cap="none" dirty="0">
                <a:solidFill>
                  <a:srgbClr val="414042"/>
                </a:solidFill>
                <a:latin typeface="Roboto"/>
                <a:ea typeface="Roboto"/>
                <a:cs typeface="Roboto"/>
                <a:sym typeface="Roboto"/>
              </a:endParaRPr>
            </a:p>
          </p:txBody>
        </p:sp>
      </p:grpSp>
      <p:sp>
        <p:nvSpPr>
          <p:cNvPr id="202" name="Google Shape;202;g2bb2862943f_0_136"/>
          <p:cNvSpPr txBox="1"/>
          <p:nvPr/>
        </p:nvSpPr>
        <p:spPr>
          <a:xfrm>
            <a:off x="5662539" y="3702651"/>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203864"/>
                </a:solidFill>
                <a:latin typeface="Roboto"/>
                <a:ea typeface="Roboto"/>
                <a:cs typeface="Roboto"/>
                <a:sym typeface="Roboto"/>
              </a:rPr>
              <a:t>CONNEXIONS</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l-GR" sz="1100" b="0" i="0" u="none" strike="noStrike" cap="none" dirty="0">
                <a:solidFill>
                  <a:srgbClr val="414042"/>
                </a:solidFill>
                <a:latin typeface="Roboto"/>
                <a:ea typeface="Roboto"/>
                <a:cs typeface="Roboto"/>
                <a:sym typeface="Roboto"/>
              </a:rPr>
              <a:t>ΑΘΗΝΑ, ΕΛΛΑΔΑ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dirty="0">
                <a:solidFill>
                  <a:srgbClr val="D71920"/>
                </a:solidFill>
                <a:latin typeface="Roboto"/>
                <a:ea typeface="Roboto"/>
                <a:cs typeface="Roboto"/>
                <a:sym typeface="Roboto"/>
                <a:hlinkClick r:id="rId15">
                  <a:extLst>
                    <a:ext uri="{A12FA001-AC4F-418D-AE19-62706E023703}">
                      <ahyp:hlinkClr xmlns="" xmlns:ahyp="http://schemas.microsoft.com/office/drawing/2018/hyperlinkcolor" val="tx"/>
                    </a:ext>
                  </a:extLst>
                </a:hlinkClick>
              </a:rPr>
              <a:t>www.connexions.gr</a:t>
            </a:r>
            <a:r>
              <a:rPr lang="en-US" sz="1100" b="0" i="0" u="none" strike="noStrike" cap="none" dirty="0">
                <a:solidFill>
                  <a:srgbClr val="D71920"/>
                </a:solidFill>
                <a:latin typeface="Roboto"/>
                <a:ea typeface="Roboto"/>
                <a:cs typeface="Roboto"/>
                <a:sym typeface="Roboto"/>
              </a:rPr>
              <a:t> </a:t>
            </a:r>
            <a:endParaRPr sz="1100" b="0" i="0" u="none" strike="noStrike" cap="none" dirty="0">
              <a:solidFill>
                <a:srgbClr val="414042"/>
              </a:solidFill>
              <a:latin typeface="Roboto"/>
              <a:ea typeface="Roboto"/>
              <a:cs typeface="Roboto"/>
              <a:sym typeface="Roboto"/>
            </a:endParaRPr>
          </a:p>
        </p:txBody>
      </p:sp>
      <p:pic>
        <p:nvPicPr>
          <p:cNvPr id="203" name="Google Shape;203;g2bb2862943f_0_136"/>
          <p:cNvPicPr preferRelativeResize="0"/>
          <p:nvPr/>
        </p:nvPicPr>
        <p:blipFill rotWithShape="1">
          <a:blip r:embed="rId16">
            <a:alphaModFix/>
          </a:blip>
          <a:srcRect/>
          <a:stretch/>
        </p:blipFill>
        <p:spPr>
          <a:xfrm>
            <a:off x="588861" y="4109931"/>
            <a:ext cx="2083037" cy="1322563"/>
          </a:xfrm>
          <a:prstGeom prst="rect">
            <a:avLst/>
          </a:prstGeom>
          <a:noFill/>
          <a:ln>
            <a:noFill/>
          </a:ln>
        </p:spPr>
      </p:pic>
      <p:pic>
        <p:nvPicPr>
          <p:cNvPr id="204" name="Google Shape;204;g2bb2862943f_0_136"/>
          <p:cNvPicPr preferRelativeResize="0"/>
          <p:nvPr/>
        </p:nvPicPr>
        <p:blipFill rotWithShape="1">
          <a:blip r:embed="rId17">
            <a:alphaModFix/>
          </a:blip>
          <a:srcRect/>
          <a:stretch/>
        </p:blipFill>
        <p:spPr>
          <a:xfrm>
            <a:off x="8766354" y="4519731"/>
            <a:ext cx="2158782" cy="886067"/>
          </a:xfrm>
          <a:prstGeom prst="rect">
            <a:avLst/>
          </a:prstGeom>
          <a:noFill/>
          <a:ln>
            <a:noFill/>
          </a:ln>
        </p:spPr>
      </p:pic>
      <p:sp>
        <p:nvSpPr>
          <p:cNvPr id="205" name="Google Shape;205;g2bb2862943f_0_136"/>
          <p:cNvSpPr txBox="1"/>
          <p:nvPr/>
        </p:nvSpPr>
        <p:spPr>
          <a:xfrm>
            <a:off x="5662539" y="5551538"/>
            <a:ext cx="8558400"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203864"/>
                </a:solidFill>
                <a:latin typeface="Roboto"/>
                <a:ea typeface="Roboto"/>
                <a:cs typeface="Roboto"/>
                <a:sym typeface="Roboto"/>
              </a:rPr>
              <a:t>AMSED</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l-GR" sz="1100" b="0" i="0" u="none" strike="noStrike" cap="none" dirty="0">
                <a:solidFill>
                  <a:srgbClr val="414042"/>
                </a:solidFill>
                <a:latin typeface="Roboto"/>
                <a:ea typeface="Roboto"/>
                <a:cs typeface="Roboto"/>
                <a:sym typeface="Roboto"/>
              </a:rPr>
              <a:t>ΣΤΡΑΣΒΟΥΡΓΟ, ΓΑΛΛΙΑ</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dirty="0">
                <a:solidFill>
                  <a:srgbClr val="D71920"/>
                </a:solidFill>
                <a:latin typeface="Roboto"/>
                <a:ea typeface="Roboto"/>
                <a:cs typeface="Roboto"/>
                <a:sym typeface="Roboto"/>
                <a:hlinkClick r:id="rId18">
                  <a:extLst>
                    <a:ext uri="{A12FA001-AC4F-418D-AE19-62706E023703}">
                      <ahyp:hlinkClr xmlns="" xmlns:ahyp="http://schemas.microsoft.com/office/drawing/2018/hyperlinkcolor" val="tx"/>
                    </a:ext>
                  </a:extLst>
                </a:hlinkClick>
              </a:rPr>
              <a:t>www.amsed.fr</a:t>
            </a:r>
            <a:r>
              <a:rPr lang="en-US" sz="1100" b="0" i="0" u="none" strike="noStrike" cap="none" dirty="0">
                <a:solidFill>
                  <a:srgbClr val="D71920"/>
                </a:solidFill>
                <a:latin typeface="Roboto"/>
                <a:ea typeface="Roboto"/>
                <a:cs typeface="Roboto"/>
                <a:sym typeface="Roboto"/>
              </a:rPr>
              <a:t> </a:t>
            </a:r>
            <a:endParaRPr sz="1100" b="0" i="0" u="none" strike="noStrike" cap="none" dirty="0">
              <a:solidFill>
                <a:srgbClr val="414042"/>
              </a:solidFill>
              <a:latin typeface="Roboto"/>
              <a:ea typeface="Roboto"/>
              <a:cs typeface="Roboto"/>
              <a:sym typeface="Roboto"/>
            </a:endParaRPr>
          </a:p>
        </p:txBody>
      </p:sp>
      <p:sp>
        <p:nvSpPr>
          <p:cNvPr id="206" name="Google Shape;206;g2bb2862943f_0_136"/>
          <p:cNvSpPr txBox="1"/>
          <p:nvPr/>
        </p:nvSpPr>
        <p:spPr>
          <a:xfrm>
            <a:off x="-2164437" y="5431173"/>
            <a:ext cx="6840992" cy="600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100"/>
              <a:buFont typeface="Arial"/>
              <a:buNone/>
            </a:pPr>
            <a:r>
              <a:rPr lang="en-US" sz="1100" b="0" i="0" u="none" strike="noStrike" cap="none" dirty="0">
                <a:solidFill>
                  <a:srgbClr val="203864"/>
                </a:solidFill>
                <a:latin typeface="Roboto"/>
                <a:ea typeface="Roboto"/>
                <a:cs typeface="Roboto"/>
                <a:sym typeface="Roboto"/>
              </a:rPr>
              <a:t>RESET</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l-GR" sz="1100" b="0" i="0" u="none" strike="noStrike" cap="none" dirty="0">
                <a:solidFill>
                  <a:srgbClr val="414042"/>
                </a:solidFill>
                <a:latin typeface="Roboto"/>
                <a:ea typeface="Roboto"/>
                <a:cs typeface="Roboto"/>
                <a:sym typeface="Roboto"/>
              </a:rPr>
              <a:t>ΚΥΠΡΟΣ</a:t>
            </a:r>
            <a:endParaRPr sz="1400" b="0"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100"/>
              <a:buFont typeface="Arial"/>
              <a:buNone/>
            </a:pPr>
            <a:r>
              <a:rPr lang="en-US" sz="1100" b="0" i="0" u="sng" strike="noStrike" cap="none" dirty="0">
                <a:solidFill>
                  <a:srgbClr val="D71920"/>
                </a:solidFill>
                <a:latin typeface="Roboto"/>
                <a:ea typeface="Roboto"/>
                <a:cs typeface="Roboto"/>
                <a:sym typeface="Roboto"/>
                <a:hlinkClick r:id="rId19">
                  <a:extLst>
                    <a:ext uri="{A12FA001-AC4F-418D-AE19-62706E023703}">
                      <ahyp:hlinkClr xmlns="" xmlns:ahyp="http://schemas.microsoft.com/office/drawing/2018/hyperlinkcolor" val="tx"/>
                    </a:ext>
                  </a:extLst>
                </a:hlinkClick>
              </a:rPr>
              <a:t>www.resetcy.com</a:t>
            </a:r>
            <a:r>
              <a:rPr lang="en-US" sz="1100" b="0" i="0" u="none" strike="noStrike" cap="none" dirty="0">
                <a:solidFill>
                  <a:srgbClr val="D71920"/>
                </a:solidFill>
                <a:latin typeface="Roboto"/>
                <a:ea typeface="Roboto"/>
                <a:cs typeface="Roboto"/>
                <a:sym typeface="Roboto"/>
              </a:rPr>
              <a:t>  </a:t>
            </a:r>
            <a:endParaRPr sz="1100" b="0" i="0" u="none" strike="noStrike" cap="none" dirty="0">
              <a:solidFill>
                <a:srgbClr val="414042"/>
              </a:solidFill>
              <a:latin typeface="Roboto"/>
              <a:ea typeface="Roboto"/>
              <a:cs typeface="Roboto"/>
              <a:sym typeface="Roboto"/>
            </a:endParaRPr>
          </a:p>
        </p:txBody>
      </p:sp>
      <p:pic>
        <p:nvPicPr>
          <p:cNvPr id="207" name="Google Shape;207;g2bb2862943f_0_136" descr="Εικόνα που περιέχει γραφικά, κείμενο, γραφιστική, γραμματοσειρά&#10;&#10;Περιγραφή που δημιουργήθηκε αυτόματα"/>
          <p:cNvPicPr preferRelativeResize="0"/>
          <p:nvPr/>
        </p:nvPicPr>
        <p:blipFill rotWithShape="1">
          <a:blip r:embed="rId20">
            <a:alphaModFix/>
          </a:blip>
          <a:srcRect/>
          <a:stretch/>
        </p:blipFill>
        <p:spPr>
          <a:xfrm>
            <a:off x="6337502" y="3609276"/>
            <a:ext cx="2687298" cy="812537"/>
          </a:xfrm>
          <a:prstGeom prst="rect">
            <a:avLst/>
          </a:prstGeom>
          <a:noFill/>
          <a:ln>
            <a:noFill/>
          </a:ln>
        </p:spPr>
      </p:pic>
      <p:pic>
        <p:nvPicPr>
          <p:cNvPr id="208" name="Google Shape;208;g2bb2862943f_0_136" descr="A close up of a logo&#10;&#10;Description automatically generated"/>
          <p:cNvPicPr preferRelativeResize="0"/>
          <p:nvPr/>
        </p:nvPicPr>
        <p:blipFill rotWithShape="1">
          <a:blip r:embed="rId21">
            <a:alphaModFix/>
          </a:blip>
          <a:srcRect/>
          <a:stretch/>
        </p:blipFill>
        <p:spPr>
          <a:xfrm>
            <a:off x="190950" y="1608951"/>
            <a:ext cx="2687300" cy="1097063"/>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g2bb2862943f_0_26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b" anchorCtr="0">
            <a:normAutofit fontScale="90000"/>
          </a:bodyPr>
          <a:lstStyle/>
          <a:p>
            <a:pPr marL="0" lvl="0" indent="0" algn="ctr" rtl="0">
              <a:lnSpc>
                <a:spcPct val="90000"/>
              </a:lnSpc>
              <a:spcBef>
                <a:spcPts val="0"/>
              </a:spcBef>
              <a:spcAft>
                <a:spcPts val="0"/>
              </a:spcAft>
              <a:buClr>
                <a:schemeClr val="dk1"/>
              </a:buClr>
              <a:buSzPts val="5400"/>
              <a:buFont typeface="Gill Sans"/>
              <a:buNone/>
            </a:pPr>
            <a:r>
              <a:rPr lang="el-GR" sz="5400" dirty="0"/>
              <a:t>Συνεδρία διδασκαλίας</a:t>
            </a:r>
            <a:r>
              <a:rPr lang="en-US" sz="5400" dirty="0"/>
              <a:t>: </a:t>
            </a:r>
            <a:r>
              <a:rPr lang="el-GR" sz="5400" dirty="0"/>
              <a:t>Περιεχόμενο</a:t>
            </a:r>
            <a:endParaRPr sz="5400" dirty="0"/>
          </a:p>
        </p:txBody>
      </p:sp>
      <p:pic>
        <p:nvPicPr>
          <p:cNvPr id="215" name="Google Shape;215;g2bb2862943f_0_268"/>
          <p:cNvPicPr preferRelativeResize="0"/>
          <p:nvPr/>
        </p:nvPicPr>
        <p:blipFill rotWithShape="1">
          <a:blip r:embed="rId3">
            <a:alphaModFix/>
          </a:blip>
          <a:srcRect b="59834"/>
          <a:stretch/>
        </p:blipFill>
        <p:spPr>
          <a:xfrm rot="10800000">
            <a:off x="-8250" y="-4107"/>
            <a:ext cx="12191695" cy="349261"/>
          </a:xfrm>
          <a:prstGeom prst="rect">
            <a:avLst/>
          </a:prstGeom>
          <a:noFill/>
          <a:ln>
            <a:noFill/>
          </a:ln>
        </p:spPr>
      </p:pic>
      <p:sp>
        <p:nvSpPr>
          <p:cNvPr id="216" name="Google Shape;216;g2bb2862943f_0_268"/>
          <p:cNvSpPr txBox="1"/>
          <p:nvPr/>
        </p:nvSpPr>
        <p:spPr>
          <a:xfrm>
            <a:off x="1512002" y="2196650"/>
            <a:ext cx="100785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tx1"/>
                </a:solidFill>
                <a:latin typeface="Calibri"/>
                <a:ea typeface="Calibri"/>
                <a:cs typeface="Calibri"/>
                <a:sym typeface="Calibri"/>
              </a:rPr>
              <a:t>1. </a:t>
            </a:r>
            <a:r>
              <a:rPr lang="el-GR" sz="2400" u="sng" dirty="0">
                <a:solidFill>
                  <a:schemeClr val="accent1"/>
                </a:solidFill>
                <a:latin typeface="Calibri"/>
                <a:ea typeface="Calibri"/>
                <a:cs typeface="Calibri"/>
                <a:sym typeface="Calibri"/>
              </a:rPr>
              <a:t>Εισαγωγή: Το </a:t>
            </a:r>
            <a:r>
              <a:rPr lang="el-GR" sz="2400" u="sng" dirty="0">
                <a:solidFill>
                  <a:schemeClr val="accent1"/>
                </a:solidFill>
                <a:latin typeface="Calibri"/>
                <a:ea typeface="Calibri"/>
                <a:cs typeface="Calibri"/>
                <a:sym typeface="Calibri"/>
                <a:hlinkClick r:id="rId4" action="ppaction://hlinksldjump"/>
              </a:rPr>
              <a:t>νεογέννητο</a:t>
            </a:r>
            <a:r>
              <a:rPr lang="el-GR" sz="2400" u="sng" dirty="0">
                <a:solidFill>
                  <a:schemeClr val="accent1"/>
                </a:solidFill>
                <a:latin typeface="Calibri"/>
                <a:ea typeface="Calibri"/>
                <a:cs typeface="Calibri"/>
                <a:sym typeface="Calibri"/>
              </a:rPr>
              <a:t> μωρό</a:t>
            </a:r>
            <a:endParaRPr sz="2400" u="sng" dirty="0">
              <a:solidFill>
                <a:schemeClr val="accent1"/>
              </a:solidFill>
              <a:latin typeface="Calibri"/>
              <a:ea typeface="Calibri"/>
              <a:cs typeface="Calibri"/>
              <a:sym typeface="Calibri"/>
            </a:endParaRPr>
          </a:p>
        </p:txBody>
      </p:sp>
      <p:sp>
        <p:nvSpPr>
          <p:cNvPr id="217" name="Google Shape;217;g2bb2862943f_0_268"/>
          <p:cNvSpPr txBox="1"/>
          <p:nvPr/>
        </p:nvSpPr>
        <p:spPr>
          <a:xfrm>
            <a:off x="1488397" y="2798990"/>
            <a:ext cx="46839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2. </a:t>
            </a:r>
            <a:r>
              <a:rPr lang="el-GR" sz="2400" u="sng" dirty="0">
                <a:solidFill>
                  <a:schemeClr val="dk1"/>
                </a:solidFill>
                <a:latin typeface="Calibri"/>
                <a:ea typeface="Calibri"/>
                <a:cs typeface="Calibri"/>
                <a:sym typeface="Calibri"/>
                <a:hlinkClick r:id="rId5" action="ppaction://hlinksldjump"/>
              </a:rPr>
              <a:t>Θηλασμός και διατροφή</a:t>
            </a:r>
            <a:r>
              <a:rPr lang="en-US" sz="2400" dirty="0">
                <a:solidFill>
                  <a:schemeClr val="dk1"/>
                </a:solidFill>
                <a:latin typeface="Calibri"/>
                <a:ea typeface="Calibri"/>
                <a:cs typeface="Calibri"/>
                <a:sym typeface="Calibri"/>
                <a:hlinkClick r:id="rId5" action="ppaction://hlinksldjump"/>
              </a:rPr>
              <a:t> </a:t>
            </a:r>
            <a:r>
              <a:rPr lang="en-US" sz="2400" u="sng" dirty="0">
                <a:solidFill>
                  <a:schemeClr val="dk1"/>
                </a:solidFill>
                <a:latin typeface="Calibri"/>
                <a:ea typeface="Calibri"/>
                <a:cs typeface="Calibri"/>
                <a:sym typeface="Calibri"/>
                <a:hlinkClick r:id="rId5" action="ppaction://hlinksldjump"/>
              </a:rPr>
              <a:t> </a:t>
            </a:r>
            <a:endParaRPr sz="2400" dirty="0">
              <a:solidFill>
                <a:schemeClr val="dk1"/>
              </a:solidFill>
              <a:latin typeface="Calibri"/>
              <a:ea typeface="Calibri"/>
              <a:cs typeface="Calibri"/>
              <a:sym typeface="Calibri"/>
            </a:endParaRPr>
          </a:p>
        </p:txBody>
      </p:sp>
      <p:sp>
        <p:nvSpPr>
          <p:cNvPr id="218" name="Google Shape;218;g2bb2862943f_0_268"/>
          <p:cNvSpPr txBox="1"/>
          <p:nvPr/>
        </p:nvSpPr>
        <p:spPr>
          <a:xfrm>
            <a:off x="1488396" y="3505963"/>
            <a:ext cx="64032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3. </a:t>
            </a:r>
            <a:r>
              <a:rPr lang="el-GR" sz="2400" u="sng" dirty="0">
                <a:solidFill>
                  <a:schemeClr val="accent1"/>
                </a:solidFill>
                <a:latin typeface="Calibri"/>
                <a:ea typeface="Calibri"/>
                <a:cs typeface="Calibri"/>
                <a:sym typeface="Calibri"/>
                <a:hlinkClick r:id="rId6" action="ppaction://hlinksldjump"/>
              </a:rPr>
              <a:t>Συνήθειες</a:t>
            </a:r>
            <a:r>
              <a:rPr lang="el-GR" sz="2400" u="sng" dirty="0">
                <a:solidFill>
                  <a:schemeClr val="accent1"/>
                </a:solidFill>
                <a:latin typeface="Calibri"/>
                <a:ea typeface="Calibri"/>
                <a:cs typeface="Calibri"/>
                <a:sym typeface="Calibri"/>
              </a:rPr>
              <a:t> </a:t>
            </a:r>
            <a:r>
              <a:rPr lang="el-GR" sz="2400" u="sng" dirty="0">
                <a:solidFill>
                  <a:schemeClr val="accent1"/>
                </a:solidFill>
                <a:latin typeface="Calibri"/>
                <a:ea typeface="Calibri"/>
                <a:cs typeface="Calibri"/>
                <a:sym typeface="Calibri"/>
                <a:hlinkClick r:id="rId6" action="ppaction://hlinksldjump"/>
              </a:rPr>
              <a:t>ύπνου</a:t>
            </a:r>
            <a:endParaRPr sz="2400" u="sng" dirty="0">
              <a:solidFill>
                <a:schemeClr val="accent1"/>
              </a:solidFill>
              <a:latin typeface="Calibri"/>
              <a:ea typeface="Calibri"/>
              <a:cs typeface="Calibri"/>
              <a:sym typeface="Calibri"/>
            </a:endParaRPr>
          </a:p>
        </p:txBody>
      </p:sp>
      <p:sp>
        <p:nvSpPr>
          <p:cNvPr id="219" name="Google Shape;219;g2bb2862943f_0_268"/>
          <p:cNvSpPr txBox="1"/>
          <p:nvPr/>
        </p:nvSpPr>
        <p:spPr>
          <a:xfrm>
            <a:off x="1511987" y="4122150"/>
            <a:ext cx="6801900" cy="461700"/>
          </a:xfrm>
          <a:prstGeom prst="rect">
            <a:avLst/>
          </a:prstGeom>
          <a:solidFill>
            <a:srgbClr val="DDE0E5"/>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Calibri"/>
                <a:ea typeface="Calibri"/>
                <a:cs typeface="Calibri"/>
                <a:sym typeface="Calibri"/>
              </a:rPr>
              <a:t>4. </a:t>
            </a:r>
            <a:r>
              <a:rPr lang="el-GR" sz="2400" u="sng" dirty="0">
                <a:solidFill>
                  <a:schemeClr val="accent1"/>
                </a:solidFill>
                <a:latin typeface="Calibri"/>
                <a:ea typeface="Calibri"/>
                <a:cs typeface="Calibri"/>
                <a:sym typeface="Calibri"/>
              </a:rPr>
              <a:t>Εφαρμογές υγείας για </a:t>
            </a:r>
            <a:r>
              <a:rPr lang="el-GR" sz="2400" u="sng" dirty="0">
                <a:solidFill>
                  <a:schemeClr val="accent1"/>
                </a:solidFill>
                <a:latin typeface="Calibri"/>
                <a:ea typeface="Calibri"/>
                <a:cs typeface="Calibri"/>
                <a:sym typeface="Calibri"/>
                <a:hlinkClick r:id="rId7" action="ppaction://hlinksldjump"/>
              </a:rPr>
              <a:t>νεογέννητα</a:t>
            </a:r>
            <a:endParaRPr sz="2400" u="sng" dirty="0">
              <a:solidFill>
                <a:schemeClr val="accen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sz="2200" b="1" dirty="0">
                <a:solidFill>
                  <a:srgbClr val="203864"/>
                </a:solidFill>
              </a:rPr>
              <a:t>Στόχοι</a:t>
            </a:r>
            <a:endParaRPr lang="el-GR" dirty="0">
              <a:solidFill>
                <a:srgbClr val="203864"/>
              </a:solidFill>
            </a:endParaRPr>
          </a:p>
        </p:txBody>
      </p:sp>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6</a:t>
            </a:r>
            <a:r>
              <a:rPr kumimoji="0" 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Nova" panose="020B0602020104020203" pitchFamily="34" charset="0"/>
                <a:ea typeface="+mn-ea"/>
                <a:cs typeface="+mn-cs"/>
              </a:rPr>
              <a:t> </a:t>
            </a:r>
            <a:endParaRPr kumimoji="0" lang="el-GR"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Nova" panose="020B0602020104020203" pitchFamily="34" charset="0"/>
              <a:ea typeface="+mn-ea"/>
              <a:cs typeface="+mn-cs"/>
            </a:endParaRPr>
          </a:p>
        </p:txBody>
      </p:sp>
      <p:sp>
        <p:nvSpPr>
          <p:cNvPr id="8" name="Google Shape;228;p4"/>
          <p:cNvSpPr txBox="1"/>
          <p:nvPr/>
        </p:nvSpPr>
        <p:spPr>
          <a:xfrm>
            <a:off x="526419" y="348996"/>
            <a:ext cx="7931781"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l-GR" sz="2200" b="1" i="0" u="none" strike="noStrike" cap="none" dirty="0">
                <a:solidFill>
                  <a:schemeClr val="dk1"/>
                </a:solidFill>
                <a:latin typeface="Calibri"/>
                <a:ea typeface="Calibri"/>
                <a:cs typeface="Calibri"/>
                <a:sym typeface="Calibri"/>
              </a:rPr>
              <a:t>Εφαρμογές για τη φροντίδα των νεογέννητων</a:t>
            </a:r>
            <a:r>
              <a:rPr lang="en-US" sz="2200" b="1"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9" name="Google Shape;227;p4"/>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rtl="0">
              <a:lnSpc>
                <a:spcPct val="100000"/>
              </a:lnSpc>
              <a:spcBef>
                <a:spcPts val="0"/>
              </a:spcBef>
              <a:spcAft>
                <a:spcPts val="0"/>
              </a:spcAft>
              <a:buClr>
                <a:srgbClr val="000000"/>
              </a:buClr>
              <a:buSzPts val="1800"/>
              <a:buFont typeface="Arial"/>
              <a:buNone/>
            </a:pPr>
            <a:endParaRPr sz="1800" b="0" i="0" u="none" strike="noStrike" cap="none" dirty="0">
              <a:solidFill>
                <a:schemeClr val="lt1"/>
              </a:solidFill>
              <a:latin typeface="Calibri"/>
              <a:ea typeface="Calibri"/>
              <a:cs typeface="Calibri"/>
              <a:sym typeface="Calibri"/>
            </a:endParaRPr>
          </a:p>
        </p:txBody>
      </p:sp>
      <p:sp>
        <p:nvSpPr>
          <p:cNvPr id="15" name="Google Shape;229;p4"/>
          <p:cNvSpPr/>
          <p:nvPr/>
        </p:nvSpPr>
        <p:spPr>
          <a:xfrm>
            <a:off x="122213" y="438994"/>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Calibri"/>
                <a:ea typeface="Calibri"/>
                <a:cs typeface="Calibri"/>
                <a:sym typeface="Calibri"/>
              </a:rPr>
              <a:t>8</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6" name="Rectángulo 5"/>
          <p:cNvSpPr/>
          <p:nvPr/>
        </p:nvSpPr>
        <p:spPr>
          <a:xfrm>
            <a:off x="365488" y="2687854"/>
            <a:ext cx="7931781" cy="2923877"/>
          </a:xfrm>
          <a:prstGeom prst="rect">
            <a:avLst/>
          </a:prstGeom>
        </p:spPr>
        <p:txBody>
          <a:bodyPr wrap="square">
            <a:spAutoFit/>
          </a:bodyPr>
          <a:lstStyle/>
          <a:p>
            <a:pPr marL="457200" lvl="0" indent="-368300">
              <a:spcBef>
                <a:spcPts val="1200"/>
              </a:spcBef>
              <a:buClr>
                <a:srgbClr val="C00000"/>
              </a:buClr>
              <a:buSzPts val="2200"/>
              <a:buFont typeface="Noto Sans Symbols"/>
              <a:buChar char="✔"/>
            </a:pPr>
            <a:r>
              <a:rPr lang="el-GR" sz="2200" dirty="0">
                <a:latin typeface="Calibri"/>
                <a:ea typeface="Calibri"/>
                <a:cs typeface="Calibri"/>
                <a:sym typeface="Calibri"/>
              </a:rPr>
              <a:t>Απόκτηση βασικών γνώσεων για τη φροντίδα των νεογέννητων</a:t>
            </a:r>
            <a:endParaRPr lang="en-US" sz="2200" dirty="0">
              <a:latin typeface="Calibri"/>
              <a:ea typeface="Calibri"/>
              <a:cs typeface="Calibri"/>
              <a:sym typeface="Calibri"/>
            </a:endParaRPr>
          </a:p>
          <a:p>
            <a:pPr marL="457200" lvl="0" indent="-368300">
              <a:spcBef>
                <a:spcPts val="1200"/>
              </a:spcBef>
              <a:buClr>
                <a:srgbClr val="C00000"/>
              </a:buClr>
              <a:buSzPts val="2200"/>
              <a:buFont typeface="Noto Sans Symbols"/>
              <a:buChar char="✔"/>
            </a:pPr>
            <a:r>
              <a:rPr lang="el-GR" sz="2200" dirty="0">
                <a:latin typeface="Calibri"/>
                <a:ea typeface="Calibri"/>
                <a:cs typeface="Calibri"/>
                <a:sym typeface="Calibri"/>
              </a:rPr>
              <a:t>Συνειδητοποίηση της σημασίας του μητρικού θηλασμού και των ειδών θηλασμού</a:t>
            </a:r>
            <a:endParaRPr lang="en-US" sz="2200" dirty="0">
              <a:latin typeface="Calibri"/>
              <a:ea typeface="Calibri"/>
              <a:cs typeface="Calibri"/>
              <a:sym typeface="Calibri"/>
            </a:endParaRPr>
          </a:p>
          <a:p>
            <a:pPr marL="457200" lvl="0" indent="-368300">
              <a:spcBef>
                <a:spcPts val="1200"/>
              </a:spcBef>
              <a:buClr>
                <a:srgbClr val="C00000"/>
              </a:buClr>
              <a:buSzPts val="2200"/>
              <a:buFont typeface="Noto Sans Symbols"/>
              <a:buChar char="✔"/>
            </a:pPr>
            <a:r>
              <a:rPr lang="el-GR" sz="2200" dirty="0">
                <a:latin typeface="Calibri"/>
                <a:ea typeface="Calibri"/>
                <a:cs typeface="Calibri"/>
                <a:sym typeface="Calibri"/>
              </a:rPr>
              <a:t>Απόκτηση βασικών πληροφοριών για τη συμπληρωματική διατροφή</a:t>
            </a:r>
            <a:endParaRPr lang="en-US" sz="2200" dirty="0">
              <a:latin typeface="Calibri"/>
              <a:ea typeface="Calibri"/>
              <a:cs typeface="Calibri"/>
              <a:sym typeface="Calibri"/>
            </a:endParaRPr>
          </a:p>
          <a:p>
            <a:pPr marL="457200" lvl="0" indent="-368300">
              <a:spcBef>
                <a:spcPts val="1200"/>
              </a:spcBef>
              <a:buClr>
                <a:srgbClr val="C00000"/>
              </a:buClr>
              <a:buSzPts val="2200"/>
              <a:buFont typeface="Noto Sans Symbols"/>
              <a:buChar char="✔"/>
            </a:pPr>
            <a:r>
              <a:rPr lang="el-GR" sz="2200" dirty="0">
                <a:latin typeface="Calibri"/>
                <a:ea typeface="Calibri"/>
                <a:cs typeface="Calibri"/>
                <a:sym typeface="Calibri"/>
              </a:rPr>
              <a:t>Γνωριμία με εφαρμογές υγείας για τη φροντίδα των νεογέννητων</a:t>
            </a:r>
            <a:endParaRPr lang="en-US" sz="2200" dirty="0">
              <a:latin typeface="Calibri"/>
              <a:ea typeface="Calibri"/>
              <a:cs typeface="Calibri"/>
              <a:sym typeface="Calibri"/>
            </a:endParaRPr>
          </a:p>
        </p:txBody>
      </p:sp>
      <p:sp>
        <p:nvSpPr>
          <p:cNvPr id="3" name="TextBox 2">
            <a:extLst>
              <a:ext uri="{FF2B5EF4-FFF2-40B4-BE49-F238E27FC236}">
                <a16:creationId xmlns:a16="http://schemas.microsoft.com/office/drawing/2014/main" id="{5CF5F86E-862A-ECD7-7C87-700BE0321A02}"/>
              </a:ext>
            </a:extLst>
          </p:cNvPr>
          <p:cNvSpPr txBox="1"/>
          <p:nvPr/>
        </p:nvSpPr>
        <p:spPr>
          <a:xfrm>
            <a:off x="8312134" y="6156715"/>
            <a:ext cx="3879866" cy="276999"/>
          </a:xfrm>
          <a:prstGeom prst="rect">
            <a:avLst/>
          </a:prstGeom>
          <a:noFill/>
        </p:spPr>
        <p:txBody>
          <a:bodyPr wrap="square">
            <a:spAutoFit/>
          </a:bodyPr>
          <a:lstStyle/>
          <a:p>
            <a:pPr algn="r"/>
            <a:r>
              <a:rPr lang="el-GR" sz="1200" dirty="0">
                <a:hlinkClick r:id="rId3"/>
              </a:rPr>
              <a:t>Πηγή: Εικόνα από</a:t>
            </a:r>
            <a:r>
              <a:rPr lang="en-US" sz="1200" dirty="0">
                <a:hlinkClick r:id="rId3"/>
              </a:rPr>
              <a:t> nuraghies </a:t>
            </a:r>
            <a:r>
              <a:rPr lang="el-GR" sz="1200" dirty="0">
                <a:hlinkClick r:id="rId3"/>
              </a:rPr>
              <a:t>σε </a:t>
            </a:r>
            <a:r>
              <a:rPr lang="en-US" sz="1200" dirty="0">
                <a:hlinkClick r:id="rId3"/>
              </a:rPr>
              <a:t>Freepik</a:t>
            </a:r>
            <a:endParaRPr lang="el-GR" sz="1200" dirty="0"/>
          </a:p>
        </p:txBody>
      </p:sp>
      <p:pic>
        <p:nvPicPr>
          <p:cNvPr id="4" name="Google Shape;479;g2c319d66040_0_178">
            <a:extLst>
              <a:ext uri="{FF2B5EF4-FFF2-40B4-BE49-F238E27FC236}">
                <a16:creationId xmlns:a16="http://schemas.microsoft.com/office/drawing/2014/main" id="{8DA5FBAE-11F6-C05E-3520-34EEBC179C90}"/>
              </a:ext>
            </a:extLst>
          </p:cNvPr>
          <p:cNvPicPr preferRelativeResize="0"/>
          <p:nvPr/>
        </p:nvPicPr>
        <p:blipFill rotWithShape="1">
          <a:blip r:embed="rId4">
            <a:alphaModFix/>
          </a:blip>
          <a:srcRect/>
          <a:stretch/>
        </p:blipFill>
        <p:spPr>
          <a:xfrm>
            <a:off x="8458200" y="2205318"/>
            <a:ext cx="3747247" cy="3875442"/>
          </a:xfrm>
          <a:prstGeom prst="rect">
            <a:avLst/>
          </a:prstGeom>
          <a:noFill/>
          <a:ln>
            <a:noFill/>
          </a:ln>
        </p:spPr>
      </p:pic>
    </p:spTree>
    <p:extLst>
      <p:ext uri="{BB962C8B-B14F-4D97-AF65-F5344CB8AC3E}">
        <p14:creationId xmlns:p14="http://schemas.microsoft.com/office/powerpoint/2010/main" val="16800578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Ορθογώνιο 13">
            <a:extLst>
              <a:ext uri="{FF2B5EF4-FFF2-40B4-BE49-F238E27FC236}">
                <a16:creationId xmlns:a16="http://schemas.microsoft.com/office/drawing/2014/main" id="{5B8BCBD5-6A62-42A1-8BCD-0584908AAE7D}"/>
              </a:ext>
            </a:extLst>
          </p:cNvPr>
          <p:cNvSpPr/>
          <p:nvPr/>
        </p:nvSpPr>
        <p:spPr>
          <a:xfrm>
            <a:off x="117332" y="438863"/>
            <a:ext cx="417102" cy="43088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libri" panose="020F0502020204030204"/>
                <a:ea typeface="+mn-ea"/>
                <a:cs typeface="+mn-cs"/>
              </a:rPr>
              <a:t>6</a:t>
            </a:r>
            <a:r>
              <a:rPr kumimoji="0" lang="en-US"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Nova" panose="020B0602020104020203" pitchFamily="34" charset="0"/>
                <a:ea typeface="+mn-ea"/>
                <a:cs typeface="+mn-cs"/>
              </a:rPr>
              <a:t> </a:t>
            </a:r>
            <a:endParaRPr kumimoji="0" lang="el-GR" sz="2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Nova" panose="020B0602020104020203" pitchFamily="34" charset="0"/>
              <a:ea typeface="+mn-ea"/>
              <a:cs typeface="+mn-cs"/>
            </a:endParaRPr>
          </a:p>
        </p:txBody>
      </p:sp>
      <p:sp>
        <p:nvSpPr>
          <p:cNvPr id="8" name="Google Shape;228;p4"/>
          <p:cNvSpPr txBox="1"/>
          <p:nvPr/>
        </p:nvSpPr>
        <p:spPr>
          <a:xfrm>
            <a:off x="526419" y="348996"/>
            <a:ext cx="7044275" cy="613530"/>
          </a:xfrm>
          <a:prstGeom prst="rect">
            <a:avLst/>
          </a:prstGeom>
          <a:solidFill>
            <a:srgbClr val="DDE0E5"/>
          </a:solid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2200"/>
              <a:buFont typeface="Calibri"/>
              <a:buNone/>
            </a:pPr>
            <a:r>
              <a:rPr lang="el-GR" sz="2200" b="1" i="0" u="none" strike="noStrike" cap="none" dirty="0">
                <a:solidFill>
                  <a:schemeClr val="dk1"/>
                </a:solidFill>
                <a:latin typeface="Calibri"/>
                <a:ea typeface="Calibri"/>
                <a:cs typeface="Calibri"/>
                <a:sym typeface="Calibri"/>
              </a:rPr>
              <a:t>Εφαρμογές για τη φροντίδα των νεογέννητων</a:t>
            </a:r>
            <a:r>
              <a:rPr lang="en-US" sz="2200" b="1" i="0" u="none" strike="noStrike" cap="none" dirty="0">
                <a:solidFill>
                  <a:schemeClr val="dk1"/>
                </a:solidFill>
                <a:latin typeface="Calibri"/>
                <a:ea typeface="Calibri"/>
                <a:cs typeface="Calibri"/>
                <a:sym typeface="Calibri"/>
              </a:rPr>
              <a:t>  </a:t>
            </a:r>
            <a:endParaRPr sz="1400" b="0" i="0" u="none" strike="noStrike" cap="none" dirty="0">
              <a:solidFill>
                <a:srgbClr val="000000"/>
              </a:solidFill>
              <a:latin typeface="Arial"/>
              <a:ea typeface="Arial"/>
              <a:cs typeface="Arial"/>
              <a:sym typeface="Arial"/>
            </a:endParaRPr>
          </a:p>
        </p:txBody>
      </p:sp>
      <p:sp>
        <p:nvSpPr>
          <p:cNvPr id="9" name="Google Shape;227;p4"/>
          <p:cNvSpPr/>
          <p:nvPr/>
        </p:nvSpPr>
        <p:spPr>
          <a:xfrm>
            <a:off x="36957" y="348995"/>
            <a:ext cx="489461" cy="615675"/>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 name="Google Shape;229;p4"/>
          <p:cNvSpPr/>
          <p:nvPr/>
        </p:nvSpPr>
        <p:spPr>
          <a:xfrm>
            <a:off x="160946" y="418363"/>
            <a:ext cx="40908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chemeClr val="lt1"/>
                </a:solidFill>
                <a:latin typeface="Calibri"/>
                <a:ea typeface="Calibri"/>
                <a:cs typeface="Calibri"/>
                <a:sym typeface="Calibri"/>
              </a:rPr>
              <a:t>8</a:t>
            </a:r>
            <a:r>
              <a:rPr lang="en-US" sz="2200" b="1" i="0" u="none" strike="noStrike" cap="none" dirty="0">
                <a:solidFill>
                  <a:schemeClr val="lt1"/>
                </a:solidFill>
                <a:latin typeface="Gill Sans"/>
                <a:ea typeface="Gill Sans"/>
                <a:cs typeface="Gill Sans"/>
                <a:sym typeface="Gill Sans"/>
              </a:rPr>
              <a:t> </a:t>
            </a:r>
            <a:endParaRPr sz="2200" b="1" i="0" u="none" strike="noStrike" cap="none" dirty="0">
              <a:solidFill>
                <a:schemeClr val="lt1"/>
              </a:solidFill>
              <a:latin typeface="Gill Sans"/>
              <a:ea typeface="Gill Sans"/>
              <a:cs typeface="Gill Sans"/>
              <a:sym typeface="Gill Sans"/>
            </a:endParaRPr>
          </a:p>
        </p:txBody>
      </p:sp>
      <p:sp>
        <p:nvSpPr>
          <p:cNvPr id="10" name="Google Shape;240;p5"/>
          <p:cNvSpPr txBox="1">
            <a:spLocks noGrp="1"/>
          </p:cNvSpPr>
          <p:nvPr>
            <p:ph type="title"/>
          </p:nvPr>
        </p:nvSpPr>
        <p:spPr>
          <a:xfrm>
            <a:off x="570032" y="1223115"/>
            <a:ext cx="10515600" cy="618346"/>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203864"/>
              </a:buClr>
              <a:buSzPts val="2200"/>
              <a:buFont typeface="Calibri"/>
              <a:buNone/>
            </a:pPr>
            <a:r>
              <a:rPr lang="el-GR" sz="2400" dirty="0">
                <a:solidFill>
                  <a:srgbClr val="203864"/>
                </a:solidFill>
              </a:rPr>
              <a:t>Δεξιότητες</a:t>
            </a:r>
            <a:endParaRPr sz="2400" dirty="0">
              <a:solidFill>
                <a:srgbClr val="203864"/>
              </a:solidFill>
            </a:endParaRPr>
          </a:p>
        </p:txBody>
      </p:sp>
      <p:sp>
        <p:nvSpPr>
          <p:cNvPr id="12" name="Google Shape;237;p5"/>
          <p:cNvSpPr txBox="1">
            <a:spLocks/>
          </p:cNvSpPr>
          <p:nvPr/>
        </p:nvSpPr>
        <p:spPr>
          <a:xfrm>
            <a:off x="36957" y="2365932"/>
            <a:ext cx="8315841" cy="3632799"/>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200" kern="1200">
                <a:solidFill>
                  <a:schemeClr val="tx1"/>
                </a:solidFill>
                <a:effectLst/>
                <a:latin typeface="+mn-lt"/>
                <a:ea typeface="+mn-ea"/>
                <a:cs typeface="+mn-cs"/>
              </a:defRPr>
            </a:lvl1pPr>
            <a:lvl2pPr marL="685800" indent="-228600" algn="l" defTabSz="914400" rtl="0" eaLnBrk="1" latinLnBrk="0" hangingPunct="1">
              <a:lnSpc>
                <a:spcPct val="100000"/>
              </a:lnSpc>
              <a:spcBef>
                <a:spcPts val="600"/>
              </a:spcBef>
              <a:spcAft>
                <a:spcPts val="600"/>
              </a:spcAft>
              <a:buClr>
                <a:srgbClr val="C00000"/>
              </a:buClr>
              <a:buSzPct val="120000"/>
              <a:buFont typeface="Wingdings" panose="05000000000000000000" pitchFamily="2" charset="2"/>
              <a:buChar char="ü"/>
              <a:defRPr sz="2200" kern="1200">
                <a:solidFill>
                  <a:schemeClr val="tx1"/>
                </a:solidFill>
                <a:effectLst/>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C00000"/>
              </a:buClr>
              <a:buFont typeface="Wingdings" panose="05000000000000000000" pitchFamily="2" charset="2"/>
              <a:buChar char="ü"/>
              <a:defRPr sz="2000" kern="1200">
                <a:solidFill>
                  <a:schemeClr val="tx1"/>
                </a:solidFill>
                <a:effectLst/>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spcBef>
                <a:spcPts val="0"/>
              </a:spcBef>
              <a:spcAft>
                <a:spcPts val="0"/>
              </a:spcAft>
              <a:buClr>
                <a:srgbClr val="C01E24"/>
              </a:buClr>
              <a:buSzPts val="2000"/>
              <a:buFont typeface="Wingdings" panose="05000000000000000000" pitchFamily="2" charset="2"/>
              <a:buNone/>
            </a:pPr>
            <a:r>
              <a:rPr lang="el-GR" dirty="0"/>
              <a:t>Οι εκπαιδευόμενοι θα αποκτήσουν βασικές γνώσεις για:</a:t>
            </a:r>
            <a:endParaRPr lang="en-US" dirty="0"/>
          </a:p>
          <a:p>
            <a:pPr lvl="1">
              <a:lnSpc>
                <a:spcPct val="150000"/>
              </a:lnSpc>
              <a:spcBef>
                <a:spcPts val="0"/>
              </a:spcBef>
              <a:spcAft>
                <a:spcPts val="0"/>
              </a:spcAft>
              <a:buClr>
                <a:srgbClr val="C01E24"/>
              </a:buClr>
              <a:buSzPts val="2000"/>
            </a:pPr>
            <a:r>
              <a:rPr lang="el-GR" dirty="0"/>
              <a:t>Τα νεογέννητα και τα χαρακτηριστικά τους</a:t>
            </a:r>
            <a:endParaRPr lang="en-US" dirty="0"/>
          </a:p>
          <a:p>
            <a:pPr lvl="1">
              <a:lnSpc>
                <a:spcPct val="150000"/>
              </a:lnSpc>
              <a:spcBef>
                <a:spcPts val="0"/>
              </a:spcBef>
              <a:spcAft>
                <a:spcPts val="0"/>
              </a:spcAft>
              <a:buClr>
                <a:srgbClr val="C01E24"/>
              </a:buClr>
              <a:buSzPts val="2000"/>
            </a:pPr>
            <a:r>
              <a:rPr lang="el-GR" dirty="0"/>
              <a:t>Τη σημασία του θηλασμού και της συμπληρωματικής διατροφής</a:t>
            </a:r>
            <a:endParaRPr lang="en-US" dirty="0"/>
          </a:p>
          <a:p>
            <a:pPr lvl="1">
              <a:lnSpc>
                <a:spcPct val="150000"/>
              </a:lnSpc>
              <a:spcBef>
                <a:spcPts val="0"/>
              </a:spcBef>
              <a:spcAft>
                <a:spcPts val="0"/>
              </a:spcAft>
              <a:buClr>
                <a:srgbClr val="C01E24"/>
              </a:buClr>
              <a:buSzPts val="2000"/>
            </a:pPr>
            <a:r>
              <a:rPr lang="el-GR" dirty="0"/>
              <a:t>Τη σημασία των συνηθειών ύπνου</a:t>
            </a:r>
            <a:r>
              <a:rPr lang="en-US" dirty="0"/>
              <a:t> </a:t>
            </a:r>
          </a:p>
          <a:p>
            <a:pPr lvl="1">
              <a:lnSpc>
                <a:spcPct val="150000"/>
              </a:lnSpc>
              <a:spcBef>
                <a:spcPts val="0"/>
              </a:spcBef>
              <a:spcAft>
                <a:spcPts val="0"/>
              </a:spcAft>
              <a:buClr>
                <a:srgbClr val="C01E24"/>
              </a:buClr>
              <a:buSzPts val="2000"/>
            </a:pPr>
            <a:r>
              <a:rPr lang="el-GR" dirty="0"/>
              <a:t>Τις εφαρμογές για νεογέννητα και τη σωστή χρήση τους</a:t>
            </a:r>
            <a:endParaRPr lang="en-US" dirty="0"/>
          </a:p>
        </p:txBody>
      </p:sp>
      <p:sp>
        <p:nvSpPr>
          <p:cNvPr id="2" name="Ορθογώνιο 1">
            <a:extLst>
              <a:ext uri="{FF2B5EF4-FFF2-40B4-BE49-F238E27FC236}">
                <a16:creationId xmlns:a16="http://schemas.microsoft.com/office/drawing/2014/main" id="{C8471FEE-0015-D00F-955A-6C6E4AA5FC77}"/>
              </a:ext>
            </a:extLst>
          </p:cNvPr>
          <p:cNvSpPr/>
          <p:nvPr/>
        </p:nvSpPr>
        <p:spPr>
          <a:xfrm>
            <a:off x="3419912" y="6129356"/>
            <a:ext cx="8772088" cy="276999"/>
          </a:xfrm>
          <a:prstGeom prst="rect">
            <a:avLst/>
          </a:prstGeom>
        </p:spPr>
        <p:txBody>
          <a:bodyPr wrap="square">
            <a:spAutoFit/>
          </a:bodyPr>
          <a:lstStyle/>
          <a:p>
            <a:pPr algn="r"/>
            <a:r>
              <a:rPr lang="el-GR" sz="1200" dirty="0">
                <a:hlinkClick r:id="rId3"/>
              </a:rPr>
              <a:t>Εικόνα από</a:t>
            </a:r>
            <a:r>
              <a:rPr lang="en-US" sz="1200" dirty="0">
                <a:hlinkClick r:id="rId3"/>
              </a:rPr>
              <a:t> vectorjuice </a:t>
            </a:r>
            <a:r>
              <a:rPr lang="el-GR" sz="1200" dirty="0">
                <a:hlinkClick r:id="rId3"/>
              </a:rPr>
              <a:t>σε </a:t>
            </a:r>
            <a:r>
              <a:rPr lang="en-US" sz="1200" dirty="0">
                <a:hlinkClick r:id="rId3"/>
              </a:rPr>
              <a:t>Freepik</a:t>
            </a:r>
            <a:endParaRPr lang="en-US" sz="1200" dirty="0"/>
          </a:p>
        </p:txBody>
      </p:sp>
      <p:pic>
        <p:nvPicPr>
          <p:cNvPr id="3" name="Google Shape;190;g2c07f5df07d_0_263">
            <a:extLst>
              <a:ext uri="{FF2B5EF4-FFF2-40B4-BE49-F238E27FC236}">
                <a16:creationId xmlns:a16="http://schemas.microsoft.com/office/drawing/2014/main" id="{31AFD657-C18F-0972-62FE-2247E9A362AE}"/>
              </a:ext>
            </a:extLst>
          </p:cNvPr>
          <p:cNvPicPr preferRelativeResize="0"/>
          <p:nvPr/>
        </p:nvPicPr>
        <p:blipFill rotWithShape="1">
          <a:blip r:embed="rId4">
            <a:alphaModFix/>
          </a:blip>
          <a:srcRect l="9128" t="10193" r="8041" b="10723"/>
          <a:stretch/>
        </p:blipFill>
        <p:spPr>
          <a:xfrm>
            <a:off x="8352798" y="2228850"/>
            <a:ext cx="3839202" cy="3776816"/>
          </a:xfrm>
          <a:prstGeom prst="rect">
            <a:avLst/>
          </a:prstGeom>
          <a:noFill/>
          <a:ln>
            <a:noFill/>
          </a:ln>
        </p:spPr>
      </p:pic>
    </p:spTree>
    <p:extLst>
      <p:ext uri="{BB962C8B-B14F-4D97-AF65-F5344CB8AC3E}">
        <p14:creationId xmlns:p14="http://schemas.microsoft.com/office/powerpoint/2010/main" val="194841817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mbition abstract concept">
            <a:extLst>
              <a:ext uri="{FF2B5EF4-FFF2-40B4-BE49-F238E27FC236}">
                <a16:creationId xmlns:a16="http://schemas.microsoft.com/office/drawing/2014/main" id="{7FD42362-6BB0-2810-08B7-D41025E6811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3D1D7E8-BA70-8D27-BBF6-B8DB40FD60FF}"/>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a:spcBef>
                <a:spcPts val="0"/>
              </a:spcBef>
            </a:pPr>
            <a:r>
              <a:rPr lang="en-US" sz="2400" dirty="0">
                <a:solidFill>
                  <a:srgbClr val="C01E24"/>
                </a:solidFill>
              </a:rPr>
              <a:t>8.1.1</a:t>
            </a:r>
            <a:r>
              <a:rPr lang="en-US" dirty="0"/>
              <a:t/>
            </a:r>
            <a:br>
              <a:rPr lang="en-US" dirty="0"/>
            </a:br>
            <a:r>
              <a:rPr lang="el-GR" dirty="0">
                <a:solidFill>
                  <a:srgbClr val="C01E24"/>
                </a:solidFill>
              </a:rPr>
              <a:t>Εισαγωγή: Το νεογέννητο</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7" name="Google Shape;297;g2bb2862943f_0_719"/>
          <p:cNvSpPr txBox="1">
            <a:spLocks/>
          </p:cNvSpPr>
          <p:nvPr/>
        </p:nvSpPr>
        <p:spPr>
          <a:xfrm>
            <a:off x="641353" y="2849850"/>
            <a:ext cx="6343500" cy="2275500"/>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5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63550" indent="-342900" algn="just">
              <a:lnSpc>
                <a:spcPct val="120000"/>
              </a:lnSpc>
              <a:spcBef>
                <a:spcPts val="1200"/>
              </a:spcBef>
              <a:spcAft>
                <a:spcPts val="0"/>
              </a:spcAft>
              <a:buSzPct val="71428"/>
            </a:pPr>
            <a:r>
              <a:rPr lang="el-GR" sz="2400" dirty="0">
                <a:latin typeface="Calibri" panose="020F0502020204030204" pitchFamily="34" charset="0"/>
                <a:cs typeface="Calibri" panose="020F0502020204030204" pitchFamily="34" charset="0"/>
              </a:rPr>
              <a:t>Οι εκπαιδευόμενοι θα μάθουν για τα νεογέννητα και τα χαρακτηριστικά τους.</a:t>
            </a:r>
            <a:endParaRPr lang="en-US"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60618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DA93C2B-71DF-EA23-81FF-D610C3C56C67}"/>
              </a:ext>
            </a:extLst>
          </p:cNvPr>
          <p:cNvSpPr>
            <a:spLocks noGrp="1"/>
          </p:cNvSpPr>
          <p:nvPr>
            <p:ph type="title"/>
          </p:nvPr>
        </p:nvSpPr>
        <p:spPr/>
        <p:txBody>
          <a:bodyPr>
            <a:normAutofit/>
          </a:bodyPr>
          <a:lstStyle/>
          <a:p>
            <a:r>
              <a:rPr lang="el-GR" dirty="0"/>
              <a:t>Τι είναι τα νεογέννητα</a:t>
            </a:r>
          </a:p>
        </p:txBody>
      </p:sp>
      <p:sp>
        <p:nvSpPr>
          <p:cNvPr id="3" name="Θέση κειμένου 2">
            <a:extLst>
              <a:ext uri="{FF2B5EF4-FFF2-40B4-BE49-F238E27FC236}">
                <a16:creationId xmlns:a16="http://schemas.microsoft.com/office/drawing/2014/main" id="{F7138A2E-4F28-748D-C439-F32B9FF3FC2A}"/>
              </a:ext>
            </a:extLst>
          </p:cNvPr>
          <p:cNvSpPr>
            <a:spLocks noGrp="1"/>
          </p:cNvSpPr>
          <p:nvPr>
            <p:ph type="body" idx="1"/>
          </p:nvPr>
        </p:nvSpPr>
        <p:spPr>
          <a:xfrm>
            <a:off x="557999" y="1799999"/>
            <a:ext cx="7996066" cy="4866000"/>
          </a:xfrm>
        </p:spPr>
        <p:txBody>
          <a:bodyPr/>
          <a:lstStyle/>
          <a:p>
            <a:pPr marL="76200" indent="0">
              <a:buNone/>
            </a:pPr>
            <a:r>
              <a:rPr lang="el-GR" dirty="0"/>
              <a:t>Το νεογέννητο, αλλιώς νεογνό, είναι το βρέφος που βρίσκεται στην νεογνική περίοδο, η οποία περιλαμβάνει τις πρώτες 4 εβδομάδες της ζωής του, όπου συμβαίνουν ραγδαίες αλλαγές</a:t>
            </a:r>
            <a:r>
              <a:rPr lang="en-US" dirty="0"/>
              <a:t>.</a:t>
            </a:r>
          </a:p>
          <a:p>
            <a:endParaRPr lang="el-GR" dirty="0"/>
          </a:p>
        </p:txBody>
      </p:sp>
      <p:pic>
        <p:nvPicPr>
          <p:cNvPr id="4" name="Google Shape;254;g2bb2862943f_0_334">
            <a:extLst>
              <a:ext uri="{FF2B5EF4-FFF2-40B4-BE49-F238E27FC236}">
                <a16:creationId xmlns:a16="http://schemas.microsoft.com/office/drawing/2014/main" id="{AC595F20-9F7A-EF4D-F01A-142A97C58677}"/>
              </a:ext>
            </a:extLst>
          </p:cNvPr>
          <p:cNvPicPr preferRelativeResize="0"/>
          <p:nvPr/>
        </p:nvPicPr>
        <p:blipFill rotWithShape="1">
          <a:blip r:embed="rId3">
            <a:alphaModFix/>
          </a:blip>
          <a:srcRect/>
          <a:stretch/>
        </p:blipFill>
        <p:spPr>
          <a:xfrm>
            <a:off x="9166514" y="1890126"/>
            <a:ext cx="2411701" cy="3077747"/>
          </a:xfrm>
          <a:prstGeom prst="rect">
            <a:avLst/>
          </a:prstGeom>
          <a:noFill/>
          <a:ln>
            <a:noFill/>
          </a:ln>
        </p:spPr>
      </p:pic>
      <p:sp>
        <p:nvSpPr>
          <p:cNvPr id="5" name="Google Shape;253;g2bb2862943f_0_334">
            <a:extLst>
              <a:ext uri="{FF2B5EF4-FFF2-40B4-BE49-F238E27FC236}">
                <a16:creationId xmlns:a16="http://schemas.microsoft.com/office/drawing/2014/main" id="{3B83DE84-C811-ABA1-4D5D-A5BD82144DA8}"/>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Πηγή</a:t>
            </a:r>
            <a:r>
              <a:rPr lang="en-US" sz="1200" dirty="0">
                <a:solidFill>
                  <a:schemeClr val="dk1"/>
                </a:solidFill>
                <a:latin typeface="Calibri"/>
                <a:ea typeface="Calibri"/>
                <a:cs typeface="Calibri"/>
                <a:sym typeface="Calibri"/>
              </a:rPr>
              <a:t> | </a:t>
            </a:r>
            <a:r>
              <a:rPr lang="en-US" sz="1200" u="sng" dirty="0">
                <a:solidFill>
                  <a:schemeClr val="dk1"/>
                </a:solidFill>
                <a:latin typeface="Calibri"/>
                <a:ea typeface="Calibri"/>
                <a:cs typeface="Calibri"/>
                <a:sym typeface="Calibri"/>
                <a:hlinkClick r:id="rId5">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sp>
        <p:nvSpPr>
          <p:cNvPr id="6" name="Google Shape;262;g2bb2862943f_0_625">
            <a:extLst>
              <a:ext uri="{FF2B5EF4-FFF2-40B4-BE49-F238E27FC236}">
                <a16:creationId xmlns:a16="http://schemas.microsoft.com/office/drawing/2014/main" id="{061F629F-BCFE-7F7B-9F97-D91C717C9A4B}"/>
              </a:ext>
            </a:extLst>
          </p:cNvPr>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dirty="0">
                <a:solidFill>
                  <a:schemeClr val="lt1"/>
                </a:solidFill>
                <a:latin typeface="Calibri"/>
                <a:ea typeface="Calibri"/>
                <a:cs typeface="Calibri"/>
                <a:sym typeface="Calibri"/>
              </a:rPr>
              <a:t>8.1.1 Εισαγωγή: Το νεογέννητο</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48134218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9"/>
        <p:cNvGrpSpPr/>
        <p:nvPr/>
      </p:nvGrpSpPr>
      <p:grpSpPr>
        <a:xfrm>
          <a:off x="0" y="0"/>
          <a:ext cx="0" cy="0"/>
          <a:chOff x="0" y="0"/>
          <a:chExt cx="0" cy="0"/>
        </a:xfrm>
      </p:grpSpPr>
      <p:sp>
        <p:nvSpPr>
          <p:cNvPr id="260" name="Google Shape;260;g2bb2862943f_0_625"/>
          <p:cNvSpPr txBox="1">
            <a:spLocks noGrp="1"/>
          </p:cNvSpPr>
          <p:nvPr>
            <p:ph type="title"/>
          </p:nvPr>
        </p:nvSpPr>
        <p:spPr>
          <a:xfrm>
            <a:off x="566149" y="7476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l-GR" sz="2200" dirty="0">
                <a:latin typeface="Arial"/>
                <a:ea typeface="Arial"/>
                <a:cs typeface="Arial"/>
                <a:sym typeface="Arial"/>
              </a:rPr>
              <a:t>Κατηγορίες νεογέννητων</a:t>
            </a:r>
            <a:endParaRPr dirty="0"/>
          </a:p>
        </p:txBody>
      </p:sp>
      <p:sp>
        <p:nvSpPr>
          <p:cNvPr id="262" name="Google Shape;262;g2bb2862943f_0_625"/>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dirty="0">
                <a:solidFill>
                  <a:schemeClr val="lt1"/>
                </a:solidFill>
                <a:latin typeface="Calibri"/>
                <a:ea typeface="Calibri"/>
                <a:cs typeface="Calibri"/>
                <a:sym typeface="Calibri"/>
              </a:rPr>
              <a:t>8.1.1 Εισαγωγή: Το νεογέννητο</a:t>
            </a:r>
            <a:endParaRPr sz="1800" dirty="0">
              <a:solidFill>
                <a:schemeClr val="lt1"/>
              </a:solidFill>
              <a:latin typeface="Calibri"/>
              <a:ea typeface="Calibri"/>
              <a:cs typeface="Calibri"/>
              <a:sym typeface="Calibri"/>
            </a:endParaRPr>
          </a:p>
        </p:txBody>
      </p:sp>
      <p:sp>
        <p:nvSpPr>
          <p:cNvPr id="263" name="Google Shape;263;g2bb2862943f_0_625"/>
          <p:cNvSpPr/>
          <p:nvPr/>
        </p:nvSpPr>
        <p:spPr>
          <a:xfrm>
            <a:off x="9752970" y="6394648"/>
            <a:ext cx="2411700" cy="276900"/>
          </a:xfrm>
          <a:prstGeom prst="rect">
            <a:avLst/>
          </a:prstGeom>
          <a:noFill/>
          <a:ln>
            <a:noFill/>
          </a:ln>
        </p:spPr>
        <p:txBody>
          <a:bodyPr spcFirstLastPara="1" wrap="square" lIns="91425" tIns="45700" rIns="91425" bIns="45700" anchor="t" anchorCtr="0">
            <a:noAutofit/>
          </a:bodyPr>
          <a:lstStyle/>
          <a:p>
            <a:pPr marL="0" marR="0" lvl="0" indent="0" algn="r" rtl="0">
              <a:spcBef>
                <a:spcPts val="0"/>
              </a:spcBef>
              <a:spcAft>
                <a:spcPts val="0"/>
              </a:spcAft>
              <a:buNone/>
            </a:pPr>
            <a:r>
              <a:rPr lang="el-GR" sz="12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Πηγή</a:t>
            </a:r>
            <a:r>
              <a:rPr lang="en-US" sz="1200" dirty="0">
                <a:solidFill>
                  <a:schemeClr val="dk1"/>
                </a:solidFill>
                <a:latin typeface="Calibri"/>
                <a:ea typeface="Calibri"/>
                <a:cs typeface="Calibri"/>
                <a:sym typeface="Calibri"/>
              </a:rPr>
              <a:t>| </a:t>
            </a:r>
            <a:r>
              <a:rPr lang="en-US" sz="1200" u="sng"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 license</a:t>
            </a:r>
            <a:endParaRPr sz="1200" dirty="0">
              <a:solidFill>
                <a:schemeClr val="dk1"/>
              </a:solidFill>
              <a:latin typeface="Calibri"/>
              <a:ea typeface="Calibri"/>
              <a:cs typeface="Calibri"/>
              <a:sym typeface="Calibri"/>
            </a:endParaRPr>
          </a:p>
        </p:txBody>
      </p:sp>
      <p:sp>
        <p:nvSpPr>
          <p:cNvPr id="267" name="Google Shape;267;g2bb2862943f_0_625"/>
          <p:cNvSpPr txBox="1">
            <a:spLocks noGrp="1"/>
          </p:cNvSpPr>
          <p:nvPr>
            <p:ph type="body" idx="4294967295"/>
          </p:nvPr>
        </p:nvSpPr>
        <p:spPr>
          <a:xfrm>
            <a:off x="674089" y="1500086"/>
            <a:ext cx="9391468" cy="1307196"/>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20000"/>
              </a:lnSpc>
              <a:spcBef>
                <a:spcPts val="1200"/>
              </a:spcBef>
              <a:spcAft>
                <a:spcPts val="0"/>
              </a:spcAft>
              <a:buSzPts val="2000"/>
              <a:buNone/>
            </a:pPr>
            <a:r>
              <a:rPr lang="el-GR" sz="2000" dirty="0"/>
              <a:t>Τα νεογέννητα κατηγοριοποιούνται ανάλογα με την ηλικία κύησής τους, δηλαδή ανάλογα με τη διάρκεια της εγκυμοσύνης. Μπορούμε να κατατάξουμε τα νεογνά σε </a:t>
            </a:r>
            <a:r>
              <a:rPr lang="el-GR" sz="2000"/>
              <a:t>τρεις κατηγορίες:</a:t>
            </a:r>
            <a:endParaRPr sz="2000" dirty="0"/>
          </a:p>
        </p:txBody>
      </p:sp>
      <p:pic>
        <p:nvPicPr>
          <p:cNvPr id="269" name="Google Shape;269;g2bb2862943f_0_625"/>
          <p:cNvPicPr preferRelativeResize="0"/>
          <p:nvPr/>
        </p:nvPicPr>
        <p:blipFill rotWithShape="1">
          <a:blip r:embed="rId5">
            <a:alphaModFix/>
          </a:blip>
          <a:srcRect/>
          <a:stretch/>
        </p:blipFill>
        <p:spPr>
          <a:xfrm>
            <a:off x="9867144" y="2082527"/>
            <a:ext cx="2251099" cy="3936381"/>
          </a:xfrm>
          <a:prstGeom prst="rect">
            <a:avLst/>
          </a:prstGeom>
          <a:noFill/>
          <a:ln>
            <a:noFill/>
          </a:ln>
        </p:spPr>
      </p:pic>
      <p:sp>
        <p:nvSpPr>
          <p:cNvPr id="270" name="Google Shape;270;g2bb2862943f_0_625"/>
          <p:cNvSpPr/>
          <p:nvPr/>
        </p:nvSpPr>
        <p:spPr>
          <a:xfrm>
            <a:off x="140689" y="3129523"/>
            <a:ext cx="3011400" cy="613500"/>
          </a:xfrm>
          <a:prstGeom prst="roundRect">
            <a:avLst>
              <a:gd name="adj" fmla="val 16667"/>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ΤΕΛΕΙΟΜΗΝΑ</a:t>
            </a:r>
            <a:endParaRPr sz="2000" b="1" i="0" u="none" strike="noStrike" cap="none" dirty="0">
              <a:solidFill>
                <a:srgbClr val="000000"/>
              </a:solidFill>
              <a:latin typeface="Calibri"/>
              <a:ea typeface="Calibri"/>
              <a:cs typeface="Calibri"/>
              <a:sym typeface="Calibri"/>
            </a:endParaRPr>
          </a:p>
        </p:txBody>
      </p:sp>
      <p:sp>
        <p:nvSpPr>
          <p:cNvPr id="271" name="Google Shape;271;g2bb2862943f_0_625"/>
          <p:cNvSpPr/>
          <p:nvPr/>
        </p:nvSpPr>
        <p:spPr>
          <a:xfrm>
            <a:off x="73757" y="4133113"/>
            <a:ext cx="3188100" cy="1429500"/>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l-GR" sz="2000" b="0" i="0" u="none" strike="noStrike" cap="none" dirty="0">
                <a:solidFill>
                  <a:schemeClr val="dk1"/>
                </a:solidFill>
                <a:latin typeface="Calibri"/>
                <a:ea typeface="Calibri"/>
                <a:cs typeface="Calibri"/>
                <a:sym typeface="Calibri"/>
              </a:rPr>
              <a:t>Γεννημένα μεταξύ 38 και 42 εβδομάδων κύησης</a:t>
            </a:r>
            <a:r>
              <a:rPr lang="en-US" sz="2000" b="0" i="0" u="none" strike="noStrike" cap="none" dirty="0">
                <a:solidFill>
                  <a:schemeClr val="dk1"/>
                </a:solidFill>
                <a:latin typeface="Calibri"/>
                <a:ea typeface="Calibri"/>
                <a:cs typeface="Calibri"/>
                <a:sym typeface="Calibri"/>
              </a:rPr>
              <a:t>.</a:t>
            </a:r>
            <a:endParaRPr sz="2000" b="0" i="0" u="none" strike="noStrike" cap="none" dirty="0">
              <a:solidFill>
                <a:schemeClr val="dk1"/>
              </a:solidFill>
              <a:latin typeface="Calibri"/>
              <a:ea typeface="Calibri"/>
              <a:cs typeface="Calibri"/>
              <a:sym typeface="Calibri"/>
            </a:endParaRPr>
          </a:p>
        </p:txBody>
      </p:sp>
      <p:cxnSp>
        <p:nvCxnSpPr>
          <p:cNvPr id="272" name="Google Shape;272;g2bb2862943f_0_625"/>
          <p:cNvCxnSpPr/>
          <p:nvPr/>
        </p:nvCxnSpPr>
        <p:spPr>
          <a:xfrm>
            <a:off x="3359612" y="3208657"/>
            <a:ext cx="18600" cy="3278400"/>
          </a:xfrm>
          <a:prstGeom prst="straightConnector1">
            <a:avLst/>
          </a:prstGeom>
          <a:noFill/>
          <a:ln w="19050" cap="flat" cmpd="sng">
            <a:solidFill>
              <a:schemeClr val="dk2"/>
            </a:solidFill>
            <a:prstDash val="dot"/>
            <a:round/>
            <a:headEnd type="oval" w="med" len="med"/>
            <a:tailEnd type="oval" w="med" len="med"/>
          </a:ln>
        </p:spPr>
      </p:cxnSp>
      <p:sp>
        <p:nvSpPr>
          <p:cNvPr id="273" name="Google Shape;273;g2bb2862943f_0_625"/>
          <p:cNvSpPr/>
          <p:nvPr/>
        </p:nvSpPr>
        <p:spPr>
          <a:xfrm>
            <a:off x="3565269" y="3129523"/>
            <a:ext cx="3011400" cy="613500"/>
          </a:xfrm>
          <a:prstGeom prst="roundRect">
            <a:avLst>
              <a:gd name="adj" fmla="val 16667"/>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ΠΡΟΩΡΑ</a:t>
            </a:r>
            <a:endParaRPr sz="2000" b="1" i="0" u="none" strike="noStrike" cap="none" dirty="0">
              <a:solidFill>
                <a:srgbClr val="000000"/>
              </a:solidFill>
              <a:latin typeface="Calibri"/>
              <a:ea typeface="Calibri"/>
              <a:cs typeface="Calibri"/>
              <a:sym typeface="Calibri"/>
            </a:endParaRPr>
          </a:p>
        </p:txBody>
      </p:sp>
      <p:sp>
        <p:nvSpPr>
          <p:cNvPr id="274" name="Google Shape;274;g2bb2862943f_0_625"/>
          <p:cNvSpPr/>
          <p:nvPr/>
        </p:nvSpPr>
        <p:spPr>
          <a:xfrm>
            <a:off x="3562020" y="4050718"/>
            <a:ext cx="3000000" cy="2352900"/>
          </a:xfrm>
          <a:prstGeom prst="rect">
            <a:avLst/>
          </a:prstGeom>
          <a:noFill/>
          <a:ln>
            <a:noFill/>
          </a:ln>
        </p:spPr>
        <p:txBody>
          <a:bodyPr spcFirstLastPara="1" wrap="square" lIns="91425" tIns="45700" rIns="91425" bIns="45700" anchor="t" anchorCtr="0">
            <a:noAutofit/>
          </a:bodyPr>
          <a:lstStyle/>
          <a:p>
            <a:pPr marL="0" marR="0" lvl="0" indent="0" algn="just" rtl="0">
              <a:lnSpc>
                <a:spcPct val="150000"/>
              </a:lnSpc>
              <a:spcBef>
                <a:spcPts val="0"/>
              </a:spcBef>
              <a:spcAft>
                <a:spcPts val="0"/>
              </a:spcAft>
              <a:buNone/>
            </a:pPr>
            <a:r>
              <a:rPr lang="el-GR" sz="2000" b="0" i="0" u="none" strike="noStrike" cap="none" dirty="0">
                <a:solidFill>
                  <a:schemeClr val="dk1"/>
                </a:solidFill>
                <a:latin typeface="Calibri"/>
                <a:ea typeface="Calibri"/>
                <a:cs typeface="Calibri"/>
                <a:sym typeface="Calibri"/>
              </a:rPr>
              <a:t>Γεννημένα πριν από την 38η εβδομάδα κύησης</a:t>
            </a:r>
            <a:r>
              <a:rPr lang="en-US" sz="2000" b="0" i="0" u="none" strike="noStrike" cap="none" dirty="0">
                <a:solidFill>
                  <a:schemeClr val="dk1"/>
                </a:solidFill>
                <a:latin typeface="Calibri"/>
                <a:ea typeface="Calibri"/>
                <a:cs typeface="Calibri"/>
                <a:sym typeface="Calibri"/>
              </a:rPr>
              <a:t>.</a:t>
            </a:r>
            <a:endParaRPr sz="2000" b="0" i="0" u="none" strike="noStrike" cap="none" dirty="0">
              <a:solidFill>
                <a:schemeClr val="dk1"/>
              </a:solidFill>
              <a:latin typeface="Calibri"/>
              <a:ea typeface="Calibri"/>
              <a:cs typeface="Calibri"/>
              <a:sym typeface="Calibri"/>
            </a:endParaRPr>
          </a:p>
        </p:txBody>
      </p:sp>
      <p:sp>
        <p:nvSpPr>
          <p:cNvPr id="275" name="Google Shape;275;g2bb2862943f_0_625"/>
          <p:cNvSpPr/>
          <p:nvPr/>
        </p:nvSpPr>
        <p:spPr>
          <a:xfrm>
            <a:off x="6821514" y="3129523"/>
            <a:ext cx="3011400" cy="613500"/>
          </a:xfrm>
          <a:prstGeom prst="roundRect">
            <a:avLst>
              <a:gd name="adj" fmla="val 16667"/>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2000" b="1" i="0" u="none" strike="noStrike" cap="none" dirty="0">
                <a:solidFill>
                  <a:srgbClr val="000000"/>
                </a:solidFill>
                <a:latin typeface="Calibri"/>
                <a:ea typeface="Calibri"/>
                <a:cs typeface="Calibri"/>
                <a:sym typeface="Calibri"/>
              </a:rPr>
              <a:t>ΥΠΕΡΩΡΙΜΑ</a:t>
            </a:r>
            <a:endParaRPr sz="2000" b="1" i="0" u="none" strike="noStrike" cap="none" dirty="0">
              <a:solidFill>
                <a:srgbClr val="000000"/>
              </a:solidFill>
              <a:latin typeface="Calibri"/>
              <a:ea typeface="Calibri"/>
              <a:cs typeface="Calibri"/>
              <a:sym typeface="Calibri"/>
            </a:endParaRPr>
          </a:p>
        </p:txBody>
      </p:sp>
      <p:sp>
        <p:nvSpPr>
          <p:cNvPr id="276" name="Google Shape;276;g2bb2862943f_0_625"/>
          <p:cNvSpPr/>
          <p:nvPr/>
        </p:nvSpPr>
        <p:spPr>
          <a:xfrm>
            <a:off x="6932123" y="4050718"/>
            <a:ext cx="2790300" cy="10158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just" rtl="0">
              <a:lnSpc>
                <a:spcPct val="150000"/>
              </a:lnSpc>
              <a:spcBef>
                <a:spcPts val="0"/>
              </a:spcBef>
              <a:spcAft>
                <a:spcPts val="0"/>
              </a:spcAft>
              <a:buNone/>
            </a:pPr>
            <a:r>
              <a:rPr lang="el-GR" sz="2000" b="0" i="0" u="none" strike="noStrike" cap="none" dirty="0">
                <a:solidFill>
                  <a:schemeClr val="dk1"/>
                </a:solidFill>
                <a:latin typeface="Calibri"/>
                <a:ea typeface="Calibri"/>
                <a:cs typeface="Calibri"/>
                <a:sym typeface="Calibri"/>
              </a:rPr>
              <a:t>Γεννημένα μετά από 42 εβδομάδες κύησης.</a:t>
            </a:r>
            <a:endParaRPr sz="2000" b="0" i="0" u="none" strike="noStrike" cap="none" dirty="0">
              <a:solidFill>
                <a:schemeClr val="dk1"/>
              </a:solidFill>
              <a:latin typeface="Calibri"/>
              <a:ea typeface="Calibri"/>
              <a:cs typeface="Calibri"/>
              <a:sym typeface="Calibri"/>
            </a:endParaRPr>
          </a:p>
        </p:txBody>
      </p:sp>
      <p:cxnSp>
        <p:nvCxnSpPr>
          <p:cNvPr id="277" name="Google Shape;277;g2bb2862943f_0_625"/>
          <p:cNvCxnSpPr/>
          <p:nvPr/>
        </p:nvCxnSpPr>
        <p:spPr>
          <a:xfrm>
            <a:off x="6722615" y="3208658"/>
            <a:ext cx="18600" cy="3278400"/>
          </a:xfrm>
          <a:prstGeom prst="straightConnector1">
            <a:avLst/>
          </a:prstGeom>
          <a:noFill/>
          <a:ln w="19050" cap="flat" cmpd="sng">
            <a:solidFill>
              <a:schemeClr val="dk2"/>
            </a:solidFill>
            <a:prstDash val="dot"/>
            <a:round/>
            <a:headEnd type="oval" w="med" len="med"/>
            <a:tailEnd type="oval" w="med" len="med"/>
          </a:ln>
        </p:spPr>
      </p:cxnSp>
    </p:spTree>
    <p:extLst>
      <p:ext uri="{BB962C8B-B14F-4D97-AF65-F5344CB8AC3E}">
        <p14:creationId xmlns:p14="http://schemas.microsoft.com/office/powerpoint/2010/main" val="9969448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2bb2862943f_0_695"/>
          <p:cNvSpPr txBox="1">
            <a:spLocks noGrp="1"/>
          </p:cNvSpPr>
          <p:nvPr>
            <p:ph type="title"/>
          </p:nvPr>
        </p:nvSpPr>
        <p:spPr>
          <a:xfrm>
            <a:off x="566149" y="7476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Χαρακτηριστικά των νεογέννητων</a:t>
            </a:r>
            <a:endParaRPr dirty="0"/>
          </a:p>
        </p:txBody>
      </p:sp>
      <p:sp>
        <p:nvSpPr>
          <p:cNvPr id="284" name="Google Shape;284;g2bb2862943f_0_695"/>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800" dirty="0">
                <a:solidFill>
                  <a:schemeClr val="lt1"/>
                </a:solidFill>
                <a:latin typeface="Calibri"/>
                <a:ea typeface="Calibri"/>
                <a:cs typeface="Calibri"/>
                <a:sym typeface="Calibri"/>
              </a:rPr>
              <a:t>8.1.1 Εισαγωγή: Το νεογέννητο</a:t>
            </a:r>
            <a:endParaRPr sz="1800" dirty="0">
              <a:solidFill>
                <a:schemeClr val="lt1"/>
              </a:solidFill>
              <a:latin typeface="Calibri"/>
              <a:ea typeface="Calibri"/>
              <a:cs typeface="Calibri"/>
              <a:sym typeface="Calibri"/>
            </a:endParaRPr>
          </a:p>
        </p:txBody>
      </p:sp>
      <p:sp>
        <p:nvSpPr>
          <p:cNvPr id="288" name="Google Shape;288;g2bb2862943f_0_695"/>
          <p:cNvSpPr txBox="1">
            <a:spLocks noGrp="1"/>
          </p:cNvSpPr>
          <p:nvPr>
            <p:ph type="body" idx="4294967295"/>
          </p:nvPr>
        </p:nvSpPr>
        <p:spPr>
          <a:xfrm>
            <a:off x="654632" y="1705487"/>
            <a:ext cx="11274600" cy="1308300"/>
          </a:xfrm>
          <a:prstGeom prst="rect">
            <a:avLst/>
          </a:prstGeom>
          <a:noFill/>
          <a:ln>
            <a:noFill/>
          </a:ln>
        </p:spPr>
        <p:txBody>
          <a:bodyPr spcFirstLastPara="1" wrap="square" lIns="91425" tIns="45700" rIns="91425" bIns="45700" anchor="t" anchorCtr="0">
            <a:normAutofit/>
          </a:bodyPr>
          <a:lstStyle/>
          <a:p>
            <a:pPr marL="0" lvl="0" indent="0" algn="l" rtl="0">
              <a:lnSpc>
                <a:spcPct val="150000"/>
              </a:lnSpc>
              <a:spcBef>
                <a:spcPts val="600"/>
              </a:spcBef>
              <a:spcAft>
                <a:spcPts val="0"/>
              </a:spcAft>
              <a:buSzPts val="2000"/>
              <a:buNone/>
            </a:pPr>
            <a:r>
              <a:rPr lang="el-GR" dirty="0"/>
              <a:t>Το παρακάτω βίντεο εξηγεί τα κύρια χαρακτηριστικά ενός νεογέννητου.</a:t>
            </a:r>
            <a:endParaRPr dirty="0"/>
          </a:p>
        </p:txBody>
      </p:sp>
      <p:sp>
        <p:nvSpPr>
          <p:cNvPr id="289" name="Google Shape;289;g2bb2862943f_0_695"/>
          <p:cNvSpPr/>
          <p:nvPr/>
        </p:nvSpPr>
        <p:spPr>
          <a:xfrm>
            <a:off x="1216119" y="2631233"/>
            <a:ext cx="8976600" cy="1473900"/>
          </a:xfrm>
          <a:prstGeom prst="bevel">
            <a:avLst>
              <a:gd name="adj" fmla="val 12500"/>
            </a:avLst>
          </a:prstGeom>
          <a:solidFill>
            <a:srgbClr val="F4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900"/>
              <a:buFont typeface="Arial"/>
              <a:buNone/>
            </a:pPr>
            <a:r>
              <a:rPr lang="en-US" sz="2900" b="0" i="0" u="sng" strike="noStrike" cap="none">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https://youtu.be/MAhav3V9KV8?si=v6ba3yC7-Gwn-8ra</a:t>
            </a:r>
            <a:endParaRPr sz="2900" b="0" i="0" u="none" strike="noStrike" cap="none">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2900"/>
              <a:buFont typeface="Arial"/>
              <a:buNone/>
            </a:pPr>
            <a:endParaRPr sz="2900" b="0" i="0" u="none" strike="noStrike" cap="none">
              <a:solidFill>
                <a:srgbClr val="000000"/>
              </a:solidFill>
              <a:latin typeface="Calibri"/>
              <a:ea typeface="Calibri"/>
              <a:cs typeface="Calibri"/>
              <a:sym typeface="Calibri"/>
            </a:endParaRPr>
          </a:p>
        </p:txBody>
      </p:sp>
      <p:sp>
        <p:nvSpPr>
          <p:cNvPr id="3" name="TextBox 2">
            <a:extLst>
              <a:ext uri="{FF2B5EF4-FFF2-40B4-BE49-F238E27FC236}">
                <a16:creationId xmlns:a16="http://schemas.microsoft.com/office/drawing/2014/main" id="{74DE4ADC-1EC6-18AA-B857-4A5DA04AA1D1}"/>
              </a:ext>
            </a:extLst>
          </p:cNvPr>
          <p:cNvSpPr txBox="1"/>
          <p:nvPr/>
        </p:nvSpPr>
        <p:spPr>
          <a:xfrm>
            <a:off x="1132840" y="4324507"/>
            <a:ext cx="6146800" cy="553998"/>
          </a:xfrm>
          <a:prstGeom prst="rect">
            <a:avLst/>
          </a:prstGeom>
          <a:noFill/>
        </p:spPr>
        <p:txBody>
          <a:bodyPr wrap="square">
            <a:spAutoFit/>
          </a:bodyPr>
          <a:lstStyle/>
          <a:p>
            <a:pPr marL="0" indent="0" algn="l" rtl="0" latinLnBrk="0">
              <a:spcBef>
                <a:spcPts val="0"/>
              </a:spcBef>
              <a:spcAft>
                <a:spcPts val="0"/>
              </a:spcAft>
              <a:buNone/>
            </a:pPr>
            <a:r>
              <a:rPr lang="el-GR" sz="1400" b="0" i="1" dirty="0" err="1">
                <a:solidFill>
                  <a:srgbClr val="222222"/>
                </a:solidFill>
                <a:effectLst/>
                <a:highlight>
                  <a:srgbClr val="FFFFFF"/>
                </a:highlight>
                <a:latin typeface="Calibri" panose="020F0502020204030204" pitchFamily="34" charset="0"/>
              </a:rPr>
              <a:t>Πατωντας</a:t>
            </a:r>
            <a:r>
              <a:rPr lang="el-GR" sz="1400" b="0" i="1" dirty="0">
                <a:solidFill>
                  <a:srgbClr val="222222"/>
                </a:solidFill>
                <a:effectLst/>
                <a:highlight>
                  <a:srgbClr val="FFFFFF"/>
                </a:highlight>
                <a:latin typeface="Calibri" panose="020F0502020204030204" pitchFamily="34" charset="0"/>
              </a:rPr>
              <a:t> τον σύνδεσμο αποδέχεστε τους όρους </a:t>
            </a:r>
            <a:r>
              <a:rPr lang="el-GR" sz="1400" b="0" i="1" dirty="0" err="1">
                <a:solidFill>
                  <a:srgbClr val="222222"/>
                </a:solidFill>
                <a:effectLst/>
                <a:highlight>
                  <a:srgbClr val="FFFFFF"/>
                </a:highlight>
                <a:latin typeface="Calibri" panose="020F0502020204030204" pitchFamily="34" charset="0"/>
              </a:rPr>
              <a:t>ιδιωτικότητας</a:t>
            </a:r>
            <a:r>
              <a:rPr lang="el-GR" sz="1400" b="0" i="1" dirty="0">
                <a:solidFill>
                  <a:srgbClr val="222222"/>
                </a:solidFill>
                <a:effectLst/>
                <a:highlight>
                  <a:srgbClr val="FFFFFF"/>
                </a:highlight>
                <a:latin typeface="Calibri" panose="020F0502020204030204" pitchFamily="34" charset="0"/>
              </a:rPr>
              <a:t> του </a:t>
            </a:r>
            <a:r>
              <a:rPr lang="el-GR" sz="1400" b="0" i="1" dirty="0" err="1">
                <a:solidFill>
                  <a:srgbClr val="222222"/>
                </a:solidFill>
                <a:effectLst/>
                <a:highlight>
                  <a:srgbClr val="FFFFFF"/>
                </a:highlight>
                <a:latin typeface="Calibri" panose="020F0502020204030204" pitchFamily="34" charset="0"/>
              </a:rPr>
              <a:t>YouTube</a:t>
            </a:r>
            <a:r>
              <a:rPr lang="el-GR" sz="1400" b="0" i="1" dirty="0">
                <a:solidFill>
                  <a:srgbClr val="222222"/>
                </a:solidFill>
                <a:effectLst/>
                <a:highlight>
                  <a:srgbClr val="FFFFFF"/>
                </a:highlight>
                <a:latin typeface="Calibri" panose="020F0502020204030204" pitchFamily="34" charset="0"/>
              </a:rPr>
              <a:t>.</a:t>
            </a:r>
            <a:r>
              <a:rPr lang="el-GR" sz="1600" dirty="0">
                <a:solidFill>
                  <a:srgbClr val="222222"/>
                </a:solidFill>
                <a:highlight>
                  <a:srgbClr val="FFFFFF"/>
                </a:highlight>
                <a:latin typeface="Arial" panose="020B0604020202020204" pitchFamily="34" charset="0"/>
              </a:rPr>
              <a:t> </a:t>
            </a:r>
            <a:r>
              <a:rPr lang="el-GR" sz="14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a:spcBef>
                <a:spcPts val="0"/>
              </a:spcBef>
            </a:pPr>
            <a:r>
              <a:rPr lang="en-US" sz="2400" dirty="0">
                <a:solidFill>
                  <a:srgbClr val="C01E24"/>
                </a:solidFill>
              </a:rPr>
              <a:t>8.1.2</a:t>
            </a:r>
            <a:r>
              <a:rPr lang="en-US" dirty="0"/>
              <a:t/>
            </a:r>
            <a:br>
              <a:rPr lang="en-US" dirty="0"/>
            </a:br>
            <a:r>
              <a:rPr lang="el-GR" dirty="0">
                <a:solidFill>
                  <a:srgbClr val="C01E24"/>
                </a:solidFill>
              </a:rPr>
              <a:t>Θηλασμός και διατροφή</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7" name="Google Shape;297;g2bb2862943f_0_719"/>
          <p:cNvSpPr txBox="1">
            <a:spLocks/>
          </p:cNvSpPr>
          <p:nvPr/>
        </p:nvSpPr>
        <p:spPr>
          <a:xfrm>
            <a:off x="673250" y="2849850"/>
            <a:ext cx="6343500" cy="2275500"/>
          </a:xfrm>
          <a:prstGeom prst="rect">
            <a:avLst/>
          </a:prstGeom>
          <a:noFill/>
          <a:ln>
            <a:noFill/>
          </a:ln>
        </p:spPr>
        <p:txBody>
          <a:bodyPr spcFirstLastPara="1" vert="horz" wrap="square" lIns="91425" tIns="45700" rIns="91425" bIns="45700" rtlCol="0" anchor="t" anchorCtr="0">
            <a:normAutofit fontScale="85000" lnSpcReduction="20000"/>
          </a:bodyPr>
          <a:lstStyle>
            <a:lvl1pPr marL="2286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5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7850" indent="-457200" algn="just">
              <a:lnSpc>
                <a:spcPct val="120000"/>
              </a:lnSpc>
              <a:spcBef>
                <a:spcPts val="1200"/>
              </a:spcBef>
              <a:spcAft>
                <a:spcPts val="0"/>
              </a:spcAft>
              <a:buSzPct val="71428"/>
            </a:pPr>
            <a:r>
              <a:rPr lang="el-GR" sz="2800" dirty="0"/>
              <a:t>Κατανόηση της έννοιας του μητρικού θηλασμού και της σημασίας του.</a:t>
            </a:r>
            <a:r>
              <a:rPr lang="en-US" sz="2800" dirty="0"/>
              <a:t> </a:t>
            </a:r>
          </a:p>
          <a:p>
            <a:pPr marL="577850" indent="-457200" algn="just">
              <a:lnSpc>
                <a:spcPct val="120000"/>
              </a:lnSpc>
              <a:spcBef>
                <a:spcPts val="1200"/>
              </a:spcBef>
              <a:spcAft>
                <a:spcPts val="0"/>
              </a:spcAft>
              <a:buSzPct val="71428"/>
            </a:pPr>
            <a:r>
              <a:rPr lang="el-GR" sz="2800" dirty="0"/>
              <a:t>Ενημέρωση για τις εναλλακτικές λύσεις στον θηλασμό και για τις τροφές που μπορούν να τον συμπληρώσουν σε διάφορες ηλικίες.</a:t>
            </a:r>
            <a:endParaRPr lang="en-US" sz="2800" dirty="0"/>
          </a:p>
        </p:txBody>
      </p:sp>
      <p:pic>
        <p:nvPicPr>
          <p:cNvPr id="6" name="Picture 2" descr="Ambition abstract concept">
            <a:extLst>
              <a:ext uri="{FF2B5EF4-FFF2-40B4-BE49-F238E27FC236}">
                <a16:creationId xmlns:a16="http://schemas.microsoft.com/office/drawing/2014/main" id="{AB70EBA8-F80D-4DB6-0738-E8D5DC83B9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0910" y="1673519"/>
            <a:ext cx="4904314" cy="475042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B6B025DC-1B37-D447-1297-C09B07AF24ED}"/>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19377079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CE127B01-4FE4-E001-0C8C-F5BE542EAF23}"/>
              </a:ext>
            </a:extLst>
          </p:cNvPr>
          <p:cNvSpPr>
            <a:spLocks noGrp="1"/>
          </p:cNvSpPr>
          <p:nvPr>
            <p:ph type="title"/>
          </p:nvPr>
        </p:nvSpPr>
        <p:spPr/>
        <p:txBody>
          <a:bodyPr/>
          <a:lstStyle/>
          <a:p>
            <a:r>
              <a:rPr lang="el-GR" dirty="0"/>
              <a:t>Περιεχόμενο διδασκαλίας</a:t>
            </a:r>
          </a:p>
        </p:txBody>
      </p:sp>
      <p:sp>
        <p:nvSpPr>
          <p:cNvPr id="6" name="Θέση περιεχομένου 5">
            <a:extLst>
              <a:ext uri="{FF2B5EF4-FFF2-40B4-BE49-F238E27FC236}">
                <a16:creationId xmlns:a16="http://schemas.microsoft.com/office/drawing/2014/main" id="{5F4D999C-B698-68E6-C1EC-A91D90718957}"/>
              </a:ext>
            </a:extLst>
          </p:cNvPr>
          <p:cNvSpPr>
            <a:spLocks noGrp="1"/>
          </p:cNvSpPr>
          <p:nvPr>
            <p:ph idx="1"/>
          </p:nvPr>
        </p:nvSpPr>
        <p:spPr>
          <a:xfrm>
            <a:off x="557999" y="2253803"/>
            <a:ext cx="7684480" cy="4412173"/>
          </a:xfrm>
        </p:spPr>
        <p:txBody>
          <a:bodyPr/>
          <a:lstStyle/>
          <a:p>
            <a:r>
              <a:rPr lang="el-GR" dirty="0"/>
              <a:t>Τι είναι ο θηλασμός και ποια είναι τα οφέλη του;</a:t>
            </a:r>
          </a:p>
          <a:p>
            <a:r>
              <a:rPr lang="el-GR" dirty="0"/>
              <a:t>Ποιες είναι οι εναλλακτικές επιλογές στον θηλασμό;</a:t>
            </a:r>
          </a:p>
          <a:p>
            <a:r>
              <a:rPr lang="el-GR" dirty="0"/>
              <a:t>Συμπληρωματική διατροφή.</a:t>
            </a:r>
            <a:endParaRPr lang="en-US" dirty="0"/>
          </a:p>
          <a:p>
            <a:endParaRPr lang="el-GR" dirty="0"/>
          </a:p>
        </p:txBody>
      </p:sp>
    </p:spTree>
    <p:extLst>
      <p:ext uri="{BB962C8B-B14F-4D97-AF65-F5344CB8AC3E}">
        <p14:creationId xmlns:p14="http://schemas.microsoft.com/office/powerpoint/2010/main" val="30405972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2bb2862943f_0_770"/>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Τι είναι ο θηλασμός;</a:t>
            </a:r>
            <a:endParaRPr dirty="0"/>
          </a:p>
        </p:txBody>
      </p:sp>
      <p:sp>
        <p:nvSpPr>
          <p:cNvPr id="316" name="Google Shape;316;g2bb2862943f_0_770"/>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8.1.2 </a:t>
            </a:r>
            <a:r>
              <a:rPr lang="el-GR" sz="1800" dirty="0">
                <a:solidFill>
                  <a:schemeClr val="lt1"/>
                </a:solidFill>
                <a:latin typeface="Calibri"/>
                <a:ea typeface="Calibri"/>
                <a:cs typeface="Calibri"/>
                <a:sym typeface="Calibri"/>
              </a:rPr>
              <a:t>Θηλασμός και διατροφή</a:t>
            </a:r>
            <a:endParaRPr sz="1800" dirty="0">
              <a:solidFill>
                <a:schemeClr val="lt1"/>
              </a:solidFill>
              <a:latin typeface="Calibri"/>
              <a:ea typeface="Calibri"/>
              <a:cs typeface="Calibri"/>
              <a:sym typeface="Calibri"/>
            </a:endParaRPr>
          </a:p>
        </p:txBody>
      </p:sp>
      <p:sp>
        <p:nvSpPr>
          <p:cNvPr id="320" name="Google Shape;320;g2bb2862943f_0_770"/>
          <p:cNvSpPr txBox="1">
            <a:spLocks noGrp="1"/>
          </p:cNvSpPr>
          <p:nvPr>
            <p:ph type="body" idx="4294967295"/>
          </p:nvPr>
        </p:nvSpPr>
        <p:spPr>
          <a:xfrm>
            <a:off x="321932" y="1814111"/>
            <a:ext cx="9458350" cy="4008000"/>
          </a:xfrm>
          <a:prstGeom prst="rect">
            <a:avLst/>
          </a:prstGeom>
          <a:noFill/>
          <a:ln>
            <a:noFill/>
          </a:ln>
        </p:spPr>
        <p:txBody>
          <a:bodyPr spcFirstLastPara="1" wrap="square" lIns="91425" tIns="45700" rIns="91425" bIns="45700" anchor="t" anchorCtr="0">
            <a:normAutofit/>
          </a:bodyPr>
          <a:lstStyle/>
          <a:p>
            <a:pPr marL="342900" lvl="0" indent="-342900" algn="just" rtl="0">
              <a:lnSpc>
                <a:spcPct val="150000"/>
              </a:lnSpc>
              <a:spcBef>
                <a:spcPts val="1200"/>
              </a:spcBef>
              <a:spcAft>
                <a:spcPts val="0"/>
              </a:spcAft>
              <a:buSzPts val="2200"/>
              <a:buFont typeface="Noto Sans Symbols"/>
              <a:buChar char="▪"/>
            </a:pPr>
            <a:r>
              <a:rPr lang="el-GR" dirty="0"/>
              <a:t>Ο θηλασμός είναι η διαδικασία κατά την οποία η μητέρα τρέφει το νεογέννητο παιδί της μέσω του στήθους της</a:t>
            </a:r>
            <a:r>
              <a:rPr lang="en-US" dirty="0"/>
              <a:t>. </a:t>
            </a:r>
            <a:r>
              <a:rPr lang="el-GR" dirty="0"/>
              <a:t>Η διαδικασία αυτή συνιστάται τουλάχιστον για τους πρώτους 6 μήνες της ζωής του μωρού</a:t>
            </a:r>
            <a:r>
              <a:rPr lang="en-US" dirty="0"/>
              <a:t>.</a:t>
            </a:r>
          </a:p>
          <a:p>
            <a:pPr marL="342900" lvl="0" indent="-342900" algn="just" rtl="0">
              <a:lnSpc>
                <a:spcPct val="150000"/>
              </a:lnSpc>
              <a:spcBef>
                <a:spcPts val="1200"/>
              </a:spcBef>
              <a:spcAft>
                <a:spcPts val="0"/>
              </a:spcAft>
              <a:buSzPts val="2200"/>
              <a:buFont typeface="Noto Sans Symbols"/>
              <a:buChar char="▪"/>
            </a:pPr>
            <a:r>
              <a:rPr lang="el-GR" dirty="0"/>
              <a:t>Ο θηλασμός έχει πολλά οφέλη τόσο για το νεογέννητο όσο και για τη μητέρα.</a:t>
            </a:r>
            <a:endParaRPr dirty="0"/>
          </a:p>
          <a:p>
            <a:pPr marL="0" lvl="0" indent="0" algn="l" rtl="0">
              <a:lnSpc>
                <a:spcPct val="120000"/>
              </a:lnSpc>
              <a:spcBef>
                <a:spcPts val="1200"/>
              </a:spcBef>
              <a:spcAft>
                <a:spcPts val="0"/>
              </a:spcAft>
              <a:buSzPts val="2000"/>
              <a:buNone/>
            </a:pPr>
            <a:endParaRPr dirty="0"/>
          </a:p>
        </p:txBody>
      </p:sp>
      <p:sp>
        <p:nvSpPr>
          <p:cNvPr id="321" name="Google Shape;321;g2bb2862943f_0_770"/>
          <p:cNvSpPr/>
          <p:nvPr/>
        </p:nvSpPr>
        <p:spPr>
          <a:xfrm>
            <a:off x="9780282" y="58905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Πηγή</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4">
                  <a:extLst>
                    <a:ext uri="{A12FA001-AC4F-418D-AE19-62706E023703}">
                      <ahyp:hlinkClr xmlns="" xmlns:ahyp="http://schemas.microsoft.com/office/drawing/2018/hyperlinkcolor" val="tx"/>
                    </a:ext>
                  </a:extLst>
                </a:hlinkClick>
              </a:rPr>
              <a:t>Pixabay license</a:t>
            </a:r>
            <a:endParaRPr sz="1200" b="0" i="0" u="none" strike="noStrike" cap="none" dirty="0">
              <a:solidFill>
                <a:schemeClr val="dk1"/>
              </a:solidFill>
              <a:latin typeface="Calibri"/>
              <a:ea typeface="Calibri"/>
              <a:cs typeface="Calibri"/>
              <a:sym typeface="Calibri"/>
            </a:endParaRPr>
          </a:p>
        </p:txBody>
      </p:sp>
      <p:sp>
        <p:nvSpPr>
          <p:cNvPr id="323" name="Google Shape;323;g2bb2862943f_0_770"/>
          <p:cNvSpPr txBox="1"/>
          <p:nvPr/>
        </p:nvSpPr>
        <p:spPr>
          <a:xfrm>
            <a:off x="375352" y="5298891"/>
            <a:ext cx="8888100" cy="523200"/>
          </a:xfrm>
          <a:prstGeom prst="rect">
            <a:avLst/>
          </a:prstGeom>
          <a:noFill/>
          <a:ln w="28575" cap="flat" cmpd="sng">
            <a:solidFill>
              <a:srgbClr val="FF9999"/>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l-GR" sz="1400" b="1" i="0" u="none" strike="noStrike" cap="none" dirty="0">
                <a:solidFill>
                  <a:srgbClr val="000000"/>
                </a:solidFill>
                <a:latin typeface="Arial"/>
                <a:ea typeface="Arial"/>
                <a:cs typeface="Arial"/>
                <a:sym typeface="Arial"/>
              </a:rPr>
              <a:t>Οποιεσδήποτε απορίες σχετικά με τον θηλασμό θα πρέπει να συζητηθούν με τον παιδίατρό σας.</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pic>
        <p:nvPicPr>
          <p:cNvPr id="1026" name="Picture 2" descr="Free breastfeeding mother and child baby vector">
            <a:extLst>
              <a:ext uri="{FF2B5EF4-FFF2-40B4-BE49-F238E27FC236}">
                <a16:creationId xmlns:a16="http://schemas.microsoft.com/office/drawing/2014/main" id="{3058BB83-6FB1-70AD-ABF4-BC3075A0C0A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18942" y="3166109"/>
            <a:ext cx="1876152" cy="239438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2bb2862943f_0_785"/>
          <p:cNvSpPr txBox="1">
            <a:spLocks noGrp="1"/>
          </p:cNvSpPr>
          <p:nvPr>
            <p:ph type="title"/>
          </p:nvPr>
        </p:nvSpPr>
        <p:spPr>
          <a:xfrm>
            <a:off x="2039514" y="1992857"/>
            <a:ext cx="11059800" cy="605100"/>
          </a:xfrm>
          <a:prstGeom prst="rect">
            <a:avLst/>
          </a:prstGeom>
          <a:noFill/>
          <a:ln>
            <a:noFill/>
          </a:ln>
        </p:spPr>
        <p:txBody>
          <a:bodyPr spcFirstLastPara="1" wrap="square" lIns="91425" tIns="45700" rIns="91425" bIns="45700" anchor="ctr" anchorCtr="0">
            <a:noAutofit/>
          </a:bodyPr>
          <a:lstStyle/>
          <a:p>
            <a:pPr marL="0" indent="0" algn="l" rtl="0" latinLnBrk="0">
              <a:spcBef>
                <a:spcPts val="0"/>
              </a:spcBef>
              <a:spcAft>
                <a:spcPts val="0"/>
              </a:spcAft>
              <a:buNone/>
            </a:pPr>
            <a:r>
              <a:rPr lang="el-GR" sz="1400" b="0" i="1">
                <a:solidFill>
                  <a:srgbClr val="222222"/>
                </a:solidFill>
                <a:effectLst/>
                <a:highlight>
                  <a:srgbClr val="FFFFFF"/>
                </a:highlight>
                <a:latin typeface="Calibri" panose="020F0502020204030204" pitchFamily="34" charset="0"/>
              </a:rPr>
              <a:t>Πατωντας τον σύνδεσμο αποδέχεστε τους όρους ιδιωτικότητας του YouTube.</a:t>
            </a:r>
            <a:r>
              <a:rPr lang="el-GR" sz="1600">
                <a:solidFill>
                  <a:srgbClr val="222222"/>
                </a:solidFill>
                <a:highlight>
                  <a:srgbClr val="FFFFFF"/>
                </a:highlight>
                <a:latin typeface="Arial" panose="020B0604020202020204" pitchFamily="34" charset="0"/>
              </a:rPr>
              <a:t> </a:t>
            </a:r>
            <a:r>
              <a:rPr lang="el-GR" sz="1400" b="0" i="1" u="sng">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
        <p:nvSpPr>
          <p:cNvPr id="330" name="Google Shape;330;g2bb2862943f_0_785"/>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8.1.2 </a:t>
            </a:r>
            <a:r>
              <a:rPr lang="el-GR" sz="1800" dirty="0">
                <a:solidFill>
                  <a:schemeClr val="lt1"/>
                </a:solidFill>
                <a:latin typeface="Calibri"/>
                <a:ea typeface="Calibri"/>
                <a:cs typeface="Calibri"/>
                <a:sym typeface="Calibri"/>
              </a:rPr>
              <a:t>Θηλασμός και διατροφή</a:t>
            </a:r>
            <a:endParaRPr sz="1800" dirty="0">
              <a:solidFill>
                <a:schemeClr val="lt1"/>
              </a:solidFill>
              <a:latin typeface="Calibri"/>
              <a:ea typeface="Calibri"/>
              <a:cs typeface="Calibri"/>
              <a:sym typeface="Calibri"/>
            </a:endParaRPr>
          </a:p>
        </p:txBody>
      </p:sp>
      <p:sp>
        <p:nvSpPr>
          <p:cNvPr id="334" name="Google Shape;334;g2bb2862943f_0_785"/>
          <p:cNvSpPr/>
          <p:nvPr/>
        </p:nvSpPr>
        <p:spPr>
          <a:xfrm>
            <a:off x="1218250" y="2640405"/>
            <a:ext cx="4173600" cy="744600"/>
          </a:xfrm>
          <a:prstGeom prst="rect">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3500" b="1" i="0" u="none" strike="noStrike" cap="none" dirty="0">
                <a:solidFill>
                  <a:srgbClr val="000000"/>
                </a:solidFill>
                <a:latin typeface="Calibri"/>
                <a:ea typeface="Calibri"/>
                <a:cs typeface="Calibri"/>
                <a:sym typeface="Calibri"/>
              </a:rPr>
              <a:t>ΝΕΟΓΕΝΝΗΤΟ</a:t>
            </a:r>
            <a:endParaRPr sz="3500" b="1" i="0" u="none" strike="noStrike" cap="none" dirty="0">
              <a:solidFill>
                <a:srgbClr val="000000"/>
              </a:solidFill>
              <a:latin typeface="Calibri"/>
              <a:ea typeface="Calibri"/>
              <a:cs typeface="Calibri"/>
              <a:sym typeface="Calibri"/>
            </a:endParaRPr>
          </a:p>
        </p:txBody>
      </p:sp>
      <p:sp>
        <p:nvSpPr>
          <p:cNvPr id="335" name="Google Shape;335;g2bb2862943f_0_785"/>
          <p:cNvSpPr/>
          <p:nvPr/>
        </p:nvSpPr>
        <p:spPr>
          <a:xfrm>
            <a:off x="1226800" y="3403394"/>
            <a:ext cx="4165200" cy="3004200"/>
          </a:xfrm>
          <a:prstGeom prst="rect">
            <a:avLst/>
          </a:prstGeom>
          <a:noFill/>
          <a:ln>
            <a:noFill/>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l-GR" sz="2000" b="0" i="0" u="none" strike="noStrike" cap="none" dirty="0">
                <a:solidFill>
                  <a:srgbClr val="000000"/>
                </a:solidFill>
                <a:latin typeface="Calibri"/>
                <a:ea typeface="Calibri"/>
                <a:cs typeface="Calibri"/>
                <a:sym typeface="Calibri"/>
              </a:rPr>
              <a:t>Ο θηλασμός μειώνει τον κίνδυνο εμφάνισης ορισμένων ασθενειών</a:t>
            </a:r>
            <a:r>
              <a:rPr lang="en-US" sz="2000" b="0" i="0" u="none" strike="noStrike" cap="none" dirty="0">
                <a:solidFill>
                  <a:srgbClr val="000000"/>
                </a:solidFill>
                <a:latin typeface="Calibri"/>
                <a:ea typeface="Calibri"/>
                <a:cs typeface="Calibri"/>
                <a:sym typeface="Calibri"/>
              </a:rPr>
              <a:t>:</a:t>
            </a:r>
            <a:endParaRPr lang="el-GR" dirty="0"/>
          </a:p>
          <a:p>
            <a:pPr marL="342900" marR="0" lvl="0" indent="-342900" algn="just" rtl="0">
              <a:lnSpc>
                <a:spcPct val="100000"/>
              </a:lnSpc>
              <a:spcBef>
                <a:spcPts val="0"/>
              </a:spcBef>
              <a:spcAft>
                <a:spcPts val="0"/>
              </a:spcAft>
              <a:buClr>
                <a:srgbClr val="000000"/>
              </a:buClr>
              <a:buSzPts val="1100"/>
              <a:buFont typeface="Wingdings" pitchFamily="2" charset="2"/>
              <a:buChar char="q"/>
            </a:pPr>
            <a:r>
              <a:rPr lang="el-GR" sz="2000" b="0" i="0" u="none" strike="noStrike" cap="none" dirty="0">
                <a:solidFill>
                  <a:srgbClr val="000000"/>
                </a:solidFill>
                <a:latin typeface="Calibri"/>
                <a:ea typeface="Calibri"/>
                <a:cs typeface="Calibri"/>
                <a:sym typeface="Calibri"/>
              </a:rPr>
              <a:t>Παχυσαρκία</a:t>
            </a:r>
          </a:p>
          <a:p>
            <a:pPr marL="342900" marR="0" lvl="0" indent="-342900" algn="just" rtl="0">
              <a:lnSpc>
                <a:spcPct val="100000"/>
              </a:lnSpc>
              <a:spcBef>
                <a:spcPts val="0"/>
              </a:spcBef>
              <a:spcAft>
                <a:spcPts val="0"/>
              </a:spcAft>
              <a:buClr>
                <a:srgbClr val="000000"/>
              </a:buClr>
              <a:buSzPts val="1100"/>
              <a:buFont typeface="Wingdings" pitchFamily="2" charset="2"/>
              <a:buChar char="q"/>
            </a:pPr>
            <a:r>
              <a:rPr lang="el-GR" sz="2000" b="0" i="0" u="none" strike="noStrike" cap="none" dirty="0">
                <a:solidFill>
                  <a:srgbClr val="000000"/>
                </a:solidFill>
                <a:latin typeface="Calibri"/>
                <a:ea typeface="Calibri"/>
                <a:cs typeface="Calibri"/>
                <a:sym typeface="Calibri"/>
              </a:rPr>
              <a:t>Άσθμα</a:t>
            </a:r>
          </a:p>
          <a:p>
            <a:pPr marL="342900" marR="0" lvl="0" indent="-342900" algn="just" rtl="0">
              <a:lnSpc>
                <a:spcPct val="100000"/>
              </a:lnSpc>
              <a:spcBef>
                <a:spcPts val="0"/>
              </a:spcBef>
              <a:spcAft>
                <a:spcPts val="0"/>
              </a:spcAft>
              <a:buClr>
                <a:srgbClr val="000000"/>
              </a:buClr>
              <a:buSzPts val="1100"/>
              <a:buFont typeface="Wingdings" pitchFamily="2" charset="2"/>
              <a:buChar char="q"/>
            </a:pPr>
            <a:r>
              <a:rPr lang="el-GR" sz="2000" b="0" i="0" u="none" strike="noStrike" cap="none" dirty="0">
                <a:solidFill>
                  <a:srgbClr val="000000"/>
                </a:solidFill>
                <a:latin typeface="Calibri"/>
                <a:ea typeface="Calibri"/>
                <a:cs typeface="Calibri"/>
                <a:sym typeface="Calibri"/>
              </a:rPr>
              <a:t>Μέση ωτίτιδα</a:t>
            </a:r>
          </a:p>
          <a:p>
            <a:pPr marL="342900" marR="0" lvl="0" indent="-342900" algn="just" rtl="0">
              <a:lnSpc>
                <a:spcPct val="100000"/>
              </a:lnSpc>
              <a:spcBef>
                <a:spcPts val="0"/>
              </a:spcBef>
              <a:spcAft>
                <a:spcPts val="0"/>
              </a:spcAft>
              <a:buClr>
                <a:srgbClr val="000000"/>
              </a:buClr>
              <a:buSzPts val="1100"/>
              <a:buFont typeface="Wingdings" pitchFamily="2" charset="2"/>
              <a:buChar char="q"/>
            </a:pPr>
            <a:r>
              <a:rPr lang="el-GR" sz="2000" b="0" i="0" u="none" strike="noStrike" cap="none" dirty="0" err="1">
                <a:solidFill>
                  <a:srgbClr val="000000"/>
                </a:solidFill>
                <a:latin typeface="Calibri"/>
                <a:ea typeface="Calibri"/>
                <a:cs typeface="Calibri"/>
                <a:sym typeface="Calibri"/>
              </a:rPr>
              <a:t>Ατοπική</a:t>
            </a:r>
            <a:r>
              <a:rPr lang="el-GR" sz="2000" b="0" i="0" u="none" strike="noStrike" cap="none" dirty="0">
                <a:solidFill>
                  <a:srgbClr val="000000"/>
                </a:solidFill>
                <a:latin typeface="Calibri"/>
                <a:ea typeface="Calibri"/>
                <a:cs typeface="Calibri"/>
                <a:sym typeface="Calibri"/>
              </a:rPr>
              <a:t> δερματίτιδα</a:t>
            </a:r>
          </a:p>
          <a:p>
            <a:pPr marL="342900" marR="0" lvl="0" indent="-342900" algn="just" rtl="0">
              <a:lnSpc>
                <a:spcPct val="100000"/>
              </a:lnSpc>
              <a:spcBef>
                <a:spcPts val="0"/>
              </a:spcBef>
              <a:spcAft>
                <a:spcPts val="0"/>
              </a:spcAft>
              <a:buClr>
                <a:srgbClr val="000000"/>
              </a:buClr>
              <a:buSzPts val="1100"/>
              <a:buFont typeface="Wingdings" pitchFamily="2" charset="2"/>
              <a:buChar char="q"/>
            </a:pPr>
            <a:r>
              <a:rPr lang="el-GR" sz="2000" b="0" i="0" u="none" strike="noStrike" cap="none" dirty="0">
                <a:solidFill>
                  <a:srgbClr val="000000"/>
                </a:solidFill>
                <a:latin typeface="Calibri"/>
                <a:ea typeface="Calibri"/>
                <a:cs typeface="Calibri"/>
                <a:sym typeface="Calibri"/>
              </a:rPr>
              <a:t>Διαβήτη</a:t>
            </a:r>
          </a:p>
          <a:p>
            <a:pPr marL="342900" marR="0" lvl="0" indent="-342900" algn="just" rtl="0">
              <a:lnSpc>
                <a:spcPct val="100000"/>
              </a:lnSpc>
              <a:spcBef>
                <a:spcPts val="0"/>
              </a:spcBef>
              <a:spcAft>
                <a:spcPts val="0"/>
              </a:spcAft>
              <a:buClr>
                <a:srgbClr val="000000"/>
              </a:buClr>
              <a:buSzPts val="1100"/>
              <a:buFont typeface="Wingdings" pitchFamily="2" charset="2"/>
              <a:buChar char="q"/>
            </a:pPr>
            <a:r>
              <a:rPr lang="el-GR" sz="2000" b="0" i="0" u="none" strike="noStrike" cap="none" dirty="0">
                <a:solidFill>
                  <a:srgbClr val="000000"/>
                </a:solidFill>
                <a:latin typeface="Calibri"/>
                <a:ea typeface="Calibri"/>
                <a:cs typeface="Calibri"/>
                <a:sym typeface="Calibri"/>
              </a:rPr>
              <a:t>Κοιλιοκάκη.</a:t>
            </a:r>
          </a:p>
        </p:txBody>
      </p:sp>
      <p:sp>
        <p:nvSpPr>
          <p:cNvPr id="336" name="Google Shape;336;g2bb2862943f_0_785"/>
          <p:cNvSpPr/>
          <p:nvPr/>
        </p:nvSpPr>
        <p:spPr>
          <a:xfrm>
            <a:off x="6104550" y="2659224"/>
            <a:ext cx="4173600" cy="744600"/>
          </a:xfrm>
          <a:prstGeom prst="rect">
            <a:avLst/>
          </a:prstGeom>
          <a:solidFill>
            <a:srgbClr val="EA9999"/>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None/>
            </a:pPr>
            <a:r>
              <a:rPr lang="el-GR" sz="3500" b="1" i="0" u="none" strike="noStrike" cap="none" dirty="0">
                <a:solidFill>
                  <a:srgbClr val="000000"/>
                </a:solidFill>
                <a:latin typeface="Calibri"/>
                <a:ea typeface="Calibri"/>
                <a:cs typeface="Calibri"/>
                <a:sym typeface="Calibri"/>
              </a:rPr>
              <a:t>ΜΗΤΕΡΑ</a:t>
            </a:r>
            <a:endParaRPr sz="3500" b="1" i="0" u="none" strike="noStrike" cap="none" dirty="0">
              <a:solidFill>
                <a:srgbClr val="000000"/>
              </a:solidFill>
              <a:latin typeface="Calibri"/>
              <a:ea typeface="Calibri"/>
              <a:cs typeface="Calibri"/>
              <a:sym typeface="Calibri"/>
            </a:endParaRPr>
          </a:p>
        </p:txBody>
      </p:sp>
      <p:sp>
        <p:nvSpPr>
          <p:cNvPr id="337" name="Google Shape;337;g2bb2862943f_0_785"/>
          <p:cNvSpPr/>
          <p:nvPr/>
        </p:nvSpPr>
        <p:spPr>
          <a:xfrm>
            <a:off x="6171150" y="3385005"/>
            <a:ext cx="4107000" cy="3099900"/>
          </a:xfrm>
          <a:prstGeom prst="rect">
            <a:avLst/>
          </a:prstGeom>
          <a:noFill/>
          <a:ln>
            <a:noFill/>
          </a:ln>
        </p:spPr>
        <p:txBody>
          <a:bodyPr spcFirstLastPara="1" wrap="square" lIns="91425" tIns="91425" rIns="91425" bIns="91425" anchor="ctr" anchorCtr="0">
            <a:noAutofit/>
          </a:bodyPr>
          <a:lstStyle/>
          <a:p>
            <a:pPr marL="0" marR="0" lvl="0" indent="0" algn="just" rtl="0">
              <a:lnSpc>
                <a:spcPct val="100000"/>
              </a:lnSpc>
              <a:spcBef>
                <a:spcPts val="0"/>
              </a:spcBef>
              <a:spcAft>
                <a:spcPts val="0"/>
              </a:spcAft>
              <a:buNone/>
            </a:pPr>
            <a:r>
              <a:rPr lang="el-GR" sz="2000" b="0" i="0" u="none" strike="noStrike" cap="none" dirty="0">
                <a:solidFill>
                  <a:srgbClr val="000000"/>
                </a:solidFill>
                <a:latin typeface="Calibri"/>
                <a:ea typeface="Calibri"/>
                <a:cs typeface="Calibri"/>
                <a:sym typeface="Calibri"/>
              </a:rPr>
              <a:t>Ο θηλασμός έχει επίσης μια σειρά από οφέλη για τη μητέρα, μειώνοντας τον κίνδυνο</a:t>
            </a:r>
            <a:r>
              <a:rPr lang="en-US" sz="2000" b="0" i="0" u="none" strike="noStrike" cap="none" dirty="0">
                <a:solidFill>
                  <a:srgbClr val="000000"/>
                </a:solidFill>
                <a:latin typeface="Calibri"/>
                <a:ea typeface="Calibri"/>
                <a:cs typeface="Calibri"/>
                <a:sym typeface="Calibri"/>
              </a:rPr>
              <a:t>:</a:t>
            </a:r>
            <a:endParaRPr dirty="0"/>
          </a:p>
          <a:p>
            <a:pPr marL="342900" marR="0" lvl="0" indent="-342900" algn="just" rtl="0">
              <a:lnSpc>
                <a:spcPct val="100000"/>
              </a:lnSpc>
              <a:spcBef>
                <a:spcPts val="0"/>
              </a:spcBef>
              <a:spcAft>
                <a:spcPts val="0"/>
              </a:spcAft>
              <a:buClr>
                <a:srgbClr val="000000"/>
              </a:buClr>
              <a:buSzPts val="2000"/>
              <a:buFont typeface="Wingdings" pitchFamily="2" charset="2"/>
              <a:buChar char="q"/>
            </a:pPr>
            <a:r>
              <a:rPr lang="el-GR" sz="2000" b="0" i="0" u="none" strike="noStrike" cap="none" dirty="0">
                <a:solidFill>
                  <a:srgbClr val="000000"/>
                </a:solidFill>
                <a:latin typeface="Calibri"/>
                <a:ea typeface="Calibri"/>
                <a:cs typeface="Calibri"/>
                <a:sym typeface="Calibri"/>
              </a:rPr>
              <a:t>Καρκίνου του μαστού, των ωοθηκών, του </a:t>
            </a:r>
            <a:r>
              <a:rPr lang="el-GR" sz="2000" b="0" i="0" u="none" strike="noStrike" cap="none" dirty="0" err="1">
                <a:solidFill>
                  <a:srgbClr val="000000"/>
                </a:solidFill>
                <a:latin typeface="Calibri"/>
                <a:ea typeface="Calibri"/>
                <a:cs typeface="Calibri"/>
                <a:sym typeface="Calibri"/>
              </a:rPr>
              <a:t>ενδομητρίου</a:t>
            </a:r>
            <a:r>
              <a:rPr lang="el-GR" sz="2000" b="0" i="0" u="none" strike="noStrike" cap="none" dirty="0">
                <a:solidFill>
                  <a:srgbClr val="000000"/>
                </a:solidFill>
                <a:latin typeface="Calibri"/>
                <a:ea typeface="Calibri"/>
                <a:cs typeface="Calibri"/>
                <a:sym typeface="Calibri"/>
              </a:rPr>
              <a:t> και του θυρεοειδούς</a:t>
            </a:r>
          </a:p>
          <a:p>
            <a:pPr marL="342900" marR="0" lvl="0" indent="-342900" algn="just" rtl="0">
              <a:lnSpc>
                <a:spcPct val="100000"/>
              </a:lnSpc>
              <a:spcBef>
                <a:spcPts val="0"/>
              </a:spcBef>
              <a:spcAft>
                <a:spcPts val="0"/>
              </a:spcAft>
              <a:buClr>
                <a:srgbClr val="000000"/>
              </a:buClr>
              <a:buSzPts val="2000"/>
              <a:buFont typeface="Wingdings" pitchFamily="2" charset="2"/>
              <a:buChar char="q"/>
            </a:pPr>
            <a:r>
              <a:rPr lang="el-GR" sz="2000" b="0" i="0" u="none" strike="noStrike" cap="none" dirty="0">
                <a:solidFill>
                  <a:srgbClr val="000000"/>
                </a:solidFill>
                <a:latin typeface="Calibri"/>
                <a:ea typeface="Calibri"/>
                <a:cs typeface="Calibri"/>
                <a:sym typeface="Calibri"/>
              </a:rPr>
              <a:t>Διαβήτη τύπου 2</a:t>
            </a:r>
          </a:p>
          <a:p>
            <a:pPr marL="342900" marR="0" lvl="0" indent="-342900" algn="just" rtl="0">
              <a:lnSpc>
                <a:spcPct val="100000"/>
              </a:lnSpc>
              <a:spcBef>
                <a:spcPts val="0"/>
              </a:spcBef>
              <a:spcAft>
                <a:spcPts val="0"/>
              </a:spcAft>
              <a:buClr>
                <a:srgbClr val="000000"/>
              </a:buClr>
              <a:buSzPts val="2000"/>
              <a:buFont typeface="Wingdings" pitchFamily="2" charset="2"/>
              <a:buChar char="q"/>
            </a:pPr>
            <a:r>
              <a:rPr lang="el-GR" sz="2000" b="0" i="0" u="none" strike="noStrike" cap="none" dirty="0">
                <a:solidFill>
                  <a:srgbClr val="000000"/>
                </a:solidFill>
                <a:latin typeface="Calibri"/>
                <a:ea typeface="Calibri"/>
                <a:cs typeface="Calibri"/>
                <a:sym typeface="Calibri"/>
              </a:rPr>
              <a:t>Ρευματοειδούς αρθρίτιδας</a:t>
            </a:r>
          </a:p>
          <a:p>
            <a:pPr marL="342900" marR="0" lvl="0" indent="-342900" algn="just" rtl="0">
              <a:lnSpc>
                <a:spcPct val="100000"/>
              </a:lnSpc>
              <a:spcBef>
                <a:spcPts val="0"/>
              </a:spcBef>
              <a:spcAft>
                <a:spcPts val="0"/>
              </a:spcAft>
              <a:buClr>
                <a:srgbClr val="000000"/>
              </a:buClr>
              <a:buSzPts val="2000"/>
              <a:buFont typeface="Wingdings" pitchFamily="2" charset="2"/>
              <a:buChar char="q"/>
            </a:pPr>
            <a:r>
              <a:rPr lang="el-GR" sz="2000" b="0" i="0" u="none" strike="noStrike" cap="none" dirty="0">
                <a:solidFill>
                  <a:srgbClr val="000000"/>
                </a:solidFill>
                <a:latin typeface="Calibri"/>
                <a:ea typeface="Calibri"/>
                <a:cs typeface="Calibri"/>
                <a:sym typeface="Calibri"/>
              </a:rPr>
              <a:t>Υπέρτασης</a:t>
            </a:r>
            <a:endParaRPr sz="2000" b="0" i="0" u="none" strike="noStrike" cap="none" dirty="0">
              <a:solidFill>
                <a:srgbClr val="000000"/>
              </a:solidFill>
              <a:latin typeface="Calibri"/>
              <a:ea typeface="Calibri"/>
              <a:cs typeface="Calibri"/>
              <a:sym typeface="Calibri"/>
            </a:endParaRPr>
          </a:p>
        </p:txBody>
      </p:sp>
      <p:cxnSp>
        <p:nvCxnSpPr>
          <p:cNvPr id="338" name="Google Shape;338;g2bb2862943f_0_785"/>
          <p:cNvCxnSpPr/>
          <p:nvPr/>
        </p:nvCxnSpPr>
        <p:spPr>
          <a:xfrm>
            <a:off x="5747900" y="2659224"/>
            <a:ext cx="600" cy="3748500"/>
          </a:xfrm>
          <a:prstGeom prst="straightConnector1">
            <a:avLst/>
          </a:prstGeom>
          <a:noFill/>
          <a:ln w="19050" cap="flat" cmpd="sng">
            <a:solidFill>
              <a:srgbClr val="44546A"/>
            </a:solidFill>
            <a:prstDash val="dot"/>
            <a:round/>
            <a:headEnd type="oval" w="med" len="med"/>
            <a:tailEnd type="oval" w="med" len="med"/>
          </a:ln>
        </p:spPr>
      </p:cxnSp>
      <p:sp>
        <p:nvSpPr>
          <p:cNvPr id="339" name="Google Shape;339;g2bb2862943f_0_785"/>
          <p:cNvSpPr/>
          <p:nvPr/>
        </p:nvSpPr>
        <p:spPr>
          <a:xfrm>
            <a:off x="2039514" y="1695798"/>
            <a:ext cx="7552500" cy="738600"/>
          </a:xfrm>
          <a:prstGeom prst="rect">
            <a:avLst/>
          </a:prstGeom>
          <a:noFill/>
          <a:ln w="28575" cap="flat" cmpd="sng">
            <a:solidFill>
              <a:srgbClr val="FF9999"/>
            </a:solidFill>
            <a:prstDash val="dashDot"/>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l-GR" sz="1400" b="1" i="0" u="none" strike="noStrike" cap="none" dirty="0">
                <a:solidFill>
                  <a:srgbClr val="000000"/>
                </a:solidFill>
                <a:latin typeface="Calibri"/>
                <a:ea typeface="Calibri"/>
                <a:cs typeface="Calibri"/>
                <a:sym typeface="Calibri"/>
              </a:rPr>
              <a:t>ΕΠΕΞΗΓΗΜΑΤΙΚΟ ΒΙΝΤΕΟ ΜΕ ΤΙΣ ΠΙΟ ΣΥΝΗΘΙΣΜΕΝΕΣ ΣΤΑΣΕΙΣ ΘΗΛΑΣΜΟΥ:</a:t>
            </a:r>
            <a:endParaRPr dirty="0"/>
          </a:p>
          <a:p>
            <a:pPr marL="0" marR="0" lvl="0" indent="0" algn="ctr" rtl="0">
              <a:lnSpc>
                <a:spcPct val="100000"/>
              </a:lnSpc>
              <a:spcBef>
                <a:spcPts val="0"/>
              </a:spcBef>
              <a:spcAft>
                <a:spcPts val="0"/>
              </a:spcAft>
              <a:buNone/>
            </a:pPr>
            <a:r>
              <a:rPr lang="en-US" sz="1400" b="1" i="0" u="sng" strike="noStrike" cap="none" dirty="0">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https://www.youtube.com/watch?v=or4OnMxihUg</a:t>
            </a:r>
            <a:endParaRPr sz="1400" b="1" i="0" u="none" strike="noStrike" cap="none" dirty="0">
              <a:solidFill>
                <a:srgbClr val="000000"/>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g2bb2862943f_0_804"/>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Εναλλακτικές επιλογές στον θηλασμό</a:t>
            </a:r>
            <a:endParaRPr dirty="0"/>
          </a:p>
        </p:txBody>
      </p:sp>
      <p:sp>
        <p:nvSpPr>
          <p:cNvPr id="346" name="Google Shape;346;g2bb2862943f_0_804"/>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8.1.2 </a:t>
            </a:r>
            <a:r>
              <a:rPr lang="el-GR" sz="1800" dirty="0">
                <a:solidFill>
                  <a:schemeClr val="lt1"/>
                </a:solidFill>
                <a:latin typeface="Calibri"/>
                <a:ea typeface="Calibri"/>
                <a:cs typeface="Calibri"/>
                <a:sym typeface="Calibri"/>
              </a:rPr>
              <a:t>Θηλασμός και διατροφή</a:t>
            </a:r>
            <a:endParaRPr sz="1800" dirty="0">
              <a:solidFill>
                <a:schemeClr val="lt1"/>
              </a:solidFill>
              <a:latin typeface="Calibri"/>
              <a:ea typeface="Calibri"/>
              <a:cs typeface="Calibri"/>
              <a:sym typeface="Calibri"/>
            </a:endParaRPr>
          </a:p>
        </p:txBody>
      </p:sp>
      <p:sp>
        <p:nvSpPr>
          <p:cNvPr id="350" name="Google Shape;350;g2bb2862943f_0_804"/>
          <p:cNvSpPr txBox="1">
            <a:spLocks noGrp="1"/>
          </p:cNvSpPr>
          <p:nvPr>
            <p:ph type="body" idx="4294967295"/>
          </p:nvPr>
        </p:nvSpPr>
        <p:spPr>
          <a:xfrm>
            <a:off x="343932" y="1716206"/>
            <a:ext cx="10642200" cy="3520812"/>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1200"/>
              </a:spcBef>
              <a:spcAft>
                <a:spcPts val="0"/>
              </a:spcAft>
              <a:buSzPts val="2000"/>
              <a:buFont typeface="Wingdings" panose="05000000000000000000" pitchFamily="2" charset="2"/>
              <a:buChar char="§"/>
            </a:pPr>
            <a:r>
              <a:rPr lang="el-GR" sz="2000" dirty="0"/>
              <a:t>Το βρεφικό γάλα σε σκόνη που παρασκευάζεται στο εμπόριο αποτελεί εναλλακτική λύση στο μητρικό γάλα για τις μητέρες που το επιλέγουν, αν και ο Παγκόσμιος Οργανισμός Υγείας συνιστά τον θηλασμό όταν αυτό είναι εφικτό.</a:t>
            </a:r>
            <a:endParaRPr dirty="0"/>
          </a:p>
          <a:p>
            <a:pPr marL="342900" lvl="0" indent="-342900" algn="l" rtl="0">
              <a:lnSpc>
                <a:spcPct val="120000"/>
              </a:lnSpc>
              <a:spcBef>
                <a:spcPts val="1200"/>
              </a:spcBef>
              <a:spcAft>
                <a:spcPts val="0"/>
              </a:spcAft>
              <a:buSzPts val="2000"/>
              <a:buFont typeface="Wingdings" panose="05000000000000000000" pitchFamily="2" charset="2"/>
              <a:buChar char="§"/>
            </a:pPr>
            <a:r>
              <a:rPr lang="el-GR" sz="2000" dirty="0"/>
              <a:t>Παρασκευαζόμενο κάτω από αποστειρωμένες συνθήκες, το βρεφικό γάλα του εμπορίου προσπαθεί να αντιγράψει το μητρικό γάλα χρησιμοποιώντας έναν πολύπλοκο συνδυασμό πρωτεϊνών, σακχάρων, λιπών και βιταμινών που δεν μπορεί να δημιουργηθεί στο σπίτι. Ως εκ τούτου, αν δεν θηλάζετε το μωρό σας, είναι σημαντικό να χρησιμοποιείτε μόνο γάλα που παρασκευάζεται στο εμπόριο. </a:t>
            </a:r>
            <a:endParaRPr sz="2000" dirty="0"/>
          </a:p>
          <a:p>
            <a:pPr marL="0" lvl="0" indent="0" algn="l" rtl="0">
              <a:lnSpc>
                <a:spcPct val="120000"/>
              </a:lnSpc>
              <a:spcBef>
                <a:spcPts val="1200"/>
              </a:spcBef>
              <a:spcAft>
                <a:spcPts val="0"/>
              </a:spcAft>
              <a:buSzPts val="2000"/>
              <a:buNone/>
            </a:pPr>
            <a:endParaRPr sz="2000" dirty="0"/>
          </a:p>
        </p:txBody>
      </p:sp>
      <p:sp>
        <p:nvSpPr>
          <p:cNvPr id="353" name="Google Shape;353;g2bb2862943f_0_804"/>
          <p:cNvSpPr txBox="1"/>
          <p:nvPr/>
        </p:nvSpPr>
        <p:spPr>
          <a:xfrm>
            <a:off x="256659" y="5531821"/>
            <a:ext cx="11059800" cy="523180"/>
          </a:xfrm>
          <a:prstGeom prst="rect">
            <a:avLst/>
          </a:prstGeom>
          <a:noFill/>
          <a:ln w="28575" cap="flat" cmpd="sng">
            <a:solidFill>
              <a:srgbClr val="FF9999"/>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l-GR" sz="1400" b="1" i="0" u="none" strike="noStrike" cap="none" dirty="0">
                <a:solidFill>
                  <a:srgbClr val="000000"/>
                </a:solidFill>
                <a:latin typeface="Arial"/>
                <a:ea typeface="Arial"/>
                <a:cs typeface="Arial"/>
                <a:sym typeface="Arial"/>
              </a:rPr>
              <a:t>Οποιεσδήποτε απορίες σχετικά με εναλλακτικές στο μητρικό γάλα θα πρέπει να συζητηθούν με τον παιδίατρό σας.</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8"/>
        <p:cNvGrpSpPr/>
        <p:nvPr/>
      </p:nvGrpSpPr>
      <p:grpSpPr>
        <a:xfrm>
          <a:off x="0" y="0"/>
          <a:ext cx="0" cy="0"/>
          <a:chOff x="0" y="0"/>
          <a:chExt cx="0" cy="0"/>
        </a:xfrm>
      </p:grpSpPr>
      <p:sp>
        <p:nvSpPr>
          <p:cNvPr id="359" name="Google Shape;359;g2bb2862943f_0_823"/>
          <p:cNvSpPr txBox="1">
            <a:spLocks noGrp="1"/>
          </p:cNvSpPr>
          <p:nvPr>
            <p:ph type="title"/>
          </p:nvPr>
        </p:nvSpPr>
        <p:spPr>
          <a:xfrm>
            <a:off x="566149" y="976247"/>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Συμπληρωματική διατροφή</a:t>
            </a:r>
            <a:endParaRPr dirty="0"/>
          </a:p>
        </p:txBody>
      </p:sp>
      <p:sp>
        <p:nvSpPr>
          <p:cNvPr id="360" name="Google Shape;360;g2bb2862943f_0_823"/>
          <p:cNvSpPr/>
          <p:nvPr/>
        </p:nvSpPr>
        <p:spPr>
          <a:xfrm>
            <a:off x="8554065" y="-3933"/>
            <a:ext cx="363660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8.1.2 </a:t>
            </a:r>
            <a:r>
              <a:rPr lang="el-GR" sz="1800" dirty="0">
                <a:solidFill>
                  <a:schemeClr val="lt1"/>
                </a:solidFill>
                <a:latin typeface="Calibri"/>
                <a:ea typeface="Calibri"/>
                <a:cs typeface="Calibri"/>
                <a:sym typeface="Calibri"/>
              </a:rPr>
              <a:t>Θηλασμός και διατροφή</a:t>
            </a:r>
            <a:endParaRPr sz="1800" dirty="0">
              <a:solidFill>
                <a:schemeClr val="lt1"/>
              </a:solidFill>
              <a:latin typeface="Calibri"/>
              <a:ea typeface="Calibri"/>
              <a:cs typeface="Calibri"/>
              <a:sym typeface="Calibri"/>
            </a:endParaRPr>
          </a:p>
        </p:txBody>
      </p:sp>
      <p:sp>
        <p:nvSpPr>
          <p:cNvPr id="365" name="Google Shape;365;g2bb2862943f_0_823"/>
          <p:cNvSpPr txBox="1">
            <a:spLocks noGrp="1"/>
          </p:cNvSpPr>
          <p:nvPr>
            <p:ph type="body" idx="4294967295"/>
          </p:nvPr>
        </p:nvSpPr>
        <p:spPr>
          <a:xfrm>
            <a:off x="321932" y="1738202"/>
            <a:ext cx="11481300" cy="2474700"/>
          </a:xfrm>
          <a:prstGeom prst="rect">
            <a:avLst/>
          </a:prstGeom>
          <a:noFill/>
          <a:ln>
            <a:noFill/>
          </a:ln>
        </p:spPr>
        <p:txBody>
          <a:bodyPr spcFirstLastPara="1" wrap="square" lIns="91425" tIns="45700" rIns="91425" bIns="45700" anchor="t" anchorCtr="0">
            <a:normAutofit/>
          </a:bodyPr>
          <a:lstStyle/>
          <a:p>
            <a:pPr marL="342900" lvl="0" indent="-342900" algn="l" rtl="0">
              <a:lnSpc>
                <a:spcPct val="120000"/>
              </a:lnSpc>
              <a:spcBef>
                <a:spcPts val="1200"/>
              </a:spcBef>
              <a:spcAft>
                <a:spcPts val="0"/>
              </a:spcAft>
              <a:buSzPts val="2000"/>
              <a:buFont typeface="Wingdings" panose="05000000000000000000" pitchFamily="2" charset="2"/>
              <a:buChar char="§"/>
            </a:pPr>
            <a:r>
              <a:rPr lang="el-GR" sz="2000" dirty="0"/>
              <a:t>Συνιστάται η σταδιακή εισαγωγή της συμπληρωματικής διατροφής από την ηλικία των 6 μηνών και μετά.</a:t>
            </a:r>
            <a:endParaRPr dirty="0"/>
          </a:p>
          <a:p>
            <a:pPr marL="342900" lvl="0" indent="-342900" algn="l" rtl="0">
              <a:lnSpc>
                <a:spcPct val="120000"/>
              </a:lnSpc>
              <a:spcBef>
                <a:spcPts val="1200"/>
              </a:spcBef>
              <a:spcAft>
                <a:spcPts val="0"/>
              </a:spcAft>
              <a:buSzPts val="2000"/>
              <a:buFont typeface="Wingdings" panose="05000000000000000000" pitchFamily="2" charset="2"/>
              <a:buChar char="§"/>
            </a:pPr>
            <a:r>
              <a:rPr lang="el-GR" sz="2000" dirty="0"/>
              <a:t>Το παρακάτω βίντεο εξηγεί σε ποια στάδια πρέπει να αρχίσετε να συμπεριλαμβάνετε ορισμένα τρόφιμα.</a:t>
            </a:r>
            <a:endParaRPr dirty="0"/>
          </a:p>
          <a:p>
            <a:pPr marL="342900" indent="-342900" algn="ctr">
              <a:lnSpc>
                <a:spcPct val="150000"/>
              </a:lnSpc>
              <a:spcBef>
                <a:spcPts val="0"/>
              </a:spcBef>
              <a:buFont typeface="Wingdings" panose="05000000000000000000" pitchFamily="2" charset="2"/>
              <a:buChar char="§"/>
            </a:pPr>
            <a:endParaRPr sz="2000" b="1" u="sng" dirty="0"/>
          </a:p>
          <a:p>
            <a:pPr marL="0" lvl="0" indent="0" algn="l" rtl="0">
              <a:lnSpc>
                <a:spcPct val="120000"/>
              </a:lnSpc>
              <a:spcBef>
                <a:spcPts val="1200"/>
              </a:spcBef>
              <a:spcAft>
                <a:spcPts val="0"/>
              </a:spcAft>
              <a:buSzPts val="2000"/>
              <a:buNone/>
            </a:pPr>
            <a:endParaRPr sz="2000" dirty="0"/>
          </a:p>
        </p:txBody>
      </p:sp>
      <p:sp>
        <p:nvSpPr>
          <p:cNvPr id="366" name="Google Shape;366;g2bb2862943f_0_823"/>
          <p:cNvSpPr/>
          <p:nvPr/>
        </p:nvSpPr>
        <p:spPr>
          <a:xfrm>
            <a:off x="1731603" y="3134149"/>
            <a:ext cx="7607700" cy="738600"/>
          </a:xfrm>
          <a:prstGeom prst="rect">
            <a:avLst/>
          </a:prstGeom>
          <a:noFill/>
          <a:ln w="28575" cap="flat" cmpd="sng">
            <a:solidFill>
              <a:srgbClr val="FF9999"/>
            </a:solidFill>
            <a:prstDash val="dashDot"/>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l-GR" sz="1800" b="1" i="0" u="none" strike="noStrike" cap="none" dirty="0">
                <a:solidFill>
                  <a:srgbClr val="000000"/>
                </a:solidFill>
                <a:latin typeface="Arial"/>
                <a:ea typeface="Arial"/>
                <a:cs typeface="Arial"/>
                <a:sym typeface="Arial"/>
              </a:rPr>
              <a:t>Επεξηγηματικό βίντεο συμπληρωματικής διατροφής</a:t>
            </a:r>
            <a:endParaRPr sz="1800" b="1" i="0" u="sng"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800" b="1" i="0" u="sng" strike="noStrike" cap="none" dirty="0">
                <a:solidFill>
                  <a:srgbClr val="000000"/>
                </a:solidFill>
                <a:latin typeface="Arial"/>
                <a:ea typeface="Arial"/>
                <a:cs typeface="Arial"/>
                <a:sym typeface="Arial"/>
                <a:hlinkClick r:id="rId3">
                  <a:extLst>
                    <a:ext uri="{A12FA001-AC4F-418D-AE19-62706E023703}">
                      <ahyp:hlinkClr xmlns="" xmlns:ahyp="http://schemas.microsoft.com/office/drawing/2018/hyperlinkcolor" val="tx"/>
                    </a:ext>
                  </a:extLst>
                </a:hlinkClick>
              </a:rPr>
              <a:t>https://youtu.be/97mOI52QqqY?si=lRcyIytEFpctHPIp</a:t>
            </a:r>
            <a:endParaRPr sz="18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p:txBody>
      </p:sp>
      <p:sp>
        <p:nvSpPr>
          <p:cNvPr id="367" name="Google Shape;367;g2bb2862943f_0_823"/>
          <p:cNvSpPr txBox="1"/>
          <p:nvPr/>
        </p:nvSpPr>
        <p:spPr>
          <a:xfrm>
            <a:off x="566149" y="4868627"/>
            <a:ext cx="10783342" cy="707846"/>
          </a:xfrm>
          <a:prstGeom prst="rect">
            <a:avLst/>
          </a:prstGeom>
          <a:noFill/>
          <a:ln w="28575" cap="flat" cmpd="sng">
            <a:solidFill>
              <a:srgbClr val="FF999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l-GR" sz="2000" b="1" i="0" u="none" strike="noStrike" cap="none" dirty="0">
                <a:solidFill>
                  <a:srgbClr val="000000"/>
                </a:solidFill>
                <a:latin typeface="Calibri" panose="020F0502020204030204" pitchFamily="34" charset="0"/>
                <a:cs typeface="Calibri" panose="020F0502020204030204" pitchFamily="34" charset="0"/>
                <a:sym typeface="Arial"/>
              </a:rPr>
              <a:t>Οποιεσδήποτε απορίες σχετικά με τη συμπληρωματική διατροφή θα πρέπει να συζητηθούν με τον παιδίατρό σας.</a:t>
            </a:r>
            <a:endParaRPr sz="2000" b="1" i="0" u="none" strike="noStrike" cap="none" dirty="0">
              <a:solidFill>
                <a:srgbClr val="000000"/>
              </a:solidFill>
              <a:latin typeface="Arial"/>
              <a:ea typeface="Arial"/>
              <a:cs typeface="Arial"/>
              <a:sym typeface="Arial"/>
            </a:endParaRPr>
          </a:p>
        </p:txBody>
      </p:sp>
      <p:sp>
        <p:nvSpPr>
          <p:cNvPr id="3" name="TextBox 2">
            <a:extLst>
              <a:ext uri="{FF2B5EF4-FFF2-40B4-BE49-F238E27FC236}">
                <a16:creationId xmlns:a16="http://schemas.microsoft.com/office/drawing/2014/main" id="{23BD01D1-1ADA-62A0-5610-A3BF214C7A78}"/>
              </a:ext>
            </a:extLst>
          </p:cNvPr>
          <p:cNvSpPr txBox="1"/>
          <p:nvPr/>
        </p:nvSpPr>
        <p:spPr>
          <a:xfrm>
            <a:off x="2555240" y="3935903"/>
            <a:ext cx="6146800" cy="553998"/>
          </a:xfrm>
          <a:prstGeom prst="rect">
            <a:avLst/>
          </a:prstGeom>
          <a:noFill/>
        </p:spPr>
        <p:txBody>
          <a:bodyPr wrap="square">
            <a:spAutoFit/>
          </a:bodyPr>
          <a:lstStyle/>
          <a:p>
            <a:pPr marL="0" indent="0" algn="l" rtl="0" latinLnBrk="0">
              <a:spcBef>
                <a:spcPts val="0"/>
              </a:spcBef>
              <a:spcAft>
                <a:spcPts val="0"/>
              </a:spcAft>
              <a:buNone/>
            </a:pPr>
            <a:r>
              <a:rPr lang="el-GR" sz="1400" b="0" i="1" dirty="0" err="1">
                <a:solidFill>
                  <a:srgbClr val="222222"/>
                </a:solidFill>
                <a:effectLst/>
                <a:highlight>
                  <a:srgbClr val="FFFFFF"/>
                </a:highlight>
                <a:latin typeface="Calibri" panose="020F0502020204030204" pitchFamily="34" charset="0"/>
              </a:rPr>
              <a:t>Πατωντας</a:t>
            </a:r>
            <a:r>
              <a:rPr lang="el-GR" sz="1400" b="0" i="1" dirty="0">
                <a:solidFill>
                  <a:srgbClr val="222222"/>
                </a:solidFill>
                <a:effectLst/>
                <a:highlight>
                  <a:srgbClr val="FFFFFF"/>
                </a:highlight>
                <a:latin typeface="Calibri" panose="020F0502020204030204" pitchFamily="34" charset="0"/>
              </a:rPr>
              <a:t> τον σύνδεσμο αποδέχεστε τους όρους </a:t>
            </a:r>
            <a:r>
              <a:rPr lang="el-GR" sz="1400" b="0" i="1" dirty="0" err="1">
                <a:solidFill>
                  <a:srgbClr val="222222"/>
                </a:solidFill>
                <a:effectLst/>
                <a:highlight>
                  <a:srgbClr val="FFFFFF"/>
                </a:highlight>
                <a:latin typeface="Calibri" panose="020F0502020204030204" pitchFamily="34" charset="0"/>
              </a:rPr>
              <a:t>ιδιωτικότητας</a:t>
            </a:r>
            <a:r>
              <a:rPr lang="el-GR" sz="1400" b="0" i="1" dirty="0">
                <a:solidFill>
                  <a:srgbClr val="222222"/>
                </a:solidFill>
                <a:effectLst/>
                <a:highlight>
                  <a:srgbClr val="FFFFFF"/>
                </a:highlight>
                <a:latin typeface="Calibri" panose="020F0502020204030204" pitchFamily="34" charset="0"/>
              </a:rPr>
              <a:t> του </a:t>
            </a:r>
            <a:r>
              <a:rPr lang="el-GR" sz="1400" b="0" i="1" dirty="0" err="1">
                <a:solidFill>
                  <a:srgbClr val="222222"/>
                </a:solidFill>
                <a:effectLst/>
                <a:highlight>
                  <a:srgbClr val="FFFFFF"/>
                </a:highlight>
                <a:latin typeface="Calibri" panose="020F0502020204030204" pitchFamily="34" charset="0"/>
              </a:rPr>
              <a:t>YouTube</a:t>
            </a:r>
            <a:r>
              <a:rPr lang="el-GR" sz="1400" b="0" i="1" dirty="0">
                <a:solidFill>
                  <a:srgbClr val="222222"/>
                </a:solidFill>
                <a:effectLst/>
                <a:highlight>
                  <a:srgbClr val="FFFFFF"/>
                </a:highlight>
                <a:latin typeface="Calibri" panose="020F0502020204030204" pitchFamily="34" charset="0"/>
              </a:rPr>
              <a:t>.</a:t>
            </a:r>
            <a:r>
              <a:rPr lang="el-GR" sz="1600" dirty="0">
                <a:solidFill>
                  <a:srgbClr val="222222"/>
                </a:solidFill>
                <a:highlight>
                  <a:srgbClr val="FFFFFF"/>
                </a:highlight>
                <a:latin typeface="Arial" panose="020B0604020202020204" pitchFamily="34" charset="0"/>
              </a:rPr>
              <a:t> </a:t>
            </a:r>
            <a:r>
              <a:rPr lang="el-GR" sz="1400" b="0" i="1" u="sng" dirty="0">
                <a:solidFill>
                  <a:srgbClr val="1155CC"/>
                </a:solidFill>
                <a:effectLst/>
                <a:highlight>
                  <a:srgbClr val="FFFFFF"/>
                </a:highlight>
                <a:latin typeface="Calibri" panose="020F0502020204030204" pitchFamily="34" charset="0"/>
              </a:rPr>
              <a:t>Μάθετε περισσότερα</a:t>
            </a:r>
            <a:endParaRPr lang="el-GR" sz="1600" b="0" i="0" dirty="0">
              <a:solidFill>
                <a:srgbClr val="222222"/>
              </a:solidFill>
              <a:effectLst/>
              <a:highlight>
                <a:srgbClr val="FFFFFF"/>
              </a:highlight>
              <a:latin typeface="Arial" panose="020B0604020202020204"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a:spcBef>
                <a:spcPts val="0"/>
              </a:spcBef>
            </a:pPr>
            <a:r>
              <a:rPr lang="en-US" sz="2400" dirty="0">
                <a:solidFill>
                  <a:srgbClr val="C01E24"/>
                </a:solidFill>
                <a:latin typeface="Calibri" panose="020F0502020204030204" pitchFamily="34" charset="0"/>
                <a:cs typeface="Calibri" panose="020F0502020204030204" pitchFamily="34" charset="0"/>
              </a:rPr>
              <a:t>8.1.3</a:t>
            </a:r>
            <a:r>
              <a:rPr lang="en-US" dirty="0">
                <a:latin typeface="Calibri" panose="020F0502020204030204" pitchFamily="34" charset="0"/>
                <a:cs typeface="Calibri" panose="020F0502020204030204" pitchFamily="34" charset="0"/>
              </a:rPr>
              <a:t/>
            </a:r>
            <a:br>
              <a:rPr lang="en-US" dirty="0">
                <a:latin typeface="Calibri" panose="020F0502020204030204" pitchFamily="34" charset="0"/>
                <a:cs typeface="Calibri" panose="020F0502020204030204" pitchFamily="34" charset="0"/>
              </a:rPr>
            </a:br>
            <a:r>
              <a:rPr lang="el-GR" dirty="0">
                <a:solidFill>
                  <a:srgbClr val="C01E24"/>
                </a:solidFill>
                <a:latin typeface="Calibri" panose="020F0502020204030204" pitchFamily="34" charset="0"/>
                <a:cs typeface="Calibri" panose="020F0502020204030204" pitchFamily="34" charset="0"/>
              </a:rPr>
              <a:t>Συνήθειες ύπνου</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7" name="Google Shape;297;g2bb2862943f_0_719"/>
          <p:cNvSpPr txBox="1">
            <a:spLocks/>
          </p:cNvSpPr>
          <p:nvPr/>
        </p:nvSpPr>
        <p:spPr>
          <a:xfrm>
            <a:off x="673250" y="2849850"/>
            <a:ext cx="6343500" cy="2275500"/>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5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7850" indent="-457200" algn="just">
              <a:lnSpc>
                <a:spcPct val="120000"/>
              </a:lnSpc>
              <a:spcBef>
                <a:spcPts val="1200"/>
              </a:spcBef>
              <a:spcAft>
                <a:spcPts val="0"/>
              </a:spcAft>
              <a:buSzPct val="71428"/>
            </a:pPr>
            <a:r>
              <a:rPr lang="el-GR" sz="2400" dirty="0">
                <a:latin typeface="Calibri" panose="020F0502020204030204" pitchFamily="34" charset="0"/>
                <a:cs typeface="Calibri" panose="020F0502020204030204" pitchFamily="34" charset="0"/>
              </a:rPr>
              <a:t>Οι εκπαιδευόμενοι θα μάθουν για τη σημασία των συνηθειών ύπνου των νεογέννητων.</a:t>
            </a:r>
            <a:r>
              <a:rPr lang="en-US" sz="2400" dirty="0">
                <a:latin typeface="Calibri" panose="020F0502020204030204" pitchFamily="34" charset="0"/>
                <a:cs typeface="Calibri" panose="020F0502020204030204" pitchFamily="34" charset="0"/>
              </a:rPr>
              <a:t> </a:t>
            </a:r>
          </a:p>
        </p:txBody>
      </p:sp>
      <p:pic>
        <p:nvPicPr>
          <p:cNvPr id="6" name="Picture 2" descr="Ambition abstract concept">
            <a:extLst>
              <a:ext uri="{FF2B5EF4-FFF2-40B4-BE49-F238E27FC236}">
                <a16:creationId xmlns:a16="http://schemas.microsoft.com/office/drawing/2014/main" id="{52A887C3-861B-93F7-7C96-C031E83C82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028" y="1454727"/>
            <a:ext cx="5130195" cy="496922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61B1D21-1794-720B-99ED-CD195E1B2216}"/>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Tree>
    <p:extLst>
      <p:ext uri="{BB962C8B-B14F-4D97-AF65-F5344CB8AC3E}">
        <p14:creationId xmlns:p14="http://schemas.microsoft.com/office/powerpoint/2010/main" val="13209411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6448A1F-04D6-7B14-19AE-5A9692667208}"/>
              </a:ext>
            </a:extLst>
          </p:cNvPr>
          <p:cNvSpPr>
            <a:spLocks noGrp="1"/>
          </p:cNvSpPr>
          <p:nvPr>
            <p:ph type="title"/>
          </p:nvPr>
        </p:nvSpPr>
        <p:spPr/>
        <p:txBody>
          <a:bodyPr>
            <a:normAutofit/>
          </a:bodyPr>
          <a:lstStyle/>
          <a:p>
            <a:r>
              <a:rPr lang="el-GR" dirty="0"/>
              <a:t>Η σημασία των</a:t>
            </a:r>
            <a:r>
              <a:rPr lang="en-US" dirty="0"/>
              <a:t> </a:t>
            </a:r>
            <a:r>
              <a:rPr lang="el-GR" dirty="0"/>
              <a:t>συνηθειών ύπνου</a:t>
            </a:r>
          </a:p>
        </p:txBody>
      </p:sp>
      <p:sp>
        <p:nvSpPr>
          <p:cNvPr id="5" name="Θέση κειμένου 4">
            <a:extLst>
              <a:ext uri="{FF2B5EF4-FFF2-40B4-BE49-F238E27FC236}">
                <a16:creationId xmlns:a16="http://schemas.microsoft.com/office/drawing/2014/main" id="{73884338-3D3A-D4DF-D68C-5AF01B982921}"/>
              </a:ext>
            </a:extLst>
          </p:cNvPr>
          <p:cNvSpPr>
            <a:spLocks noGrp="1"/>
          </p:cNvSpPr>
          <p:nvPr>
            <p:ph type="body" idx="1"/>
          </p:nvPr>
        </p:nvSpPr>
        <p:spPr>
          <a:xfrm>
            <a:off x="557998" y="1799999"/>
            <a:ext cx="9873889" cy="4865977"/>
          </a:xfrm>
        </p:spPr>
        <p:txBody>
          <a:bodyPr>
            <a:normAutofit/>
          </a:bodyPr>
          <a:lstStyle/>
          <a:p>
            <a:r>
              <a:rPr lang="el-GR" dirty="0"/>
              <a:t>Η υιοθέτηση καλών συνηθειών και </a:t>
            </a:r>
            <a:r>
              <a:rPr lang="el-GR" dirty="0" err="1"/>
              <a:t>ρουτινών</a:t>
            </a:r>
            <a:r>
              <a:rPr lang="el-GR" dirty="0"/>
              <a:t> ύπνου είναι πολύ σημαντική για τα νεογέννητα, αφού οι διαταραχές ύπνου σε μικρή ηλικία μπορούν να έχουν αρνητικό αντίκτυπο. </a:t>
            </a:r>
          </a:p>
          <a:p>
            <a:r>
              <a:rPr lang="el-GR" dirty="0"/>
              <a:t>Αν δεν υιοθετηθούν καλές συνήθειες ύπνου από μικρή ηλικία, μπορεί να επηρεαστεί η γνωστική ανάπτυξη, η συμπεριφορά, η υγεία και η ποιότητα ζωής τόσο των παιδιών όσο και των γονέων</a:t>
            </a:r>
            <a:r>
              <a:rPr lang="en-US" dirty="0"/>
              <a:t>. </a:t>
            </a:r>
          </a:p>
          <a:p>
            <a:r>
              <a:rPr lang="el-GR" dirty="0"/>
              <a:t>Η εξασφάλιση των </a:t>
            </a:r>
            <a:r>
              <a:rPr lang="el-GR" dirty="0" err="1"/>
              <a:t>συνιστώμενων</a:t>
            </a:r>
            <a:r>
              <a:rPr lang="el-GR" dirty="0"/>
              <a:t> ωρών ύπνου συμβάλλει στη βελτίωση της προσοχής των νεογέννητων, καθώς και στη μάθηση, τη μνήμη και τη συναισθηματική ρύθμιση</a:t>
            </a:r>
            <a:r>
              <a:rPr lang="en-US" dirty="0"/>
              <a:t>.</a:t>
            </a:r>
          </a:p>
          <a:p>
            <a:endParaRPr lang="el-GR" dirty="0"/>
          </a:p>
        </p:txBody>
      </p:sp>
      <p:sp>
        <p:nvSpPr>
          <p:cNvPr id="6" name="Google Shape;383;g2bb2862943f_0_849">
            <a:extLst>
              <a:ext uri="{FF2B5EF4-FFF2-40B4-BE49-F238E27FC236}">
                <a16:creationId xmlns:a16="http://schemas.microsoft.com/office/drawing/2014/main" id="{99AEF492-0A38-99C7-29C5-32D7E102CDA7}"/>
              </a:ext>
            </a:extLst>
          </p:cNvPr>
          <p:cNvSpPr/>
          <p:nvPr/>
        </p:nvSpPr>
        <p:spPr>
          <a:xfrm>
            <a:off x="9813701" y="-3933"/>
            <a:ext cx="2376964"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8.1.3 </a:t>
            </a:r>
            <a:r>
              <a:rPr lang="el-GR" sz="1800" dirty="0">
                <a:solidFill>
                  <a:schemeClr val="lt1"/>
                </a:solidFill>
                <a:latin typeface="Calibri"/>
                <a:ea typeface="Calibri"/>
                <a:cs typeface="Calibri"/>
                <a:sym typeface="Calibri"/>
              </a:rPr>
              <a:t>Συνήθειες ύπνου</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160655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g2bb2862943f_0_849"/>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err="1">
                <a:latin typeface="Arial"/>
                <a:ea typeface="Arial"/>
                <a:cs typeface="Arial"/>
                <a:sym typeface="Arial"/>
              </a:rPr>
              <a:t>Συνιστώμενες</a:t>
            </a:r>
            <a:r>
              <a:rPr lang="el-GR" sz="2200" dirty="0">
                <a:latin typeface="Arial"/>
                <a:ea typeface="Arial"/>
                <a:cs typeface="Arial"/>
                <a:sym typeface="Arial"/>
              </a:rPr>
              <a:t> ώρες ύπνου</a:t>
            </a:r>
            <a:endParaRPr dirty="0"/>
          </a:p>
        </p:txBody>
      </p:sp>
      <p:sp>
        <p:nvSpPr>
          <p:cNvPr id="387" name="Google Shape;387;g2bb2862943f_0_849"/>
          <p:cNvSpPr txBox="1">
            <a:spLocks noGrp="1"/>
          </p:cNvSpPr>
          <p:nvPr>
            <p:ph type="body" idx="4294967295"/>
          </p:nvPr>
        </p:nvSpPr>
        <p:spPr>
          <a:xfrm>
            <a:off x="206538" y="1349763"/>
            <a:ext cx="11745900" cy="4008300"/>
          </a:xfrm>
          <a:prstGeom prst="rect">
            <a:avLst/>
          </a:prstGeom>
          <a:noFill/>
          <a:ln>
            <a:noFill/>
          </a:ln>
        </p:spPr>
        <p:txBody>
          <a:bodyPr spcFirstLastPara="1" wrap="square" lIns="91425" tIns="45700" rIns="91425" bIns="45700" anchor="t" anchorCtr="0">
            <a:normAutofit/>
          </a:bodyPr>
          <a:lstStyle/>
          <a:p>
            <a:pPr marL="0" lvl="0" indent="0" algn="just" rtl="0">
              <a:lnSpc>
                <a:spcPct val="150000"/>
              </a:lnSpc>
              <a:spcBef>
                <a:spcPts val="1200"/>
              </a:spcBef>
              <a:spcAft>
                <a:spcPts val="0"/>
              </a:spcAft>
              <a:buSzPts val="2200"/>
              <a:buNone/>
            </a:pPr>
            <a:r>
              <a:rPr lang="el-GR" dirty="0"/>
              <a:t>Ανάλογα με τα διάφορα στάδια ανάπτυξης, τα μωρά χρειάζονται τις </a:t>
            </a:r>
            <a:r>
              <a:rPr lang="el-GR" dirty="0" err="1"/>
              <a:t>συνιστώμενες</a:t>
            </a:r>
            <a:r>
              <a:rPr lang="el-GR" dirty="0"/>
              <a:t> ώρες ύπνου για να αναπτυχθούν σωστά</a:t>
            </a:r>
            <a:r>
              <a:rPr lang="en-US" dirty="0"/>
              <a:t> (AASM)</a:t>
            </a:r>
            <a:endParaRPr dirty="0"/>
          </a:p>
          <a:p>
            <a:pPr marL="0" lvl="0" indent="0" algn="l" rtl="0">
              <a:lnSpc>
                <a:spcPct val="120000"/>
              </a:lnSpc>
              <a:spcBef>
                <a:spcPts val="1200"/>
              </a:spcBef>
              <a:spcAft>
                <a:spcPts val="0"/>
              </a:spcAft>
              <a:buSzPts val="2000"/>
              <a:buNone/>
            </a:pPr>
            <a:endParaRPr sz="2000" dirty="0"/>
          </a:p>
        </p:txBody>
      </p:sp>
      <p:sp>
        <p:nvSpPr>
          <p:cNvPr id="389" name="Google Shape;389;g2bb2862943f_0_849"/>
          <p:cNvSpPr/>
          <p:nvPr/>
        </p:nvSpPr>
        <p:spPr>
          <a:xfrm>
            <a:off x="5284357" y="2101089"/>
            <a:ext cx="6668100" cy="738600"/>
          </a:xfrm>
          <a:prstGeom prst="rect">
            <a:avLst/>
          </a:prstGeom>
          <a:noFill/>
          <a:ln w="28575" cap="flat" cmpd="sng">
            <a:solidFill>
              <a:srgbClr val="FF9999"/>
            </a:solidFill>
            <a:prstDash val="dashDot"/>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l-GR" sz="1400" b="1" i="0" u="none" strike="noStrike" cap="none" dirty="0">
                <a:solidFill>
                  <a:srgbClr val="000000"/>
                </a:solidFill>
                <a:latin typeface="Arial"/>
                <a:ea typeface="Arial"/>
                <a:cs typeface="Arial"/>
                <a:sym typeface="Arial"/>
              </a:rPr>
              <a:t>Επεξηγηματικό βίντεο για τις ώρες ύπνου</a:t>
            </a:r>
            <a:endParaRPr sz="1400" b="1" i="0" u="sng"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None/>
            </a:pPr>
            <a:r>
              <a:rPr lang="en-US" sz="1400" b="1" i="0" u="sng" strike="noStrike" cap="none" dirty="0">
                <a:solidFill>
                  <a:srgbClr val="000000"/>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https://youtu.be/se00vkpziuU?si=NlNFrPjhLLB5-CvA</a:t>
            </a:r>
            <a:endParaRPr sz="1400" b="1" i="0" u="none" strike="noStrike" cap="none" dirty="0">
              <a:solidFill>
                <a:srgbClr val="000000"/>
              </a:solidFill>
              <a:latin typeface="Arial"/>
              <a:ea typeface="Arial"/>
              <a:cs typeface="Arial"/>
              <a:sym typeface="Arial"/>
            </a:endParaRPr>
          </a:p>
          <a:p>
            <a:pPr algn="ctr"/>
            <a:r>
              <a:rPr lang="el-GR" sz="1200" i="1" kern="1200" dirty="0" err="1">
                <a:solidFill>
                  <a:srgbClr val="222222"/>
                </a:solidFill>
                <a:highlight>
                  <a:srgbClr val="FFFFFF"/>
                </a:highlight>
                <a:latin typeface="Calibri" panose="020F0502020204030204" pitchFamily="34" charset="0"/>
                <a:ea typeface="+mn-ea"/>
                <a:cs typeface="+mn-cs"/>
              </a:rPr>
              <a:t>Πατωντας</a:t>
            </a:r>
            <a:r>
              <a:rPr lang="el-GR" sz="1200" i="1" kern="1200" dirty="0">
                <a:solidFill>
                  <a:srgbClr val="222222"/>
                </a:solidFill>
                <a:highlight>
                  <a:srgbClr val="FFFFFF"/>
                </a:highlight>
                <a:latin typeface="Calibri" panose="020F0502020204030204" pitchFamily="34" charset="0"/>
                <a:ea typeface="+mn-ea"/>
                <a:cs typeface="+mn-cs"/>
              </a:rPr>
              <a:t> τον σύνδεσμο αποδέχεστε τους όρους </a:t>
            </a:r>
            <a:r>
              <a:rPr lang="el-GR" sz="1200" i="1" kern="1200" dirty="0" err="1">
                <a:solidFill>
                  <a:srgbClr val="222222"/>
                </a:solidFill>
                <a:highlight>
                  <a:srgbClr val="FFFFFF"/>
                </a:highlight>
                <a:latin typeface="Calibri" panose="020F0502020204030204" pitchFamily="34" charset="0"/>
                <a:ea typeface="+mn-ea"/>
                <a:cs typeface="+mn-cs"/>
              </a:rPr>
              <a:t>ιδιωτικότητας</a:t>
            </a:r>
            <a:r>
              <a:rPr lang="el-GR" sz="1200" i="1" kern="1200" dirty="0">
                <a:solidFill>
                  <a:srgbClr val="222222"/>
                </a:solidFill>
                <a:highlight>
                  <a:srgbClr val="FFFFFF"/>
                </a:highlight>
                <a:latin typeface="Calibri" panose="020F0502020204030204" pitchFamily="34" charset="0"/>
                <a:ea typeface="+mn-ea"/>
                <a:cs typeface="+mn-cs"/>
              </a:rPr>
              <a:t> του </a:t>
            </a:r>
            <a:r>
              <a:rPr lang="el-GR" sz="1200" i="1" kern="1200" dirty="0" err="1">
                <a:solidFill>
                  <a:srgbClr val="222222"/>
                </a:solidFill>
                <a:highlight>
                  <a:srgbClr val="FFFFFF"/>
                </a:highlight>
                <a:latin typeface="Calibri" panose="020F0502020204030204" pitchFamily="34" charset="0"/>
                <a:ea typeface="+mn-ea"/>
                <a:cs typeface="+mn-cs"/>
              </a:rPr>
              <a:t>YouTube</a:t>
            </a:r>
            <a:r>
              <a:rPr lang="el-GR" sz="1200" i="1" kern="1200" dirty="0">
                <a:solidFill>
                  <a:srgbClr val="222222"/>
                </a:solidFill>
                <a:highlight>
                  <a:srgbClr val="FFFFFF"/>
                </a:highlight>
                <a:latin typeface="Calibri" panose="020F0502020204030204" pitchFamily="34" charset="0"/>
                <a:ea typeface="+mn-ea"/>
                <a:cs typeface="+mn-cs"/>
              </a:rPr>
              <a:t>.</a:t>
            </a:r>
            <a:r>
              <a:rPr lang="el-GR" kern="1200" dirty="0">
                <a:solidFill>
                  <a:srgbClr val="222222"/>
                </a:solidFill>
                <a:highlight>
                  <a:srgbClr val="FFFFFF"/>
                </a:highlight>
                <a:latin typeface="Arial" panose="020B0604020202020204" pitchFamily="34" charset="0"/>
                <a:ea typeface="+mn-ea"/>
                <a:cs typeface="+mn-cs"/>
              </a:rPr>
              <a:t> </a:t>
            </a:r>
            <a:r>
              <a:rPr lang="el-GR" sz="1200" i="1" u="sng" kern="1200" dirty="0">
                <a:solidFill>
                  <a:srgbClr val="1155CC"/>
                </a:solidFill>
                <a:highlight>
                  <a:srgbClr val="FFFFFF"/>
                </a:highlight>
                <a:latin typeface="Calibri" panose="020F0502020204030204" pitchFamily="34" charset="0"/>
                <a:ea typeface="+mn-ea"/>
                <a:cs typeface="+mn-cs"/>
              </a:rPr>
              <a:t>Μάθετε περισσότερα</a:t>
            </a:r>
            <a:endParaRPr lang="el-GR" kern="1200" dirty="0">
              <a:solidFill>
                <a:srgbClr val="222222"/>
              </a:solidFill>
              <a:highlight>
                <a:srgbClr val="FFFFFF"/>
              </a:highlight>
              <a:latin typeface="Arial" panose="020B0604020202020204" pitchFamily="34" charset="0"/>
              <a:ea typeface="+mn-ea"/>
              <a:cs typeface="+mn-cs"/>
            </a:endParaRPr>
          </a:p>
          <a:p>
            <a:pPr marL="0" marR="0" lvl="0" indent="0" algn="ctr" rtl="0">
              <a:lnSpc>
                <a:spcPct val="100000"/>
              </a:lnSpc>
              <a:spcBef>
                <a:spcPts val="0"/>
              </a:spcBef>
              <a:spcAft>
                <a:spcPts val="0"/>
              </a:spcAft>
              <a:buNone/>
            </a:pPr>
            <a:endParaRPr sz="1400" b="1" i="0" u="none" strike="noStrike" cap="none" dirty="0">
              <a:solidFill>
                <a:srgbClr val="000000"/>
              </a:solidFill>
              <a:latin typeface="Calibri"/>
              <a:ea typeface="Calibri"/>
              <a:cs typeface="Calibri"/>
              <a:sym typeface="Calibri"/>
            </a:endParaRPr>
          </a:p>
        </p:txBody>
      </p:sp>
      <p:graphicFrame>
        <p:nvGraphicFramePr>
          <p:cNvPr id="390" name="Google Shape;390;g2bb2862943f_0_849"/>
          <p:cNvGraphicFramePr/>
          <p:nvPr>
            <p:extLst>
              <p:ext uri="{D42A27DB-BD31-4B8C-83A1-F6EECF244321}">
                <p14:modId xmlns:p14="http://schemas.microsoft.com/office/powerpoint/2010/main" val="1202894331"/>
              </p:ext>
            </p:extLst>
          </p:nvPr>
        </p:nvGraphicFramePr>
        <p:xfrm>
          <a:off x="1875473" y="3060106"/>
          <a:ext cx="8688225" cy="2520365"/>
        </p:xfrm>
        <a:graphic>
          <a:graphicData uri="http://schemas.openxmlformats.org/drawingml/2006/table">
            <a:tbl>
              <a:tblPr>
                <a:noFill/>
                <a:tableStyleId>{13E629D2-7A52-4FDC-9301-1478C4611319}</a:tableStyleId>
              </a:tblPr>
              <a:tblGrid>
                <a:gridCol w="2511025">
                  <a:extLst>
                    <a:ext uri="{9D8B030D-6E8A-4147-A177-3AD203B41FA5}">
                      <a16:colId xmlns:a16="http://schemas.microsoft.com/office/drawing/2014/main" val="20000"/>
                    </a:ext>
                  </a:extLst>
                </a:gridCol>
                <a:gridCol w="6177200">
                  <a:extLst>
                    <a:ext uri="{9D8B030D-6E8A-4147-A177-3AD203B41FA5}">
                      <a16:colId xmlns:a16="http://schemas.microsoft.com/office/drawing/2014/main" val="20001"/>
                    </a:ext>
                  </a:extLst>
                </a:gridCol>
              </a:tblGrid>
              <a:tr h="5931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dirty="0"/>
                        <a:t>4-12 </a:t>
                      </a:r>
                      <a:r>
                        <a:rPr lang="el-GR" sz="1600" b="1" u="none" strike="noStrike" cap="none" dirty="0"/>
                        <a:t>μηνών</a:t>
                      </a:r>
                      <a:endParaRPr sz="1600" b="1" u="none" strike="noStrike" cap="none" dirty="0"/>
                    </a:p>
                  </a:txBody>
                  <a:tcPr marL="91425" marR="91425" marT="91425" marB="91425">
                    <a:solidFill>
                      <a:srgbClr val="FFCCCC"/>
                    </a:solidFill>
                  </a:tcPr>
                </a:tc>
                <a:tc>
                  <a:txBody>
                    <a:bodyPr/>
                    <a:lstStyle/>
                    <a:p>
                      <a:pPr marL="457200" marR="0" lvl="0" indent="-355600" algn="l" rtl="0">
                        <a:lnSpc>
                          <a:spcPct val="100000"/>
                        </a:lnSpc>
                        <a:spcBef>
                          <a:spcPts val="0"/>
                        </a:spcBef>
                        <a:spcAft>
                          <a:spcPts val="0"/>
                        </a:spcAft>
                        <a:buClr>
                          <a:srgbClr val="000000"/>
                        </a:buClr>
                        <a:buSzPts val="2000"/>
                        <a:buFont typeface="Arial"/>
                        <a:buChar char="-"/>
                      </a:pPr>
                      <a:r>
                        <a:rPr lang="el-GR" sz="1600" u="none" strike="noStrike" cap="none" dirty="0"/>
                        <a:t>Πρέπει να κοιμούνται μεταξύ </a:t>
                      </a:r>
                      <a:r>
                        <a:rPr lang="el-GR" sz="1600" u="sng" strike="noStrike" cap="none" dirty="0"/>
                        <a:t>12 και 16 ωρών</a:t>
                      </a:r>
                      <a:r>
                        <a:rPr lang="el-GR" sz="1600" u="none" strike="noStrike" cap="none" dirty="0"/>
                        <a:t> την ημέρα.</a:t>
                      </a:r>
                      <a:endParaRPr dirty="0"/>
                    </a:p>
                    <a:p>
                      <a:pPr marL="457200" marR="0" lvl="0" indent="-355600" algn="l" rtl="0">
                        <a:lnSpc>
                          <a:spcPct val="100000"/>
                        </a:lnSpc>
                        <a:spcBef>
                          <a:spcPts val="0"/>
                        </a:spcBef>
                        <a:spcAft>
                          <a:spcPts val="0"/>
                        </a:spcAft>
                        <a:buClr>
                          <a:srgbClr val="000000"/>
                        </a:buClr>
                        <a:buSzPts val="2000"/>
                        <a:buFont typeface="Arial"/>
                        <a:buChar char="-"/>
                      </a:pPr>
                      <a:r>
                        <a:rPr lang="el-GR" sz="1600" u="none" strike="noStrike" cap="none" dirty="0"/>
                        <a:t>Συμπεριλαμβάνονται οι μικρής διάρκειας ύπνοι.</a:t>
                      </a:r>
                      <a:endParaRPr sz="1600" u="none" strike="noStrike" cap="none" dirty="0"/>
                    </a:p>
                  </a:txBody>
                  <a:tcPr marL="91425" marR="91425" marT="91425" marB="91425">
                    <a:solidFill>
                      <a:srgbClr val="FFCCCC"/>
                    </a:solidFill>
                  </a:tcPr>
                </a:tc>
                <a:extLst>
                  <a:ext uri="{0D108BD9-81ED-4DB2-BD59-A6C34878D82A}">
                    <a16:rowId xmlns:a16="http://schemas.microsoft.com/office/drawing/2014/main" val="10000"/>
                  </a:ext>
                </a:extLst>
              </a:tr>
              <a:tr h="37982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i="0" u="none" strike="noStrike" cap="none" dirty="0">
                          <a:solidFill>
                            <a:schemeClr val="dk1"/>
                          </a:solidFill>
                          <a:latin typeface="Arial"/>
                          <a:ea typeface="Arial"/>
                          <a:cs typeface="Arial"/>
                          <a:sym typeface="Arial"/>
                        </a:rPr>
                        <a:t>1 - 2 </a:t>
                      </a:r>
                      <a:r>
                        <a:rPr lang="el-GR" sz="1600" b="1" i="0" u="none" strike="noStrike" cap="none" dirty="0">
                          <a:solidFill>
                            <a:schemeClr val="dk1"/>
                          </a:solidFill>
                          <a:latin typeface="Arial"/>
                          <a:ea typeface="Arial"/>
                          <a:cs typeface="Arial"/>
                          <a:sym typeface="Arial"/>
                        </a:rPr>
                        <a:t>χρονών</a:t>
                      </a:r>
                      <a:endParaRPr dirty="0"/>
                    </a:p>
                  </a:txBody>
                  <a:tcPr marL="91425" marR="91425" marT="91425" marB="91425">
                    <a:solidFill>
                      <a:srgbClr val="FFCCCC"/>
                    </a:solidFill>
                  </a:tcPr>
                </a:tc>
                <a:tc>
                  <a:txBody>
                    <a:bodyPr/>
                    <a:lstStyle/>
                    <a:p>
                      <a:pPr marL="457200" marR="0" lvl="0" indent="-355600" algn="l" rtl="0">
                        <a:lnSpc>
                          <a:spcPct val="100000"/>
                        </a:lnSpc>
                        <a:spcBef>
                          <a:spcPts val="0"/>
                        </a:spcBef>
                        <a:spcAft>
                          <a:spcPts val="0"/>
                        </a:spcAft>
                        <a:buClr>
                          <a:srgbClr val="000000"/>
                        </a:buClr>
                        <a:buSzPts val="2000"/>
                        <a:buFont typeface="Arial"/>
                        <a:buChar char="-"/>
                      </a:pPr>
                      <a:r>
                        <a:rPr lang="el-GR" sz="1600" b="0" i="0" u="none" strike="noStrike" cap="none" dirty="0">
                          <a:solidFill>
                            <a:schemeClr val="dk1"/>
                          </a:solidFill>
                          <a:latin typeface="Arial"/>
                          <a:ea typeface="Arial"/>
                          <a:cs typeface="Arial"/>
                          <a:sym typeface="Arial"/>
                        </a:rPr>
                        <a:t>Πρέπει να κοιμούνται μεταξύ </a:t>
                      </a:r>
                      <a:r>
                        <a:rPr lang="el-GR" sz="1600" b="0" i="0" u="sng" strike="noStrike" cap="none" dirty="0">
                          <a:solidFill>
                            <a:schemeClr val="dk1"/>
                          </a:solidFill>
                          <a:latin typeface="Arial"/>
                          <a:ea typeface="Arial"/>
                          <a:cs typeface="Arial"/>
                          <a:sym typeface="Arial"/>
                        </a:rPr>
                        <a:t>11 και 14 ωρών</a:t>
                      </a:r>
                      <a:r>
                        <a:rPr lang="el-GR" sz="1600" b="0" i="0" u="none" strike="noStrike" cap="none" dirty="0">
                          <a:solidFill>
                            <a:schemeClr val="dk1"/>
                          </a:solidFill>
                          <a:latin typeface="Arial"/>
                          <a:ea typeface="Arial"/>
                          <a:cs typeface="Arial"/>
                          <a:sym typeface="Arial"/>
                        </a:rPr>
                        <a:t> την ημέρα.</a:t>
                      </a:r>
                      <a:endParaRPr dirty="0"/>
                    </a:p>
                    <a:p>
                      <a:pPr marL="457200" marR="0" lvl="0" indent="-355600" algn="l" rtl="0">
                        <a:lnSpc>
                          <a:spcPct val="100000"/>
                        </a:lnSpc>
                        <a:spcBef>
                          <a:spcPts val="0"/>
                        </a:spcBef>
                        <a:spcAft>
                          <a:spcPts val="0"/>
                        </a:spcAft>
                        <a:buClr>
                          <a:srgbClr val="000000"/>
                        </a:buClr>
                        <a:buSzPts val="2000"/>
                        <a:buFont typeface="Arial"/>
                        <a:buChar char="-"/>
                      </a:pPr>
                      <a:r>
                        <a:rPr lang="el-GR" sz="1600" u="none" strike="noStrike" cap="none" dirty="0"/>
                        <a:t>Συμπεριλαμβάνονται οι μικρής διάρκειας ύπνοι.</a:t>
                      </a:r>
                      <a:endParaRPr sz="1600" b="0" i="0" u="none" strike="noStrike" cap="none" dirty="0">
                        <a:solidFill>
                          <a:schemeClr val="dk1"/>
                        </a:solidFill>
                        <a:latin typeface="Arial"/>
                        <a:ea typeface="Arial"/>
                        <a:cs typeface="Arial"/>
                        <a:sym typeface="Arial"/>
                      </a:endParaRPr>
                    </a:p>
                  </a:txBody>
                  <a:tcPr marL="91425" marR="91425" marT="91425" marB="91425">
                    <a:solidFill>
                      <a:srgbClr val="FFCCCC"/>
                    </a:solidFill>
                  </a:tcPr>
                </a:tc>
                <a:extLst>
                  <a:ext uri="{0D108BD9-81ED-4DB2-BD59-A6C34878D82A}">
                    <a16:rowId xmlns:a16="http://schemas.microsoft.com/office/drawing/2014/main" val="10001"/>
                  </a:ext>
                </a:extLst>
              </a:tr>
              <a:tr h="5087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dirty="0"/>
                        <a:t>3 - 5 </a:t>
                      </a:r>
                      <a:r>
                        <a:rPr lang="el-GR" sz="1600" b="1" i="0" u="none" strike="noStrike" cap="none" dirty="0">
                          <a:solidFill>
                            <a:schemeClr val="dk1"/>
                          </a:solidFill>
                          <a:latin typeface="Arial"/>
                          <a:ea typeface="Arial"/>
                          <a:cs typeface="Arial"/>
                          <a:sym typeface="Arial"/>
                        </a:rPr>
                        <a:t>χρονών</a:t>
                      </a:r>
                      <a:endParaRPr dirty="0"/>
                    </a:p>
                    <a:p>
                      <a:pPr marL="0" marR="0" lvl="0" indent="0" algn="ctr" rtl="0">
                        <a:lnSpc>
                          <a:spcPct val="100000"/>
                        </a:lnSpc>
                        <a:spcBef>
                          <a:spcPts val="0"/>
                        </a:spcBef>
                        <a:spcAft>
                          <a:spcPts val="0"/>
                        </a:spcAft>
                        <a:buClr>
                          <a:srgbClr val="000000"/>
                        </a:buClr>
                        <a:buSzPts val="1600"/>
                        <a:buFont typeface="Arial"/>
                        <a:buNone/>
                      </a:pPr>
                      <a:endParaRPr sz="1600" b="1" i="0" u="none" strike="noStrike" cap="none" dirty="0">
                        <a:solidFill>
                          <a:schemeClr val="dk1"/>
                        </a:solidFill>
                        <a:latin typeface="Arial"/>
                        <a:ea typeface="Arial"/>
                        <a:cs typeface="Arial"/>
                        <a:sym typeface="Arial"/>
                      </a:endParaRPr>
                    </a:p>
                  </a:txBody>
                  <a:tcPr marL="91425" marR="91425" marT="91425" marB="91425">
                    <a:solidFill>
                      <a:srgbClr val="FFCCCC"/>
                    </a:solidFill>
                  </a:tcPr>
                </a:tc>
                <a:tc>
                  <a:txBody>
                    <a:bodyPr/>
                    <a:lstStyle/>
                    <a:p>
                      <a:pPr marL="457200" marR="0" lvl="0" indent="-355600" algn="l" rtl="0">
                        <a:lnSpc>
                          <a:spcPct val="100000"/>
                        </a:lnSpc>
                        <a:spcBef>
                          <a:spcPts val="0"/>
                        </a:spcBef>
                        <a:spcAft>
                          <a:spcPts val="0"/>
                        </a:spcAft>
                        <a:buClr>
                          <a:srgbClr val="000000"/>
                        </a:buClr>
                        <a:buSzPts val="2000"/>
                        <a:buFont typeface="Arial"/>
                        <a:buChar char="-"/>
                      </a:pPr>
                      <a:r>
                        <a:rPr lang="el-GR" sz="1600" b="0" i="0" u="none" strike="noStrike" cap="none" dirty="0">
                          <a:solidFill>
                            <a:schemeClr val="dk1"/>
                          </a:solidFill>
                          <a:latin typeface="Arial"/>
                          <a:ea typeface="Arial"/>
                          <a:cs typeface="Arial"/>
                          <a:sym typeface="Arial"/>
                        </a:rPr>
                        <a:t>Πρέπει να κοιμούνται μεταξύ </a:t>
                      </a:r>
                      <a:r>
                        <a:rPr lang="el-GR" sz="1600" b="0" i="0" u="sng" strike="noStrike" cap="none" dirty="0">
                          <a:solidFill>
                            <a:schemeClr val="dk1"/>
                          </a:solidFill>
                          <a:latin typeface="Arial"/>
                          <a:ea typeface="Arial"/>
                          <a:cs typeface="Arial"/>
                          <a:sym typeface="Arial"/>
                        </a:rPr>
                        <a:t>10 και 13 ωρών</a:t>
                      </a:r>
                      <a:r>
                        <a:rPr lang="el-GR" sz="1600" b="0" i="0" u="none" strike="noStrike" cap="none" dirty="0">
                          <a:solidFill>
                            <a:schemeClr val="dk1"/>
                          </a:solidFill>
                          <a:latin typeface="Arial"/>
                          <a:ea typeface="Arial"/>
                          <a:cs typeface="Arial"/>
                          <a:sym typeface="Arial"/>
                        </a:rPr>
                        <a:t> την ημέρα.</a:t>
                      </a:r>
                      <a:endParaRPr dirty="0"/>
                    </a:p>
                    <a:p>
                      <a:pPr marL="457200" marR="0" lvl="0" indent="-355600" algn="l" rtl="0">
                        <a:lnSpc>
                          <a:spcPct val="100000"/>
                        </a:lnSpc>
                        <a:spcBef>
                          <a:spcPts val="0"/>
                        </a:spcBef>
                        <a:spcAft>
                          <a:spcPts val="0"/>
                        </a:spcAft>
                        <a:buClr>
                          <a:srgbClr val="000000"/>
                        </a:buClr>
                        <a:buSzPts val="2000"/>
                        <a:buFont typeface="Arial"/>
                        <a:buChar char="-"/>
                      </a:pPr>
                      <a:r>
                        <a:rPr lang="el-GR" sz="1600" u="none" strike="noStrike" cap="none" dirty="0"/>
                        <a:t>Συμπεριλαμβάνονται οι μικρής διάρκειας ύπνοι.</a:t>
                      </a:r>
                      <a:endParaRPr sz="1600" u="none" strike="noStrike" cap="none" dirty="0"/>
                    </a:p>
                  </a:txBody>
                  <a:tcPr marL="91425" marR="91425" marT="91425" marB="91425">
                    <a:solidFill>
                      <a:srgbClr val="FFCCCC"/>
                    </a:solidFill>
                  </a:tcPr>
                </a:tc>
                <a:extLst>
                  <a:ext uri="{0D108BD9-81ED-4DB2-BD59-A6C34878D82A}">
                    <a16:rowId xmlns:a16="http://schemas.microsoft.com/office/drawing/2014/main" val="10002"/>
                  </a:ext>
                </a:extLst>
              </a:tr>
              <a:tr h="508775">
                <a:tc>
                  <a:txBody>
                    <a:bodyPr/>
                    <a:lstStyle/>
                    <a:p>
                      <a:pPr marL="0" marR="0" lvl="0" indent="0" algn="ctr" rtl="0">
                        <a:lnSpc>
                          <a:spcPct val="100000"/>
                        </a:lnSpc>
                        <a:spcBef>
                          <a:spcPts val="0"/>
                        </a:spcBef>
                        <a:spcAft>
                          <a:spcPts val="0"/>
                        </a:spcAft>
                        <a:buClr>
                          <a:srgbClr val="000000"/>
                        </a:buClr>
                        <a:buSzPts val="1600"/>
                        <a:buFont typeface="Arial"/>
                        <a:buNone/>
                      </a:pPr>
                      <a:r>
                        <a:rPr lang="en-US" sz="1600" b="1" u="none" strike="noStrike" cap="none" dirty="0"/>
                        <a:t>6 - 12 </a:t>
                      </a:r>
                      <a:r>
                        <a:rPr lang="el-GR" sz="1600" b="1" i="0" u="none" strike="noStrike" cap="none" dirty="0">
                          <a:solidFill>
                            <a:schemeClr val="dk1"/>
                          </a:solidFill>
                          <a:latin typeface="Arial"/>
                          <a:ea typeface="Arial"/>
                          <a:cs typeface="Arial"/>
                          <a:sym typeface="Arial"/>
                        </a:rPr>
                        <a:t>χρονών</a:t>
                      </a:r>
                      <a:endParaRPr dirty="0"/>
                    </a:p>
                  </a:txBody>
                  <a:tcPr marL="91425" marR="91425" marT="91425" marB="91425">
                    <a:solidFill>
                      <a:srgbClr val="FFCCCC"/>
                    </a:solidFill>
                  </a:tcPr>
                </a:tc>
                <a:tc>
                  <a:txBody>
                    <a:bodyPr/>
                    <a:lstStyle/>
                    <a:p>
                      <a:pPr marL="457200" marR="0" lvl="0" indent="-355600" algn="l" rtl="0">
                        <a:lnSpc>
                          <a:spcPct val="100000"/>
                        </a:lnSpc>
                        <a:spcBef>
                          <a:spcPts val="0"/>
                        </a:spcBef>
                        <a:spcAft>
                          <a:spcPts val="0"/>
                        </a:spcAft>
                        <a:buClr>
                          <a:srgbClr val="000000"/>
                        </a:buClr>
                        <a:buSzPts val="2000"/>
                        <a:buFont typeface="Arial"/>
                        <a:buChar char="-"/>
                      </a:pPr>
                      <a:r>
                        <a:rPr lang="el-GR" sz="1600" b="0" i="0" u="none" strike="noStrike" cap="none" dirty="0">
                          <a:solidFill>
                            <a:schemeClr val="dk1"/>
                          </a:solidFill>
                          <a:latin typeface="Arial"/>
                          <a:ea typeface="Arial"/>
                          <a:cs typeface="Arial"/>
                          <a:sym typeface="Arial"/>
                        </a:rPr>
                        <a:t>Πρέπει να κοιμούνται μεταξύ </a:t>
                      </a:r>
                      <a:r>
                        <a:rPr lang="el-GR" sz="1600" b="0" i="0" u="sng" strike="noStrike" cap="none" dirty="0">
                          <a:solidFill>
                            <a:schemeClr val="dk1"/>
                          </a:solidFill>
                          <a:latin typeface="Arial"/>
                          <a:ea typeface="Arial"/>
                          <a:cs typeface="Arial"/>
                          <a:sym typeface="Arial"/>
                        </a:rPr>
                        <a:t>9 και 12 ωρών</a:t>
                      </a:r>
                      <a:r>
                        <a:rPr lang="el-GR" sz="1600" b="0" i="0" u="none" strike="noStrike" cap="none" dirty="0">
                          <a:solidFill>
                            <a:schemeClr val="dk1"/>
                          </a:solidFill>
                          <a:latin typeface="Arial"/>
                          <a:ea typeface="Arial"/>
                          <a:cs typeface="Arial"/>
                          <a:sym typeface="Arial"/>
                        </a:rPr>
                        <a:t> την ημέρα.</a:t>
                      </a:r>
                      <a:endParaRPr sz="1600" u="none" strike="noStrike" cap="none" dirty="0"/>
                    </a:p>
                  </a:txBody>
                  <a:tcPr marL="91425" marR="91425" marT="91425" marB="91425">
                    <a:solidFill>
                      <a:srgbClr val="FFCCCC"/>
                    </a:solidFill>
                  </a:tcPr>
                </a:tc>
                <a:extLst>
                  <a:ext uri="{0D108BD9-81ED-4DB2-BD59-A6C34878D82A}">
                    <a16:rowId xmlns:a16="http://schemas.microsoft.com/office/drawing/2014/main" val="10003"/>
                  </a:ext>
                </a:extLst>
              </a:tr>
            </a:tbl>
          </a:graphicData>
        </a:graphic>
      </p:graphicFrame>
      <p:sp>
        <p:nvSpPr>
          <p:cNvPr id="391" name="Google Shape;391;g2bb2862943f_0_849"/>
          <p:cNvSpPr txBox="1"/>
          <p:nvPr/>
        </p:nvSpPr>
        <p:spPr>
          <a:xfrm>
            <a:off x="1346928" y="5937030"/>
            <a:ext cx="9216769" cy="523180"/>
          </a:xfrm>
          <a:prstGeom prst="rect">
            <a:avLst/>
          </a:prstGeom>
          <a:noFill/>
          <a:ln w="28575" cap="flat" cmpd="sng">
            <a:solidFill>
              <a:srgbClr val="FF9999"/>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l-GR" sz="1400" b="1" i="0" u="none" strike="noStrike" cap="none" dirty="0">
                <a:solidFill>
                  <a:srgbClr val="000000"/>
                </a:solidFill>
                <a:latin typeface="Arial"/>
                <a:ea typeface="Arial"/>
                <a:cs typeface="Arial"/>
                <a:sym typeface="Arial"/>
              </a:rPr>
              <a:t>Οποιεσδήποτε απορίες σχετικά με τις συνήθειες ύπνου θα πρέπει να συζητηθούν με τον παιδίατρό σας.</a:t>
            </a:r>
            <a:endParaRPr sz="1400" b="1"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None/>
            </a:pPr>
            <a:endParaRPr sz="1400" b="0" i="0" u="none" strike="noStrike" cap="none" dirty="0">
              <a:solidFill>
                <a:srgbClr val="000000"/>
              </a:solidFill>
              <a:latin typeface="Arial"/>
              <a:ea typeface="Arial"/>
              <a:cs typeface="Arial"/>
              <a:sym typeface="Arial"/>
            </a:endParaRPr>
          </a:p>
        </p:txBody>
      </p:sp>
      <p:sp>
        <p:nvSpPr>
          <p:cNvPr id="3" name="Google Shape;383;g2bb2862943f_0_849">
            <a:extLst>
              <a:ext uri="{FF2B5EF4-FFF2-40B4-BE49-F238E27FC236}">
                <a16:creationId xmlns:a16="http://schemas.microsoft.com/office/drawing/2014/main" id="{14C5E737-D6CC-F852-893C-B6A9F3F9480F}"/>
              </a:ext>
            </a:extLst>
          </p:cNvPr>
          <p:cNvSpPr/>
          <p:nvPr/>
        </p:nvSpPr>
        <p:spPr>
          <a:xfrm>
            <a:off x="9813701" y="-3933"/>
            <a:ext cx="2376964"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8.1.3 </a:t>
            </a:r>
            <a:r>
              <a:rPr lang="el-GR" sz="1800" dirty="0">
                <a:solidFill>
                  <a:schemeClr val="lt1"/>
                </a:solidFill>
                <a:latin typeface="Calibri"/>
                <a:ea typeface="Calibri"/>
                <a:cs typeface="Calibri"/>
                <a:sym typeface="Calibri"/>
              </a:rPr>
              <a:t>Συνήθειες ύπνου</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Ambition abstract concept">
            <a:extLst>
              <a:ext uri="{FF2B5EF4-FFF2-40B4-BE49-F238E27FC236}">
                <a16:creationId xmlns:a16="http://schemas.microsoft.com/office/drawing/2014/main" id="{37C30715-0C5E-F962-37BC-8C60151230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8162" y="1079999"/>
            <a:ext cx="5517062" cy="534395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90C6FAC-F123-3F77-C6DF-29B3F0C3027F}"/>
              </a:ext>
            </a:extLst>
          </p:cNvPr>
          <p:cNvSpPr txBox="1"/>
          <p:nvPr/>
        </p:nvSpPr>
        <p:spPr>
          <a:xfrm>
            <a:off x="5419175" y="6181455"/>
            <a:ext cx="6099586" cy="276999"/>
          </a:xfrm>
          <a:prstGeom prst="rect">
            <a:avLst/>
          </a:prstGeom>
          <a:noFill/>
        </p:spPr>
        <p:txBody>
          <a:bodyPr wrap="square">
            <a:spAutoFit/>
          </a:bodyPr>
          <a:lstStyle/>
          <a:p>
            <a:pPr algn="r"/>
            <a:r>
              <a:rPr lang="el-GR" sz="1200" dirty="0">
                <a:hlinkClick r:id="rId4"/>
              </a:rPr>
              <a:t>Σχεδιασμένο από</a:t>
            </a:r>
            <a:r>
              <a:rPr lang="en-US" sz="1200" dirty="0">
                <a:hlinkClick r:id="rId4"/>
              </a:rPr>
              <a:t> Freepik</a:t>
            </a:r>
            <a:endParaRPr lang="el-GR" sz="1200" dirty="0"/>
          </a:p>
        </p:txBody>
      </p:sp>
      <p:sp>
        <p:nvSpPr>
          <p:cNvPr id="4" name="Τίτλος 3">
            <a:extLst>
              <a:ext uri="{FF2B5EF4-FFF2-40B4-BE49-F238E27FC236}">
                <a16:creationId xmlns:a16="http://schemas.microsoft.com/office/drawing/2014/main" id="{E47D0821-8573-4002-9B33-F43C68A1D403}"/>
              </a:ext>
            </a:extLst>
          </p:cNvPr>
          <p:cNvSpPr>
            <a:spLocks noGrp="1"/>
          </p:cNvSpPr>
          <p:nvPr>
            <p:ph type="title"/>
          </p:nvPr>
        </p:nvSpPr>
        <p:spPr/>
        <p:txBody>
          <a:bodyPr>
            <a:normAutofit fontScale="90000"/>
          </a:bodyPr>
          <a:lstStyle/>
          <a:p>
            <a:pPr>
              <a:spcBef>
                <a:spcPts val="0"/>
              </a:spcBef>
            </a:pPr>
            <a:r>
              <a:rPr lang="en-US" sz="3100" dirty="0">
                <a:solidFill>
                  <a:srgbClr val="C01E24"/>
                </a:solidFill>
              </a:rPr>
              <a:t>8.1.4</a:t>
            </a:r>
            <a:r>
              <a:rPr lang="en-US" dirty="0"/>
              <a:t/>
            </a:r>
            <a:br>
              <a:rPr lang="en-US" dirty="0"/>
            </a:br>
            <a:r>
              <a:rPr lang="el-GR" dirty="0">
                <a:solidFill>
                  <a:srgbClr val="C01E24"/>
                </a:solidFill>
              </a:rPr>
              <a:t>Εφαρμογές υγείας για νεογέννητα</a:t>
            </a:r>
          </a:p>
        </p:txBody>
      </p:sp>
      <p:sp>
        <p:nvSpPr>
          <p:cNvPr id="5" name="Θέση κειμένου 4">
            <a:extLst>
              <a:ext uri="{FF2B5EF4-FFF2-40B4-BE49-F238E27FC236}">
                <a16:creationId xmlns:a16="http://schemas.microsoft.com/office/drawing/2014/main" id="{FAA18648-8A7B-40D3-A066-80FDB05B7DF4}"/>
              </a:ext>
            </a:extLst>
          </p:cNvPr>
          <p:cNvSpPr>
            <a:spLocks noGrp="1"/>
          </p:cNvSpPr>
          <p:nvPr>
            <p:ph type="body" idx="1"/>
          </p:nvPr>
        </p:nvSpPr>
        <p:spPr/>
        <p:txBody>
          <a:bodyPr>
            <a:normAutofit/>
          </a:bodyPr>
          <a:lstStyle/>
          <a:p>
            <a:r>
              <a:rPr lang="el-GR" sz="2200" dirty="0">
                <a:solidFill>
                  <a:srgbClr val="203864"/>
                </a:solidFill>
                <a:sym typeface="Arial" panose="020B0604020202020204" pitchFamily="34" charset="0"/>
              </a:rPr>
              <a:t>Στόχοι</a:t>
            </a:r>
            <a:endParaRPr lang="en-US" sz="2200" dirty="0">
              <a:solidFill>
                <a:srgbClr val="203864"/>
              </a:solidFill>
              <a:sym typeface="Arial" panose="020B0604020202020204" pitchFamily="34" charset="0"/>
            </a:endParaRPr>
          </a:p>
        </p:txBody>
      </p:sp>
      <p:sp>
        <p:nvSpPr>
          <p:cNvPr id="8" name="Google Shape;399;g2bb2862943f_0_875"/>
          <p:cNvSpPr txBox="1">
            <a:spLocks/>
          </p:cNvSpPr>
          <p:nvPr/>
        </p:nvSpPr>
        <p:spPr>
          <a:xfrm>
            <a:off x="365341" y="2870317"/>
            <a:ext cx="7109879" cy="2254576"/>
          </a:xfrm>
          <a:prstGeom prst="rect">
            <a:avLst/>
          </a:prstGeom>
          <a:noFill/>
          <a:ln>
            <a:noFill/>
          </a:ln>
        </p:spPr>
        <p:txBody>
          <a:bodyPr spcFirstLastPara="1" vert="horz" wrap="square" lIns="91425" tIns="45700" rIns="91425" bIns="45700" rtlCol="0" anchor="t" anchorCtr="0">
            <a:noAutofit/>
          </a:bodyPr>
          <a:lstStyle>
            <a:lvl1pPr marL="2286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50000"/>
              </a:lnSpc>
              <a:spcBef>
                <a:spcPts val="600"/>
              </a:spcBef>
              <a:spcAft>
                <a:spcPts val="600"/>
              </a:spcAft>
              <a:buClr>
                <a:srgbClr val="C01E24"/>
              </a:buClr>
              <a:buSzPct val="120000"/>
              <a:buFont typeface="Wingdings" panose="05000000000000000000" pitchFamily="2" charset="2"/>
              <a:buChar char="§"/>
              <a:defRPr sz="2200" kern="1200">
                <a:solidFill>
                  <a:schemeClr val="tx1"/>
                </a:solidFill>
                <a:latin typeface="+mn-lt"/>
                <a:ea typeface="+mn-ea"/>
                <a:cs typeface="+mn-cs"/>
              </a:defRPr>
            </a:lvl2pPr>
            <a:lvl3pPr marL="11430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ts val="600"/>
              </a:spcBef>
              <a:spcAft>
                <a:spcPts val="600"/>
              </a:spcAft>
              <a:buClr>
                <a:srgbClr val="C01E24"/>
              </a:buClr>
              <a:buFont typeface="Wingdings" panose="05000000000000000000" pitchFamily="2" charset="2"/>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77850" indent="-457200">
              <a:lnSpc>
                <a:spcPct val="120000"/>
              </a:lnSpc>
              <a:spcBef>
                <a:spcPts val="1200"/>
              </a:spcBef>
              <a:spcAft>
                <a:spcPts val="0"/>
              </a:spcAft>
              <a:buSzPct val="71428"/>
              <a:buFont typeface="Wingdings" panose="05000000000000000000" pitchFamily="2" charset="2"/>
              <a:buChar char="ü"/>
            </a:pPr>
            <a:r>
              <a:rPr lang="el-GR" sz="2800" dirty="0"/>
              <a:t>Ικανότητα αναγνώρισης των διάφορων εφαρμογών για νεογέννητα.</a:t>
            </a:r>
            <a:endParaRPr lang="en-US" sz="2800" dirty="0"/>
          </a:p>
          <a:p>
            <a:pPr marL="577850" indent="-457200">
              <a:lnSpc>
                <a:spcPct val="120000"/>
              </a:lnSpc>
              <a:spcBef>
                <a:spcPts val="1200"/>
              </a:spcBef>
              <a:spcAft>
                <a:spcPts val="0"/>
              </a:spcAft>
              <a:buSzPct val="71428"/>
              <a:buFont typeface="Wingdings" panose="05000000000000000000" pitchFamily="2" charset="2"/>
              <a:buChar char="ü"/>
            </a:pPr>
            <a:r>
              <a:rPr lang="el-GR" sz="2800" dirty="0"/>
              <a:t>Ικανότητα σωστής χρήσης των εφαρμογών.</a:t>
            </a:r>
            <a:endParaRPr lang="en-US" sz="2800" dirty="0"/>
          </a:p>
        </p:txBody>
      </p:sp>
    </p:spTree>
    <p:extLst>
      <p:ext uri="{BB962C8B-B14F-4D97-AF65-F5344CB8AC3E}">
        <p14:creationId xmlns:p14="http://schemas.microsoft.com/office/powerpoint/2010/main" val="28410984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D668452-91ED-94D3-BBAE-D9D2DD5C3526}"/>
              </a:ext>
            </a:extLst>
          </p:cNvPr>
          <p:cNvSpPr>
            <a:spLocks noGrp="1"/>
          </p:cNvSpPr>
          <p:nvPr>
            <p:ph type="title"/>
          </p:nvPr>
        </p:nvSpPr>
        <p:spPr>
          <a:xfrm>
            <a:off x="558000" y="1080000"/>
            <a:ext cx="11059800" cy="605100"/>
          </a:xfrm>
        </p:spPr>
        <p:txBody>
          <a:bodyPr/>
          <a:lstStyle/>
          <a:p>
            <a:r>
              <a:rPr lang="el-GR" dirty="0"/>
              <a:t>Περιεχόμενο εκπαίδευσης</a:t>
            </a:r>
          </a:p>
        </p:txBody>
      </p:sp>
      <p:sp>
        <p:nvSpPr>
          <p:cNvPr id="3" name="Θέση κειμένου 2">
            <a:extLst>
              <a:ext uri="{FF2B5EF4-FFF2-40B4-BE49-F238E27FC236}">
                <a16:creationId xmlns:a16="http://schemas.microsoft.com/office/drawing/2014/main" id="{9C71394B-CC2D-BB71-895D-9B212BB19575}"/>
              </a:ext>
            </a:extLst>
          </p:cNvPr>
          <p:cNvSpPr>
            <a:spLocks noGrp="1"/>
          </p:cNvSpPr>
          <p:nvPr>
            <p:ph type="body" idx="1"/>
          </p:nvPr>
        </p:nvSpPr>
        <p:spPr>
          <a:xfrm>
            <a:off x="557998" y="1996225"/>
            <a:ext cx="8444333" cy="4669774"/>
          </a:xfrm>
        </p:spPr>
        <p:txBody>
          <a:bodyPr/>
          <a:lstStyle/>
          <a:p>
            <a:r>
              <a:rPr lang="el-GR" dirty="0"/>
              <a:t>Ποιες είναι οι εφαρμογές υγείας για νεογέννητα; </a:t>
            </a:r>
          </a:p>
          <a:p>
            <a:r>
              <a:rPr lang="el-GR" dirty="0"/>
              <a:t>Ποιοι είναι οι στόχοι της κάθε εφαρμογής;</a:t>
            </a:r>
          </a:p>
          <a:p>
            <a:r>
              <a:rPr lang="el-GR" dirty="0"/>
              <a:t>Ποια είναι τα χαρακτηριστικά τους;</a:t>
            </a:r>
            <a:endParaRPr lang="en-US" dirty="0"/>
          </a:p>
          <a:p>
            <a:endParaRPr lang="el-GR" dirty="0"/>
          </a:p>
        </p:txBody>
      </p:sp>
      <p:sp>
        <p:nvSpPr>
          <p:cNvPr id="4" name="Google Shape;418;g2bb2862943f_0_896">
            <a:extLst>
              <a:ext uri="{FF2B5EF4-FFF2-40B4-BE49-F238E27FC236}">
                <a16:creationId xmlns:a16="http://schemas.microsoft.com/office/drawing/2014/main" id="{D5D14915-C27B-DE94-D2E4-B9CCA7F6D6D2}"/>
              </a:ext>
            </a:extLst>
          </p:cNvPr>
          <p:cNvSpPr/>
          <p:nvPr/>
        </p:nvSpPr>
        <p:spPr>
          <a:xfrm>
            <a:off x="8132618" y="-3933"/>
            <a:ext cx="405804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8547072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2bb2862943f_0_896"/>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Ποιες είναι οι εφαρμογές υγείας για νεογέννητα;</a:t>
            </a:r>
            <a:endParaRPr dirty="0"/>
          </a:p>
        </p:txBody>
      </p:sp>
      <p:sp>
        <p:nvSpPr>
          <p:cNvPr id="423" name="Google Shape;423;g2bb2862943f_0_896"/>
          <p:cNvSpPr txBox="1">
            <a:spLocks noGrp="1"/>
          </p:cNvSpPr>
          <p:nvPr>
            <p:ph type="body" idx="4294967295"/>
          </p:nvPr>
        </p:nvSpPr>
        <p:spPr>
          <a:xfrm>
            <a:off x="170294" y="1303009"/>
            <a:ext cx="11574600" cy="3635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l-GR" sz="2400" dirty="0"/>
              <a:t>Οι εφαρμογές αυτές αποσκοπούν στο να βοηθήσουν τους νέους γονείς στη φροντίδα του νεογέννητού τους. Πιο κάτω, θα παρουσιάσουμε εφαρμογές που εστιάζουν στα ακόλουθα θέματα που αφορούν τη φροντίδα των νεογέννητων:</a:t>
            </a:r>
            <a:r>
              <a:rPr lang="en-US" sz="2400" dirty="0"/>
              <a:t> </a:t>
            </a:r>
            <a:endParaRPr dirty="0"/>
          </a:p>
          <a:p>
            <a:pPr marL="800100" lvl="1" indent="-342900">
              <a:lnSpc>
                <a:spcPct val="120000"/>
              </a:lnSpc>
              <a:spcBef>
                <a:spcPts val="1200"/>
              </a:spcBef>
              <a:buSzPts val="2000"/>
              <a:buFont typeface="Wingdings" panose="05000000000000000000" pitchFamily="2" charset="2"/>
              <a:buChar char="§"/>
            </a:pPr>
            <a:r>
              <a:rPr lang="el-GR" sz="2400" dirty="0"/>
              <a:t>Καθημερινές καταχωρήσεις</a:t>
            </a:r>
          </a:p>
          <a:p>
            <a:pPr marL="800100" lvl="1" indent="-342900">
              <a:lnSpc>
                <a:spcPct val="120000"/>
              </a:lnSpc>
              <a:spcBef>
                <a:spcPts val="1200"/>
              </a:spcBef>
              <a:buSzPts val="2000"/>
              <a:buFont typeface="Wingdings" panose="05000000000000000000" pitchFamily="2" charset="2"/>
              <a:buChar char="§"/>
            </a:pPr>
            <a:r>
              <a:rPr lang="el-GR" sz="2400" dirty="0"/>
              <a:t>Διατροφή </a:t>
            </a:r>
          </a:p>
          <a:p>
            <a:pPr marL="800100" lvl="1" indent="-342900">
              <a:lnSpc>
                <a:spcPct val="120000"/>
              </a:lnSpc>
              <a:spcBef>
                <a:spcPts val="1200"/>
              </a:spcBef>
              <a:buSzPts val="2000"/>
              <a:buFont typeface="Wingdings" panose="05000000000000000000" pitchFamily="2" charset="2"/>
              <a:buChar char="§"/>
            </a:pPr>
            <a:r>
              <a:rPr lang="el-GR" sz="2400" dirty="0"/>
              <a:t>Παιδιατρικές συμβουλές</a:t>
            </a:r>
          </a:p>
          <a:p>
            <a:pPr marL="800100" lvl="1" indent="-342900">
              <a:lnSpc>
                <a:spcPct val="120000"/>
              </a:lnSpc>
              <a:spcBef>
                <a:spcPts val="1200"/>
              </a:spcBef>
              <a:buSzPts val="2000"/>
              <a:buFont typeface="Wingdings" panose="05000000000000000000" pitchFamily="2" charset="2"/>
              <a:buChar char="§"/>
            </a:pPr>
            <a:r>
              <a:rPr lang="el-GR" sz="2400" dirty="0"/>
              <a:t>Συνήθειες ύπνου</a:t>
            </a:r>
          </a:p>
          <a:p>
            <a:pPr marL="800100" lvl="1" indent="-342900">
              <a:lnSpc>
                <a:spcPct val="120000"/>
              </a:lnSpc>
              <a:spcBef>
                <a:spcPts val="1200"/>
              </a:spcBef>
              <a:buSzPts val="2000"/>
              <a:buFont typeface="Wingdings" panose="05000000000000000000" pitchFamily="2" charset="2"/>
              <a:buChar char="§"/>
            </a:pPr>
            <a:r>
              <a:rPr lang="el-GR" sz="2400" dirty="0"/>
              <a:t>Θηλασμός</a:t>
            </a:r>
            <a:endParaRPr dirty="0"/>
          </a:p>
          <a:p>
            <a:pPr marL="0" lvl="0" indent="0" algn="l" rtl="0">
              <a:lnSpc>
                <a:spcPct val="120000"/>
              </a:lnSpc>
              <a:spcBef>
                <a:spcPts val="1200"/>
              </a:spcBef>
              <a:spcAft>
                <a:spcPts val="0"/>
              </a:spcAft>
              <a:buSzPts val="2000"/>
              <a:buNone/>
            </a:pPr>
            <a:endParaRPr sz="2000" dirty="0"/>
          </a:p>
        </p:txBody>
      </p:sp>
      <p:sp>
        <p:nvSpPr>
          <p:cNvPr id="424" name="Google Shape;424;g2bb2862943f_0_896"/>
          <p:cNvSpPr txBox="1"/>
          <p:nvPr/>
        </p:nvSpPr>
        <p:spPr>
          <a:xfrm>
            <a:off x="789709" y="6084934"/>
            <a:ext cx="10955185" cy="338514"/>
          </a:xfrm>
          <a:prstGeom prst="rect">
            <a:avLst/>
          </a:prstGeom>
          <a:noFill/>
          <a:ln w="19050" cap="flat" cmpd="sng">
            <a:solidFill>
              <a:srgbClr val="C0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l-GR" sz="1600" b="0" i="0" u="none" strike="noStrike" cap="none" dirty="0">
                <a:solidFill>
                  <a:srgbClr val="000000"/>
                </a:solidFill>
                <a:latin typeface="Calibri"/>
                <a:ea typeface="Calibri"/>
                <a:cs typeface="Calibri"/>
                <a:sym typeface="Calibri"/>
              </a:rPr>
              <a:t>Οι εφαρμογές αυτές δεν αντικαθιστούν </a:t>
            </a:r>
            <a:r>
              <a:rPr lang="el-GR" sz="1600" dirty="0">
                <a:latin typeface="Calibri"/>
                <a:ea typeface="Calibri"/>
                <a:cs typeface="Calibri"/>
                <a:sym typeface="Calibri"/>
              </a:rPr>
              <a:t>την</a:t>
            </a:r>
            <a:r>
              <a:rPr lang="el-GR" sz="1600" b="0" i="0" u="none" strike="noStrike" cap="none" dirty="0">
                <a:solidFill>
                  <a:srgbClr val="000000"/>
                </a:solidFill>
                <a:latin typeface="Calibri"/>
                <a:ea typeface="Calibri"/>
                <a:cs typeface="Calibri"/>
                <a:sym typeface="Calibri"/>
              </a:rPr>
              <a:t> επίσκεψη στον παιδίατρο. Θα πρέπει να χρησιμοποιούνται μόνο συμπληρωματικά.</a:t>
            </a:r>
            <a:endParaRPr sz="1400" b="0" i="0" u="none" strike="noStrike" cap="none" dirty="0">
              <a:solidFill>
                <a:srgbClr val="000000"/>
              </a:solidFill>
              <a:latin typeface="Arial"/>
              <a:ea typeface="Arial"/>
              <a:cs typeface="Arial"/>
              <a:sym typeface="Arial"/>
            </a:endParaRPr>
          </a:p>
        </p:txBody>
      </p:sp>
      <p:sp>
        <p:nvSpPr>
          <p:cNvPr id="2" name="Google Shape;418;g2bb2862943f_0_896">
            <a:extLst>
              <a:ext uri="{FF2B5EF4-FFF2-40B4-BE49-F238E27FC236}">
                <a16:creationId xmlns:a16="http://schemas.microsoft.com/office/drawing/2014/main" id="{F79F2C42-0356-51E9-2AAC-C188D584A380}"/>
              </a:ext>
            </a:extLst>
          </p:cNvPr>
          <p:cNvSpPr/>
          <p:nvPr/>
        </p:nvSpPr>
        <p:spPr>
          <a:xfrm>
            <a:off x="8132618" y="-3933"/>
            <a:ext cx="4058047"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g2bb2862943f_0_914"/>
          <p:cNvSpPr txBox="1">
            <a:spLocks noGrp="1"/>
          </p:cNvSpPr>
          <p:nvPr>
            <p:ph type="title"/>
          </p:nvPr>
        </p:nvSpPr>
        <p:spPr>
          <a:xfrm>
            <a:off x="308694" y="1011920"/>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Εφαρμογές για καθημερινές καταχωρήσεις, συνήθειες ύπνου...</a:t>
            </a:r>
            <a:endParaRPr dirty="0"/>
          </a:p>
        </p:txBody>
      </p:sp>
      <p:sp>
        <p:nvSpPr>
          <p:cNvPr id="436" name="Google Shape;436;g2bb2862943f_0_914"/>
          <p:cNvSpPr txBox="1">
            <a:spLocks noGrp="1"/>
          </p:cNvSpPr>
          <p:nvPr>
            <p:ph type="body" idx="4294967295"/>
          </p:nvPr>
        </p:nvSpPr>
        <p:spPr>
          <a:xfrm>
            <a:off x="308694" y="1780796"/>
            <a:ext cx="11574600" cy="3635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Clr>
                <a:schemeClr val="dk1"/>
              </a:buClr>
              <a:buSzPts val="1100"/>
              <a:buFont typeface="Arial"/>
              <a:buNone/>
            </a:pPr>
            <a:r>
              <a:rPr lang="en-US" sz="2400" b="1" dirty="0"/>
              <a:t>My Baby - </a:t>
            </a:r>
            <a:r>
              <a:rPr lang="el-GR" sz="2400" b="1" dirty="0"/>
              <a:t>Ημερολόγιου νεογνού</a:t>
            </a:r>
            <a:r>
              <a:rPr lang="en-US" sz="2400" dirty="0"/>
              <a:t>:</a:t>
            </a:r>
            <a:endParaRPr sz="2400" dirty="0"/>
          </a:p>
          <a:p>
            <a:pPr marL="0" lvl="0" indent="0" algn="l" rtl="0">
              <a:lnSpc>
                <a:spcPct val="120000"/>
              </a:lnSpc>
              <a:spcBef>
                <a:spcPts val="1200"/>
              </a:spcBef>
              <a:spcAft>
                <a:spcPts val="0"/>
              </a:spcAft>
              <a:buClr>
                <a:schemeClr val="dk1"/>
              </a:buClr>
              <a:buSzPts val="1100"/>
              <a:buFont typeface="Arial"/>
              <a:buNone/>
            </a:pPr>
            <a:r>
              <a:rPr lang="en-US" sz="2400" dirty="0"/>
              <a:t>iOS: </a:t>
            </a:r>
            <a:r>
              <a:rPr lang="en-US" sz="2400" dirty="0">
                <a:hlinkClick r:id="rId3"/>
              </a:rPr>
              <a:t>https://apps.apple.com/es/app/mi-beb%C3%A9-diario-del-beb%C3%A9/id1439575933</a:t>
            </a:r>
            <a:r>
              <a:rPr lang="en-US" sz="2400" dirty="0"/>
              <a:t> </a:t>
            </a:r>
            <a:endParaRPr sz="2400" dirty="0"/>
          </a:p>
          <a:p>
            <a:pPr marL="0" lvl="0" indent="0" algn="l" rtl="0">
              <a:lnSpc>
                <a:spcPct val="120000"/>
              </a:lnSpc>
              <a:spcBef>
                <a:spcPts val="1200"/>
              </a:spcBef>
              <a:spcAft>
                <a:spcPts val="0"/>
              </a:spcAft>
              <a:buClr>
                <a:schemeClr val="dk1"/>
              </a:buClr>
              <a:buSzPts val="1100"/>
              <a:buFont typeface="Arial"/>
              <a:buNone/>
            </a:pPr>
            <a:r>
              <a:rPr lang="en-US" sz="2400" b="1" dirty="0"/>
              <a:t>Baby Tracker</a:t>
            </a:r>
            <a:endParaRPr sz="2400" b="1" dirty="0"/>
          </a:p>
          <a:p>
            <a:pPr marL="0" lvl="0" indent="0" algn="l" rtl="0">
              <a:lnSpc>
                <a:spcPct val="120000"/>
              </a:lnSpc>
              <a:spcBef>
                <a:spcPts val="1200"/>
              </a:spcBef>
              <a:spcAft>
                <a:spcPts val="0"/>
              </a:spcAft>
              <a:buClr>
                <a:schemeClr val="dk1"/>
              </a:buClr>
              <a:buSzPts val="1100"/>
              <a:buFont typeface="Arial"/>
              <a:buNone/>
            </a:pPr>
            <a:r>
              <a:rPr lang="en-US" sz="2400" dirty="0"/>
              <a:t>Android: </a:t>
            </a:r>
            <a:r>
              <a:rPr lang="en-US" sz="2400" dirty="0">
                <a:hlinkClick r:id="rId4"/>
              </a:rPr>
              <a:t>https://play.google.com/store/apps/details?id=com.nighp.babytracker_Android&amp;hl=es&amp;gl=US</a:t>
            </a:r>
            <a:r>
              <a:rPr lang="en-US" sz="2400" dirty="0"/>
              <a:t> </a:t>
            </a:r>
            <a:endParaRPr sz="2400" dirty="0"/>
          </a:p>
          <a:p>
            <a:pPr marL="0" lvl="0" indent="0" algn="l" rtl="0">
              <a:lnSpc>
                <a:spcPct val="120000"/>
              </a:lnSpc>
              <a:spcBef>
                <a:spcPts val="1200"/>
              </a:spcBef>
              <a:spcAft>
                <a:spcPts val="0"/>
              </a:spcAft>
              <a:buClr>
                <a:schemeClr val="dk1"/>
              </a:buClr>
              <a:buSzPts val="1100"/>
              <a:buFont typeface="Arial"/>
              <a:buNone/>
            </a:pPr>
            <a:endParaRPr sz="2400" dirty="0"/>
          </a:p>
          <a:p>
            <a:pPr marL="0" lvl="0" indent="0" algn="l" rtl="0">
              <a:lnSpc>
                <a:spcPct val="120000"/>
              </a:lnSpc>
              <a:spcBef>
                <a:spcPts val="1200"/>
              </a:spcBef>
              <a:spcAft>
                <a:spcPts val="0"/>
              </a:spcAft>
              <a:buSzPts val="2000"/>
              <a:buNone/>
            </a:pPr>
            <a:endParaRPr sz="2400" dirty="0"/>
          </a:p>
        </p:txBody>
      </p:sp>
      <p:sp>
        <p:nvSpPr>
          <p:cNvPr id="2" name="Google Shape;418;g2bb2862943f_0_896">
            <a:extLst>
              <a:ext uri="{FF2B5EF4-FFF2-40B4-BE49-F238E27FC236}">
                <a16:creationId xmlns:a16="http://schemas.microsoft.com/office/drawing/2014/main" id="{39F8A8A2-B06E-4EEA-8217-C4E186962EDB}"/>
              </a:ext>
            </a:extLst>
          </p:cNvPr>
          <p:cNvSpPr/>
          <p:nvPr/>
        </p:nvSpPr>
        <p:spPr>
          <a:xfrm>
            <a:off x="8215746" y="-3933"/>
            <a:ext cx="397492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Google Shape;442;g2bb2862943f_0_93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dirty="0">
                <a:latin typeface="Arial"/>
                <a:ea typeface="Arial"/>
                <a:cs typeface="Arial"/>
                <a:sym typeface="Arial"/>
              </a:rPr>
              <a:t>My Baby - </a:t>
            </a:r>
            <a:r>
              <a:rPr lang="el-GR" sz="2200" dirty="0">
                <a:latin typeface="Arial"/>
                <a:ea typeface="Arial"/>
                <a:cs typeface="Arial"/>
                <a:sym typeface="Arial"/>
              </a:rPr>
              <a:t>Ημερολόγιο νεογέννητου</a:t>
            </a:r>
            <a:endParaRPr dirty="0"/>
          </a:p>
        </p:txBody>
      </p:sp>
      <p:sp>
        <p:nvSpPr>
          <p:cNvPr id="447" name="Google Shape;447;g2bb2862943f_0_930"/>
          <p:cNvSpPr/>
          <p:nvPr/>
        </p:nvSpPr>
        <p:spPr>
          <a:xfrm>
            <a:off x="9778965" y="6349349"/>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rPr>
              <a:t>Πηγή</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448" name="Google Shape;448;g2bb2862943f_0_930"/>
          <p:cNvSpPr txBox="1">
            <a:spLocks noGrp="1"/>
          </p:cNvSpPr>
          <p:nvPr>
            <p:ph type="body" idx="4294967295"/>
          </p:nvPr>
        </p:nvSpPr>
        <p:spPr>
          <a:xfrm>
            <a:off x="308700" y="1654550"/>
            <a:ext cx="115746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l-GR" dirty="0"/>
              <a:t>Αυτή η εφαρμογή βοηθά τους γονείς να παρακολουθούν την ανάπτυξη του μωρού τους, εστιάζοντας σε:</a:t>
            </a:r>
            <a:endParaRPr dirty="0"/>
          </a:p>
          <a:p>
            <a:pPr marL="457200" lvl="0" indent="-368300" algn="l" rtl="0">
              <a:lnSpc>
                <a:spcPct val="120000"/>
              </a:lnSpc>
              <a:spcBef>
                <a:spcPts val="1200"/>
              </a:spcBef>
              <a:spcAft>
                <a:spcPts val="0"/>
              </a:spcAft>
              <a:buSzPts val="2200"/>
              <a:buChar char="▪"/>
            </a:pPr>
            <a:r>
              <a:rPr lang="el-GR" dirty="0"/>
              <a:t>Διατροφή</a:t>
            </a:r>
            <a:endParaRPr dirty="0"/>
          </a:p>
          <a:p>
            <a:pPr marL="457200" lvl="0" indent="-368300" algn="l" rtl="0">
              <a:lnSpc>
                <a:spcPct val="120000"/>
              </a:lnSpc>
              <a:spcBef>
                <a:spcPts val="0"/>
              </a:spcBef>
              <a:spcAft>
                <a:spcPts val="0"/>
              </a:spcAft>
              <a:buSzPts val="2200"/>
              <a:buChar char="▪"/>
            </a:pPr>
            <a:r>
              <a:rPr lang="el-GR" dirty="0"/>
              <a:t>Αλλαγή πάνας</a:t>
            </a:r>
            <a:endParaRPr dirty="0"/>
          </a:p>
          <a:p>
            <a:pPr marL="457200" lvl="0" indent="-368300" algn="l" rtl="0">
              <a:lnSpc>
                <a:spcPct val="120000"/>
              </a:lnSpc>
              <a:spcBef>
                <a:spcPts val="0"/>
              </a:spcBef>
              <a:spcAft>
                <a:spcPts val="0"/>
              </a:spcAft>
              <a:buSzPts val="2200"/>
              <a:buChar char="▪"/>
            </a:pPr>
            <a:r>
              <a:rPr lang="el-GR" dirty="0"/>
              <a:t>Συνήθειες ύπνου, δραστηριότητες και αλλαγές στη διάθεση.</a:t>
            </a:r>
            <a:endParaRPr dirty="0"/>
          </a:p>
          <a:p>
            <a:pPr marL="457200" lvl="0" indent="-368300" algn="l" rtl="0">
              <a:lnSpc>
                <a:spcPct val="120000"/>
              </a:lnSpc>
              <a:spcBef>
                <a:spcPts val="0"/>
              </a:spcBef>
              <a:spcAft>
                <a:spcPts val="0"/>
              </a:spcAft>
              <a:buSzPts val="2200"/>
              <a:buChar char="▪"/>
            </a:pPr>
            <a:r>
              <a:rPr lang="el-GR" dirty="0"/>
              <a:t>Αλλαγές στο μέγεθος και το βάρος.</a:t>
            </a:r>
            <a:endParaRPr dirty="0"/>
          </a:p>
          <a:p>
            <a:pPr marL="0" lvl="0" indent="0" algn="l" rtl="0">
              <a:lnSpc>
                <a:spcPct val="120000"/>
              </a:lnSpc>
              <a:spcBef>
                <a:spcPts val="0"/>
              </a:spcBef>
              <a:spcAft>
                <a:spcPts val="0"/>
              </a:spcAft>
              <a:buNone/>
            </a:pPr>
            <a:endParaRPr dirty="0"/>
          </a:p>
          <a:p>
            <a:pPr marL="0" lvl="0" indent="0" algn="l" rtl="0">
              <a:lnSpc>
                <a:spcPct val="120000"/>
              </a:lnSpc>
              <a:spcBef>
                <a:spcPts val="0"/>
              </a:spcBef>
              <a:spcAft>
                <a:spcPts val="0"/>
              </a:spcAft>
              <a:buNone/>
            </a:pPr>
            <a:endParaRPr dirty="0"/>
          </a:p>
          <a:p>
            <a:pPr marL="0" lvl="0" indent="0" algn="l" rtl="0">
              <a:lnSpc>
                <a:spcPct val="120000"/>
              </a:lnSpc>
              <a:spcBef>
                <a:spcPts val="1200"/>
              </a:spcBef>
              <a:spcAft>
                <a:spcPts val="0"/>
              </a:spcAft>
              <a:buSzPts val="2200"/>
              <a:buNone/>
            </a:pPr>
            <a:r>
              <a:rPr lang="el-GR" dirty="0"/>
              <a:t>Είναι διαθέσιμο μόνο για </a:t>
            </a:r>
            <a:r>
              <a:rPr lang="en-US" dirty="0"/>
              <a:t>iOS.</a:t>
            </a:r>
            <a:endParaRPr dirty="0"/>
          </a:p>
          <a:p>
            <a:pPr marL="457200" lvl="0" indent="-368300" algn="l" rtl="0">
              <a:lnSpc>
                <a:spcPct val="120000"/>
              </a:lnSpc>
              <a:spcBef>
                <a:spcPts val="1200"/>
              </a:spcBef>
              <a:spcAft>
                <a:spcPts val="0"/>
              </a:spcAft>
              <a:buSzPts val="2200"/>
              <a:buChar char="-"/>
            </a:pPr>
            <a:r>
              <a:rPr lang="en-US" dirty="0"/>
              <a:t>iOS: </a:t>
            </a:r>
            <a:r>
              <a:rPr lang="en-US" u="sng" dirty="0">
                <a:solidFill>
                  <a:srgbClr val="0563C1"/>
                </a:solidFill>
                <a:hlinkClick r:id="rId3">
                  <a:extLst>
                    <a:ext uri="{A12FA001-AC4F-418D-AE19-62706E023703}">
                      <ahyp:hlinkClr xmlns="" xmlns:ahyp="http://schemas.microsoft.com/office/drawing/2018/hyperlinkcolor" val="tx"/>
                    </a:ext>
                  </a:extLst>
                </a:hlinkClick>
              </a:rPr>
              <a:t>https://apps.apple.com/es/app/mi-beb%C3%A9-diario-del-beb%C3%A9/id1439575933</a:t>
            </a:r>
            <a:endParaRPr dirty="0"/>
          </a:p>
          <a:p>
            <a:pPr marL="0" lvl="0" indent="0" algn="l" rtl="0">
              <a:lnSpc>
                <a:spcPct val="120000"/>
              </a:lnSpc>
              <a:spcBef>
                <a:spcPts val="1200"/>
              </a:spcBef>
              <a:spcAft>
                <a:spcPts val="0"/>
              </a:spcAft>
              <a:buSzPts val="2000"/>
              <a:buNone/>
            </a:pPr>
            <a:endParaRPr sz="2000" dirty="0"/>
          </a:p>
        </p:txBody>
      </p:sp>
      <p:pic>
        <p:nvPicPr>
          <p:cNvPr id="449" name="Google Shape;449;g2bb2862943f_0_930"/>
          <p:cNvPicPr preferRelativeResize="0"/>
          <p:nvPr/>
        </p:nvPicPr>
        <p:blipFill rotWithShape="1">
          <a:blip r:embed="rId4">
            <a:alphaModFix/>
          </a:blip>
          <a:srcRect/>
          <a:stretch/>
        </p:blipFill>
        <p:spPr>
          <a:xfrm>
            <a:off x="7904924" y="2479799"/>
            <a:ext cx="2411700" cy="2437146"/>
          </a:xfrm>
          <a:prstGeom prst="rect">
            <a:avLst/>
          </a:prstGeom>
          <a:noFill/>
          <a:ln>
            <a:noFill/>
          </a:ln>
        </p:spPr>
      </p:pic>
      <p:sp>
        <p:nvSpPr>
          <p:cNvPr id="2" name="Google Shape;418;g2bb2862943f_0_896">
            <a:extLst>
              <a:ext uri="{FF2B5EF4-FFF2-40B4-BE49-F238E27FC236}">
                <a16:creationId xmlns:a16="http://schemas.microsoft.com/office/drawing/2014/main" id="{1E72BCCD-7B21-BB6B-B827-7BD55CFFBCDD}"/>
              </a:ext>
            </a:extLst>
          </p:cNvPr>
          <p:cNvSpPr/>
          <p:nvPr/>
        </p:nvSpPr>
        <p:spPr>
          <a:xfrm>
            <a:off x="8146474" y="-3933"/>
            <a:ext cx="4044192"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g2bb2862943f_0_945"/>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dirty="0">
                <a:latin typeface="Arial"/>
                <a:ea typeface="Arial"/>
                <a:cs typeface="Arial"/>
                <a:sym typeface="Arial"/>
              </a:rPr>
              <a:t>My Baby - </a:t>
            </a:r>
            <a:r>
              <a:rPr lang="el-GR" sz="2200" dirty="0">
                <a:latin typeface="Arial"/>
                <a:ea typeface="Arial"/>
                <a:cs typeface="Arial"/>
                <a:sym typeface="Arial"/>
              </a:rPr>
              <a:t>Ημερολόγιο νεογέννητου</a:t>
            </a:r>
            <a:endParaRPr dirty="0"/>
          </a:p>
        </p:txBody>
      </p:sp>
      <p:sp>
        <p:nvSpPr>
          <p:cNvPr id="461" name="Google Shape;461;g2bb2862943f_0_945"/>
          <p:cNvSpPr txBox="1">
            <a:spLocks noGrp="1"/>
          </p:cNvSpPr>
          <p:nvPr>
            <p:ph type="body" idx="4294967295"/>
          </p:nvPr>
        </p:nvSpPr>
        <p:spPr>
          <a:xfrm>
            <a:off x="1157150" y="2572350"/>
            <a:ext cx="38016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l-GR" sz="2000" dirty="0"/>
              <a:t>Μόλις εισαγάγετε τα στοιχεία του μωρού σας, η εφαρμογή σας μεταφέρει στην αρχική σελίδα της, όπου μπορείτε να καταγράψετε όλες τις σχετικές πληροφορίες που σχετίζονται με τον ύπνο, τη διατροφή, τις αλλαγές πάνας.</a:t>
            </a:r>
            <a:endParaRPr sz="2000" dirty="0"/>
          </a:p>
          <a:p>
            <a:pPr marL="0" lvl="0" indent="0" algn="l" rtl="0">
              <a:lnSpc>
                <a:spcPct val="120000"/>
              </a:lnSpc>
              <a:spcBef>
                <a:spcPts val="1200"/>
              </a:spcBef>
              <a:spcAft>
                <a:spcPts val="0"/>
              </a:spcAft>
              <a:buSzPts val="2000"/>
              <a:buNone/>
            </a:pPr>
            <a:endParaRPr sz="2000" dirty="0"/>
          </a:p>
        </p:txBody>
      </p:sp>
      <p:sp>
        <p:nvSpPr>
          <p:cNvPr id="462" name="Google Shape;462;g2bb2862943f_0_945"/>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463" name="Google Shape;463;g2bb2862943f_0_945"/>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464" name="Google Shape;464;g2bb2862943f_0_945"/>
          <p:cNvPicPr preferRelativeResize="0"/>
          <p:nvPr/>
        </p:nvPicPr>
        <p:blipFill rotWithShape="1">
          <a:blip r:embed="rId3">
            <a:alphaModFix/>
          </a:blip>
          <a:srcRect/>
          <a:stretch/>
        </p:blipFill>
        <p:spPr>
          <a:xfrm>
            <a:off x="5524875" y="1276175"/>
            <a:ext cx="2329750" cy="5043676"/>
          </a:xfrm>
          <a:prstGeom prst="rect">
            <a:avLst/>
          </a:prstGeom>
          <a:noFill/>
          <a:ln>
            <a:noFill/>
          </a:ln>
        </p:spPr>
      </p:pic>
      <p:sp>
        <p:nvSpPr>
          <p:cNvPr id="2" name="Google Shape;418;g2bb2862943f_0_896">
            <a:extLst>
              <a:ext uri="{FF2B5EF4-FFF2-40B4-BE49-F238E27FC236}">
                <a16:creationId xmlns:a16="http://schemas.microsoft.com/office/drawing/2014/main" id="{D2F46CB6-AD96-EA1B-D350-F256D4123692}"/>
              </a:ext>
            </a:extLst>
          </p:cNvPr>
          <p:cNvSpPr/>
          <p:nvPr/>
        </p:nvSpPr>
        <p:spPr>
          <a:xfrm>
            <a:off x="8201892" y="-3933"/>
            <a:ext cx="3988774"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g2bb2862943f_0_961"/>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dirty="0">
                <a:latin typeface="Arial"/>
                <a:ea typeface="Arial"/>
                <a:cs typeface="Arial"/>
                <a:sym typeface="Arial"/>
              </a:rPr>
              <a:t>My Baby - </a:t>
            </a:r>
            <a:r>
              <a:rPr lang="el-GR" sz="2200" dirty="0">
                <a:latin typeface="Arial"/>
                <a:ea typeface="Arial"/>
                <a:cs typeface="Arial"/>
                <a:sym typeface="Arial"/>
              </a:rPr>
              <a:t>Ημερολόγιο νεογέννητου</a:t>
            </a:r>
            <a:endParaRPr dirty="0"/>
          </a:p>
        </p:txBody>
      </p:sp>
      <p:sp>
        <p:nvSpPr>
          <p:cNvPr id="476" name="Google Shape;476;g2bb2862943f_0_961"/>
          <p:cNvSpPr txBox="1">
            <a:spLocks noGrp="1"/>
          </p:cNvSpPr>
          <p:nvPr>
            <p:ph type="body" idx="4294967295"/>
          </p:nvPr>
        </p:nvSpPr>
        <p:spPr>
          <a:xfrm>
            <a:off x="759311" y="1735330"/>
            <a:ext cx="3999564"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l-GR" sz="2000" dirty="0"/>
              <a:t>Ακολουθεί ένα παράδειγμα για το πώς μπορείτε να καταγράψετε τις συνήθειες ύπνου του μωρού σας. </a:t>
            </a:r>
          </a:p>
          <a:p>
            <a:pPr marL="0" lvl="0" indent="0" algn="l" rtl="0">
              <a:lnSpc>
                <a:spcPct val="120000"/>
              </a:lnSpc>
              <a:spcBef>
                <a:spcPts val="1200"/>
              </a:spcBef>
              <a:spcAft>
                <a:spcPts val="0"/>
              </a:spcAft>
              <a:buSzPts val="2000"/>
              <a:buNone/>
            </a:pPr>
            <a:r>
              <a:rPr lang="el-GR" sz="2000" dirty="0"/>
              <a:t>Πρώτα, κάντε κλικ στο κουμπί "+". Στη συνέχεια, προσθέστε την ώρα που το μωρό σας πήγε για ύπνο και την ώρα που ξύπνησε.</a:t>
            </a:r>
          </a:p>
          <a:p>
            <a:pPr marL="0" lvl="0" indent="0" algn="l" rtl="0">
              <a:lnSpc>
                <a:spcPct val="120000"/>
              </a:lnSpc>
              <a:spcBef>
                <a:spcPts val="1200"/>
              </a:spcBef>
              <a:spcAft>
                <a:spcPts val="0"/>
              </a:spcAft>
              <a:buSzPts val="2000"/>
              <a:buNone/>
            </a:pPr>
            <a:r>
              <a:rPr lang="el-GR" sz="2000" dirty="0"/>
              <a:t>Θα ακολουθήσετε την ίδια διαδικασία για το θηλασμό και τις αλλαγές πάνας.</a:t>
            </a:r>
            <a:endParaRPr sz="2000" dirty="0"/>
          </a:p>
          <a:p>
            <a:pPr marL="0" lvl="0" indent="0" algn="l" rtl="0">
              <a:lnSpc>
                <a:spcPct val="120000"/>
              </a:lnSpc>
              <a:spcBef>
                <a:spcPts val="1200"/>
              </a:spcBef>
              <a:spcAft>
                <a:spcPts val="0"/>
              </a:spcAft>
              <a:buSzPts val="2000"/>
              <a:buNone/>
            </a:pPr>
            <a:endParaRPr sz="2000" dirty="0"/>
          </a:p>
        </p:txBody>
      </p:sp>
      <p:pic>
        <p:nvPicPr>
          <p:cNvPr id="477" name="Google Shape;477;g2bb2862943f_0_961"/>
          <p:cNvPicPr preferRelativeResize="0"/>
          <p:nvPr/>
        </p:nvPicPr>
        <p:blipFill rotWithShape="1">
          <a:blip r:embed="rId3">
            <a:alphaModFix/>
          </a:blip>
          <a:srcRect/>
          <a:stretch/>
        </p:blipFill>
        <p:spPr>
          <a:xfrm>
            <a:off x="5058275" y="1276175"/>
            <a:ext cx="2239688" cy="4848701"/>
          </a:xfrm>
          <a:prstGeom prst="rect">
            <a:avLst/>
          </a:prstGeom>
          <a:noFill/>
          <a:ln>
            <a:noFill/>
          </a:ln>
        </p:spPr>
      </p:pic>
      <p:pic>
        <p:nvPicPr>
          <p:cNvPr id="478" name="Google Shape;478;g2bb2862943f_0_961"/>
          <p:cNvPicPr preferRelativeResize="0"/>
          <p:nvPr/>
        </p:nvPicPr>
        <p:blipFill rotWithShape="1">
          <a:blip r:embed="rId4">
            <a:alphaModFix/>
          </a:blip>
          <a:srcRect/>
          <a:stretch/>
        </p:blipFill>
        <p:spPr>
          <a:xfrm>
            <a:off x="8060050" y="1276150"/>
            <a:ext cx="2239700" cy="4848737"/>
          </a:xfrm>
          <a:prstGeom prst="rect">
            <a:avLst/>
          </a:prstGeom>
          <a:noFill/>
          <a:ln>
            <a:noFill/>
          </a:ln>
        </p:spPr>
      </p:pic>
      <p:sp>
        <p:nvSpPr>
          <p:cNvPr id="479" name="Google Shape;479;g2bb2862943f_0_961"/>
          <p:cNvSpPr/>
          <p:nvPr/>
        </p:nvSpPr>
        <p:spPr>
          <a:xfrm>
            <a:off x="5148575" y="3155700"/>
            <a:ext cx="598800" cy="5466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480" name="Google Shape;480;g2bb2862943f_0_961"/>
          <p:cNvCxnSpPr>
            <a:stCxn id="479" idx="6"/>
          </p:cNvCxnSpPr>
          <p:nvPr/>
        </p:nvCxnSpPr>
        <p:spPr>
          <a:xfrm rot="10800000" flipH="1">
            <a:off x="5747375" y="1723500"/>
            <a:ext cx="3115800" cy="1705500"/>
          </a:xfrm>
          <a:prstGeom prst="curvedConnector3">
            <a:avLst>
              <a:gd name="adj1" fmla="val 50000"/>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AA7429BE-747A-DC18-C179-B810EF2829BE}"/>
              </a:ext>
            </a:extLst>
          </p:cNvPr>
          <p:cNvSpPr/>
          <p:nvPr/>
        </p:nvSpPr>
        <p:spPr>
          <a:xfrm>
            <a:off x="8060050" y="-3933"/>
            <a:ext cx="413061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g2bb2862943f_0_98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n-US" sz="2200" dirty="0">
                <a:latin typeface="Arial"/>
                <a:ea typeface="Arial"/>
                <a:cs typeface="Arial"/>
                <a:sym typeface="Arial"/>
              </a:rPr>
              <a:t>My Baby - </a:t>
            </a:r>
            <a:r>
              <a:rPr lang="el-GR" sz="2200" dirty="0">
                <a:latin typeface="Arial"/>
                <a:ea typeface="Arial"/>
                <a:cs typeface="Arial"/>
                <a:sym typeface="Arial"/>
              </a:rPr>
              <a:t>Ημερολόγιο νεογέννητου</a:t>
            </a:r>
            <a:endParaRPr dirty="0"/>
          </a:p>
        </p:txBody>
      </p:sp>
      <p:sp>
        <p:nvSpPr>
          <p:cNvPr id="492" name="Google Shape;492;g2bb2862943f_0_980"/>
          <p:cNvSpPr txBox="1">
            <a:spLocks noGrp="1"/>
          </p:cNvSpPr>
          <p:nvPr>
            <p:ph type="body" idx="4294967295"/>
          </p:nvPr>
        </p:nvSpPr>
        <p:spPr>
          <a:xfrm>
            <a:off x="1194650" y="2101316"/>
            <a:ext cx="38016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000"/>
              <a:buNone/>
            </a:pPr>
            <a:r>
              <a:rPr lang="el-GR" sz="2000" dirty="0"/>
              <a:t>Εκτός από την καταχώρηση αυτών των τριών βασικών συνηθειών, έχετε επίσης τη δυνατότητα να καταγράφετε και άλλες καθημερινές συνήθειες, χρησιμοποιώντας την ίδια διαδικασία που περιγράψαμε προηγουμένως.</a:t>
            </a:r>
            <a:endParaRPr sz="2000" dirty="0"/>
          </a:p>
          <a:p>
            <a:pPr marL="0" lvl="0" indent="0" algn="l" rtl="0">
              <a:lnSpc>
                <a:spcPct val="120000"/>
              </a:lnSpc>
              <a:spcBef>
                <a:spcPts val="1200"/>
              </a:spcBef>
              <a:spcAft>
                <a:spcPts val="0"/>
              </a:spcAft>
              <a:buSzPts val="2000"/>
              <a:buNone/>
            </a:pPr>
            <a:endParaRPr sz="2000" dirty="0"/>
          </a:p>
        </p:txBody>
      </p:sp>
      <p:sp>
        <p:nvSpPr>
          <p:cNvPr id="493" name="Google Shape;493;g2bb2862943f_0_980"/>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494" name="Google Shape;494;g2bb2862943f_0_98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495" name="Google Shape;495;g2bb2862943f_0_980"/>
          <p:cNvPicPr preferRelativeResize="0"/>
          <p:nvPr/>
        </p:nvPicPr>
        <p:blipFill rotWithShape="1">
          <a:blip r:embed="rId3">
            <a:alphaModFix/>
          </a:blip>
          <a:srcRect/>
          <a:stretch/>
        </p:blipFill>
        <p:spPr>
          <a:xfrm>
            <a:off x="4958750" y="1276150"/>
            <a:ext cx="2329750" cy="5043676"/>
          </a:xfrm>
          <a:prstGeom prst="rect">
            <a:avLst/>
          </a:prstGeom>
          <a:noFill/>
          <a:ln>
            <a:noFill/>
          </a:ln>
        </p:spPr>
      </p:pic>
      <p:pic>
        <p:nvPicPr>
          <p:cNvPr id="496" name="Google Shape;496;g2bb2862943f_0_980"/>
          <p:cNvPicPr preferRelativeResize="0"/>
          <p:nvPr/>
        </p:nvPicPr>
        <p:blipFill rotWithShape="1">
          <a:blip r:embed="rId4">
            <a:alphaModFix/>
          </a:blip>
          <a:srcRect/>
          <a:stretch/>
        </p:blipFill>
        <p:spPr>
          <a:xfrm>
            <a:off x="7998175" y="1276133"/>
            <a:ext cx="2329750" cy="5043717"/>
          </a:xfrm>
          <a:prstGeom prst="rect">
            <a:avLst/>
          </a:prstGeom>
          <a:noFill/>
          <a:ln>
            <a:noFill/>
          </a:ln>
        </p:spPr>
      </p:pic>
      <p:sp>
        <p:nvSpPr>
          <p:cNvPr id="497" name="Google Shape;497;g2bb2862943f_0_980"/>
          <p:cNvSpPr/>
          <p:nvPr/>
        </p:nvSpPr>
        <p:spPr>
          <a:xfrm>
            <a:off x="6689700" y="5496350"/>
            <a:ext cx="598800" cy="5466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498" name="Google Shape;498;g2bb2862943f_0_980"/>
          <p:cNvCxnSpPr/>
          <p:nvPr/>
        </p:nvCxnSpPr>
        <p:spPr>
          <a:xfrm rot="-5400000">
            <a:off x="6257850" y="2874600"/>
            <a:ext cx="3786300" cy="1725000"/>
          </a:xfrm>
          <a:prstGeom prst="curvedConnector3">
            <a:avLst>
              <a:gd name="adj1" fmla="val 52696"/>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2F33EA05-E2E3-3A58-0403-D2B9DF1BF2FB}"/>
              </a:ext>
            </a:extLst>
          </p:cNvPr>
          <p:cNvSpPr/>
          <p:nvPr/>
        </p:nvSpPr>
        <p:spPr>
          <a:xfrm>
            <a:off x="8215746" y="-3933"/>
            <a:ext cx="397492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g2bb2862943f_0_1108"/>
          <p:cNvSpPr txBox="1">
            <a:spLocks noGrp="1"/>
          </p:cNvSpPr>
          <p:nvPr>
            <p:ph type="title"/>
          </p:nvPr>
        </p:nvSpPr>
        <p:spPr>
          <a:xfrm>
            <a:off x="244799" y="9010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Εφαρμογές για θηλασμό</a:t>
            </a:r>
            <a:endParaRPr dirty="0"/>
          </a:p>
        </p:txBody>
      </p:sp>
      <p:sp>
        <p:nvSpPr>
          <p:cNvPr id="590" name="Google Shape;590;g2bb2862943f_0_1108"/>
          <p:cNvSpPr txBox="1">
            <a:spLocks noGrp="1"/>
          </p:cNvSpPr>
          <p:nvPr>
            <p:ph type="body" idx="4294967295"/>
          </p:nvPr>
        </p:nvSpPr>
        <p:spPr>
          <a:xfrm>
            <a:off x="308694" y="1780796"/>
            <a:ext cx="11574600" cy="3635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1100"/>
              <a:buNone/>
            </a:pPr>
            <a:r>
              <a:rPr lang="en-US" sz="2400" b="1" dirty="0"/>
              <a:t>Milk time - </a:t>
            </a:r>
            <a:r>
              <a:rPr lang="el-GR" sz="2400" b="1" dirty="0"/>
              <a:t>Χρονόμετρο για θηλασμό:</a:t>
            </a:r>
            <a:endParaRPr sz="2400" b="1" dirty="0"/>
          </a:p>
          <a:p>
            <a:pPr marL="0" lvl="0" indent="0" algn="l" rtl="0">
              <a:lnSpc>
                <a:spcPct val="120000"/>
              </a:lnSpc>
              <a:spcBef>
                <a:spcPts val="1200"/>
              </a:spcBef>
              <a:spcAft>
                <a:spcPts val="0"/>
              </a:spcAft>
              <a:buSzPts val="1100"/>
              <a:buNone/>
            </a:pPr>
            <a:r>
              <a:rPr lang="en-US" sz="2400" dirty="0"/>
              <a:t>iOS: </a:t>
            </a:r>
            <a:r>
              <a:rPr lang="en-US" sz="2400" dirty="0">
                <a:hlinkClick r:id="rId3"/>
              </a:rPr>
              <a:t>https://apps.apple.com/us/app/milk-time-timer-for-nursing/id1092964544</a:t>
            </a:r>
            <a:r>
              <a:rPr lang="en-US" sz="2400" dirty="0"/>
              <a:t> </a:t>
            </a:r>
            <a:endParaRPr sz="2400" dirty="0"/>
          </a:p>
          <a:p>
            <a:pPr marL="0" lvl="0" indent="0" algn="l" rtl="0">
              <a:lnSpc>
                <a:spcPct val="120000"/>
              </a:lnSpc>
              <a:spcBef>
                <a:spcPts val="1200"/>
              </a:spcBef>
              <a:spcAft>
                <a:spcPts val="0"/>
              </a:spcAft>
              <a:buSzPts val="1100"/>
              <a:buNone/>
            </a:pPr>
            <a:r>
              <a:rPr lang="en-US" sz="2400" dirty="0"/>
              <a:t>Android: </a:t>
            </a:r>
            <a:r>
              <a:rPr lang="en-US" sz="2400" dirty="0">
                <a:hlinkClick r:id="rId4"/>
              </a:rPr>
              <a:t>https://play.google.com/store/apps/details?id=com.mocology.milktime&amp;hl=es&amp;gl=US</a:t>
            </a:r>
            <a:r>
              <a:rPr lang="en-US" sz="2400" dirty="0"/>
              <a:t> </a:t>
            </a:r>
            <a:endParaRPr sz="2400"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dirty="0"/>
          </a:p>
          <a:p>
            <a:pPr marL="0" lvl="0" indent="0" algn="l" rtl="0">
              <a:lnSpc>
                <a:spcPct val="120000"/>
              </a:lnSpc>
              <a:spcBef>
                <a:spcPts val="1200"/>
              </a:spcBef>
              <a:spcAft>
                <a:spcPts val="0"/>
              </a:spcAft>
              <a:buSzPts val="2000"/>
              <a:buNone/>
            </a:pPr>
            <a:endParaRPr sz="2400" dirty="0"/>
          </a:p>
        </p:txBody>
      </p:sp>
      <p:sp>
        <p:nvSpPr>
          <p:cNvPr id="2" name="Google Shape;418;g2bb2862943f_0_896">
            <a:extLst>
              <a:ext uri="{FF2B5EF4-FFF2-40B4-BE49-F238E27FC236}">
                <a16:creationId xmlns:a16="http://schemas.microsoft.com/office/drawing/2014/main" id="{7CDB835C-C691-BD1D-5F62-69401608A695}"/>
              </a:ext>
            </a:extLst>
          </p:cNvPr>
          <p:cNvSpPr/>
          <p:nvPr/>
        </p:nvSpPr>
        <p:spPr>
          <a:xfrm>
            <a:off x="8046720" y="-3933"/>
            <a:ext cx="414394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5"/>
        <p:cNvGrpSpPr/>
        <p:nvPr/>
      </p:nvGrpSpPr>
      <p:grpSpPr>
        <a:xfrm>
          <a:off x="0" y="0"/>
          <a:ext cx="0" cy="0"/>
          <a:chOff x="0" y="0"/>
          <a:chExt cx="0" cy="0"/>
        </a:xfrm>
      </p:grpSpPr>
      <p:sp>
        <p:nvSpPr>
          <p:cNvPr id="596" name="Google Shape;596;g2bb2862943f_0_112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a:lnSpc>
                <a:spcPct val="100000"/>
              </a:lnSpc>
              <a:buClr>
                <a:schemeClr val="dk1"/>
              </a:buClr>
              <a:buSzPts val="1100"/>
            </a:pPr>
            <a:r>
              <a:rPr lang="en-US" sz="2200" dirty="0">
                <a:latin typeface="Arial"/>
                <a:ea typeface="Arial"/>
                <a:cs typeface="Arial"/>
                <a:sym typeface="Arial"/>
              </a:rPr>
              <a:t>Milk time - </a:t>
            </a:r>
            <a:r>
              <a:rPr lang="el-GR" sz="2200" dirty="0">
                <a:latin typeface="Arial"/>
                <a:ea typeface="Arial"/>
                <a:cs typeface="Arial"/>
                <a:sym typeface="Arial"/>
              </a:rPr>
              <a:t>Χρονόμετρο για θηλασμό</a:t>
            </a:r>
            <a:endParaRPr sz="2200" dirty="0">
              <a:latin typeface="Arial"/>
              <a:ea typeface="Arial"/>
              <a:cs typeface="Arial"/>
              <a:sym typeface="Arial"/>
            </a:endParaRPr>
          </a:p>
        </p:txBody>
      </p:sp>
      <p:sp>
        <p:nvSpPr>
          <p:cNvPr id="601" name="Google Shape;601;g2bb2862943f_0_1120"/>
          <p:cNvSpPr txBox="1"/>
          <p:nvPr/>
        </p:nvSpPr>
        <p:spPr>
          <a:xfrm>
            <a:off x="397200" y="1502150"/>
            <a:ext cx="8157000" cy="46485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200"/>
              </a:spcBef>
              <a:spcAft>
                <a:spcPts val="0"/>
              </a:spcAft>
              <a:buNone/>
            </a:pPr>
            <a:r>
              <a:rPr lang="el-GR" sz="2000" dirty="0">
                <a:solidFill>
                  <a:schemeClr val="dk1"/>
                </a:solidFill>
                <a:latin typeface="Calibri"/>
                <a:ea typeface="Calibri"/>
                <a:cs typeface="Calibri"/>
                <a:sym typeface="Calibri"/>
              </a:rPr>
              <a:t>Αυτή η εφαρμογή βοηθά τους γονείς να παρακολουθούν τον θηλασμό, την παραγωγή γάλακτος, την άντληση γάλακτος...</a:t>
            </a:r>
            <a:endParaRPr sz="2000" dirty="0">
              <a:solidFill>
                <a:schemeClr val="dk1"/>
              </a:solidFill>
              <a:latin typeface="Calibri"/>
              <a:ea typeface="Calibri"/>
              <a:cs typeface="Calibri"/>
              <a:sym typeface="Calibri"/>
            </a:endParaRPr>
          </a:p>
          <a:p>
            <a:pPr marL="0" lvl="0" indent="0" algn="l" rtl="0">
              <a:lnSpc>
                <a:spcPct val="120000"/>
              </a:lnSpc>
              <a:spcBef>
                <a:spcPts val="1200"/>
              </a:spcBef>
              <a:spcAft>
                <a:spcPts val="0"/>
              </a:spcAft>
              <a:buNone/>
            </a:pPr>
            <a:r>
              <a:rPr lang="el-GR" sz="2000" dirty="0">
                <a:solidFill>
                  <a:schemeClr val="dk1"/>
                </a:solidFill>
                <a:latin typeface="Calibri"/>
                <a:ea typeface="Calibri"/>
                <a:cs typeface="Calibri"/>
                <a:sym typeface="Calibri"/>
              </a:rPr>
              <a:t>Είναι διαθέσιμο τόσο για </a:t>
            </a:r>
            <a:r>
              <a:rPr lang="en-US" sz="2000" dirty="0">
                <a:solidFill>
                  <a:schemeClr val="dk1"/>
                </a:solidFill>
                <a:latin typeface="Calibri"/>
                <a:ea typeface="Calibri"/>
                <a:cs typeface="Calibri"/>
                <a:sym typeface="Calibri"/>
              </a:rPr>
              <a:t>iOS </a:t>
            </a:r>
            <a:r>
              <a:rPr lang="el-GR" sz="2000" dirty="0">
                <a:solidFill>
                  <a:schemeClr val="dk1"/>
                </a:solidFill>
                <a:latin typeface="Calibri"/>
                <a:ea typeface="Calibri"/>
                <a:cs typeface="Calibri"/>
                <a:sym typeface="Calibri"/>
              </a:rPr>
              <a:t>όσο και για </a:t>
            </a:r>
            <a:r>
              <a:rPr lang="en-US" sz="2000" dirty="0">
                <a:solidFill>
                  <a:schemeClr val="dk1"/>
                </a:solidFill>
                <a:latin typeface="Calibri"/>
                <a:ea typeface="Calibri"/>
                <a:cs typeface="Calibri"/>
                <a:sym typeface="Calibri"/>
              </a:rPr>
              <a:t>Android:</a:t>
            </a:r>
            <a:endParaRPr sz="2000" dirty="0">
              <a:solidFill>
                <a:schemeClr val="dk1"/>
              </a:solidFill>
              <a:latin typeface="Calibri"/>
              <a:ea typeface="Calibri"/>
              <a:cs typeface="Calibri"/>
              <a:sym typeface="Calibri"/>
            </a:endParaRPr>
          </a:p>
          <a:p>
            <a:pPr marL="457200" lvl="0" indent="-355600" algn="l" rtl="0">
              <a:lnSpc>
                <a:spcPct val="120000"/>
              </a:lnSpc>
              <a:spcBef>
                <a:spcPts val="120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iOS: </a:t>
            </a:r>
            <a:r>
              <a:rPr lang="en-US" sz="2000" u="sng" dirty="0">
                <a:solidFill>
                  <a:schemeClr val="hlink"/>
                </a:solidFill>
                <a:latin typeface="Calibri"/>
                <a:ea typeface="Calibri"/>
                <a:cs typeface="Calibri"/>
                <a:sym typeface="Calibri"/>
                <a:hlinkClick r:id="rId3"/>
              </a:rPr>
              <a:t>https://apps.apple.com/us/app/milk-time-timer-for-nursing/id1092964544</a:t>
            </a:r>
            <a:endParaRPr sz="2000" dirty="0">
              <a:solidFill>
                <a:schemeClr val="dk1"/>
              </a:solidFill>
              <a:latin typeface="Calibri"/>
              <a:ea typeface="Calibri"/>
              <a:cs typeface="Calibri"/>
              <a:sym typeface="Calibri"/>
            </a:endParaRPr>
          </a:p>
          <a:p>
            <a:pPr marL="101600" lvl="0" indent="0" algn="l" rtl="0">
              <a:lnSpc>
                <a:spcPct val="120000"/>
              </a:lnSpc>
              <a:spcBef>
                <a:spcPts val="1200"/>
              </a:spcBef>
              <a:spcAft>
                <a:spcPts val="0"/>
              </a:spcAft>
              <a:buNone/>
            </a:pPr>
            <a:endParaRPr sz="2000" dirty="0">
              <a:solidFill>
                <a:schemeClr val="dk1"/>
              </a:solidFill>
              <a:latin typeface="Calibri"/>
              <a:ea typeface="Calibri"/>
              <a:cs typeface="Calibri"/>
              <a:sym typeface="Calibri"/>
            </a:endParaRPr>
          </a:p>
          <a:p>
            <a:pPr marL="457200" lvl="0" indent="-355600" algn="l" rtl="0">
              <a:lnSpc>
                <a:spcPct val="12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Android: </a:t>
            </a:r>
            <a:r>
              <a:rPr lang="en-US" sz="2000" u="sng" dirty="0">
                <a:solidFill>
                  <a:schemeClr val="hlink"/>
                </a:solidFill>
                <a:latin typeface="Calibri"/>
                <a:ea typeface="Calibri"/>
                <a:cs typeface="Calibri"/>
                <a:sym typeface="Calibri"/>
                <a:hlinkClick r:id="rId4"/>
              </a:rPr>
              <a:t>https://play.google.com/store/apps/details?id=com.mocology.milktime&amp;hl=es&amp;gl=U</a:t>
            </a:r>
            <a:endParaRPr sz="2000" dirty="0">
              <a:solidFill>
                <a:schemeClr val="dk1"/>
              </a:solidFill>
              <a:latin typeface="Calibri"/>
              <a:ea typeface="Calibri"/>
              <a:cs typeface="Calibri"/>
              <a:sym typeface="Calibri"/>
            </a:endParaRPr>
          </a:p>
          <a:p>
            <a:pPr marL="101600" lvl="0" indent="0" algn="l" rtl="0">
              <a:lnSpc>
                <a:spcPct val="120000"/>
              </a:lnSpc>
              <a:spcBef>
                <a:spcPts val="0"/>
              </a:spcBef>
              <a:spcAft>
                <a:spcPts val="0"/>
              </a:spcAft>
              <a:buNone/>
            </a:pPr>
            <a:endParaRPr sz="2000" dirty="0">
              <a:solidFill>
                <a:schemeClr val="dk1"/>
              </a:solidFill>
              <a:latin typeface="Calibri"/>
              <a:ea typeface="Calibri"/>
              <a:cs typeface="Calibri"/>
              <a:sym typeface="Calibri"/>
            </a:endParaRPr>
          </a:p>
        </p:txBody>
      </p:sp>
      <p:pic>
        <p:nvPicPr>
          <p:cNvPr id="602" name="Google Shape;602;g2bb2862943f_0_1120"/>
          <p:cNvPicPr preferRelativeResize="0"/>
          <p:nvPr/>
        </p:nvPicPr>
        <p:blipFill rotWithShape="1">
          <a:blip r:embed="rId5">
            <a:alphaModFix/>
          </a:blip>
          <a:srcRect/>
          <a:stretch/>
        </p:blipFill>
        <p:spPr>
          <a:xfrm>
            <a:off x="8900675" y="2204974"/>
            <a:ext cx="2943400" cy="2928350"/>
          </a:xfrm>
          <a:prstGeom prst="rect">
            <a:avLst/>
          </a:prstGeom>
          <a:noFill/>
          <a:ln>
            <a:noFill/>
          </a:ln>
        </p:spPr>
      </p:pic>
      <p:sp>
        <p:nvSpPr>
          <p:cNvPr id="2" name="Google Shape;589;g2bb2862943f_0_1108">
            <a:extLst>
              <a:ext uri="{FF2B5EF4-FFF2-40B4-BE49-F238E27FC236}">
                <a16:creationId xmlns:a16="http://schemas.microsoft.com/office/drawing/2014/main" id="{7F94893E-5006-A5EE-C533-435FBAFB16D0}"/>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Πηγή</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18;g2bb2862943f_0_896">
            <a:extLst>
              <a:ext uri="{FF2B5EF4-FFF2-40B4-BE49-F238E27FC236}">
                <a16:creationId xmlns:a16="http://schemas.microsoft.com/office/drawing/2014/main" id="{FC43FD0E-6520-E8CA-4B19-603242D36939}"/>
              </a:ext>
            </a:extLst>
          </p:cNvPr>
          <p:cNvSpPr/>
          <p:nvPr/>
        </p:nvSpPr>
        <p:spPr>
          <a:xfrm>
            <a:off x="8138160" y="-3933"/>
            <a:ext cx="405250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g2bb2862943f_0_1144"/>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Milk time - </a:t>
            </a:r>
            <a:r>
              <a:rPr lang="el-GR" sz="2200" dirty="0">
                <a:latin typeface="Arial"/>
                <a:ea typeface="Arial"/>
                <a:cs typeface="Arial"/>
                <a:sym typeface="Arial"/>
              </a:rPr>
              <a:t>Χρονόμετρο για θηλασμό</a:t>
            </a:r>
            <a:r>
              <a:rPr lang="en-US" sz="2200" dirty="0">
                <a:latin typeface="Arial"/>
                <a:ea typeface="Arial"/>
                <a:cs typeface="Arial"/>
                <a:sym typeface="Arial"/>
              </a:rPr>
              <a:t> </a:t>
            </a:r>
            <a:endParaRPr sz="2200" dirty="0">
              <a:latin typeface="Arial"/>
              <a:ea typeface="Arial"/>
              <a:cs typeface="Arial"/>
              <a:sym typeface="Arial"/>
            </a:endParaRPr>
          </a:p>
        </p:txBody>
      </p:sp>
      <p:sp>
        <p:nvSpPr>
          <p:cNvPr id="613" name="Google Shape;613;g2bb2862943f_0_1144"/>
          <p:cNvSpPr txBox="1">
            <a:spLocks noGrp="1"/>
          </p:cNvSpPr>
          <p:nvPr>
            <p:ph type="body" idx="4294967295"/>
          </p:nvPr>
        </p:nvSpPr>
        <p:spPr>
          <a:xfrm>
            <a:off x="1175925" y="2656900"/>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l-GR" sz="2000" dirty="0"/>
              <a:t>Μόλις κατεβάσετε την εφαρμογή, πρέπει να εισαγάγετε τα στοιχεία του μωρού σας.</a:t>
            </a:r>
            <a:endParaRPr sz="2000" dirty="0"/>
          </a:p>
          <a:p>
            <a:pPr marL="0" lvl="0" indent="0" algn="l" rtl="0">
              <a:lnSpc>
                <a:spcPct val="120000"/>
              </a:lnSpc>
              <a:spcBef>
                <a:spcPts val="1200"/>
              </a:spcBef>
              <a:spcAft>
                <a:spcPts val="0"/>
              </a:spcAft>
              <a:buSzPts val="2000"/>
              <a:buNone/>
            </a:pPr>
            <a:endParaRPr sz="2000" dirty="0"/>
          </a:p>
        </p:txBody>
      </p:sp>
      <p:sp>
        <p:nvSpPr>
          <p:cNvPr id="615" name="Google Shape;615;g2bb2862943f_0_1144"/>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16" name="Google Shape;616;g2bb2862943f_0_1144"/>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617" name="Google Shape;617;g2bb2862943f_0_1144"/>
          <p:cNvPicPr preferRelativeResize="0"/>
          <p:nvPr/>
        </p:nvPicPr>
        <p:blipFill rotWithShape="1">
          <a:blip r:embed="rId3">
            <a:alphaModFix/>
          </a:blip>
          <a:srcRect/>
          <a:stretch/>
        </p:blipFill>
        <p:spPr>
          <a:xfrm>
            <a:off x="5334140" y="1353783"/>
            <a:ext cx="2729861" cy="4960241"/>
          </a:xfrm>
          <a:prstGeom prst="rect">
            <a:avLst/>
          </a:prstGeom>
          <a:ln>
            <a:noFill/>
          </a:ln>
          <a:effectLst>
            <a:outerShdw blurRad="190500" algn="tl" rotWithShape="0">
              <a:srgbClr val="000000">
                <a:alpha val="70000"/>
              </a:srgbClr>
            </a:outerShdw>
          </a:effectLst>
        </p:spPr>
      </p:pic>
      <p:pic>
        <p:nvPicPr>
          <p:cNvPr id="618" name="Google Shape;618;g2bb2862943f_0_1144"/>
          <p:cNvPicPr preferRelativeResize="0"/>
          <p:nvPr/>
        </p:nvPicPr>
        <p:blipFill rotWithShape="1">
          <a:blip r:embed="rId4">
            <a:alphaModFix/>
          </a:blip>
          <a:srcRect/>
          <a:stretch/>
        </p:blipFill>
        <p:spPr>
          <a:xfrm>
            <a:off x="8436449" y="1353782"/>
            <a:ext cx="2579625" cy="5036385"/>
          </a:xfrm>
          <a:prstGeom prst="rect">
            <a:avLst/>
          </a:prstGeom>
          <a:ln>
            <a:noFill/>
          </a:ln>
          <a:effectLst>
            <a:outerShdw blurRad="190500" algn="tl" rotWithShape="0">
              <a:srgbClr val="000000">
                <a:alpha val="70000"/>
              </a:srgbClr>
            </a:outerShdw>
          </a:effectLst>
        </p:spPr>
      </p:pic>
      <p:sp>
        <p:nvSpPr>
          <p:cNvPr id="619" name="Google Shape;619;g2bb2862943f_0_1144"/>
          <p:cNvSpPr/>
          <p:nvPr/>
        </p:nvSpPr>
        <p:spPr>
          <a:xfrm>
            <a:off x="6308100" y="396140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20" name="Google Shape;620;g2bb2862943f_0_1144"/>
          <p:cNvCxnSpPr>
            <a:cxnSpLocks/>
          </p:cNvCxnSpPr>
          <p:nvPr/>
        </p:nvCxnSpPr>
        <p:spPr>
          <a:xfrm rot="5400000" flipH="1" flipV="1">
            <a:off x="6917304" y="1779219"/>
            <a:ext cx="2599924" cy="2257505"/>
          </a:xfrm>
          <a:prstGeom prst="curvedConnector3">
            <a:avLst>
              <a:gd name="adj1" fmla="val 50000"/>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EBD095D7-700C-97B0-AA28-BF92291F8514}"/>
              </a:ext>
            </a:extLst>
          </p:cNvPr>
          <p:cNvSpPr/>
          <p:nvPr/>
        </p:nvSpPr>
        <p:spPr>
          <a:xfrm>
            <a:off x="8064002" y="-3933"/>
            <a:ext cx="4126664"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g2bb2862943f_0_1163"/>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Milk time - </a:t>
            </a:r>
            <a:r>
              <a:rPr lang="el-GR" sz="2200" dirty="0">
                <a:latin typeface="Arial"/>
                <a:ea typeface="Arial"/>
                <a:cs typeface="Arial"/>
                <a:sym typeface="Arial"/>
              </a:rPr>
              <a:t>Χρονόμετρο για θηλασμό</a:t>
            </a:r>
            <a:r>
              <a:rPr lang="en-US" sz="2200" dirty="0">
                <a:latin typeface="Arial"/>
                <a:ea typeface="Arial"/>
                <a:cs typeface="Arial"/>
                <a:sym typeface="Arial"/>
              </a:rPr>
              <a:t> </a:t>
            </a:r>
            <a:endParaRPr sz="2200" dirty="0">
              <a:latin typeface="Arial"/>
              <a:ea typeface="Arial"/>
              <a:cs typeface="Arial"/>
              <a:sym typeface="Arial"/>
            </a:endParaRPr>
          </a:p>
        </p:txBody>
      </p:sp>
      <p:sp>
        <p:nvSpPr>
          <p:cNvPr id="631" name="Google Shape;631;g2bb2862943f_0_1163"/>
          <p:cNvSpPr txBox="1">
            <a:spLocks noGrp="1"/>
          </p:cNvSpPr>
          <p:nvPr>
            <p:ph type="body" idx="4294967295"/>
          </p:nvPr>
        </p:nvSpPr>
        <p:spPr>
          <a:xfrm>
            <a:off x="1175925" y="2656900"/>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l-GR" sz="2000" dirty="0"/>
              <a:t>Μόλις φορτωθούν οι πληροφορίες, η εφαρμογή σας μεταφέρει στην αρχική της οθόνη, όπου μπορείτε να αρχίσετε να παρακολουθείτε διάφορες πτυχές που σχετίζονται με τη φροντίδα του μωρού σας.</a:t>
            </a:r>
            <a:endParaRPr sz="2000" dirty="0"/>
          </a:p>
          <a:p>
            <a:pPr marL="0" lvl="0" indent="0" algn="l" rtl="0">
              <a:lnSpc>
                <a:spcPct val="120000"/>
              </a:lnSpc>
              <a:spcBef>
                <a:spcPts val="1200"/>
              </a:spcBef>
              <a:spcAft>
                <a:spcPts val="0"/>
              </a:spcAft>
              <a:buSzPts val="2000"/>
              <a:buNone/>
            </a:pPr>
            <a:endParaRPr sz="2000" dirty="0"/>
          </a:p>
        </p:txBody>
      </p:sp>
      <p:sp>
        <p:nvSpPr>
          <p:cNvPr id="633" name="Google Shape;633;g2bb2862943f_0_1163"/>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34" name="Google Shape;634;g2bb2862943f_0_1163"/>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635" name="Google Shape;635;g2bb2862943f_0_1163"/>
          <p:cNvPicPr preferRelativeResize="0"/>
          <p:nvPr/>
        </p:nvPicPr>
        <p:blipFill rotWithShape="1">
          <a:blip r:embed="rId3">
            <a:alphaModFix/>
          </a:blip>
          <a:srcRect/>
          <a:stretch/>
        </p:blipFill>
        <p:spPr>
          <a:xfrm>
            <a:off x="5265546" y="1353784"/>
            <a:ext cx="2818464" cy="4978549"/>
          </a:xfrm>
          <a:prstGeom prst="rect">
            <a:avLst/>
          </a:prstGeom>
          <a:ln>
            <a:noFill/>
          </a:ln>
          <a:effectLst>
            <a:outerShdw blurRad="190500" algn="tl" rotWithShape="0">
              <a:srgbClr val="000000">
                <a:alpha val="70000"/>
              </a:srgbClr>
            </a:outerShdw>
          </a:effectLst>
        </p:spPr>
      </p:pic>
      <p:pic>
        <p:nvPicPr>
          <p:cNvPr id="636" name="Google Shape;636;g2bb2862943f_0_1163"/>
          <p:cNvPicPr preferRelativeResize="0"/>
          <p:nvPr/>
        </p:nvPicPr>
        <p:blipFill rotWithShape="1">
          <a:blip r:embed="rId4">
            <a:alphaModFix/>
          </a:blip>
          <a:srcRect/>
          <a:stretch/>
        </p:blipFill>
        <p:spPr>
          <a:xfrm>
            <a:off x="8646816" y="1353784"/>
            <a:ext cx="2968784" cy="5217136"/>
          </a:xfrm>
          <a:prstGeom prst="rect">
            <a:avLst/>
          </a:prstGeom>
          <a:ln>
            <a:noFill/>
          </a:ln>
          <a:effectLst>
            <a:outerShdw blurRad="190500" algn="tl" rotWithShape="0">
              <a:srgbClr val="000000">
                <a:alpha val="70000"/>
              </a:srgbClr>
            </a:outerShdw>
          </a:effectLst>
        </p:spPr>
      </p:pic>
      <p:sp>
        <p:nvSpPr>
          <p:cNvPr id="637" name="Google Shape;637;g2bb2862943f_0_1163"/>
          <p:cNvSpPr/>
          <p:nvPr/>
        </p:nvSpPr>
        <p:spPr>
          <a:xfrm>
            <a:off x="7376264" y="4950100"/>
            <a:ext cx="788100" cy="6156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38" name="Google Shape;638;g2bb2862943f_0_1163"/>
          <p:cNvCxnSpPr/>
          <p:nvPr/>
        </p:nvCxnSpPr>
        <p:spPr>
          <a:xfrm rot="-5400000">
            <a:off x="7241146" y="2965705"/>
            <a:ext cx="2286000" cy="1754100"/>
          </a:xfrm>
          <a:prstGeom prst="curvedConnector3">
            <a:avLst>
              <a:gd name="adj1" fmla="val 90566"/>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1F0DC17A-DA49-805B-1229-052B06599CD8}"/>
              </a:ext>
            </a:extLst>
          </p:cNvPr>
          <p:cNvSpPr/>
          <p:nvPr/>
        </p:nvSpPr>
        <p:spPr>
          <a:xfrm>
            <a:off x="8164364" y="-3933"/>
            <a:ext cx="4026301"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43"/>
        <p:cNvGrpSpPr/>
        <p:nvPr/>
      </p:nvGrpSpPr>
      <p:grpSpPr>
        <a:xfrm>
          <a:off x="0" y="0"/>
          <a:ext cx="0" cy="0"/>
          <a:chOff x="0" y="0"/>
          <a:chExt cx="0" cy="0"/>
        </a:xfrm>
      </p:grpSpPr>
      <p:sp>
        <p:nvSpPr>
          <p:cNvPr id="644" name="Google Shape;644;g2bb2862943f_0_1188"/>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Milk time - </a:t>
            </a:r>
            <a:r>
              <a:rPr lang="el-GR" sz="2200" dirty="0">
                <a:latin typeface="Arial"/>
                <a:ea typeface="Arial"/>
                <a:cs typeface="Arial"/>
                <a:sym typeface="Arial"/>
              </a:rPr>
              <a:t>Χρονόμετρο για θηλασμό</a:t>
            </a:r>
            <a:r>
              <a:rPr lang="en-US" sz="2200" dirty="0">
                <a:latin typeface="Arial"/>
                <a:ea typeface="Arial"/>
                <a:cs typeface="Arial"/>
                <a:sym typeface="Arial"/>
              </a:rPr>
              <a:t> </a:t>
            </a:r>
            <a:endParaRPr sz="2200" dirty="0">
              <a:latin typeface="Arial"/>
              <a:ea typeface="Arial"/>
              <a:cs typeface="Arial"/>
              <a:sym typeface="Arial"/>
            </a:endParaRPr>
          </a:p>
        </p:txBody>
      </p:sp>
      <p:sp>
        <p:nvSpPr>
          <p:cNvPr id="649" name="Google Shape;649;g2bb2862943f_0_1188"/>
          <p:cNvSpPr txBox="1">
            <a:spLocks noGrp="1"/>
          </p:cNvSpPr>
          <p:nvPr>
            <p:ph type="body" idx="4294967295"/>
          </p:nvPr>
        </p:nvSpPr>
        <p:spPr>
          <a:xfrm>
            <a:off x="399162" y="1556425"/>
            <a:ext cx="40627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l-GR" sz="2000" dirty="0"/>
              <a:t>Ακολουθεί ένα παράδειγμα:</a:t>
            </a:r>
            <a:endParaRPr sz="2000" dirty="0"/>
          </a:p>
          <a:p>
            <a:pPr marL="457200" lvl="0" indent="-355600" algn="l" rtl="0">
              <a:lnSpc>
                <a:spcPct val="120000"/>
              </a:lnSpc>
              <a:spcBef>
                <a:spcPts val="1200"/>
              </a:spcBef>
              <a:spcAft>
                <a:spcPts val="0"/>
              </a:spcAft>
              <a:buSzPts val="2000"/>
              <a:buAutoNum type="arabicPeriod"/>
            </a:pPr>
            <a:r>
              <a:rPr lang="el-GR" sz="2000" dirty="0"/>
              <a:t>Κάνετε κλικ στο «</a:t>
            </a:r>
            <a:r>
              <a:rPr lang="en-US" sz="2000" dirty="0"/>
              <a:t>Milking» (</a:t>
            </a:r>
            <a:r>
              <a:rPr lang="el-GR" sz="2000" dirty="0"/>
              <a:t>Γάλα) και μεταφέρεστε σε μια άλλη ενότητα, όπου μπορείτε να καταχωρήσετε τα νέα δεδομένα. </a:t>
            </a:r>
          </a:p>
          <a:p>
            <a:pPr marL="457200" lvl="0" indent="-355600" algn="l" rtl="0">
              <a:lnSpc>
                <a:spcPct val="120000"/>
              </a:lnSpc>
              <a:spcBef>
                <a:spcPts val="1200"/>
              </a:spcBef>
              <a:spcAft>
                <a:spcPts val="0"/>
              </a:spcAft>
              <a:buSzPts val="2000"/>
              <a:buAutoNum type="arabicPeriod"/>
            </a:pPr>
            <a:r>
              <a:rPr lang="el-GR" sz="2000" dirty="0"/>
              <a:t>Καταχωρείτε τις νέες πληροφορίες. </a:t>
            </a:r>
          </a:p>
          <a:p>
            <a:pPr marL="457200" lvl="0" indent="-355600" algn="l" rtl="0">
              <a:lnSpc>
                <a:spcPct val="120000"/>
              </a:lnSpc>
              <a:spcBef>
                <a:spcPts val="1200"/>
              </a:spcBef>
              <a:spcAft>
                <a:spcPts val="0"/>
              </a:spcAft>
              <a:buSzPts val="2000"/>
              <a:buAutoNum type="arabicPeriod"/>
            </a:pPr>
            <a:r>
              <a:rPr lang="el-GR" sz="2000" dirty="0"/>
              <a:t>Επαναλαμβάνετε την ίδια διαδικασία και στις άλλες ενότητες.</a:t>
            </a:r>
            <a:endParaRPr sz="2000" dirty="0"/>
          </a:p>
          <a:p>
            <a:pPr marL="0" lvl="0" indent="0" algn="l" rtl="0">
              <a:lnSpc>
                <a:spcPct val="120000"/>
              </a:lnSpc>
              <a:spcBef>
                <a:spcPts val="1200"/>
              </a:spcBef>
              <a:spcAft>
                <a:spcPts val="0"/>
              </a:spcAft>
              <a:buSzPts val="2000"/>
              <a:buNone/>
            </a:pPr>
            <a:endParaRPr sz="2000" dirty="0"/>
          </a:p>
        </p:txBody>
      </p:sp>
      <p:pic>
        <p:nvPicPr>
          <p:cNvPr id="651" name="Google Shape;651;g2bb2862943f_0_1188"/>
          <p:cNvPicPr preferRelativeResize="0"/>
          <p:nvPr/>
        </p:nvPicPr>
        <p:blipFill rotWithShape="1">
          <a:blip r:embed="rId3">
            <a:alphaModFix/>
          </a:blip>
          <a:srcRect/>
          <a:stretch/>
        </p:blipFill>
        <p:spPr>
          <a:xfrm>
            <a:off x="4559350" y="1292700"/>
            <a:ext cx="2094976" cy="4535450"/>
          </a:xfrm>
          <a:prstGeom prst="rect">
            <a:avLst/>
          </a:prstGeom>
          <a:ln>
            <a:noFill/>
          </a:ln>
          <a:effectLst>
            <a:outerShdw blurRad="190500" algn="tl" rotWithShape="0">
              <a:srgbClr val="000000">
                <a:alpha val="70000"/>
              </a:srgbClr>
            </a:outerShdw>
          </a:effectLst>
        </p:spPr>
      </p:pic>
      <p:sp>
        <p:nvSpPr>
          <p:cNvPr id="652" name="Google Shape;652;g2bb2862943f_0_1188"/>
          <p:cNvSpPr/>
          <p:nvPr/>
        </p:nvSpPr>
        <p:spPr>
          <a:xfrm>
            <a:off x="5553075" y="2361475"/>
            <a:ext cx="602700" cy="5553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653" name="Google Shape;653;g2bb2862943f_0_1188"/>
          <p:cNvCxnSpPr>
            <a:stCxn id="652" idx="5"/>
          </p:cNvCxnSpPr>
          <p:nvPr/>
        </p:nvCxnSpPr>
        <p:spPr>
          <a:xfrm rot="-5400000">
            <a:off x="6601362" y="1367103"/>
            <a:ext cx="934500" cy="2002200"/>
          </a:xfrm>
          <a:prstGeom prst="curvedConnector4">
            <a:avLst>
              <a:gd name="adj1" fmla="val -34184"/>
              <a:gd name="adj2" fmla="val 52204"/>
            </a:avLst>
          </a:prstGeom>
          <a:noFill/>
          <a:ln w="19050" cap="flat" cmpd="sng">
            <a:solidFill>
              <a:srgbClr val="C00000"/>
            </a:solidFill>
            <a:prstDash val="solid"/>
            <a:round/>
            <a:headEnd type="none" w="sm" len="sm"/>
            <a:tailEnd type="triangle" w="med" len="med"/>
          </a:ln>
        </p:spPr>
      </p:cxnSp>
      <p:pic>
        <p:nvPicPr>
          <p:cNvPr id="654" name="Google Shape;654;g2bb2862943f_0_1188"/>
          <p:cNvPicPr preferRelativeResize="0"/>
          <p:nvPr/>
        </p:nvPicPr>
        <p:blipFill rotWithShape="1">
          <a:blip r:embed="rId4">
            <a:alphaModFix/>
          </a:blip>
          <a:srcRect/>
          <a:stretch/>
        </p:blipFill>
        <p:spPr>
          <a:xfrm>
            <a:off x="8167200" y="1191490"/>
            <a:ext cx="2259325" cy="4814547"/>
          </a:xfrm>
          <a:prstGeom prst="rect">
            <a:avLst/>
          </a:prstGeom>
          <a:ln>
            <a:noFill/>
          </a:ln>
          <a:effectLst>
            <a:outerShdw blurRad="190500" algn="tl" rotWithShape="0">
              <a:srgbClr val="000000">
                <a:alpha val="70000"/>
              </a:srgbClr>
            </a:outerShdw>
          </a:effectLst>
        </p:spPr>
      </p:pic>
      <p:sp>
        <p:nvSpPr>
          <p:cNvPr id="2" name="Google Shape;418;g2bb2862943f_0_896">
            <a:extLst>
              <a:ext uri="{FF2B5EF4-FFF2-40B4-BE49-F238E27FC236}">
                <a16:creationId xmlns:a16="http://schemas.microsoft.com/office/drawing/2014/main" id="{B4590F30-4938-2C91-1478-FC2D312E3ED8}"/>
              </a:ext>
            </a:extLst>
          </p:cNvPr>
          <p:cNvSpPr/>
          <p:nvPr/>
        </p:nvSpPr>
        <p:spPr>
          <a:xfrm>
            <a:off x="8167200" y="-3933"/>
            <a:ext cx="4023465"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59"/>
        <p:cNvGrpSpPr/>
        <p:nvPr/>
      </p:nvGrpSpPr>
      <p:grpSpPr>
        <a:xfrm>
          <a:off x="0" y="0"/>
          <a:ext cx="0" cy="0"/>
          <a:chOff x="0" y="0"/>
          <a:chExt cx="0" cy="0"/>
        </a:xfrm>
      </p:grpSpPr>
      <p:sp>
        <p:nvSpPr>
          <p:cNvPr id="660" name="Google Shape;660;g2bb2862943f_0_1211"/>
          <p:cNvSpPr txBox="1">
            <a:spLocks noGrp="1"/>
          </p:cNvSpPr>
          <p:nvPr>
            <p:ph type="title"/>
          </p:nvPr>
        </p:nvSpPr>
        <p:spPr>
          <a:xfrm>
            <a:off x="244799" y="9010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2200"/>
              <a:buFont typeface="Arial"/>
              <a:buNone/>
            </a:pPr>
            <a:r>
              <a:rPr lang="el-GR" sz="2200" dirty="0">
                <a:latin typeface="Arial"/>
                <a:ea typeface="Arial"/>
                <a:cs typeface="Arial"/>
                <a:sym typeface="Arial"/>
              </a:rPr>
              <a:t>Εφαρμογές για τη διατροφή</a:t>
            </a:r>
            <a:endParaRPr dirty="0"/>
          </a:p>
        </p:txBody>
      </p:sp>
      <p:sp>
        <p:nvSpPr>
          <p:cNvPr id="666" name="Google Shape;666;g2bb2862943f_0_1211"/>
          <p:cNvSpPr txBox="1">
            <a:spLocks noGrp="1"/>
          </p:cNvSpPr>
          <p:nvPr>
            <p:ph type="body" idx="4294967295"/>
          </p:nvPr>
        </p:nvSpPr>
        <p:spPr>
          <a:xfrm>
            <a:off x="308694" y="1780796"/>
            <a:ext cx="11574600" cy="36351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1100"/>
              <a:buNone/>
            </a:pPr>
            <a:r>
              <a:rPr lang="en-US" sz="2400" b="1" dirty="0" err="1"/>
              <a:t>BLWMeals</a:t>
            </a:r>
            <a:r>
              <a:rPr lang="en-US" sz="2400" b="1" dirty="0"/>
              <a:t>: </a:t>
            </a:r>
            <a:r>
              <a:rPr lang="el-GR" sz="2400" b="1" dirty="0"/>
              <a:t>Πώς να ξεκινήσετε να δίνετε στερεές τροφές στο μωρό σας</a:t>
            </a: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r>
              <a:rPr lang="en-US" sz="2400" dirty="0"/>
              <a:t>iOS: </a:t>
            </a:r>
            <a:r>
              <a:rPr lang="en-US" sz="2400" dirty="0">
                <a:hlinkClick r:id="rId3"/>
              </a:rPr>
              <a:t>https://apps.apple.com/hn/app/blw-meals-how-to-start-solids/id1540196240</a:t>
            </a:r>
            <a:r>
              <a:rPr lang="en-US" sz="2400" dirty="0"/>
              <a:t> </a:t>
            </a:r>
            <a:endParaRPr sz="2400" dirty="0"/>
          </a:p>
          <a:p>
            <a:pPr marL="0" lvl="0" indent="0" algn="l" rtl="0">
              <a:lnSpc>
                <a:spcPct val="120000"/>
              </a:lnSpc>
              <a:spcBef>
                <a:spcPts val="1200"/>
              </a:spcBef>
              <a:spcAft>
                <a:spcPts val="0"/>
              </a:spcAft>
              <a:buSzPts val="1100"/>
              <a:buNone/>
            </a:pPr>
            <a:r>
              <a:rPr lang="en-US" sz="2400" dirty="0"/>
              <a:t>Android: </a:t>
            </a:r>
            <a:r>
              <a:rPr lang="en-US" sz="2400" dirty="0">
                <a:hlinkClick r:id="rId4"/>
              </a:rPr>
              <a:t>https://play.google.com/store/apps/details?id=com.n51951dd8177.app&amp;hl=en_US</a:t>
            </a:r>
            <a:r>
              <a:rPr lang="en-US" sz="2400" dirty="0"/>
              <a:t> </a:t>
            </a:r>
            <a:endParaRPr sz="2400"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b="1" dirty="0"/>
          </a:p>
          <a:p>
            <a:pPr marL="0" lvl="0" indent="0" algn="l" rtl="0">
              <a:lnSpc>
                <a:spcPct val="120000"/>
              </a:lnSpc>
              <a:spcBef>
                <a:spcPts val="1200"/>
              </a:spcBef>
              <a:spcAft>
                <a:spcPts val="0"/>
              </a:spcAft>
              <a:buSzPts val="1100"/>
              <a:buNone/>
            </a:pPr>
            <a:endParaRPr sz="2400" dirty="0"/>
          </a:p>
          <a:p>
            <a:pPr marL="0" lvl="0" indent="0" algn="l" rtl="0">
              <a:lnSpc>
                <a:spcPct val="120000"/>
              </a:lnSpc>
              <a:spcBef>
                <a:spcPts val="1200"/>
              </a:spcBef>
              <a:spcAft>
                <a:spcPts val="0"/>
              </a:spcAft>
              <a:buSzPts val="2000"/>
              <a:buNone/>
            </a:pPr>
            <a:endParaRPr sz="2400" dirty="0"/>
          </a:p>
        </p:txBody>
      </p:sp>
      <p:sp>
        <p:nvSpPr>
          <p:cNvPr id="2" name="Google Shape;418;g2bb2862943f_0_896">
            <a:extLst>
              <a:ext uri="{FF2B5EF4-FFF2-40B4-BE49-F238E27FC236}">
                <a16:creationId xmlns:a16="http://schemas.microsoft.com/office/drawing/2014/main" id="{A56076F7-62EF-958A-3517-4912EC29B952}"/>
              </a:ext>
            </a:extLst>
          </p:cNvPr>
          <p:cNvSpPr/>
          <p:nvPr/>
        </p:nvSpPr>
        <p:spPr>
          <a:xfrm>
            <a:off x="8174182" y="-3933"/>
            <a:ext cx="4016483"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71"/>
        <p:cNvGrpSpPr/>
        <p:nvPr/>
      </p:nvGrpSpPr>
      <p:grpSpPr>
        <a:xfrm>
          <a:off x="0" y="0"/>
          <a:ext cx="0" cy="0"/>
          <a:chOff x="0" y="0"/>
          <a:chExt cx="0" cy="0"/>
        </a:xfrm>
      </p:grpSpPr>
      <p:sp>
        <p:nvSpPr>
          <p:cNvPr id="672" name="Google Shape;672;g2bb2862943f_0_1234"/>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Milk time - </a:t>
            </a:r>
            <a:r>
              <a:rPr lang="el-GR" sz="2200" dirty="0">
                <a:latin typeface="Arial"/>
                <a:ea typeface="Arial"/>
                <a:cs typeface="Arial"/>
                <a:sym typeface="Arial"/>
              </a:rPr>
              <a:t>Χρονόμετρο για θηλασμό</a:t>
            </a:r>
            <a:r>
              <a:rPr lang="en-US" sz="2200" dirty="0">
                <a:latin typeface="Arial"/>
                <a:ea typeface="Arial"/>
                <a:cs typeface="Arial"/>
                <a:sym typeface="Arial"/>
              </a:rPr>
              <a:t> </a:t>
            </a:r>
            <a:endParaRPr sz="2200" dirty="0">
              <a:latin typeface="Arial"/>
              <a:ea typeface="Arial"/>
              <a:cs typeface="Arial"/>
              <a:sym typeface="Arial"/>
            </a:endParaRPr>
          </a:p>
        </p:txBody>
      </p:sp>
      <p:sp>
        <p:nvSpPr>
          <p:cNvPr id="677" name="Google Shape;677;g2bb2862943f_0_1234"/>
          <p:cNvSpPr txBox="1"/>
          <p:nvPr/>
        </p:nvSpPr>
        <p:spPr>
          <a:xfrm>
            <a:off x="365375" y="1654550"/>
            <a:ext cx="7909800" cy="4279200"/>
          </a:xfrm>
          <a:prstGeom prst="rect">
            <a:avLst/>
          </a:prstGeom>
          <a:noFill/>
          <a:ln>
            <a:noFill/>
          </a:ln>
        </p:spPr>
        <p:txBody>
          <a:bodyPr spcFirstLastPara="1" wrap="square" lIns="91425" tIns="91425" rIns="91425" bIns="91425" anchor="t" anchorCtr="0">
            <a:spAutoFit/>
          </a:bodyPr>
          <a:lstStyle/>
          <a:p>
            <a:pPr marL="0" lvl="0" indent="0" algn="l" rtl="0">
              <a:lnSpc>
                <a:spcPct val="120000"/>
              </a:lnSpc>
              <a:spcBef>
                <a:spcPts val="1200"/>
              </a:spcBef>
              <a:spcAft>
                <a:spcPts val="0"/>
              </a:spcAft>
              <a:buNone/>
            </a:pPr>
            <a:r>
              <a:rPr lang="el-GR" sz="2000" dirty="0">
                <a:solidFill>
                  <a:schemeClr val="dk1"/>
                </a:solidFill>
                <a:latin typeface="Calibri"/>
                <a:ea typeface="Calibri"/>
                <a:cs typeface="Calibri"/>
                <a:sym typeface="Calibri"/>
              </a:rPr>
              <a:t>Αυτή η εφαρμογή διδάσκει στους γονείς πώς να ετοιμάζουν με ασφάλεια μια ποικιλία τροφών για τα μωρά, εισάγοντάς τα στις στερεές τροφές.</a:t>
            </a:r>
            <a:endParaRPr sz="2000" dirty="0">
              <a:solidFill>
                <a:schemeClr val="dk1"/>
              </a:solidFill>
              <a:latin typeface="Calibri"/>
              <a:ea typeface="Calibri"/>
              <a:cs typeface="Calibri"/>
              <a:sym typeface="Calibri"/>
            </a:endParaRPr>
          </a:p>
          <a:p>
            <a:pPr marL="0" lvl="0" indent="0" algn="l" rtl="0">
              <a:lnSpc>
                <a:spcPct val="120000"/>
              </a:lnSpc>
              <a:spcBef>
                <a:spcPts val="1200"/>
              </a:spcBef>
              <a:spcAft>
                <a:spcPts val="0"/>
              </a:spcAft>
              <a:buNone/>
            </a:pPr>
            <a:r>
              <a:rPr lang="el-GR" sz="2000" dirty="0">
                <a:solidFill>
                  <a:schemeClr val="dk1"/>
                </a:solidFill>
                <a:latin typeface="Calibri"/>
                <a:ea typeface="Calibri"/>
                <a:cs typeface="Calibri"/>
                <a:sym typeface="Calibri"/>
              </a:rPr>
              <a:t>Είναι διαθέσιμο τόσο για </a:t>
            </a:r>
            <a:r>
              <a:rPr lang="en-US" sz="2000" dirty="0">
                <a:solidFill>
                  <a:schemeClr val="dk1"/>
                </a:solidFill>
                <a:latin typeface="Calibri"/>
                <a:ea typeface="Calibri"/>
                <a:cs typeface="Calibri"/>
                <a:sym typeface="Calibri"/>
              </a:rPr>
              <a:t>iOS </a:t>
            </a:r>
            <a:r>
              <a:rPr lang="el-GR" sz="2000" dirty="0">
                <a:solidFill>
                  <a:schemeClr val="dk1"/>
                </a:solidFill>
                <a:latin typeface="Calibri"/>
                <a:ea typeface="Calibri"/>
                <a:cs typeface="Calibri"/>
                <a:sym typeface="Calibri"/>
              </a:rPr>
              <a:t>όσο και για </a:t>
            </a:r>
            <a:r>
              <a:rPr lang="en-US" sz="2000" dirty="0">
                <a:solidFill>
                  <a:schemeClr val="dk1"/>
                </a:solidFill>
                <a:latin typeface="Calibri"/>
                <a:ea typeface="Calibri"/>
                <a:cs typeface="Calibri"/>
                <a:sym typeface="Calibri"/>
              </a:rPr>
              <a:t>Android:</a:t>
            </a:r>
            <a:endParaRPr sz="2000" dirty="0">
              <a:solidFill>
                <a:schemeClr val="dk1"/>
              </a:solidFill>
              <a:latin typeface="Calibri"/>
              <a:ea typeface="Calibri"/>
              <a:cs typeface="Calibri"/>
              <a:sym typeface="Calibri"/>
            </a:endParaRPr>
          </a:p>
          <a:p>
            <a:pPr marL="457200" lvl="0" indent="-355600" algn="l" rtl="0">
              <a:lnSpc>
                <a:spcPct val="120000"/>
              </a:lnSpc>
              <a:spcBef>
                <a:spcPts val="120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iOS: </a:t>
            </a:r>
            <a:r>
              <a:rPr lang="en-US" sz="2000" u="sng" dirty="0">
                <a:solidFill>
                  <a:schemeClr val="hlink"/>
                </a:solidFill>
                <a:latin typeface="Calibri"/>
                <a:ea typeface="Calibri"/>
                <a:cs typeface="Calibri"/>
                <a:sym typeface="Calibri"/>
                <a:hlinkClick r:id="rId3"/>
              </a:rPr>
              <a:t>https://apps.apple.com/hn/app/blw-meals-how-to-start-solids/id1540196240</a:t>
            </a:r>
            <a:endParaRPr sz="2000" dirty="0">
              <a:solidFill>
                <a:schemeClr val="dk1"/>
              </a:solidFill>
              <a:latin typeface="Calibri"/>
              <a:ea typeface="Calibri"/>
              <a:cs typeface="Calibri"/>
              <a:sym typeface="Calibri"/>
            </a:endParaRPr>
          </a:p>
          <a:p>
            <a:pPr marL="101600" lvl="0" indent="0" algn="l" rtl="0">
              <a:lnSpc>
                <a:spcPct val="120000"/>
              </a:lnSpc>
              <a:spcBef>
                <a:spcPts val="1200"/>
              </a:spcBef>
              <a:spcAft>
                <a:spcPts val="0"/>
              </a:spcAft>
              <a:buNone/>
            </a:pPr>
            <a:endParaRPr sz="2000" dirty="0">
              <a:solidFill>
                <a:schemeClr val="dk1"/>
              </a:solidFill>
              <a:latin typeface="Calibri"/>
              <a:ea typeface="Calibri"/>
              <a:cs typeface="Calibri"/>
              <a:sym typeface="Calibri"/>
            </a:endParaRPr>
          </a:p>
          <a:p>
            <a:pPr marL="457200" lvl="0" indent="-355600" algn="l" rtl="0">
              <a:lnSpc>
                <a:spcPct val="12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Android: </a:t>
            </a:r>
            <a:r>
              <a:rPr lang="en-US" sz="2000" u="sng" dirty="0">
                <a:solidFill>
                  <a:schemeClr val="hlink"/>
                </a:solidFill>
                <a:latin typeface="Calibri"/>
                <a:ea typeface="Calibri"/>
                <a:cs typeface="Calibri"/>
                <a:sym typeface="Calibri"/>
                <a:hlinkClick r:id="rId4"/>
              </a:rPr>
              <a:t>https://play.google.com/store/apps/details?id=com.n51951dd8177.app&amp;hl=en_US</a:t>
            </a:r>
            <a:endParaRPr dirty="0"/>
          </a:p>
        </p:txBody>
      </p:sp>
      <p:pic>
        <p:nvPicPr>
          <p:cNvPr id="678" name="Google Shape;678;g2bb2862943f_0_1234"/>
          <p:cNvPicPr preferRelativeResize="0"/>
          <p:nvPr/>
        </p:nvPicPr>
        <p:blipFill rotWithShape="1">
          <a:blip r:embed="rId5">
            <a:alphaModFix/>
          </a:blip>
          <a:srcRect/>
          <a:stretch/>
        </p:blipFill>
        <p:spPr>
          <a:xfrm>
            <a:off x="8928300" y="2297712"/>
            <a:ext cx="2888125" cy="2992875"/>
          </a:xfrm>
          <a:prstGeom prst="rect">
            <a:avLst/>
          </a:prstGeom>
          <a:noFill/>
          <a:ln>
            <a:noFill/>
          </a:ln>
        </p:spPr>
      </p:pic>
      <p:sp>
        <p:nvSpPr>
          <p:cNvPr id="2" name="Google Shape;589;g2bb2862943f_0_1108">
            <a:extLst>
              <a:ext uri="{FF2B5EF4-FFF2-40B4-BE49-F238E27FC236}">
                <a16:creationId xmlns:a16="http://schemas.microsoft.com/office/drawing/2014/main" id="{CCDDA975-7F64-A16F-3B76-0755593491D1}"/>
              </a:ext>
            </a:extLst>
          </p:cNvPr>
          <p:cNvSpPr/>
          <p:nvPr/>
        </p:nvSpPr>
        <p:spPr>
          <a:xfrm>
            <a:off x="9780282" y="6042956"/>
            <a:ext cx="2411700" cy="2769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r>
              <a:rPr lang="el-GR"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Πηγή</a:t>
            </a:r>
            <a:r>
              <a:rPr lang="en-US" sz="1200" b="0" i="0" u="none" strike="noStrike" cap="none" dirty="0">
                <a:solidFill>
                  <a:schemeClr val="dk1"/>
                </a:solidFill>
                <a:latin typeface="Calibri"/>
                <a:ea typeface="Calibri"/>
                <a:cs typeface="Calibri"/>
                <a:sym typeface="Calibri"/>
              </a:rPr>
              <a:t> | </a:t>
            </a:r>
            <a:r>
              <a:rPr lang="en-US" sz="1200" b="0" i="0" u="sng" strike="noStrike" cap="none"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license</a:t>
            </a:r>
            <a:endParaRPr sz="1200" b="0" i="0" u="none" strike="noStrike" cap="none" dirty="0">
              <a:solidFill>
                <a:schemeClr val="dk1"/>
              </a:solidFill>
              <a:latin typeface="Calibri"/>
              <a:ea typeface="Calibri"/>
              <a:cs typeface="Calibri"/>
              <a:sym typeface="Calibri"/>
            </a:endParaRPr>
          </a:p>
        </p:txBody>
      </p:sp>
      <p:sp>
        <p:nvSpPr>
          <p:cNvPr id="3" name="Google Shape;418;g2bb2862943f_0_896">
            <a:extLst>
              <a:ext uri="{FF2B5EF4-FFF2-40B4-BE49-F238E27FC236}">
                <a16:creationId xmlns:a16="http://schemas.microsoft.com/office/drawing/2014/main" id="{5832CD1F-EB14-92CD-4D3E-7C87311F2B06}"/>
              </a:ext>
            </a:extLst>
          </p:cNvPr>
          <p:cNvSpPr/>
          <p:nvPr/>
        </p:nvSpPr>
        <p:spPr>
          <a:xfrm>
            <a:off x="8063346" y="-3933"/>
            <a:ext cx="4127320"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83"/>
        <p:cNvGrpSpPr/>
        <p:nvPr/>
      </p:nvGrpSpPr>
      <p:grpSpPr>
        <a:xfrm>
          <a:off x="0" y="0"/>
          <a:ext cx="0" cy="0"/>
          <a:chOff x="0" y="0"/>
          <a:chExt cx="0" cy="0"/>
        </a:xfrm>
      </p:grpSpPr>
      <p:sp>
        <p:nvSpPr>
          <p:cNvPr id="684" name="Google Shape;684;g2bb2862943f_0_1252"/>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Milk time - </a:t>
            </a:r>
            <a:r>
              <a:rPr lang="el-GR" sz="2200" dirty="0">
                <a:latin typeface="Arial"/>
                <a:ea typeface="Arial"/>
                <a:cs typeface="Arial"/>
                <a:sym typeface="Arial"/>
              </a:rPr>
              <a:t>Χρονόμετρο για θηλασμό</a:t>
            </a:r>
            <a:r>
              <a:rPr lang="en-US" sz="2200" dirty="0">
                <a:latin typeface="Arial"/>
                <a:ea typeface="Arial"/>
                <a:cs typeface="Arial"/>
                <a:sym typeface="Arial"/>
              </a:rPr>
              <a:t> </a:t>
            </a:r>
            <a:endParaRPr sz="2200" dirty="0">
              <a:latin typeface="Arial"/>
              <a:ea typeface="Arial"/>
              <a:cs typeface="Arial"/>
              <a:sym typeface="Arial"/>
            </a:endParaRPr>
          </a:p>
        </p:txBody>
      </p:sp>
      <p:sp>
        <p:nvSpPr>
          <p:cNvPr id="689" name="Google Shape;689;g2bb2862943f_0_1252"/>
          <p:cNvSpPr txBox="1">
            <a:spLocks noGrp="1"/>
          </p:cNvSpPr>
          <p:nvPr>
            <p:ph type="body" idx="4294967295"/>
          </p:nvPr>
        </p:nvSpPr>
        <p:spPr>
          <a:xfrm>
            <a:off x="970450" y="2379151"/>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l-GR" sz="2000" dirty="0"/>
              <a:t>Μόλις κατεβάσετε την εφαρμογή και αποδεχτείτε όλους τους όρους χρήσης, θα σας μεταφέρει στην αρχική οθόνη. </a:t>
            </a:r>
          </a:p>
          <a:p>
            <a:pPr marL="0" lvl="0" indent="0" algn="l" rtl="0">
              <a:lnSpc>
                <a:spcPct val="120000"/>
              </a:lnSpc>
              <a:spcBef>
                <a:spcPts val="1200"/>
              </a:spcBef>
              <a:spcAft>
                <a:spcPts val="0"/>
              </a:spcAft>
              <a:buSzPts val="2200"/>
              <a:buNone/>
            </a:pPr>
            <a:r>
              <a:rPr lang="el-GR" sz="2000" dirty="0"/>
              <a:t>Ένα σημαντικό πλεονέκτημα αυτής της εφαρμογής είναι ότι παρέχει πληροφορίες για τις τροφές που πρέπει να εισαχθούν στη διατροφή του μωρού σας σε διάφορες ηλικίες.</a:t>
            </a:r>
            <a:r>
              <a:rPr lang="en-US" sz="2000" dirty="0"/>
              <a:t> </a:t>
            </a:r>
            <a:endParaRPr sz="2000" dirty="0"/>
          </a:p>
          <a:p>
            <a:pPr marL="0" lvl="0" indent="0" algn="l" rtl="0">
              <a:lnSpc>
                <a:spcPct val="120000"/>
              </a:lnSpc>
              <a:spcBef>
                <a:spcPts val="1200"/>
              </a:spcBef>
              <a:spcAft>
                <a:spcPts val="0"/>
              </a:spcAft>
              <a:buSzPts val="2000"/>
              <a:buNone/>
            </a:pPr>
            <a:endParaRPr sz="2000" dirty="0"/>
          </a:p>
        </p:txBody>
      </p:sp>
      <p:sp>
        <p:nvSpPr>
          <p:cNvPr id="691" name="Google Shape;691;g2bb2862943f_0_1252"/>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692" name="Google Shape;692;g2bb2862943f_0_1252"/>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1</a:t>
            </a:r>
            <a:endParaRPr sz="4000" b="1" i="0" u="none" strike="noStrike" cap="none">
              <a:solidFill>
                <a:srgbClr val="414141"/>
              </a:solidFill>
              <a:latin typeface="Calibri"/>
              <a:ea typeface="Calibri"/>
              <a:cs typeface="Calibri"/>
              <a:sym typeface="Calibri"/>
            </a:endParaRPr>
          </a:p>
        </p:txBody>
      </p:sp>
      <p:pic>
        <p:nvPicPr>
          <p:cNvPr id="693" name="Google Shape;693;g2bb2862943f_0_1252"/>
          <p:cNvPicPr preferRelativeResize="0"/>
          <p:nvPr/>
        </p:nvPicPr>
        <p:blipFill rotWithShape="1">
          <a:blip r:embed="rId3">
            <a:alphaModFix/>
          </a:blip>
          <a:srcRect/>
          <a:stretch/>
        </p:blipFill>
        <p:spPr>
          <a:xfrm>
            <a:off x="5125500" y="1353784"/>
            <a:ext cx="2292449" cy="4820465"/>
          </a:xfrm>
          <a:prstGeom prst="rect">
            <a:avLst/>
          </a:prstGeom>
          <a:ln>
            <a:noFill/>
          </a:ln>
          <a:effectLst>
            <a:outerShdw blurRad="190500" algn="tl" rotWithShape="0">
              <a:srgbClr val="000000">
                <a:alpha val="70000"/>
              </a:srgbClr>
            </a:outerShdw>
          </a:effectLst>
        </p:spPr>
      </p:pic>
      <p:pic>
        <p:nvPicPr>
          <p:cNvPr id="694" name="Google Shape;694;g2bb2862943f_0_1252"/>
          <p:cNvPicPr preferRelativeResize="0"/>
          <p:nvPr/>
        </p:nvPicPr>
        <p:blipFill rotWithShape="1">
          <a:blip r:embed="rId4">
            <a:alphaModFix/>
          </a:blip>
          <a:srcRect/>
          <a:stretch/>
        </p:blipFill>
        <p:spPr>
          <a:xfrm>
            <a:off x="8653042" y="1353783"/>
            <a:ext cx="2180783" cy="4567239"/>
          </a:xfrm>
          <a:prstGeom prst="rect">
            <a:avLst/>
          </a:prstGeom>
          <a:ln>
            <a:noFill/>
          </a:ln>
          <a:effectLst>
            <a:outerShdw blurRad="190500" algn="tl" rotWithShape="0">
              <a:srgbClr val="000000">
                <a:alpha val="70000"/>
              </a:srgbClr>
            </a:outerShdw>
          </a:effectLst>
        </p:spPr>
      </p:pic>
      <p:sp>
        <p:nvSpPr>
          <p:cNvPr id="695" name="Google Shape;695;g2bb2862943f_0_1252"/>
          <p:cNvSpPr/>
          <p:nvPr/>
        </p:nvSpPr>
        <p:spPr>
          <a:xfrm>
            <a:off x="7706100" y="3268500"/>
            <a:ext cx="658800" cy="321000"/>
          </a:xfrm>
          <a:prstGeom prst="rightArrow">
            <a:avLst>
              <a:gd name="adj1" fmla="val 50000"/>
              <a:gd name="adj2" fmla="val 50000"/>
            </a:avLst>
          </a:prstGeom>
          <a:solidFill>
            <a:srgbClr val="E06666"/>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2" name="Google Shape;418;g2bb2862943f_0_896">
            <a:extLst>
              <a:ext uri="{FF2B5EF4-FFF2-40B4-BE49-F238E27FC236}">
                <a16:creationId xmlns:a16="http://schemas.microsoft.com/office/drawing/2014/main" id="{714D5D74-7AB9-3A38-2F84-B08F8EFC80C5}"/>
              </a:ext>
            </a:extLst>
          </p:cNvPr>
          <p:cNvSpPr/>
          <p:nvPr/>
        </p:nvSpPr>
        <p:spPr>
          <a:xfrm>
            <a:off x="8118764" y="-3933"/>
            <a:ext cx="4071901"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00"/>
        <p:cNvGrpSpPr/>
        <p:nvPr/>
      </p:nvGrpSpPr>
      <p:grpSpPr>
        <a:xfrm>
          <a:off x="0" y="0"/>
          <a:ext cx="0" cy="0"/>
          <a:chOff x="0" y="0"/>
          <a:chExt cx="0" cy="0"/>
        </a:xfrm>
      </p:grpSpPr>
      <p:sp>
        <p:nvSpPr>
          <p:cNvPr id="701" name="Google Shape;701;g2bb2862943f_0_1270"/>
          <p:cNvSpPr txBox="1">
            <a:spLocks noGrp="1"/>
          </p:cNvSpPr>
          <p:nvPr>
            <p:ph type="title"/>
          </p:nvPr>
        </p:nvSpPr>
        <p:spPr>
          <a:xfrm>
            <a:off x="244799" y="748684"/>
            <a:ext cx="11059800" cy="605100"/>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Clr>
                <a:schemeClr val="dk1"/>
              </a:buClr>
              <a:buSzPts val="1100"/>
              <a:buFont typeface="Arial"/>
              <a:buNone/>
            </a:pPr>
            <a:r>
              <a:rPr lang="en-US" sz="2200" dirty="0">
                <a:latin typeface="Arial"/>
                <a:ea typeface="Arial"/>
                <a:cs typeface="Arial"/>
                <a:sym typeface="Arial"/>
              </a:rPr>
              <a:t>Milk time - </a:t>
            </a:r>
            <a:r>
              <a:rPr lang="el-GR" sz="2200" dirty="0">
                <a:latin typeface="Arial"/>
                <a:ea typeface="Arial"/>
                <a:cs typeface="Arial"/>
                <a:sym typeface="Arial"/>
              </a:rPr>
              <a:t>Χρονόμετρο για θηλασμό</a:t>
            </a:r>
            <a:r>
              <a:rPr lang="en-US" sz="2200" dirty="0">
                <a:latin typeface="Arial"/>
                <a:ea typeface="Arial"/>
                <a:cs typeface="Arial"/>
                <a:sym typeface="Arial"/>
              </a:rPr>
              <a:t> </a:t>
            </a:r>
            <a:endParaRPr sz="2200" dirty="0">
              <a:latin typeface="Arial"/>
              <a:ea typeface="Arial"/>
              <a:cs typeface="Arial"/>
              <a:sym typeface="Arial"/>
            </a:endParaRPr>
          </a:p>
        </p:txBody>
      </p:sp>
      <p:sp>
        <p:nvSpPr>
          <p:cNvPr id="706" name="Google Shape;706;g2bb2862943f_0_1270"/>
          <p:cNvSpPr txBox="1">
            <a:spLocks noGrp="1"/>
          </p:cNvSpPr>
          <p:nvPr>
            <p:ph type="body" idx="4294967295"/>
          </p:nvPr>
        </p:nvSpPr>
        <p:spPr>
          <a:xfrm>
            <a:off x="933150" y="2656900"/>
            <a:ext cx="3904200" cy="4008000"/>
          </a:xfrm>
          <a:prstGeom prst="rect">
            <a:avLst/>
          </a:prstGeom>
          <a:noFill/>
          <a:ln>
            <a:noFill/>
          </a:ln>
        </p:spPr>
        <p:txBody>
          <a:bodyPr spcFirstLastPara="1" wrap="square" lIns="91425" tIns="45700" rIns="91425" bIns="45700" anchor="t" anchorCtr="0">
            <a:noAutofit/>
          </a:bodyPr>
          <a:lstStyle/>
          <a:p>
            <a:pPr marL="0" lvl="0" indent="0" algn="l" rtl="0">
              <a:lnSpc>
                <a:spcPct val="120000"/>
              </a:lnSpc>
              <a:spcBef>
                <a:spcPts val="1200"/>
              </a:spcBef>
              <a:spcAft>
                <a:spcPts val="0"/>
              </a:spcAft>
              <a:buSzPts val="2200"/>
              <a:buNone/>
            </a:pPr>
            <a:r>
              <a:rPr lang="el-GR" sz="2000" dirty="0"/>
              <a:t>Η εφαρμογή περιλαμβάνει επίσης μια λίστα τροφίμων και σας δίνει ιδέες για συνταγές κατάλληλες για το μωρό σας.</a:t>
            </a:r>
            <a:endParaRPr sz="2000" dirty="0"/>
          </a:p>
          <a:p>
            <a:pPr marL="0" lvl="0" indent="0" algn="l" rtl="0">
              <a:lnSpc>
                <a:spcPct val="120000"/>
              </a:lnSpc>
              <a:spcBef>
                <a:spcPts val="1200"/>
              </a:spcBef>
              <a:spcAft>
                <a:spcPts val="0"/>
              </a:spcAft>
              <a:buSzPts val="2200"/>
              <a:buNone/>
            </a:pPr>
            <a:endParaRPr sz="2000" dirty="0"/>
          </a:p>
          <a:p>
            <a:pPr marL="0" lvl="0" indent="0" algn="l" rtl="0">
              <a:lnSpc>
                <a:spcPct val="120000"/>
              </a:lnSpc>
              <a:spcBef>
                <a:spcPts val="1200"/>
              </a:spcBef>
              <a:spcAft>
                <a:spcPts val="0"/>
              </a:spcAft>
              <a:buSzPts val="2000"/>
              <a:buNone/>
            </a:pPr>
            <a:endParaRPr sz="2000" dirty="0"/>
          </a:p>
        </p:txBody>
      </p:sp>
      <p:sp>
        <p:nvSpPr>
          <p:cNvPr id="708" name="Google Shape;708;g2bb2862943f_0_1270"/>
          <p:cNvSpPr/>
          <p:nvPr/>
        </p:nvSpPr>
        <p:spPr>
          <a:xfrm>
            <a:off x="576400" y="1692000"/>
            <a:ext cx="788100" cy="765300"/>
          </a:xfrm>
          <a:prstGeom prst="ellipse">
            <a:avLst/>
          </a:prstGeom>
          <a:solidFill>
            <a:srgbClr val="F4CCCC"/>
          </a:solidFill>
          <a:ln w="9525" cap="flat" cmpd="sng">
            <a:solidFill>
              <a:srgbClr val="44546A"/>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E06666"/>
              </a:solidFill>
              <a:latin typeface="Calibri"/>
              <a:ea typeface="Calibri"/>
              <a:cs typeface="Calibri"/>
              <a:sym typeface="Calibri"/>
            </a:endParaRPr>
          </a:p>
        </p:txBody>
      </p:sp>
      <p:sp>
        <p:nvSpPr>
          <p:cNvPr id="709" name="Google Shape;709;g2bb2862943f_0_1270"/>
          <p:cNvSpPr txBox="1"/>
          <p:nvPr/>
        </p:nvSpPr>
        <p:spPr>
          <a:xfrm>
            <a:off x="752825" y="1674450"/>
            <a:ext cx="658800" cy="8004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1" i="0" u="none" strike="noStrike" cap="none">
                <a:solidFill>
                  <a:srgbClr val="414141"/>
                </a:solidFill>
                <a:latin typeface="Calibri"/>
                <a:ea typeface="Calibri"/>
                <a:cs typeface="Calibri"/>
                <a:sym typeface="Calibri"/>
              </a:rPr>
              <a:t>2</a:t>
            </a:r>
            <a:endParaRPr sz="4000" b="1" i="0" u="none" strike="noStrike" cap="none">
              <a:solidFill>
                <a:srgbClr val="414141"/>
              </a:solidFill>
              <a:latin typeface="Calibri"/>
              <a:ea typeface="Calibri"/>
              <a:cs typeface="Calibri"/>
              <a:sym typeface="Calibri"/>
            </a:endParaRPr>
          </a:p>
        </p:txBody>
      </p:sp>
      <p:pic>
        <p:nvPicPr>
          <p:cNvPr id="710" name="Google Shape;710;g2bb2862943f_0_1270"/>
          <p:cNvPicPr preferRelativeResize="0"/>
          <p:nvPr/>
        </p:nvPicPr>
        <p:blipFill rotWithShape="1">
          <a:blip r:embed="rId3">
            <a:alphaModFix/>
          </a:blip>
          <a:srcRect/>
          <a:stretch/>
        </p:blipFill>
        <p:spPr>
          <a:xfrm>
            <a:off x="5125500" y="1211300"/>
            <a:ext cx="2292449" cy="4962949"/>
          </a:xfrm>
          <a:prstGeom prst="rect">
            <a:avLst/>
          </a:prstGeom>
          <a:ln>
            <a:noFill/>
          </a:ln>
          <a:effectLst>
            <a:outerShdw blurRad="190500" algn="tl" rotWithShape="0">
              <a:srgbClr val="000000">
                <a:alpha val="70000"/>
              </a:srgbClr>
            </a:outerShdw>
          </a:effectLst>
        </p:spPr>
      </p:pic>
      <p:pic>
        <p:nvPicPr>
          <p:cNvPr id="711" name="Google Shape;711;g2bb2862943f_0_1270"/>
          <p:cNvPicPr preferRelativeResize="0"/>
          <p:nvPr/>
        </p:nvPicPr>
        <p:blipFill rotWithShape="1">
          <a:blip r:embed="rId4">
            <a:alphaModFix/>
          </a:blip>
          <a:srcRect/>
          <a:stretch/>
        </p:blipFill>
        <p:spPr>
          <a:xfrm>
            <a:off x="8272750" y="1211300"/>
            <a:ext cx="2120450" cy="4590551"/>
          </a:xfrm>
          <a:prstGeom prst="rect">
            <a:avLst/>
          </a:prstGeom>
          <a:ln>
            <a:noFill/>
          </a:ln>
          <a:effectLst>
            <a:outerShdw blurRad="190500" algn="tl" rotWithShape="0">
              <a:srgbClr val="000000">
                <a:alpha val="70000"/>
              </a:srgbClr>
            </a:outerShdw>
          </a:effectLst>
        </p:spPr>
      </p:pic>
      <p:sp>
        <p:nvSpPr>
          <p:cNvPr id="712" name="Google Shape;712;g2bb2862943f_0_1270"/>
          <p:cNvSpPr/>
          <p:nvPr/>
        </p:nvSpPr>
        <p:spPr>
          <a:xfrm>
            <a:off x="5493300" y="5552275"/>
            <a:ext cx="602700" cy="555300"/>
          </a:xfrm>
          <a:prstGeom prst="ellipse">
            <a:avLst/>
          </a:prstGeom>
          <a:noFill/>
          <a:ln w="19050" cap="flat" cmpd="sng">
            <a:solidFill>
              <a:srgbClr val="C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cxnSp>
        <p:nvCxnSpPr>
          <p:cNvPr id="713" name="Google Shape;713;g2bb2862943f_0_1270"/>
          <p:cNvCxnSpPr/>
          <p:nvPr/>
        </p:nvCxnSpPr>
        <p:spPr>
          <a:xfrm rot="-5400000">
            <a:off x="5462087" y="2052228"/>
            <a:ext cx="4077600" cy="3043500"/>
          </a:xfrm>
          <a:prstGeom prst="curvedConnector3">
            <a:avLst>
              <a:gd name="adj1" fmla="val 94000"/>
            </a:avLst>
          </a:prstGeom>
          <a:noFill/>
          <a:ln w="19050" cap="flat" cmpd="sng">
            <a:solidFill>
              <a:srgbClr val="C00000"/>
            </a:solidFill>
            <a:prstDash val="solid"/>
            <a:round/>
            <a:headEnd type="none" w="sm" len="sm"/>
            <a:tailEnd type="triangle" w="med" len="med"/>
          </a:ln>
        </p:spPr>
      </p:cxnSp>
      <p:sp>
        <p:nvSpPr>
          <p:cNvPr id="2" name="Google Shape;418;g2bb2862943f_0_896">
            <a:extLst>
              <a:ext uri="{FF2B5EF4-FFF2-40B4-BE49-F238E27FC236}">
                <a16:creationId xmlns:a16="http://schemas.microsoft.com/office/drawing/2014/main" id="{8032B821-7CA7-6765-8436-0F3D5DBDE1F8}"/>
              </a:ext>
            </a:extLst>
          </p:cNvPr>
          <p:cNvSpPr/>
          <p:nvPr/>
        </p:nvSpPr>
        <p:spPr>
          <a:xfrm>
            <a:off x="8160328" y="-3933"/>
            <a:ext cx="4030338" cy="398700"/>
          </a:xfrm>
          <a:prstGeom prst="rect">
            <a:avLst/>
          </a:prstGeom>
          <a:solidFill>
            <a:srgbClr val="DDE0E5"/>
          </a:solid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n-US" sz="1800" dirty="0">
                <a:solidFill>
                  <a:schemeClr val="lt1"/>
                </a:solidFill>
                <a:latin typeface="Calibri"/>
                <a:ea typeface="Calibri"/>
                <a:cs typeface="Calibri"/>
                <a:sym typeface="Calibri"/>
              </a:rPr>
              <a:t>8.1.4 </a:t>
            </a:r>
            <a:r>
              <a:rPr lang="el-GR" sz="1800" dirty="0">
                <a:solidFill>
                  <a:schemeClr val="lt1"/>
                </a:solidFill>
                <a:latin typeface="Calibri"/>
                <a:ea typeface="Calibri"/>
                <a:cs typeface="Calibri"/>
                <a:sym typeface="Calibri"/>
              </a:rPr>
              <a:t>Εφαρμογές υγείας για νεογέννητα</a:t>
            </a:r>
            <a:endParaRPr sz="1800" dirty="0">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8" name="Τίτλος 1"/>
          <p:cNvSpPr txBox="1">
            <a:spLocks/>
          </p:cNvSpPr>
          <p:nvPr/>
        </p:nvSpPr>
        <p:spPr>
          <a:xfrm>
            <a:off x="270756" y="972516"/>
            <a:ext cx="11059692" cy="728162"/>
          </a:xfrm>
          <a:prstGeom prst="rect">
            <a:avLst/>
          </a:prstGeom>
          <a:noFill/>
          <a:ln>
            <a:noFill/>
          </a:ln>
        </p:spPr>
        <p:txBody>
          <a:bodyPr spcFirstLastPara="1" wrap="square" lIns="91425" tIns="45700" rIns="91425" bIns="45700" anchor="ctr" anchorCtr="0">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rgbClr val="203864"/>
              </a:buClr>
              <a:buSzPts val="3600"/>
              <a:buFont typeface="Calibri"/>
              <a:buNone/>
              <a:defRPr sz="3600" b="1" i="0" u="none" strike="noStrike" cap="none">
                <a:solidFill>
                  <a:srgbClr val="203864"/>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90000"/>
              </a:lnSpc>
              <a:spcBef>
                <a:spcPts val="0"/>
              </a:spcBef>
              <a:spcAft>
                <a:spcPts val="0"/>
              </a:spcAft>
              <a:buClr>
                <a:srgbClr val="203864"/>
              </a:buClr>
              <a:buSzPts val="3600"/>
              <a:buFont typeface="Calibri"/>
              <a:buNone/>
              <a:tabLst/>
              <a:defRPr/>
            </a:pPr>
            <a:r>
              <a:rPr kumimoji="0" lang="el-GR" sz="3200" b="1" i="0" u="none" strike="noStrike" kern="0" cap="none" spc="0" normalizeH="0" baseline="0" noProof="0" dirty="0">
                <a:ln>
                  <a:noFill/>
                </a:ln>
                <a:solidFill>
                  <a:srgbClr val="203864"/>
                </a:solidFill>
                <a:effectLst/>
                <a:uLnTx/>
                <a:uFillTx/>
                <a:latin typeface="Calibri"/>
                <a:ea typeface="Calibri"/>
                <a:cs typeface="Calibri"/>
                <a:sym typeface="Calibri"/>
              </a:rPr>
              <a:t>Ερωτηματολόγιο αξιολόγησης</a:t>
            </a:r>
            <a:r>
              <a:rPr kumimoji="0" lang="en-GB" sz="3200" b="1" i="0" u="none" strike="noStrike" kern="0" cap="none" spc="0" normalizeH="0" baseline="0" noProof="0" dirty="0">
                <a:ln>
                  <a:noFill/>
                </a:ln>
                <a:solidFill>
                  <a:srgbClr val="203864"/>
                </a:solidFill>
                <a:effectLst/>
                <a:uLnTx/>
                <a:uFillTx/>
                <a:latin typeface="Calibri"/>
                <a:ea typeface="Calibri"/>
                <a:cs typeface="Calibri"/>
                <a:sym typeface="Calibri"/>
              </a:rPr>
              <a:t> </a:t>
            </a:r>
            <a:endParaRPr kumimoji="0" lang="el-GR" sz="3200" b="1" i="0" u="none" strike="noStrike" kern="0" cap="none" spc="0" normalizeH="0" baseline="0" noProof="0" dirty="0">
              <a:ln>
                <a:noFill/>
              </a:ln>
              <a:solidFill>
                <a:srgbClr val="203864"/>
              </a:solidFill>
              <a:effectLst/>
              <a:uLnTx/>
              <a:uFillTx/>
              <a:latin typeface="Calibri"/>
              <a:ea typeface="Calibri"/>
              <a:cs typeface="Calibri"/>
              <a:sym typeface="Calibri"/>
            </a:endParaRPr>
          </a:p>
        </p:txBody>
      </p:sp>
      <p:graphicFrame>
        <p:nvGraphicFramePr>
          <p:cNvPr id="9" name="Θέση περιεχομένου 6"/>
          <p:cNvGraphicFramePr>
            <a:graphicFrameLocks/>
          </p:cNvGraphicFramePr>
          <p:nvPr>
            <p:extLst>
              <p:ext uri="{D42A27DB-BD31-4B8C-83A1-F6EECF244321}">
                <p14:modId xmlns:p14="http://schemas.microsoft.com/office/powerpoint/2010/main" val="3634213935"/>
              </p:ext>
            </p:extLst>
          </p:nvPr>
        </p:nvGraphicFramePr>
        <p:xfrm>
          <a:off x="217325" y="2296491"/>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r>
                        <a:rPr lang="el-GR" sz="2000" dirty="0"/>
                        <a:t>Η ενότητα με βοήθησε να </a:t>
                      </a:r>
                      <a:r>
                        <a:rPr lang="el-GR" sz="2000" dirty="0" err="1"/>
                        <a:t>διευρ</a:t>
                      </a:r>
                      <a:r>
                        <a:rPr lang="en-US" sz="2000" dirty="0" err="1"/>
                        <a:t>ύ</a:t>
                      </a:r>
                      <a:r>
                        <a:rPr lang="el-GR" sz="2000" dirty="0" err="1"/>
                        <a:t>νω</a:t>
                      </a:r>
                      <a:r>
                        <a:rPr lang="el-GR" sz="2000" dirty="0"/>
                        <a:t> τις γνώσεις μου για το θέμα</a:t>
                      </a:r>
                      <a:r>
                        <a:rPr lang="en-GB" sz="2000" baseline="0" dirty="0"/>
                        <a:t> </a:t>
                      </a:r>
                      <a:r>
                        <a:rPr lang="el-GR" sz="1800" i="1" baseline="0" dirty="0"/>
                        <a:t>(1 ελάχιστο, 5 μέγιστο)</a:t>
                      </a:r>
                      <a:r>
                        <a:rPr lang="en-US" sz="1800" i="1" baseline="0" dirty="0"/>
                        <a:t> </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0" name="Θέση περιεχομένου 6"/>
          <p:cNvGraphicFramePr>
            <a:graphicFrameLocks/>
          </p:cNvGraphicFramePr>
          <p:nvPr>
            <p:extLst>
              <p:ext uri="{D42A27DB-BD31-4B8C-83A1-F6EECF244321}">
                <p14:modId xmlns:p14="http://schemas.microsoft.com/office/powerpoint/2010/main" val="2827425165"/>
              </p:ext>
            </p:extLst>
          </p:nvPr>
        </p:nvGraphicFramePr>
        <p:xfrm>
          <a:off x="217325" y="3571775"/>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2000" baseline="0" dirty="0"/>
                        <a:t> </a:t>
                      </a:r>
                      <a:r>
                        <a:rPr lang="el-GR" sz="2000" baseline="0" dirty="0"/>
                        <a:t>Θα πρότεινα αυτή την ενότητα σε άλλους</a:t>
                      </a:r>
                      <a:r>
                        <a:rPr lang="en-US" sz="2000" baseline="0" dirty="0"/>
                        <a:t> </a:t>
                      </a:r>
                      <a:r>
                        <a:rPr kumimoji="0" lang="el-GR" sz="1800" b="1" i="1" u="none" strike="noStrike" kern="0" cap="none" spc="0" normalizeH="0" baseline="0" noProof="0" dirty="0">
                          <a:ln>
                            <a:noFill/>
                          </a:ln>
                          <a:solidFill>
                            <a:srgbClr val="FFFFFF"/>
                          </a:solidFill>
                          <a:effectLst/>
                          <a:uLnTx/>
                          <a:uFillTx/>
                          <a:latin typeface="+mn-lt"/>
                          <a:ea typeface="+mn-ea"/>
                          <a:cs typeface="+mn-cs"/>
                          <a:sym typeface="Arial"/>
                        </a:rPr>
                        <a:t>(1 ελάχιστο, 5 μέγιστο)</a:t>
                      </a:r>
                      <a:endParaRPr lang="el-GR" sz="2000"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graphicFrame>
        <p:nvGraphicFramePr>
          <p:cNvPr id="11" name="Θέση περιεχομένου 6"/>
          <p:cNvGraphicFramePr>
            <a:graphicFrameLocks/>
          </p:cNvGraphicFramePr>
          <p:nvPr>
            <p:extLst>
              <p:ext uri="{D42A27DB-BD31-4B8C-83A1-F6EECF244321}">
                <p14:modId xmlns:p14="http://schemas.microsoft.com/office/powerpoint/2010/main" val="1500711505"/>
              </p:ext>
            </p:extLst>
          </p:nvPr>
        </p:nvGraphicFramePr>
        <p:xfrm>
          <a:off x="217325" y="4687793"/>
          <a:ext cx="11060110" cy="767080"/>
        </p:xfrm>
        <a:graphic>
          <a:graphicData uri="http://schemas.openxmlformats.org/drawingml/2006/table">
            <a:tbl>
              <a:tblPr firstRow="1" bandRow="1">
                <a:tableStyleId>{5C22544A-7EE6-4342-B048-85BDC9FD1C3A}</a:tableStyleId>
              </a:tblPr>
              <a:tblGrid>
                <a:gridCol w="2212022">
                  <a:extLst>
                    <a:ext uri="{9D8B030D-6E8A-4147-A177-3AD203B41FA5}">
                      <a16:colId xmlns:a16="http://schemas.microsoft.com/office/drawing/2014/main" val="20000"/>
                    </a:ext>
                  </a:extLst>
                </a:gridCol>
                <a:gridCol w="2212022">
                  <a:extLst>
                    <a:ext uri="{9D8B030D-6E8A-4147-A177-3AD203B41FA5}">
                      <a16:colId xmlns:a16="http://schemas.microsoft.com/office/drawing/2014/main" val="20001"/>
                    </a:ext>
                  </a:extLst>
                </a:gridCol>
                <a:gridCol w="2212022">
                  <a:extLst>
                    <a:ext uri="{9D8B030D-6E8A-4147-A177-3AD203B41FA5}">
                      <a16:colId xmlns:a16="http://schemas.microsoft.com/office/drawing/2014/main" val="20002"/>
                    </a:ext>
                  </a:extLst>
                </a:gridCol>
                <a:gridCol w="2212022">
                  <a:extLst>
                    <a:ext uri="{9D8B030D-6E8A-4147-A177-3AD203B41FA5}">
                      <a16:colId xmlns:a16="http://schemas.microsoft.com/office/drawing/2014/main" val="20003"/>
                    </a:ext>
                  </a:extLst>
                </a:gridCol>
                <a:gridCol w="2212022">
                  <a:extLst>
                    <a:ext uri="{9D8B030D-6E8A-4147-A177-3AD203B41FA5}">
                      <a16:colId xmlns:a16="http://schemas.microsoft.com/office/drawing/2014/main" val="20004"/>
                    </a:ext>
                  </a:extLst>
                </a:gridCol>
              </a:tblGrid>
              <a:tr h="370840">
                <a:tc gridSpan="5">
                  <a:txBody>
                    <a:bodyPr/>
                    <a:lstStyle/>
                    <a:p>
                      <a:pPr marL="0" marR="0" indent="0" algn="l" defTabSz="914400" rtl="0" eaLnBrk="1" fontAlgn="auto" latinLnBrk="0" hangingPunct="1">
                        <a:lnSpc>
                          <a:spcPct val="100000"/>
                        </a:lnSpc>
                        <a:spcBef>
                          <a:spcPts val="0"/>
                        </a:spcBef>
                        <a:spcAft>
                          <a:spcPts val="0"/>
                        </a:spcAft>
                        <a:buClr>
                          <a:srgbClr val="000000"/>
                        </a:buClr>
                        <a:buSzTx/>
                        <a:buFont typeface="Arial"/>
                        <a:buNone/>
                        <a:tabLst/>
                        <a:defRPr/>
                      </a:pPr>
                      <a:r>
                        <a:rPr lang="el-GR" sz="2000" baseline="0" dirty="0"/>
                        <a:t>Είμαι ικανοποιημένος/η με την ενότητα στο σύνολό της</a:t>
                      </a:r>
                      <a:r>
                        <a:rPr lang="en-US" sz="2000" baseline="0" dirty="0"/>
                        <a:t> </a:t>
                      </a:r>
                      <a:r>
                        <a:rPr kumimoji="0" lang="el-GR" sz="1800" b="1" i="1" u="none" strike="noStrike" kern="0" cap="none" spc="0" normalizeH="0" baseline="0" noProof="0" dirty="0">
                          <a:ln>
                            <a:noFill/>
                          </a:ln>
                          <a:solidFill>
                            <a:srgbClr val="FFFFFF"/>
                          </a:solidFill>
                          <a:effectLst/>
                          <a:uLnTx/>
                          <a:uFillTx/>
                          <a:latin typeface="+mn-lt"/>
                          <a:ea typeface="+mn-ea"/>
                          <a:cs typeface="+mn-cs"/>
                          <a:sym typeface="Arial"/>
                        </a:rPr>
                        <a:t>(1 ελάχιστο, 5 μέγιστο)</a:t>
                      </a:r>
                      <a:endParaRPr lang="el-GR" sz="1800" i="1"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tc hMerge="1">
                  <a:txBody>
                    <a:bodyPr/>
                    <a:lstStyle/>
                    <a:p>
                      <a:endParaRPr lang="el-GR" dirty="0"/>
                    </a:p>
                  </a:txBody>
                  <a:tcPr/>
                </a:tc>
                <a:extLst>
                  <a:ext uri="{0D108BD9-81ED-4DB2-BD59-A6C34878D82A}">
                    <a16:rowId xmlns:a16="http://schemas.microsoft.com/office/drawing/2014/main" val="10000"/>
                  </a:ext>
                </a:extLst>
              </a:tr>
              <a:tr h="370840">
                <a:tc>
                  <a:txBody>
                    <a:bodyPr/>
                    <a:lstStyle/>
                    <a:p>
                      <a:pPr lvl="0" algn="ctr"/>
                      <a:r>
                        <a:rPr lang="en-US" dirty="0"/>
                        <a:t>1</a:t>
                      </a:r>
                      <a:endParaRPr lang="el-GR" dirty="0"/>
                    </a:p>
                  </a:txBody>
                  <a:tcPr/>
                </a:tc>
                <a:tc>
                  <a:txBody>
                    <a:bodyPr/>
                    <a:lstStyle/>
                    <a:p>
                      <a:pPr lvl="0" algn="ctr"/>
                      <a:r>
                        <a:rPr lang="en-US" dirty="0"/>
                        <a:t>2</a:t>
                      </a:r>
                      <a:endParaRPr lang="el-GR" dirty="0"/>
                    </a:p>
                  </a:txBody>
                  <a:tcPr/>
                </a:tc>
                <a:tc>
                  <a:txBody>
                    <a:bodyPr/>
                    <a:lstStyle/>
                    <a:p>
                      <a:pPr lvl="0" algn="ctr"/>
                      <a:r>
                        <a:rPr lang="en-US" dirty="0"/>
                        <a:t>3</a:t>
                      </a:r>
                      <a:endParaRPr lang="el-GR" dirty="0"/>
                    </a:p>
                  </a:txBody>
                  <a:tcPr/>
                </a:tc>
                <a:tc>
                  <a:txBody>
                    <a:bodyPr/>
                    <a:lstStyle/>
                    <a:p>
                      <a:pPr lvl="0" algn="ctr"/>
                      <a:r>
                        <a:rPr lang="en-US" dirty="0"/>
                        <a:t>4</a:t>
                      </a:r>
                      <a:endParaRPr lang="el-GR" dirty="0"/>
                    </a:p>
                  </a:txBody>
                  <a:tcPr/>
                </a:tc>
                <a:tc>
                  <a:txBody>
                    <a:bodyPr/>
                    <a:lstStyle/>
                    <a:p>
                      <a:pPr lvl="0" algn="ctr"/>
                      <a:r>
                        <a:rPr lang="en-US" dirty="0"/>
                        <a:t>5</a:t>
                      </a:r>
                      <a:endParaRPr lang="el-GR" dirty="0"/>
                    </a:p>
                  </a:txBody>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57018367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18"/>
        <p:cNvGrpSpPr/>
        <p:nvPr/>
      </p:nvGrpSpPr>
      <p:grpSpPr>
        <a:xfrm>
          <a:off x="0" y="0"/>
          <a:ext cx="0" cy="0"/>
          <a:chOff x="0" y="0"/>
          <a:chExt cx="0" cy="0"/>
        </a:xfrm>
      </p:grpSpPr>
      <p:sp>
        <p:nvSpPr>
          <p:cNvPr id="722" name="Google Shape;722;g2bb2862943f_0_1386"/>
          <p:cNvSpPr txBox="1"/>
          <p:nvPr/>
        </p:nvSpPr>
        <p:spPr>
          <a:xfrm>
            <a:off x="503853" y="996980"/>
            <a:ext cx="11059800" cy="605100"/>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C01E24"/>
              </a:buClr>
              <a:buSzPts val="3600"/>
              <a:buFont typeface="Calibri"/>
              <a:buNone/>
            </a:pPr>
            <a:r>
              <a:rPr lang="el-GR" sz="3600" b="1" dirty="0">
                <a:solidFill>
                  <a:srgbClr val="C01E24"/>
                </a:solidFill>
                <a:latin typeface="Calibri"/>
                <a:ea typeface="Calibri"/>
                <a:cs typeface="Calibri"/>
                <a:sym typeface="Calibri"/>
              </a:rPr>
              <a:t>Αναφορές και υλικό για περαιτέρω ανάγνωση</a:t>
            </a:r>
            <a:endParaRPr dirty="0"/>
          </a:p>
        </p:txBody>
      </p:sp>
      <p:sp>
        <p:nvSpPr>
          <p:cNvPr id="723" name="Google Shape;723;g2bb2862943f_0_1386"/>
          <p:cNvSpPr txBox="1"/>
          <p:nvPr/>
        </p:nvSpPr>
        <p:spPr>
          <a:xfrm>
            <a:off x="436150" y="1905000"/>
            <a:ext cx="11059800" cy="2632200"/>
          </a:xfrm>
          <a:prstGeom prst="rect">
            <a:avLst/>
          </a:prstGeom>
          <a:noFill/>
          <a:ln>
            <a:noFill/>
          </a:ln>
        </p:spPr>
        <p:txBody>
          <a:bodyPr spcFirstLastPara="1" wrap="square" lIns="91425" tIns="91425" rIns="91425" bIns="91425" anchor="t" anchorCtr="0">
            <a:spAutoFit/>
          </a:bodyPr>
          <a:lstStyle/>
          <a:p>
            <a:pPr marL="228600" lvl="0" indent="-228600" algn="l" rtl="0">
              <a:lnSpc>
                <a:spcPct val="110000"/>
              </a:lnSpc>
              <a:spcBef>
                <a:spcPts val="0"/>
              </a:spcBef>
              <a:spcAft>
                <a:spcPts val="0"/>
              </a:spcAft>
              <a:buClr>
                <a:srgbClr val="C01E24"/>
              </a:buClr>
              <a:buSzPts val="2000"/>
              <a:buFont typeface="Noto Sans Symbols"/>
              <a:buChar char="▪"/>
            </a:pPr>
            <a:r>
              <a:rPr lang="en-US" sz="2000" dirty="0" err="1">
                <a:solidFill>
                  <a:schemeClr val="dk1"/>
                </a:solidFill>
                <a:latin typeface="Calibri"/>
                <a:ea typeface="Calibri"/>
                <a:cs typeface="Calibri"/>
                <a:sym typeface="Calibri"/>
              </a:rPr>
              <a:t>KidsHealth.Parents.BreastfeedingvsFormula</a:t>
            </a:r>
            <a:r>
              <a:rPr lang="en-US" sz="2000" dirty="0">
                <a:solidFill>
                  <a:schemeClr val="dk1"/>
                </a:solidFill>
                <a:latin typeface="Calibri"/>
                <a:ea typeface="Calibri"/>
                <a:cs typeface="Calibri"/>
                <a:sym typeface="Calibri"/>
              </a:rPr>
              <a:t> Feeding. 2018.</a:t>
            </a:r>
            <a:r>
              <a:rPr lang="en-US" sz="2000" u="sng" dirty="0">
                <a:solidFill>
                  <a:schemeClr val="dk1"/>
                </a:solidFill>
                <a:latin typeface="Calibri"/>
                <a:ea typeface="Calibri"/>
                <a:cs typeface="Calibri"/>
                <a:sym typeface="Calibri"/>
                <a:hlinkClick r:id="rId3">
                  <a:extLst>
                    <a:ext uri="{A12FA001-AC4F-418D-AE19-62706E023703}">
                      <ahyp:hlinkClr xmlns="" xmlns:ahyp="http://schemas.microsoft.com/office/drawing/2018/hyperlinkcolor" val="tx"/>
                    </a:ext>
                  </a:extLst>
                </a:hlinkClick>
              </a:rPr>
              <a:t> https://kidshealth.org/en/parents/breast-bottle-feeding.html</a:t>
            </a:r>
            <a:endParaRPr sz="2000" dirty="0">
              <a:solidFill>
                <a:schemeClr val="dk1"/>
              </a:solidFill>
              <a:latin typeface="Calibri"/>
              <a:ea typeface="Calibri"/>
              <a:cs typeface="Calibri"/>
              <a:sym typeface="Calibri"/>
            </a:endParaRPr>
          </a:p>
          <a:p>
            <a:pPr marL="228600" lvl="0" indent="-228600" algn="l" rtl="0">
              <a:lnSpc>
                <a:spcPct val="11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Younger, J., y Noble, L. (2022). Policy Statement: Breastfeeding and the Use of Human Milk. </a:t>
            </a:r>
            <a:r>
              <a:rPr lang="en-US" sz="2000" i="1" dirty="0">
                <a:solidFill>
                  <a:schemeClr val="dk1"/>
                </a:solidFill>
                <a:latin typeface="Calibri"/>
                <a:ea typeface="Calibri"/>
                <a:cs typeface="Calibri"/>
                <a:sym typeface="Calibri"/>
              </a:rPr>
              <a:t>American Academy of Pediatrics, 150</a:t>
            </a:r>
            <a:r>
              <a:rPr lang="en-US" sz="2000" dirty="0">
                <a:solidFill>
                  <a:schemeClr val="dk1"/>
                </a:solidFill>
                <a:latin typeface="Calibri"/>
                <a:ea typeface="Calibri"/>
                <a:cs typeface="Calibri"/>
                <a:sym typeface="Calibri"/>
              </a:rPr>
              <a:t>(1). </a:t>
            </a:r>
            <a:r>
              <a:rPr lang="en-US" sz="2000" dirty="0">
                <a:solidFill>
                  <a:srgbClr val="304FFE"/>
                </a:solidFill>
                <a:uFill>
                  <a:noFill/>
                </a:uFill>
                <a:hlinkClick r:id="rId4">
                  <a:extLst>
                    <a:ext uri="{A12FA001-AC4F-418D-AE19-62706E023703}">
                      <ahyp:hlinkClr xmlns="" xmlns:ahyp="http://schemas.microsoft.com/office/drawing/2018/hyperlinkcolor" val="tx"/>
                    </a:ext>
                  </a:extLst>
                </a:hlinkClick>
              </a:rPr>
              <a:t>https://doi.org/10.1542/peds.2022-057988</a:t>
            </a:r>
            <a:endParaRPr sz="2000" dirty="0">
              <a:solidFill>
                <a:srgbClr val="304FFE"/>
              </a:solidFill>
            </a:endParaRPr>
          </a:p>
          <a:p>
            <a:pPr marL="228600" lvl="0" indent="-228600" algn="l" rtl="0">
              <a:lnSpc>
                <a:spcPct val="110000"/>
              </a:lnSpc>
              <a:spcBef>
                <a:spcPts val="0"/>
              </a:spcBef>
              <a:spcAft>
                <a:spcPts val="0"/>
              </a:spcAft>
              <a:buClr>
                <a:srgbClr val="C01E24"/>
              </a:buClr>
              <a:buSzPts val="2000"/>
              <a:buFont typeface="Noto Sans Symbols"/>
              <a:buChar char="▪"/>
            </a:pPr>
            <a:r>
              <a:rPr lang="en-US" sz="2000" dirty="0">
                <a:solidFill>
                  <a:schemeClr val="dk1"/>
                </a:solidFill>
                <a:latin typeface="Calibri"/>
                <a:ea typeface="Calibri"/>
                <a:cs typeface="Calibri"/>
                <a:sym typeface="Calibri"/>
              </a:rPr>
              <a:t>World Health </a:t>
            </a:r>
            <a:r>
              <a:rPr lang="en-US" sz="2000" dirty="0" err="1">
                <a:solidFill>
                  <a:schemeClr val="dk1"/>
                </a:solidFill>
                <a:latin typeface="Calibri"/>
                <a:ea typeface="Calibri"/>
                <a:cs typeface="Calibri"/>
                <a:sym typeface="Calibri"/>
              </a:rPr>
              <a:t>Organisation</a:t>
            </a:r>
            <a:r>
              <a:rPr lang="en-US" sz="2000" dirty="0">
                <a:solidFill>
                  <a:schemeClr val="dk1"/>
                </a:solidFill>
                <a:latin typeface="Calibri"/>
                <a:ea typeface="Calibri"/>
                <a:cs typeface="Calibri"/>
                <a:sym typeface="Calibri"/>
              </a:rPr>
              <a:t>. Premature births. </a:t>
            </a:r>
            <a:r>
              <a:rPr lang="en-US" sz="2000" u="sng" dirty="0">
                <a:solidFill>
                  <a:schemeClr val="hlink"/>
                </a:solidFill>
                <a:latin typeface="Calibri"/>
                <a:ea typeface="Calibri"/>
                <a:cs typeface="Calibri"/>
                <a:sym typeface="Calibri"/>
                <a:hlinkClick r:id="rId5"/>
              </a:rPr>
              <a:t>https://www.who.int/news-room/fact-sheets/detail/preterm-birth</a:t>
            </a:r>
            <a:endParaRPr sz="2000" dirty="0">
              <a:solidFill>
                <a:schemeClr val="dk1"/>
              </a:solidFill>
              <a:latin typeface="Calibri"/>
              <a:ea typeface="Calibri"/>
              <a:cs typeface="Calibri"/>
              <a:sym typeface="Calibri"/>
            </a:endParaRPr>
          </a:p>
          <a:p>
            <a:pPr marL="0" lvl="0" indent="0" algn="l" rtl="0">
              <a:lnSpc>
                <a:spcPct val="150000"/>
              </a:lnSpc>
              <a:spcBef>
                <a:spcPts val="600"/>
              </a:spcBef>
              <a:spcAft>
                <a:spcPts val="0"/>
              </a:spcAft>
              <a:buNone/>
            </a:pPr>
            <a:endParaRPr sz="2200" dirty="0">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203864"/>
        </a:solidFill>
        <a:effectLst/>
      </p:bgPr>
    </p:bg>
    <p:spTree>
      <p:nvGrpSpPr>
        <p:cNvPr id="1" name="Shape 728"/>
        <p:cNvGrpSpPr/>
        <p:nvPr/>
      </p:nvGrpSpPr>
      <p:grpSpPr>
        <a:xfrm>
          <a:off x="0" y="0"/>
          <a:ext cx="0" cy="0"/>
          <a:chOff x="0" y="0"/>
          <a:chExt cx="0" cy="0"/>
        </a:xfrm>
      </p:grpSpPr>
      <p:sp>
        <p:nvSpPr>
          <p:cNvPr id="729" name="Google Shape;729;g2bb2862943f_0_1314"/>
          <p:cNvSpPr/>
          <p:nvPr/>
        </p:nvSpPr>
        <p:spPr>
          <a:xfrm flipH="1">
            <a:off x="0" y="0"/>
            <a:ext cx="6172782" cy="6858000"/>
          </a:xfrm>
          <a:custGeom>
            <a:avLst/>
            <a:gdLst/>
            <a:ahLst/>
            <a:cxnLst/>
            <a:rect l="l" t="t" r="r" b="b"/>
            <a:pathLst>
              <a:path w="6172782" h="6858000" extrusionOk="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730" name="Google Shape;730;g2bb2862943f_0_1314"/>
          <p:cNvSpPr/>
          <p:nvPr/>
        </p:nvSpPr>
        <p:spPr>
          <a:xfrm flipH="1">
            <a:off x="0" y="0"/>
            <a:ext cx="6024154" cy="6858000"/>
          </a:xfrm>
          <a:custGeom>
            <a:avLst/>
            <a:gdLst/>
            <a:ahLst/>
            <a:cxnLst/>
            <a:rect l="l" t="t" r="r" b="b"/>
            <a:pathLst>
              <a:path w="6024154" h="6858000" extrusionOk="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pic>
        <p:nvPicPr>
          <p:cNvPr id="731" name="Google Shape;731;g2bb2862943f_0_1314"/>
          <p:cNvPicPr preferRelativeResize="0"/>
          <p:nvPr/>
        </p:nvPicPr>
        <p:blipFill rotWithShape="1">
          <a:blip r:embed="rId3">
            <a:alphaModFix/>
          </a:blip>
          <a:srcRect/>
          <a:stretch/>
        </p:blipFill>
        <p:spPr>
          <a:xfrm>
            <a:off x="429768" y="3471531"/>
            <a:ext cx="2323213" cy="2323213"/>
          </a:xfrm>
          <a:prstGeom prst="rect">
            <a:avLst/>
          </a:prstGeom>
          <a:noFill/>
          <a:ln>
            <a:noFill/>
          </a:ln>
        </p:spPr>
      </p:pic>
      <p:pic>
        <p:nvPicPr>
          <p:cNvPr id="732" name="Google Shape;732;g2bb2862943f_0_1314"/>
          <p:cNvPicPr preferRelativeResize="0"/>
          <p:nvPr/>
        </p:nvPicPr>
        <p:blipFill rotWithShape="1">
          <a:blip r:embed="rId3">
            <a:alphaModFix/>
          </a:blip>
          <a:srcRect/>
          <a:stretch/>
        </p:blipFill>
        <p:spPr>
          <a:xfrm>
            <a:off x="7476818" y="1708146"/>
            <a:ext cx="3265070" cy="3265070"/>
          </a:xfrm>
          <a:prstGeom prst="rect">
            <a:avLst/>
          </a:prstGeom>
          <a:solidFill>
            <a:srgbClr val="203864"/>
          </a:solidFill>
          <a:ln>
            <a:noFill/>
          </a:ln>
        </p:spPr>
      </p:pic>
      <p:sp>
        <p:nvSpPr>
          <p:cNvPr id="733" name="Google Shape;733;g2bb2862943f_0_1314"/>
          <p:cNvSpPr txBox="1"/>
          <p:nvPr/>
        </p:nvSpPr>
        <p:spPr>
          <a:xfrm>
            <a:off x="340474" y="2922021"/>
            <a:ext cx="5034900" cy="1438154"/>
          </a:xfrm>
          <a:prstGeom prst="rect">
            <a:avLst/>
          </a:prstGeom>
          <a:noFill/>
          <a:ln>
            <a:noFill/>
          </a:ln>
        </p:spPr>
        <p:txBody>
          <a:bodyPr spcFirstLastPara="1" wrap="square" lIns="91425" tIns="45700" rIns="91425" bIns="45700" anchor="ctr" anchorCtr="0">
            <a:normAutofit fontScale="92500" lnSpcReduction="10000"/>
          </a:bodyPr>
          <a:lstStyle/>
          <a:p>
            <a:pPr marL="0" marR="0" lvl="0" indent="0" algn="l" rtl="0">
              <a:lnSpc>
                <a:spcPct val="90000"/>
              </a:lnSpc>
              <a:spcBef>
                <a:spcPts val="0"/>
              </a:spcBef>
              <a:spcAft>
                <a:spcPts val="0"/>
              </a:spcAft>
              <a:buClr>
                <a:srgbClr val="C01E24"/>
              </a:buClr>
              <a:buSzPts val="2800"/>
              <a:buFont typeface="Calibri"/>
              <a:buNone/>
            </a:pPr>
            <a:r>
              <a:rPr lang="el-GR" sz="2800" dirty="0">
                <a:solidFill>
                  <a:srgbClr val="C01E24"/>
                </a:solidFill>
                <a:latin typeface="Calibri"/>
                <a:ea typeface="Calibri"/>
                <a:cs typeface="Calibri"/>
                <a:sym typeface="Calibri"/>
              </a:rPr>
              <a:t>Συγχαρητήρια</a:t>
            </a:r>
            <a:r>
              <a:rPr lang="en-US" sz="2800" dirty="0">
                <a:solidFill>
                  <a:srgbClr val="C01E24"/>
                </a:solidFill>
                <a:latin typeface="Calibri"/>
                <a:ea typeface="Calibri"/>
                <a:cs typeface="Calibri"/>
                <a:sym typeface="Calibri"/>
              </a:rPr>
              <a:t>!</a:t>
            </a:r>
            <a:endParaRPr lang="el-GR" sz="2800" dirty="0">
              <a:solidFill>
                <a:srgbClr val="C01E24"/>
              </a:solidFill>
              <a:latin typeface="Calibri"/>
              <a:ea typeface="Calibri"/>
              <a:cs typeface="Calibri"/>
              <a:sym typeface="Calibri"/>
            </a:endParaRPr>
          </a:p>
          <a:p>
            <a:pPr marL="0" marR="0" lvl="0" indent="0" algn="l" rtl="0">
              <a:lnSpc>
                <a:spcPct val="90000"/>
              </a:lnSpc>
              <a:spcBef>
                <a:spcPts val="0"/>
              </a:spcBef>
              <a:spcAft>
                <a:spcPts val="0"/>
              </a:spcAft>
              <a:buClr>
                <a:srgbClr val="C01E24"/>
              </a:buClr>
              <a:buSzPts val="2800"/>
              <a:buFont typeface="Calibri"/>
              <a:buNone/>
            </a:pPr>
            <a:endParaRPr lang="el-GR" sz="2800" dirty="0">
              <a:solidFill>
                <a:srgbClr val="C01E24"/>
              </a:solidFill>
              <a:latin typeface="Calibri"/>
              <a:ea typeface="Calibri"/>
              <a:cs typeface="Calibri"/>
              <a:sym typeface="Calibri"/>
            </a:endParaRPr>
          </a:p>
          <a:p>
            <a:pPr marL="0" marR="0" lvl="0" indent="0" algn="l" rtl="0">
              <a:lnSpc>
                <a:spcPct val="90000"/>
              </a:lnSpc>
              <a:spcBef>
                <a:spcPts val="0"/>
              </a:spcBef>
              <a:spcAft>
                <a:spcPts val="0"/>
              </a:spcAft>
              <a:buClr>
                <a:srgbClr val="C01E24"/>
              </a:buClr>
              <a:buSzPts val="2800"/>
              <a:buFont typeface="Calibri"/>
              <a:buNone/>
            </a:pPr>
            <a:r>
              <a:rPr lang="el-GR" sz="2800">
                <a:solidFill>
                  <a:srgbClr val="C01E24"/>
                </a:solidFill>
                <a:latin typeface="Calibri"/>
                <a:ea typeface="Calibri"/>
                <a:cs typeface="Calibri"/>
                <a:sym typeface="Calibri"/>
              </a:rPr>
              <a:t>Ολοκληρώσατε </a:t>
            </a:r>
            <a:r>
              <a:rPr lang="el-GR" sz="2800" dirty="0">
                <a:solidFill>
                  <a:srgbClr val="C01E24"/>
                </a:solidFill>
                <a:latin typeface="Calibri"/>
                <a:ea typeface="Calibri"/>
                <a:cs typeface="Calibri"/>
                <a:sym typeface="Calibri"/>
              </a:rPr>
              <a:t>τη διδασκαλία αυτής της ενότητας!</a:t>
            </a:r>
            <a:endParaRPr dirty="0"/>
          </a:p>
        </p:txBody>
      </p:sp>
      <p:sp>
        <p:nvSpPr>
          <p:cNvPr id="734" name="Google Shape;734;g2bb2862943f_0_1314"/>
          <p:cNvSpPr/>
          <p:nvPr/>
        </p:nvSpPr>
        <p:spPr>
          <a:xfrm>
            <a:off x="4632960" y="6223967"/>
            <a:ext cx="7503375" cy="632400"/>
          </a:xfrm>
          <a:prstGeom prst="rect">
            <a:avLst/>
          </a:prstGeom>
          <a:noFill/>
          <a:ln>
            <a:noFill/>
          </a:ln>
        </p:spPr>
        <p:txBody>
          <a:bodyPr spcFirstLastPara="1" wrap="square" lIns="91425" tIns="45700" rIns="91425" bIns="45700" anchor="ctr" anchorCtr="0">
            <a:noAutofit/>
          </a:bodyPr>
          <a:lstStyle/>
          <a:p>
            <a:pPr marL="0" marR="0" lvl="0" indent="0" algn="r" rtl="0">
              <a:lnSpc>
                <a:spcPct val="90000"/>
              </a:lnSpc>
              <a:spcBef>
                <a:spcPts val="0"/>
              </a:spcBef>
              <a:spcAft>
                <a:spcPts val="0"/>
              </a:spcAft>
              <a:buNone/>
            </a:pPr>
            <a:r>
              <a:rPr lang="el-GR" sz="1000" b="0" i="0" dirty="0">
                <a:solidFill>
                  <a:schemeClr val="accent5">
                    <a:lumMod val="20000"/>
                    <a:lumOff val="80000"/>
                  </a:schemeClr>
                </a:solidFill>
                <a:effectLst/>
                <a:latin typeface="+mj-lt"/>
              </a:rPr>
              <a:t>Με τη συγχρηματοδότηση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κατ’ ανάγκη τις απόψεις της Ευρωπαϊκής Ένωσης ή του Ευρωπαϊκού Εκτελεστικού Οργανισμού Εκπαίδευσης και Πολιτισμού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Η Ευρωπαϊκή Ένωση και ο </a:t>
            </a:r>
            <a:r>
              <a:rPr lang="en-US" sz="1000" b="0" i="0" dirty="0">
                <a:solidFill>
                  <a:schemeClr val="accent5">
                    <a:lumMod val="20000"/>
                    <a:lumOff val="80000"/>
                  </a:schemeClr>
                </a:solidFill>
                <a:effectLst/>
                <a:latin typeface="+mj-lt"/>
              </a:rPr>
              <a:t>EACEA </a:t>
            </a:r>
            <a:r>
              <a:rPr lang="el-GR" sz="1000" b="0" i="0" dirty="0">
                <a:solidFill>
                  <a:schemeClr val="accent5">
                    <a:lumMod val="20000"/>
                    <a:lumOff val="80000"/>
                  </a:schemeClr>
                </a:solidFill>
                <a:effectLst/>
                <a:latin typeface="+mj-lt"/>
              </a:rPr>
              <a:t>δεν μπορούν να θεωρηθούν υπεύθυνοι για τις εκφραζόμενες απόψεις.</a:t>
            </a:r>
            <a:endParaRPr sz="1000" dirty="0">
              <a:solidFill>
                <a:srgbClr val="DDEAF6"/>
              </a:solidFill>
              <a:latin typeface="Calibri"/>
              <a:ea typeface="Calibri"/>
              <a:cs typeface="Calibri"/>
              <a:sym typeface="Calibri"/>
            </a:endParaRPr>
          </a:p>
        </p:txBody>
      </p:sp>
      <p:pic>
        <p:nvPicPr>
          <p:cNvPr id="735" name="Google Shape;735;g2bb2862943f_0_1314" descr="Εικόνα που περιέχει κείμενο, γραμματοσειρά, λογότυπο, γραφικά&#10;&#10;Περιγραφή που δημιουργήθηκε αυτόματα"/>
          <p:cNvPicPr preferRelativeResize="0"/>
          <p:nvPr/>
        </p:nvPicPr>
        <p:blipFill rotWithShape="1">
          <a:blip r:embed="rId4">
            <a:alphaModFix/>
          </a:blip>
          <a:srcRect/>
          <a:stretch/>
        </p:blipFill>
        <p:spPr>
          <a:xfrm>
            <a:off x="197847" y="934357"/>
            <a:ext cx="5598660" cy="1438154"/>
          </a:xfrm>
          <a:prstGeom prst="rect">
            <a:avLst/>
          </a:prstGeom>
          <a:noFill/>
          <a:ln>
            <a:noFill/>
          </a:ln>
        </p:spPr>
      </p:pic>
      <p:pic>
        <p:nvPicPr>
          <p:cNvPr id="10" name="Εικόνα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6477312"/>
            <a:ext cx="2085654" cy="391566"/>
          </a:xfrm>
          <a:prstGeom prst="rect">
            <a:avLst/>
          </a:prstGeom>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ETA 8 1 Teaching session"/>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cX9t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Bxf21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HF/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Bxf21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Bxf21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Bxf21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cX9tYFQaV5GsAAABvAAAAHAAAAHVuaXZlcnNhbC9sb2NhbF9zZXR0aW5ncy54bWwNyrEKwkAMANC9XxEySB3Uugn2rpujCK0fENogB7mk9ELRv/e2N7x++GaBnbeSTANezx0C62xL0k/A9/Q43RCKky4kphxQDWGITS82k4zsXmOBVejH28S5wvlJuc4XqbOkAu1B/B6PeInNH1BLAwQUAAIACAAcX9tY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cX9tYOp3ncEsAAABrAAAAGwAAAHVuaXZlcnNhbC91bml2ZXJzYWwucG5nLnhtbLOxr8jNUShLLSrOzM+zVTLUM1Cyt+PlsikoSi3LTC1XqACKAQUhQEmhEsg1QnDLM1NKMoBCBhYWCMGM1Mz0jBJbJQtDM7igPtBMAFBLAQIAABQAAgAIAKl+UE82YVgCRwMAAOEJAAAUAAAAAAAAAAEAAAAAAAAAAAB1bml2ZXJzYWwvcGxheWVyLnhtbFBLAQIAABQAAgAIABxf21i1N/SoHAUAAOETAAAdAAAAAAAAAAEAAAAAAHkDAAB1bml2ZXJzYWwvY29tbW9uX21lc3NhZ2VzLmxuZ1BLAQIAABQAAgAIABxf21gVHmAbowAAAH8BAAAuAAAAAAAAAAEAAAAAANAIAAB1bml2ZXJzYWwvcGxheWJhY2tfYW5kX25hdmlnYXRpb25fc2V0dGluZ3MueG1sUEsBAgAAFAACAAgAHF/bWHRJNR88BAAADBUAACcAAAAAAAAAAQAAAAAAvwkAAHVuaXZlcnNhbC9mbGFzaF9wdWJsaXNoaW5nX3NldHRpbmdzLnhtbFBLAQIAABQAAgAIABxf21g3i4dqewMAAKwMAAAhAAAAAAAAAAEAAAAAAEAOAAB1bml2ZXJzYWwvZmxhc2hfc2tpbl9zZXR0aW5ncy54bWxQSwECAAAUAAIACAAcX9tYpq9WIzYEAACWFAAAJgAAAAAAAAABAAAAAAD6EQAAdW5pdmVyc2FsL2h0bWxfcHVibGlzaGluZ19zZXR0aW5ncy54bWxQSwECAAAUAAIACAAcX9tYJg9+6LABAABvBgAAHwAAAAAAAAABAAAAAAB0FgAAdW5pdmVyc2FsL2h0bWxfc2tpbl9zZXR0aW5ncy5qc1BLAQIAABQAAgAIABxf21gVBpXkawAAAG8AAAAcAAAAAAAAAAEAAAAAAGEYAAB1bml2ZXJzYWwvbG9jYWxfc2V0dGluZ3MueG1sUEsBAgAAFAACAAgAHF/bWPV0pn6tEQAAqzkAABcAAAAAAAAAAAAAAAAABhkAAHVuaXZlcnNhbC91bml2ZXJzYWwucG5nUEsBAgAAFAACAAgAHF/bWDqd53BLAAAAawAAABsAAAAAAAAAAQAAAAAA6CoAAHVuaXZlcnNhbC91bml2ZXJzYWwucG5nLnhtbFBLBQYAAAAACgAKAAYDAABsKwAAAAA="/>
  <p:tag name="ISPRING_LMS_API_VERSION" val="SCORM 1.2"/>
  <p:tag name="ISPRING_ULTRA_SCORM_COURSE_ID" val="F0C1CE11-B364-409A-8900-68B44CAD515F"/>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MHAPPS\\EL\\Greek\\Greek\\ETA 8&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ETA 8 1 Teaching session"/>
  <p:tag name="ISPRING_FIRST_PUBLISH" val="1"/>
</p:tagLst>
</file>

<file path=ppt/theme/theme1.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3_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Θέμα του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TotalTime>
  <Words>2204</Words>
  <Application>Microsoft Office PowerPoint</Application>
  <PresentationFormat>Ευρεία οθόνη</PresentationFormat>
  <Paragraphs>345</Paragraphs>
  <Slides>39</Slides>
  <Notes>39</Notes>
  <HiddenSlides>0</HiddenSlides>
  <MMClips>0</MMClips>
  <ScaleCrop>false</ScaleCrop>
  <HeadingPairs>
    <vt:vector size="6" baseType="variant">
      <vt:variant>
        <vt:lpstr>Γραμματοσειρές που χρησιμοποιούνται</vt:lpstr>
      </vt:variant>
      <vt:variant>
        <vt:i4>12</vt:i4>
      </vt:variant>
      <vt:variant>
        <vt:lpstr>Θέμα</vt:lpstr>
      </vt:variant>
      <vt:variant>
        <vt:i4>7</vt:i4>
      </vt:variant>
      <vt:variant>
        <vt:lpstr>Τίτλοι διαφανειών</vt:lpstr>
      </vt:variant>
      <vt:variant>
        <vt:i4>39</vt:i4>
      </vt:variant>
    </vt:vector>
  </HeadingPairs>
  <TitlesOfParts>
    <vt:vector size="58" baseType="lpstr">
      <vt:lpstr>Abadi Extra Light</vt:lpstr>
      <vt:lpstr>Adobe Gothic Std B</vt:lpstr>
      <vt:lpstr>Calibri</vt:lpstr>
      <vt:lpstr>Roboto</vt:lpstr>
      <vt:lpstr>Wingdings</vt:lpstr>
      <vt:lpstr>Arial</vt:lpstr>
      <vt:lpstr>Noto Sans Symbols</vt:lpstr>
      <vt:lpstr>Calibri Light</vt:lpstr>
      <vt:lpstr>Impact</vt:lpstr>
      <vt:lpstr>Gill Sans</vt:lpstr>
      <vt:lpstr>Gill Sans Nova</vt:lpstr>
      <vt:lpstr>MS PGothic</vt:lpstr>
      <vt:lpstr>Θέμα του Office</vt:lpstr>
      <vt:lpstr>Θέμα του Office</vt:lpstr>
      <vt:lpstr>Θέμα του Office</vt:lpstr>
      <vt:lpstr>Θέμα του Office</vt:lpstr>
      <vt:lpstr>1_Θέμα του Office</vt:lpstr>
      <vt:lpstr>2_Θέμα του Office</vt:lpstr>
      <vt:lpstr>3_Θέμα του Office</vt:lpstr>
      <vt:lpstr>Παρουσίαση του PowerPoint</vt:lpstr>
      <vt:lpstr>Παρουσίαση του PowerPoint</vt:lpstr>
      <vt:lpstr>Εταίροι</vt:lpstr>
      <vt:lpstr>Συνεδρία διδασκαλίας: Περιεχόμενο</vt:lpstr>
      <vt:lpstr>Στόχοι</vt:lpstr>
      <vt:lpstr>Δεξιότητες</vt:lpstr>
      <vt:lpstr>8.1.1 Εισαγωγή: Το νεογέννητο</vt:lpstr>
      <vt:lpstr>Τι είναι τα νεογέννητα</vt:lpstr>
      <vt:lpstr>Κατηγορίες νεογέννητων</vt:lpstr>
      <vt:lpstr>Χαρακτηριστικά των νεογέννητων</vt:lpstr>
      <vt:lpstr>8.1.2 Θηλασμός και διατροφή</vt:lpstr>
      <vt:lpstr>Περιεχόμενο διδασκαλίας</vt:lpstr>
      <vt:lpstr>Τι είναι ο θηλασμός;</vt:lpstr>
      <vt:lpstr>Πατωντας τον σύνδεσμο αποδέχεστε τους όρους ιδιωτικότητας του YouTube. Μάθετε περισσότερα</vt:lpstr>
      <vt:lpstr>Εναλλακτικές επιλογές στον θηλασμό</vt:lpstr>
      <vt:lpstr>Συμπληρωματική διατροφή</vt:lpstr>
      <vt:lpstr>8.1.3 Συνήθειες ύπνου</vt:lpstr>
      <vt:lpstr>Η σημασία των συνηθειών ύπνου</vt:lpstr>
      <vt:lpstr>Συνιστώμενες ώρες ύπνου</vt:lpstr>
      <vt:lpstr>8.1.4 Εφαρμογές υγείας για νεογέννητα</vt:lpstr>
      <vt:lpstr>Περιεχόμενο εκπαίδευσης</vt:lpstr>
      <vt:lpstr>Ποιες είναι οι εφαρμογές υγείας για νεογέννητα;</vt:lpstr>
      <vt:lpstr>Εφαρμογές για καθημερινές καταχωρήσεις, συνήθειες ύπνου...</vt:lpstr>
      <vt:lpstr>My Baby - Ημερολόγιο νεογέννητου</vt:lpstr>
      <vt:lpstr>My Baby - Ημερολόγιο νεογέννητου</vt:lpstr>
      <vt:lpstr>My Baby - Ημερολόγιο νεογέννητου</vt:lpstr>
      <vt:lpstr>My Baby - Ημερολόγιο νεογέννητου</vt:lpstr>
      <vt:lpstr>Εφαρμογές για θηλασμό</vt:lpstr>
      <vt:lpstr>Milk time - Χρονόμετρο για θηλασμό</vt:lpstr>
      <vt:lpstr>Milk time - Χρονόμετρο για θηλασμό </vt:lpstr>
      <vt:lpstr>Milk time - Χρονόμετρο για θηλασμό </vt:lpstr>
      <vt:lpstr>Milk time - Χρονόμετρο για θηλασμό </vt:lpstr>
      <vt:lpstr>Εφαρμογές για τη διατροφή</vt:lpstr>
      <vt:lpstr>Milk time - Χρονόμετρο για θηλασμό </vt:lpstr>
      <vt:lpstr>Milk time - Χρονόμετρο για θηλασμό </vt:lpstr>
      <vt:lpstr>Milk time - Χρονόμετρο για θηλασμό </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ETA 8 1 Teaching session</dc:title>
  <dc:creator>pantelis bbalaouras</dc:creator>
  <cp:lastModifiedBy>pantelis</cp:lastModifiedBy>
  <cp:revision>36</cp:revision>
  <dcterms:created xsi:type="dcterms:W3CDTF">2020-06-02T13:31:56Z</dcterms:created>
  <dcterms:modified xsi:type="dcterms:W3CDTF">2024-07-05T12:28:30Z</dcterms:modified>
</cp:coreProperties>
</file>