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1"/>
  </p:notesMasterIdLst>
  <p:sldIdLst>
    <p:sldId id="267" r:id="rId2"/>
    <p:sldId id="257" r:id="rId3"/>
    <p:sldId id="265" r:id="rId4"/>
    <p:sldId id="266" r:id="rId5"/>
    <p:sldId id="260" r:id="rId6"/>
    <p:sldId id="614" r:id="rId7"/>
    <p:sldId id="615" r:id="rId8"/>
    <p:sldId id="616" r:id="rId9"/>
    <p:sldId id="264" r:id="rId10"/>
  </p:sldIdLst>
  <p:sldSz cx="12192000" cy="6858000"/>
  <p:notesSz cx="6858000" cy="9144000"/>
  <p:embeddedFontLst>
    <p:embeddedFont>
      <p:font typeface="Gill Sans Nova" panose="020B0602020104020203" pitchFamily="34" charset="0"/>
      <p:regular r:id="rId12"/>
      <p:bold r:id="rId13"/>
      <p:italic r:id="rId14"/>
      <p:boldItalic r:id="rId15"/>
    </p:embeddedFont>
    <p:embeddedFont>
      <p:font typeface="Roboto" panose="02000000000000000000" pitchFamily="2" charset="0"/>
      <p:regular r:id="rId16"/>
      <p:bold r:id="rId17"/>
      <p:italic r:id="rId18"/>
      <p:boldItalic r:id="rId19"/>
    </p:embeddedFont>
    <p:embeddedFont>
      <p:font typeface="Calibri" panose="020F0502020204030204" pitchFamily="34" charset="0"/>
      <p:regular r:id="rId20"/>
      <p:bold r:id="rId21"/>
      <p:italic r:id="rId22"/>
      <p:boldItalic r:id="rId23"/>
    </p:embeddedFont>
    <p:embeddedFont>
      <p:font typeface="Impact" panose="020B0806030902050204" pitchFamily="34" charset="0"/>
      <p:regular r:id="rId24"/>
    </p:embeddedFont>
    <p:embeddedFont>
      <p:font typeface="Calibri Light" panose="020F0302020204030204" pitchFamily="34" charset="0"/>
      <p:regular r:id="rId25"/>
      <p:italic r:id="rId26"/>
    </p:embeddedFont>
    <p:embeddedFont>
      <p:font typeface="MS PGothic" panose="020B0600070205080204" pitchFamily="34" charset="-128"/>
      <p:regular r:id="rId27"/>
    </p:embeddedFont>
    <p:embeddedFont>
      <p:font typeface="Gill Sans" panose="020B0604020202020204" charset="0"/>
      <p:regular r:id="rId28"/>
      <p:bold r:id="rId29"/>
    </p:embeddedFont>
  </p:embeddedFontLst>
  <p:custDataLst>
    <p:tags r:id="rId30"/>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1" roundtripDataSignature="AMtx7mhWX/OvYUcoAcYXX9t6sIX3jMPZc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724C49-83F9-497C-BFDB-9A06F4CCFBF9}" v="12" dt="2024-05-01T16:26:17.2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120" y="5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font" Target="fonts/font15.fntdata"/><Relationship Id="rId21" Type="http://schemas.openxmlformats.org/officeDocument/2006/relationships/font" Target="fonts/font10.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font" Target="fonts/font14.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29" Type="http://schemas.openxmlformats.org/officeDocument/2006/relationships/font" Target="fonts/font1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font" Target="fonts/font13.fntdata"/><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font" Target="fonts/font17.fntdata"/><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font" Target="fonts/font8.fntdata"/><Relationship Id="rId31"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font" Target="fonts/font16.fntdata"/><Relationship Id="rId30" Type="http://schemas.openxmlformats.org/officeDocument/2006/relationships/tags" Target="tags/tag1.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illem Part López" userId="39f5615f-54c3-4dde-9b55-95608137fd0d" providerId="ADAL" clId="{24E2DAB0-95D4-4BCA-967A-9E7AC29DC3E3}"/>
    <pc:docChg chg="modSld">
      <pc:chgData name="Guillem Part López" userId="39f5615f-54c3-4dde-9b55-95608137fd0d" providerId="ADAL" clId="{24E2DAB0-95D4-4BCA-967A-9E7AC29DC3E3}" dt="2024-03-26T08:48:35.464" v="35" actId="1076"/>
      <pc:docMkLst>
        <pc:docMk/>
      </pc:docMkLst>
      <pc:sldChg chg="modSp mod">
        <pc:chgData name="Guillem Part López" userId="39f5615f-54c3-4dde-9b55-95608137fd0d" providerId="ADAL" clId="{24E2DAB0-95D4-4BCA-967A-9E7AC29DC3E3}" dt="2024-03-26T08:45:12.311" v="14" actId="20577"/>
        <pc:sldMkLst>
          <pc:docMk/>
          <pc:sldMk cId="0" sldId="256"/>
        </pc:sldMkLst>
        <pc:spChg chg="mod">
          <ac:chgData name="Guillem Part López" userId="39f5615f-54c3-4dde-9b55-95608137fd0d" providerId="ADAL" clId="{24E2DAB0-95D4-4BCA-967A-9E7AC29DC3E3}" dt="2024-03-26T08:45:12.311" v="14" actId="20577"/>
          <ac:spMkLst>
            <pc:docMk/>
            <pc:sldMk cId="0" sldId="256"/>
            <ac:spMk id="120" creationId="{00000000-0000-0000-0000-000000000000}"/>
          </ac:spMkLst>
        </pc:spChg>
      </pc:sldChg>
      <pc:sldChg chg="modSp mod">
        <pc:chgData name="Guillem Part López" userId="39f5615f-54c3-4dde-9b55-95608137fd0d" providerId="ADAL" clId="{24E2DAB0-95D4-4BCA-967A-9E7AC29DC3E3}" dt="2024-03-26T08:46:12.749" v="28" actId="20577"/>
        <pc:sldMkLst>
          <pc:docMk/>
          <pc:sldMk cId="0" sldId="261"/>
        </pc:sldMkLst>
        <pc:spChg chg="mod">
          <ac:chgData name="Guillem Part López" userId="39f5615f-54c3-4dde-9b55-95608137fd0d" providerId="ADAL" clId="{24E2DAB0-95D4-4BCA-967A-9E7AC29DC3E3}" dt="2024-03-26T08:46:12.749" v="28" actId="20577"/>
          <ac:spMkLst>
            <pc:docMk/>
            <pc:sldMk cId="0" sldId="261"/>
            <ac:spMk id="215" creationId="{00000000-0000-0000-0000-000000000000}"/>
          </ac:spMkLst>
        </pc:spChg>
      </pc:sldChg>
      <pc:sldChg chg="addSp modSp mod">
        <pc:chgData name="Guillem Part López" userId="39f5615f-54c3-4dde-9b55-95608137fd0d" providerId="ADAL" clId="{24E2DAB0-95D4-4BCA-967A-9E7AC29DC3E3}" dt="2024-03-26T08:48:35.464" v="35" actId="1076"/>
        <pc:sldMkLst>
          <pc:docMk/>
          <pc:sldMk cId="0" sldId="263"/>
        </pc:sldMkLst>
        <pc:spChg chg="add mod">
          <ac:chgData name="Guillem Part López" userId="39f5615f-54c3-4dde-9b55-95608137fd0d" providerId="ADAL" clId="{24E2DAB0-95D4-4BCA-967A-9E7AC29DC3E3}" dt="2024-03-26T08:48:35.464" v="35" actId="1076"/>
          <ac:spMkLst>
            <pc:docMk/>
            <pc:sldMk cId="0" sldId="263"/>
            <ac:spMk id="2" creationId="{8930ABF1-9838-EFE0-3B6E-E14E590D36F4}"/>
          </ac:spMkLst>
        </pc:spChg>
        <pc:picChg chg="mod">
          <ac:chgData name="Guillem Part López" userId="39f5615f-54c3-4dde-9b55-95608137fd0d" providerId="ADAL" clId="{24E2DAB0-95D4-4BCA-967A-9E7AC29DC3E3}" dt="2024-03-26T08:48:27.574" v="34" actId="1076"/>
          <ac:picMkLst>
            <pc:docMk/>
            <pc:sldMk cId="0" sldId="263"/>
            <ac:picMk id="234" creationId="{00000000-0000-0000-0000-000000000000}"/>
          </ac:picMkLst>
        </pc:picChg>
      </pc:sldChg>
    </pc:docChg>
  </pc:docChgLst>
  <pc:docChgLst>
    <pc:chgData name="pantelis balaouras" userId="25e8755020fc1734" providerId="LiveId" clId="{D2724C49-83F9-497C-BFDB-9A06F4CCFBF9}"/>
    <pc:docChg chg="undo custSel addSld delSld modSld modMainMaster">
      <pc:chgData name="pantelis balaouras" userId="25e8755020fc1734" providerId="LiveId" clId="{D2724C49-83F9-497C-BFDB-9A06F4CCFBF9}" dt="2024-05-01T16:26:17.231" v="81"/>
      <pc:docMkLst>
        <pc:docMk/>
      </pc:docMkLst>
      <pc:sldChg chg="addSp delSp del mod">
        <pc:chgData name="pantelis balaouras" userId="25e8755020fc1734" providerId="LiveId" clId="{D2724C49-83F9-497C-BFDB-9A06F4CCFBF9}" dt="2024-05-01T16:12:13.929" v="24" actId="47"/>
        <pc:sldMkLst>
          <pc:docMk/>
          <pc:sldMk cId="0" sldId="256"/>
        </pc:sldMkLst>
        <pc:spChg chg="add del">
          <ac:chgData name="pantelis balaouras" userId="25e8755020fc1734" providerId="LiveId" clId="{D2724C49-83F9-497C-BFDB-9A06F4CCFBF9}" dt="2024-05-01T16:11:16.329" v="5" actId="22"/>
          <ac:spMkLst>
            <pc:docMk/>
            <pc:sldMk cId="0" sldId="256"/>
            <ac:spMk id="3" creationId="{8C803724-4FDD-D4E6-4AA1-69BF763FF1F2}"/>
          </ac:spMkLst>
        </pc:spChg>
        <pc:spChg chg="add del">
          <ac:chgData name="pantelis balaouras" userId="25e8755020fc1734" providerId="LiveId" clId="{D2724C49-83F9-497C-BFDB-9A06F4CCFBF9}" dt="2024-05-01T16:11:23.682" v="7" actId="22"/>
          <ac:spMkLst>
            <pc:docMk/>
            <pc:sldMk cId="0" sldId="256"/>
            <ac:spMk id="5" creationId="{2C0EDA61-B878-0AB7-BFEF-2B6C53B65D07}"/>
          </ac:spMkLst>
        </pc:spChg>
      </pc:sldChg>
      <pc:sldChg chg="modSp">
        <pc:chgData name="pantelis balaouras" userId="25e8755020fc1734" providerId="LiveId" clId="{D2724C49-83F9-497C-BFDB-9A06F4CCFBF9}" dt="2024-05-01T16:17:59.467" v="61"/>
        <pc:sldMkLst>
          <pc:docMk/>
          <pc:sldMk cId="0" sldId="257"/>
        </pc:sldMkLst>
        <pc:spChg chg="mod">
          <ac:chgData name="pantelis balaouras" userId="25e8755020fc1734" providerId="LiveId" clId="{D2724C49-83F9-497C-BFDB-9A06F4CCFBF9}" dt="2024-05-01T16:17:59.467" v="61"/>
          <ac:spMkLst>
            <pc:docMk/>
            <pc:sldMk cId="0" sldId="257"/>
            <ac:spMk id="146" creationId="{00000000-0000-0000-0000-000000000000}"/>
          </ac:spMkLst>
        </pc:spChg>
      </pc:sldChg>
      <pc:sldChg chg="delSp modSp mod">
        <pc:chgData name="pantelis balaouras" userId="25e8755020fc1734" providerId="LiveId" clId="{D2724C49-83F9-497C-BFDB-9A06F4CCFBF9}" dt="2024-05-01T16:17:00.317" v="56" actId="20577"/>
        <pc:sldMkLst>
          <pc:docMk/>
          <pc:sldMk cId="0" sldId="260"/>
        </pc:sldMkLst>
        <pc:spChg chg="mod">
          <ac:chgData name="pantelis balaouras" userId="25e8755020fc1734" providerId="LiveId" clId="{D2724C49-83F9-497C-BFDB-9A06F4CCFBF9}" dt="2024-05-01T16:17:00.317" v="56" actId="20577"/>
          <ac:spMkLst>
            <pc:docMk/>
            <pc:sldMk cId="0" sldId="260"/>
            <ac:spMk id="200" creationId="{00000000-0000-0000-0000-000000000000}"/>
          </ac:spMkLst>
        </pc:spChg>
        <pc:grpChg chg="del">
          <ac:chgData name="pantelis balaouras" userId="25e8755020fc1734" providerId="LiveId" clId="{D2724C49-83F9-497C-BFDB-9A06F4CCFBF9}" dt="2024-05-01T16:10:34.021" v="0" actId="478"/>
          <ac:grpSpMkLst>
            <pc:docMk/>
            <pc:sldMk cId="0" sldId="260"/>
            <ac:grpSpMk id="202" creationId="{00000000-0000-0000-0000-000000000000}"/>
          </ac:grpSpMkLst>
        </pc:grpChg>
      </pc:sldChg>
      <pc:sldChg chg="delSp del mod">
        <pc:chgData name="pantelis balaouras" userId="25e8755020fc1734" providerId="LiveId" clId="{D2724C49-83F9-497C-BFDB-9A06F4CCFBF9}" dt="2024-05-01T16:13:30.316" v="27" actId="47"/>
        <pc:sldMkLst>
          <pc:docMk/>
          <pc:sldMk cId="0" sldId="261"/>
        </pc:sldMkLst>
        <pc:grpChg chg="del">
          <ac:chgData name="pantelis balaouras" userId="25e8755020fc1734" providerId="LiveId" clId="{D2724C49-83F9-497C-BFDB-9A06F4CCFBF9}" dt="2024-05-01T16:10:38.473" v="1" actId="478"/>
          <ac:grpSpMkLst>
            <pc:docMk/>
            <pc:sldMk cId="0" sldId="261"/>
            <ac:grpSpMk id="211" creationId="{00000000-0000-0000-0000-000000000000}"/>
          </ac:grpSpMkLst>
        </pc:grpChg>
      </pc:sldChg>
      <pc:sldChg chg="delSp del mod">
        <pc:chgData name="pantelis balaouras" userId="25e8755020fc1734" providerId="LiveId" clId="{D2724C49-83F9-497C-BFDB-9A06F4CCFBF9}" dt="2024-05-01T16:14:26.475" v="33" actId="47"/>
        <pc:sldMkLst>
          <pc:docMk/>
          <pc:sldMk cId="0" sldId="262"/>
        </pc:sldMkLst>
        <pc:grpChg chg="del">
          <ac:chgData name="pantelis balaouras" userId="25e8755020fc1734" providerId="LiveId" clId="{D2724C49-83F9-497C-BFDB-9A06F4CCFBF9}" dt="2024-05-01T16:10:42.301" v="2" actId="478"/>
          <ac:grpSpMkLst>
            <pc:docMk/>
            <pc:sldMk cId="0" sldId="262"/>
            <ac:grpSpMk id="222" creationId="{00000000-0000-0000-0000-000000000000}"/>
          </ac:grpSpMkLst>
        </pc:grpChg>
      </pc:sldChg>
      <pc:sldChg chg="delSp del mod">
        <pc:chgData name="pantelis balaouras" userId="25e8755020fc1734" providerId="LiveId" clId="{D2724C49-83F9-497C-BFDB-9A06F4CCFBF9}" dt="2024-05-01T16:15:37.057" v="44" actId="47"/>
        <pc:sldMkLst>
          <pc:docMk/>
          <pc:sldMk cId="0" sldId="263"/>
        </pc:sldMkLst>
        <pc:grpChg chg="del">
          <ac:chgData name="pantelis balaouras" userId="25e8755020fc1734" providerId="LiveId" clId="{D2724C49-83F9-497C-BFDB-9A06F4CCFBF9}" dt="2024-05-01T16:10:47.103" v="3" actId="478"/>
          <ac:grpSpMkLst>
            <pc:docMk/>
            <pc:sldMk cId="0" sldId="263"/>
            <ac:grpSpMk id="231" creationId="{00000000-0000-0000-0000-000000000000}"/>
          </ac:grpSpMkLst>
        </pc:grpChg>
      </pc:sldChg>
      <pc:sldChg chg="addSp delSp modSp mod">
        <pc:chgData name="pantelis balaouras" userId="25e8755020fc1734" providerId="LiveId" clId="{D2724C49-83F9-497C-BFDB-9A06F4CCFBF9}" dt="2024-05-01T16:26:17.231" v="81"/>
        <pc:sldMkLst>
          <pc:docMk/>
          <pc:sldMk cId="0" sldId="264"/>
        </pc:sldMkLst>
        <pc:picChg chg="add mod">
          <ac:chgData name="pantelis balaouras" userId="25e8755020fc1734" providerId="LiveId" clId="{D2724C49-83F9-497C-BFDB-9A06F4CCFBF9}" dt="2024-05-01T16:26:17.231" v="81"/>
          <ac:picMkLst>
            <pc:docMk/>
            <pc:sldMk cId="0" sldId="264"/>
            <ac:picMk id="2" creationId="{C3502A2A-58F6-7A87-73AB-EB0DF0F7BAB2}"/>
          </ac:picMkLst>
        </pc:picChg>
        <pc:picChg chg="del">
          <ac:chgData name="pantelis balaouras" userId="25e8755020fc1734" providerId="LiveId" clId="{D2724C49-83F9-497C-BFDB-9A06F4CCFBF9}" dt="2024-05-01T16:26:15.903" v="80" actId="478"/>
          <ac:picMkLst>
            <pc:docMk/>
            <pc:sldMk cId="0" sldId="264"/>
            <ac:picMk id="247" creationId="{00000000-0000-0000-0000-000000000000}"/>
          </ac:picMkLst>
        </pc:picChg>
      </pc:sldChg>
      <pc:sldChg chg="addSp delSp modSp mod modClrScheme chgLayout">
        <pc:chgData name="pantelis balaouras" userId="25e8755020fc1734" providerId="LiveId" clId="{D2724C49-83F9-497C-BFDB-9A06F4CCFBF9}" dt="2024-05-01T16:20:01.745" v="75" actId="1076"/>
        <pc:sldMkLst>
          <pc:docMk/>
          <pc:sldMk cId="2348602951" sldId="265"/>
        </pc:sldMkLst>
        <pc:spChg chg="add mod">
          <ac:chgData name="pantelis balaouras" userId="25e8755020fc1734" providerId="LiveId" clId="{D2724C49-83F9-497C-BFDB-9A06F4CCFBF9}" dt="2024-05-01T16:16:06.498" v="46"/>
          <ac:spMkLst>
            <pc:docMk/>
            <pc:sldMk cId="2348602951" sldId="265"/>
            <ac:spMk id="2" creationId="{9F8CF79B-05D3-038F-05F2-5DE190B3A05C}"/>
          </ac:spMkLst>
        </pc:spChg>
        <pc:spChg chg="add del mod ord">
          <ac:chgData name="pantelis balaouras" userId="25e8755020fc1734" providerId="LiveId" clId="{D2724C49-83F9-497C-BFDB-9A06F4CCFBF9}" dt="2024-05-01T16:19:57.591" v="74" actId="478"/>
          <ac:spMkLst>
            <pc:docMk/>
            <pc:sldMk cId="2348602951" sldId="265"/>
            <ac:spMk id="4" creationId="{13AB5ABE-D7E4-ABC2-51CC-AD313E974816}"/>
          </ac:spMkLst>
        </pc:spChg>
        <pc:spChg chg="mod">
          <ac:chgData name="pantelis balaouras" userId="25e8755020fc1734" providerId="LiveId" clId="{D2724C49-83F9-497C-BFDB-9A06F4CCFBF9}" dt="2024-05-01T16:19:51.741" v="73" actId="2711"/>
          <ac:spMkLst>
            <pc:docMk/>
            <pc:sldMk cId="2348602951" sldId="265"/>
            <ac:spMk id="10" creationId="{00000000-0000-0000-0000-000000000000}"/>
          </ac:spMkLst>
        </pc:spChg>
        <pc:spChg chg="mod ord">
          <ac:chgData name="pantelis balaouras" userId="25e8755020fc1734" providerId="LiveId" clId="{D2724C49-83F9-497C-BFDB-9A06F4CCFBF9}" dt="2024-05-01T16:20:01.745" v="75" actId="1076"/>
          <ac:spMkLst>
            <pc:docMk/>
            <pc:sldMk cId="2348602951" sldId="265"/>
            <ac:spMk id="11" creationId="{70D46B22-84E1-43AA-85C7-DBAEC0E27492}"/>
          </ac:spMkLst>
        </pc:spChg>
        <pc:picChg chg="add mod">
          <ac:chgData name="pantelis balaouras" userId="25e8755020fc1734" providerId="LiveId" clId="{D2724C49-83F9-497C-BFDB-9A06F4CCFBF9}" dt="2024-05-01T16:16:06.498" v="46"/>
          <ac:picMkLst>
            <pc:docMk/>
            <pc:sldMk cId="2348602951" sldId="265"/>
            <ac:picMk id="3" creationId="{6E42123C-5B7A-0405-7A4D-040796BF0F8C}"/>
          </ac:picMkLst>
        </pc:picChg>
        <pc:picChg chg="del">
          <ac:chgData name="pantelis balaouras" userId="25e8755020fc1734" providerId="LiveId" clId="{D2724C49-83F9-497C-BFDB-9A06F4CCFBF9}" dt="2024-05-01T16:16:00.448" v="45" actId="478"/>
          <ac:picMkLst>
            <pc:docMk/>
            <pc:sldMk cId="2348602951" sldId="265"/>
            <ac:picMk id="15" creationId="{4313419D-52B3-4469-9529-313D9EB0AF33}"/>
          </ac:picMkLst>
        </pc:picChg>
      </pc:sldChg>
      <pc:sldChg chg="addSp delSp modSp mod modClrScheme chgLayout">
        <pc:chgData name="pantelis balaouras" userId="25e8755020fc1734" providerId="LiveId" clId="{D2724C49-83F9-497C-BFDB-9A06F4CCFBF9}" dt="2024-05-01T16:20:09.306" v="77" actId="478"/>
        <pc:sldMkLst>
          <pc:docMk/>
          <pc:sldMk cId="1738360725" sldId="266"/>
        </pc:sldMkLst>
        <pc:spChg chg="add mod">
          <ac:chgData name="pantelis balaouras" userId="25e8755020fc1734" providerId="LiveId" clId="{D2724C49-83F9-497C-BFDB-9A06F4CCFBF9}" dt="2024-05-01T16:16:33.938" v="50"/>
          <ac:spMkLst>
            <pc:docMk/>
            <pc:sldMk cId="1738360725" sldId="266"/>
            <ac:spMk id="2" creationId="{F1EE1A09-187B-A164-B1C2-3928B8879EFA}"/>
          </ac:spMkLst>
        </pc:spChg>
        <pc:spChg chg="add del mod ord">
          <ac:chgData name="pantelis balaouras" userId="25e8755020fc1734" providerId="LiveId" clId="{D2724C49-83F9-497C-BFDB-9A06F4CCFBF9}" dt="2024-05-01T16:20:09.306" v="77" actId="478"/>
          <ac:spMkLst>
            <pc:docMk/>
            <pc:sldMk cId="1738360725" sldId="266"/>
            <ac:spMk id="4" creationId="{07C487E6-A317-15F4-BBF9-ED13E338D7D9}"/>
          </ac:spMkLst>
        </pc:spChg>
        <pc:spChg chg="mod">
          <ac:chgData name="pantelis balaouras" userId="25e8755020fc1734" providerId="LiveId" clId="{D2724C49-83F9-497C-BFDB-9A06F4CCFBF9}" dt="2024-05-01T16:19:38.520" v="72" actId="2711"/>
          <ac:spMkLst>
            <pc:docMk/>
            <pc:sldMk cId="1738360725" sldId="266"/>
            <ac:spMk id="7" creationId="{00000000-0000-0000-0000-000000000000}"/>
          </ac:spMkLst>
        </pc:spChg>
        <pc:spChg chg="mod ord">
          <ac:chgData name="pantelis balaouras" userId="25e8755020fc1734" providerId="LiveId" clId="{D2724C49-83F9-497C-BFDB-9A06F4CCFBF9}" dt="2024-05-01T16:20:05.775" v="76" actId="1076"/>
          <ac:spMkLst>
            <pc:docMk/>
            <pc:sldMk cId="1738360725" sldId="266"/>
            <ac:spMk id="11" creationId="{70D46B22-84E1-43AA-85C7-DBAEC0E27492}"/>
          </ac:spMkLst>
        </pc:spChg>
        <pc:spChg chg="del">
          <ac:chgData name="pantelis balaouras" userId="25e8755020fc1734" providerId="LiveId" clId="{D2724C49-83F9-497C-BFDB-9A06F4CCFBF9}" dt="2024-05-01T16:16:32.461" v="49" actId="478"/>
          <ac:spMkLst>
            <pc:docMk/>
            <pc:sldMk cId="1738360725" sldId="266"/>
            <ac:spMk id="13" creationId="{00000000-0000-0000-0000-000000000000}"/>
          </ac:spMkLst>
        </pc:spChg>
        <pc:picChg chg="add mod">
          <ac:chgData name="pantelis balaouras" userId="25e8755020fc1734" providerId="LiveId" clId="{D2724C49-83F9-497C-BFDB-9A06F4CCFBF9}" dt="2024-05-01T16:16:33.938" v="50"/>
          <ac:picMkLst>
            <pc:docMk/>
            <pc:sldMk cId="1738360725" sldId="266"/>
            <ac:picMk id="3" creationId="{8A786986-7073-9B95-8FB8-3EBDAE98712C}"/>
          </ac:picMkLst>
        </pc:picChg>
        <pc:picChg chg="del">
          <ac:chgData name="pantelis balaouras" userId="25e8755020fc1734" providerId="LiveId" clId="{D2724C49-83F9-497C-BFDB-9A06F4CCFBF9}" dt="2024-05-01T16:16:29.820" v="48" actId="478"/>
          <ac:picMkLst>
            <pc:docMk/>
            <pc:sldMk cId="1738360725" sldId="266"/>
            <ac:picMk id="12" creationId="{00000000-0000-0000-0000-000000000000}"/>
          </ac:picMkLst>
        </pc:picChg>
      </pc:sldChg>
      <pc:sldChg chg="modSp mod">
        <pc:chgData name="pantelis balaouras" userId="25e8755020fc1734" providerId="LiveId" clId="{D2724C49-83F9-497C-BFDB-9A06F4CCFBF9}" dt="2024-05-01T16:12:10.905" v="23" actId="20577"/>
        <pc:sldMkLst>
          <pc:docMk/>
          <pc:sldMk cId="0" sldId="267"/>
        </pc:sldMkLst>
        <pc:spChg chg="mod">
          <ac:chgData name="pantelis balaouras" userId="25e8755020fc1734" providerId="LiveId" clId="{D2724C49-83F9-497C-BFDB-9A06F4CCFBF9}" dt="2024-05-01T16:12:10.905" v="23" actId="20577"/>
          <ac:spMkLst>
            <pc:docMk/>
            <pc:sldMk cId="0" sldId="267"/>
            <ac:spMk id="120" creationId="{00000000-0000-0000-0000-000000000000}"/>
          </ac:spMkLst>
        </pc:spChg>
      </pc:sldChg>
      <pc:sldChg chg="delSp modSp mod">
        <pc:chgData name="pantelis balaouras" userId="25e8755020fc1734" providerId="LiveId" clId="{D2724C49-83F9-497C-BFDB-9A06F4CCFBF9}" dt="2024-05-01T16:17:08.637" v="60" actId="20577"/>
        <pc:sldMkLst>
          <pc:docMk/>
          <pc:sldMk cId="789977733" sldId="614"/>
        </pc:sldMkLst>
        <pc:spChg chg="mod">
          <ac:chgData name="pantelis balaouras" userId="25e8755020fc1734" providerId="LiveId" clId="{D2724C49-83F9-497C-BFDB-9A06F4CCFBF9}" dt="2024-05-01T16:17:08.637" v="60" actId="20577"/>
          <ac:spMkLst>
            <pc:docMk/>
            <pc:sldMk cId="789977733" sldId="614"/>
            <ac:spMk id="2" creationId="{1223BEAD-A8A6-83F6-63A6-3C8090CF2C6E}"/>
          </ac:spMkLst>
        </pc:spChg>
        <pc:spChg chg="mod">
          <ac:chgData name="pantelis balaouras" userId="25e8755020fc1734" providerId="LiveId" clId="{D2724C49-83F9-497C-BFDB-9A06F4CCFBF9}" dt="2024-05-01T16:13:13.363" v="25"/>
          <ac:spMkLst>
            <pc:docMk/>
            <pc:sldMk cId="789977733" sldId="614"/>
            <ac:spMk id="3" creationId="{B68D029E-1CE9-6D20-AE8A-B85E15400294}"/>
          </ac:spMkLst>
        </pc:spChg>
        <pc:spChg chg="del">
          <ac:chgData name="pantelis balaouras" userId="25e8755020fc1734" providerId="LiveId" clId="{D2724C49-83F9-497C-BFDB-9A06F4CCFBF9}" dt="2024-05-01T16:13:33.900" v="28" actId="478"/>
          <ac:spMkLst>
            <pc:docMk/>
            <pc:sldMk cId="789977733" sldId="614"/>
            <ac:spMk id="5" creationId="{A03A77A3-158C-0E87-CD73-7E7794380712}"/>
          </ac:spMkLst>
        </pc:spChg>
      </pc:sldChg>
      <pc:sldChg chg="addSp modSp new mod">
        <pc:chgData name="pantelis balaouras" userId="25e8755020fc1734" providerId="LiveId" clId="{D2724C49-83F9-497C-BFDB-9A06F4CCFBF9}" dt="2024-05-01T16:14:33.116" v="34" actId="1076"/>
        <pc:sldMkLst>
          <pc:docMk/>
          <pc:sldMk cId="1285970534" sldId="615"/>
        </pc:sldMkLst>
        <pc:spChg chg="mod">
          <ac:chgData name="pantelis balaouras" userId="25e8755020fc1734" providerId="LiveId" clId="{D2724C49-83F9-497C-BFDB-9A06F4CCFBF9}" dt="2024-05-01T16:14:03.818" v="30"/>
          <ac:spMkLst>
            <pc:docMk/>
            <pc:sldMk cId="1285970534" sldId="615"/>
            <ac:spMk id="2" creationId="{327C948B-81A1-4FBB-3270-6993692C1FF1}"/>
          </ac:spMkLst>
        </pc:spChg>
        <pc:spChg chg="mod">
          <ac:chgData name="pantelis balaouras" userId="25e8755020fc1734" providerId="LiveId" clId="{D2724C49-83F9-497C-BFDB-9A06F4CCFBF9}" dt="2024-05-01T16:14:13.418" v="31"/>
          <ac:spMkLst>
            <pc:docMk/>
            <pc:sldMk cId="1285970534" sldId="615"/>
            <ac:spMk id="3" creationId="{808D8EAA-CE9C-FEFE-8E99-BD6D1B1ACA63}"/>
          </ac:spMkLst>
        </pc:spChg>
        <pc:spChg chg="add mod">
          <ac:chgData name="pantelis balaouras" userId="25e8755020fc1734" providerId="LiveId" clId="{D2724C49-83F9-497C-BFDB-9A06F4CCFBF9}" dt="2024-05-01T16:14:33.116" v="34" actId="1076"/>
          <ac:spMkLst>
            <pc:docMk/>
            <pc:sldMk cId="1285970534" sldId="615"/>
            <ac:spMk id="5" creationId="{85167FA8-5F70-764A-81E9-044EC6262A40}"/>
          </ac:spMkLst>
        </pc:spChg>
        <pc:picChg chg="add mod">
          <ac:chgData name="pantelis balaouras" userId="25e8755020fc1734" providerId="LiveId" clId="{D2724C49-83F9-497C-BFDB-9A06F4CCFBF9}" dt="2024-05-01T16:14:22.563" v="32"/>
          <ac:picMkLst>
            <pc:docMk/>
            <pc:sldMk cId="1285970534" sldId="615"/>
            <ac:picMk id="4" creationId="{036E3678-FBC8-5862-7855-36E60224F580}"/>
          </ac:picMkLst>
        </pc:picChg>
      </pc:sldChg>
      <pc:sldChg chg="addSp modSp new mod">
        <pc:chgData name="pantelis balaouras" userId="25e8755020fc1734" providerId="LiveId" clId="{D2724C49-83F9-497C-BFDB-9A06F4CCFBF9}" dt="2024-05-01T16:15:28.623" v="43" actId="948"/>
        <pc:sldMkLst>
          <pc:docMk/>
          <pc:sldMk cId="3062713698" sldId="616"/>
        </pc:sldMkLst>
        <pc:spChg chg="mod">
          <ac:chgData name="pantelis balaouras" userId="25e8755020fc1734" providerId="LiveId" clId="{D2724C49-83F9-497C-BFDB-9A06F4CCFBF9}" dt="2024-05-01T16:14:51.946" v="36"/>
          <ac:spMkLst>
            <pc:docMk/>
            <pc:sldMk cId="3062713698" sldId="616"/>
            <ac:spMk id="2" creationId="{091BC2D3-A383-A7B4-A143-33C2B30974FC}"/>
          </ac:spMkLst>
        </pc:spChg>
        <pc:spChg chg="mod">
          <ac:chgData name="pantelis balaouras" userId="25e8755020fc1734" providerId="LiveId" clId="{D2724C49-83F9-497C-BFDB-9A06F4CCFBF9}" dt="2024-05-01T16:15:28.623" v="43" actId="948"/>
          <ac:spMkLst>
            <pc:docMk/>
            <pc:sldMk cId="3062713698" sldId="616"/>
            <ac:spMk id="3" creationId="{1AC1A249-CC1D-C523-4916-64C29DCFDC86}"/>
          </ac:spMkLst>
        </pc:spChg>
        <pc:spChg chg="add mod">
          <ac:chgData name="pantelis balaouras" userId="25e8755020fc1734" providerId="LiveId" clId="{D2724C49-83F9-497C-BFDB-9A06F4CCFBF9}" dt="2024-05-01T16:15:07.549" v="39"/>
          <ac:spMkLst>
            <pc:docMk/>
            <pc:sldMk cId="3062713698" sldId="616"/>
            <ac:spMk id="5" creationId="{9CA395CD-6F7F-B27E-9744-D698910433B2}"/>
          </ac:spMkLst>
        </pc:spChg>
        <pc:picChg chg="add mod">
          <ac:chgData name="pantelis balaouras" userId="25e8755020fc1734" providerId="LiveId" clId="{D2724C49-83F9-497C-BFDB-9A06F4CCFBF9}" dt="2024-05-01T16:15:12.858" v="40" actId="1076"/>
          <ac:picMkLst>
            <pc:docMk/>
            <pc:sldMk cId="3062713698" sldId="616"/>
            <ac:picMk id="4" creationId="{C45E2A19-4FD0-3FC9-EF40-3E91F095EFD6}"/>
          </ac:picMkLst>
        </pc:picChg>
      </pc:sldChg>
      <pc:sldMasterChg chg="modSldLayout">
        <pc:chgData name="pantelis balaouras" userId="25e8755020fc1734" providerId="LiveId" clId="{D2724C49-83F9-497C-BFDB-9A06F4CCFBF9}" dt="2024-05-01T16:20:26.226" v="79"/>
        <pc:sldMasterMkLst>
          <pc:docMk/>
          <pc:sldMasterMk cId="0" sldId="2147483659"/>
        </pc:sldMasterMkLst>
        <pc:sldLayoutChg chg="addSp delSp modSp mod">
          <pc:chgData name="pantelis balaouras" userId="25e8755020fc1734" providerId="LiveId" clId="{D2724C49-83F9-497C-BFDB-9A06F4CCFBF9}" dt="2024-05-01T16:20:26.226" v="79"/>
          <pc:sldLayoutMkLst>
            <pc:docMk/>
            <pc:sldMasterMk cId="0" sldId="2147483659"/>
            <pc:sldLayoutMk cId="0" sldId="2147483662"/>
          </pc:sldLayoutMkLst>
          <pc:spChg chg="add mod">
            <ac:chgData name="pantelis balaouras" userId="25e8755020fc1734" providerId="LiveId" clId="{D2724C49-83F9-497C-BFDB-9A06F4CCFBF9}" dt="2024-05-01T16:20:26.226" v="79"/>
            <ac:spMkLst>
              <pc:docMk/>
              <pc:sldMasterMk cId="0" sldId="2147483659"/>
              <pc:sldLayoutMk cId="0" sldId="2147483662"/>
              <ac:spMk id="2" creationId="{69B90255-311E-87D1-701E-B62018BC5D96}"/>
            </ac:spMkLst>
          </pc:spChg>
          <pc:spChg chg="del">
            <ac:chgData name="pantelis balaouras" userId="25e8755020fc1734" providerId="LiveId" clId="{D2724C49-83F9-497C-BFDB-9A06F4CCFBF9}" dt="2024-05-01T16:20:25.627" v="78" actId="478"/>
            <ac:spMkLst>
              <pc:docMk/>
              <pc:sldMasterMk cId="0" sldId="2147483659"/>
              <pc:sldLayoutMk cId="0" sldId="2147483662"/>
              <ac:spMk id="90" creationId="{00000000-0000-0000-0000-000000000000}"/>
            </ac:spMkLst>
          </pc:spChg>
        </pc:sldLayoutChg>
        <pc:sldLayoutChg chg="modSp mod">
          <pc:chgData name="pantelis balaouras" userId="25e8755020fc1734" providerId="LiveId" clId="{D2724C49-83F9-497C-BFDB-9A06F4CCFBF9}" dt="2024-05-01T16:18:26.430" v="67" actId="20577"/>
          <pc:sldLayoutMkLst>
            <pc:docMk/>
            <pc:sldMasterMk cId="0" sldId="2147483659"/>
            <pc:sldLayoutMk cId="0" sldId="2147483665"/>
          </pc:sldLayoutMkLst>
          <pc:spChg chg="mod">
            <ac:chgData name="pantelis balaouras" userId="25e8755020fc1734" providerId="LiveId" clId="{D2724C49-83F9-497C-BFDB-9A06F4CCFBF9}" dt="2024-05-01T16:18:26.430" v="67" actId="20577"/>
            <ac:spMkLst>
              <pc:docMk/>
              <pc:sldMasterMk cId="0" sldId="2147483659"/>
              <pc:sldLayoutMk cId="0" sldId="2147483665"/>
              <ac:spMk id="108" creationId="{00000000-0000-0000-0000-000000000000}"/>
            </ac:spMkLst>
          </pc:spChg>
        </pc:sldLayoutChg>
        <pc:sldLayoutChg chg="addSp delSp modSp mod">
          <pc:chgData name="pantelis balaouras" userId="25e8755020fc1734" providerId="LiveId" clId="{D2724C49-83F9-497C-BFDB-9A06F4CCFBF9}" dt="2024-05-01T16:18:34.871" v="69"/>
          <pc:sldLayoutMkLst>
            <pc:docMk/>
            <pc:sldMasterMk cId="0" sldId="2147483659"/>
            <pc:sldLayoutMk cId="0" sldId="2147483666"/>
          </pc:sldLayoutMkLst>
          <pc:spChg chg="add mod">
            <ac:chgData name="pantelis balaouras" userId="25e8755020fc1734" providerId="LiveId" clId="{D2724C49-83F9-497C-BFDB-9A06F4CCFBF9}" dt="2024-05-01T16:18:34.871" v="69"/>
            <ac:spMkLst>
              <pc:docMk/>
              <pc:sldMasterMk cId="0" sldId="2147483659"/>
              <pc:sldLayoutMk cId="0" sldId="2147483666"/>
              <ac:spMk id="2" creationId="{45FEB4BC-6C32-3897-E57E-C0FD0F48547A}"/>
            </ac:spMkLst>
          </pc:spChg>
          <pc:spChg chg="del">
            <ac:chgData name="pantelis balaouras" userId="25e8755020fc1734" providerId="LiveId" clId="{D2724C49-83F9-497C-BFDB-9A06F4CCFBF9}" dt="2024-05-01T16:18:34.260" v="68" actId="478"/>
            <ac:spMkLst>
              <pc:docMk/>
              <pc:sldMasterMk cId="0" sldId="2147483659"/>
              <pc:sldLayoutMk cId="0" sldId="2147483666"/>
              <ac:spMk id="115"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8" name="Google Shape;11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4" name="Google Shape;14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841732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551193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bab904ce24_0_24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g2bab904ce24_0_2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56365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44394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630276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8" name="Google Shape;238;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76"/>
        <p:cNvGrpSpPr/>
        <p:nvPr/>
      </p:nvGrpSpPr>
      <p:grpSpPr>
        <a:xfrm>
          <a:off x="0" y="0"/>
          <a:ext cx="0" cy="0"/>
          <a:chOff x="0" y="0"/>
          <a:chExt cx="0" cy="0"/>
        </a:xfrm>
      </p:grpSpPr>
      <p:pic>
        <p:nvPicPr>
          <p:cNvPr id="77" name="Google Shape;77;g2bab904ce24_0_203"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78"/>
        <p:cNvGrpSpPr/>
        <p:nvPr/>
      </p:nvGrpSpPr>
      <p:grpSpPr>
        <a:xfrm>
          <a:off x="0" y="0"/>
          <a:ext cx="0" cy="0"/>
          <a:chOff x="0" y="0"/>
          <a:chExt cx="0" cy="0"/>
        </a:xfrm>
      </p:grpSpPr>
      <p:sp>
        <p:nvSpPr>
          <p:cNvPr id="79" name="Google Shape;79;g2bab904ce24_0_20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0" name="Google Shape;80;g2bab904ce24_0_205"/>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2. Empower</a:t>
            </a:r>
            <a:endParaRPr/>
          </a:p>
        </p:txBody>
      </p:sp>
      <p:sp>
        <p:nvSpPr>
          <p:cNvPr id="81" name="Google Shape;81;g2bab904ce24_0_205"/>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3. Participate</a:t>
            </a:r>
            <a:endParaRPr/>
          </a:p>
        </p:txBody>
      </p:sp>
      <p:sp>
        <p:nvSpPr>
          <p:cNvPr id="82" name="Google Shape;82;g2bab904ce24_0_205"/>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rgbClr val="FFFFFF"/>
                </a:solidFill>
                <a:latin typeface="Impact"/>
                <a:ea typeface="Impact"/>
                <a:cs typeface="Impact"/>
                <a:sym typeface="Impact"/>
              </a:rPr>
              <a:t>1. Prevent</a:t>
            </a:r>
            <a:endParaRPr/>
          </a:p>
        </p:txBody>
      </p:sp>
      <p:pic>
        <p:nvPicPr>
          <p:cNvPr id="83" name="Google Shape;83;g2bab904ce24_0_205"/>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84" name="Google Shape;84;g2bab904ce24_0_205"/>
          <p:cNvPicPr preferRelativeResize="0"/>
          <p:nvPr/>
        </p:nvPicPr>
        <p:blipFill rotWithShape="1">
          <a:blip r:embed="rId2">
            <a:alphaModFix/>
          </a:blip>
          <a:srcRect b="59834"/>
          <a:stretch/>
        </p:blipFill>
        <p:spPr>
          <a:xfrm rot="10800000">
            <a:off x="-8250" y="-4107"/>
            <a:ext cx="12191695" cy="349261"/>
          </a:xfrm>
          <a:prstGeom prst="rect">
            <a:avLst/>
          </a:prstGeom>
          <a:noFill/>
          <a:ln>
            <a:noFill/>
          </a:ln>
        </p:spPr>
      </p:pic>
      <p:pic>
        <p:nvPicPr>
          <p:cNvPr id="85" name="Google Shape;85;g2bab904ce24_0_205"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86" name="Google Shape;86;g2bab904ce24_0_205"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ubmodule other slide 1 column" type="obj">
  <p:cSld name="OBJECT">
    <p:spTree>
      <p:nvGrpSpPr>
        <p:cNvPr id="1" name="Shape 87"/>
        <p:cNvGrpSpPr/>
        <p:nvPr/>
      </p:nvGrpSpPr>
      <p:grpSpPr>
        <a:xfrm>
          <a:off x="0" y="0"/>
          <a:ext cx="0" cy="0"/>
          <a:chOff x="0" y="0"/>
          <a:chExt cx="0" cy="0"/>
        </a:xfrm>
      </p:grpSpPr>
      <p:sp>
        <p:nvSpPr>
          <p:cNvPr id="88" name="Google Shape;88;g2bab904ce24_0_214"/>
          <p:cNvSpPr txBox="1">
            <a:spLocks noGrp="1"/>
          </p:cNvSpPr>
          <p:nvPr>
            <p:ph type="title"/>
          </p:nvPr>
        </p:nvSpPr>
        <p:spPr>
          <a:xfrm>
            <a:off x="558000" y="1080000"/>
            <a:ext cx="11059800" cy="728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9" name="Google Shape;89;g2bab904ce24_0_214"/>
          <p:cNvSpPr txBox="1">
            <a:spLocks noGrp="1"/>
          </p:cNvSpPr>
          <p:nvPr>
            <p:ph type="body" idx="1"/>
          </p:nvPr>
        </p:nvSpPr>
        <p:spPr>
          <a:xfrm>
            <a:off x="557999" y="2459736"/>
            <a:ext cx="11059800" cy="39414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 name="Google Shape;108;g2bab904ce24_0_232">
            <a:extLst>
              <a:ext uri="{FF2B5EF4-FFF2-40B4-BE49-F238E27FC236}">
                <a16:creationId xmlns:a16="http://schemas.microsoft.com/office/drawing/2014/main" id="{69B90255-311E-87D1-701E-B62018BC5D96}"/>
              </a:ext>
            </a:extLst>
          </p:cNvPr>
          <p:cNvSpPr txBox="1"/>
          <p:nvPr userDrawn="1"/>
        </p:nvSpPr>
        <p:spPr>
          <a:xfrm>
            <a:off x="0" y="81370"/>
            <a:ext cx="8709300" cy="31410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a:ea typeface="Arial"/>
                <a:cs typeface="Calibri"/>
                <a:sym typeface="Calibri"/>
              </a:rPr>
              <a:t>1.4</a:t>
            </a:r>
            <a:r>
              <a:rPr lang="en-US" sz="1800" b="1" dirty="0">
                <a:solidFill>
                  <a:schemeClr val="lt1"/>
                </a:solidFill>
                <a:highlight>
                  <a:srgbClr val="C01E24"/>
                </a:highlight>
                <a:latin typeface="Arial"/>
                <a:ea typeface="Arial"/>
                <a:cs typeface="Arial"/>
                <a:sym typeface="Arial"/>
              </a:rPr>
              <a:t> </a:t>
            </a:r>
            <a:r>
              <a:rPr lang="en-US" sz="1800" dirty="0">
                <a:solidFill>
                  <a:srgbClr val="7F7F7F"/>
                </a:solidFill>
                <a:latin typeface="Arial"/>
                <a:ea typeface="Arial"/>
                <a:cs typeface="Arial"/>
                <a:sym typeface="Arial"/>
              </a:rPr>
              <a:t> </a:t>
            </a:r>
            <a:r>
              <a:rPr lang="en-US" sz="1800" dirty="0">
                <a:solidFill>
                  <a:srgbClr val="7F7F7F"/>
                </a:solidFill>
                <a:latin typeface="Calibri Light" panose="020F0302020204030204" pitchFamily="34" charset="0"/>
                <a:ea typeface="Arial"/>
                <a:cs typeface="Calibri Light" panose="020F0302020204030204" pitchFamily="34" charset="0"/>
                <a:sym typeface="Arial"/>
              </a:rPr>
              <a:t>General awareness on the relevance of self-management and Health apps </a:t>
            </a:r>
            <a:endParaRPr sz="1800" dirty="0">
              <a:solidFill>
                <a:srgbClr val="7F7F7F"/>
              </a:solidFill>
              <a:latin typeface="Calibri Light" panose="020F0302020204030204" pitchFamily="34" charset="0"/>
              <a:ea typeface="Calibri"/>
              <a:cs typeface="Calibri Light" panose="020F0302020204030204" pitchFamily="34" charset="0"/>
              <a:sym typeface="Calibri"/>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ubmodule Intro">
  <p:cSld name="Submodule Intro">
    <p:spTree>
      <p:nvGrpSpPr>
        <p:cNvPr id="1" name="Shape 91"/>
        <p:cNvGrpSpPr/>
        <p:nvPr/>
      </p:nvGrpSpPr>
      <p:grpSpPr>
        <a:xfrm>
          <a:off x="0" y="0"/>
          <a:ext cx="0" cy="0"/>
          <a:chOff x="0" y="0"/>
          <a:chExt cx="0" cy="0"/>
        </a:xfrm>
      </p:grpSpPr>
      <p:sp>
        <p:nvSpPr>
          <p:cNvPr id="92" name="Google Shape;92;g2bab904ce24_0_218"/>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900"/>
              </a:srgbClr>
            </a:outerShdw>
          </a:effectLst>
        </p:spPr>
        <p:txBody>
          <a:bodyPr spcFirstLastPara="1" wrap="square" lIns="91425" tIns="45700" rIns="91425" bIns="45700" anchor="ctr" anchorCtr="0">
            <a:noAutofit/>
          </a:bodyPr>
          <a:lstStyle/>
          <a:p>
            <a:pPr marL="285750" marR="0" lvl="0" indent="-171450" algn="ctr" rtl="0">
              <a:spcBef>
                <a:spcPts val="0"/>
              </a:spcBef>
              <a:spcAft>
                <a:spcPts val="0"/>
              </a:spcAft>
              <a:buClr>
                <a:schemeClr val="dk1"/>
              </a:buClr>
              <a:buSzPts val="1800"/>
              <a:buFont typeface="Noto Sans Symbols"/>
              <a:buNone/>
            </a:pPr>
            <a:endParaRPr sz="1800">
              <a:solidFill>
                <a:schemeClr val="dk1"/>
              </a:solidFill>
              <a:latin typeface="Calibri"/>
              <a:ea typeface="Calibri"/>
              <a:cs typeface="Calibri"/>
              <a:sym typeface="Calibri"/>
            </a:endParaRPr>
          </a:p>
        </p:txBody>
      </p:sp>
      <p:sp>
        <p:nvSpPr>
          <p:cNvPr id="93" name="Google Shape;93;g2bab904ce24_0_218"/>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4" name="Google Shape;94;g2bab904ce24_0_218"/>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rtl="0">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rtl="0">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95" name="Google Shape;95;g2bab904ce24_0_218"/>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96" name="Google Shape;96;g2bab904ce24_0_218"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97" name="Google Shape;97;g2bab904ce24_0_218"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98"/>
        <p:cNvGrpSpPr/>
        <p:nvPr/>
      </p:nvGrpSpPr>
      <p:grpSpPr>
        <a:xfrm>
          <a:off x="0" y="0"/>
          <a:ext cx="0" cy="0"/>
          <a:chOff x="0" y="0"/>
          <a:chExt cx="0" cy="0"/>
        </a:xfrm>
      </p:grpSpPr>
      <p:sp>
        <p:nvSpPr>
          <p:cNvPr id="99" name="Google Shape;99;g2bab904ce24_0_225"/>
          <p:cNvSpPr txBox="1">
            <a:spLocks noGrp="1"/>
          </p:cNvSpPr>
          <p:nvPr>
            <p:ph type="title"/>
          </p:nvPr>
        </p:nvSpPr>
        <p:spPr>
          <a:xfrm>
            <a:off x="558000" y="1079999"/>
            <a:ext cx="10515600" cy="89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0" name="Google Shape;100;g2bab904ce24_0_225"/>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rtl="0">
              <a:lnSpc>
                <a:spcPct val="100000"/>
              </a:lnSpc>
              <a:spcBef>
                <a:spcPts val="600"/>
              </a:spcBef>
              <a:spcAft>
                <a:spcPts val="0"/>
              </a:spcAft>
              <a:buSzPts val="2400"/>
              <a:buNone/>
              <a:defRPr sz="2000" b="1"/>
            </a:lvl2pPr>
            <a:lvl3pPr marL="1371600" lvl="2" indent="-228600" algn="l" rtl="0">
              <a:lnSpc>
                <a:spcPct val="100000"/>
              </a:lnSpc>
              <a:spcBef>
                <a:spcPts val="600"/>
              </a:spcBef>
              <a:spcAft>
                <a:spcPts val="0"/>
              </a:spcAft>
              <a:buSzPts val="1800"/>
              <a:buNone/>
              <a:defRPr sz="1800" b="1"/>
            </a:lvl3pPr>
            <a:lvl4pPr marL="1828800" lvl="3" indent="-228600" algn="l" rtl="0">
              <a:lnSpc>
                <a:spcPct val="100000"/>
              </a:lnSpc>
              <a:spcBef>
                <a:spcPts val="600"/>
              </a:spcBef>
              <a:spcAft>
                <a:spcPts val="0"/>
              </a:spcAft>
              <a:buSzPts val="1600"/>
              <a:buNone/>
              <a:defRPr sz="1600" b="1"/>
            </a:lvl4pPr>
            <a:lvl5pPr marL="2286000" lvl="4" indent="-228600" algn="l" rtl="0">
              <a:lnSpc>
                <a:spcPct val="100000"/>
              </a:lnSpc>
              <a:spcBef>
                <a:spcPts val="600"/>
              </a:spcBef>
              <a:spcAft>
                <a:spcPts val="0"/>
              </a:spcAft>
              <a:buSzPts val="1600"/>
              <a:buNone/>
              <a:defRPr sz="1600" b="1"/>
            </a:lvl5pPr>
            <a:lvl6pPr marL="2743200" lvl="5" indent="-228600" algn="l" rtl="0">
              <a:lnSpc>
                <a:spcPct val="90000"/>
              </a:lnSpc>
              <a:spcBef>
                <a:spcPts val="6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01" name="Google Shape;101;g2bab904ce24_0_225"/>
          <p:cNvSpPr txBox="1">
            <a:spLocks noGrp="1"/>
          </p:cNvSpPr>
          <p:nvPr>
            <p:ph type="body" idx="2"/>
          </p:nvPr>
        </p:nvSpPr>
        <p:spPr>
          <a:xfrm>
            <a:off x="558000" y="2687950"/>
            <a:ext cx="10515600" cy="3684600"/>
          </a:xfrm>
          <a:prstGeom prst="rect">
            <a:avLst/>
          </a:prstGeom>
          <a:noFill/>
          <a:ln>
            <a:noFill/>
          </a:ln>
        </p:spPr>
        <p:txBody>
          <a:bodyPr spcFirstLastPara="1" wrap="square" lIns="91425" tIns="45700" rIns="91425" bIns="45700" anchor="t" anchorCtr="0">
            <a:normAutofit/>
          </a:bodyPr>
          <a:lstStyle>
            <a:lvl1pPr marL="457200" lvl="0" indent="-368300" algn="l" rtl="0">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rtl="0">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02" name="Google Shape;102;g2bab904ce24_0_225"/>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03" name="Google Shape;103;g2bab904ce24_0_225"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104" name="Google Shape;104;g2bab904ce24_0_225"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Unit slide single column">
  <p:cSld name="Unit slide single column">
    <p:spTree>
      <p:nvGrpSpPr>
        <p:cNvPr id="1" name="Shape 105"/>
        <p:cNvGrpSpPr/>
        <p:nvPr/>
      </p:nvGrpSpPr>
      <p:grpSpPr>
        <a:xfrm>
          <a:off x="0" y="0"/>
          <a:ext cx="0" cy="0"/>
          <a:chOff x="0" y="0"/>
          <a:chExt cx="0" cy="0"/>
        </a:xfrm>
      </p:grpSpPr>
      <p:sp>
        <p:nvSpPr>
          <p:cNvPr id="106" name="Google Shape;106;g2bab904ce24_0_232"/>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7" name="Google Shape;107;g2bab904ce24_0_232"/>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600"/>
              </a:spcBef>
              <a:spcAft>
                <a:spcPts val="0"/>
              </a:spcAft>
              <a:buSzPts val="2400"/>
              <a:buChar char="▪"/>
              <a:defRPr sz="2400"/>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08" name="Google Shape;108;g2bab904ce24_0_232"/>
          <p:cNvSpPr txBox="1"/>
          <p:nvPr/>
        </p:nvSpPr>
        <p:spPr>
          <a:xfrm>
            <a:off x="0" y="81370"/>
            <a:ext cx="8709300" cy="31410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a:ea typeface="Arial"/>
                <a:cs typeface="Calibri"/>
                <a:sym typeface="Calibri"/>
              </a:rPr>
              <a:t>1.4</a:t>
            </a:r>
            <a:r>
              <a:rPr lang="en-US" sz="1800" b="1" dirty="0">
                <a:solidFill>
                  <a:schemeClr val="lt1"/>
                </a:solidFill>
                <a:highlight>
                  <a:srgbClr val="C01E24"/>
                </a:highlight>
                <a:latin typeface="Arial"/>
                <a:ea typeface="Arial"/>
                <a:cs typeface="Arial"/>
                <a:sym typeface="Arial"/>
              </a:rPr>
              <a:t> </a:t>
            </a:r>
            <a:r>
              <a:rPr lang="en-US" sz="1800" dirty="0">
                <a:solidFill>
                  <a:srgbClr val="7F7F7F"/>
                </a:solidFill>
                <a:latin typeface="Arial"/>
                <a:ea typeface="Arial"/>
                <a:cs typeface="Arial"/>
                <a:sym typeface="Arial"/>
              </a:rPr>
              <a:t> </a:t>
            </a:r>
            <a:r>
              <a:rPr lang="en-US" sz="1800" dirty="0">
                <a:solidFill>
                  <a:srgbClr val="7F7F7F"/>
                </a:solidFill>
                <a:latin typeface="Calibri Light" panose="020F0302020204030204" pitchFamily="34" charset="0"/>
                <a:ea typeface="Arial"/>
                <a:cs typeface="Calibri Light" panose="020F0302020204030204" pitchFamily="34" charset="0"/>
                <a:sym typeface="Arial"/>
              </a:rPr>
              <a:t>General awareness on the relevance of self-management and Health apps </a:t>
            </a:r>
            <a:endParaRPr sz="1800" dirty="0">
              <a:solidFill>
                <a:srgbClr val="7F7F7F"/>
              </a:solidFill>
              <a:latin typeface="Calibri Light" panose="020F0302020204030204" pitchFamily="34" charset="0"/>
              <a:ea typeface="Calibri"/>
              <a:cs typeface="Calibri Light" panose="020F0302020204030204" pitchFamily="34" charset="0"/>
              <a:sym typeface="Calibri"/>
            </a:endParaRPr>
          </a:p>
        </p:txBody>
      </p:sp>
      <p:pic>
        <p:nvPicPr>
          <p:cNvPr id="109" name="Google Shape;109;g2bab904ce24_0_232"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110"/>
        <p:cNvGrpSpPr/>
        <p:nvPr/>
      </p:nvGrpSpPr>
      <p:grpSpPr>
        <a:xfrm>
          <a:off x="0" y="0"/>
          <a:ext cx="0" cy="0"/>
          <a:chOff x="0" y="0"/>
          <a:chExt cx="0" cy="0"/>
        </a:xfrm>
      </p:grpSpPr>
      <p:sp>
        <p:nvSpPr>
          <p:cNvPr id="111" name="Google Shape;111;g2bab904ce24_0_237"/>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2" name="Google Shape;112;g2bab904ce24_0_237"/>
          <p:cNvSpPr txBox="1">
            <a:spLocks noGrp="1"/>
          </p:cNvSpPr>
          <p:nvPr>
            <p:ph type="body" idx="1"/>
          </p:nvPr>
        </p:nvSpPr>
        <p:spPr>
          <a:xfrm>
            <a:off x="557999" y="1800000"/>
            <a:ext cx="54096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13" name="Google Shape;113;g2bab904ce24_0_237"/>
          <p:cNvSpPr txBox="1">
            <a:spLocks noGrp="1"/>
          </p:cNvSpPr>
          <p:nvPr>
            <p:ph type="body" idx="2"/>
          </p:nvPr>
        </p:nvSpPr>
        <p:spPr>
          <a:xfrm>
            <a:off x="6172199" y="1800000"/>
            <a:ext cx="57825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14" name="Google Shape;114;g2bab904ce24_0_237"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108;g2bab904ce24_0_232">
            <a:extLst>
              <a:ext uri="{FF2B5EF4-FFF2-40B4-BE49-F238E27FC236}">
                <a16:creationId xmlns:a16="http://schemas.microsoft.com/office/drawing/2014/main" id="{45FEB4BC-6C32-3897-E57E-C0FD0F48547A}"/>
              </a:ext>
            </a:extLst>
          </p:cNvPr>
          <p:cNvSpPr txBox="1"/>
          <p:nvPr userDrawn="1"/>
        </p:nvSpPr>
        <p:spPr>
          <a:xfrm>
            <a:off x="0" y="81370"/>
            <a:ext cx="8709300" cy="31410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a:ea typeface="Arial"/>
                <a:cs typeface="Calibri"/>
                <a:sym typeface="Calibri"/>
              </a:rPr>
              <a:t>1.4</a:t>
            </a:r>
            <a:r>
              <a:rPr lang="en-US" sz="1800" b="1" dirty="0">
                <a:solidFill>
                  <a:schemeClr val="lt1"/>
                </a:solidFill>
                <a:highlight>
                  <a:srgbClr val="C01E24"/>
                </a:highlight>
                <a:latin typeface="Arial"/>
                <a:ea typeface="Arial"/>
                <a:cs typeface="Arial"/>
                <a:sym typeface="Arial"/>
              </a:rPr>
              <a:t> </a:t>
            </a:r>
            <a:r>
              <a:rPr lang="en-US" sz="1800" dirty="0">
                <a:solidFill>
                  <a:srgbClr val="7F7F7F"/>
                </a:solidFill>
                <a:latin typeface="Arial"/>
                <a:ea typeface="Arial"/>
                <a:cs typeface="Arial"/>
                <a:sym typeface="Arial"/>
              </a:rPr>
              <a:t> </a:t>
            </a:r>
            <a:r>
              <a:rPr lang="en-US" sz="1800" dirty="0">
                <a:solidFill>
                  <a:srgbClr val="7F7F7F"/>
                </a:solidFill>
                <a:latin typeface="Calibri Light" panose="020F0302020204030204" pitchFamily="34" charset="0"/>
                <a:ea typeface="Arial"/>
                <a:cs typeface="Calibri Light" panose="020F0302020204030204" pitchFamily="34" charset="0"/>
                <a:sym typeface="Arial"/>
              </a:rPr>
              <a:t>General awareness on the relevance of self-management and Health apps </a:t>
            </a:r>
            <a:endParaRPr sz="1800" dirty="0">
              <a:solidFill>
                <a:srgbClr val="7F7F7F"/>
              </a:solidFill>
              <a:latin typeface="Calibri Light" panose="020F0302020204030204" pitchFamily="34" charset="0"/>
              <a:ea typeface="Calibri"/>
              <a:cs typeface="Calibri Light" panose="020F0302020204030204" pitchFamily="34" charset="0"/>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Starting slide">
    <p:spTree>
      <p:nvGrpSpPr>
        <p:cNvPr id="1" name=""/>
        <p:cNvGrpSpPr/>
        <p:nvPr/>
      </p:nvGrpSpPr>
      <p:grpSpPr>
        <a:xfrm>
          <a:off x="0" y="0"/>
          <a:ext cx="0" cy="0"/>
          <a:chOff x="0" y="0"/>
          <a:chExt cx="0" cy="0"/>
        </a:xfrm>
      </p:grpSpPr>
      <p:pic>
        <p:nvPicPr>
          <p:cNvPr id="35"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4B636493-E712-4242-8B67-E8BA2B31C8A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spTree>
    <p:extLst>
      <p:ext uri="{BB962C8B-B14F-4D97-AF65-F5344CB8AC3E}">
        <p14:creationId xmlns:p14="http://schemas.microsoft.com/office/powerpoint/2010/main" val="46700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4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Arial"/>
                <a:sym typeface="Arial"/>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4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Arial"/>
                <a:sym typeface="Arial"/>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8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Arial"/>
                <a:sym typeface="Arial"/>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3" name="Picture 2" descr="Blue text on a black background&#10;&#10;Description automatically generated">
            <a:extLst>
              <a:ext uri="{FF2B5EF4-FFF2-40B4-BE49-F238E27FC236}">
                <a16:creationId xmlns:a16="http://schemas.microsoft.com/office/drawing/2014/main" id="{E08DB289-6CD6-7869-A89F-50293E43889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4100451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7" name="Picture 6" descr="Blue text on a black background&#10;&#10;Description automatically generated">
            <a:extLst>
              <a:ext uri="{FF2B5EF4-FFF2-40B4-BE49-F238E27FC236}">
                <a16:creationId xmlns:a16="http://schemas.microsoft.com/office/drawing/2014/main" id="{328EC574-7B65-74FE-14B6-23F7F494451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1561183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0"/>
        <p:cNvGrpSpPr/>
        <p:nvPr/>
      </p:nvGrpSpPr>
      <p:grpSpPr>
        <a:xfrm>
          <a:off x="0" y="0"/>
          <a:ext cx="0" cy="0"/>
          <a:chOff x="0" y="0"/>
          <a:chExt cx="0" cy="0"/>
        </a:xfrm>
      </p:grpSpPr>
      <p:sp>
        <p:nvSpPr>
          <p:cNvPr id="71" name="Google Shape;71;g2bab904ce24_0_19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2" name="Google Shape;72;g2bab904ce24_0_197"/>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3" name="Google Shape;73;g2bab904ce24_0_19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4" name="Google Shape;74;g2bab904ce24_0_19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5" name="Google Shape;75;g2bab904ce24_0_19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8" r:id="rId8"/>
    <p:sldLayoutId id="2147483670" r:id="rId9"/>
    <p:sldLayoutId id="2147483671" r:id="rId10"/>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jpg"/><Relationship Id="rId5" Type="http://schemas.openxmlformats.org/officeDocument/2006/relationships/image" Target="../media/image9.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7.jpg"/><Relationship Id="rId18" Type="http://schemas.openxmlformats.org/officeDocument/2006/relationships/hyperlink" Target="http://www.amsed.fr/" TargetMode="External"/><Relationship Id="rId3" Type="http://schemas.openxmlformats.org/officeDocument/2006/relationships/image" Target="../media/image12.jpg"/><Relationship Id="rId21" Type="http://schemas.openxmlformats.org/officeDocument/2006/relationships/image" Target="../media/image21.jpg"/><Relationship Id="rId7" Type="http://schemas.openxmlformats.org/officeDocument/2006/relationships/image" Target="../media/image14.jpg"/><Relationship Id="rId12" Type="http://schemas.openxmlformats.org/officeDocument/2006/relationships/hyperlink" Target="https://www.media-k.eu/" TargetMode="External"/><Relationship Id="rId17" Type="http://schemas.openxmlformats.org/officeDocument/2006/relationships/image" Target="../media/image19.png"/><Relationship Id="rId2" Type="http://schemas.openxmlformats.org/officeDocument/2006/relationships/notesSlide" Target="../notesSlides/notesSlide2.xml"/><Relationship Id="rId16" Type="http://schemas.openxmlformats.org/officeDocument/2006/relationships/image" Target="../media/image18.png"/><Relationship Id="rId20"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hyperlink" Target="http://www.coordina-oerh.com/" TargetMode="External"/><Relationship Id="rId11" Type="http://schemas.openxmlformats.org/officeDocument/2006/relationships/image" Target="../media/image16.jpg"/><Relationship Id="rId5" Type="http://schemas.openxmlformats.org/officeDocument/2006/relationships/image" Target="../media/image13.jp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5.jpg"/><Relationship Id="rId14" Type="http://schemas.openxmlformats.org/officeDocument/2006/relationships/hyperlink" Target="https://www.oxfamitalia.org/"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2.jpg"/></Relationships>
</file>

<file path=ppt/slides/_rels/slide4.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3.jp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hyperlink" Target="https://pixabay.com/de/service/license-summary/" TargetMode="External"/><Relationship Id="rId4" Type="http://schemas.openxmlformats.org/officeDocument/2006/relationships/hyperlink" Target="https://pixabay.com/de/illustrations/kacheln-herz-kurve-verlauf-anzeige-214015/"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hyperlink" Target="https://pixabay.com/service/license/" TargetMode="External"/><Relationship Id="rId4" Type="http://schemas.openxmlformats.org/officeDocument/2006/relationships/hyperlink" Target="https://pixabay.com/vectors/thinker-thinking-person-idea-28741/"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
          <p:cNvSpPr txBox="1"/>
          <p:nvPr/>
        </p:nvSpPr>
        <p:spPr>
          <a:xfrm>
            <a:off x="3645160" y="3211606"/>
            <a:ext cx="8479084" cy="201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3400"/>
              <a:buFont typeface="Calibri"/>
              <a:buNone/>
            </a:pPr>
            <a:r>
              <a:rPr lang="en-US" sz="3400" b="1" dirty="0">
                <a:solidFill>
                  <a:srgbClr val="C00000"/>
                </a:solidFill>
                <a:latin typeface="Calibri Light" panose="020F0302020204030204" pitchFamily="34" charset="0"/>
                <a:ea typeface="Calibri"/>
                <a:cs typeface="Calibri Light" panose="020F0302020204030204" pitchFamily="34" charset="0"/>
                <a:sym typeface="Calibri"/>
              </a:rPr>
              <a:t>Module 1  - Closure session </a:t>
            </a:r>
            <a:r>
              <a:rPr lang="en-US" sz="2400" b="1" dirty="0">
                <a:solidFill>
                  <a:srgbClr val="C00000"/>
                </a:solidFill>
                <a:latin typeface="Calibri Light" panose="020F0302020204030204" pitchFamily="34" charset="0"/>
                <a:ea typeface="Calibri"/>
                <a:cs typeface="Calibri Light" panose="020F0302020204030204" pitchFamily="34" charset="0"/>
                <a:sym typeface="Calibri"/>
              </a:rPr>
              <a:t>(1.4)</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n-US" sz="4000" b="1" dirty="0">
                <a:solidFill>
                  <a:schemeClr val="dk1"/>
                </a:solidFill>
                <a:latin typeface="Calibri Light" panose="020F0302020204030204" pitchFamily="34" charset="0"/>
                <a:ea typeface="Calibri"/>
                <a:cs typeface="Calibri Light" panose="020F0302020204030204" pitchFamily="34" charset="0"/>
                <a:sym typeface="Calibri"/>
              </a:rPr>
              <a:t>General awareness on the relevance of self-management and Health apps </a:t>
            </a:r>
            <a:endParaRPr sz="3400" b="1" dirty="0">
              <a:solidFill>
                <a:schemeClr val="dk1"/>
              </a:solidFill>
              <a:latin typeface="Calibri Light" panose="020F0302020204030204" pitchFamily="34" charset="0"/>
              <a:ea typeface="Calibri"/>
              <a:cs typeface="Calibri Light" panose="020F0302020204030204" pitchFamily="34" charset="0"/>
              <a:sym typeface="Calibri"/>
            </a:endParaRPr>
          </a:p>
          <a:p>
            <a:pPr marL="0" marR="0" lvl="0" indent="0" algn="l" rtl="0">
              <a:lnSpc>
                <a:spcPct val="90000"/>
              </a:lnSpc>
              <a:spcBef>
                <a:spcPts val="0"/>
              </a:spcBef>
              <a:spcAft>
                <a:spcPts val="0"/>
              </a:spcAft>
              <a:buClr>
                <a:srgbClr val="000000"/>
              </a:buClr>
              <a:buSzPts val="1400"/>
              <a:buFont typeface="Arial"/>
              <a:buNone/>
            </a:pPr>
            <a:endParaRPr sz="1400" i="0" u="none" strike="noStrike" cap="none" dirty="0">
              <a:solidFill>
                <a:srgbClr val="000000"/>
              </a:solidFill>
              <a:latin typeface="Calibri Light" panose="020F0302020204030204" pitchFamily="34" charset="0"/>
              <a:cs typeface="Calibri Light" panose="020F0302020204030204" pitchFamily="34" charset="0"/>
              <a:sym typeface="Arial"/>
            </a:endParaRPr>
          </a:p>
        </p:txBody>
      </p:sp>
      <p:sp>
        <p:nvSpPr>
          <p:cNvPr id="121" name="Google Shape;121;p1"/>
          <p:cNvSpPr/>
          <p:nvPr/>
        </p:nvSpPr>
        <p:spPr>
          <a:xfrm>
            <a:off x="-2" y="443330"/>
            <a:ext cx="722400" cy="8682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1</a:t>
            </a:r>
            <a:endParaRPr sz="2400" b="1" i="0" u="none" strike="noStrike" cap="none">
              <a:solidFill>
                <a:schemeClr val="lt1"/>
              </a:solidFill>
              <a:latin typeface="Calibri"/>
              <a:ea typeface="Calibri"/>
              <a:cs typeface="Calibri"/>
              <a:sym typeface="Calibri"/>
            </a:endParaRPr>
          </a:p>
        </p:txBody>
      </p:sp>
      <p:sp>
        <p:nvSpPr>
          <p:cNvPr id="122" name="Google Shape;122;p1"/>
          <p:cNvSpPr/>
          <p:nvPr/>
        </p:nvSpPr>
        <p:spPr>
          <a:xfrm>
            <a:off x="2609" y="1279151"/>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2</a:t>
            </a:r>
            <a:endParaRPr sz="2400" b="0" i="0" u="none" strike="noStrike" cap="none">
              <a:solidFill>
                <a:srgbClr val="F2F2F2"/>
              </a:solidFill>
              <a:latin typeface="Calibri"/>
              <a:ea typeface="Calibri"/>
              <a:cs typeface="Calibri"/>
              <a:sym typeface="Calibri"/>
            </a:endParaRPr>
          </a:p>
        </p:txBody>
      </p:sp>
      <p:sp>
        <p:nvSpPr>
          <p:cNvPr id="123" name="Google Shape;123;p1"/>
          <p:cNvSpPr/>
          <p:nvPr/>
        </p:nvSpPr>
        <p:spPr>
          <a:xfrm>
            <a:off x="-56" y="2073918"/>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3</a:t>
            </a:r>
            <a:endParaRPr sz="2400" b="0" i="0" u="none" strike="noStrike" cap="none">
              <a:solidFill>
                <a:srgbClr val="F2F2F2"/>
              </a:solidFill>
              <a:latin typeface="Calibri"/>
              <a:ea typeface="Calibri"/>
              <a:cs typeface="Calibri"/>
              <a:sym typeface="Calibri"/>
            </a:endParaRPr>
          </a:p>
        </p:txBody>
      </p:sp>
      <p:sp>
        <p:nvSpPr>
          <p:cNvPr id="124" name="Google Shape;124;p1"/>
          <p:cNvSpPr/>
          <p:nvPr/>
        </p:nvSpPr>
        <p:spPr>
          <a:xfrm>
            <a:off x="-2" y="2942374"/>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4</a:t>
            </a:r>
            <a:endParaRPr sz="2400" b="0" i="0" u="none" strike="noStrike" cap="none">
              <a:solidFill>
                <a:srgbClr val="F2F2F2"/>
              </a:solidFill>
              <a:latin typeface="Calibri"/>
              <a:ea typeface="Calibri"/>
              <a:cs typeface="Calibri"/>
              <a:sym typeface="Calibri"/>
            </a:endParaRPr>
          </a:p>
        </p:txBody>
      </p:sp>
      <p:sp>
        <p:nvSpPr>
          <p:cNvPr id="125" name="Google Shape;125;p1"/>
          <p:cNvSpPr/>
          <p:nvPr/>
        </p:nvSpPr>
        <p:spPr>
          <a:xfrm>
            <a:off x="1655" y="3808337"/>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5</a:t>
            </a:r>
            <a:endParaRPr sz="2400" b="0" i="0" u="none" strike="noStrike" cap="none">
              <a:solidFill>
                <a:srgbClr val="F2F2F2"/>
              </a:solidFill>
              <a:latin typeface="Calibri"/>
              <a:ea typeface="Calibri"/>
              <a:cs typeface="Calibri"/>
              <a:sym typeface="Calibri"/>
            </a:endParaRPr>
          </a:p>
        </p:txBody>
      </p:sp>
      <p:pic>
        <p:nvPicPr>
          <p:cNvPr id="126" name="Google Shape;126;p1" descr="Εικόνα που περιέχει κείμενο, γραμματοσειρά, λογότυπο, γραφικά&#10;&#10;Περιγραφή που δημιουργήθηκε αυτόματα"/>
          <p:cNvPicPr preferRelativeResize="0"/>
          <p:nvPr/>
        </p:nvPicPr>
        <p:blipFill rotWithShape="1">
          <a:blip r:embed="rId3">
            <a:alphaModFix/>
          </a:blip>
          <a:srcRect l="19107"/>
          <a:stretch/>
        </p:blipFill>
        <p:spPr>
          <a:xfrm>
            <a:off x="3740499" y="1090274"/>
            <a:ext cx="6563498" cy="2084244"/>
          </a:xfrm>
          <a:prstGeom prst="rect">
            <a:avLst/>
          </a:prstGeom>
          <a:noFill/>
          <a:ln>
            <a:noFill/>
          </a:ln>
        </p:spPr>
      </p:pic>
      <p:sp>
        <p:nvSpPr>
          <p:cNvPr id="127" name="Google Shape;127;p1"/>
          <p:cNvSpPr txBox="1"/>
          <p:nvPr/>
        </p:nvSpPr>
        <p:spPr>
          <a:xfrm>
            <a:off x="4209093" y="2763744"/>
            <a:ext cx="6094800" cy="3693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en-US" sz="1800" b="0" i="0" u="none" strike="noStrike" cap="none">
                <a:solidFill>
                  <a:srgbClr val="ABC7F1"/>
                </a:solidFill>
                <a:latin typeface="Calibri"/>
                <a:ea typeface="Calibri"/>
                <a:cs typeface="Calibri"/>
                <a:sym typeface="Calibri"/>
              </a:rPr>
              <a:t>https://apps4health.eu/</a:t>
            </a:r>
            <a:endParaRPr sz="1400" b="0" i="0" u="none" strike="noStrike" cap="none">
              <a:solidFill>
                <a:srgbClr val="000000"/>
              </a:solidFill>
              <a:latin typeface="Arial"/>
              <a:ea typeface="Arial"/>
              <a:cs typeface="Arial"/>
              <a:sym typeface="Arial"/>
            </a:endParaRPr>
          </a:p>
        </p:txBody>
      </p:sp>
      <p:pic>
        <p:nvPicPr>
          <p:cNvPr id="128" name="Google Shape;128;p1"/>
          <p:cNvPicPr preferRelativeResize="0"/>
          <p:nvPr/>
        </p:nvPicPr>
        <p:blipFill rotWithShape="1">
          <a:blip r:embed="rId4">
            <a:alphaModFix/>
          </a:blip>
          <a:srcRect/>
          <a:stretch/>
        </p:blipFill>
        <p:spPr>
          <a:xfrm>
            <a:off x="-8250" y="6031151"/>
            <a:ext cx="12191695" cy="869554"/>
          </a:xfrm>
          <a:prstGeom prst="rect">
            <a:avLst/>
          </a:prstGeom>
          <a:noFill/>
          <a:ln>
            <a:noFill/>
          </a:ln>
        </p:spPr>
      </p:pic>
      <p:pic>
        <p:nvPicPr>
          <p:cNvPr id="129" name="Google Shape;129;p1"/>
          <p:cNvPicPr preferRelativeResize="0"/>
          <p:nvPr/>
        </p:nvPicPr>
        <p:blipFill rotWithShape="1">
          <a:blip r:embed="rId5">
            <a:alphaModFix/>
          </a:blip>
          <a:srcRect/>
          <a:stretch/>
        </p:blipFill>
        <p:spPr>
          <a:xfrm>
            <a:off x="10718231" y="6316337"/>
            <a:ext cx="1406013" cy="492105"/>
          </a:xfrm>
          <a:prstGeom prst="rect">
            <a:avLst/>
          </a:prstGeom>
          <a:noFill/>
          <a:ln>
            <a:noFill/>
          </a:ln>
        </p:spPr>
      </p:pic>
      <p:pic>
        <p:nvPicPr>
          <p:cNvPr id="131" name="Google Shape;131;p1"/>
          <p:cNvPicPr preferRelativeResize="0"/>
          <p:nvPr/>
        </p:nvPicPr>
        <p:blipFill rotWithShape="1">
          <a:blip r:embed="rId4">
            <a:alphaModFix/>
          </a:blip>
          <a:srcRect b="59835"/>
          <a:stretch/>
        </p:blipFill>
        <p:spPr>
          <a:xfrm rot="10800000">
            <a:off x="-8250" y="-4107"/>
            <a:ext cx="12191695" cy="349261"/>
          </a:xfrm>
          <a:prstGeom prst="rect">
            <a:avLst/>
          </a:prstGeom>
          <a:noFill/>
          <a:ln>
            <a:noFill/>
          </a:ln>
        </p:spPr>
      </p:pic>
      <p:pic>
        <p:nvPicPr>
          <p:cNvPr id="132" name="Google Shape;132;p1" descr="Εικόνα που περιέχει clipart, σύμβολο, καρτούν, λογότυπο&#10;&#10;Περιγραφή που δημιουργήθηκε αυτόματα"/>
          <p:cNvPicPr preferRelativeResize="0"/>
          <p:nvPr/>
        </p:nvPicPr>
        <p:blipFill rotWithShape="1">
          <a:blip r:embed="rId6">
            <a:alphaModFix/>
          </a:blip>
          <a:srcRect/>
          <a:stretch/>
        </p:blipFill>
        <p:spPr>
          <a:xfrm>
            <a:off x="1888851" y="1620324"/>
            <a:ext cx="1612800" cy="2886434"/>
          </a:xfrm>
          <a:prstGeom prst="rect">
            <a:avLst/>
          </a:prstGeom>
          <a:noFill/>
          <a:ln>
            <a:noFill/>
          </a:ln>
        </p:spPr>
      </p:pic>
      <p:sp>
        <p:nvSpPr>
          <p:cNvPr id="133" name="Google Shape;133;p1"/>
          <p:cNvSpPr/>
          <p:nvPr/>
        </p:nvSpPr>
        <p:spPr>
          <a:xfrm>
            <a:off x="728788" y="943600"/>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7</a:t>
            </a:r>
            <a:endParaRPr sz="2400" b="0" i="0" u="none" strike="noStrike" cap="none">
              <a:solidFill>
                <a:srgbClr val="F2F2F2"/>
              </a:solidFill>
              <a:latin typeface="Calibri"/>
              <a:ea typeface="Calibri"/>
              <a:cs typeface="Calibri"/>
              <a:sym typeface="Calibri"/>
            </a:endParaRPr>
          </a:p>
        </p:txBody>
      </p:sp>
      <p:sp>
        <p:nvSpPr>
          <p:cNvPr id="134" name="Google Shape;134;p1"/>
          <p:cNvSpPr/>
          <p:nvPr/>
        </p:nvSpPr>
        <p:spPr>
          <a:xfrm>
            <a:off x="721550" y="1785950"/>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8</a:t>
            </a:r>
            <a:endParaRPr sz="2400" b="0" i="0" u="none" strike="noStrike" cap="none">
              <a:solidFill>
                <a:srgbClr val="F2F2F2"/>
              </a:solidFill>
              <a:latin typeface="Calibri"/>
              <a:ea typeface="Calibri"/>
              <a:cs typeface="Calibri"/>
              <a:sym typeface="Calibri"/>
            </a:endParaRPr>
          </a:p>
        </p:txBody>
      </p:sp>
      <p:sp>
        <p:nvSpPr>
          <p:cNvPr id="135" name="Google Shape;135;p1"/>
          <p:cNvSpPr/>
          <p:nvPr/>
        </p:nvSpPr>
        <p:spPr>
          <a:xfrm>
            <a:off x="728735" y="258692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9</a:t>
            </a:r>
            <a:endParaRPr sz="2400" b="0" i="0" u="none" strike="noStrike" cap="none">
              <a:solidFill>
                <a:srgbClr val="F2F2F2"/>
              </a:solidFill>
              <a:latin typeface="Calibri"/>
              <a:ea typeface="Calibri"/>
              <a:cs typeface="Calibri"/>
              <a:sym typeface="Calibri"/>
            </a:endParaRPr>
          </a:p>
        </p:txBody>
      </p:sp>
      <p:sp>
        <p:nvSpPr>
          <p:cNvPr id="136" name="Google Shape;136;p1"/>
          <p:cNvSpPr/>
          <p:nvPr/>
        </p:nvSpPr>
        <p:spPr>
          <a:xfrm>
            <a:off x="728788" y="346216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F2F2F2"/>
                </a:solidFill>
                <a:latin typeface="Calibri"/>
                <a:ea typeface="Calibri"/>
                <a:cs typeface="Calibri"/>
                <a:sym typeface="Calibri"/>
              </a:rPr>
              <a:t>10</a:t>
            </a:r>
            <a:endParaRPr sz="2400" b="0" i="0" u="none" strike="noStrike" cap="none" dirty="0">
              <a:solidFill>
                <a:srgbClr val="F2F2F2"/>
              </a:solidFill>
              <a:latin typeface="Calibri"/>
              <a:ea typeface="Calibri"/>
              <a:cs typeface="Calibri"/>
              <a:sym typeface="Calibri"/>
            </a:endParaRPr>
          </a:p>
        </p:txBody>
      </p:sp>
      <p:sp>
        <p:nvSpPr>
          <p:cNvPr id="137" name="Google Shape;137;p1"/>
          <p:cNvSpPr/>
          <p:nvPr/>
        </p:nvSpPr>
        <p:spPr>
          <a:xfrm>
            <a:off x="730425" y="4334893"/>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F2F2F2"/>
                </a:solidFill>
                <a:latin typeface="Calibri"/>
                <a:ea typeface="Calibri"/>
                <a:cs typeface="Calibri"/>
                <a:sym typeface="Calibri"/>
              </a:rPr>
              <a:t>11</a:t>
            </a:r>
            <a:endParaRPr sz="2400" b="0" i="0" u="none" strike="noStrike" cap="none" dirty="0">
              <a:solidFill>
                <a:srgbClr val="F2F2F2"/>
              </a:solidFill>
              <a:latin typeface="Calibri"/>
              <a:ea typeface="Calibri"/>
              <a:cs typeface="Calibri"/>
              <a:sym typeface="Calibri"/>
            </a:endParaRPr>
          </a:p>
        </p:txBody>
      </p:sp>
      <p:sp>
        <p:nvSpPr>
          <p:cNvPr id="138" name="Google Shape;138;p1"/>
          <p:cNvSpPr/>
          <p:nvPr/>
        </p:nvSpPr>
        <p:spPr>
          <a:xfrm>
            <a:off x="510" y="4675144"/>
            <a:ext cx="722400" cy="8682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SzPts val="2400"/>
            </a:pPr>
            <a:r>
              <a:rPr lang="en-US" sz="2400" dirty="0">
                <a:solidFill>
                  <a:srgbClr val="F2F2F2"/>
                </a:solidFill>
                <a:latin typeface="Calibri"/>
                <a:cs typeface="Calibri"/>
                <a:sym typeface="Calibri"/>
              </a:rPr>
              <a:t>6</a:t>
            </a:r>
            <a:endParaRPr sz="2400" dirty="0">
              <a:solidFill>
                <a:srgbClr val="F2F2F2"/>
              </a:solidFill>
              <a:latin typeface="Calibri"/>
              <a:cs typeface="Calibri"/>
              <a:sym typeface="Calibri"/>
            </a:endParaRPr>
          </a:p>
        </p:txBody>
      </p:sp>
      <p:pic>
        <p:nvPicPr>
          <p:cNvPr id="21" name="Picture 27" descr="A black background with white text&#10;&#10;Description automatically generated">
            <a:extLst>
              <a:ext uri="{FF2B5EF4-FFF2-40B4-BE49-F238E27FC236}">
                <a16:creationId xmlns:a16="http://schemas.microsoft.com/office/drawing/2014/main" id="{354D6E5B-786C-C59B-40E3-002BDA2B9A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628" y="6414599"/>
            <a:ext cx="1954612" cy="436098"/>
          </a:xfrm>
          <a:prstGeom prst="rect">
            <a:avLst/>
          </a:prstGeom>
        </p:spPr>
      </p:pic>
      <p:sp>
        <p:nvSpPr>
          <p:cNvPr id="22" name="Ορθογώνιο 10">
            <a:extLst>
              <a:ext uri="{FF2B5EF4-FFF2-40B4-BE49-F238E27FC236}">
                <a16:creationId xmlns:a16="http://schemas.microsoft.com/office/drawing/2014/main" id="{E6A6A2C1-905C-CF21-28C1-3A5CBA4B3EAA}"/>
              </a:ext>
            </a:extLst>
          </p:cNvPr>
          <p:cNvSpPr/>
          <p:nvPr/>
        </p:nvSpPr>
        <p:spPr>
          <a:xfrm>
            <a:off x="2020928" y="6414599"/>
            <a:ext cx="8490857" cy="446357"/>
          </a:xfrm>
          <a:prstGeom prst="rect">
            <a:avLst/>
          </a:prstGeom>
        </p:spPr>
        <p:txBody>
          <a:bodyPr vert="horz" lIns="91440" tIns="45720" rIns="91440" bIns="45720" rtlCol="0" anchor="ctr">
            <a:normAutofit fontScale="92500"/>
          </a:bodyPr>
          <a:lstStyle/>
          <a:p>
            <a:pP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03864"/>
              </a:buClr>
              <a:buSzPts val="4800"/>
              <a:buFont typeface="Calibri"/>
              <a:buNone/>
            </a:pPr>
            <a:r>
              <a:rPr lang="en-US" sz="4800" b="1">
                <a:solidFill>
                  <a:srgbClr val="203864"/>
                </a:solidFill>
                <a:latin typeface="Calibri"/>
                <a:ea typeface="Calibri"/>
                <a:cs typeface="Calibri"/>
                <a:sym typeface="Calibri"/>
              </a:rPr>
              <a:t>Partners</a:t>
            </a:r>
            <a:endParaRPr sz="4800" b="1">
              <a:solidFill>
                <a:srgbClr val="203864"/>
              </a:solidFill>
              <a:latin typeface="Calibri"/>
              <a:ea typeface="Calibri"/>
              <a:cs typeface="Calibri"/>
              <a:sym typeface="Calibri"/>
            </a:endParaRPr>
          </a:p>
        </p:txBody>
      </p:sp>
      <p:grpSp>
        <p:nvGrpSpPr>
          <p:cNvPr id="147" name="Google Shape;147;p2"/>
          <p:cNvGrpSpPr/>
          <p:nvPr/>
        </p:nvGrpSpPr>
        <p:grpSpPr>
          <a:xfrm>
            <a:off x="6606686" y="1812884"/>
            <a:ext cx="6096000" cy="1677637"/>
            <a:chOff x="-1066801" y="1523553"/>
            <a:chExt cx="6096000" cy="1677637"/>
          </a:xfrm>
        </p:grpSpPr>
        <p:pic>
          <p:nvPicPr>
            <p:cNvPr id="148" name="Google Shape;148;p2"/>
            <p:cNvPicPr preferRelativeResize="0"/>
            <p:nvPr/>
          </p:nvPicPr>
          <p:blipFill rotWithShape="1">
            <a:blip r:embed="rId3">
              <a:alphaModFix/>
            </a:blip>
            <a:srcRect/>
            <a:stretch/>
          </p:blipFill>
          <p:spPr>
            <a:xfrm>
              <a:off x="1256678" y="1523553"/>
              <a:ext cx="1449043" cy="997191"/>
            </a:xfrm>
            <a:prstGeom prst="rect">
              <a:avLst/>
            </a:prstGeom>
            <a:noFill/>
            <a:ln>
              <a:noFill/>
            </a:ln>
          </p:spPr>
        </p:pic>
        <p:sp>
          <p:nvSpPr>
            <p:cNvPr id="149" name="Google Shape;149;p2"/>
            <p:cNvSpPr txBox="1"/>
            <p:nvPr/>
          </p:nvSpPr>
          <p:spPr>
            <a:xfrm>
              <a:off x="-1066801" y="2462526"/>
              <a:ext cx="6096000" cy="7386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203864"/>
                  </a:solidFill>
                  <a:latin typeface="Roboto"/>
                  <a:ea typeface="Roboto"/>
                  <a:cs typeface="Roboto"/>
                  <a:sym typeface="Roboto"/>
                </a:rPr>
                <a:t>WESTFALISCHE </a:t>
              </a:r>
              <a:r>
                <a:rPr lang="en-US" sz="1000" b="0" i="0" u="none" strike="noStrike" cap="none">
                  <a:solidFill>
                    <a:srgbClr val="203864"/>
                  </a:solidFill>
                  <a:latin typeface="Roboto"/>
                  <a:ea typeface="Roboto"/>
                  <a:cs typeface="Roboto"/>
                  <a:sym typeface="Roboto"/>
                </a:rPr>
                <a:t>HOCHSCHULE</a:t>
              </a:r>
              <a:r>
                <a:rPr lang="en-US" sz="1050" b="0" i="0" u="none" strike="noStrike" cap="none">
                  <a:solidFill>
                    <a:srgbClr val="203864"/>
                  </a:solidFill>
                  <a:latin typeface="Roboto"/>
                  <a:ea typeface="Roboto"/>
                  <a:cs typeface="Roboto"/>
                  <a:sym typeface="Roboto"/>
                </a:rPr>
                <a:t> GELSENKIRCHEN,</a:t>
              </a:r>
              <a:br>
                <a:rPr lang="en-US" sz="1050" b="0" i="0" u="none" strike="noStrike" cap="none">
                  <a:solidFill>
                    <a:srgbClr val="203864"/>
                  </a:solidFill>
                  <a:latin typeface="Roboto"/>
                  <a:ea typeface="Roboto"/>
                  <a:cs typeface="Roboto"/>
                  <a:sym typeface="Roboto"/>
                </a:rPr>
              </a:br>
              <a:r>
                <a:rPr lang="en-US" sz="1050" b="0" i="0" u="none" strike="noStrike" cap="none">
                  <a:solidFill>
                    <a:srgbClr val="203864"/>
                  </a:solidFill>
                  <a:latin typeface="Roboto"/>
                  <a:ea typeface="Roboto"/>
                  <a:cs typeface="Roboto"/>
                  <a:sym typeface="Roboto"/>
                </a:rPr>
                <a:t>BOCHOLT, RECKLINGHAUSEN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414042"/>
                  </a:solidFill>
                  <a:latin typeface="Roboto"/>
                  <a:ea typeface="Roboto"/>
                  <a:cs typeface="Roboto"/>
                  <a:sym typeface="Roboto"/>
                </a:rPr>
                <a:t>GELSENKIRCHEN, GERMANY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sng" strike="noStrike" cap="none">
                  <a:solidFill>
                    <a:srgbClr val="D71920"/>
                  </a:solidFill>
                  <a:latin typeface="Roboto"/>
                  <a:ea typeface="Roboto"/>
                  <a:cs typeface="Roboto"/>
                  <a:sym typeface="Roboto"/>
                  <a:hlinkClick r:id="rId4">
                    <a:extLst>
                      <a:ext uri="{A12FA001-AC4F-418D-AE19-62706E023703}">
                        <ahyp:hlinkClr xmlns:ahyp="http://schemas.microsoft.com/office/drawing/2018/hyperlinkcolor" xmlns="" val="tx"/>
                      </a:ext>
                    </a:extLst>
                  </a:hlinkClick>
                </a:rPr>
                <a:t>www.w-hs.de</a:t>
              </a:r>
              <a:endParaRPr sz="1050" b="0" i="0" u="none" strike="noStrike" cap="none">
                <a:solidFill>
                  <a:srgbClr val="414042"/>
                </a:solidFill>
                <a:latin typeface="Roboto"/>
                <a:ea typeface="Roboto"/>
                <a:cs typeface="Roboto"/>
                <a:sym typeface="Roboto"/>
              </a:endParaRPr>
            </a:p>
          </p:txBody>
        </p:sp>
      </p:grpSp>
      <p:grpSp>
        <p:nvGrpSpPr>
          <p:cNvPr id="150" name="Google Shape;150;p2"/>
          <p:cNvGrpSpPr/>
          <p:nvPr/>
        </p:nvGrpSpPr>
        <p:grpSpPr>
          <a:xfrm>
            <a:off x="3483817" y="4504058"/>
            <a:ext cx="6629400" cy="1738414"/>
            <a:chOff x="2579204" y="1882706"/>
            <a:chExt cx="6629400" cy="1738414"/>
          </a:xfrm>
        </p:grpSpPr>
        <p:pic>
          <p:nvPicPr>
            <p:cNvPr id="151" name="Google Shape;151;p2"/>
            <p:cNvPicPr preferRelativeResize="0"/>
            <p:nvPr/>
          </p:nvPicPr>
          <p:blipFill rotWithShape="1">
            <a:blip r:embed="rId5">
              <a:alphaModFix/>
            </a:blip>
            <a:srcRect/>
            <a:stretch/>
          </p:blipFill>
          <p:spPr>
            <a:xfrm>
              <a:off x="4627079" y="1882706"/>
              <a:ext cx="2533650" cy="1047750"/>
            </a:xfrm>
            <a:prstGeom prst="rect">
              <a:avLst/>
            </a:prstGeom>
            <a:noFill/>
            <a:ln>
              <a:noFill/>
            </a:ln>
          </p:spPr>
        </p:pic>
        <p:sp>
          <p:nvSpPr>
            <p:cNvPr id="152" name="Google Shape;152;p2"/>
            <p:cNvSpPr txBox="1"/>
            <p:nvPr/>
          </p:nvSpPr>
          <p:spPr>
            <a:xfrm>
              <a:off x="2579204" y="2913234"/>
              <a:ext cx="6629400"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COORDINA ORGANIZACIÓN DE EMPRESAS Y</a:t>
              </a:r>
              <a:br>
                <a:rPr lang="en-US" sz="1000" b="0" i="0" u="none" strike="noStrike" cap="none">
                  <a:solidFill>
                    <a:srgbClr val="203864"/>
                  </a:solidFill>
                  <a:latin typeface="Roboto"/>
                  <a:ea typeface="Roboto"/>
                  <a:cs typeface="Roboto"/>
                  <a:sym typeface="Roboto"/>
                </a:rPr>
              </a:br>
              <a:r>
                <a:rPr lang="en-US" sz="1000" b="0" i="0" u="none" strike="noStrike" cap="none">
                  <a:solidFill>
                    <a:srgbClr val="203864"/>
                  </a:solidFill>
                  <a:latin typeface="Roboto"/>
                  <a:ea typeface="Roboto"/>
                  <a:cs typeface="Roboto"/>
                  <a:sym typeface="Roboto"/>
                </a:rPr>
                <a:t>RECURSOS HUMANOS, S.L.</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VALENCIA, SPAIN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6">
                    <a:extLst>
                      <a:ext uri="{A12FA001-AC4F-418D-AE19-62706E023703}">
                        <ahyp:hlinkClr xmlns:ahyp="http://schemas.microsoft.com/office/drawing/2018/hyperlinkcolor" xmlns="" val="tx"/>
                      </a:ext>
                    </a:extLst>
                  </a:hlinkClick>
                </a:rPr>
                <a:t>coordina-oerh.com</a:t>
              </a:r>
              <a:endParaRPr sz="1000" b="0" i="0" u="none" strike="noStrike" cap="none">
                <a:solidFill>
                  <a:srgbClr val="414042"/>
                </a:solidFill>
                <a:latin typeface="Roboto"/>
                <a:ea typeface="Roboto"/>
                <a:cs typeface="Roboto"/>
                <a:sym typeface="Roboto"/>
              </a:endParaRPr>
            </a:p>
          </p:txBody>
        </p:sp>
      </p:grpSp>
      <p:grpSp>
        <p:nvGrpSpPr>
          <p:cNvPr id="153" name="Google Shape;153;p2"/>
          <p:cNvGrpSpPr/>
          <p:nvPr/>
        </p:nvGrpSpPr>
        <p:grpSpPr>
          <a:xfrm>
            <a:off x="3020318" y="1776505"/>
            <a:ext cx="6634368" cy="1584248"/>
            <a:chOff x="6639106" y="2919412"/>
            <a:chExt cx="6634368" cy="1584248"/>
          </a:xfrm>
        </p:grpSpPr>
        <p:pic>
          <p:nvPicPr>
            <p:cNvPr id="154" name="Google Shape;154;p2"/>
            <p:cNvPicPr preferRelativeResize="0"/>
            <p:nvPr/>
          </p:nvPicPr>
          <p:blipFill rotWithShape="1">
            <a:blip r:embed="rId7">
              <a:alphaModFix/>
            </a:blip>
            <a:srcRect/>
            <a:stretch/>
          </p:blipFill>
          <p:spPr>
            <a:xfrm>
              <a:off x="8684703" y="2919412"/>
              <a:ext cx="2543175" cy="1047750"/>
            </a:xfrm>
            <a:prstGeom prst="rect">
              <a:avLst/>
            </a:prstGeom>
            <a:noFill/>
            <a:ln>
              <a:noFill/>
            </a:ln>
          </p:spPr>
        </p:pic>
        <p:sp>
          <p:nvSpPr>
            <p:cNvPr id="155" name="Google Shape;155;p2"/>
            <p:cNvSpPr txBox="1"/>
            <p:nvPr/>
          </p:nvSpPr>
          <p:spPr>
            <a:xfrm>
              <a:off x="6639106" y="3949662"/>
              <a:ext cx="6634368"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PROLIPSIS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666666"/>
                  </a:solidFill>
                  <a:latin typeface="Roboto"/>
                  <a:ea typeface="Roboto"/>
                  <a:cs typeface="Roboto"/>
                  <a:sym typeface="Roboto"/>
                </a:rPr>
                <a:t>ATHENS, GREECE</a:t>
              </a:r>
              <a:br>
                <a:rPr lang="en-US" sz="1000" b="0" i="0" u="none" strike="noStrike" cap="none">
                  <a:solidFill>
                    <a:srgbClr val="666666"/>
                  </a:solidFill>
                  <a:latin typeface="Roboto"/>
                  <a:ea typeface="Roboto"/>
                  <a:cs typeface="Roboto"/>
                  <a:sym typeface="Roboto"/>
                </a:rPr>
              </a:br>
              <a:r>
                <a:rPr lang="en-US" sz="1000" b="0" i="0" u="sng" strike="noStrike" cap="none">
                  <a:solidFill>
                    <a:srgbClr val="D71920"/>
                  </a:solidFill>
                  <a:latin typeface="Roboto"/>
                  <a:ea typeface="Roboto"/>
                  <a:cs typeface="Roboto"/>
                  <a:sym typeface="Roboto"/>
                  <a:hlinkClick r:id="rId8">
                    <a:extLst>
                      <a:ext uri="{A12FA001-AC4F-418D-AE19-62706E023703}">
                        <ahyp:hlinkClr xmlns:ahyp="http://schemas.microsoft.com/office/drawing/2018/hyperlinkcolor" xmlns="" val="tx"/>
                      </a:ext>
                    </a:extLst>
                  </a:hlinkClick>
                </a:rPr>
                <a:t>www.prolepsis.gr</a:t>
              </a:r>
              <a:endParaRPr sz="1000" b="0" i="0" u="none" strike="noStrike" cap="none">
                <a:solidFill>
                  <a:srgbClr val="666666"/>
                </a:solidFill>
                <a:latin typeface="Roboto"/>
                <a:ea typeface="Roboto"/>
                <a:cs typeface="Roboto"/>
                <a:sym typeface="Roboto"/>
              </a:endParaRPr>
            </a:p>
          </p:txBody>
        </p:sp>
      </p:grpSp>
      <p:grpSp>
        <p:nvGrpSpPr>
          <p:cNvPr id="156" name="Google Shape;156;p2"/>
          <p:cNvGrpSpPr/>
          <p:nvPr/>
        </p:nvGrpSpPr>
        <p:grpSpPr>
          <a:xfrm>
            <a:off x="-1974174" y="1729933"/>
            <a:ext cx="6952420" cy="1601615"/>
            <a:chOff x="-1240501" y="3160643"/>
            <a:chExt cx="6952420" cy="1601615"/>
          </a:xfrm>
        </p:grpSpPr>
        <p:pic>
          <p:nvPicPr>
            <p:cNvPr id="157" name="Google Shape;157;p2"/>
            <p:cNvPicPr preferRelativeResize="0"/>
            <p:nvPr/>
          </p:nvPicPr>
          <p:blipFill rotWithShape="1">
            <a:blip r:embed="rId9">
              <a:alphaModFix/>
            </a:blip>
            <a:srcRect/>
            <a:stretch/>
          </p:blipFill>
          <p:spPr>
            <a:xfrm>
              <a:off x="964123" y="3160643"/>
              <a:ext cx="2543175" cy="1038225"/>
            </a:xfrm>
            <a:prstGeom prst="rect">
              <a:avLst/>
            </a:prstGeom>
            <a:noFill/>
            <a:ln>
              <a:noFill/>
            </a:ln>
          </p:spPr>
        </p:pic>
        <p:sp>
          <p:nvSpPr>
            <p:cNvPr id="158" name="Google Shape;158;p2"/>
            <p:cNvSpPr txBox="1"/>
            <p:nvPr/>
          </p:nvSpPr>
          <p:spPr>
            <a:xfrm>
              <a:off x="-1240501" y="4208260"/>
              <a:ext cx="6952420"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UNIVERSITAT DE VALENCIA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VALENCIA, SPAIN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0">
                    <a:extLst>
                      <a:ext uri="{A12FA001-AC4F-418D-AE19-62706E023703}">
                        <ahyp:hlinkClr xmlns:ahyp="http://schemas.microsoft.com/office/drawing/2018/hyperlinkcolor" xmlns="" val="tx"/>
                      </a:ext>
                    </a:extLst>
                  </a:hlinkClick>
                </a:rPr>
                <a:t>www.uv.es</a:t>
              </a:r>
              <a:endParaRPr sz="1000" b="0" i="0" u="none" strike="noStrike" cap="none">
                <a:solidFill>
                  <a:srgbClr val="414042"/>
                </a:solidFill>
                <a:latin typeface="Roboto"/>
                <a:ea typeface="Roboto"/>
                <a:cs typeface="Roboto"/>
                <a:sym typeface="Roboto"/>
              </a:endParaRPr>
            </a:p>
          </p:txBody>
        </p:sp>
      </p:grpSp>
      <p:grpSp>
        <p:nvGrpSpPr>
          <p:cNvPr id="159" name="Google Shape;159;p2"/>
          <p:cNvGrpSpPr/>
          <p:nvPr/>
        </p:nvGrpSpPr>
        <p:grpSpPr>
          <a:xfrm>
            <a:off x="2776075" y="4478327"/>
            <a:ext cx="2543175" cy="1592961"/>
            <a:chOff x="4517932" y="3531206"/>
            <a:chExt cx="2543175" cy="1592961"/>
          </a:xfrm>
        </p:grpSpPr>
        <p:pic>
          <p:nvPicPr>
            <p:cNvPr id="160" name="Google Shape;160;p2"/>
            <p:cNvPicPr preferRelativeResize="0"/>
            <p:nvPr/>
          </p:nvPicPr>
          <p:blipFill rotWithShape="1">
            <a:blip r:embed="rId11">
              <a:alphaModFix/>
            </a:blip>
            <a:srcRect/>
            <a:stretch/>
          </p:blipFill>
          <p:spPr>
            <a:xfrm>
              <a:off x="4517932" y="3531206"/>
              <a:ext cx="2543175" cy="1020916"/>
            </a:xfrm>
            <a:prstGeom prst="rect">
              <a:avLst/>
            </a:prstGeom>
            <a:noFill/>
            <a:ln>
              <a:noFill/>
            </a:ln>
          </p:spPr>
        </p:pic>
        <p:sp>
          <p:nvSpPr>
            <p:cNvPr id="161" name="Google Shape;161;p2"/>
            <p:cNvSpPr txBox="1"/>
            <p:nvPr/>
          </p:nvSpPr>
          <p:spPr>
            <a:xfrm>
              <a:off x="4824413" y="4570169"/>
              <a:ext cx="2037497"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media k GmbH</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Bad Mergentheim, GERMANY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2">
                    <a:extLst>
                      <a:ext uri="{A12FA001-AC4F-418D-AE19-62706E023703}">
                        <ahyp:hlinkClr xmlns:ahyp="http://schemas.microsoft.com/office/drawing/2018/hyperlinkcolor" xmlns="" val="tx"/>
                      </a:ext>
                    </a:extLst>
                  </a:hlinkClick>
                </a:rPr>
                <a:t>www.media-k.eu</a:t>
              </a:r>
              <a:endParaRPr sz="1000" b="0" i="0" u="none" strike="noStrike" cap="none">
                <a:solidFill>
                  <a:srgbClr val="414042"/>
                </a:solidFill>
                <a:latin typeface="Roboto"/>
                <a:ea typeface="Roboto"/>
                <a:cs typeface="Roboto"/>
                <a:sym typeface="Roboto"/>
              </a:endParaRPr>
            </a:p>
          </p:txBody>
        </p:sp>
      </p:grpSp>
      <p:grpSp>
        <p:nvGrpSpPr>
          <p:cNvPr id="162" name="Google Shape;162;p2"/>
          <p:cNvGrpSpPr/>
          <p:nvPr/>
        </p:nvGrpSpPr>
        <p:grpSpPr>
          <a:xfrm>
            <a:off x="2859813" y="1422238"/>
            <a:ext cx="1973150" cy="2726448"/>
            <a:chOff x="9320178" y="2976204"/>
            <a:chExt cx="1973150" cy="2726448"/>
          </a:xfrm>
        </p:grpSpPr>
        <p:pic>
          <p:nvPicPr>
            <p:cNvPr id="163" name="Google Shape;163;p2"/>
            <p:cNvPicPr preferRelativeResize="0"/>
            <p:nvPr/>
          </p:nvPicPr>
          <p:blipFill rotWithShape="1">
            <a:blip r:embed="rId13">
              <a:alphaModFix/>
            </a:blip>
            <a:srcRect/>
            <a:stretch/>
          </p:blipFill>
          <p:spPr>
            <a:xfrm>
              <a:off x="9320178" y="2976204"/>
              <a:ext cx="1962150" cy="2152650"/>
            </a:xfrm>
            <a:prstGeom prst="rect">
              <a:avLst/>
            </a:prstGeom>
            <a:noFill/>
            <a:ln>
              <a:noFill/>
            </a:ln>
          </p:spPr>
        </p:pic>
        <p:sp>
          <p:nvSpPr>
            <p:cNvPr id="164" name="Google Shape;164;p2"/>
            <p:cNvSpPr txBox="1"/>
            <p:nvPr/>
          </p:nvSpPr>
          <p:spPr>
            <a:xfrm>
              <a:off x="9331178" y="5148654"/>
              <a:ext cx="1962150" cy="5539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OXFAM ITALIA INTERCULTURA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AREZZO, ITALY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4">
                    <a:extLst>
                      <a:ext uri="{A12FA001-AC4F-418D-AE19-62706E023703}">
                        <ahyp:hlinkClr xmlns:ahyp="http://schemas.microsoft.com/office/drawing/2018/hyperlinkcolor" xmlns="" val="tx"/>
                      </a:ext>
                    </a:extLst>
                  </a:hlinkClick>
                </a:rPr>
                <a:t>www.oxfamitalia.org/</a:t>
              </a:r>
              <a:endParaRPr sz="1000" b="0" i="0" u="none" strike="noStrike" cap="none">
                <a:solidFill>
                  <a:srgbClr val="414042"/>
                </a:solidFill>
                <a:latin typeface="Roboto"/>
                <a:ea typeface="Roboto"/>
                <a:cs typeface="Roboto"/>
                <a:sym typeface="Roboto"/>
              </a:endParaRPr>
            </a:p>
          </p:txBody>
        </p:sp>
      </p:grpSp>
      <p:sp>
        <p:nvSpPr>
          <p:cNvPr id="165" name="Google Shape;165;p2"/>
          <p:cNvSpPr txBox="1"/>
          <p:nvPr/>
        </p:nvSpPr>
        <p:spPr>
          <a:xfrm>
            <a:off x="5662539" y="3702651"/>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CONNEXIONS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ATHENS, GREECE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5">
                  <a:extLst>
                    <a:ext uri="{A12FA001-AC4F-418D-AE19-62706E023703}">
                      <ahyp:hlinkClr xmlns:ahyp="http://schemas.microsoft.com/office/drawing/2018/hyperlinkcolor" xmlns="" val="tx"/>
                    </a:ext>
                  </a:extLst>
                </a:hlinkClick>
              </a:rPr>
              <a:t>www.connexions.gr</a:t>
            </a:r>
            <a:r>
              <a:rPr lang="en-US" sz="1100" b="0" i="0" u="none" strike="noStrike" cap="none">
                <a:solidFill>
                  <a:srgbClr val="D71920"/>
                </a:solidFill>
                <a:latin typeface="Roboto"/>
                <a:ea typeface="Roboto"/>
                <a:cs typeface="Roboto"/>
                <a:sym typeface="Roboto"/>
              </a:rPr>
              <a:t> </a:t>
            </a:r>
            <a:endParaRPr sz="1100" b="0" i="0" u="none" strike="noStrike" cap="none">
              <a:solidFill>
                <a:srgbClr val="414042"/>
              </a:solidFill>
              <a:latin typeface="Roboto"/>
              <a:ea typeface="Roboto"/>
              <a:cs typeface="Roboto"/>
              <a:sym typeface="Roboto"/>
            </a:endParaRPr>
          </a:p>
        </p:txBody>
      </p:sp>
      <p:pic>
        <p:nvPicPr>
          <p:cNvPr id="166" name="Google Shape;166;p2"/>
          <p:cNvPicPr preferRelativeResize="0"/>
          <p:nvPr/>
        </p:nvPicPr>
        <p:blipFill rotWithShape="1">
          <a:blip r:embed="rId16">
            <a:alphaModFix/>
          </a:blip>
          <a:srcRect/>
          <a:stretch/>
        </p:blipFill>
        <p:spPr>
          <a:xfrm>
            <a:off x="588861" y="4109931"/>
            <a:ext cx="2083037" cy="1322563"/>
          </a:xfrm>
          <a:prstGeom prst="rect">
            <a:avLst/>
          </a:prstGeom>
          <a:noFill/>
          <a:ln>
            <a:noFill/>
          </a:ln>
        </p:spPr>
      </p:pic>
      <p:pic>
        <p:nvPicPr>
          <p:cNvPr id="167" name="Google Shape;167;p2"/>
          <p:cNvPicPr preferRelativeResize="0"/>
          <p:nvPr/>
        </p:nvPicPr>
        <p:blipFill rotWithShape="1">
          <a:blip r:embed="rId17">
            <a:alphaModFix/>
          </a:blip>
          <a:srcRect/>
          <a:stretch/>
        </p:blipFill>
        <p:spPr>
          <a:xfrm>
            <a:off x="8766354" y="4519731"/>
            <a:ext cx="2158782" cy="886067"/>
          </a:xfrm>
          <a:prstGeom prst="rect">
            <a:avLst/>
          </a:prstGeom>
          <a:noFill/>
          <a:ln>
            <a:noFill/>
          </a:ln>
        </p:spPr>
      </p:pic>
      <p:sp>
        <p:nvSpPr>
          <p:cNvPr id="168" name="Google Shape;168;p2"/>
          <p:cNvSpPr txBox="1"/>
          <p:nvPr/>
        </p:nvSpPr>
        <p:spPr>
          <a:xfrm>
            <a:off x="5662539" y="5551538"/>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AMSED</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STRASBOURG, FRANCE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8">
                  <a:extLst>
                    <a:ext uri="{A12FA001-AC4F-418D-AE19-62706E023703}">
                      <ahyp:hlinkClr xmlns:ahyp="http://schemas.microsoft.com/office/drawing/2018/hyperlinkcolor" xmlns="" val="tx"/>
                    </a:ext>
                  </a:extLst>
                </a:hlinkClick>
              </a:rPr>
              <a:t>www.amsed.fr</a:t>
            </a:r>
            <a:r>
              <a:rPr lang="en-US" sz="1100" b="0" i="0" u="none" strike="noStrike" cap="none">
                <a:solidFill>
                  <a:srgbClr val="D71920"/>
                </a:solidFill>
                <a:latin typeface="Roboto"/>
                <a:ea typeface="Roboto"/>
                <a:cs typeface="Roboto"/>
                <a:sym typeface="Roboto"/>
              </a:rPr>
              <a:t> </a:t>
            </a:r>
            <a:endParaRPr sz="1100" b="0" i="0" u="none" strike="noStrike" cap="none">
              <a:solidFill>
                <a:srgbClr val="414042"/>
              </a:solidFill>
              <a:latin typeface="Roboto"/>
              <a:ea typeface="Roboto"/>
              <a:cs typeface="Roboto"/>
              <a:sym typeface="Roboto"/>
            </a:endParaRPr>
          </a:p>
        </p:txBody>
      </p:sp>
      <p:sp>
        <p:nvSpPr>
          <p:cNvPr id="169" name="Google Shape;169;p2"/>
          <p:cNvSpPr txBox="1"/>
          <p:nvPr/>
        </p:nvSpPr>
        <p:spPr>
          <a:xfrm>
            <a:off x="-2994706" y="5494738"/>
            <a:ext cx="8558520"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RESET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CYPRUS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9">
                  <a:extLst>
                    <a:ext uri="{A12FA001-AC4F-418D-AE19-62706E023703}">
                      <ahyp:hlinkClr xmlns:ahyp="http://schemas.microsoft.com/office/drawing/2018/hyperlinkcolor" xmlns="" val="tx"/>
                    </a:ext>
                  </a:extLst>
                </a:hlinkClick>
              </a:rPr>
              <a:t>www.resetcy.com</a:t>
            </a:r>
            <a:r>
              <a:rPr lang="en-US" sz="1100" b="0" i="0" u="none" strike="noStrike" cap="none">
                <a:solidFill>
                  <a:srgbClr val="D71920"/>
                </a:solidFill>
                <a:latin typeface="Roboto"/>
                <a:ea typeface="Roboto"/>
                <a:cs typeface="Roboto"/>
                <a:sym typeface="Roboto"/>
              </a:rPr>
              <a:t>  </a:t>
            </a:r>
            <a:endParaRPr sz="1100" b="0" i="0" u="none" strike="noStrike" cap="none">
              <a:solidFill>
                <a:srgbClr val="414042"/>
              </a:solidFill>
              <a:latin typeface="Roboto"/>
              <a:ea typeface="Roboto"/>
              <a:cs typeface="Roboto"/>
              <a:sym typeface="Roboto"/>
            </a:endParaRPr>
          </a:p>
        </p:txBody>
      </p:sp>
      <p:pic>
        <p:nvPicPr>
          <p:cNvPr id="170" name="Google Shape;170;p2" descr="Εικόνα που περιέχει γραφικά, κείμενο, γραφιστική, γραμματοσειρά&#10;&#10;Περιγραφή που δημιουργήθηκε αυτόματα"/>
          <p:cNvPicPr preferRelativeResize="0"/>
          <p:nvPr/>
        </p:nvPicPr>
        <p:blipFill rotWithShape="1">
          <a:blip r:embed="rId20">
            <a:alphaModFix/>
          </a:blip>
          <a:srcRect/>
          <a:stretch/>
        </p:blipFill>
        <p:spPr>
          <a:xfrm>
            <a:off x="6337502" y="3609276"/>
            <a:ext cx="2687298" cy="812537"/>
          </a:xfrm>
          <a:prstGeom prst="rect">
            <a:avLst/>
          </a:prstGeom>
          <a:noFill/>
          <a:ln>
            <a:noFill/>
          </a:ln>
        </p:spPr>
      </p:pic>
      <p:pic>
        <p:nvPicPr>
          <p:cNvPr id="171" name="Google Shape;171;p2" descr="A close up of a logo&#10;&#10;Description automatically generated"/>
          <p:cNvPicPr preferRelativeResize="0"/>
          <p:nvPr/>
        </p:nvPicPr>
        <p:blipFill rotWithShape="1">
          <a:blip r:embed="rId21">
            <a:alphaModFix/>
          </a:blip>
          <a:srcRect/>
          <a:stretch/>
        </p:blipFill>
        <p:spPr>
          <a:xfrm>
            <a:off x="267150" y="1608951"/>
            <a:ext cx="2687300" cy="1097063"/>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3" y="1239891"/>
            <a:ext cx="10515600" cy="618300"/>
          </a:xfrm>
        </p:spPr>
        <p:txBody>
          <a:bodyPr/>
          <a:lstStyle/>
          <a:p>
            <a:r>
              <a:rPr lang="en-US" sz="2200" b="1" dirty="0">
                <a:solidFill>
                  <a:srgbClr val="203864"/>
                </a:solidFill>
              </a:rPr>
              <a:t>Objectives</a:t>
            </a:r>
            <a:endParaRPr lang="el-GR" dirty="0">
              <a:solidFill>
                <a:srgbClr val="203864"/>
              </a:solidFill>
            </a:endParaRPr>
          </a:p>
        </p:txBody>
      </p:sp>
      <p:sp>
        <p:nvSpPr>
          <p:cNvPr id="8" name="Google Shape;235;p4"/>
          <p:cNvSpPr txBox="1"/>
          <p:nvPr/>
        </p:nvSpPr>
        <p:spPr>
          <a:xfrm>
            <a:off x="526419" y="348996"/>
            <a:ext cx="8471838" cy="61353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defTabSz="914400" rtl="0" eaLnBrk="1" fontAlgn="auto" latinLnBrk="0" hangingPunct="1">
              <a:lnSpc>
                <a:spcPct val="90000"/>
              </a:lnSpc>
              <a:spcBef>
                <a:spcPts val="0"/>
              </a:spcBef>
              <a:spcAft>
                <a:spcPts val="0"/>
              </a:spcAft>
              <a:buClr>
                <a:prstClr val="black"/>
              </a:buClr>
              <a:buSzPts val="1800"/>
              <a:buFont typeface="Arial"/>
              <a:buNone/>
              <a:tabLst/>
              <a:defRPr/>
            </a:pPr>
            <a:r>
              <a:rPr kumimoji="0" lang="en-US" sz="1800" b="1" i="0" u="none" strike="noStrike" kern="0" cap="none" spc="0" normalizeH="0" baseline="0" noProof="0">
                <a:ln>
                  <a:noFill/>
                </a:ln>
                <a:solidFill>
                  <a:prstClr val="black"/>
                </a:solidFill>
                <a:effectLst/>
                <a:uLnTx/>
                <a:uFillTx/>
                <a:latin typeface="Arial"/>
                <a:cs typeface="Arial"/>
                <a:sym typeface="Arial"/>
              </a:rPr>
              <a:t>General awareness on the relevance of self-management and Health apps</a:t>
            </a:r>
            <a:r>
              <a:rPr kumimoji="0" lang="en-US" sz="1400" b="1" i="0" u="none" strike="noStrike" kern="0" cap="none" spc="0" normalizeH="0" baseline="0" noProof="0">
                <a:ln>
                  <a:noFill/>
                </a:ln>
                <a:solidFill>
                  <a:prstClr val="black"/>
                </a:solidFill>
                <a:effectLst/>
                <a:uLnTx/>
                <a:uFillTx/>
                <a:latin typeface="Arial"/>
                <a:cs typeface="Arial"/>
                <a:sym typeface="Arial"/>
              </a:rPr>
              <a:t>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 name="Google Shape;234;p4"/>
          <p:cNvSpPr/>
          <p:nvPr/>
        </p:nvSpPr>
        <p:spPr>
          <a:xfrm>
            <a:off x="-39275" y="345974"/>
            <a:ext cx="565800" cy="6135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2400" b="1" i="0" u="none" strike="noStrike" kern="0" cap="none" spc="0" normalizeH="0" baseline="0" noProof="0" dirty="0">
                <a:ln>
                  <a:noFill/>
                </a:ln>
                <a:solidFill>
                  <a:prstClr val="white"/>
                </a:solidFill>
                <a:effectLst/>
                <a:uLnTx/>
                <a:uFillTx/>
                <a:latin typeface="Calibri"/>
                <a:ea typeface="Calibri"/>
                <a:cs typeface="Calibri"/>
                <a:sym typeface="Calibri"/>
              </a:rPr>
              <a:t>1</a:t>
            </a:r>
            <a:endParaRPr kumimoji="0" sz="2400" b="1" i="0" u="none" strike="noStrike" kern="0" cap="none" spc="0" normalizeH="0" baseline="0" noProof="0" dirty="0">
              <a:ln>
                <a:noFill/>
              </a:ln>
              <a:solidFill>
                <a:prstClr val="white"/>
              </a:solidFill>
              <a:effectLst/>
              <a:uLnTx/>
              <a:uFillTx/>
              <a:latin typeface="Calibri"/>
              <a:ea typeface="Calibri"/>
              <a:cs typeface="Calibri"/>
              <a:sym typeface="Calibri"/>
            </a:endParaRPr>
          </a:p>
        </p:txBody>
      </p:sp>
      <p:sp>
        <p:nvSpPr>
          <p:cNvPr id="10" name="Google Shape;182;p4"/>
          <p:cNvSpPr txBox="1">
            <a:spLocks/>
          </p:cNvSpPr>
          <p:nvPr/>
        </p:nvSpPr>
        <p:spPr>
          <a:xfrm>
            <a:off x="570033" y="2735494"/>
            <a:ext cx="6691800" cy="1719300"/>
          </a:xfrm>
          <a:prstGeom prst="rect">
            <a:avLst/>
          </a:prstGeom>
          <a:noFill/>
          <a:ln>
            <a:noFill/>
          </a:ln>
        </p:spPr>
        <p:txBody>
          <a:bodyPr spcFirstLastPara="1" vert="horz" wrap="square" lIns="91425" tIns="45700" rIns="91425" bIns="45700" rtlCol="0" anchor="t" anchorCtr="0">
            <a:normAutofit/>
          </a:bodyPr>
          <a:lstStyle>
            <a:lvl1pPr marL="2286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200" kern="1200">
                <a:solidFill>
                  <a:schemeClr val="tx1"/>
                </a:solidFill>
                <a:effectLst/>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0000"/>
              </a:buClr>
              <a:buSzPct val="120000"/>
              <a:buFont typeface="Wingdings" panose="05000000000000000000" pitchFamily="2" charset="2"/>
              <a:buChar char="ü"/>
              <a:defRPr sz="2200" kern="1200">
                <a:solidFill>
                  <a:schemeClr val="tx1"/>
                </a:solidFill>
                <a:effectLst/>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SzPts val="2200"/>
              <a:buFont typeface="Noto Sans Symbols"/>
              <a:buChar char="✔"/>
            </a:pPr>
            <a:r>
              <a:rPr lang="en-US" sz="2400" dirty="0">
                <a:latin typeface="Calibri" panose="020F0502020204030204" pitchFamily="34" charset="0"/>
                <a:cs typeface="Calibri" panose="020F0502020204030204" pitchFamily="34" charset="0"/>
              </a:rPr>
              <a:t>Mig health apps </a:t>
            </a:r>
            <a:r>
              <a:rPr lang="en-US" sz="2400" dirty="0" err="1">
                <a:latin typeface="Calibri" panose="020F0502020204030204" pitchFamily="34" charset="0"/>
                <a:cs typeface="Calibri" panose="020F0502020204030204" pitchFamily="34" charset="0"/>
              </a:rPr>
              <a:t>programme</a:t>
            </a:r>
            <a:r>
              <a:rPr lang="en-US" sz="2400" dirty="0">
                <a:latin typeface="Calibri" panose="020F0502020204030204" pitchFamily="34" charset="0"/>
                <a:cs typeface="Calibri" panose="020F0502020204030204" pitchFamily="34" charset="0"/>
              </a:rPr>
              <a:t> sum-up</a:t>
            </a:r>
            <a:endParaRPr lang="en-US" dirty="0">
              <a:latin typeface="Calibri" panose="020F0502020204030204" pitchFamily="34" charset="0"/>
              <a:cs typeface="Calibri" panose="020F0502020204030204" pitchFamily="34" charset="0"/>
            </a:endParaRPr>
          </a:p>
          <a:p>
            <a:pPr marL="342900" indent="-342900">
              <a:buSzPts val="2200"/>
              <a:buFont typeface="Noto Sans Symbols"/>
              <a:buChar char="✔"/>
            </a:pPr>
            <a:r>
              <a:rPr lang="en-US" sz="2400" dirty="0">
                <a:latin typeface="Calibri" panose="020F0502020204030204" pitchFamily="34" charset="0"/>
                <a:cs typeface="Calibri" panose="020F0502020204030204" pitchFamily="34" charset="0"/>
              </a:rPr>
              <a:t>Health self management sum-up</a:t>
            </a:r>
            <a:endParaRPr lang="en-US" dirty="0">
              <a:latin typeface="Calibri" panose="020F0502020204030204" pitchFamily="34" charset="0"/>
              <a:cs typeface="Calibri" panose="020F0502020204030204" pitchFamily="34" charset="0"/>
            </a:endParaRPr>
          </a:p>
          <a:p>
            <a:pPr marL="342900" indent="-342900">
              <a:buSzPts val="2200"/>
              <a:buFont typeface="Noto Sans Symbols"/>
              <a:buChar char="✔"/>
            </a:pPr>
            <a:r>
              <a:rPr lang="en-US" sz="2400" dirty="0">
                <a:latin typeface="Calibri" panose="020F0502020204030204" pitchFamily="34" charset="0"/>
                <a:cs typeface="Calibri" panose="020F0502020204030204" pitchFamily="34" charset="0"/>
              </a:rPr>
              <a:t>Main areas of the </a:t>
            </a:r>
            <a:r>
              <a:rPr lang="en-US" sz="2400" dirty="0" err="1">
                <a:latin typeface="Calibri" panose="020F0502020204030204" pitchFamily="34" charset="0"/>
                <a:cs typeface="Calibri" panose="020F0502020204030204" pitchFamily="34" charset="0"/>
              </a:rPr>
              <a:t>programme</a:t>
            </a:r>
            <a:endParaRPr lang="en-US" sz="2400" dirty="0">
              <a:latin typeface="Calibri" panose="020F0502020204030204" pitchFamily="34" charset="0"/>
              <a:cs typeface="Calibri" panose="020F0502020204030204" pitchFamily="34" charset="0"/>
            </a:endParaRPr>
          </a:p>
          <a:p>
            <a:pPr marL="0" indent="0">
              <a:spcBef>
                <a:spcPts val="0"/>
              </a:spcBef>
              <a:spcAft>
                <a:spcPts val="0"/>
              </a:spcAft>
              <a:buSzPts val="2200"/>
              <a:buFont typeface="Wingdings" panose="05000000000000000000" pitchFamily="2" charset="2"/>
              <a:buNone/>
            </a:pPr>
            <a:endParaRPr lang="en-US" dirty="0"/>
          </a:p>
          <a:p>
            <a:pPr marL="342900" indent="-203200">
              <a:spcBef>
                <a:spcPts val="0"/>
              </a:spcBef>
              <a:spcAft>
                <a:spcPts val="0"/>
              </a:spcAft>
              <a:buSzPts val="2200"/>
              <a:buFont typeface="Noto Sans Symbols"/>
              <a:buNone/>
            </a:pPr>
            <a:endParaRPr lang="en-US" dirty="0"/>
          </a:p>
        </p:txBody>
      </p:sp>
      <p:sp>
        <p:nvSpPr>
          <p:cNvPr id="2" name="TextBox 1">
            <a:extLst>
              <a:ext uri="{FF2B5EF4-FFF2-40B4-BE49-F238E27FC236}">
                <a16:creationId xmlns:a16="http://schemas.microsoft.com/office/drawing/2014/main" id="{9F8CF79B-05D3-038F-05F2-5DE190B3A05C}"/>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Source: Image by </a:t>
            </a:r>
            <a:r>
              <a:rPr lang="en-US" sz="1200" dirty="0" err="1">
                <a:hlinkClick r:id="rId3"/>
              </a:rPr>
              <a:t>nuraghies</a:t>
            </a:r>
            <a:r>
              <a:rPr lang="en-US" sz="1200" dirty="0">
                <a:hlinkClick r:id="rId3"/>
              </a:rPr>
              <a:t> on </a:t>
            </a:r>
            <a:r>
              <a:rPr lang="en-US" sz="1200" dirty="0" err="1">
                <a:hlinkClick r:id="rId3"/>
              </a:rPr>
              <a:t>Freepik</a:t>
            </a:r>
            <a:endParaRPr lang="el-GR" sz="1200" dirty="0"/>
          </a:p>
        </p:txBody>
      </p:sp>
      <p:pic>
        <p:nvPicPr>
          <p:cNvPr id="3" name="Google Shape;479;g2c319d66040_0_178">
            <a:extLst>
              <a:ext uri="{FF2B5EF4-FFF2-40B4-BE49-F238E27FC236}">
                <a16:creationId xmlns:a16="http://schemas.microsoft.com/office/drawing/2014/main" id="{6E42123C-5B7A-0405-7A4D-040796BF0F8C}"/>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23486029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58000" y="1227864"/>
            <a:ext cx="10515600" cy="618300"/>
          </a:xfrm>
        </p:spPr>
        <p:txBody>
          <a:bodyPr/>
          <a:lstStyle/>
          <a:p>
            <a:r>
              <a:rPr lang="en-US" dirty="0">
                <a:solidFill>
                  <a:srgbClr val="203864"/>
                </a:solidFill>
              </a:rPr>
              <a:t>Competences</a:t>
            </a:r>
            <a:endParaRPr lang="el-GR" dirty="0">
              <a:solidFill>
                <a:srgbClr val="203864"/>
              </a:solidFill>
            </a:endParaRPr>
          </a:p>
        </p:txBody>
      </p:sp>
      <p:sp>
        <p:nvSpPr>
          <p:cNvPr id="8" name="Google Shape;235;p4"/>
          <p:cNvSpPr txBox="1"/>
          <p:nvPr/>
        </p:nvSpPr>
        <p:spPr>
          <a:xfrm>
            <a:off x="526419" y="348996"/>
            <a:ext cx="8471838" cy="61353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defTabSz="914400" rtl="0" eaLnBrk="1" fontAlgn="auto" latinLnBrk="0" hangingPunct="1">
              <a:lnSpc>
                <a:spcPct val="90000"/>
              </a:lnSpc>
              <a:spcBef>
                <a:spcPts val="0"/>
              </a:spcBef>
              <a:spcAft>
                <a:spcPts val="0"/>
              </a:spcAft>
              <a:buClr>
                <a:prstClr val="black"/>
              </a:buClr>
              <a:buSzPts val="1800"/>
              <a:buFont typeface="Arial"/>
              <a:buNone/>
              <a:tabLst/>
              <a:defRPr/>
            </a:pPr>
            <a:r>
              <a:rPr kumimoji="0" lang="en-US" sz="1800" b="1" i="0" u="none" strike="noStrike" kern="0" cap="none" spc="0" normalizeH="0" baseline="0" noProof="0">
                <a:ln>
                  <a:noFill/>
                </a:ln>
                <a:solidFill>
                  <a:prstClr val="black"/>
                </a:solidFill>
                <a:effectLst/>
                <a:uLnTx/>
                <a:uFillTx/>
                <a:latin typeface="Arial"/>
                <a:cs typeface="Arial"/>
                <a:sym typeface="Arial"/>
              </a:rPr>
              <a:t>General awareness on the relevance of self-management and Health apps</a:t>
            </a:r>
            <a:r>
              <a:rPr kumimoji="0" lang="en-US" sz="1400" b="1" i="0" u="none" strike="noStrike" kern="0" cap="none" spc="0" normalizeH="0" baseline="0" noProof="0">
                <a:ln>
                  <a:noFill/>
                </a:ln>
                <a:solidFill>
                  <a:prstClr val="black"/>
                </a:solidFill>
                <a:effectLst/>
                <a:uLnTx/>
                <a:uFillTx/>
                <a:latin typeface="Arial"/>
                <a:cs typeface="Arial"/>
                <a:sym typeface="Arial"/>
              </a:rPr>
              <a:t>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9" name="Google Shape;234;p4"/>
          <p:cNvSpPr/>
          <p:nvPr/>
        </p:nvSpPr>
        <p:spPr>
          <a:xfrm>
            <a:off x="-39275" y="345974"/>
            <a:ext cx="565800" cy="6135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2400" b="1" i="0" u="none" strike="noStrike" kern="0" cap="none" spc="0" normalizeH="0" baseline="0" noProof="0" dirty="0">
                <a:ln>
                  <a:noFill/>
                </a:ln>
                <a:solidFill>
                  <a:prstClr val="white"/>
                </a:solidFill>
                <a:effectLst/>
                <a:uLnTx/>
                <a:uFillTx/>
                <a:latin typeface="Calibri"/>
                <a:ea typeface="Calibri"/>
                <a:cs typeface="Calibri"/>
                <a:sym typeface="Calibri"/>
              </a:rPr>
              <a:t>1</a:t>
            </a:r>
            <a:endParaRPr kumimoji="0" sz="2400" b="1" i="0" u="none" strike="noStrike" kern="0" cap="none" spc="0" normalizeH="0" baseline="0" noProof="0" dirty="0">
              <a:ln>
                <a:noFill/>
              </a:ln>
              <a:solidFill>
                <a:prstClr val="white"/>
              </a:solidFill>
              <a:effectLst/>
              <a:uLnTx/>
              <a:uFillTx/>
              <a:latin typeface="Calibri"/>
              <a:ea typeface="Calibri"/>
              <a:cs typeface="Calibri"/>
              <a:sym typeface="Calibri"/>
            </a:endParaRPr>
          </a:p>
        </p:txBody>
      </p:sp>
      <p:sp>
        <p:nvSpPr>
          <p:cNvPr id="7" name="Google Shape;188;p5"/>
          <p:cNvSpPr txBox="1">
            <a:spLocks/>
          </p:cNvSpPr>
          <p:nvPr/>
        </p:nvSpPr>
        <p:spPr>
          <a:xfrm>
            <a:off x="594954" y="2534075"/>
            <a:ext cx="6390600" cy="1015500"/>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200" kern="1200">
                <a:solidFill>
                  <a:schemeClr val="tx1"/>
                </a:solidFill>
                <a:effectLst/>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0000"/>
              </a:buClr>
              <a:buSzPct val="120000"/>
              <a:buFont typeface="Wingdings" panose="05000000000000000000" pitchFamily="2" charset="2"/>
              <a:buChar char="ü"/>
              <a:defRPr sz="2200" kern="1200">
                <a:solidFill>
                  <a:schemeClr val="tx1"/>
                </a:solidFill>
                <a:effectLst/>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393700">
              <a:buClr>
                <a:srgbClr val="C01E24"/>
              </a:buClr>
              <a:buSzPts val="2600"/>
              <a:buFont typeface="Calibri"/>
              <a:buChar char="✔"/>
            </a:pPr>
            <a:r>
              <a:rPr lang="en-US" sz="2400" dirty="0">
                <a:latin typeface="Calibri" panose="020F0502020204030204" pitchFamily="34" charset="0"/>
                <a:cs typeface="Calibri" panose="020F0502020204030204" pitchFamily="34" charset="0"/>
              </a:rPr>
              <a:t>Summary of the main lessons learned from the ETA 1</a:t>
            </a:r>
          </a:p>
        </p:txBody>
      </p:sp>
      <p:sp>
        <p:nvSpPr>
          <p:cNvPr id="2" name="Ορθογώνιο 1">
            <a:extLst>
              <a:ext uri="{FF2B5EF4-FFF2-40B4-BE49-F238E27FC236}">
                <a16:creationId xmlns:a16="http://schemas.microsoft.com/office/drawing/2014/main" id="{F1EE1A09-187B-A164-B1C2-3928B8879EFA}"/>
              </a:ext>
            </a:extLst>
          </p:cNvPr>
          <p:cNvSpPr/>
          <p:nvPr/>
        </p:nvSpPr>
        <p:spPr>
          <a:xfrm>
            <a:off x="3419912" y="6129356"/>
            <a:ext cx="8772088" cy="276999"/>
          </a:xfrm>
          <a:prstGeom prst="rect">
            <a:avLst/>
          </a:prstGeom>
        </p:spPr>
        <p:txBody>
          <a:bodyPr wrap="square">
            <a:spAutoFit/>
          </a:bodyPr>
          <a:lstStyle/>
          <a:p>
            <a:pPr algn="r"/>
            <a:r>
              <a:rPr lang="en-US" sz="1200" dirty="0">
                <a:hlinkClick r:id="rId3"/>
              </a:rPr>
              <a:t>Image by </a:t>
            </a:r>
            <a:r>
              <a:rPr lang="en-US" sz="1200" dirty="0" err="1">
                <a:hlinkClick r:id="rId3"/>
              </a:rPr>
              <a:t>vectorjuice</a:t>
            </a:r>
            <a:r>
              <a:rPr lang="en-US" sz="1200" dirty="0">
                <a:hlinkClick r:id="rId3"/>
              </a:rPr>
              <a:t> on </a:t>
            </a:r>
            <a:r>
              <a:rPr lang="en-US" sz="1200" dirty="0" err="1">
                <a:hlinkClick r:id="rId3"/>
              </a:rPr>
              <a:t>Freepik</a:t>
            </a:r>
            <a:endParaRPr lang="en-US" sz="1200" dirty="0"/>
          </a:p>
        </p:txBody>
      </p:sp>
      <p:pic>
        <p:nvPicPr>
          <p:cNvPr id="3" name="Google Shape;190;g2c07f5df07d_0_263">
            <a:extLst>
              <a:ext uri="{FF2B5EF4-FFF2-40B4-BE49-F238E27FC236}">
                <a16:creationId xmlns:a16="http://schemas.microsoft.com/office/drawing/2014/main" id="{8A786986-7073-9B95-8FB8-3EBDAE98712C}"/>
              </a:ext>
            </a:extLst>
          </p:cNvPr>
          <p:cNvPicPr preferRelativeResize="0"/>
          <p:nvPr/>
        </p:nvPicPr>
        <p:blipFill rotWithShape="1">
          <a:blip r:embed="rId4">
            <a:alphaModFix/>
          </a:blip>
          <a:srcRect l="9128" t="16689" r="8041" b="16683"/>
          <a:stretch/>
        </p:blipFill>
        <p:spPr>
          <a:xfrm>
            <a:off x="7308000" y="2217090"/>
            <a:ext cx="4884000" cy="3845310"/>
          </a:xfrm>
          <a:prstGeom prst="rect">
            <a:avLst/>
          </a:prstGeom>
          <a:noFill/>
          <a:ln>
            <a:noFill/>
          </a:ln>
        </p:spPr>
      </p:pic>
    </p:spTree>
    <p:extLst>
      <p:ext uri="{BB962C8B-B14F-4D97-AF65-F5344CB8AC3E}">
        <p14:creationId xmlns:p14="http://schemas.microsoft.com/office/powerpoint/2010/main" val="17383607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g2bab904ce24_0_246"/>
          <p:cNvSpPr txBox="1">
            <a:spLocks noGrp="1"/>
          </p:cNvSpPr>
          <p:nvPr>
            <p:ph type="title"/>
          </p:nvPr>
        </p:nvSpPr>
        <p:spPr>
          <a:xfrm>
            <a:off x="558000" y="1080000"/>
            <a:ext cx="11059800" cy="7281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100"/>
              <a:buFont typeface="Arial"/>
              <a:buNone/>
            </a:pPr>
            <a:r>
              <a:rPr lang="en-US" sz="3200" dirty="0"/>
              <a:t>Mig Health Apps (1)</a:t>
            </a:r>
            <a:endParaRPr sz="3200" dirty="0"/>
          </a:p>
        </p:txBody>
      </p:sp>
      <p:sp>
        <p:nvSpPr>
          <p:cNvPr id="201" name="Google Shape;201;g2bab904ce24_0_246"/>
          <p:cNvSpPr txBox="1">
            <a:spLocks noGrp="1"/>
          </p:cNvSpPr>
          <p:nvPr>
            <p:ph type="body" idx="1"/>
          </p:nvPr>
        </p:nvSpPr>
        <p:spPr>
          <a:xfrm>
            <a:off x="557999" y="2188029"/>
            <a:ext cx="6421299" cy="4212900"/>
          </a:xfrm>
          <a:prstGeom prst="rect">
            <a:avLst/>
          </a:prstGeom>
          <a:noFill/>
          <a:ln>
            <a:noFill/>
          </a:ln>
        </p:spPr>
        <p:txBody>
          <a:bodyPr spcFirstLastPara="1" wrap="square" lIns="91425" tIns="45700" rIns="91425" bIns="45700" anchor="t" anchorCtr="0">
            <a:normAutofit/>
          </a:bodyPr>
          <a:lstStyle/>
          <a:p>
            <a:pPr marL="228600" lvl="0" indent="-247650" algn="just" rtl="0">
              <a:lnSpc>
                <a:spcPct val="150000"/>
              </a:lnSpc>
              <a:spcBef>
                <a:spcPts val="0"/>
              </a:spcBef>
              <a:spcAft>
                <a:spcPts val="0"/>
              </a:spcAft>
              <a:buSzPts val="2100"/>
              <a:buChar char="▪"/>
            </a:pPr>
            <a:r>
              <a:rPr lang="en-US" sz="2800" dirty="0"/>
              <a:t>The aim of the </a:t>
            </a:r>
            <a:r>
              <a:rPr lang="en-US" sz="2800" dirty="0" err="1"/>
              <a:t>Mig</a:t>
            </a:r>
            <a:r>
              <a:rPr lang="en-US" sz="2800" dirty="0"/>
              <a:t> Health Apps project is to increase migrants' competencies in the use of health applications.</a:t>
            </a:r>
            <a:endParaRPr sz="2800" dirty="0"/>
          </a:p>
        </p:txBody>
      </p:sp>
      <p:pic>
        <p:nvPicPr>
          <p:cNvPr id="7" name="Google Shape;140;p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4A715AF3-6FEB-5767-7981-FEE0767A565B}"/>
              </a:ext>
            </a:extLst>
          </p:cNvPr>
          <p:cNvPicPr preferRelativeResize="0"/>
          <p:nvPr/>
        </p:nvPicPr>
        <p:blipFill rotWithShape="1">
          <a:blip r:embed="rId3">
            <a:alphaModFix/>
          </a:blip>
          <a:srcRect/>
          <a:stretch/>
        </p:blipFill>
        <p:spPr>
          <a:xfrm>
            <a:off x="8275175" y="2188029"/>
            <a:ext cx="1964267" cy="3699896"/>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223BEAD-A8A6-83F6-63A6-3C8090CF2C6E}"/>
              </a:ext>
            </a:extLst>
          </p:cNvPr>
          <p:cNvSpPr>
            <a:spLocks noGrp="1"/>
          </p:cNvSpPr>
          <p:nvPr>
            <p:ph type="title"/>
          </p:nvPr>
        </p:nvSpPr>
        <p:spPr/>
        <p:txBody>
          <a:bodyPr/>
          <a:lstStyle/>
          <a:p>
            <a:r>
              <a:rPr lang="en-US" sz="2800" dirty="0"/>
              <a:t>Mig Health Apps (2)</a:t>
            </a:r>
            <a:endParaRPr lang="el-GR" dirty="0"/>
          </a:p>
        </p:txBody>
      </p:sp>
      <p:sp>
        <p:nvSpPr>
          <p:cNvPr id="3" name="Θέση κειμένου 2">
            <a:extLst>
              <a:ext uri="{FF2B5EF4-FFF2-40B4-BE49-F238E27FC236}">
                <a16:creationId xmlns:a16="http://schemas.microsoft.com/office/drawing/2014/main" id="{B68D029E-1CE9-6D20-AE8A-B85E15400294}"/>
              </a:ext>
            </a:extLst>
          </p:cNvPr>
          <p:cNvSpPr>
            <a:spLocks noGrp="1"/>
          </p:cNvSpPr>
          <p:nvPr>
            <p:ph type="body" idx="1"/>
          </p:nvPr>
        </p:nvSpPr>
        <p:spPr>
          <a:xfrm>
            <a:off x="557999" y="1799999"/>
            <a:ext cx="3905144" cy="4866000"/>
          </a:xfrm>
        </p:spPr>
        <p:txBody>
          <a:bodyPr/>
          <a:lstStyle/>
          <a:p>
            <a:pPr marL="228600" lvl="0" indent="-247650" algn="l" rtl="0">
              <a:lnSpc>
                <a:spcPct val="150000"/>
              </a:lnSpc>
              <a:spcBef>
                <a:spcPts val="0"/>
              </a:spcBef>
              <a:spcAft>
                <a:spcPts val="0"/>
              </a:spcAft>
              <a:buSzPts val="2100"/>
              <a:buChar char="▪"/>
            </a:pPr>
            <a:r>
              <a:rPr lang="en-US" sz="2400" dirty="0"/>
              <a:t>The Training Program is structured into a set of “Experiential Training Activities”</a:t>
            </a:r>
          </a:p>
          <a:p>
            <a:endParaRPr lang="el-GR" dirty="0"/>
          </a:p>
        </p:txBody>
      </p:sp>
      <p:sp>
        <p:nvSpPr>
          <p:cNvPr id="4" name="Google Shape;364;g1f204218ebb_0_505">
            <a:extLst>
              <a:ext uri="{FF2B5EF4-FFF2-40B4-BE49-F238E27FC236}">
                <a16:creationId xmlns:a16="http://schemas.microsoft.com/office/drawing/2014/main" id="{C96B36BC-08CB-CD12-EFCF-25C8C0A98BEF}"/>
              </a:ext>
            </a:extLst>
          </p:cNvPr>
          <p:cNvSpPr txBox="1"/>
          <p:nvPr/>
        </p:nvSpPr>
        <p:spPr>
          <a:xfrm>
            <a:off x="4463143" y="1890941"/>
            <a:ext cx="7347857" cy="4524275"/>
          </a:xfrm>
          <a:prstGeom prst="rect">
            <a:avLst/>
          </a:prstGeom>
          <a:noFill/>
          <a:ln w="28575" cap="flat" cmpd="sng">
            <a:solidFill>
              <a:srgbClr val="C00000"/>
            </a:solidFill>
            <a:prstDash val="solid"/>
            <a:round/>
            <a:headEnd type="none" w="sm" len="sm"/>
            <a:tailEnd type="none" w="sm" len="sm"/>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i="0" u="none" strike="noStrike" cap="none" dirty="0">
                <a:solidFill>
                  <a:schemeClr val="dk1"/>
                </a:solidFill>
                <a:latin typeface="Calibri"/>
                <a:ea typeface="Calibri"/>
                <a:cs typeface="Calibri"/>
                <a:sym typeface="Calibri"/>
              </a:rPr>
              <a:t>ETA1. </a:t>
            </a:r>
            <a:r>
              <a:rPr lang="en-US" sz="2400" b="0" i="0" u="none" strike="noStrike" cap="none" dirty="0">
                <a:solidFill>
                  <a:schemeClr val="dk1"/>
                </a:solidFill>
                <a:latin typeface="Calibri"/>
                <a:ea typeface="Calibri"/>
                <a:cs typeface="Calibri"/>
                <a:sym typeface="Calibri"/>
              </a:rPr>
              <a:t>General awareness on the relevance of self-management and Health Apps </a:t>
            </a:r>
            <a:endParaRPr sz="2400" b="0" i="0" u="none" strike="noStrike" cap="none" dirty="0">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i="0" u="none" strike="noStrike" cap="none" dirty="0">
                <a:solidFill>
                  <a:schemeClr val="dk1"/>
                </a:solidFill>
                <a:latin typeface="Calibri"/>
                <a:ea typeface="Calibri"/>
                <a:cs typeface="Calibri"/>
                <a:sym typeface="Calibri"/>
              </a:rPr>
              <a:t>ETA2. </a:t>
            </a:r>
            <a:r>
              <a:rPr lang="en-US" sz="2400" b="0" i="0" u="none" strike="noStrike" cap="none" dirty="0">
                <a:solidFill>
                  <a:schemeClr val="dk1"/>
                </a:solidFill>
                <a:latin typeface="Calibri"/>
                <a:ea typeface="Calibri"/>
                <a:cs typeface="Calibri"/>
                <a:sym typeface="Calibri"/>
              </a:rPr>
              <a:t>How to search and select Health Apps </a:t>
            </a:r>
            <a:endParaRPr sz="2400" b="0" i="0" u="none" strike="noStrike" cap="none" dirty="0">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i="0" u="none" strike="noStrike" cap="none" dirty="0">
                <a:solidFill>
                  <a:schemeClr val="dk1"/>
                </a:solidFill>
                <a:latin typeface="Calibri"/>
                <a:ea typeface="Calibri"/>
                <a:cs typeface="Calibri"/>
                <a:sym typeface="Calibri"/>
              </a:rPr>
              <a:t>ETA3. </a:t>
            </a:r>
            <a:r>
              <a:rPr lang="en-US" sz="2400" b="0" i="0" u="none" strike="noStrike" cap="none" dirty="0">
                <a:solidFill>
                  <a:schemeClr val="dk1"/>
                </a:solidFill>
                <a:latin typeface="Calibri"/>
                <a:ea typeface="Calibri"/>
                <a:cs typeface="Calibri"/>
                <a:sym typeface="Calibri"/>
              </a:rPr>
              <a:t>Health Apps for Physical Activity </a:t>
            </a:r>
            <a:endParaRPr sz="2400" b="0" i="0" u="none" strike="noStrike" cap="none" dirty="0">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i="0" u="none" strike="noStrike" cap="none" dirty="0">
                <a:solidFill>
                  <a:schemeClr val="dk1"/>
                </a:solidFill>
                <a:latin typeface="Calibri"/>
                <a:ea typeface="Calibri"/>
                <a:cs typeface="Calibri"/>
                <a:sym typeface="Calibri"/>
              </a:rPr>
              <a:t>ETA4. </a:t>
            </a:r>
            <a:r>
              <a:rPr lang="en-US" sz="2400" b="0" i="0" u="none" strike="noStrike" cap="none" dirty="0">
                <a:solidFill>
                  <a:schemeClr val="dk1"/>
                </a:solidFill>
                <a:latin typeface="Calibri"/>
                <a:ea typeface="Calibri"/>
                <a:cs typeface="Calibri"/>
                <a:sym typeface="Calibri"/>
              </a:rPr>
              <a:t>Health Apps for Rest Routines </a:t>
            </a:r>
            <a:endParaRPr sz="2400" b="0" i="0" u="none" strike="noStrike" cap="none" dirty="0">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i="0" u="none" strike="noStrike" cap="none" dirty="0">
                <a:solidFill>
                  <a:schemeClr val="dk1"/>
                </a:solidFill>
                <a:latin typeface="Calibri"/>
                <a:ea typeface="Calibri"/>
                <a:cs typeface="Calibri"/>
                <a:sym typeface="Calibri"/>
              </a:rPr>
              <a:t>ETA5. </a:t>
            </a:r>
            <a:r>
              <a:rPr lang="en-US" sz="2400" b="0" i="0" u="none" strike="noStrike" cap="none" dirty="0">
                <a:solidFill>
                  <a:schemeClr val="dk1"/>
                </a:solidFill>
                <a:latin typeface="Calibri"/>
                <a:ea typeface="Calibri"/>
                <a:cs typeface="Calibri"/>
                <a:sym typeface="Calibri"/>
              </a:rPr>
              <a:t>Health Apps for Substances Use </a:t>
            </a: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dirty="0">
                <a:solidFill>
                  <a:schemeClr val="dk1"/>
                </a:solidFill>
                <a:latin typeface="Calibri"/>
                <a:cs typeface="Calibri"/>
                <a:sym typeface="Calibri"/>
              </a:rPr>
              <a:t>ETA6. </a:t>
            </a:r>
            <a:r>
              <a:rPr lang="en-US" sz="2400" dirty="0">
                <a:solidFill>
                  <a:schemeClr val="dk1"/>
                </a:solidFill>
                <a:latin typeface="Calibri"/>
                <a:cs typeface="Calibri"/>
                <a:sym typeface="Calibri"/>
              </a:rPr>
              <a:t>Health Apps for Nutrition </a:t>
            </a: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i="0" u="none" strike="noStrike" cap="none" dirty="0">
                <a:solidFill>
                  <a:schemeClr val="dk1"/>
                </a:solidFill>
                <a:latin typeface="Calibri"/>
                <a:ea typeface="Calibri"/>
                <a:cs typeface="Calibri"/>
                <a:sym typeface="Calibri"/>
              </a:rPr>
              <a:t>ETA7. </a:t>
            </a:r>
            <a:r>
              <a:rPr lang="en-US" sz="2400" b="0" i="0" u="none" strike="noStrike" cap="none" dirty="0">
                <a:solidFill>
                  <a:schemeClr val="dk1"/>
                </a:solidFill>
                <a:latin typeface="Calibri"/>
                <a:ea typeface="Calibri"/>
                <a:cs typeface="Calibri"/>
                <a:sym typeface="Calibri"/>
              </a:rPr>
              <a:t>Health Apps Women's Health </a:t>
            </a: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i="0" u="none" strike="noStrike" cap="none" dirty="0">
                <a:solidFill>
                  <a:schemeClr val="dk1"/>
                </a:solidFill>
                <a:latin typeface="Calibri"/>
                <a:ea typeface="Calibri"/>
                <a:cs typeface="Calibri"/>
                <a:sym typeface="Calibri"/>
              </a:rPr>
              <a:t>ETA8. </a:t>
            </a:r>
            <a:r>
              <a:rPr lang="en-US" sz="2400" b="0" i="0" u="none" strike="noStrike" cap="none" dirty="0">
                <a:solidFill>
                  <a:schemeClr val="dk1"/>
                </a:solidFill>
                <a:latin typeface="Calibri"/>
                <a:ea typeface="Calibri"/>
                <a:cs typeface="Calibri"/>
                <a:sym typeface="Calibri"/>
              </a:rPr>
              <a:t>Health Apps for Children's Care </a:t>
            </a: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i="0" u="none" strike="noStrike" cap="none" dirty="0">
                <a:solidFill>
                  <a:schemeClr val="dk1"/>
                </a:solidFill>
                <a:latin typeface="Calibri"/>
                <a:ea typeface="Calibri"/>
                <a:cs typeface="Calibri"/>
                <a:sym typeface="Calibri"/>
              </a:rPr>
              <a:t>ETA9. </a:t>
            </a:r>
            <a:r>
              <a:rPr lang="en-US" sz="2400" b="0" i="0" u="none" strike="noStrike" cap="none" dirty="0">
                <a:solidFill>
                  <a:schemeClr val="dk1"/>
                </a:solidFill>
                <a:latin typeface="Calibri"/>
                <a:ea typeface="Calibri"/>
                <a:cs typeface="Calibri"/>
                <a:sym typeface="Calibri"/>
              </a:rPr>
              <a:t>Health Apps for the Elderly </a:t>
            </a: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i="0" u="none" strike="noStrike" cap="none" dirty="0">
                <a:solidFill>
                  <a:schemeClr val="dk1"/>
                </a:solidFill>
                <a:latin typeface="Calibri"/>
                <a:ea typeface="Calibri"/>
                <a:cs typeface="Calibri"/>
                <a:sym typeface="Calibri"/>
              </a:rPr>
              <a:t>ETA10. </a:t>
            </a:r>
            <a:r>
              <a:rPr lang="en-US" sz="2400" b="0" i="0" u="none" strike="noStrike" cap="none" dirty="0">
                <a:solidFill>
                  <a:schemeClr val="dk1"/>
                </a:solidFill>
                <a:latin typeface="Calibri"/>
                <a:ea typeface="Calibri"/>
                <a:cs typeface="Calibri"/>
                <a:sym typeface="Calibri"/>
              </a:rPr>
              <a:t>Health Apps for Mental Health Problems</a:t>
            </a:r>
          </a:p>
          <a:p>
            <a:pPr marL="342900" marR="0" lvl="0" indent="-342900" algn="l" rtl="0">
              <a:lnSpc>
                <a:spcPct val="100000"/>
              </a:lnSpc>
              <a:spcBef>
                <a:spcPts val="0"/>
              </a:spcBef>
              <a:spcAft>
                <a:spcPts val="0"/>
              </a:spcAft>
              <a:buClr>
                <a:srgbClr val="C00000"/>
              </a:buClr>
              <a:buSzPts val="2400"/>
              <a:buFont typeface="Wingdings" panose="05000000000000000000" pitchFamily="2" charset="2"/>
              <a:buChar char="§"/>
            </a:pPr>
            <a:r>
              <a:rPr lang="en-US" sz="2400" b="1" i="0" u="none" strike="noStrike" cap="none" dirty="0">
                <a:solidFill>
                  <a:schemeClr val="dk1"/>
                </a:solidFill>
                <a:latin typeface="Calibri"/>
                <a:ea typeface="Calibri"/>
                <a:cs typeface="Calibri"/>
                <a:sym typeface="Calibri"/>
              </a:rPr>
              <a:t>ETA11. </a:t>
            </a:r>
            <a:r>
              <a:rPr lang="en-US" sz="2400" b="0" i="0" u="none" strike="noStrike" cap="none" dirty="0">
                <a:solidFill>
                  <a:schemeClr val="dk1"/>
                </a:solidFill>
                <a:latin typeface="Calibri"/>
                <a:ea typeface="Calibri"/>
                <a:cs typeface="Calibri"/>
                <a:sym typeface="Calibri"/>
              </a:rPr>
              <a:t>Health Apps for Healthcare Services </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7899777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27C948B-81A1-4FBB-3270-6993692C1FF1}"/>
              </a:ext>
            </a:extLst>
          </p:cNvPr>
          <p:cNvSpPr>
            <a:spLocks noGrp="1"/>
          </p:cNvSpPr>
          <p:nvPr>
            <p:ph type="title"/>
          </p:nvPr>
        </p:nvSpPr>
        <p:spPr/>
        <p:txBody>
          <a:bodyPr/>
          <a:lstStyle/>
          <a:p>
            <a:r>
              <a:rPr lang="en-US" dirty="0"/>
              <a:t>Use of health Apps</a:t>
            </a:r>
            <a:endParaRPr lang="el-GR" dirty="0"/>
          </a:p>
        </p:txBody>
      </p:sp>
      <p:sp>
        <p:nvSpPr>
          <p:cNvPr id="3" name="Θέση κειμένου 2">
            <a:extLst>
              <a:ext uri="{FF2B5EF4-FFF2-40B4-BE49-F238E27FC236}">
                <a16:creationId xmlns:a16="http://schemas.microsoft.com/office/drawing/2014/main" id="{808D8EAA-CE9C-FEFE-8E99-BD6D1B1ACA63}"/>
              </a:ext>
            </a:extLst>
          </p:cNvPr>
          <p:cNvSpPr>
            <a:spLocks noGrp="1"/>
          </p:cNvSpPr>
          <p:nvPr>
            <p:ph type="body" idx="1"/>
          </p:nvPr>
        </p:nvSpPr>
        <p:spPr/>
        <p:txBody>
          <a:bodyPr/>
          <a:lstStyle/>
          <a:p>
            <a:r>
              <a:rPr lang="en-US" dirty="0"/>
              <a:t>The use of health applications has been increasing in recent years and can be a useful resource to enhance the well-being of migrants. </a:t>
            </a:r>
          </a:p>
          <a:p>
            <a:r>
              <a:rPr lang="en-US" dirty="0"/>
              <a:t>Health apps can promote health and primary disease prevention, help people with chronic diseases to manage their medical conditions, improve adherence to treatment , increase patients' autonomy</a:t>
            </a:r>
          </a:p>
          <a:p>
            <a:endParaRPr lang="el-GR" dirty="0"/>
          </a:p>
        </p:txBody>
      </p:sp>
      <p:pic>
        <p:nvPicPr>
          <p:cNvPr id="4" name="Picture 2" descr="Kacheln, Herz, Kurve, Verlauf, Anzeige">
            <a:extLst>
              <a:ext uri="{FF2B5EF4-FFF2-40B4-BE49-F238E27FC236}">
                <a16:creationId xmlns:a16="http://schemas.microsoft.com/office/drawing/2014/main" id="{036E3678-FBC8-5862-7855-36E60224F5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175" y="1921620"/>
            <a:ext cx="3424820" cy="342482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60;p5">
            <a:extLst>
              <a:ext uri="{FF2B5EF4-FFF2-40B4-BE49-F238E27FC236}">
                <a16:creationId xmlns:a16="http://schemas.microsoft.com/office/drawing/2014/main" id="{85167FA8-5F70-764A-81E9-044EC6262A40}"/>
              </a:ext>
            </a:extLst>
          </p:cNvPr>
          <p:cNvSpPr/>
          <p:nvPr/>
        </p:nvSpPr>
        <p:spPr>
          <a:xfrm>
            <a:off x="3235903" y="650389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Source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Palabay license</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859705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91BC2D3-A383-A7B4-A143-33C2B30974FC}"/>
              </a:ext>
            </a:extLst>
          </p:cNvPr>
          <p:cNvSpPr>
            <a:spLocks noGrp="1"/>
          </p:cNvSpPr>
          <p:nvPr>
            <p:ph type="title"/>
          </p:nvPr>
        </p:nvSpPr>
        <p:spPr/>
        <p:txBody>
          <a:bodyPr/>
          <a:lstStyle/>
          <a:p>
            <a:r>
              <a:rPr lang="en-US" dirty="0"/>
              <a:t>Provide Feedback &amp; Discuss </a:t>
            </a:r>
            <a:endParaRPr lang="el-GR" dirty="0"/>
          </a:p>
        </p:txBody>
      </p:sp>
      <p:sp>
        <p:nvSpPr>
          <p:cNvPr id="3" name="Θέση κειμένου 2">
            <a:extLst>
              <a:ext uri="{FF2B5EF4-FFF2-40B4-BE49-F238E27FC236}">
                <a16:creationId xmlns:a16="http://schemas.microsoft.com/office/drawing/2014/main" id="{1AC1A249-CC1D-C523-4916-64C29DCFDC86}"/>
              </a:ext>
            </a:extLst>
          </p:cNvPr>
          <p:cNvSpPr>
            <a:spLocks noGrp="1"/>
          </p:cNvSpPr>
          <p:nvPr>
            <p:ph type="body" idx="1"/>
          </p:nvPr>
        </p:nvSpPr>
        <p:spPr>
          <a:xfrm>
            <a:off x="557999" y="1799999"/>
            <a:ext cx="7575908" cy="4866000"/>
          </a:xfrm>
        </p:spPr>
        <p:txBody>
          <a:bodyPr>
            <a:normAutofit/>
          </a:bodyPr>
          <a:lstStyle/>
          <a:p>
            <a:pPr marL="228600" lvl="0" indent="-207645" algn="l" rtl="0">
              <a:spcAft>
                <a:spcPts val="1200"/>
              </a:spcAft>
              <a:buSzPct val="87500"/>
              <a:buChar char="▪"/>
            </a:pPr>
            <a:r>
              <a:rPr lang="en-US" sz="2400" dirty="0"/>
              <a:t>Do you think this course has been </a:t>
            </a:r>
            <a:r>
              <a:rPr lang="en-US" sz="2400" b="1" dirty="0"/>
              <a:t>useful</a:t>
            </a:r>
            <a:r>
              <a:rPr lang="en-US" sz="2400" dirty="0"/>
              <a:t>?</a:t>
            </a:r>
          </a:p>
          <a:p>
            <a:pPr marL="228600" lvl="0" indent="-207645" algn="l" rtl="0">
              <a:spcAft>
                <a:spcPts val="1200"/>
              </a:spcAft>
              <a:buSzPct val="87500"/>
              <a:buChar char="▪"/>
            </a:pPr>
            <a:r>
              <a:rPr lang="en-US" sz="2400" dirty="0"/>
              <a:t>Do you think you will </a:t>
            </a:r>
            <a:r>
              <a:rPr lang="en-US" sz="2400" b="1" dirty="0"/>
              <a:t>use </a:t>
            </a:r>
            <a:r>
              <a:rPr lang="en-US" sz="2400" dirty="0"/>
              <a:t>any of the module apps?</a:t>
            </a:r>
          </a:p>
          <a:p>
            <a:pPr marL="228600" lvl="0" indent="-207645" algn="l" rtl="0">
              <a:spcAft>
                <a:spcPts val="1200"/>
              </a:spcAft>
              <a:buSzPct val="87500"/>
              <a:buChar char="▪"/>
            </a:pPr>
            <a:r>
              <a:rPr lang="en-US" sz="2400" dirty="0"/>
              <a:t>From your experience, do you consider that these applications </a:t>
            </a:r>
            <a:r>
              <a:rPr lang="en-US" sz="2400" b="1" dirty="0"/>
              <a:t>help to achieve </a:t>
            </a:r>
            <a:r>
              <a:rPr lang="en-US" sz="2400" dirty="0"/>
              <a:t>the objectives?</a:t>
            </a:r>
          </a:p>
          <a:p>
            <a:pPr marL="228600" lvl="0" indent="-207645" algn="l" rtl="0">
              <a:spcAft>
                <a:spcPts val="1200"/>
              </a:spcAft>
              <a:buSzPct val="87500"/>
              <a:buChar char="▪"/>
            </a:pPr>
            <a:r>
              <a:rPr lang="en-US" sz="2400" dirty="0"/>
              <a:t>Can you comment on any </a:t>
            </a:r>
            <a:r>
              <a:rPr lang="en-US" sz="2400" b="1" dirty="0"/>
              <a:t>positive experience</a:t>
            </a:r>
            <a:r>
              <a:rPr lang="en-US" sz="2400" dirty="0"/>
              <a:t> you have had with the application used?</a:t>
            </a:r>
          </a:p>
          <a:p>
            <a:pPr>
              <a:spcAft>
                <a:spcPts val="1200"/>
              </a:spcAft>
            </a:pPr>
            <a:endParaRPr lang="el-GR" dirty="0"/>
          </a:p>
        </p:txBody>
      </p:sp>
      <p:pic>
        <p:nvPicPr>
          <p:cNvPr id="4" name="Google Shape;234;g2bab904ce24_0_192">
            <a:extLst>
              <a:ext uri="{FF2B5EF4-FFF2-40B4-BE49-F238E27FC236}">
                <a16:creationId xmlns:a16="http://schemas.microsoft.com/office/drawing/2014/main" id="{C45E2A19-4FD0-3FC9-EF40-3E91F095EFD6}"/>
              </a:ext>
            </a:extLst>
          </p:cNvPr>
          <p:cNvPicPr preferRelativeResize="0"/>
          <p:nvPr/>
        </p:nvPicPr>
        <p:blipFill rotWithShape="1">
          <a:blip r:embed="rId3">
            <a:alphaModFix/>
          </a:blip>
          <a:srcRect/>
          <a:stretch/>
        </p:blipFill>
        <p:spPr>
          <a:xfrm>
            <a:off x="9351876" y="1799999"/>
            <a:ext cx="2265924" cy="3040224"/>
          </a:xfrm>
          <a:prstGeom prst="rect">
            <a:avLst/>
          </a:prstGeom>
          <a:noFill/>
          <a:ln>
            <a:noFill/>
          </a:ln>
        </p:spPr>
      </p:pic>
      <p:sp>
        <p:nvSpPr>
          <p:cNvPr id="5" name="Google Shape;190;p5">
            <a:extLst>
              <a:ext uri="{FF2B5EF4-FFF2-40B4-BE49-F238E27FC236}">
                <a16:creationId xmlns:a16="http://schemas.microsoft.com/office/drawing/2014/main" id="{9CA395CD-6F7F-B27E-9744-D698910433B2}"/>
              </a:ext>
            </a:extLst>
          </p:cNvPr>
          <p:cNvSpPr/>
          <p:nvPr/>
        </p:nvSpPr>
        <p:spPr>
          <a:xfrm>
            <a:off x="3369112" y="6396200"/>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err="1">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Pixabay</a:t>
            </a:r>
            <a:r>
              <a:rPr lang="en-US" sz="1200" b="0" i="0" u="sng" strike="noStrike" cap="none"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 license</a:t>
            </a:r>
            <a:endParaRPr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627136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Shape 239"/>
        <p:cNvGrpSpPr/>
        <p:nvPr/>
      </p:nvGrpSpPr>
      <p:grpSpPr>
        <a:xfrm>
          <a:off x="0" y="0"/>
          <a:ext cx="0" cy="0"/>
          <a:chOff x="0" y="0"/>
          <a:chExt cx="0" cy="0"/>
        </a:xfrm>
      </p:grpSpPr>
      <p:sp>
        <p:nvSpPr>
          <p:cNvPr id="240" name="Google Shape;240;p26"/>
          <p:cNvSpPr/>
          <p:nvPr/>
        </p:nvSpPr>
        <p:spPr>
          <a:xfrm flipH="1">
            <a:off x="0" y="0"/>
            <a:ext cx="6172782" cy="6858000"/>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41" name="Google Shape;241;p26"/>
          <p:cNvSpPr/>
          <p:nvPr/>
        </p:nvSpPr>
        <p:spPr>
          <a:xfrm flipH="1">
            <a:off x="0" y="0"/>
            <a:ext cx="6024154" cy="6858000"/>
          </a:xfrm>
          <a:custGeom>
            <a:avLst/>
            <a:gdLst/>
            <a:ahLst/>
            <a:cxnLst/>
            <a:rect l="l" t="t" r="r" b="b"/>
            <a:pathLst>
              <a:path w="6024154" h="6858000" extrusionOk="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42" name="Google Shape;242;p26"/>
          <p:cNvPicPr preferRelativeResize="0"/>
          <p:nvPr/>
        </p:nvPicPr>
        <p:blipFill rotWithShape="1">
          <a:blip r:embed="rId3">
            <a:alphaModFix/>
          </a:blip>
          <a:srcRect/>
          <a:stretch/>
        </p:blipFill>
        <p:spPr>
          <a:xfrm>
            <a:off x="429768" y="3471531"/>
            <a:ext cx="2323213" cy="2323213"/>
          </a:xfrm>
          <a:prstGeom prst="rect">
            <a:avLst/>
          </a:prstGeom>
          <a:noFill/>
          <a:ln>
            <a:noFill/>
          </a:ln>
        </p:spPr>
      </p:pic>
      <p:pic>
        <p:nvPicPr>
          <p:cNvPr id="243" name="Google Shape;243;p26"/>
          <p:cNvPicPr preferRelativeResize="0"/>
          <p:nvPr/>
        </p:nvPicPr>
        <p:blipFill rotWithShape="1">
          <a:blip r:embed="rId3">
            <a:alphaModFix/>
          </a:blip>
          <a:srcRect/>
          <a:stretch/>
        </p:blipFill>
        <p:spPr>
          <a:xfrm>
            <a:off x="7476818" y="1708146"/>
            <a:ext cx="3265071" cy="3265071"/>
          </a:xfrm>
          <a:prstGeom prst="rect">
            <a:avLst/>
          </a:prstGeom>
          <a:solidFill>
            <a:srgbClr val="203864"/>
          </a:solidFill>
          <a:ln>
            <a:noFill/>
          </a:ln>
        </p:spPr>
      </p:pic>
      <p:sp>
        <p:nvSpPr>
          <p:cNvPr id="244" name="Google Shape;244;p26"/>
          <p:cNvSpPr txBox="1"/>
          <p:nvPr/>
        </p:nvSpPr>
        <p:spPr>
          <a:xfrm>
            <a:off x="340474" y="2922021"/>
            <a:ext cx="5034783"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1E24"/>
              </a:buClr>
              <a:buSzPts val="2800"/>
              <a:buFont typeface="Calibri"/>
              <a:buNone/>
            </a:pPr>
            <a:r>
              <a:rPr lang="en-US" sz="2800" b="0" i="0" u="none" strike="noStrike" cap="none">
                <a:solidFill>
                  <a:srgbClr val="C01E24"/>
                </a:solidFill>
                <a:latin typeface="Calibri"/>
                <a:ea typeface="Calibri"/>
                <a:cs typeface="Calibri"/>
                <a:sym typeface="Calibri"/>
              </a:rPr>
              <a:t>Congratulations!</a:t>
            </a:r>
            <a:br>
              <a:rPr lang="en-US" sz="2800" b="0" i="0" u="none" strike="noStrike" cap="none">
                <a:solidFill>
                  <a:srgbClr val="C01E24"/>
                </a:solidFill>
                <a:latin typeface="Calibri"/>
                <a:ea typeface="Calibri"/>
                <a:cs typeface="Calibri"/>
                <a:sym typeface="Calibri"/>
              </a:rPr>
            </a:br>
            <a:r>
              <a:rPr lang="en-US" sz="2800" b="0" i="0" u="none" strike="noStrike" cap="none">
                <a:solidFill>
                  <a:srgbClr val="C01E24"/>
                </a:solidFill>
                <a:latin typeface="Calibri"/>
                <a:ea typeface="Calibri"/>
                <a:cs typeface="Calibri"/>
                <a:sym typeface="Calibri"/>
              </a:rPr>
              <a:t>You have completed this module!</a:t>
            </a:r>
            <a:endParaRPr sz="1400" b="0" i="0" u="none" strike="noStrike" cap="none">
              <a:solidFill>
                <a:srgbClr val="000000"/>
              </a:solidFill>
              <a:latin typeface="Arial"/>
              <a:ea typeface="Arial"/>
              <a:cs typeface="Arial"/>
              <a:sym typeface="Arial"/>
            </a:endParaRPr>
          </a:p>
        </p:txBody>
      </p:sp>
      <p:sp>
        <p:nvSpPr>
          <p:cNvPr id="245" name="Google Shape;245;p26"/>
          <p:cNvSpPr/>
          <p:nvPr/>
        </p:nvSpPr>
        <p:spPr>
          <a:xfrm>
            <a:off x="7324530" y="6328066"/>
            <a:ext cx="4863381" cy="632422"/>
          </a:xfrm>
          <a:prstGeom prst="rect">
            <a:avLst/>
          </a:prstGeom>
          <a:noFill/>
          <a:ln>
            <a:noFill/>
          </a:ln>
        </p:spPr>
        <p:txBody>
          <a:bodyPr spcFirstLastPara="1" wrap="square" lIns="91425" tIns="45700" rIns="91425" bIns="45700" anchor="ctr" anchorCtr="0">
            <a:normAutofit/>
          </a:bodyPr>
          <a:lstStyle/>
          <a:p>
            <a:pPr marL="0" marR="0" lvl="0" indent="0" algn="r" rtl="0">
              <a:lnSpc>
                <a:spcPct val="90000"/>
              </a:lnSpc>
              <a:spcBef>
                <a:spcPts val="0"/>
              </a:spcBef>
              <a:spcAft>
                <a:spcPts val="0"/>
              </a:spcAft>
              <a:buClr>
                <a:srgbClr val="000000"/>
              </a:buClr>
              <a:buSzPts val="900"/>
              <a:buFont typeface="Arial"/>
              <a:buNone/>
            </a:pPr>
            <a:r>
              <a:rPr lang="en-US" sz="900" b="0" i="0" u="none" strike="noStrike" cap="none">
                <a:solidFill>
                  <a:srgbClr val="DDEAF6"/>
                </a:solidFill>
                <a:latin typeface="Calibri"/>
                <a:ea typeface="Calibri"/>
                <a:cs typeface="Calibri"/>
                <a:sym typeface="Calibri"/>
              </a:rPr>
              <a:t>This project has been funded with support from the European Commission. This publication (communication) reflects the views only of the author, and the Commission cannot be held responsible for any use which may be made of the information contained therein.</a:t>
            </a:r>
            <a:endParaRPr sz="900" b="0" i="0" u="none" strike="noStrike" cap="none">
              <a:solidFill>
                <a:srgbClr val="DDEAF6"/>
              </a:solidFill>
              <a:latin typeface="Calibri"/>
              <a:ea typeface="Calibri"/>
              <a:cs typeface="Calibri"/>
              <a:sym typeface="Calibri"/>
            </a:endParaRPr>
          </a:p>
        </p:txBody>
      </p:sp>
      <p:pic>
        <p:nvPicPr>
          <p:cNvPr id="246" name="Google Shape;246;p26" descr="Εικόνα που περιέχει κείμενο, γραμματοσειρά, λογότυπο, γραφικά&#10;&#10;Περιγραφή που δημιουργήθηκε αυτόματα"/>
          <p:cNvPicPr preferRelativeResize="0"/>
          <p:nvPr/>
        </p:nvPicPr>
        <p:blipFill rotWithShape="1">
          <a:blip r:embed="rId4">
            <a:alphaModFix/>
          </a:blip>
          <a:srcRect/>
          <a:stretch/>
        </p:blipFill>
        <p:spPr>
          <a:xfrm>
            <a:off x="197847" y="934357"/>
            <a:ext cx="5598661" cy="1438154"/>
          </a:xfrm>
          <a:prstGeom prst="rect">
            <a:avLst/>
          </a:prstGeom>
          <a:noFill/>
          <a:ln>
            <a:noFill/>
          </a:ln>
        </p:spPr>
      </p:pic>
      <p:pic>
        <p:nvPicPr>
          <p:cNvPr id="2" name="Picture 8" descr="Blue text on a black background&#10;&#10;Description automatically generated">
            <a:extLst>
              <a:ext uri="{FF2B5EF4-FFF2-40B4-BE49-F238E27FC236}">
                <a16:creationId xmlns:a16="http://schemas.microsoft.com/office/drawing/2014/main" id="{C3502A2A-58F6-7A87-73AB-EB0DF0F7BA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 1 4 Closure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tna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G2d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bZ2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G2d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G2d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G2d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tnahYFQaV5GsAAABvAAAAHAAAAHVuaXZlcnNhbC9sb2NhbF9zZXR0aW5ncy54bWwNyrEKwkAMANC9XxEySB3Uugn2rpujCK0fENogB7mk9ELRv/e2N7x++GaBnbeSTANezx0C62xL0k/A9/Q43RCKky4kphxQDWGITS82k4zsXmOBVejH28S5wvlJuc4XqbOkAu1B/B6PeInNH1BLAwQUAAIACABuna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bp2oWOohDhNLAAAAbAAAABsAAAB1bml2ZXJzYWwvdW5pdmVyc2FsLnBuZy54bWyzsa/IzVEoSy0qzszPs1Uy1DNQsrfj5bIpKEoty0wtV6gAigEFIUBJoRLINUJwyzNTSjKAQiYmFgjBjNTM9IwSoKiBhRlcVB9oKABQSwECAAAUAAIACACpflBPNmFYAkcDAADhCQAAFAAAAAAAAAABAAAAAAAAAAAAdW5pdmVyc2FsL3BsYXllci54bWxQSwECAAAUAAIACABtnahYtTf0qBwFAADhEwAAHQAAAAAAAAABAAAAAAB5AwAAdW5pdmVyc2FsL2NvbW1vbl9tZXNzYWdlcy5sbmdQSwECAAAUAAIACABtnahYFR5gG6MAAAB/AQAALgAAAAAAAAABAAAAAADQCAAAdW5pdmVyc2FsL3BsYXliYWNrX2FuZF9uYXZpZ2F0aW9uX3NldHRpbmdzLnhtbFBLAQIAABQAAgAIAG2dqFh0STUfPAQAAAwVAAAnAAAAAAAAAAEAAAAAAL8JAAB1bml2ZXJzYWwvZmxhc2hfcHVibGlzaGluZ19zZXR0aW5ncy54bWxQSwECAAAUAAIACABtnahYN4uHansDAACsDAAAIQAAAAAAAAABAAAAAABADgAAdW5pdmVyc2FsL2ZsYXNoX3NraW5fc2V0dGluZ3MueG1sUEsBAgAAFAACAAgAbZ2oWKavViM2BAAAlhQAACYAAAAAAAAAAQAAAAAA+hEAAHVuaXZlcnNhbC9odG1sX3B1Ymxpc2hpbmdfc2V0dGluZ3MueG1sUEsBAgAAFAACAAgAbZ2oWCYPfuiwAQAAbwYAAB8AAAAAAAAAAQAAAAAAdBYAAHVuaXZlcnNhbC9odG1sX3NraW5fc2V0dGluZ3MuanNQSwECAAAUAAIACABtnahYFQaV5GsAAABvAAAAHAAAAAAAAAABAAAAAABhGAAAdW5pdmVyc2FsL2xvY2FsX3NldHRpbmdzLnhtbFBLAQIAABQAAgAIAG6dqFjCG66ZaBIAAPdNAAAXAAAAAAAAAAAAAAAAAAYZAAB1bml2ZXJzYWwvdW5pdmVyc2FsLnBuZ1BLAQIAABQAAgAIAG6dqFjqIQ4TSwAAAGwAAAAbAAAAAAAAAAEAAAAAAKMrAAB1bml2ZXJzYWwvdW5pdmVyc2FsLnBuZy54bWxQSwUGAAAAAAoACgAGAwAAJywAAAAA"/>
  <p:tag name="ISPRING_LMS_API_VERSION" val="SCORM 1.2"/>
  <p:tag name="ISPRING_ULTRA_SCORM_COURSE_ID" val="EF91CED4-4A6A-498E-BBAC-CDE688941278"/>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N\\Training material for ETA 01&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 1 4 Closure session"/>
  <p:tag name="ISPRING_FIRST_PUBLISH" val="1"/>
</p:tagLst>
</file>

<file path=ppt/theme/theme1.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TotalTime>
  <Words>531</Words>
  <Application>Microsoft Office PowerPoint</Application>
  <PresentationFormat>Ευρεία οθόνη</PresentationFormat>
  <Paragraphs>87</Paragraphs>
  <Slides>9</Slides>
  <Notes>9</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1</vt:i4>
      </vt:variant>
      <vt:variant>
        <vt:lpstr>Τίτλοι διαφανειών</vt:lpstr>
      </vt:variant>
      <vt:variant>
        <vt:i4>9</vt:i4>
      </vt:variant>
    </vt:vector>
  </HeadingPairs>
  <TitlesOfParts>
    <vt:vector size="21" baseType="lpstr">
      <vt:lpstr>Gill Sans Nova</vt:lpstr>
      <vt:lpstr>Wingdings</vt:lpstr>
      <vt:lpstr>Arial</vt:lpstr>
      <vt:lpstr>Roboto</vt:lpstr>
      <vt:lpstr>Calibri</vt:lpstr>
      <vt:lpstr>Impact</vt:lpstr>
      <vt:lpstr>Adobe Gothic Std B</vt:lpstr>
      <vt:lpstr>Calibri Light</vt:lpstr>
      <vt:lpstr>MS PGothic</vt:lpstr>
      <vt:lpstr>Gill Sans</vt:lpstr>
      <vt:lpstr>Noto Sans Symbols</vt:lpstr>
      <vt:lpstr>Θέμα του Office</vt:lpstr>
      <vt:lpstr>Παρουσίαση του PowerPoint</vt:lpstr>
      <vt:lpstr>Partners</vt:lpstr>
      <vt:lpstr>Objectives</vt:lpstr>
      <vt:lpstr>Competences</vt:lpstr>
      <vt:lpstr>Mig Health Apps (1)</vt:lpstr>
      <vt:lpstr>Mig Health Apps (2)</vt:lpstr>
      <vt:lpstr>Use of health Apps</vt:lpstr>
      <vt:lpstr>Provide Feedback &amp; Discuss </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 1 4 Closure session</dc:title>
  <dc:creator>pantelis bbalaouras</dc:creator>
  <cp:lastModifiedBy>pantelis</cp:lastModifiedBy>
  <cp:revision>13</cp:revision>
  <dcterms:created xsi:type="dcterms:W3CDTF">2020-06-02T13:31:56Z</dcterms:created>
  <dcterms:modified xsi:type="dcterms:W3CDTF">2024-05-08T16:43:59Z</dcterms:modified>
</cp:coreProperties>
</file>