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525" r:id="rId2"/>
    <p:sldId id="526" r:id="rId3"/>
    <p:sldId id="545" r:id="rId4"/>
    <p:sldId id="420" r:id="rId5"/>
    <p:sldId id="430" r:id="rId6"/>
    <p:sldId id="503" r:id="rId7"/>
    <p:sldId id="546" r:id="rId8"/>
    <p:sldId id="549" r:id="rId9"/>
    <p:sldId id="547" r:id="rId10"/>
    <p:sldId id="550" r:id="rId11"/>
    <p:sldId id="551" r:id="rId12"/>
    <p:sldId id="552" r:id="rId13"/>
    <p:sldId id="553" r:id="rId14"/>
    <p:sldId id="554" r:id="rId15"/>
    <p:sldId id="555" r:id="rId16"/>
    <p:sldId id="556" r:id="rId17"/>
    <p:sldId id="557" r:id="rId18"/>
    <p:sldId id="558" r:id="rId19"/>
    <p:sldId id="559" r:id="rId20"/>
    <p:sldId id="562" r:id="rId21"/>
    <p:sldId id="563" r:id="rId22"/>
    <p:sldId id="561" r:id="rId23"/>
    <p:sldId id="564" r:id="rId24"/>
    <p:sldId id="565" r:id="rId25"/>
    <p:sldId id="566" r:id="rId26"/>
    <p:sldId id="567" r:id="rId27"/>
    <p:sldId id="515" r:id="rId28"/>
    <p:sldId id="569" r:id="rId29"/>
    <p:sldId id="568" r:id="rId30"/>
    <p:sldId id="571" r:id="rId31"/>
    <p:sldId id="570" r:id="rId32"/>
    <p:sldId id="572" r:id="rId33"/>
    <p:sldId id="573" r:id="rId34"/>
    <p:sldId id="574" r:id="rId35"/>
    <p:sldId id="404"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203864"/>
    <a:srgbClr val="C01E24"/>
    <a:srgbClr val="DDE0E5"/>
    <a:srgbClr val="ABC7F1"/>
    <a:srgbClr val="ED7D31"/>
    <a:srgbClr val="CFD5EA"/>
    <a:srgbClr val="404040"/>
    <a:srgbClr val="3F3F3F"/>
    <a:srgbClr val="E3E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CC4225-8C28-4B92-BF46-3C1A3288B12E}" v="8" dt="2024-05-02T08:50:14.830"/>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7485" autoAdjust="0"/>
  </p:normalViewPr>
  <p:slideViewPr>
    <p:cSldViewPr snapToGrid="0">
      <p:cViewPr varScale="1">
        <p:scale>
          <a:sx n="78" d="100"/>
          <a:sy n="78" d="100"/>
        </p:scale>
        <p:origin x="114" y="36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67CC4225-8C28-4B92-BF46-3C1A3288B12E}"/>
    <pc:docChg chg="custSel modSld">
      <pc:chgData name="pantelis balaouras" userId="25e8755020fc1734" providerId="LiveId" clId="{67CC4225-8C28-4B92-BF46-3C1A3288B12E}" dt="2024-05-02T09:33:59.814" v="18" actId="14100"/>
      <pc:docMkLst>
        <pc:docMk/>
      </pc:docMkLst>
      <pc:sldChg chg="addSp delSp modSp mod">
        <pc:chgData name="pantelis balaouras" userId="25e8755020fc1734" providerId="LiveId" clId="{67CC4225-8C28-4B92-BF46-3C1A3288B12E}" dt="2024-05-02T09:33:52.314" v="16" actId="20577"/>
        <pc:sldMkLst>
          <pc:docMk/>
          <pc:sldMk cId="2033093179" sldId="420"/>
        </pc:sldMkLst>
        <pc:spChg chg="add mod">
          <ac:chgData name="pantelis balaouras" userId="25e8755020fc1734" providerId="LiveId" clId="{67CC4225-8C28-4B92-BF46-3C1A3288B12E}" dt="2024-05-02T08:48:49.126" v="3"/>
          <ac:spMkLst>
            <pc:docMk/>
            <pc:sldMk cId="2033093179" sldId="420"/>
            <ac:spMk id="2" creationId="{18C036CB-A386-588E-03F6-E72C3B474947}"/>
          </ac:spMkLst>
        </pc:spChg>
        <pc:spChg chg="mod">
          <ac:chgData name="pantelis balaouras" userId="25e8755020fc1734" providerId="LiveId" clId="{67CC4225-8C28-4B92-BF46-3C1A3288B12E}" dt="2024-05-02T09:33:52.314" v="16" actId="20577"/>
          <ac:spMkLst>
            <pc:docMk/>
            <pc:sldMk cId="2033093179" sldId="420"/>
            <ac:spMk id="13" creationId="{ACBE9AD0-B2F0-4ADA-8F10-B83476743F9C}"/>
          </ac:spMkLst>
        </pc:spChg>
        <pc:picChg chg="add mod">
          <ac:chgData name="pantelis balaouras" userId="25e8755020fc1734" providerId="LiveId" clId="{67CC4225-8C28-4B92-BF46-3C1A3288B12E}" dt="2024-05-02T08:48:49.126" v="3"/>
          <ac:picMkLst>
            <pc:docMk/>
            <pc:sldMk cId="2033093179" sldId="420"/>
            <ac:picMk id="3" creationId="{E239F98A-2317-1878-E8D6-8EFD1D78F9B5}"/>
          </ac:picMkLst>
        </pc:picChg>
        <pc:picChg chg="del mod">
          <ac:chgData name="pantelis balaouras" userId="25e8755020fc1734" providerId="LiveId" clId="{67CC4225-8C28-4B92-BF46-3C1A3288B12E}" dt="2024-05-02T08:48:48.359" v="2" actId="478"/>
          <ac:picMkLst>
            <pc:docMk/>
            <pc:sldMk cId="2033093179" sldId="420"/>
            <ac:picMk id="15" creationId="{4313419D-52B3-4469-9529-313D9EB0AF33}"/>
          </ac:picMkLst>
        </pc:picChg>
      </pc:sldChg>
      <pc:sldChg chg="addSp delSp modSp mod">
        <pc:chgData name="pantelis balaouras" userId="25e8755020fc1734" providerId="LiveId" clId="{67CC4225-8C28-4B92-BF46-3C1A3288B12E}" dt="2024-05-02T09:33:59.814" v="18" actId="14100"/>
        <pc:sldMkLst>
          <pc:docMk/>
          <pc:sldMk cId="1774881352" sldId="430"/>
        </pc:sldMkLst>
        <pc:spChg chg="mod">
          <ac:chgData name="pantelis balaouras" userId="25e8755020fc1734" providerId="LiveId" clId="{67CC4225-8C28-4B92-BF46-3C1A3288B12E}" dt="2024-05-02T09:33:59.814" v="18" actId="14100"/>
          <ac:spMkLst>
            <pc:docMk/>
            <pc:sldMk cId="1774881352" sldId="430"/>
            <ac:spMk id="3" creationId="{1A416ECF-DB8A-24C7-4898-C1A252813BB9}"/>
          </ac:spMkLst>
        </pc:spChg>
        <pc:spChg chg="add mod">
          <ac:chgData name="pantelis balaouras" userId="25e8755020fc1734" providerId="LiveId" clId="{67CC4225-8C28-4B92-BF46-3C1A3288B12E}" dt="2024-05-02T08:49:12.829" v="7"/>
          <ac:spMkLst>
            <pc:docMk/>
            <pc:sldMk cId="1774881352" sldId="430"/>
            <ac:spMk id="7" creationId="{6E9D2BD5-BB2E-B091-4B67-4CBE718CE98E}"/>
          </ac:spMkLst>
        </pc:spChg>
        <pc:spChg chg="del">
          <ac:chgData name="pantelis balaouras" userId="25e8755020fc1734" providerId="LiveId" clId="{67CC4225-8C28-4B92-BF46-3C1A3288B12E}" dt="2024-05-02T08:49:02.486" v="6" actId="478"/>
          <ac:spMkLst>
            <pc:docMk/>
            <pc:sldMk cId="1774881352" sldId="430"/>
            <ac:spMk id="10" creationId="{AECE3B70-4253-43C0-A340-9C0B8733C59B}"/>
          </ac:spMkLst>
        </pc:spChg>
        <pc:picChg chg="del">
          <ac:chgData name="pantelis balaouras" userId="25e8755020fc1734" providerId="LiveId" clId="{67CC4225-8C28-4B92-BF46-3C1A3288B12E}" dt="2024-05-02T08:49:00.361" v="5" actId="478"/>
          <ac:picMkLst>
            <pc:docMk/>
            <pc:sldMk cId="1774881352" sldId="430"/>
            <ac:picMk id="6" creationId="{4F9928A1-D69A-4DB3-B985-F69D2FEE1FF6}"/>
          </ac:picMkLst>
        </pc:picChg>
        <pc:picChg chg="add mod">
          <ac:chgData name="pantelis balaouras" userId="25e8755020fc1734" providerId="LiveId" clId="{67CC4225-8C28-4B92-BF46-3C1A3288B12E}" dt="2024-05-02T08:49:12.829" v="7"/>
          <ac:picMkLst>
            <pc:docMk/>
            <pc:sldMk cId="1774881352" sldId="430"/>
            <ac:picMk id="8" creationId="{828AD815-F682-686F-C36A-BB9799B71E78}"/>
          </ac:picMkLst>
        </pc:picChg>
      </pc:sldChg>
      <pc:sldChg chg="addSp delSp modSp mod">
        <pc:chgData name="pantelis balaouras" userId="25e8755020fc1734" providerId="LiveId" clId="{67CC4225-8C28-4B92-BF46-3C1A3288B12E}" dt="2024-05-02T08:49:35.486" v="10"/>
        <pc:sldMkLst>
          <pc:docMk/>
          <pc:sldMk cId="4267741932" sldId="503"/>
        </pc:sldMkLst>
        <pc:spChg chg="add mod">
          <ac:chgData name="pantelis balaouras" userId="25e8755020fc1734" providerId="LiveId" clId="{67CC4225-8C28-4B92-BF46-3C1A3288B12E}" dt="2024-05-02T08:49:35.486" v="10"/>
          <ac:spMkLst>
            <pc:docMk/>
            <pc:sldMk cId="4267741932" sldId="503"/>
            <ac:spMk id="3" creationId="{8680655E-BCC0-5B15-11FE-AA305CDFAE93}"/>
          </ac:spMkLst>
        </pc:spChg>
        <pc:spChg chg="del">
          <ac:chgData name="pantelis balaouras" userId="25e8755020fc1734" providerId="LiveId" clId="{67CC4225-8C28-4B92-BF46-3C1A3288B12E}" dt="2024-05-02T08:49:24.067" v="9" actId="478"/>
          <ac:spMkLst>
            <pc:docMk/>
            <pc:sldMk cId="4267741932" sldId="503"/>
            <ac:spMk id="10" creationId="{ED2F4DDC-EDFB-2077-F4D4-7EFCA890F8B7}"/>
          </ac:spMkLst>
        </pc:spChg>
        <pc:picChg chg="add mod">
          <ac:chgData name="pantelis balaouras" userId="25e8755020fc1734" providerId="LiveId" clId="{67CC4225-8C28-4B92-BF46-3C1A3288B12E}" dt="2024-05-02T08:49:35.486" v="10"/>
          <ac:picMkLst>
            <pc:docMk/>
            <pc:sldMk cId="4267741932" sldId="503"/>
            <ac:picMk id="2" creationId="{27398F84-5F44-9696-58A9-7D6FA3C2B130}"/>
          </ac:picMkLst>
        </pc:picChg>
        <pc:picChg chg="del">
          <ac:chgData name="pantelis balaouras" userId="25e8755020fc1734" providerId="LiveId" clId="{67CC4225-8C28-4B92-BF46-3C1A3288B12E}" dt="2024-05-02T08:49:20.622" v="8" actId="478"/>
          <ac:picMkLst>
            <pc:docMk/>
            <pc:sldMk cId="4267741932" sldId="503"/>
            <ac:picMk id="6146" creationId="{2F61D9A2-E1E6-CBCE-83BF-D172B000C5B7}"/>
          </ac:picMkLst>
        </pc:picChg>
      </pc:sldChg>
      <pc:sldChg chg="addSp delSp modSp mod">
        <pc:chgData name="pantelis balaouras" userId="25e8755020fc1734" providerId="LiveId" clId="{67CC4225-8C28-4B92-BF46-3C1A3288B12E}" dt="2024-05-02T08:50:14.830" v="15" actId="167"/>
        <pc:sldMkLst>
          <pc:docMk/>
          <pc:sldMk cId="3699758299" sldId="515"/>
        </pc:sldMkLst>
        <pc:spChg chg="add mod">
          <ac:chgData name="pantelis balaouras" userId="25e8755020fc1734" providerId="LiveId" clId="{67CC4225-8C28-4B92-BF46-3C1A3288B12E}" dt="2024-05-02T08:50:14.830" v="15" actId="167"/>
          <ac:spMkLst>
            <pc:docMk/>
            <pc:sldMk cId="3699758299" sldId="515"/>
            <ac:spMk id="3" creationId="{F1C35BA6-9F3D-BAC1-0F74-97EE65FF2D14}"/>
          </ac:spMkLst>
        </pc:spChg>
        <pc:spChg chg="del">
          <ac:chgData name="pantelis balaouras" userId="25e8755020fc1734" providerId="LiveId" clId="{67CC4225-8C28-4B92-BF46-3C1A3288B12E}" dt="2024-05-02T08:50:03.950" v="12" actId="478"/>
          <ac:spMkLst>
            <pc:docMk/>
            <pc:sldMk cId="3699758299" sldId="515"/>
            <ac:spMk id="10" creationId="{ED2F4DDC-EDFB-2077-F4D4-7EFCA890F8B7}"/>
          </ac:spMkLst>
        </pc:spChg>
        <pc:picChg chg="add mod">
          <ac:chgData name="pantelis balaouras" userId="25e8755020fc1734" providerId="LiveId" clId="{67CC4225-8C28-4B92-BF46-3C1A3288B12E}" dt="2024-05-02T08:50:14.830" v="15" actId="167"/>
          <ac:picMkLst>
            <pc:docMk/>
            <pc:sldMk cId="3699758299" sldId="515"/>
            <ac:picMk id="2" creationId="{36EC0B6E-0905-CD91-6C2F-11EF5D3EEEC1}"/>
          </ac:picMkLst>
        </pc:picChg>
        <pc:picChg chg="del">
          <ac:chgData name="pantelis balaouras" userId="25e8755020fc1734" providerId="LiveId" clId="{67CC4225-8C28-4B92-BF46-3C1A3288B12E}" dt="2024-05-02T08:50:00.361" v="11" actId="478"/>
          <ac:picMkLst>
            <pc:docMk/>
            <pc:sldMk cId="3699758299" sldId="515"/>
            <ac:picMk id="6146" creationId="{2F61D9A2-E1E6-CBCE-83BF-D172B000C5B7}"/>
          </ac:picMkLst>
        </pc:picChg>
      </pc:sldChg>
      <pc:sldChg chg="modSp mod">
        <pc:chgData name="pantelis balaouras" userId="25e8755020fc1734" providerId="LiveId" clId="{67CC4225-8C28-4B92-BF46-3C1A3288B12E}" dt="2024-05-02T08:48:28.677" v="0" actId="20577"/>
        <pc:sldMkLst>
          <pc:docMk/>
          <pc:sldMk cId="1647190231" sldId="525"/>
        </pc:sldMkLst>
        <pc:spChg chg="mod">
          <ac:chgData name="pantelis balaouras" userId="25e8755020fc1734" providerId="LiveId" clId="{67CC4225-8C28-4B92-BF46-3C1A3288B12E}" dt="2024-05-02T08:48:28.677" v="0" actId="20577"/>
          <ac:spMkLst>
            <pc:docMk/>
            <pc:sldMk cId="1647190231" sldId="525"/>
            <ac:spMk id="4" creationId="{122BC770-408C-50C8-126F-18790E99F2CB}"/>
          </ac:spMkLst>
        </pc:spChg>
      </pc:sldChg>
    </pc:docChg>
  </pc:docChgLst>
  <pc:docChgLst>
    <pc:chgData name="pantelis balaouras" userId="25e8755020fc1734" providerId="LiveId" clId="{5934AE52-556E-461B-BF1C-9A2AF6141503}"/>
    <pc:docChg chg="delSld modSld modMainMaster">
      <pc:chgData name="pantelis balaouras" userId="25e8755020fc1734" providerId="LiveId" clId="{5934AE52-556E-461B-BF1C-9A2AF6141503}" dt="2021-10-02T07:35:09.871" v="163" actId="1036"/>
      <pc:docMkLst>
        <pc:docMk/>
      </pc:docMkLst>
      <pc:sldChg chg="modSp mod">
        <pc:chgData name="pantelis balaouras" userId="25e8755020fc1734" providerId="LiveId" clId="{5934AE52-556E-461B-BF1C-9A2AF6141503}" dt="2021-10-02T07:32:49.701" v="66" actId="20577"/>
        <pc:sldMkLst>
          <pc:docMk/>
          <pc:sldMk cId="4236537347" sldId="295"/>
        </pc:sldMkLst>
        <pc:spChg chg="mod">
          <ac:chgData name="pantelis balaouras" userId="25e8755020fc1734" providerId="LiveId" clId="{5934AE52-556E-461B-BF1C-9A2AF6141503}" dt="2021-10-02T07:32:49.701" v="66" actId="20577"/>
          <ac:spMkLst>
            <pc:docMk/>
            <pc:sldMk cId="4236537347" sldId="295"/>
            <ac:spMk id="5" creationId="{779F93A1-3BC4-4CAA-B56F-3375A7D00191}"/>
          </ac:spMkLst>
        </pc:spChg>
      </pc:sldChg>
      <pc:sldChg chg="modSp mod">
        <pc:chgData name="pantelis balaouras" userId="25e8755020fc1734" providerId="LiveId" clId="{5934AE52-556E-461B-BF1C-9A2AF6141503}" dt="2021-10-02T07:32:55.526" v="68" actId="20577"/>
        <pc:sldMkLst>
          <pc:docMk/>
          <pc:sldMk cId="757881950" sldId="296"/>
        </pc:sldMkLst>
        <pc:spChg chg="mod">
          <ac:chgData name="pantelis balaouras" userId="25e8755020fc1734" providerId="LiveId" clId="{5934AE52-556E-461B-BF1C-9A2AF6141503}" dt="2021-10-02T07:32:55.526" v="68" actId="20577"/>
          <ac:spMkLst>
            <pc:docMk/>
            <pc:sldMk cId="757881950" sldId="296"/>
            <ac:spMk id="4" creationId="{E9C56DBA-3CDD-4F31-8203-CE1939C66906}"/>
          </ac:spMkLst>
        </pc:spChg>
      </pc:sldChg>
      <pc:sldChg chg="modSp mod">
        <pc:chgData name="pantelis balaouras" userId="25e8755020fc1734" providerId="LiveId" clId="{5934AE52-556E-461B-BF1C-9A2AF6141503}" dt="2021-10-02T07:33:04.860" v="69"/>
        <pc:sldMkLst>
          <pc:docMk/>
          <pc:sldMk cId="181460544" sldId="303"/>
        </pc:sldMkLst>
        <pc:spChg chg="mod">
          <ac:chgData name="pantelis balaouras" userId="25e8755020fc1734" providerId="LiveId" clId="{5934AE52-556E-461B-BF1C-9A2AF6141503}" dt="2021-10-02T07:33:04.860" v="69"/>
          <ac:spMkLst>
            <pc:docMk/>
            <pc:sldMk cId="181460544" sldId="303"/>
            <ac:spMk id="4" creationId="{E9C56DBA-3CDD-4F31-8203-CE1939C66906}"/>
          </ac:spMkLst>
        </pc:spChg>
      </pc:sldChg>
      <pc:sldChg chg="modSp mod">
        <pc:chgData name="pantelis balaouras" userId="25e8755020fc1734" providerId="LiveId" clId="{5934AE52-556E-461B-BF1C-9A2AF6141503}" dt="2021-10-02T07:33:13.010" v="71" actId="20577"/>
        <pc:sldMkLst>
          <pc:docMk/>
          <pc:sldMk cId="1478958817" sldId="304"/>
        </pc:sldMkLst>
        <pc:spChg chg="mod">
          <ac:chgData name="pantelis balaouras" userId="25e8755020fc1734" providerId="LiveId" clId="{5934AE52-556E-461B-BF1C-9A2AF6141503}" dt="2021-10-02T07:33:13.010" v="71" actId="20577"/>
          <ac:spMkLst>
            <pc:docMk/>
            <pc:sldMk cId="1478958817" sldId="304"/>
            <ac:spMk id="5" creationId="{779F93A1-3BC4-4CAA-B56F-3375A7D00191}"/>
          </ac:spMkLst>
        </pc:spChg>
      </pc:sldChg>
      <pc:sldChg chg="modSp mod">
        <pc:chgData name="pantelis balaouras" userId="25e8755020fc1734" providerId="LiveId" clId="{5934AE52-556E-461B-BF1C-9A2AF6141503}" dt="2021-10-02T07:33:16.820" v="72" actId="6549"/>
        <pc:sldMkLst>
          <pc:docMk/>
          <pc:sldMk cId="2055772528" sldId="305"/>
        </pc:sldMkLst>
        <pc:spChg chg="mod">
          <ac:chgData name="pantelis balaouras" userId="25e8755020fc1734" providerId="LiveId" clId="{5934AE52-556E-461B-BF1C-9A2AF6141503}" dt="2021-10-02T07:33:16.820" v="72" actId="6549"/>
          <ac:spMkLst>
            <pc:docMk/>
            <pc:sldMk cId="2055772528" sldId="305"/>
            <ac:spMk id="4" creationId="{E9C56DBA-3CDD-4F31-8203-CE1939C66906}"/>
          </ac:spMkLst>
        </pc:spChg>
      </pc:sldChg>
      <pc:sldChg chg="modSp mod">
        <pc:chgData name="pantelis balaouras" userId="25e8755020fc1734" providerId="LiveId" clId="{5934AE52-556E-461B-BF1C-9A2AF6141503}" dt="2021-10-02T07:33:21.606" v="73" actId="6549"/>
        <pc:sldMkLst>
          <pc:docMk/>
          <pc:sldMk cId="3918599729" sldId="306"/>
        </pc:sldMkLst>
        <pc:spChg chg="mod">
          <ac:chgData name="pantelis balaouras" userId="25e8755020fc1734" providerId="LiveId" clId="{5934AE52-556E-461B-BF1C-9A2AF6141503}" dt="2021-10-02T07:33:21.606" v="73" actId="6549"/>
          <ac:spMkLst>
            <pc:docMk/>
            <pc:sldMk cId="3918599729" sldId="306"/>
            <ac:spMk id="4" creationId="{E9C56DBA-3CDD-4F31-8203-CE1939C66906}"/>
          </ac:spMkLst>
        </pc:spChg>
      </pc:sldChg>
      <pc:sldChg chg="modSp mod">
        <pc:chgData name="pantelis balaouras" userId="25e8755020fc1734" providerId="LiveId" clId="{5934AE52-556E-461B-BF1C-9A2AF6141503}" dt="2021-10-02T07:33:08.582" v="70"/>
        <pc:sldMkLst>
          <pc:docMk/>
          <pc:sldMk cId="2003224513" sldId="402"/>
        </pc:sldMkLst>
        <pc:spChg chg="mod">
          <ac:chgData name="pantelis balaouras" userId="25e8755020fc1734" providerId="LiveId" clId="{5934AE52-556E-461B-BF1C-9A2AF6141503}" dt="2021-10-02T07:33:08.582" v="70"/>
          <ac:spMkLst>
            <pc:docMk/>
            <pc:sldMk cId="2003224513" sldId="402"/>
            <ac:spMk id="4" creationId="{E9C56DBA-3CDD-4F31-8203-CE1939C66906}"/>
          </ac:spMkLst>
        </pc:spChg>
      </pc:sldChg>
      <pc:sldChg chg="addSp modSp mod">
        <pc:chgData name="pantelis balaouras" userId="25e8755020fc1734" providerId="LiveId" clId="{5934AE52-556E-461B-BF1C-9A2AF6141503}" dt="2021-10-02T07:31:33.506" v="32" actId="1036"/>
        <pc:sldMkLst>
          <pc:docMk/>
          <pc:sldMk cId="4229006710" sldId="416"/>
        </pc:sldMkLst>
        <pc:spChg chg="mod">
          <ac:chgData name="pantelis balaouras" userId="25e8755020fc1734" providerId="LiveId" clId="{5934AE52-556E-461B-BF1C-9A2AF6141503}" dt="2021-10-02T07:31:33.506" v="32" actId="1036"/>
          <ac:spMkLst>
            <pc:docMk/>
            <pc:sldMk cId="4229006710" sldId="416"/>
            <ac:spMk id="6" creationId="{99B5BB9B-7AC6-4C0F-B87E-6D639D93ACC1}"/>
          </ac:spMkLst>
        </pc:spChg>
        <pc:picChg chg="add mod">
          <ac:chgData name="pantelis balaouras" userId="25e8755020fc1734" providerId="LiveId" clId="{5934AE52-556E-461B-BF1C-9A2AF6141503}" dt="2021-10-02T07:31:03.788" v="2"/>
          <ac:picMkLst>
            <pc:docMk/>
            <pc:sldMk cId="4229006710" sldId="416"/>
            <ac:picMk id="16" creationId="{7EA3AA5A-0AA5-47E0-845D-D60CC09A96A3}"/>
          </ac:picMkLst>
        </pc:picChg>
      </pc:sldChg>
      <pc:sldChg chg="addSp delSp modSp">
        <pc:chgData name="pantelis balaouras" userId="25e8755020fc1734" providerId="LiveId" clId="{5934AE52-556E-461B-BF1C-9A2AF6141503}" dt="2021-10-02T07:32:11.428" v="63" actId="1036"/>
        <pc:sldMkLst>
          <pc:docMk/>
          <pc:sldMk cId="1311204911" sldId="417"/>
        </pc:sldMkLst>
        <pc:spChg chg="mod">
          <ac:chgData name="pantelis balaouras" userId="25e8755020fc1734" providerId="LiveId" clId="{5934AE52-556E-461B-BF1C-9A2AF6141503}" dt="2021-10-02T07:32:11.428" v="63" actId="1036"/>
          <ac:spMkLst>
            <pc:docMk/>
            <pc:sldMk cId="1311204911" sldId="417"/>
            <ac:spMk id="14" creationId="{DA3FCD0E-FFB9-47FE-8DCC-7998946716D8}"/>
          </ac:spMkLst>
        </pc:spChg>
        <pc:spChg chg="mod">
          <ac:chgData name="pantelis balaouras" userId="25e8755020fc1734" providerId="LiveId" clId="{5934AE52-556E-461B-BF1C-9A2AF6141503}" dt="2021-10-02T07:32:03.297" v="53" actId="1038"/>
          <ac:spMkLst>
            <pc:docMk/>
            <pc:sldMk cId="1311204911" sldId="417"/>
            <ac:spMk id="16" creationId="{4203AE03-98BA-484B-983A-314B79666527}"/>
          </ac:spMkLst>
        </pc:spChg>
        <pc:spChg chg="mod">
          <ac:chgData name="pantelis balaouras" userId="25e8755020fc1734" providerId="LiveId" clId="{5934AE52-556E-461B-BF1C-9A2AF6141503}" dt="2021-10-02T07:32:11.428" v="63" actId="1036"/>
          <ac:spMkLst>
            <pc:docMk/>
            <pc:sldMk cId="1311204911" sldId="417"/>
            <ac:spMk id="20" creationId="{53E35F80-D7C4-4C20-8069-672536C8B9F7}"/>
          </ac:spMkLst>
        </pc:spChg>
        <pc:spChg chg="mod">
          <ac:chgData name="pantelis balaouras" userId="25e8755020fc1734" providerId="LiveId" clId="{5934AE52-556E-461B-BF1C-9A2AF6141503}" dt="2021-10-02T07:32:03.297" v="53" actId="1038"/>
          <ac:spMkLst>
            <pc:docMk/>
            <pc:sldMk cId="1311204911" sldId="417"/>
            <ac:spMk id="23" creationId="{E20635EB-D97A-43D7-8FC1-83506650286B}"/>
          </ac:spMkLst>
        </pc:spChg>
        <pc:spChg chg="mod">
          <ac:chgData name="pantelis balaouras" userId="25e8755020fc1734" providerId="LiveId" clId="{5934AE52-556E-461B-BF1C-9A2AF6141503}" dt="2021-10-02T07:32:03.297" v="53" actId="1038"/>
          <ac:spMkLst>
            <pc:docMk/>
            <pc:sldMk cId="1311204911" sldId="417"/>
            <ac:spMk id="26" creationId="{62707390-D163-4215-8EC2-A0556358021F}"/>
          </ac:spMkLst>
        </pc:spChg>
        <pc:spChg chg="mod">
          <ac:chgData name="pantelis balaouras" userId="25e8755020fc1734" providerId="LiveId" clId="{5934AE52-556E-461B-BF1C-9A2AF6141503}" dt="2021-10-02T07:32:11.428" v="63" actId="1036"/>
          <ac:spMkLst>
            <pc:docMk/>
            <pc:sldMk cId="1311204911" sldId="417"/>
            <ac:spMk id="29" creationId="{79DD61BF-B07B-4EDE-A244-E2458C80016E}"/>
          </ac:spMkLst>
        </pc:spChg>
        <pc:spChg chg="mod">
          <ac:chgData name="pantelis balaouras" userId="25e8755020fc1734" providerId="LiveId" clId="{5934AE52-556E-461B-BF1C-9A2AF6141503}" dt="2021-10-02T07:32:03.297" v="53" actId="1038"/>
          <ac:spMkLst>
            <pc:docMk/>
            <pc:sldMk cId="1311204911" sldId="417"/>
            <ac:spMk id="32" creationId="{77222350-D614-4C8B-BF11-EE712FC0E938}"/>
          </ac:spMkLst>
        </pc:spChg>
        <pc:grpChg chg="mod">
          <ac:chgData name="pantelis balaouras" userId="25e8755020fc1734" providerId="LiveId" clId="{5934AE52-556E-461B-BF1C-9A2AF6141503}" dt="2021-10-02T07:32:03.297" v="53" actId="1038"/>
          <ac:grpSpMkLst>
            <pc:docMk/>
            <pc:sldMk cId="1311204911" sldId="417"/>
            <ac:grpSpMk id="11" creationId="{96D5137D-F25F-44D3-BFBD-6010E023BCA2}"/>
          </ac:grpSpMkLst>
        </pc:grpChg>
        <pc:grpChg chg="mod">
          <ac:chgData name="pantelis balaouras" userId="25e8755020fc1734" providerId="LiveId" clId="{5934AE52-556E-461B-BF1C-9A2AF6141503}" dt="2021-10-02T07:32:11.428" v="63" actId="1036"/>
          <ac:grpSpMkLst>
            <pc:docMk/>
            <pc:sldMk cId="1311204911" sldId="417"/>
            <ac:grpSpMk id="12" creationId="{BF7993EA-D762-4081-AD93-A4C0BC4F2344}"/>
          </ac:grpSpMkLst>
        </pc:grpChg>
        <pc:grpChg chg="mod">
          <ac:chgData name="pantelis balaouras" userId="25e8755020fc1734" providerId="LiveId" clId="{5934AE52-556E-461B-BF1C-9A2AF6141503}" dt="2021-10-02T07:32:11.428" v="63" actId="1036"/>
          <ac:grpSpMkLst>
            <pc:docMk/>
            <pc:sldMk cId="1311204911" sldId="417"/>
            <ac:grpSpMk id="15" creationId="{ADA3E3C0-7761-48E5-B929-2F7D24AC3893}"/>
          </ac:grpSpMkLst>
        </pc:grpChg>
        <pc:grpChg chg="mod">
          <ac:chgData name="pantelis balaouras" userId="25e8755020fc1734" providerId="LiveId" clId="{5934AE52-556E-461B-BF1C-9A2AF6141503}" dt="2021-10-02T07:32:03.297" v="53" actId="1038"/>
          <ac:grpSpMkLst>
            <pc:docMk/>
            <pc:sldMk cId="1311204911" sldId="417"/>
            <ac:grpSpMk id="18" creationId="{A4EB7248-55A7-4CAC-ABDD-957EF148A710}"/>
          </ac:grpSpMkLst>
        </pc:grpChg>
        <pc:grpChg chg="mod">
          <ac:chgData name="pantelis balaouras" userId="25e8755020fc1734" providerId="LiveId" clId="{5934AE52-556E-461B-BF1C-9A2AF6141503}" dt="2021-10-02T07:32:03.297" v="53" actId="1038"/>
          <ac:grpSpMkLst>
            <pc:docMk/>
            <pc:sldMk cId="1311204911" sldId="417"/>
            <ac:grpSpMk id="21" creationId="{7876E123-A23E-4A02-9006-CDB2AF14482D}"/>
          </ac:grpSpMkLst>
        </pc:grpChg>
        <pc:grpChg chg="mod">
          <ac:chgData name="pantelis balaouras" userId="25e8755020fc1734" providerId="LiveId" clId="{5934AE52-556E-461B-BF1C-9A2AF6141503}" dt="2021-10-02T07:32:11.428" v="63" actId="1036"/>
          <ac:grpSpMkLst>
            <pc:docMk/>
            <pc:sldMk cId="1311204911" sldId="417"/>
            <ac:grpSpMk id="24" creationId="{035DA438-FD53-44DC-8C2E-0859E5BA3DDC}"/>
          </ac:grpSpMkLst>
        </pc:grpChg>
        <pc:grpChg chg="mod">
          <ac:chgData name="pantelis balaouras" userId="25e8755020fc1734" providerId="LiveId" clId="{5934AE52-556E-461B-BF1C-9A2AF6141503}" dt="2021-10-02T07:32:03.297" v="53" actId="1038"/>
          <ac:grpSpMkLst>
            <pc:docMk/>
            <pc:sldMk cId="1311204911" sldId="417"/>
            <ac:grpSpMk id="27" creationId="{FAA18049-4E88-457C-8B40-A00C5AE764B5}"/>
          </ac:grpSpMkLst>
        </pc:grpChg>
        <pc:picChg chg="mod">
          <ac:chgData name="pantelis balaouras" userId="25e8755020fc1734" providerId="LiveId" clId="{5934AE52-556E-461B-BF1C-9A2AF6141503}" dt="2021-10-02T07:32:03.297" v="53" actId="1038"/>
          <ac:picMkLst>
            <pc:docMk/>
            <pc:sldMk cId="1311204911" sldId="417"/>
            <ac:picMk id="5" creationId="{F7B51B5F-7CC8-4F47-AF41-48413E15C672}"/>
          </ac:picMkLst>
        </pc:picChg>
        <pc:picChg chg="mod">
          <ac:chgData name="pantelis balaouras" userId="25e8755020fc1734" providerId="LiveId" clId="{5934AE52-556E-461B-BF1C-9A2AF6141503}" dt="2021-10-02T07:32:03.297" v="53" actId="1038"/>
          <ac:picMkLst>
            <pc:docMk/>
            <pc:sldMk cId="1311204911" sldId="417"/>
            <ac:picMk id="6" creationId="{0073D6C2-F7D2-40B0-B531-A2775F3CCD69}"/>
          </ac:picMkLst>
        </pc:picChg>
        <pc:picChg chg="mod">
          <ac:chgData name="pantelis balaouras" userId="25e8755020fc1734" providerId="LiveId" clId="{5934AE52-556E-461B-BF1C-9A2AF6141503}" dt="2021-10-02T07:32:03.297" v="53" actId="1038"/>
          <ac:picMkLst>
            <pc:docMk/>
            <pc:sldMk cId="1311204911" sldId="417"/>
            <ac:picMk id="7" creationId="{C6D6E4FC-B9EE-4D42-A9D4-9682872560E9}"/>
          </ac:picMkLst>
        </pc:picChg>
        <pc:picChg chg="add del mod">
          <ac:chgData name="pantelis balaouras" userId="25e8755020fc1734" providerId="LiveId" clId="{5934AE52-556E-461B-BF1C-9A2AF6141503}" dt="2021-10-02T07:31:53.171" v="33" actId="478"/>
          <ac:picMkLst>
            <pc:docMk/>
            <pc:sldMk cId="1311204911" sldId="417"/>
            <ac:picMk id="25" creationId="{515C7C8C-B9F6-4320-A773-0187C9D396C9}"/>
          </ac:picMkLst>
        </pc:picChg>
        <pc:picChg chg="mod">
          <ac:chgData name="pantelis balaouras" userId="25e8755020fc1734" providerId="LiveId" clId="{5934AE52-556E-461B-BF1C-9A2AF6141503}" dt="2021-10-02T07:32:11.428" v="63" actId="1036"/>
          <ac:picMkLst>
            <pc:docMk/>
            <pc:sldMk cId="1311204911" sldId="417"/>
            <ac:picMk id="2050" creationId="{8EBF0675-ED45-44CD-A77E-61912329753B}"/>
          </ac:picMkLst>
        </pc:picChg>
        <pc:picChg chg="mod">
          <ac:chgData name="pantelis balaouras" userId="25e8755020fc1734" providerId="LiveId" clId="{5934AE52-556E-461B-BF1C-9A2AF6141503}" dt="2021-10-02T07:32:11.428" v="63" actId="1036"/>
          <ac:picMkLst>
            <pc:docMk/>
            <pc:sldMk cId="1311204911" sldId="417"/>
            <ac:picMk id="2052" creationId="{71DD90C8-6291-4D9B-8637-04AA834BD82F}"/>
          </ac:picMkLst>
        </pc:picChg>
        <pc:picChg chg="mod">
          <ac:chgData name="pantelis balaouras" userId="25e8755020fc1734" providerId="LiveId" clId="{5934AE52-556E-461B-BF1C-9A2AF6141503}" dt="2021-10-02T07:32:11.428" v="63" actId="1036"/>
          <ac:picMkLst>
            <pc:docMk/>
            <pc:sldMk cId="1311204911" sldId="417"/>
            <ac:picMk id="2054" creationId="{A196C504-2EAF-4F15-B589-4ED26D1458B4}"/>
          </ac:picMkLst>
        </pc:picChg>
        <pc:picChg chg="mod">
          <ac:chgData name="pantelis balaouras" userId="25e8755020fc1734" providerId="LiveId" clId="{5934AE52-556E-461B-BF1C-9A2AF6141503}" dt="2021-10-02T07:32:03.297" v="53" actId="1038"/>
          <ac:picMkLst>
            <pc:docMk/>
            <pc:sldMk cId="1311204911" sldId="417"/>
            <ac:picMk id="2056" creationId="{AB8DE177-3B14-4DD1-8555-B9CAA76C5EC2}"/>
          </ac:picMkLst>
        </pc:picChg>
      </pc:sldChg>
      <pc:sldChg chg="del">
        <pc:chgData name="pantelis balaouras" userId="25e8755020fc1734" providerId="LiveId" clId="{5934AE52-556E-461B-BF1C-9A2AF6141503}" dt="2021-10-02T07:32:16.702" v="64" actId="47"/>
        <pc:sldMkLst>
          <pc:docMk/>
          <pc:sldMk cId="825429724" sldId="419"/>
        </pc:sldMkLst>
      </pc:sldChg>
      <pc:sldChg chg="modSp mod">
        <pc:chgData name="pantelis balaouras" userId="25e8755020fc1734" providerId="LiveId" clId="{5934AE52-556E-461B-BF1C-9A2AF6141503}" dt="2021-10-02T07:33:39.312" v="83" actId="1036"/>
        <pc:sldMkLst>
          <pc:docMk/>
          <pc:sldMk cId="3724834240" sldId="423"/>
        </pc:sldMkLst>
        <pc:spChg chg="mod">
          <ac:chgData name="pantelis balaouras" userId="25e8755020fc1734" providerId="LiveId" clId="{5934AE52-556E-461B-BF1C-9A2AF6141503}" dt="2021-10-02T07:33:39.312" v="83" actId="1036"/>
          <ac:spMkLst>
            <pc:docMk/>
            <pc:sldMk cId="3724834240" sldId="423"/>
            <ac:spMk id="5" creationId="{88178301-C8A7-4724-8CF8-344EAE75664C}"/>
          </ac:spMkLst>
        </pc:spChg>
        <pc:spChg chg="mod">
          <ac:chgData name="pantelis balaouras" userId="25e8755020fc1734" providerId="LiveId" clId="{5934AE52-556E-461B-BF1C-9A2AF6141503}" dt="2021-10-02T07:33:39.312" v="83" actId="1036"/>
          <ac:spMkLst>
            <pc:docMk/>
            <pc:sldMk cId="3724834240" sldId="423"/>
            <ac:spMk id="10" creationId="{E448F981-31BC-4A5C-A52A-2CB296CA1B95}"/>
          </ac:spMkLst>
        </pc:spChg>
        <pc:spChg chg="mod">
          <ac:chgData name="pantelis balaouras" userId="25e8755020fc1734" providerId="LiveId" clId="{5934AE52-556E-461B-BF1C-9A2AF6141503}" dt="2021-10-02T07:33:39.312" v="83" actId="1036"/>
          <ac:spMkLst>
            <pc:docMk/>
            <pc:sldMk cId="3724834240" sldId="423"/>
            <ac:spMk id="11" creationId="{B08E9EB4-6838-4FCD-B853-E6E51FCAD438}"/>
          </ac:spMkLst>
        </pc:spChg>
        <pc:spChg chg="mod">
          <ac:chgData name="pantelis balaouras" userId="25e8755020fc1734" providerId="LiveId" clId="{5934AE52-556E-461B-BF1C-9A2AF6141503}" dt="2021-10-02T07:33:39.312" v="83" actId="1036"/>
          <ac:spMkLst>
            <pc:docMk/>
            <pc:sldMk cId="3724834240" sldId="423"/>
            <ac:spMk id="12" creationId="{330EFFD1-979D-4EE1-BDD9-918267F048CC}"/>
          </ac:spMkLst>
        </pc:spChg>
      </pc:sldChg>
      <pc:sldChg chg="modSp mod">
        <pc:chgData name="pantelis balaouras" userId="25e8755020fc1734" providerId="LiveId" clId="{5934AE52-556E-461B-BF1C-9A2AF6141503}" dt="2021-10-02T07:33:58.961" v="93" actId="1036"/>
        <pc:sldMkLst>
          <pc:docMk/>
          <pc:sldMk cId="4008420260" sldId="424"/>
        </pc:sldMkLst>
        <pc:spChg chg="mod">
          <ac:chgData name="pantelis balaouras" userId="25e8755020fc1734" providerId="LiveId" clId="{5934AE52-556E-461B-BF1C-9A2AF6141503}" dt="2021-10-02T07:33:58.961" v="93" actId="1036"/>
          <ac:spMkLst>
            <pc:docMk/>
            <pc:sldMk cId="4008420260" sldId="424"/>
            <ac:spMk id="5" creationId="{88178301-C8A7-4724-8CF8-344EAE75664C}"/>
          </ac:spMkLst>
        </pc:spChg>
        <pc:spChg chg="mod">
          <ac:chgData name="pantelis balaouras" userId="25e8755020fc1734" providerId="LiveId" clId="{5934AE52-556E-461B-BF1C-9A2AF6141503}" dt="2021-10-02T07:33:58.961" v="93" actId="1036"/>
          <ac:spMkLst>
            <pc:docMk/>
            <pc:sldMk cId="4008420260" sldId="424"/>
            <ac:spMk id="10" creationId="{E448F981-31BC-4A5C-A52A-2CB296CA1B95}"/>
          </ac:spMkLst>
        </pc:spChg>
        <pc:spChg chg="mod">
          <ac:chgData name="pantelis balaouras" userId="25e8755020fc1734" providerId="LiveId" clId="{5934AE52-556E-461B-BF1C-9A2AF6141503}" dt="2021-10-02T07:33:58.961" v="93" actId="1036"/>
          <ac:spMkLst>
            <pc:docMk/>
            <pc:sldMk cId="4008420260" sldId="424"/>
            <ac:spMk id="11" creationId="{B08E9EB4-6838-4FCD-B853-E6E51FCAD438}"/>
          </ac:spMkLst>
        </pc:spChg>
        <pc:spChg chg="mod">
          <ac:chgData name="pantelis balaouras" userId="25e8755020fc1734" providerId="LiveId" clId="{5934AE52-556E-461B-BF1C-9A2AF6141503}" dt="2021-10-02T07:33:58.961" v="93" actId="1036"/>
          <ac:spMkLst>
            <pc:docMk/>
            <pc:sldMk cId="4008420260" sldId="424"/>
            <ac:spMk id="12" creationId="{330EFFD1-979D-4EE1-BDD9-918267F048CC}"/>
          </ac:spMkLst>
        </pc:spChg>
      </pc:sldChg>
      <pc:sldChg chg="modSp mod">
        <pc:chgData name="pantelis balaouras" userId="25e8755020fc1734" providerId="LiveId" clId="{5934AE52-556E-461B-BF1C-9A2AF6141503}" dt="2021-10-02T07:34:18.915" v="113" actId="1035"/>
        <pc:sldMkLst>
          <pc:docMk/>
          <pc:sldMk cId="98713546" sldId="425"/>
        </pc:sldMkLst>
        <pc:spChg chg="mod">
          <ac:chgData name="pantelis balaouras" userId="25e8755020fc1734" providerId="LiveId" clId="{5934AE52-556E-461B-BF1C-9A2AF6141503}" dt="2021-10-02T07:34:10.434" v="103" actId="1036"/>
          <ac:spMkLst>
            <pc:docMk/>
            <pc:sldMk cId="98713546" sldId="425"/>
            <ac:spMk id="5" creationId="{88178301-C8A7-4724-8CF8-344EAE75664C}"/>
          </ac:spMkLst>
        </pc:spChg>
        <pc:spChg chg="mod">
          <ac:chgData name="pantelis balaouras" userId="25e8755020fc1734" providerId="LiveId" clId="{5934AE52-556E-461B-BF1C-9A2AF6141503}" dt="2021-10-02T07:34:18.915" v="113" actId="1035"/>
          <ac:spMkLst>
            <pc:docMk/>
            <pc:sldMk cId="98713546" sldId="425"/>
            <ac:spMk id="7" creationId="{2D144F21-E427-4B8F-B9EF-32DFED7D2EDD}"/>
          </ac:spMkLst>
        </pc:spChg>
        <pc:spChg chg="mod">
          <ac:chgData name="pantelis balaouras" userId="25e8755020fc1734" providerId="LiveId" clId="{5934AE52-556E-461B-BF1C-9A2AF6141503}" dt="2021-10-02T07:34:10.434" v="103" actId="1036"/>
          <ac:spMkLst>
            <pc:docMk/>
            <pc:sldMk cId="98713546" sldId="425"/>
            <ac:spMk id="10" creationId="{E448F981-31BC-4A5C-A52A-2CB296CA1B95}"/>
          </ac:spMkLst>
        </pc:spChg>
        <pc:spChg chg="mod">
          <ac:chgData name="pantelis balaouras" userId="25e8755020fc1734" providerId="LiveId" clId="{5934AE52-556E-461B-BF1C-9A2AF6141503}" dt="2021-10-02T07:34:10.434" v="103" actId="1036"/>
          <ac:spMkLst>
            <pc:docMk/>
            <pc:sldMk cId="98713546" sldId="425"/>
            <ac:spMk id="11" creationId="{B08E9EB4-6838-4FCD-B853-E6E51FCAD438}"/>
          </ac:spMkLst>
        </pc:spChg>
        <pc:spChg chg="mod">
          <ac:chgData name="pantelis balaouras" userId="25e8755020fc1734" providerId="LiveId" clId="{5934AE52-556E-461B-BF1C-9A2AF6141503}" dt="2021-10-02T07:34:10.434" v="103" actId="1036"/>
          <ac:spMkLst>
            <pc:docMk/>
            <pc:sldMk cId="98713546" sldId="425"/>
            <ac:spMk id="12" creationId="{330EFFD1-979D-4EE1-BDD9-918267F048CC}"/>
          </ac:spMkLst>
        </pc:spChg>
      </pc:sldChg>
      <pc:sldChg chg="modSp mod">
        <pc:chgData name="pantelis balaouras" userId="25e8755020fc1734" providerId="LiveId" clId="{5934AE52-556E-461B-BF1C-9A2AF6141503}" dt="2021-10-02T07:34:30.786" v="123" actId="1036"/>
        <pc:sldMkLst>
          <pc:docMk/>
          <pc:sldMk cId="2403147566" sldId="426"/>
        </pc:sldMkLst>
        <pc:spChg chg="mod">
          <ac:chgData name="pantelis balaouras" userId="25e8755020fc1734" providerId="LiveId" clId="{5934AE52-556E-461B-BF1C-9A2AF6141503}" dt="2021-10-02T07:34:30.786" v="123" actId="1036"/>
          <ac:spMkLst>
            <pc:docMk/>
            <pc:sldMk cId="2403147566" sldId="426"/>
            <ac:spMk id="5" creationId="{88178301-C8A7-4724-8CF8-344EAE75664C}"/>
          </ac:spMkLst>
        </pc:spChg>
        <pc:spChg chg="mod">
          <ac:chgData name="pantelis balaouras" userId="25e8755020fc1734" providerId="LiveId" clId="{5934AE52-556E-461B-BF1C-9A2AF6141503}" dt="2021-10-02T07:34:30.786" v="123" actId="1036"/>
          <ac:spMkLst>
            <pc:docMk/>
            <pc:sldMk cId="2403147566" sldId="426"/>
            <ac:spMk id="10" creationId="{E448F981-31BC-4A5C-A52A-2CB296CA1B95}"/>
          </ac:spMkLst>
        </pc:spChg>
        <pc:spChg chg="mod">
          <ac:chgData name="pantelis balaouras" userId="25e8755020fc1734" providerId="LiveId" clId="{5934AE52-556E-461B-BF1C-9A2AF6141503}" dt="2021-10-02T07:34:30.786" v="123" actId="1036"/>
          <ac:spMkLst>
            <pc:docMk/>
            <pc:sldMk cId="2403147566" sldId="426"/>
            <ac:spMk id="11" creationId="{B08E9EB4-6838-4FCD-B853-E6E51FCAD438}"/>
          </ac:spMkLst>
        </pc:spChg>
        <pc:spChg chg="mod">
          <ac:chgData name="pantelis balaouras" userId="25e8755020fc1734" providerId="LiveId" clId="{5934AE52-556E-461B-BF1C-9A2AF6141503}" dt="2021-10-02T07:34:30.786" v="123" actId="1036"/>
          <ac:spMkLst>
            <pc:docMk/>
            <pc:sldMk cId="2403147566" sldId="426"/>
            <ac:spMk id="12" creationId="{330EFFD1-979D-4EE1-BDD9-918267F048CC}"/>
          </ac:spMkLst>
        </pc:spChg>
      </pc:sldChg>
      <pc:sldChg chg="modSp mod">
        <pc:chgData name="pantelis balaouras" userId="25e8755020fc1734" providerId="LiveId" clId="{5934AE52-556E-461B-BF1C-9A2AF6141503}" dt="2021-10-02T07:34:40.978" v="133" actId="1036"/>
        <pc:sldMkLst>
          <pc:docMk/>
          <pc:sldMk cId="3901938234" sldId="427"/>
        </pc:sldMkLst>
        <pc:spChg chg="mod">
          <ac:chgData name="pantelis balaouras" userId="25e8755020fc1734" providerId="LiveId" clId="{5934AE52-556E-461B-BF1C-9A2AF6141503}" dt="2021-10-02T07:34:40.978" v="133" actId="1036"/>
          <ac:spMkLst>
            <pc:docMk/>
            <pc:sldMk cId="3901938234" sldId="427"/>
            <ac:spMk id="5" creationId="{88178301-C8A7-4724-8CF8-344EAE75664C}"/>
          </ac:spMkLst>
        </pc:spChg>
        <pc:spChg chg="mod">
          <ac:chgData name="pantelis balaouras" userId="25e8755020fc1734" providerId="LiveId" clId="{5934AE52-556E-461B-BF1C-9A2AF6141503}" dt="2021-10-02T07:34:40.978" v="133" actId="1036"/>
          <ac:spMkLst>
            <pc:docMk/>
            <pc:sldMk cId="3901938234" sldId="427"/>
            <ac:spMk id="10" creationId="{E448F981-31BC-4A5C-A52A-2CB296CA1B95}"/>
          </ac:spMkLst>
        </pc:spChg>
        <pc:spChg chg="mod">
          <ac:chgData name="pantelis balaouras" userId="25e8755020fc1734" providerId="LiveId" clId="{5934AE52-556E-461B-BF1C-9A2AF6141503}" dt="2021-10-02T07:34:40.978" v="133" actId="1036"/>
          <ac:spMkLst>
            <pc:docMk/>
            <pc:sldMk cId="3901938234" sldId="427"/>
            <ac:spMk id="11" creationId="{B08E9EB4-6838-4FCD-B853-E6E51FCAD438}"/>
          </ac:spMkLst>
        </pc:spChg>
        <pc:spChg chg="mod">
          <ac:chgData name="pantelis balaouras" userId="25e8755020fc1734" providerId="LiveId" clId="{5934AE52-556E-461B-BF1C-9A2AF6141503}" dt="2021-10-02T07:34:40.978" v="133" actId="1036"/>
          <ac:spMkLst>
            <pc:docMk/>
            <pc:sldMk cId="3901938234" sldId="427"/>
            <ac:spMk id="12" creationId="{330EFFD1-979D-4EE1-BDD9-918267F048CC}"/>
          </ac:spMkLst>
        </pc:spChg>
      </pc:sldChg>
      <pc:sldChg chg="modSp mod">
        <pc:chgData name="pantelis balaouras" userId="25e8755020fc1734" providerId="LiveId" clId="{5934AE52-556E-461B-BF1C-9A2AF6141503}" dt="2021-10-02T07:35:01.024" v="153" actId="1036"/>
        <pc:sldMkLst>
          <pc:docMk/>
          <pc:sldMk cId="474639284" sldId="428"/>
        </pc:sldMkLst>
        <pc:spChg chg="mod">
          <ac:chgData name="pantelis balaouras" userId="25e8755020fc1734" providerId="LiveId" clId="{5934AE52-556E-461B-BF1C-9A2AF6141503}" dt="2021-10-02T07:35:01.024" v="153" actId="1036"/>
          <ac:spMkLst>
            <pc:docMk/>
            <pc:sldMk cId="474639284" sldId="428"/>
            <ac:spMk id="5" creationId="{88178301-C8A7-4724-8CF8-344EAE75664C}"/>
          </ac:spMkLst>
        </pc:spChg>
        <pc:spChg chg="mod">
          <ac:chgData name="pantelis balaouras" userId="25e8755020fc1734" providerId="LiveId" clId="{5934AE52-556E-461B-BF1C-9A2AF6141503}" dt="2021-10-02T07:35:01.024" v="153" actId="1036"/>
          <ac:spMkLst>
            <pc:docMk/>
            <pc:sldMk cId="474639284" sldId="428"/>
            <ac:spMk id="10" creationId="{E448F981-31BC-4A5C-A52A-2CB296CA1B95}"/>
          </ac:spMkLst>
        </pc:spChg>
      </pc:sldChg>
      <pc:sldChg chg="modSp mod">
        <pc:chgData name="pantelis balaouras" userId="25e8755020fc1734" providerId="LiveId" clId="{5934AE52-556E-461B-BF1C-9A2AF6141503}" dt="2021-10-02T07:35:09.871" v="163" actId="1036"/>
        <pc:sldMkLst>
          <pc:docMk/>
          <pc:sldMk cId="1138894477" sldId="429"/>
        </pc:sldMkLst>
        <pc:spChg chg="mod">
          <ac:chgData name="pantelis balaouras" userId="25e8755020fc1734" providerId="LiveId" clId="{5934AE52-556E-461B-BF1C-9A2AF6141503}" dt="2021-10-02T07:35:09.871" v="163" actId="1036"/>
          <ac:spMkLst>
            <pc:docMk/>
            <pc:sldMk cId="1138894477" sldId="429"/>
            <ac:spMk id="5" creationId="{88178301-C8A7-4724-8CF8-344EAE75664C}"/>
          </ac:spMkLst>
        </pc:spChg>
        <pc:spChg chg="mod">
          <ac:chgData name="pantelis balaouras" userId="25e8755020fc1734" providerId="LiveId" clId="{5934AE52-556E-461B-BF1C-9A2AF6141503}" dt="2021-10-02T07:35:09.871" v="163" actId="1036"/>
          <ac:spMkLst>
            <pc:docMk/>
            <pc:sldMk cId="1138894477" sldId="429"/>
            <ac:spMk id="10" creationId="{E448F981-31BC-4A5C-A52A-2CB296CA1B95}"/>
          </ac:spMkLst>
        </pc:spChg>
      </pc:sldChg>
      <pc:sldChg chg="modSp mod">
        <pc:chgData name="pantelis balaouras" userId="25e8755020fc1734" providerId="LiveId" clId="{5934AE52-556E-461B-BF1C-9A2AF6141503}" dt="2021-10-02T07:34:51.907" v="143" actId="1036"/>
        <pc:sldMkLst>
          <pc:docMk/>
          <pc:sldMk cId="3653248982" sldId="431"/>
        </pc:sldMkLst>
        <pc:spChg chg="mod">
          <ac:chgData name="pantelis balaouras" userId="25e8755020fc1734" providerId="LiveId" clId="{5934AE52-556E-461B-BF1C-9A2AF6141503}" dt="2021-10-02T07:34:51.907" v="143" actId="1036"/>
          <ac:spMkLst>
            <pc:docMk/>
            <pc:sldMk cId="3653248982" sldId="431"/>
            <ac:spMk id="5" creationId="{88178301-C8A7-4724-8CF8-344EAE75664C}"/>
          </ac:spMkLst>
        </pc:spChg>
        <pc:spChg chg="mod">
          <ac:chgData name="pantelis balaouras" userId="25e8755020fc1734" providerId="LiveId" clId="{5934AE52-556E-461B-BF1C-9A2AF6141503}" dt="2021-10-02T07:34:51.907" v="143" actId="1036"/>
          <ac:spMkLst>
            <pc:docMk/>
            <pc:sldMk cId="3653248982" sldId="431"/>
            <ac:spMk id="10" creationId="{E448F981-31BC-4A5C-A52A-2CB296CA1B95}"/>
          </ac:spMkLst>
        </pc:spChg>
        <pc:spChg chg="mod">
          <ac:chgData name="pantelis balaouras" userId="25e8755020fc1734" providerId="LiveId" clId="{5934AE52-556E-461B-BF1C-9A2AF6141503}" dt="2021-10-02T07:34:51.907" v="143" actId="1036"/>
          <ac:spMkLst>
            <pc:docMk/>
            <pc:sldMk cId="3653248982" sldId="431"/>
            <ac:spMk id="11" creationId="{B08E9EB4-6838-4FCD-B853-E6E51FCAD438}"/>
          </ac:spMkLst>
        </pc:spChg>
        <pc:spChg chg="mod">
          <ac:chgData name="pantelis balaouras" userId="25e8755020fc1734" providerId="LiveId" clId="{5934AE52-556E-461B-BF1C-9A2AF6141503}" dt="2021-10-02T07:34:51.907" v="143" actId="1036"/>
          <ac:spMkLst>
            <pc:docMk/>
            <pc:sldMk cId="3653248982" sldId="431"/>
            <ac:spMk id="12" creationId="{330EFFD1-979D-4EE1-BDD9-918267F048CC}"/>
          </ac:spMkLst>
        </pc:spChg>
      </pc:sldChg>
      <pc:sldMasterChg chg="modSldLayout">
        <pc:chgData name="pantelis balaouras" userId="25e8755020fc1734" providerId="LiveId" clId="{5934AE52-556E-461B-BF1C-9A2AF6141503}" dt="2021-10-02T07:30:54.575" v="0" actId="21"/>
        <pc:sldMasterMkLst>
          <pc:docMk/>
          <pc:sldMasterMk cId="1468923052" sldId="2147483648"/>
        </pc:sldMasterMkLst>
        <pc:sldLayoutChg chg="delSp">
          <pc:chgData name="pantelis balaouras" userId="25e8755020fc1734" providerId="LiveId" clId="{5934AE52-556E-461B-BF1C-9A2AF6141503}" dt="2021-10-02T07:30:54.575" v="0" actId="21"/>
          <pc:sldLayoutMkLst>
            <pc:docMk/>
            <pc:sldMasterMk cId="1468923052" sldId="2147483648"/>
            <pc:sldLayoutMk cId="2071699226" sldId="2147483660"/>
          </pc:sldLayoutMkLst>
          <pc:picChg chg="del">
            <ac:chgData name="pantelis balaouras" userId="25e8755020fc1734" providerId="LiveId" clId="{5934AE52-556E-461B-BF1C-9A2AF6141503}" dt="2021-10-02T07:30:54.575" v="0" actId="21"/>
            <ac:picMkLst>
              <pc:docMk/>
              <pc:sldMasterMk cId="1468923052" sldId="2147483648"/>
              <pc:sldLayoutMk cId="2071699226" sldId="2147483660"/>
              <ac:picMk id="15" creationId="{81109D2E-338A-42A6-8ECC-740E22E3F7EB}"/>
            </ac:picMkLst>
          </pc:picChg>
        </pc:sldLayoutChg>
      </pc:sldMasterChg>
    </pc:docChg>
  </pc:docChgLst>
  <pc:docChgLst>
    <pc:chgData name="pantelis balaouras" userId="25e8755020fc1734" providerId="LiveId" clId="{3A9E129B-9895-49F4-AB6D-85A6A0AF8B90}"/>
    <pc:docChg chg="undo custSel addSld delSld modSld sldOrd modMainMaster">
      <pc:chgData name="pantelis balaouras" userId="25e8755020fc1734" providerId="LiveId" clId="{3A9E129B-9895-49F4-AB6D-85A6A0AF8B90}" dt="2023-07-01T09:44:01.365" v="1185" actId="1076"/>
      <pc:docMkLst>
        <pc:docMk/>
      </pc:docMkLst>
      <pc:sldChg chg="addSp delSp modSp mod">
        <pc:chgData name="pantelis balaouras" userId="25e8755020fc1734" providerId="LiveId" clId="{3A9E129B-9895-49F4-AB6D-85A6A0AF8B90}" dt="2023-07-01T09:04:44.218" v="942" actId="14100"/>
        <pc:sldMkLst>
          <pc:docMk/>
          <pc:sldMk cId="616025265" sldId="261"/>
        </pc:sldMkLst>
        <pc:spChg chg="mod">
          <ac:chgData name="pantelis balaouras" userId="25e8755020fc1734" providerId="LiveId" clId="{3A9E129B-9895-49F4-AB6D-85A6A0AF8B90}" dt="2023-07-01T09:04:02.058" v="940" actId="207"/>
          <ac:spMkLst>
            <pc:docMk/>
            <pc:sldMk cId="616025265" sldId="261"/>
            <ac:spMk id="5" creationId="{FAA18648-8A7B-40D3-A066-80FDB05B7DF4}"/>
          </ac:spMkLst>
        </pc:spChg>
        <pc:spChg chg="del">
          <ac:chgData name="pantelis balaouras" userId="25e8755020fc1734" providerId="LiveId" clId="{3A9E129B-9895-49F4-AB6D-85A6A0AF8B90}" dt="2023-07-01T08:59:04.228" v="920" actId="478"/>
          <ac:spMkLst>
            <pc:docMk/>
            <pc:sldMk cId="616025265" sldId="261"/>
            <ac:spMk id="7" creationId="{3EABFA14-CCC1-48A6-A2A5-B838C912D37A}"/>
          </ac:spMkLst>
        </pc:spChg>
        <pc:spChg chg="add mod">
          <ac:chgData name="pantelis balaouras" userId="25e8755020fc1734" providerId="LiveId" clId="{3A9E129B-9895-49F4-AB6D-85A6A0AF8B90}" dt="2023-07-01T08:59:34.030" v="923" actId="1076"/>
          <ac:spMkLst>
            <pc:docMk/>
            <pc:sldMk cId="616025265" sldId="261"/>
            <ac:spMk id="10" creationId="{ED2F4DDC-EDFB-2077-F4D4-7EFCA890F8B7}"/>
          </ac:spMkLst>
        </pc:spChg>
        <pc:picChg chg="add del mod modCrop">
          <ac:chgData name="pantelis balaouras" userId="25e8755020fc1734" providerId="LiveId" clId="{3A9E129B-9895-49F4-AB6D-85A6A0AF8B90}" dt="2023-07-01T08:39:14.507" v="832" actId="21"/>
          <ac:picMkLst>
            <pc:docMk/>
            <pc:sldMk cId="616025265" sldId="261"/>
            <ac:picMk id="2" creationId="{198228AE-D0E1-332C-5304-13A58FC6E81A}"/>
          </ac:picMkLst>
        </pc:picChg>
        <pc:picChg chg="add del mod">
          <ac:chgData name="pantelis balaouras" userId="25e8755020fc1734" providerId="LiveId" clId="{3A9E129B-9895-49F4-AB6D-85A6A0AF8B90}" dt="2023-07-01T08:59:01.447" v="919"/>
          <ac:picMkLst>
            <pc:docMk/>
            <pc:sldMk cId="616025265" sldId="261"/>
            <ac:picMk id="3" creationId="{CEB8B32C-A602-E7F8-47DE-DAB1D6D3FEEF}"/>
          </ac:picMkLst>
        </pc:picChg>
        <pc:picChg chg="del">
          <ac:chgData name="pantelis balaouras" userId="25e8755020fc1734" providerId="LiveId" clId="{3A9E129B-9895-49F4-AB6D-85A6A0AF8B90}" dt="2023-07-01T08:58:58.259" v="917" actId="478"/>
          <ac:picMkLst>
            <pc:docMk/>
            <pc:sldMk cId="616025265" sldId="261"/>
            <ac:picMk id="8" creationId="{199A8DC6-D03C-4BE6-8268-D6FFABE8339E}"/>
          </ac:picMkLst>
        </pc:picChg>
        <pc:picChg chg="add del mod">
          <ac:chgData name="pantelis balaouras" userId="25e8755020fc1734" providerId="LiveId" clId="{3A9E129B-9895-49F4-AB6D-85A6A0AF8B90}" dt="2023-07-01T09:01:55.655" v="926" actId="478"/>
          <ac:picMkLst>
            <pc:docMk/>
            <pc:sldMk cId="616025265" sldId="261"/>
            <ac:picMk id="9" creationId="{CFF758E8-3057-B749-FCDA-AB8F95D3A197}"/>
          </ac:picMkLst>
        </pc:picChg>
        <pc:picChg chg="add mod">
          <ac:chgData name="pantelis balaouras" userId="25e8755020fc1734" providerId="LiveId" clId="{3A9E129B-9895-49F4-AB6D-85A6A0AF8B90}" dt="2023-07-01T09:04:44.218" v="942" actId="14100"/>
          <ac:picMkLst>
            <pc:docMk/>
            <pc:sldMk cId="616025265" sldId="261"/>
            <ac:picMk id="6146" creationId="{2F61D9A2-E1E6-CBCE-83BF-D172B000C5B7}"/>
          </ac:picMkLst>
        </pc:picChg>
      </pc:sldChg>
      <pc:sldChg chg="modSp mod">
        <pc:chgData name="pantelis balaouras" userId="25e8755020fc1734" providerId="LiveId" clId="{3A9E129B-9895-49F4-AB6D-85A6A0AF8B90}" dt="2023-07-01T08:53:46.814" v="887" actId="2711"/>
        <pc:sldMkLst>
          <pc:docMk/>
          <pc:sldMk cId="4236537347" sldId="295"/>
        </pc:sldMkLst>
        <pc:spChg chg="mod">
          <ac:chgData name="pantelis balaouras" userId="25e8755020fc1734" providerId="LiveId" clId="{3A9E129B-9895-49F4-AB6D-85A6A0AF8B90}" dt="2023-07-01T08:53:46.814" v="887" actId="2711"/>
          <ac:spMkLst>
            <pc:docMk/>
            <pc:sldMk cId="4236537347" sldId="295"/>
            <ac:spMk id="10" creationId="{C0DFA73F-FDC8-497A-8912-CA8C28C95043}"/>
          </ac:spMkLst>
        </pc:spChg>
      </pc:sldChg>
      <pc:sldChg chg="addSp delSp modSp mod">
        <pc:chgData name="pantelis balaouras" userId="25e8755020fc1734" providerId="LiveId" clId="{3A9E129B-9895-49F4-AB6D-85A6A0AF8B90}" dt="2023-07-01T08:54:34.395" v="894"/>
        <pc:sldMkLst>
          <pc:docMk/>
          <pc:sldMk cId="757881950" sldId="296"/>
        </pc:sldMkLst>
        <pc:spChg chg="add mod">
          <ac:chgData name="pantelis balaouras" userId="25e8755020fc1734" providerId="LiveId" clId="{3A9E129B-9895-49F4-AB6D-85A6A0AF8B90}" dt="2023-07-01T08:54:34.395" v="894"/>
          <ac:spMkLst>
            <pc:docMk/>
            <pc:sldMk cId="757881950" sldId="296"/>
            <ac:spMk id="2" creationId="{BD4FC1F3-1556-EB81-9C6B-3591FF2747D5}"/>
          </ac:spMkLst>
        </pc:spChg>
        <pc:spChg chg="mod">
          <ac:chgData name="pantelis balaouras" userId="25e8755020fc1734" providerId="LiveId" clId="{3A9E129B-9895-49F4-AB6D-85A6A0AF8B90}" dt="2023-07-01T07:15:58.049" v="36" actId="27636"/>
          <ac:spMkLst>
            <pc:docMk/>
            <pc:sldMk cId="757881950" sldId="296"/>
            <ac:spMk id="5" creationId="{FCC0DEC9-291B-4095-9896-1244D3052774}"/>
          </ac:spMkLst>
        </pc:spChg>
        <pc:spChg chg="mod">
          <ac:chgData name="pantelis balaouras" userId="25e8755020fc1734" providerId="LiveId" clId="{3A9E129B-9895-49F4-AB6D-85A6A0AF8B90}" dt="2023-07-01T07:15:58.044" v="35" actId="27636"/>
          <ac:spMkLst>
            <pc:docMk/>
            <pc:sldMk cId="757881950" sldId="296"/>
            <ac:spMk id="6" creationId="{4BD0C7CC-BAC5-4DAE-90C4-844464AC94A7}"/>
          </ac:spMkLst>
        </pc:spChg>
        <pc:spChg chg="del mod">
          <ac:chgData name="pantelis balaouras" userId="25e8755020fc1734" providerId="LiveId" clId="{3A9E129B-9895-49F4-AB6D-85A6A0AF8B90}" dt="2023-07-01T08:53:57.877" v="888" actId="478"/>
          <ac:spMkLst>
            <pc:docMk/>
            <pc:sldMk cId="757881950" sldId="296"/>
            <ac:spMk id="10" creationId="{E7ACBFFE-E9E3-41C4-BB6A-8238F2BCA22C}"/>
          </ac:spMkLst>
        </pc:spChg>
      </pc:sldChg>
      <pc:sldChg chg="addSp delSp modSp mod modAnim">
        <pc:chgData name="pantelis balaouras" userId="25e8755020fc1734" providerId="LiveId" clId="{3A9E129B-9895-49F4-AB6D-85A6A0AF8B90}" dt="2023-07-01T09:17:43.182" v="1011"/>
        <pc:sldMkLst>
          <pc:docMk/>
          <pc:sldMk cId="181460544" sldId="303"/>
        </pc:sldMkLst>
        <pc:spChg chg="add mod">
          <ac:chgData name="pantelis balaouras" userId="25e8755020fc1734" providerId="LiveId" clId="{3A9E129B-9895-49F4-AB6D-85A6A0AF8B90}" dt="2023-07-01T08:54:35.864" v="895"/>
          <ac:spMkLst>
            <pc:docMk/>
            <pc:sldMk cId="181460544" sldId="303"/>
            <ac:spMk id="2" creationId="{251DAF2A-48A7-CFE6-59A1-C2A079499035}"/>
          </ac:spMkLst>
        </pc:spChg>
        <pc:spChg chg="mod">
          <ac:chgData name="pantelis balaouras" userId="25e8755020fc1734" providerId="LiveId" clId="{3A9E129B-9895-49F4-AB6D-85A6A0AF8B90}" dt="2023-07-01T07:15:58.079" v="38" actId="27636"/>
          <ac:spMkLst>
            <pc:docMk/>
            <pc:sldMk cId="181460544" sldId="303"/>
            <ac:spMk id="5" creationId="{FCC0DEC9-291B-4095-9896-1244D3052774}"/>
          </ac:spMkLst>
        </pc:spChg>
        <pc:spChg chg="add mod">
          <ac:chgData name="pantelis balaouras" userId="25e8755020fc1734" providerId="LiveId" clId="{3A9E129B-9895-49F4-AB6D-85A6A0AF8B90}" dt="2023-07-01T09:17:15.292" v="1009" actId="207"/>
          <ac:spMkLst>
            <pc:docMk/>
            <pc:sldMk cId="181460544" sldId="303"/>
            <ac:spMk id="6" creationId="{9F2BA593-9465-FDE8-2506-E452927149A9}"/>
          </ac:spMkLst>
        </pc:spChg>
        <pc:spChg chg="mod">
          <ac:chgData name="pantelis balaouras" userId="25e8755020fc1734" providerId="LiveId" clId="{3A9E129B-9895-49F4-AB6D-85A6A0AF8B90}" dt="2023-07-01T07:15:58.074" v="37" actId="27636"/>
          <ac:spMkLst>
            <pc:docMk/>
            <pc:sldMk cId="181460544" sldId="303"/>
            <ac:spMk id="8" creationId="{ADC8C5CF-E62A-4FD6-8C53-A5F6259B922C}"/>
          </ac:spMkLst>
        </pc:spChg>
        <pc:spChg chg="add mod">
          <ac:chgData name="pantelis balaouras" userId="25e8755020fc1734" providerId="LiveId" clId="{3A9E129B-9895-49F4-AB6D-85A6A0AF8B90}" dt="2023-07-01T09:16:50.092" v="1006" actId="6549"/>
          <ac:spMkLst>
            <pc:docMk/>
            <pc:sldMk cId="181460544" sldId="303"/>
            <ac:spMk id="9" creationId="{AF871B53-F55D-0BD1-57B5-C9CA6D4F149F}"/>
          </ac:spMkLst>
        </pc:spChg>
        <pc:spChg chg="del">
          <ac:chgData name="pantelis balaouras" userId="25e8755020fc1734" providerId="LiveId" clId="{3A9E129B-9895-49F4-AB6D-85A6A0AF8B90}" dt="2023-07-01T09:17:34.724" v="1010" actId="478"/>
          <ac:spMkLst>
            <pc:docMk/>
            <pc:sldMk cId="181460544" sldId="303"/>
            <ac:spMk id="11" creationId="{3338C691-31D6-448C-9C2A-0CC5A676B8BC}"/>
          </ac:spMkLst>
        </pc:spChg>
        <pc:spChg chg="add mod">
          <ac:chgData name="pantelis balaouras" userId="25e8755020fc1734" providerId="LiveId" clId="{3A9E129B-9895-49F4-AB6D-85A6A0AF8B90}" dt="2023-07-01T09:17:43.182" v="1011"/>
          <ac:spMkLst>
            <pc:docMk/>
            <pc:sldMk cId="181460544" sldId="303"/>
            <ac:spMk id="12" creationId="{CB581221-D85C-85B3-D179-F06A6ADE0948}"/>
          </ac:spMkLst>
        </pc:spChg>
        <pc:spChg chg="del mod">
          <ac:chgData name="pantelis balaouras" userId="25e8755020fc1734" providerId="LiveId" clId="{3A9E129B-9895-49F4-AB6D-85A6A0AF8B90}" dt="2023-07-01T08:54:03.487" v="889" actId="478"/>
          <ac:spMkLst>
            <pc:docMk/>
            <pc:sldMk cId="181460544" sldId="303"/>
            <ac:spMk id="14" creationId="{01DD2C8F-C33F-471E-9F8C-BB6C894C3BD9}"/>
          </ac:spMkLst>
        </pc:spChg>
        <pc:picChg chg="add del mod">
          <ac:chgData name="pantelis balaouras" userId="25e8755020fc1734" providerId="LiveId" clId="{3A9E129B-9895-49F4-AB6D-85A6A0AF8B90}" dt="2023-07-01T09:15:02.156" v="1003"/>
          <ac:picMkLst>
            <pc:docMk/>
            <pc:sldMk cId="181460544" sldId="303"/>
            <ac:picMk id="3" creationId="{7CB12374-C38A-391E-A300-E3A3CA11BAC3}"/>
          </ac:picMkLst>
        </pc:picChg>
        <pc:picChg chg="add mod">
          <ac:chgData name="pantelis balaouras" userId="25e8755020fc1734" providerId="LiveId" clId="{3A9E129B-9895-49F4-AB6D-85A6A0AF8B90}" dt="2023-07-01T09:16:59.251" v="1007" actId="207"/>
          <ac:picMkLst>
            <pc:docMk/>
            <pc:sldMk cId="181460544" sldId="303"/>
            <ac:picMk id="7" creationId="{DC9C4F85-B6F7-82BE-BD84-76BFA534171D}"/>
          </ac:picMkLst>
        </pc:picChg>
      </pc:sldChg>
      <pc:sldChg chg="addSp delSp modSp mod">
        <pc:chgData name="pantelis balaouras" userId="25e8755020fc1734" providerId="LiveId" clId="{3A9E129B-9895-49F4-AB6D-85A6A0AF8B90}" dt="2023-07-01T08:54:38.840" v="897"/>
        <pc:sldMkLst>
          <pc:docMk/>
          <pc:sldMk cId="1478958817" sldId="304"/>
        </pc:sldMkLst>
        <pc:spChg chg="add mod">
          <ac:chgData name="pantelis balaouras" userId="25e8755020fc1734" providerId="LiveId" clId="{3A9E129B-9895-49F4-AB6D-85A6A0AF8B90}" dt="2023-07-01T08:54:38.840" v="897"/>
          <ac:spMkLst>
            <pc:docMk/>
            <pc:sldMk cId="1478958817" sldId="304"/>
            <ac:spMk id="2" creationId="{A00340FB-4815-28DF-06CC-769D6101B4A9}"/>
          </ac:spMkLst>
        </pc:spChg>
        <pc:spChg chg="del mod">
          <ac:chgData name="pantelis balaouras" userId="25e8755020fc1734" providerId="LiveId" clId="{3A9E129B-9895-49F4-AB6D-85A6A0AF8B90}" dt="2023-07-01T08:54:10.272" v="891" actId="478"/>
          <ac:spMkLst>
            <pc:docMk/>
            <pc:sldMk cId="1478958817" sldId="304"/>
            <ac:spMk id="11" creationId="{D5681E07-F9B4-4615-B606-D096A911A80C}"/>
          </ac:spMkLst>
        </pc:spChg>
      </pc:sldChg>
      <pc:sldChg chg="addSp delSp modSp mod">
        <pc:chgData name="pantelis balaouras" userId="25e8755020fc1734" providerId="LiveId" clId="{3A9E129B-9895-49F4-AB6D-85A6A0AF8B90}" dt="2023-07-01T08:54:40.297" v="898"/>
        <pc:sldMkLst>
          <pc:docMk/>
          <pc:sldMk cId="2055772528" sldId="305"/>
        </pc:sldMkLst>
        <pc:spChg chg="add mod">
          <ac:chgData name="pantelis balaouras" userId="25e8755020fc1734" providerId="LiveId" clId="{3A9E129B-9895-49F4-AB6D-85A6A0AF8B90}" dt="2023-07-01T08:54:40.297" v="898"/>
          <ac:spMkLst>
            <pc:docMk/>
            <pc:sldMk cId="2055772528" sldId="305"/>
            <ac:spMk id="2" creationId="{AA5D4F4E-F8CB-0A8A-48F5-BEA035E17556}"/>
          </ac:spMkLst>
        </pc:spChg>
        <pc:spChg chg="mod">
          <ac:chgData name="pantelis balaouras" userId="25e8755020fc1734" providerId="LiveId" clId="{3A9E129B-9895-49F4-AB6D-85A6A0AF8B90}" dt="2023-07-01T07:15:58.154" v="42" actId="27636"/>
          <ac:spMkLst>
            <pc:docMk/>
            <pc:sldMk cId="2055772528" sldId="305"/>
            <ac:spMk id="5" creationId="{FCC0DEC9-291B-4095-9896-1244D3052774}"/>
          </ac:spMkLst>
        </pc:spChg>
        <pc:spChg chg="mod">
          <ac:chgData name="pantelis balaouras" userId="25e8755020fc1734" providerId="LiveId" clId="{3A9E129B-9895-49F4-AB6D-85A6A0AF8B90}" dt="2023-07-01T07:15:58.149" v="41" actId="27636"/>
          <ac:spMkLst>
            <pc:docMk/>
            <pc:sldMk cId="2055772528" sldId="305"/>
            <ac:spMk id="6" creationId="{4BD0C7CC-BAC5-4DAE-90C4-844464AC94A7}"/>
          </ac:spMkLst>
        </pc:spChg>
        <pc:spChg chg="del mod">
          <ac:chgData name="pantelis balaouras" userId="25e8755020fc1734" providerId="LiveId" clId="{3A9E129B-9895-49F4-AB6D-85A6A0AF8B90}" dt="2023-07-01T08:54:14.458" v="892" actId="478"/>
          <ac:spMkLst>
            <pc:docMk/>
            <pc:sldMk cId="2055772528" sldId="305"/>
            <ac:spMk id="9" creationId="{D850EBAD-D124-4AC6-84FE-B9BA77B8CBF1}"/>
          </ac:spMkLst>
        </pc:spChg>
      </pc:sldChg>
      <pc:sldChg chg="addSp delSp modSp mod">
        <pc:chgData name="pantelis balaouras" userId="25e8755020fc1734" providerId="LiveId" clId="{3A9E129B-9895-49F4-AB6D-85A6A0AF8B90}" dt="2023-07-01T08:54:41.847" v="899"/>
        <pc:sldMkLst>
          <pc:docMk/>
          <pc:sldMk cId="3918599729" sldId="306"/>
        </pc:sldMkLst>
        <pc:spChg chg="add mod">
          <ac:chgData name="pantelis balaouras" userId="25e8755020fc1734" providerId="LiveId" clId="{3A9E129B-9895-49F4-AB6D-85A6A0AF8B90}" dt="2023-07-01T08:54:41.847" v="899"/>
          <ac:spMkLst>
            <pc:docMk/>
            <pc:sldMk cId="3918599729" sldId="306"/>
            <ac:spMk id="2" creationId="{6ACFC628-19ED-031C-00DF-F88C4C0744FF}"/>
          </ac:spMkLst>
        </pc:spChg>
        <pc:spChg chg="mod">
          <ac:chgData name="pantelis balaouras" userId="25e8755020fc1734" providerId="LiveId" clId="{3A9E129B-9895-49F4-AB6D-85A6A0AF8B90}" dt="2023-07-01T07:15:58.169" v="43" actId="27636"/>
          <ac:spMkLst>
            <pc:docMk/>
            <pc:sldMk cId="3918599729" sldId="306"/>
            <ac:spMk id="5" creationId="{FCC0DEC9-291B-4095-9896-1244D3052774}"/>
          </ac:spMkLst>
        </pc:spChg>
        <pc:spChg chg="del mod">
          <ac:chgData name="pantelis balaouras" userId="25e8755020fc1734" providerId="LiveId" clId="{3A9E129B-9895-49F4-AB6D-85A6A0AF8B90}" dt="2023-07-01T08:54:20.367" v="893" actId="478"/>
          <ac:spMkLst>
            <pc:docMk/>
            <pc:sldMk cId="3918599729" sldId="306"/>
            <ac:spMk id="13" creationId="{97B91448-668C-4CA5-BAB2-2B93CE89E428}"/>
          </ac:spMkLst>
        </pc:spChg>
      </pc:sldChg>
      <pc:sldChg chg="modSp mod">
        <pc:chgData name="pantelis balaouras" userId="25e8755020fc1734" providerId="LiveId" clId="{3A9E129B-9895-49F4-AB6D-85A6A0AF8B90}" dt="2023-07-01T07:51:49.004" v="660" actId="6549"/>
        <pc:sldMkLst>
          <pc:docMk/>
          <pc:sldMk cId="823583658" sldId="374"/>
        </pc:sldMkLst>
        <pc:spChg chg="mod">
          <ac:chgData name="pantelis balaouras" userId="25e8755020fc1734" providerId="LiveId" clId="{3A9E129B-9895-49F4-AB6D-85A6A0AF8B90}" dt="2023-07-01T07:51:49.004" v="660" actId="6549"/>
          <ac:spMkLst>
            <pc:docMk/>
            <pc:sldMk cId="823583658" sldId="374"/>
            <ac:spMk id="5" creationId="{4BC19399-CA4E-48B5-AFEE-CF69C6888765}"/>
          </ac:spMkLst>
        </pc:spChg>
      </pc:sldChg>
      <pc:sldChg chg="addSp delSp modSp mod">
        <pc:chgData name="pantelis balaouras" userId="25e8755020fc1734" providerId="LiveId" clId="{3A9E129B-9895-49F4-AB6D-85A6A0AF8B90}" dt="2023-07-01T08:54:37.431" v="896"/>
        <pc:sldMkLst>
          <pc:docMk/>
          <pc:sldMk cId="2003224513" sldId="402"/>
        </pc:sldMkLst>
        <pc:spChg chg="add mod">
          <ac:chgData name="pantelis balaouras" userId="25e8755020fc1734" providerId="LiveId" clId="{3A9E129B-9895-49F4-AB6D-85A6A0AF8B90}" dt="2023-07-01T08:54:37.431" v="896"/>
          <ac:spMkLst>
            <pc:docMk/>
            <pc:sldMk cId="2003224513" sldId="402"/>
            <ac:spMk id="2" creationId="{10B138FD-0B72-3E40-4672-914973095305}"/>
          </ac:spMkLst>
        </pc:spChg>
        <pc:spChg chg="mod">
          <ac:chgData name="pantelis balaouras" userId="25e8755020fc1734" providerId="LiveId" clId="{3A9E129B-9895-49F4-AB6D-85A6A0AF8B90}" dt="2023-07-01T07:15:58.109" v="39" actId="27636"/>
          <ac:spMkLst>
            <pc:docMk/>
            <pc:sldMk cId="2003224513" sldId="402"/>
            <ac:spMk id="5" creationId="{FCC0DEC9-291B-4095-9896-1244D3052774}"/>
          </ac:spMkLst>
        </pc:spChg>
        <pc:spChg chg="mod">
          <ac:chgData name="pantelis balaouras" userId="25e8755020fc1734" providerId="LiveId" clId="{3A9E129B-9895-49F4-AB6D-85A6A0AF8B90}" dt="2023-07-01T07:15:58.114" v="40" actId="27636"/>
          <ac:spMkLst>
            <pc:docMk/>
            <pc:sldMk cId="2003224513" sldId="402"/>
            <ac:spMk id="6" creationId="{4BD0C7CC-BAC5-4DAE-90C4-844464AC94A7}"/>
          </ac:spMkLst>
        </pc:spChg>
        <pc:spChg chg="del mod">
          <ac:chgData name="pantelis balaouras" userId="25e8755020fc1734" providerId="LiveId" clId="{3A9E129B-9895-49F4-AB6D-85A6A0AF8B90}" dt="2023-07-01T08:54:08.145" v="890" actId="478"/>
          <ac:spMkLst>
            <pc:docMk/>
            <pc:sldMk cId="2003224513" sldId="402"/>
            <ac:spMk id="9" creationId="{B5AB39F5-CB3C-45EE-9E48-06A17BB6D957}"/>
          </ac:spMkLst>
        </pc:spChg>
      </pc:sldChg>
      <pc:sldChg chg="addSp delSp modSp mod">
        <pc:chgData name="pantelis balaouras" userId="25e8755020fc1734" providerId="LiveId" clId="{3A9E129B-9895-49F4-AB6D-85A6A0AF8B90}" dt="2023-07-01T09:09:26.449" v="963" actId="478"/>
        <pc:sldMkLst>
          <pc:docMk/>
          <pc:sldMk cId="1915799683" sldId="404"/>
        </pc:sldMkLst>
        <pc:spChg chg="add del mod">
          <ac:chgData name="pantelis balaouras" userId="25e8755020fc1734" providerId="LiveId" clId="{3A9E129B-9895-49F4-AB6D-85A6A0AF8B90}" dt="2023-07-01T09:09:26.449" v="963" actId="478"/>
          <ac:spMkLst>
            <pc:docMk/>
            <pc:sldMk cId="1915799683" sldId="404"/>
            <ac:spMk id="11" creationId="{252D5588-9D47-4372-A592-FC5F71ED3798}"/>
          </ac:spMkLst>
        </pc:spChg>
        <pc:picChg chg="add mod">
          <ac:chgData name="pantelis balaouras" userId="25e8755020fc1734" providerId="LiveId" clId="{3A9E129B-9895-49F4-AB6D-85A6A0AF8B90}" dt="2023-07-01T07:53:16.312" v="683" actId="1076"/>
          <ac:picMkLst>
            <pc:docMk/>
            <pc:sldMk cId="1915799683" sldId="404"/>
            <ac:picMk id="2" creationId="{25F65A2C-3150-4B5A-D0EF-1CEBF92DC4E4}"/>
          </ac:picMkLst>
        </pc:picChg>
        <pc:picChg chg="add del mod">
          <ac:chgData name="pantelis balaouras" userId="25e8755020fc1734" providerId="LiveId" clId="{3A9E129B-9895-49F4-AB6D-85A6A0AF8B90}" dt="2023-07-01T09:09:23.584" v="962"/>
          <ac:picMkLst>
            <pc:docMk/>
            <pc:sldMk cId="1915799683" sldId="404"/>
            <ac:picMk id="3" creationId="{3B7B339B-F161-9C04-C1E0-0A33E3FA9A98}"/>
          </ac:picMkLst>
        </pc:picChg>
        <pc:picChg chg="del">
          <ac:chgData name="pantelis balaouras" userId="25e8755020fc1734" providerId="LiveId" clId="{3A9E129B-9895-49F4-AB6D-85A6A0AF8B90}" dt="2023-07-01T07:54:34.792" v="685" actId="478"/>
          <ac:picMkLst>
            <pc:docMk/>
            <pc:sldMk cId="1915799683" sldId="404"/>
            <ac:picMk id="10" creationId="{FF1C1EEF-3FD2-4C46-B4FD-C7E50843FBDC}"/>
          </ac:picMkLst>
        </pc:picChg>
        <pc:picChg chg="del">
          <ac:chgData name="pantelis balaouras" userId="25e8755020fc1734" providerId="LiveId" clId="{3A9E129B-9895-49F4-AB6D-85A6A0AF8B90}" dt="2023-07-01T07:52:57.096" v="678" actId="478"/>
          <ac:picMkLst>
            <pc:docMk/>
            <pc:sldMk cId="1915799683" sldId="404"/>
            <ac:picMk id="18" creationId="{6077531A-0788-4660-9281-308ACDA7F681}"/>
          </ac:picMkLst>
        </pc:picChg>
        <pc:picChg chg="add mod">
          <ac:chgData name="pantelis balaouras" userId="25e8755020fc1734" providerId="LiveId" clId="{3A9E129B-9895-49F4-AB6D-85A6A0AF8B90}" dt="2023-07-01T07:54:45.226" v="688" actId="14100"/>
          <ac:picMkLst>
            <pc:docMk/>
            <pc:sldMk cId="1915799683" sldId="404"/>
            <ac:picMk id="2050" creationId="{2AB980B0-03D2-2E64-6760-C23D435A121F}"/>
          </ac:picMkLst>
        </pc:picChg>
      </pc:sldChg>
      <pc:sldChg chg="addSp delSp modSp del mod">
        <pc:chgData name="pantelis balaouras" userId="25e8755020fc1734" providerId="LiveId" clId="{3A9E129B-9895-49F4-AB6D-85A6A0AF8B90}" dt="2023-07-01T07:21:50.763" v="180" actId="47"/>
        <pc:sldMkLst>
          <pc:docMk/>
          <pc:sldMk cId="4229006710" sldId="416"/>
        </pc:sldMkLst>
        <pc:graphicFrameChg chg="del mod">
          <ac:chgData name="pantelis balaouras" userId="25e8755020fc1734" providerId="LiveId" clId="{3A9E129B-9895-49F4-AB6D-85A6A0AF8B90}" dt="2023-07-01T07:13:01.025" v="5"/>
          <ac:graphicFrameMkLst>
            <pc:docMk/>
            <pc:sldMk cId="4229006710" sldId="416"/>
            <ac:graphicFrameMk id="4" creationId="{CF7E726E-B717-4D42-1750-6DFF428F54B3}"/>
          </ac:graphicFrameMkLst>
        </pc:graphicFrameChg>
        <pc:picChg chg="add del mod">
          <ac:chgData name="pantelis balaouras" userId="25e8755020fc1734" providerId="LiveId" clId="{3A9E129B-9895-49F4-AB6D-85A6A0AF8B90}" dt="2023-07-01T07:18:16.686" v="162" actId="478"/>
          <ac:picMkLst>
            <pc:docMk/>
            <pc:sldMk cId="4229006710" sldId="416"/>
            <ac:picMk id="3" creationId="{A49286BC-1E76-A186-06D8-038C90B99D44}"/>
          </ac:picMkLst>
        </pc:picChg>
      </pc:sldChg>
      <pc:sldChg chg="addSp delSp modSp mod">
        <pc:chgData name="pantelis balaouras" userId="25e8755020fc1734" providerId="LiveId" clId="{3A9E129B-9895-49F4-AB6D-85A6A0AF8B90}" dt="2023-07-01T09:26:46.222" v="1134" actId="1035"/>
        <pc:sldMkLst>
          <pc:docMk/>
          <pc:sldMk cId="1311204911" sldId="417"/>
        </pc:sldMkLst>
        <pc:spChg chg="add mod">
          <ac:chgData name="pantelis balaouras" userId="25e8755020fc1734" providerId="LiveId" clId="{3A9E129B-9895-49F4-AB6D-85A6A0AF8B90}" dt="2023-07-01T09:25:54.341" v="1083" actId="1076"/>
          <ac:spMkLst>
            <pc:docMk/>
            <pc:sldMk cId="1311204911" sldId="417"/>
            <ac:spMk id="3" creationId="{AE606473-841C-6846-8375-A32E5D94D2BE}"/>
          </ac:spMkLst>
        </pc:spChg>
        <pc:spChg chg="mod">
          <ac:chgData name="pantelis balaouras" userId="25e8755020fc1734" providerId="LiveId" clId="{3A9E129B-9895-49F4-AB6D-85A6A0AF8B90}" dt="2023-07-01T09:26:20.924" v="1104" actId="1035"/>
          <ac:spMkLst>
            <pc:docMk/>
            <pc:sldMk cId="1311204911" sldId="417"/>
            <ac:spMk id="14" creationId="{DA3FCD0E-FFB9-47FE-8DCC-7998946716D8}"/>
          </ac:spMkLst>
        </pc:spChg>
        <pc:spChg chg="mod">
          <ac:chgData name="pantelis balaouras" userId="25e8755020fc1734" providerId="LiveId" clId="{3A9E129B-9895-49F4-AB6D-85A6A0AF8B90}" dt="2023-07-01T09:25:03.724" v="1069" actId="1076"/>
          <ac:spMkLst>
            <pc:docMk/>
            <pc:sldMk cId="1311204911" sldId="417"/>
            <ac:spMk id="16" creationId="{4203AE03-98BA-484B-983A-314B79666527}"/>
          </ac:spMkLst>
        </pc:spChg>
        <pc:spChg chg="add mod">
          <ac:chgData name="pantelis balaouras" userId="25e8755020fc1734" providerId="LiveId" clId="{3A9E129B-9895-49F4-AB6D-85A6A0AF8B90}" dt="2023-07-01T09:26:46.222" v="1134" actId="1035"/>
          <ac:spMkLst>
            <pc:docMk/>
            <pc:sldMk cId="1311204911" sldId="417"/>
            <ac:spMk id="17" creationId="{031B2B33-5CAB-703B-C0A4-A981582EB252}"/>
          </ac:spMkLst>
        </pc:spChg>
        <pc:spChg chg="add mod">
          <ac:chgData name="pantelis balaouras" userId="25e8755020fc1734" providerId="LiveId" clId="{3A9E129B-9895-49F4-AB6D-85A6A0AF8B90}" dt="2023-07-01T07:32:10.407" v="414" actId="6549"/>
          <ac:spMkLst>
            <pc:docMk/>
            <pc:sldMk cId="1311204911" sldId="417"/>
            <ac:spMk id="19" creationId="{641F4687-D587-65C7-AC09-7F96E55492C1}"/>
          </ac:spMkLst>
        </pc:spChg>
        <pc:spChg chg="mod">
          <ac:chgData name="pantelis balaouras" userId="25e8755020fc1734" providerId="LiveId" clId="{3A9E129B-9895-49F4-AB6D-85A6A0AF8B90}" dt="2023-07-01T09:24:33.811" v="1064" actId="1076"/>
          <ac:spMkLst>
            <pc:docMk/>
            <pc:sldMk cId="1311204911" sldId="417"/>
            <ac:spMk id="20" creationId="{53E35F80-D7C4-4C20-8069-672536C8B9F7}"/>
          </ac:spMkLst>
        </pc:spChg>
        <pc:spChg chg="mod">
          <ac:chgData name="pantelis balaouras" userId="25e8755020fc1734" providerId="LiveId" clId="{3A9E129B-9895-49F4-AB6D-85A6A0AF8B90}" dt="2023-07-01T09:24:25.693" v="1062" actId="1076"/>
          <ac:spMkLst>
            <pc:docMk/>
            <pc:sldMk cId="1311204911" sldId="417"/>
            <ac:spMk id="23" creationId="{E20635EB-D97A-43D7-8FC1-83506650286B}"/>
          </ac:spMkLst>
        </pc:spChg>
        <pc:spChg chg="mod">
          <ac:chgData name="pantelis balaouras" userId="25e8755020fc1734" providerId="LiveId" clId="{3A9E129B-9895-49F4-AB6D-85A6A0AF8B90}" dt="2023-07-01T09:26:30.269" v="1117" actId="1035"/>
          <ac:spMkLst>
            <pc:docMk/>
            <pc:sldMk cId="1311204911" sldId="417"/>
            <ac:spMk id="26" creationId="{62707390-D163-4215-8EC2-A0556358021F}"/>
          </ac:spMkLst>
        </pc:spChg>
        <pc:spChg chg="mod">
          <ac:chgData name="pantelis balaouras" userId="25e8755020fc1734" providerId="LiveId" clId="{3A9E129B-9895-49F4-AB6D-85A6A0AF8B90}" dt="2023-07-01T09:24:28.419" v="1063" actId="1076"/>
          <ac:spMkLst>
            <pc:docMk/>
            <pc:sldMk cId="1311204911" sldId="417"/>
            <ac:spMk id="29" creationId="{79DD61BF-B07B-4EDE-A244-E2458C80016E}"/>
          </ac:spMkLst>
        </pc:spChg>
        <pc:grpChg chg="mod">
          <ac:chgData name="pantelis balaouras" userId="25e8755020fc1734" providerId="LiveId" clId="{3A9E129B-9895-49F4-AB6D-85A6A0AF8B90}" dt="2023-07-01T09:25:03.724" v="1069" actId="1076"/>
          <ac:grpSpMkLst>
            <pc:docMk/>
            <pc:sldMk cId="1311204911" sldId="417"/>
            <ac:grpSpMk id="11" creationId="{96D5137D-F25F-44D3-BFBD-6010E023BCA2}"/>
          </ac:grpSpMkLst>
        </pc:grpChg>
        <pc:grpChg chg="mod">
          <ac:chgData name="pantelis balaouras" userId="25e8755020fc1734" providerId="LiveId" clId="{3A9E129B-9895-49F4-AB6D-85A6A0AF8B90}" dt="2023-07-01T09:26:20.924" v="1104" actId="1035"/>
          <ac:grpSpMkLst>
            <pc:docMk/>
            <pc:sldMk cId="1311204911" sldId="417"/>
            <ac:grpSpMk id="12" creationId="{BF7993EA-D762-4081-AD93-A4C0BC4F2344}"/>
          </ac:grpSpMkLst>
        </pc:grpChg>
        <pc:grpChg chg="mod">
          <ac:chgData name="pantelis balaouras" userId="25e8755020fc1734" providerId="LiveId" clId="{3A9E129B-9895-49F4-AB6D-85A6A0AF8B90}" dt="2023-07-01T09:24:33.811" v="1064" actId="1076"/>
          <ac:grpSpMkLst>
            <pc:docMk/>
            <pc:sldMk cId="1311204911" sldId="417"/>
            <ac:grpSpMk id="15" creationId="{ADA3E3C0-7761-48E5-B929-2F7D24AC3893}"/>
          </ac:grpSpMkLst>
        </pc:grpChg>
        <pc:grpChg chg="add del mod">
          <ac:chgData name="pantelis balaouras" userId="25e8755020fc1734" providerId="LiveId" clId="{3A9E129B-9895-49F4-AB6D-85A6A0AF8B90}" dt="2023-07-01T09:24:25.693" v="1062" actId="1076"/>
          <ac:grpSpMkLst>
            <pc:docMk/>
            <pc:sldMk cId="1311204911" sldId="417"/>
            <ac:grpSpMk id="18" creationId="{A4EB7248-55A7-4CAC-ABDD-957EF148A710}"/>
          </ac:grpSpMkLst>
        </pc:grpChg>
        <pc:grpChg chg="mod">
          <ac:chgData name="pantelis balaouras" userId="25e8755020fc1734" providerId="LiveId" clId="{3A9E129B-9895-49F4-AB6D-85A6A0AF8B90}" dt="2023-07-01T09:26:30.269" v="1117" actId="1035"/>
          <ac:grpSpMkLst>
            <pc:docMk/>
            <pc:sldMk cId="1311204911" sldId="417"/>
            <ac:grpSpMk id="21" creationId="{7876E123-A23E-4A02-9006-CDB2AF14482D}"/>
          </ac:grpSpMkLst>
        </pc:grpChg>
        <pc:grpChg chg="mod">
          <ac:chgData name="pantelis balaouras" userId="25e8755020fc1734" providerId="LiveId" clId="{3A9E129B-9895-49F4-AB6D-85A6A0AF8B90}" dt="2023-07-01T09:24:28.419" v="1063" actId="1076"/>
          <ac:grpSpMkLst>
            <pc:docMk/>
            <pc:sldMk cId="1311204911" sldId="417"/>
            <ac:grpSpMk id="24" creationId="{035DA438-FD53-44DC-8C2E-0859E5BA3DDC}"/>
          </ac:grpSpMkLst>
        </pc:grpChg>
        <pc:grpChg chg="del">
          <ac:chgData name="pantelis balaouras" userId="25e8755020fc1734" providerId="LiveId" clId="{3A9E129B-9895-49F4-AB6D-85A6A0AF8B90}" dt="2023-07-01T07:26:11.089" v="195" actId="478"/>
          <ac:grpSpMkLst>
            <pc:docMk/>
            <pc:sldMk cId="1311204911" sldId="417"/>
            <ac:grpSpMk id="27" creationId="{FAA18049-4E88-457C-8B40-A00C5AE764B5}"/>
          </ac:grpSpMkLst>
        </pc:grpChg>
        <pc:picChg chg="mod">
          <ac:chgData name="pantelis balaouras" userId="25e8755020fc1734" providerId="LiveId" clId="{3A9E129B-9895-49F4-AB6D-85A6A0AF8B90}" dt="2023-07-01T09:25:03.724" v="1069" actId="1076"/>
          <ac:picMkLst>
            <pc:docMk/>
            <pc:sldMk cId="1311204911" sldId="417"/>
            <ac:picMk id="5" creationId="{F7B51B5F-7CC8-4F47-AF41-48413E15C672}"/>
          </ac:picMkLst>
        </pc:picChg>
        <pc:picChg chg="add del mod">
          <ac:chgData name="pantelis balaouras" userId="25e8755020fc1734" providerId="LiveId" clId="{3A9E129B-9895-49F4-AB6D-85A6A0AF8B90}" dt="2023-07-01T09:24:25.693" v="1062" actId="1076"/>
          <ac:picMkLst>
            <pc:docMk/>
            <pc:sldMk cId="1311204911" sldId="417"/>
            <ac:picMk id="6" creationId="{0073D6C2-F7D2-40B0-B531-A2775F3CCD69}"/>
          </ac:picMkLst>
        </pc:picChg>
        <pc:picChg chg="mod">
          <ac:chgData name="pantelis balaouras" userId="25e8755020fc1734" providerId="LiveId" clId="{3A9E129B-9895-49F4-AB6D-85A6A0AF8B90}" dt="2023-07-01T09:26:30.269" v="1117" actId="1035"/>
          <ac:picMkLst>
            <pc:docMk/>
            <pc:sldMk cId="1311204911" sldId="417"/>
            <ac:picMk id="7" creationId="{C6D6E4FC-B9EE-4D42-A9D4-9682872560E9}"/>
          </ac:picMkLst>
        </pc:picChg>
        <pc:picChg chg="add mod">
          <ac:chgData name="pantelis balaouras" userId="25e8755020fc1734" providerId="LiveId" clId="{3A9E129B-9895-49F4-AB6D-85A6A0AF8B90}" dt="2023-07-01T07:30:37.589" v="343" actId="1076"/>
          <ac:picMkLst>
            <pc:docMk/>
            <pc:sldMk cId="1311204911" sldId="417"/>
            <ac:picMk id="9" creationId="{BC328D1D-57E9-1ABD-8D34-33836EEE8C3C}"/>
          </ac:picMkLst>
        </pc:picChg>
        <pc:picChg chg="add mod">
          <ac:chgData name="pantelis balaouras" userId="25e8755020fc1734" providerId="LiveId" clId="{3A9E129B-9895-49F4-AB6D-85A6A0AF8B90}" dt="2023-07-01T09:26:35.037" v="1121" actId="1035"/>
          <ac:picMkLst>
            <pc:docMk/>
            <pc:sldMk cId="1311204911" sldId="417"/>
            <ac:picMk id="13" creationId="{5247138B-334B-E841-E5BA-9682B4E5D6CF}"/>
          </ac:picMkLst>
        </pc:picChg>
        <pc:picChg chg="add del mod">
          <ac:chgData name="pantelis balaouras" userId="25e8755020fc1734" providerId="LiveId" clId="{3A9E129B-9895-49F4-AB6D-85A6A0AF8B90}" dt="2023-07-01T07:34:32.967" v="435" actId="478"/>
          <ac:picMkLst>
            <pc:docMk/>
            <pc:sldMk cId="1311204911" sldId="417"/>
            <ac:picMk id="22" creationId="{0F7856AD-88E0-6965-499A-B7DA650CFEFA}"/>
          </ac:picMkLst>
        </pc:picChg>
        <pc:picChg chg="add mod">
          <ac:chgData name="pantelis balaouras" userId="25e8755020fc1734" providerId="LiveId" clId="{3A9E129B-9895-49F4-AB6D-85A6A0AF8B90}" dt="2023-07-01T09:25:50.581" v="1082" actId="1076"/>
          <ac:picMkLst>
            <pc:docMk/>
            <pc:sldMk cId="1311204911" sldId="417"/>
            <ac:picMk id="28" creationId="{B81FDD7D-F391-A994-0CA6-E7E75329E94C}"/>
          </ac:picMkLst>
        </pc:picChg>
        <pc:picChg chg="add del mod">
          <ac:chgData name="pantelis balaouras" userId="25e8755020fc1734" providerId="LiveId" clId="{3A9E129B-9895-49F4-AB6D-85A6A0AF8B90}" dt="2023-07-01T09:14:00.305" v="998" actId="21"/>
          <ac:picMkLst>
            <pc:docMk/>
            <pc:sldMk cId="1311204911" sldId="417"/>
            <ac:picMk id="30" creationId="{970503D5-3DBC-38FD-353F-1D0E514A6567}"/>
          </ac:picMkLst>
        </pc:picChg>
        <pc:picChg chg="mod">
          <ac:chgData name="pantelis balaouras" userId="25e8755020fc1734" providerId="LiveId" clId="{3A9E129B-9895-49F4-AB6D-85A6A0AF8B90}" dt="2023-07-01T09:26:20.924" v="1104" actId="1035"/>
          <ac:picMkLst>
            <pc:docMk/>
            <pc:sldMk cId="1311204911" sldId="417"/>
            <ac:picMk id="2050" creationId="{8EBF0675-ED45-44CD-A77E-61912329753B}"/>
          </ac:picMkLst>
        </pc:picChg>
        <pc:picChg chg="mod">
          <ac:chgData name="pantelis balaouras" userId="25e8755020fc1734" providerId="LiveId" clId="{3A9E129B-9895-49F4-AB6D-85A6A0AF8B90}" dt="2023-07-01T09:24:33.811" v="1064" actId="1076"/>
          <ac:picMkLst>
            <pc:docMk/>
            <pc:sldMk cId="1311204911" sldId="417"/>
            <ac:picMk id="2052" creationId="{71DD90C8-6291-4D9B-8637-04AA834BD82F}"/>
          </ac:picMkLst>
        </pc:picChg>
        <pc:picChg chg="mod">
          <ac:chgData name="pantelis balaouras" userId="25e8755020fc1734" providerId="LiveId" clId="{3A9E129B-9895-49F4-AB6D-85A6A0AF8B90}" dt="2023-07-01T09:24:28.419" v="1063" actId="1076"/>
          <ac:picMkLst>
            <pc:docMk/>
            <pc:sldMk cId="1311204911" sldId="417"/>
            <ac:picMk id="2054" creationId="{A196C504-2EAF-4F15-B589-4ED26D1458B4}"/>
          </ac:picMkLst>
        </pc:picChg>
      </pc:sldChg>
      <pc:sldChg chg="addSp delSp modSp mod">
        <pc:chgData name="pantelis balaouras" userId="25e8755020fc1734" providerId="LiveId" clId="{3A9E129B-9895-49F4-AB6D-85A6A0AF8B90}" dt="2023-07-01T09:44:01.365" v="1185" actId="1076"/>
        <pc:sldMkLst>
          <pc:docMk/>
          <pc:sldMk cId="1378489231" sldId="418"/>
        </pc:sldMkLst>
        <pc:spChg chg="mod">
          <ac:chgData name="pantelis balaouras" userId="25e8755020fc1734" providerId="LiveId" clId="{3A9E129B-9895-49F4-AB6D-85A6A0AF8B90}" dt="2023-07-01T08:36:21.320" v="774" actId="1076"/>
          <ac:spMkLst>
            <pc:docMk/>
            <pc:sldMk cId="1378489231" sldId="418"/>
            <ac:spMk id="7" creationId="{E2D38E87-33DB-46E9-933D-FDECBD945692}"/>
          </ac:spMkLst>
        </pc:spChg>
        <pc:spChg chg="add del mod">
          <ac:chgData name="pantelis balaouras" userId="25e8755020fc1734" providerId="LiveId" clId="{3A9E129B-9895-49F4-AB6D-85A6A0AF8B90}" dt="2023-07-01T07:21:05.078" v="171" actId="478"/>
          <ac:spMkLst>
            <pc:docMk/>
            <pc:sldMk cId="1378489231" sldId="418"/>
            <ac:spMk id="10" creationId="{666E67CA-9238-33E6-EF49-4B59CB1F5B49}"/>
          </ac:spMkLst>
        </pc:spChg>
        <pc:spChg chg="del">
          <ac:chgData name="pantelis balaouras" userId="25e8755020fc1734" providerId="LiveId" clId="{3A9E129B-9895-49F4-AB6D-85A6A0AF8B90}" dt="2023-07-01T08:35:59.374" v="771" actId="478"/>
          <ac:spMkLst>
            <pc:docMk/>
            <pc:sldMk cId="1378489231" sldId="418"/>
            <ac:spMk id="12" creationId="{038E05FD-5C89-4BC4-AE63-9830C3619510}"/>
          </ac:spMkLst>
        </pc:spChg>
        <pc:spChg chg="add del mod">
          <ac:chgData name="pantelis balaouras" userId="25e8755020fc1734" providerId="LiveId" clId="{3A9E129B-9895-49F4-AB6D-85A6A0AF8B90}" dt="2023-07-01T07:21:11.787" v="174" actId="478"/>
          <ac:spMkLst>
            <pc:docMk/>
            <pc:sldMk cId="1378489231" sldId="418"/>
            <ac:spMk id="14" creationId="{01F6D9B7-E9DD-3731-7161-CDC3F40BBD72}"/>
          </ac:spMkLst>
        </pc:spChg>
        <pc:graphicFrameChg chg="del mod">
          <ac:chgData name="pantelis balaouras" userId="25e8755020fc1734" providerId="LiveId" clId="{3A9E129B-9895-49F4-AB6D-85A6A0AF8B90}" dt="2023-07-01T07:20:48.413" v="166"/>
          <ac:graphicFrameMkLst>
            <pc:docMk/>
            <pc:sldMk cId="1378489231" sldId="418"/>
            <ac:graphicFrameMk id="4" creationId="{0B68E054-ACAA-02B8-EB76-7E7A958310CC}"/>
          </ac:graphicFrameMkLst>
        </pc:graphicFrameChg>
        <pc:graphicFrameChg chg="mod modGraphic">
          <ac:chgData name="pantelis balaouras" userId="25e8755020fc1734" providerId="LiveId" clId="{3A9E129B-9895-49F4-AB6D-85A6A0AF8B90}" dt="2023-07-01T08:52:52.905" v="881" actId="207"/>
          <ac:graphicFrameMkLst>
            <pc:docMk/>
            <pc:sldMk cId="1378489231" sldId="418"/>
            <ac:graphicFrameMk id="6" creationId="{654CCD75-E89A-4C6C-BF75-D840AD726219}"/>
          </ac:graphicFrameMkLst>
        </pc:graphicFrameChg>
        <pc:graphicFrameChg chg="del">
          <ac:chgData name="pantelis balaouras" userId="25e8755020fc1734" providerId="LiveId" clId="{3A9E129B-9895-49F4-AB6D-85A6A0AF8B90}" dt="2023-07-01T07:50:05.734" v="654" actId="478"/>
          <ac:graphicFrameMkLst>
            <pc:docMk/>
            <pc:sldMk cId="1378489231" sldId="418"/>
            <ac:graphicFrameMk id="15" creationId="{57C357C2-B077-7000-CD1C-ABBF375D2A2B}"/>
          </ac:graphicFrameMkLst>
        </pc:graphicFrameChg>
        <pc:picChg chg="add del mod">
          <ac:chgData name="pantelis balaouras" userId="25e8755020fc1734" providerId="LiveId" clId="{3A9E129B-9895-49F4-AB6D-85A6A0AF8B90}" dt="2023-07-01T08:35:34.927" v="766" actId="478"/>
          <ac:picMkLst>
            <pc:docMk/>
            <pc:sldMk cId="1378489231" sldId="418"/>
            <ac:picMk id="2" creationId="{D40432F4-15D1-421F-4F5F-10DF24EBE7E3}"/>
          </ac:picMkLst>
        </pc:picChg>
        <pc:picChg chg="del mod">
          <ac:chgData name="pantelis balaouras" userId="25e8755020fc1734" providerId="LiveId" clId="{3A9E129B-9895-49F4-AB6D-85A6A0AF8B90}" dt="2023-07-01T07:46:15.633" v="467" actId="478"/>
          <ac:picMkLst>
            <pc:docMk/>
            <pc:sldMk cId="1378489231" sldId="418"/>
            <ac:picMk id="3" creationId="{CC6CCB35-71F4-4B98-A632-2AFFFC163491}"/>
          </ac:picMkLst>
        </pc:picChg>
        <pc:picChg chg="add mod ord">
          <ac:chgData name="pantelis balaouras" userId="25e8755020fc1734" providerId="LiveId" clId="{3A9E129B-9895-49F4-AB6D-85A6A0AF8B90}" dt="2023-07-01T09:44:01.365" v="1185" actId="1076"/>
          <ac:picMkLst>
            <pc:docMk/>
            <pc:sldMk cId="1378489231" sldId="418"/>
            <ac:picMk id="8" creationId="{C764441F-E3A0-6001-A655-5380700E753E}"/>
          </ac:picMkLst>
        </pc:picChg>
        <pc:picChg chg="add del mod">
          <ac:chgData name="pantelis balaouras" userId="25e8755020fc1734" providerId="LiveId" clId="{3A9E129B-9895-49F4-AB6D-85A6A0AF8B90}" dt="2023-07-01T07:21:08.136" v="173" actId="478"/>
          <ac:picMkLst>
            <pc:docMk/>
            <pc:sldMk cId="1378489231" sldId="418"/>
            <ac:picMk id="11" creationId="{86CB401F-C964-4D6C-AE35-FB329988D13A}"/>
          </ac:picMkLst>
        </pc:picChg>
        <pc:picChg chg="add mod">
          <ac:chgData name="pantelis balaouras" userId="25e8755020fc1734" providerId="LiveId" clId="{3A9E129B-9895-49F4-AB6D-85A6A0AF8B90}" dt="2023-07-01T08:35:39.462" v="767"/>
          <ac:picMkLst>
            <pc:docMk/>
            <pc:sldMk cId="1378489231" sldId="418"/>
            <ac:picMk id="16" creationId="{34CD108A-15FC-97C2-8658-899505623602}"/>
          </ac:picMkLst>
        </pc:picChg>
        <pc:picChg chg="add del mod">
          <ac:chgData name="pantelis balaouras" userId="25e8755020fc1734" providerId="LiveId" clId="{3A9E129B-9895-49F4-AB6D-85A6A0AF8B90}" dt="2023-07-01T09:13:17.778" v="995" actId="478"/>
          <ac:picMkLst>
            <pc:docMk/>
            <pc:sldMk cId="1378489231" sldId="418"/>
            <ac:picMk id="17" creationId="{19BD276E-CB63-6F9E-183E-03B704309150}"/>
          </ac:picMkLst>
        </pc:picChg>
        <pc:picChg chg="add mod">
          <ac:chgData name="pantelis balaouras" userId="25e8755020fc1734" providerId="LiveId" clId="{3A9E129B-9895-49F4-AB6D-85A6A0AF8B90}" dt="2023-07-01T09:13:24.562" v="996"/>
          <ac:picMkLst>
            <pc:docMk/>
            <pc:sldMk cId="1378489231" sldId="418"/>
            <ac:picMk id="18" creationId="{3AE1B409-01AB-8B54-F592-C862F4DA8564}"/>
          </ac:picMkLst>
        </pc:picChg>
      </pc:sldChg>
      <pc:sldChg chg="addSp delSp modSp mod">
        <pc:chgData name="pantelis balaouras" userId="25e8755020fc1734" providerId="LiveId" clId="{3A9E129B-9895-49F4-AB6D-85A6A0AF8B90}" dt="2023-07-01T08:57:53.221" v="916" actId="207"/>
        <pc:sldMkLst>
          <pc:docMk/>
          <pc:sldMk cId="2033093179" sldId="420"/>
        </pc:sldMkLst>
        <pc:spChg chg="add mod">
          <ac:chgData name="pantelis balaouras" userId="25e8755020fc1734" providerId="LiveId" clId="{3A9E129B-9895-49F4-AB6D-85A6A0AF8B90}" dt="2023-07-01T07:48:38.103" v="653" actId="5793"/>
          <ac:spMkLst>
            <pc:docMk/>
            <pc:sldMk cId="2033093179" sldId="420"/>
            <ac:spMk id="5" creationId="{F56DC747-739E-5A0C-94B8-E8F8E974AC85}"/>
          </ac:spMkLst>
        </pc:spChg>
        <pc:spChg chg="mod">
          <ac:chgData name="pantelis balaouras" userId="25e8755020fc1734" providerId="LiveId" clId="{3A9E129B-9895-49F4-AB6D-85A6A0AF8B90}" dt="2023-07-01T07:51:15.328" v="657" actId="207"/>
          <ac:spMkLst>
            <pc:docMk/>
            <pc:sldMk cId="2033093179" sldId="420"/>
            <ac:spMk id="11" creationId="{70D46B22-84E1-43AA-85C7-DBAEC0E27492}"/>
          </ac:spMkLst>
        </pc:spChg>
        <pc:spChg chg="mod">
          <ac:chgData name="pantelis balaouras" userId="25e8755020fc1734" providerId="LiveId" clId="{3A9E129B-9895-49F4-AB6D-85A6A0AF8B90}" dt="2023-07-01T08:52:58.551" v="882" actId="207"/>
          <ac:spMkLst>
            <pc:docMk/>
            <pc:sldMk cId="2033093179" sldId="420"/>
            <ac:spMk id="12" creationId="{361272D8-C086-4731-B2F4-9D66632A2E33}"/>
          </ac:spMkLst>
        </pc:spChg>
        <pc:spChg chg="mod">
          <ac:chgData name="pantelis balaouras" userId="25e8755020fc1734" providerId="LiveId" clId="{3A9E129B-9895-49F4-AB6D-85A6A0AF8B90}" dt="2023-07-01T08:56:36.187" v="910"/>
          <ac:spMkLst>
            <pc:docMk/>
            <pc:sldMk cId="2033093179" sldId="420"/>
            <ac:spMk id="13" creationId="{ACBE9AD0-B2F0-4ADA-8F10-B83476743F9C}"/>
          </ac:spMkLst>
        </pc:spChg>
        <pc:graphicFrameChg chg="del">
          <ac:chgData name="pantelis balaouras" userId="25e8755020fc1734" providerId="LiveId" clId="{3A9E129B-9895-49F4-AB6D-85A6A0AF8B90}" dt="2023-07-01T07:48:21.465" v="477" actId="478"/>
          <ac:graphicFrameMkLst>
            <pc:docMk/>
            <pc:sldMk cId="2033093179" sldId="420"/>
            <ac:graphicFrameMk id="17" creationId="{86326F3B-A2B0-4471-9663-61D0183E7677}"/>
          </ac:graphicFrameMkLst>
        </pc:graphicFrameChg>
        <pc:picChg chg="add del">
          <ac:chgData name="pantelis balaouras" userId="25e8755020fc1734" providerId="LiveId" clId="{3A9E129B-9895-49F4-AB6D-85A6A0AF8B90}" dt="2023-07-01T07:46:01.120" v="464" actId="478"/>
          <ac:picMkLst>
            <pc:docMk/>
            <pc:sldMk cId="2033093179" sldId="420"/>
            <ac:picMk id="3" creationId="{87402C62-571F-02C7-77E7-EDC10A6B1D66}"/>
          </ac:picMkLst>
        </pc:picChg>
        <pc:picChg chg="mod">
          <ac:chgData name="pantelis balaouras" userId="25e8755020fc1734" providerId="LiveId" clId="{3A9E129B-9895-49F4-AB6D-85A6A0AF8B90}" dt="2023-07-01T08:57:53.221" v="916" actId="207"/>
          <ac:picMkLst>
            <pc:docMk/>
            <pc:sldMk cId="2033093179" sldId="420"/>
            <ac:picMk id="15" creationId="{4313419D-52B3-4469-9529-313D9EB0AF33}"/>
          </ac:picMkLst>
        </pc:picChg>
      </pc:sldChg>
      <pc:sldChg chg="addSp delSp modSp mod">
        <pc:chgData name="pantelis balaouras" userId="25e8755020fc1734" providerId="LiveId" clId="{3A9E129B-9895-49F4-AB6D-85A6A0AF8B90}" dt="2023-07-01T08:56:27.148" v="908"/>
        <pc:sldMkLst>
          <pc:docMk/>
          <pc:sldMk cId="1774881352" sldId="430"/>
        </pc:sldMkLst>
        <pc:spChg chg="add mod">
          <ac:chgData name="pantelis balaouras" userId="25e8755020fc1734" providerId="LiveId" clId="{3A9E129B-9895-49F4-AB6D-85A6A0AF8B90}" dt="2023-07-01T08:53:05.896" v="883" actId="207"/>
          <ac:spMkLst>
            <pc:docMk/>
            <pc:sldMk cId="1774881352" sldId="430"/>
            <ac:spMk id="2" creationId="{438A4F71-BF2C-62DB-DA82-A39E826220D7}"/>
          </ac:spMkLst>
        </pc:spChg>
        <pc:spChg chg="add mod">
          <ac:chgData name="pantelis balaouras" userId="25e8755020fc1734" providerId="LiveId" clId="{3A9E129B-9895-49F4-AB6D-85A6A0AF8B90}" dt="2023-07-01T08:56:27.148" v="908"/>
          <ac:spMkLst>
            <pc:docMk/>
            <pc:sldMk cId="1774881352" sldId="430"/>
            <ac:spMk id="3" creationId="{1A416ECF-DB8A-24C7-4898-C1A252813BB9}"/>
          </ac:spMkLst>
        </pc:spChg>
        <pc:spChg chg="add mod">
          <ac:chgData name="pantelis balaouras" userId="25e8755020fc1734" providerId="LiveId" clId="{3A9E129B-9895-49F4-AB6D-85A6A0AF8B90}" dt="2023-07-01T07:47:35.704" v="475"/>
          <ac:spMkLst>
            <pc:docMk/>
            <pc:sldMk cId="1774881352" sldId="430"/>
            <ac:spMk id="5" creationId="{BDCBC5CA-D8B8-B72C-5585-E6FD5C939628}"/>
          </ac:spMkLst>
        </pc:spChg>
        <pc:spChg chg="mod">
          <ac:chgData name="pantelis balaouras" userId="25e8755020fc1734" providerId="LiveId" clId="{3A9E129B-9895-49F4-AB6D-85A6A0AF8B90}" dt="2023-07-01T07:51:20.711" v="658" actId="207"/>
          <ac:spMkLst>
            <pc:docMk/>
            <pc:sldMk cId="1774881352" sldId="430"/>
            <ac:spMk id="11" creationId="{70D46B22-84E1-43AA-85C7-DBAEC0E27492}"/>
          </ac:spMkLst>
        </pc:spChg>
        <pc:spChg chg="del">
          <ac:chgData name="pantelis balaouras" userId="25e8755020fc1734" providerId="LiveId" clId="{3A9E129B-9895-49F4-AB6D-85A6A0AF8B90}" dt="2023-07-01T07:47:35.090" v="474" actId="478"/>
          <ac:spMkLst>
            <pc:docMk/>
            <pc:sldMk cId="1774881352" sldId="430"/>
            <ac:spMk id="12" creationId="{361272D8-C086-4731-B2F4-9D66632A2E33}"/>
          </ac:spMkLst>
        </pc:spChg>
        <pc:spChg chg="del">
          <ac:chgData name="pantelis balaouras" userId="25e8755020fc1734" providerId="LiveId" clId="{3A9E129B-9895-49F4-AB6D-85A6A0AF8B90}" dt="2023-07-01T07:47:31.667" v="473" actId="478"/>
          <ac:spMkLst>
            <pc:docMk/>
            <pc:sldMk cId="1774881352" sldId="430"/>
            <ac:spMk id="13" creationId="{ACBE9AD0-B2F0-4ADA-8F10-B83476743F9C}"/>
          </ac:spMkLst>
        </pc:spChg>
      </pc:sldChg>
      <pc:sldChg chg="new del">
        <pc:chgData name="pantelis balaouras" userId="25e8755020fc1734" providerId="LiveId" clId="{3A9E129B-9895-49F4-AB6D-85A6A0AF8B90}" dt="2023-07-01T07:18:10.515" v="160" actId="47"/>
        <pc:sldMkLst>
          <pc:docMk/>
          <pc:sldMk cId="1218948916" sldId="433"/>
        </pc:sldMkLst>
      </pc:sldChg>
      <pc:sldChg chg="addSp delSp modSp add del mod">
        <pc:chgData name="pantelis balaouras" userId="25e8755020fc1734" providerId="LiveId" clId="{3A9E129B-9895-49F4-AB6D-85A6A0AF8B90}" dt="2023-07-01T09:43:10.522" v="1165" actId="47"/>
        <pc:sldMkLst>
          <pc:docMk/>
          <pc:sldMk cId="1298027954" sldId="434"/>
        </pc:sldMkLst>
        <pc:spChg chg="mod">
          <ac:chgData name="pantelis balaouras" userId="25e8755020fc1734" providerId="LiveId" clId="{3A9E129B-9895-49F4-AB6D-85A6A0AF8B90}" dt="2023-07-01T09:21:16.520" v="1034" actId="1076"/>
          <ac:spMkLst>
            <pc:docMk/>
            <pc:sldMk cId="1298027954" sldId="434"/>
            <ac:spMk id="5" creationId="{3811DAED-7483-42F0-A933-7484F0EF6AE2}"/>
          </ac:spMkLst>
        </pc:spChg>
        <pc:spChg chg="del mod">
          <ac:chgData name="pantelis balaouras" userId="25e8755020fc1734" providerId="LiveId" clId="{3A9E129B-9895-49F4-AB6D-85A6A0AF8B90}" dt="2023-07-01T07:55:48.330" v="697" actId="478"/>
          <ac:spMkLst>
            <pc:docMk/>
            <pc:sldMk cId="1298027954" sldId="434"/>
            <ac:spMk id="6" creationId="{99B5BB9B-7AC6-4C0F-B87E-6D639D93ACC1}"/>
          </ac:spMkLst>
        </pc:spChg>
        <pc:spChg chg="mod">
          <ac:chgData name="pantelis balaouras" userId="25e8755020fc1734" providerId="LiveId" clId="{3A9E129B-9895-49F4-AB6D-85A6A0AF8B90}" dt="2023-07-01T09:42:26.989" v="1161" actId="1035"/>
          <ac:spMkLst>
            <pc:docMk/>
            <pc:sldMk cId="1298027954" sldId="434"/>
            <ac:spMk id="10" creationId="{2B7A8035-44B9-450E-804B-045911325D8D}"/>
          </ac:spMkLst>
        </pc:spChg>
        <pc:spChg chg="mod">
          <ac:chgData name="pantelis balaouras" userId="25e8755020fc1734" providerId="LiveId" clId="{3A9E129B-9895-49F4-AB6D-85A6A0AF8B90}" dt="2023-07-01T09:42:26.989" v="1161" actId="1035"/>
          <ac:spMkLst>
            <pc:docMk/>
            <pc:sldMk cId="1298027954" sldId="434"/>
            <ac:spMk id="11" creationId="{DE606453-C478-445F-A60D-D8FB13E74A0A}"/>
          </ac:spMkLst>
        </pc:spChg>
        <pc:spChg chg="mod">
          <ac:chgData name="pantelis balaouras" userId="25e8755020fc1734" providerId="LiveId" clId="{3A9E129B-9895-49F4-AB6D-85A6A0AF8B90}" dt="2023-07-01T09:42:26.989" v="1161" actId="1035"/>
          <ac:spMkLst>
            <pc:docMk/>
            <pc:sldMk cId="1298027954" sldId="434"/>
            <ac:spMk id="12" creationId="{AABEBCD1-5391-4D90-80D4-6C753BD63546}"/>
          </ac:spMkLst>
        </pc:spChg>
        <pc:spChg chg="mod">
          <ac:chgData name="pantelis balaouras" userId="25e8755020fc1734" providerId="LiveId" clId="{3A9E129B-9895-49F4-AB6D-85A6A0AF8B90}" dt="2023-07-01T09:42:26.989" v="1161" actId="1035"/>
          <ac:spMkLst>
            <pc:docMk/>
            <pc:sldMk cId="1298027954" sldId="434"/>
            <ac:spMk id="13" creationId="{42526224-F34D-4B03-AAB1-B61D229A9E88}"/>
          </ac:spMkLst>
        </pc:spChg>
        <pc:spChg chg="mod ord">
          <ac:chgData name="pantelis balaouras" userId="25e8755020fc1734" providerId="LiveId" clId="{3A9E129B-9895-49F4-AB6D-85A6A0AF8B90}" dt="2023-07-01T09:42:26.989" v="1161" actId="1035"/>
          <ac:spMkLst>
            <pc:docMk/>
            <pc:sldMk cId="1298027954" sldId="434"/>
            <ac:spMk id="15" creationId="{877DC331-5970-4405-BDC6-4FF87B574BAF}"/>
          </ac:spMkLst>
        </pc:spChg>
        <pc:spChg chg="mod">
          <ac:chgData name="pantelis balaouras" userId="25e8755020fc1734" providerId="LiveId" clId="{3A9E129B-9895-49F4-AB6D-85A6A0AF8B90}" dt="2023-07-01T09:42:26.989" v="1161" actId="1035"/>
          <ac:spMkLst>
            <pc:docMk/>
            <pc:sldMk cId="1298027954" sldId="434"/>
            <ac:spMk id="17" creationId="{5B0ACE87-3C3B-4DE3-A09F-C67F43B8FC91}"/>
          </ac:spMkLst>
        </pc:spChg>
        <pc:spChg chg="mod">
          <ac:chgData name="pantelis balaouras" userId="25e8755020fc1734" providerId="LiveId" clId="{3A9E129B-9895-49F4-AB6D-85A6A0AF8B90}" dt="2023-07-01T09:21:20.088" v="1035" actId="1076"/>
          <ac:spMkLst>
            <pc:docMk/>
            <pc:sldMk cId="1298027954" sldId="434"/>
            <ac:spMk id="20" creationId="{2286FC74-8943-4A4E-B2F8-2E489FA80731}"/>
          </ac:spMkLst>
        </pc:spChg>
        <pc:spChg chg="add mod">
          <ac:chgData name="pantelis balaouras" userId="25e8755020fc1734" providerId="LiveId" clId="{3A9E129B-9895-49F4-AB6D-85A6A0AF8B90}" dt="2023-07-01T09:21:30.847" v="1061" actId="1036"/>
          <ac:spMkLst>
            <pc:docMk/>
            <pc:sldMk cId="1298027954" sldId="434"/>
            <ac:spMk id="27" creationId="{E6E56468-9CA8-2F4B-51FA-F5C3E68774A6}"/>
          </ac:spMkLst>
        </pc:spChg>
        <pc:spChg chg="add mod ord">
          <ac:chgData name="pantelis balaouras" userId="25e8755020fc1734" providerId="LiveId" clId="{3A9E129B-9895-49F4-AB6D-85A6A0AF8B90}" dt="2023-07-01T08:33:56.653" v="765" actId="1038"/>
          <ac:spMkLst>
            <pc:docMk/>
            <pc:sldMk cId="1298027954" sldId="434"/>
            <ac:spMk id="31" creationId="{F52D8B84-EBE1-A90B-58B6-5E22BBB68BC8}"/>
          </ac:spMkLst>
        </pc:spChg>
        <pc:picChg chg="add mod">
          <ac:chgData name="pantelis balaouras" userId="25e8755020fc1734" providerId="LiveId" clId="{3A9E129B-9895-49F4-AB6D-85A6A0AF8B90}" dt="2023-07-01T09:20:30.432" v="1028" actId="1076"/>
          <ac:picMkLst>
            <pc:docMk/>
            <pc:sldMk cId="1298027954" sldId="434"/>
            <ac:picMk id="2" creationId="{F28118C6-347E-A059-56E1-EB79DB77C6FC}"/>
          </ac:picMkLst>
        </pc:picChg>
        <pc:picChg chg="del mod">
          <ac:chgData name="pantelis balaouras" userId="25e8755020fc1734" providerId="LiveId" clId="{3A9E129B-9895-49F4-AB6D-85A6A0AF8B90}" dt="2023-07-01T07:13:27.197" v="10" actId="478"/>
          <ac:picMkLst>
            <pc:docMk/>
            <pc:sldMk cId="1298027954" sldId="434"/>
            <ac:picMk id="3" creationId="{A49286BC-1E76-A186-06D8-038C90B99D44}"/>
          </ac:picMkLst>
        </pc:picChg>
        <pc:picChg chg="add del mod">
          <ac:chgData name="pantelis balaouras" userId="25e8755020fc1734" providerId="LiveId" clId="{3A9E129B-9895-49F4-AB6D-85A6A0AF8B90}" dt="2023-07-01T07:13:53.583" v="18" actId="478"/>
          <ac:picMkLst>
            <pc:docMk/>
            <pc:sldMk cId="1298027954" sldId="434"/>
            <ac:picMk id="4" creationId="{928561F2-6FDD-C049-1957-AFDB18056A5F}"/>
          </ac:picMkLst>
        </pc:picChg>
        <pc:picChg chg="add del mod">
          <ac:chgData name="pantelis balaouras" userId="25e8755020fc1734" providerId="LiveId" clId="{3A9E129B-9895-49F4-AB6D-85A6A0AF8B90}" dt="2023-07-01T07:14:14.725" v="25" actId="478"/>
          <ac:picMkLst>
            <pc:docMk/>
            <pc:sldMk cId="1298027954" sldId="434"/>
            <ac:picMk id="8" creationId="{5DB4F80A-DAD8-0888-AAA7-C1C7292FB87B}"/>
          </ac:picMkLst>
        </pc:picChg>
        <pc:picChg chg="del">
          <ac:chgData name="pantelis balaouras" userId="25e8755020fc1734" providerId="LiveId" clId="{3A9E129B-9895-49F4-AB6D-85A6A0AF8B90}" dt="2023-07-01T07:13:18.007" v="8" actId="478"/>
          <ac:picMkLst>
            <pc:docMk/>
            <pc:sldMk cId="1298027954" sldId="434"/>
            <ac:picMk id="14" creationId="{01860426-9855-423C-9081-4BEAFC96941C}"/>
          </ac:picMkLst>
        </pc:picChg>
        <pc:picChg chg="del">
          <ac:chgData name="pantelis balaouras" userId="25e8755020fc1734" providerId="LiveId" clId="{3A9E129B-9895-49F4-AB6D-85A6A0AF8B90}" dt="2023-07-01T07:19:21.862" v="163" actId="478"/>
          <ac:picMkLst>
            <pc:docMk/>
            <pc:sldMk cId="1298027954" sldId="434"/>
            <ac:picMk id="16" creationId="{7EA3AA5A-0AA5-47E0-845D-D60CC09A96A3}"/>
          </ac:picMkLst>
        </pc:picChg>
        <pc:picChg chg="mod ord">
          <ac:chgData name="pantelis balaouras" userId="25e8755020fc1734" providerId="LiveId" clId="{3A9E129B-9895-49F4-AB6D-85A6A0AF8B90}" dt="2023-07-01T08:33:42.325" v="754" actId="14100"/>
          <ac:picMkLst>
            <pc:docMk/>
            <pc:sldMk cId="1298027954" sldId="434"/>
            <ac:picMk id="18" creationId="{4C5B5993-AF10-4C30-8A15-08F77F0EE64B}"/>
          </ac:picMkLst>
        </pc:picChg>
        <pc:picChg chg="add mod modCrop">
          <ac:chgData name="pantelis balaouras" userId="25e8755020fc1734" providerId="LiveId" clId="{3A9E129B-9895-49F4-AB6D-85A6A0AF8B90}" dt="2023-07-01T09:21:30.847" v="1061" actId="1036"/>
          <ac:picMkLst>
            <pc:docMk/>
            <pc:sldMk cId="1298027954" sldId="434"/>
            <ac:picMk id="22" creationId="{BEBB511E-120E-7149-75EC-E0497D004125}"/>
          </ac:picMkLst>
        </pc:picChg>
        <pc:picChg chg="add del mod">
          <ac:chgData name="pantelis balaouras" userId="25e8755020fc1734" providerId="LiveId" clId="{3A9E129B-9895-49F4-AB6D-85A6A0AF8B90}" dt="2023-07-01T07:15:36.341" v="33" actId="21"/>
          <ac:picMkLst>
            <pc:docMk/>
            <pc:sldMk cId="1298027954" sldId="434"/>
            <ac:picMk id="24" creationId="{265F99E6-24A5-3CCA-B428-CF1B22E89C73}"/>
          </ac:picMkLst>
        </pc:picChg>
        <pc:picChg chg="add mod">
          <ac:chgData name="pantelis balaouras" userId="25e8755020fc1734" providerId="LiveId" clId="{3A9E129B-9895-49F4-AB6D-85A6A0AF8B90}" dt="2023-07-01T07:59:24.526" v="717" actId="166"/>
          <ac:picMkLst>
            <pc:docMk/>
            <pc:sldMk cId="1298027954" sldId="434"/>
            <ac:picMk id="25" creationId="{13C4940A-A870-55CA-C6C1-D84DF514FC1C}"/>
          </ac:picMkLst>
        </pc:picChg>
        <pc:picChg chg="add del">
          <ac:chgData name="pantelis balaouras" userId="25e8755020fc1734" providerId="LiveId" clId="{3A9E129B-9895-49F4-AB6D-85A6A0AF8B90}" dt="2023-07-01T07:45:18.806" v="457" actId="478"/>
          <ac:picMkLst>
            <pc:docMk/>
            <pc:sldMk cId="1298027954" sldId="434"/>
            <ac:picMk id="29" creationId="{4D37F237-6E7A-7D99-82BF-C94AC0F78C42}"/>
          </ac:picMkLst>
        </pc:picChg>
        <pc:picChg chg="add del mod">
          <ac:chgData name="pantelis balaouras" userId="25e8755020fc1734" providerId="LiveId" clId="{3A9E129B-9895-49F4-AB6D-85A6A0AF8B90}" dt="2023-07-01T07:55:17.369" v="691" actId="478"/>
          <ac:picMkLst>
            <pc:docMk/>
            <pc:sldMk cId="1298027954" sldId="434"/>
            <ac:picMk id="30" creationId="{2A20130C-4CDD-8E6C-6B65-5B676A9B9D65}"/>
          </ac:picMkLst>
        </pc:picChg>
        <pc:picChg chg="add mod ord">
          <ac:chgData name="pantelis balaouras" userId="25e8755020fc1734" providerId="LiveId" clId="{3A9E129B-9895-49F4-AB6D-85A6A0AF8B90}" dt="2023-07-01T08:33:25.967" v="752" actId="1076"/>
          <ac:picMkLst>
            <pc:docMk/>
            <pc:sldMk cId="1298027954" sldId="434"/>
            <ac:picMk id="1025" creationId="{51F900EA-7395-7D16-D3BD-AA3D815291E0}"/>
          </ac:picMkLst>
        </pc:picChg>
        <pc:picChg chg="add del mod">
          <ac:chgData name="pantelis balaouras" userId="25e8755020fc1734" providerId="LiveId" clId="{3A9E129B-9895-49F4-AB6D-85A6A0AF8B90}" dt="2023-07-01T07:23:50.345" v="190" actId="478"/>
          <ac:picMkLst>
            <pc:docMk/>
            <pc:sldMk cId="1298027954" sldId="434"/>
            <ac:picMk id="1026" creationId="{F5520CAA-DD86-A0AF-3420-54E017A8414E}"/>
          </ac:picMkLst>
        </pc:picChg>
        <pc:picChg chg="add mod">
          <ac:chgData name="pantelis balaouras" userId="25e8755020fc1734" providerId="LiveId" clId="{3A9E129B-9895-49F4-AB6D-85A6A0AF8B90}" dt="2023-07-01T09:13:08.450" v="993" actId="1076"/>
          <ac:picMkLst>
            <pc:docMk/>
            <pc:sldMk cId="1298027954" sldId="434"/>
            <ac:picMk id="1027" creationId="{CC353038-113C-0406-1C20-329DC0685309}"/>
          </ac:picMkLst>
        </pc:picChg>
      </pc:sldChg>
      <pc:sldChg chg="modSp new mod ord">
        <pc:chgData name="pantelis balaouras" userId="25e8755020fc1734" providerId="LiveId" clId="{3A9E129B-9895-49F4-AB6D-85A6A0AF8B90}" dt="2023-07-01T07:52:28.954" v="677"/>
        <pc:sldMkLst>
          <pc:docMk/>
          <pc:sldMk cId="1721382212" sldId="435"/>
        </pc:sldMkLst>
        <pc:spChg chg="mod">
          <ac:chgData name="pantelis balaouras" userId="25e8755020fc1734" providerId="LiveId" clId="{3A9E129B-9895-49F4-AB6D-85A6A0AF8B90}" dt="2023-07-01T07:52:15.896" v="675" actId="20577"/>
          <ac:spMkLst>
            <pc:docMk/>
            <pc:sldMk cId="1721382212" sldId="435"/>
            <ac:spMk id="2" creationId="{4C948405-ECC1-0AD2-1FDE-1A86DAE1899B}"/>
          </ac:spMkLst>
        </pc:spChg>
      </pc:sldChg>
      <pc:sldChg chg="addSp delSp modSp new mod modClrScheme chgLayout">
        <pc:chgData name="pantelis balaouras" userId="25e8755020fc1734" providerId="LiveId" clId="{3A9E129B-9895-49F4-AB6D-85A6A0AF8B90}" dt="2023-07-01T09:43:22.879" v="1184" actId="1035"/>
        <pc:sldMkLst>
          <pc:docMk/>
          <pc:sldMk cId="319560736" sldId="436"/>
        </pc:sldMkLst>
        <pc:spChg chg="del">
          <ac:chgData name="pantelis balaouras" userId="25e8755020fc1734" providerId="LiveId" clId="{3A9E129B-9895-49F4-AB6D-85A6A0AF8B90}" dt="2023-07-01T09:42:44.518" v="1163" actId="700"/>
          <ac:spMkLst>
            <pc:docMk/>
            <pc:sldMk cId="319560736" sldId="436"/>
            <ac:spMk id="2" creationId="{77E4FED6-EBB2-33C6-28F7-9F912FD7DCBD}"/>
          </ac:spMkLst>
        </pc:spChg>
        <pc:spChg chg="del">
          <ac:chgData name="pantelis balaouras" userId="25e8755020fc1734" providerId="LiveId" clId="{3A9E129B-9895-49F4-AB6D-85A6A0AF8B90}" dt="2023-07-01T09:42:44.518" v="1163" actId="700"/>
          <ac:spMkLst>
            <pc:docMk/>
            <pc:sldMk cId="319560736" sldId="436"/>
            <ac:spMk id="3" creationId="{ECAC14A1-F41E-B6AB-46F7-2D3D85C7108B}"/>
          </ac:spMkLst>
        </pc:spChg>
        <pc:spChg chg="add mod">
          <ac:chgData name="pantelis balaouras" userId="25e8755020fc1734" providerId="LiveId" clId="{3A9E129B-9895-49F4-AB6D-85A6A0AF8B90}" dt="2023-07-01T09:42:57.344" v="1164"/>
          <ac:spMkLst>
            <pc:docMk/>
            <pc:sldMk cId="319560736" sldId="436"/>
            <ac:spMk id="4" creationId="{122BC770-408C-50C8-126F-18790E99F2CB}"/>
          </ac:spMkLst>
        </pc:spChg>
        <pc:spChg chg="add mod">
          <ac:chgData name="pantelis balaouras" userId="25e8755020fc1734" providerId="LiveId" clId="{3A9E129B-9895-49F4-AB6D-85A6A0AF8B90}" dt="2023-07-01T09:42:57.344" v="1164"/>
          <ac:spMkLst>
            <pc:docMk/>
            <pc:sldMk cId="319560736" sldId="436"/>
            <ac:spMk id="5" creationId="{9C196132-8E2D-3323-B795-861D3CE5DD11}"/>
          </ac:spMkLst>
        </pc:spChg>
        <pc:spChg chg="add mod">
          <ac:chgData name="pantelis balaouras" userId="25e8755020fc1734" providerId="LiveId" clId="{3A9E129B-9895-49F4-AB6D-85A6A0AF8B90}" dt="2023-07-01T09:43:22.879" v="1184" actId="1035"/>
          <ac:spMkLst>
            <pc:docMk/>
            <pc:sldMk cId="319560736" sldId="436"/>
            <ac:spMk id="6" creationId="{C7AD4A93-931E-A31D-52A4-60E47B032034}"/>
          </ac:spMkLst>
        </pc:spChg>
        <pc:spChg chg="add mod">
          <ac:chgData name="pantelis balaouras" userId="25e8755020fc1734" providerId="LiveId" clId="{3A9E129B-9895-49F4-AB6D-85A6A0AF8B90}" dt="2023-07-01T09:43:22.879" v="1184" actId="1035"/>
          <ac:spMkLst>
            <pc:docMk/>
            <pc:sldMk cId="319560736" sldId="436"/>
            <ac:spMk id="7" creationId="{B08F5D6B-3FD6-2800-C5A1-3C9A7908BC37}"/>
          </ac:spMkLst>
        </pc:spChg>
        <pc:spChg chg="add mod">
          <ac:chgData name="pantelis balaouras" userId="25e8755020fc1734" providerId="LiveId" clId="{3A9E129B-9895-49F4-AB6D-85A6A0AF8B90}" dt="2023-07-01T09:43:22.879" v="1184" actId="1035"/>
          <ac:spMkLst>
            <pc:docMk/>
            <pc:sldMk cId="319560736" sldId="436"/>
            <ac:spMk id="8" creationId="{B63E7FEB-73DF-67ED-3B6B-EFAC8BBCBDE5}"/>
          </ac:spMkLst>
        </pc:spChg>
        <pc:spChg chg="add mod">
          <ac:chgData name="pantelis balaouras" userId="25e8755020fc1734" providerId="LiveId" clId="{3A9E129B-9895-49F4-AB6D-85A6A0AF8B90}" dt="2023-07-01T09:43:22.879" v="1184" actId="1035"/>
          <ac:spMkLst>
            <pc:docMk/>
            <pc:sldMk cId="319560736" sldId="436"/>
            <ac:spMk id="9" creationId="{9296058F-B1EF-E3C5-E1C3-C7D0F3D64C9C}"/>
          </ac:spMkLst>
        </pc:spChg>
        <pc:spChg chg="add mod">
          <ac:chgData name="pantelis balaouras" userId="25e8755020fc1734" providerId="LiveId" clId="{3A9E129B-9895-49F4-AB6D-85A6A0AF8B90}" dt="2023-07-01T09:43:22.879" v="1184" actId="1035"/>
          <ac:spMkLst>
            <pc:docMk/>
            <pc:sldMk cId="319560736" sldId="436"/>
            <ac:spMk id="10" creationId="{8D1A44D9-A0E1-CEEC-8556-1AF31A36C35E}"/>
          </ac:spMkLst>
        </pc:spChg>
        <pc:spChg chg="add mod">
          <ac:chgData name="pantelis balaouras" userId="25e8755020fc1734" providerId="LiveId" clId="{3A9E129B-9895-49F4-AB6D-85A6A0AF8B90}" dt="2023-07-01T09:42:57.344" v="1164"/>
          <ac:spMkLst>
            <pc:docMk/>
            <pc:sldMk cId="319560736" sldId="436"/>
            <ac:spMk id="12" creationId="{FA472B88-FA84-AD45-BFBA-453D2E042006}"/>
          </ac:spMkLst>
        </pc:spChg>
        <pc:spChg chg="add mod">
          <ac:chgData name="pantelis balaouras" userId="25e8755020fc1734" providerId="LiveId" clId="{3A9E129B-9895-49F4-AB6D-85A6A0AF8B90}" dt="2023-07-01T09:43:22.879" v="1184" actId="1035"/>
          <ac:spMkLst>
            <pc:docMk/>
            <pc:sldMk cId="319560736" sldId="436"/>
            <ac:spMk id="16" creationId="{DFF0B65B-CBA5-9B67-090E-F3AF9A6A1A47}"/>
          </ac:spMkLst>
        </pc:spChg>
        <pc:picChg chg="add mod">
          <ac:chgData name="pantelis balaouras" userId="25e8755020fc1734" providerId="LiveId" clId="{3A9E129B-9895-49F4-AB6D-85A6A0AF8B90}" dt="2023-07-01T09:42:57.344" v="1164"/>
          <ac:picMkLst>
            <pc:docMk/>
            <pc:sldMk cId="319560736" sldId="436"/>
            <ac:picMk id="11" creationId="{300ED21F-BA4A-76D4-938D-43CD49C53764}"/>
          </ac:picMkLst>
        </pc:picChg>
        <pc:picChg chg="add mod">
          <ac:chgData name="pantelis balaouras" userId="25e8755020fc1734" providerId="LiveId" clId="{3A9E129B-9895-49F4-AB6D-85A6A0AF8B90}" dt="2023-07-01T09:42:57.344" v="1164"/>
          <ac:picMkLst>
            <pc:docMk/>
            <pc:sldMk cId="319560736" sldId="436"/>
            <ac:picMk id="13" creationId="{7C86EE4D-CAC2-9380-C65D-7DA71C9CBC3B}"/>
          </ac:picMkLst>
        </pc:picChg>
        <pc:picChg chg="add mod">
          <ac:chgData name="pantelis balaouras" userId="25e8755020fc1734" providerId="LiveId" clId="{3A9E129B-9895-49F4-AB6D-85A6A0AF8B90}" dt="2023-07-01T09:42:57.344" v="1164"/>
          <ac:picMkLst>
            <pc:docMk/>
            <pc:sldMk cId="319560736" sldId="436"/>
            <ac:picMk id="14" creationId="{C54C3464-3C1E-988B-5CEF-752563404FEF}"/>
          </ac:picMkLst>
        </pc:picChg>
        <pc:picChg chg="add mod">
          <ac:chgData name="pantelis balaouras" userId="25e8755020fc1734" providerId="LiveId" clId="{3A9E129B-9895-49F4-AB6D-85A6A0AF8B90}" dt="2023-07-01T09:42:57.344" v="1164"/>
          <ac:picMkLst>
            <pc:docMk/>
            <pc:sldMk cId="319560736" sldId="436"/>
            <ac:picMk id="15" creationId="{DF93CA6E-F0D2-43DE-CEAB-6AC1B5BB4718}"/>
          </ac:picMkLst>
        </pc:picChg>
        <pc:picChg chg="add mod">
          <ac:chgData name="pantelis balaouras" userId="25e8755020fc1734" providerId="LiveId" clId="{3A9E129B-9895-49F4-AB6D-85A6A0AF8B90}" dt="2023-07-01T09:42:57.344" v="1164"/>
          <ac:picMkLst>
            <pc:docMk/>
            <pc:sldMk cId="319560736" sldId="436"/>
            <ac:picMk id="17" creationId="{776D3A79-A4EA-011B-EE3F-2B5EC1352C1D}"/>
          </ac:picMkLst>
        </pc:picChg>
        <pc:picChg chg="add mod">
          <ac:chgData name="pantelis balaouras" userId="25e8755020fc1734" providerId="LiveId" clId="{3A9E129B-9895-49F4-AB6D-85A6A0AF8B90}" dt="2023-07-01T09:42:57.344" v="1164"/>
          <ac:picMkLst>
            <pc:docMk/>
            <pc:sldMk cId="319560736" sldId="436"/>
            <ac:picMk id="18" creationId="{29A217B1-02FB-0D22-229B-F635B22A4006}"/>
          </ac:picMkLst>
        </pc:picChg>
      </pc:sldChg>
      <pc:sldChg chg="addSp delSp modSp add del mod setBg delDesignElem">
        <pc:chgData name="pantelis balaouras" userId="25e8755020fc1734" providerId="LiveId" clId="{3A9E129B-9895-49F4-AB6D-85A6A0AF8B90}" dt="2023-07-01T09:09:30.899" v="964" actId="47"/>
        <pc:sldMkLst>
          <pc:docMk/>
          <pc:sldMk cId="2447011863" sldId="436"/>
        </pc:sldMkLst>
        <pc:spChg chg="add mod">
          <ac:chgData name="pantelis balaouras" userId="25e8755020fc1734" providerId="LiveId" clId="{3A9E129B-9895-49F4-AB6D-85A6A0AF8B90}" dt="2023-07-01T09:05:42.762" v="948"/>
          <ac:spMkLst>
            <pc:docMk/>
            <pc:sldMk cId="2447011863" sldId="436"/>
            <ac:spMk id="5" creationId="{0D09BCE4-F154-F40B-2DF5-D0EFDC9FD24B}"/>
          </ac:spMkLst>
        </pc:spChg>
        <pc:spChg chg="del">
          <ac:chgData name="pantelis balaouras" userId="25e8755020fc1734" providerId="LiveId" clId="{3A9E129B-9895-49F4-AB6D-85A6A0AF8B90}" dt="2023-07-01T09:05:35.514" v="945" actId="478"/>
          <ac:spMkLst>
            <pc:docMk/>
            <pc:sldMk cId="2447011863" sldId="436"/>
            <ac:spMk id="11" creationId="{252D5588-9D47-4372-A592-FC5F71ED3798}"/>
          </ac:spMkLst>
        </pc:spChg>
        <pc:spChg chg="del">
          <ac:chgData name="pantelis balaouras" userId="25e8755020fc1734" providerId="LiveId" clId="{3A9E129B-9895-49F4-AB6D-85A6A0AF8B90}" dt="2023-07-01T09:05:12.428" v="944"/>
          <ac:spMkLst>
            <pc:docMk/>
            <pc:sldMk cId="2447011863" sldId="436"/>
            <ac:spMk id="33" creationId="{DCFD1A13-2B88-47B7-AAE9-AD6F3296EE2F}"/>
          </ac:spMkLst>
        </pc:spChg>
        <pc:spChg chg="del">
          <ac:chgData name="pantelis balaouras" userId="25e8755020fc1734" providerId="LiveId" clId="{3A9E129B-9895-49F4-AB6D-85A6A0AF8B90}" dt="2023-07-01T09:05:12.428" v="944"/>
          <ac:spMkLst>
            <pc:docMk/>
            <pc:sldMk cId="2447011863" sldId="436"/>
            <ac:spMk id="34" creationId="{F5CE4102-C93A-420A-98A7-5A7DD0C5C5B1}"/>
          </ac:spMkLst>
        </pc:spChg>
        <pc:picChg chg="add mod">
          <ac:chgData name="pantelis balaouras" userId="25e8755020fc1734" providerId="LiveId" clId="{3A9E129B-9895-49F4-AB6D-85A6A0AF8B90}" dt="2023-07-01T09:05:42.762" v="948"/>
          <ac:picMkLst>
            <pc:docMk/>
            <pc:sldMk cId="2447011863" sldId="436"/>
            <ac:picMk id="3" creationId="{C70D5A9B-8F63-93E8-B064-F52F6E580A22}"/>
          </ac:picMkLst>
        </pc:picChg>
        <pc:picChg chg="add mod">
          <ac:chgData name="pantelis balaouras" userId="25e8755020fc1734" providerId="LiveId" clId="{3A9E129B-9895-49F4-AB6D-85A6A0AF8B90}" dt="2023-07-01T09:06:23.671" v="954" actId="1076"/>
          <ac:picMkLst>
            <pc:docMk/>
            <pc:sldMk cId="2447011863" sldId="436"/>
            <ac:picMk id="4" creationId="{D4FEE5D4-7420-CE9D-307F-9E9859219F21}"/>
          </ac:picMkLst>
        </pc:picChg>
        <pc:picChg chg="add mod">
          <ac:chgData name="pantelis balaouras" userId="25e8755020fc1734" providerId="LiveId" clId="{3A9E129B-9895-49F4-AB6D-85A6A0AF8B90}" dt="2023-07-01T09:06:21.678" v="952" actId="1076"/>
          <ac:picMkLst>
            <pc:docMk/>
            <pc:sldMk cId="2447011863" sldId="436"/>
            <ac:picMk id="6" creationId="{B3E78EB4-E8D0-916E-35C9-A1C40851B09C}"/>
          </ac:picMkLst>
        </pc:picChg>
        <pc:picChg chg="mod">
          <ac:chgData name="pantelis balaouras" userId="25e8755020fc1734" providerId="LiveId" clId="{3A9E129B-9895-49F4-AB6D-85A6A0AF8B90}" dt="2023-07-01T09:08:33.184" v="957" actId="207"/>
          <ac:picMkLst>
            <pc:docMk/>
            <pc:sldMk cId="2447011863" sldId="436"/>
            <ac:picMk id="20" creationId="{2B4EC7FF-7919-4EE7-8992-C34F2E54819D}"/>
          </ac:picMkLst>
        </pc:picChg>
        <pc:picChg chg="del mod">
          <ac:chgData name="pantelis balaouras" userId="25e8755020fc1734" providerId="LiveId" clId="{3A9E129B-9895-49F4-AB6D-85A6A0AF8B90}" dt="2023-07-01T09:05:38.762" v="947" actId="478"/>
          <ac:picMkLst>
            <pc:docMk/>
            <pc:sldMk cId="2447011863" sldId="436"/>
            <ac:picMk id="2050" creationId="{2AB980B0-03D2-2E64-6760-C23D435A121F}"/>
          </ac:picMkLst>
        </pc:picChg>
      </pc:sldChg>
      <pc:sldChg chg="addSp delSp modSp new del mod setBg">
        <pc:chgData name="pantelis balaouras" userId="25e8755020fc1734" providerId="LiveId" clId="{3A9E129B-9895-49F4-AB6D-85A6A0AF8B90}" dt="2023-07-01T09:11:59.370" v="986" actId="47"/>
        <pc:sldMkLst>
          <pc:docMk/>
          <pc:sldMk cId="2543095721" sldId="436"/>
        </pc:sldMkLst>
        <pc:spChg chg="mod">
          <ac:chgData name="pantelis balaouras" userId="25e8755020fc1734" providerId="LiveId" clId="{3A9E129B-9895-49F4-AB6D-85A6A0AF8B90}" dt="2023-07-01T09:10:53.507" v="979" actId="26606"/>
          <ac:spMkLst>
            <pc:docMk/>
            <pc:sldMk cId="2543095721" sldId="436"/>
            <ac:spMk id="2" creationId="{E036D07D-5E06-EE9B-09A5-C13A76BD861C}"/>
          </ac:spMkLst>
        </pc:spChg>
        <pc:spChg chg="del mod ord">
          <ac:chgData name="pantelis balaouras" userId="25e8755020fc1734" providerId="LiveId" clId="{3A9E129B-9895-49F4-AB6D-85A6A0AF8B90}" dt="2023-07-01T09:10:41.373" v="977" actId="478"/>
          <ac:spMkLst>
            <pc:docMk/>
            <pc:sldMk cId="2543095721" sldId="436"/>
            <ac:spMk id="3" creationId="{C0D9351E-DF8F-3133-34C1-BF2CA9430A61}"/>
          </ac:spMkLst>
        </pc:spChg>
        <pc:spChg chg="add del mod">
          <ac:chgData name="pantelis balaouras" userId="25e8755020fc1734" providerId="LiveId" clId="{3A9E129B-9895-49F4-AB6D-85A6A0AF8B90}" dt="2023-07-01T09:10:33.777" v="969"/>
          <ac:spMkLst>
            <pc:docMk/>
            <pc:sldMk cId="2543095721" sldId="436"/>
            <ac:spMk id="5" creationId="{48DB3307-217E-4D7F-7AF8-AAE1E3DB670E}"/>
          </ac:spMkLst>
        </pc:spChg>
        <pc:spChg chg="add del">
          <ac:chgData name="pantelis balaouras" userId="25e8755020fc1734" providerId="LiveId" clId="{3A9E129B-9895-49F4-AB6D-85A6A0AF8B90}" dt="2023-07-01T09:10:53.507" v="979" actId="26606"/>
          <ac:spMkLst>
            <pc:docMk/>
            <pc:sldMk cId="2543095721" sldId="436"/>
            <ac:spMk id="9" creationId="{2C61293E-6EBE-43EF-A52C-9BEBFD7679D4}"/>
          </ac:spMkLst>
        </pc:spChg>
        <pc:spChg chg="add del">
          <ac:chgData name="pantelis balaouras" userId="25e8755020fc1734" providerId="LiveId" clId="{3A9E129B-9895-49F4-AB6D-85A6A0AF8B90}" dt="2023-07-01T09:10:53.507" v="979" actId="26606"/>
          <ac:spMkLst>
            <pc:docMk/>
            <pc:sldMk cId="2543095721" sldId="436"/>
            <ac:spMk id="11" creationId="{21540236-BFD5-4A9D-8840-4703E7F76825}"/>
          </ac:spMkLst>
        </pc:spChg>
        <pc:spChg chg="add del">
          <ac:chgData name="pantelis balaouras" userId="25e8755020fc1734" providerId="LiveId" clId="{3A9E129B-9895-49F4-AB6D-85A6A0AF8B90}" dt="2023-07-01T09:10:53.507" v="979" actId="26606"/>
          <ac:spMkLst>
            <pc:docMk/>
            <pc:sldMk cId="2543095721" sldId="436"/>
            <ac:spMk id="16" creationId="{06DA9DF9-31F7-4056-B42E-878CC92417B8}"/>
          </ac:spMkLst>
        </pc:spChg>
        <pc:graphicFrameChg chg="add del mod">
          <ac:chgData name="pantelis balaouras" userId="25e8755020fc1734" providerId="LiveId" clId="{3A9E129B-9895-49F4-AB6D-85A6A0AF8B90}" dt="2023-07-01T09:10:33.777" v="969"/>
          <ac:graphicFrameMkLst>
            <pc:docMk/>
            <pc:sldMk cId="2543095721" sldId="436"/>
            <ac:graphicFrameMk id="6" creationId="{B143B159-CFAC-33B0-0CCD-61A26EEFA40D}"/>
          </ac:graphicFrameMkLst>
        </pc:graphicFrameChg>
        <pc:graphicFrameChg chg="add mod">
          <ac:chgData name="pantelis balaouras" userId="25e8755020fc1734" providerId="LiveId" clId="{3A9E129B-9895-49F4-AB6D-85A6A0AF8B90}" dt="2023-07-01T09:11:04.831" v="980"/>
          <ac:graphicFrameMkLst>
            <pc:docMk/>
            <pc:sldMk cId="2543095721" sldId="436"/>
            <ac:graphicFrameMk id="7" creationId="{13C48851-621B-5840-92E5-AEA2C50DBFC5}"/>
          </ac:graphicFrameMkLst>
        </pc:graphicFrameChg>
        <pc:picChg chg="add mod ord">
          <ac:chgData name="pantelis balaouras" userId="25e8755020fc1734" providerId="LiveId" clId="{3A9E129B-9895-49F4-AB6D-85A6A0AF8B90}" dt="2023-07-01T09:11:43.080" v="985" actId="166"/>
          <ac:picMkLst>
            <pc:docMk/>
            <pc:sldMk cId="2543095721" sldId="436"/>
            <ac:picMk id="4" creationId="{8AE06932-B213-C308-7059-0BC4EB6394A9}"/>
          </ac:picMkLst>
        </pc:picChg>
        <pc:picChg chg="add mod ord">
          <ac:chgData name="pantelis balaouras" userId="25e8755020fc1734" providerId="LiveId" clId="{3A9E129B-9895-49F4-AB6D-85A6A0AF8B90}" dt="2023-07-01T09:11:36.360" v="984" actId="171"/>
          <ac:picMkLst>
            <pc:docMk/>
            <pc:sldMk cId="2543095721" sldId="436"/>
            <ac:picMk id="8" creationId="{25C0E6D0-F42C-80ED-0DD2-E673C8A18D77}"/>
          </ac:picMkLst>
        </pc:picChg>
      </pc:sldChg>
      <pc:sldMasterChg chg="modSp modSldLayout">
        <pc:chgData name="pantelis balaouras" userId="25e8755020fc1734" providerId="LiveId" clId="{3A9E129B-9895-49F4-AB6D-85A6A0AF8B90}" dt="2023-07-01T09:14:22.531" v="1001" actId="1076"/>
        <pc:sldMasterMkLst>
          <pc:docMk/>
          <pc:sldMasterMk cId="1468923052" sldId="2147483648"/>
        </pc:sldMasterMkLst>
        <pc:spChg chg="mod">
          <ac:chgData name="pantelis balaouras" userId="25e8755020fc1734" providerId="LiveId" clId="{3A9E129B-9895-49F4-AB6D-85A6A0AF8B90}" dt="2023-07-01T07:15:57.994" v="34" actId="255"/>
          <ac:spMkLst>
            <pc:docMk/>
            <pc:sldMasterMk cId="1468923052" sldId="2147483648"/>
            <ac:spMk id="3" creationId="{25648635-3CA0-4F1E-817C-A6E98ACC2516}"/>
          </ac:spMkLst>
        </pc:spChg>
        <pc:sldLayoutChg chg="addSp delSp modSp mod">
          <pc:chgData name="pantelis balaouras" userId="25e8755020fc1734" providerId="LiveId" clId="{3A9E129B-9895-49F4-AB6D-85A6A0AF8B90}" dt="2023-07-01T08:57:21.433" v="915"/>
          <pc:sldLayoutMkLst>
            <pc:docMk/>
            <pc:sldMasterMk cId="1468923052" sldId="2147483648"/>
            <pc:sldLayoutMk cId="40206502" sldId="2147483650"/>
          </pc:sldLayoutMkLst>
          <pc:spChg chg="mod">
            <ac:chgData name="pantelis balaouras" userId="25e8755020fc1734" providerId="LiveId" clId="{3A9E129B-9895-49F4-AB6D-85A6A0AF8B90}" dt="2023-07-01T08:57:21.433" v="915"/>
            <ac:spMkLst>
              <pc:docMk/>
              <pc:sldMasterMk cId="1468923052" sldId="2147483648"/>
              <pc:sldLayoutMk cId="40206502" sldId="2147483650"/>
              <ac:spMk id="3" creationId="{A4A2ACF4-3ABE-4CDD-AD36-30AD91F1B033}"/>
            </ac:spMkLst>
          </pc:spChg>
          <pc:spChg chg="mod">
            <ac:chgData name="pantelis balaouras" userId="25e8755020fc1734" providerId="LiveId" clId="{3A9E129B-9895-49F4-AB6D-85A6A0AF8B90}" dt="2023-07-01T08:57:04.167" v="912" actId="207"/>
            <ac:spMkLst>
              <pc:docMk/>
              <pc:sldMasterMk cId="1468923052" sldId="2147483648"/>
              <pc:sldLayoutMk cId="40206502" sldId="2147483650"/>
              <ac:spMk id="11" creationId="{85AC0203-B144-4B95-B9C1-17443F665396}"/>
            </ac:spMkLst>
          </pc:spChg>
          <pc:picChg chg="add del mod">
            <ac:chgData name="pantelis balaouras" userId="25e8755020fc1734" providerId="LiveId" clId="{3A9E129B-9895-49F4-AB6D-85A6A0AF8B90}" dt="2023-07-01T08:42:46.295" v="841" actId="478"/>
            <ac:picMkLst>
              <pc:docMk/>
              <pc:sldMasterMk cId="1468923052" sldId="2147483648"/>
              <pc:sldLayoutMk cId="40206502" sldId="2147483650"/>
              <ac:picMk id="4" creationId="{F6A2E3B0-2692-BC86-0FE2-247B7F092663}"/>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5" creationId="{315B9CD0-664A-1A57-5482-64081E3C8776}"/>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6" creationId="{8AD8DA09-CA51-90FC-C37F-AA4EB941D2EB}"/>
            </ac:picMkLst>
          </pc:picChg>
          <pc:picChg chg="del">
            <ac:chgData name="pantelis balaouras" userId="25e8755020fc1734" providerId="LiveId" clId="{3A9E129B-9895-49F4-AB6D-85A6A0AF8B90}" dt="2023-07-01T07:17:50.419" v="158" actId="478"/>
            <ac:picMkLst>
              <pc:docMk/>
              <pc:sldMasterMk cId="1468923052" sldId="2147483648"/>
              <pc:sldLayoutMk cId="40206502" sldId="2147483650"/>
              <ac:picMk id="7" creationId="{B9E8A86F-6D40-4A6F-8DE1-79AB8C1D441A}"/>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8" creationId="{532CAFD4-E5F6-DB64-4C00-8F6568C21D15}"/>
            </ac:picMkLst>
          </pc:picChg>
          <pc:picChg chg="del">
            <ac:chgData name="pantelis balaouras" userId="25e8755020fc1734" providerId="LiveId" clId="{3A9E129B-9895-49F4-AB6D-85A6A0AF8B90}" dt="2023-07-01T08:42:49.428" v="842" actId="478"/>
            <ac:picMkLst>
              <pc:docMk/>
              <pc:sldMasterMk cId="1468923052" sldId="2147483648"/>
              <pc:sldLayoutMk cId="40206502" sldId="2147483650"/>
              <ac:picMk id="24" creationId="{E9CF43A1-297F-4D11-B9BC-80A006176C71}"/>
            </ac:picMkLst>
          </pc:picChg>
        </pc:sldLayoutChg>
        <pc:sldLayoutChg chg="addSp delSp modSp mod">
          <pc:chgData name="pantelis balaouras" userId="25e8755020fc1734" providerId="LiveId" clId="{3A9E129B-9895-49F4-AB6D-85A6A0AF8B90}" dt="2023-07-01T09:14:22.531" v="1001" actId="1076"/>
          <pc:sldLayoutMkLst>
            <pc:docMk/>
            <pc:sldMasterMk cId="1468923052" sldId="2147483648"/>
            <pc:sldLayoutMk cId="2071699226" sldId="2147483660"/>
          </pc:sldLayoutMkLst>
          <pc:picChg chg="add mod ord">
            <ac:chgData name="pantelis balaouras" userId="25e8755020fc1734" providerId="LiveId" clId="{3A9E129B-9895-49F4-AB6D-85A6A0AF8B90}" dt="2023-07-01T09:14:22.531" v="1001" actId="1076"/>
            <ac:picMkLst>
              <pc:docMk/>
              <pc:sldMasterMk cId="1468923052" sldId="2147483648"/>
              <pc:sldLayoutMk cId="2071699226" sldId="2147483660"/>
              <ac:picMk id="2" creationId="{0974A85F-3A88-CEEA-7639-BFA4470EC4C3}"/>
            </ac:picMkLst>
          </pc:picChg>
          <pc:picChg chg="del">
            <ac:chgData name="pantelis balaouras" userId="25e8755020fc1734" providerId="LiveId" clId="{3A9E129B-9895-49F4-AB6D-85A6A0AF8B90}" dt="2023-07-01T07:16:30.883" v="55" actId="478"/>
            <ac:picMkLst>
              <pc:docMk/>
              <pc:sldMasterMk cId="1468923052" sldId="2147483648"/>
              <pc:sldLayoutMk cId="2071699226" sldId="2147483660"/>
              <ac:picMk id="3" creationId="{0C984EDE-031D-47A7-AE69-1E5BA3DE6138}"/>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4" creationId="{2422E4BA-8C61-60DE-25F8-335B91431FA3}"/>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6" creationId="{9AC18A60-AF1F-03C0-B0BE-E0F798ADD6AC}"/>
            </ac:picMkLst>
          </pc:picChg>
          <pc:picChg chg="add mod">
            <ac:chgData name="pantelis balaouras" userId="25e8755020fc1734" providerId="LiveId" clId="{3A9E129B-9895-49F4-AB6D-85A6A0AF8B90}" dt="2023-07-01T09:14:07.815" v="999"/>
            <ac:picMkLst>
              <pc:docMk/>
              <pc:sldMasterMk cId="1468923052" sldId="2147483648"/>
              <pc:sldLayoutMk cId="2071699226" sldId="2147483660"/>
              <ac:picMk id="7" creationId="{79E7C37E-A457-1396-C30F-E6C37DEB4963}"/>
            </ac:picMkLst>
          </pc:picChg>
          <pc:picChg chg="del">
            <ac:chgData name="pantelis balaouras" userId="25e8755020fc1734" providerId="LiveId" clId="{3A9E129B-9895-49F4-AB6D-85A6A0AF8B90}" dt="2023-07-01T08:44:11.078" v="844" actId="478"/>
            <ac:picMkLst>
              <pc:docMk/>
              <pc:sldMasterMk cId="1468923052" sldId="2147483648"/>
              <pc:sldLayoutMk cId="2071699226" sldId="2147483660"/>
              <ac:picMk id="12" creationId="{B6D1E8F0-8810-4EB0-8AB0-C8161F94E6F5}"/>
            </ac:picMkLst>
          </pc:picChg>
        </pc:sldLayoutChg>
        <pc:sldLayoutChg chg="addSp delSp modSp mod">
          <pc:chgData name="pantelis balaouras" userId="25e8755020fc1734" providerId="LiveId" clId="{3A9E129B-9895-49F4-AB6D-85A6A0AF8B90}" dt="2023-07-01T08:55:39.185" v="902" actId="2711"/>
          <pc:sldLayoutMkLst>
            <pc:docMk/>
            <pc:sldMasterMk cId="1468923052" sldId="2147483648"/>
            <pc:sldLayoutMk cId="2577986437" sldId="2147483661"/>
          </pc:sldLayoutMkLst>
          <pc:spChg chg="mod">
            <ac:chgData name="pantelis balaouras" userId="25e8755020fc1734" providerId="LiveId" clId="{3A9E129B-9895-49F4-AB6D-85A6A0AF8B90}" dt="2023-07-01T08:55:39.185" v="902" actId="2711"/>
            <ac:spMkLst>
              <pc:docMk/>
              <pc:sldMasterMk cId="1468923052" sldId="2147483648"/>
              <pc:sldLayoutMk cId="2577986437" sldId="2147483661"/>
              <ac:spMk id="11" creationId="{2B11A1E7-A92D-4ADD-A414-173299287A7B}"/>
            </ac:spMkLst>
          </pc:spChg>
          <pc:picChg chg="add mod">
            <ac:chgData name="pantelis balaouras" userId="25e8755020fc1734" providerId="LiveId" clId="{3A9E129B-9895-49F4-AB6D-85A6A0AF8B90}" dt="2023-07-01T07:17:21.911" v="153" actId="1035"/>
            <ac:picMkLst>
              <pc:docMk/>
              <pc:sldMasterMk cId="1468923052" sldId="2147483648"/>
              <pc:sldLayoutMk cId="2577986437" sldId="2147483661"/>
              <ac:picMk id="4" creationId="{A36E9AEE-CF4B-71A4-5EBB-574F1E021CE3}"/>
            </ac:picMkLst>
          </pc:picChg>
          <pc:picChg chg="del mod">
            <ac:chgData name="pantelis balaouras" userId="25e8755020fc1734" providerId="LiveId" clId="{3A9E129B-9895-49F4-AB6D-85A6A0AF8B90}" dt="2023-07-01T07:16:58.693" v="100" actId="478"/>
            <ac:picMkLst>
              <pc:docMk/>
              <pc:sldMasterMk cId="1468923052" sldId="2147483648"/>
              <pc:sldLayoutMk cId="2577986437" sldId="2147483661"/>
              <ac:picMk id="12" creationId="{7199FC14-4E92-4B49-B9E9-5C0DFBD93C25}"/>
            </ac:picMkLst>
          </pc:picChg>
        </pc:sldLayoutChg>
        <pc:sldLayoutChg chg="addSp delSp modSp mod">
          <pc:chgData name="pantelis balaouras" userId="25e8755020fc1734" providerId="LiveId" clId="{3A9E129B-9895-49F4-AB6D-85A6A0AF8B90}" dt="2023-07-01T08:41:08.652" v="839" actId="14100"/>
          <pc:sldLayoutMkLst>
            <pc:docMk/>
            <pc:sldMasterMk cId="1468923052" sldId="2147483648"/>
            <pc:sldLayoutMk cId="575485684" sldId="2147483662"/>
          </pc:sldLayoutMkLst>
          <pc:picChg chg="add mod ord">
            <ac:chgData name="pantelis balaouras" userId="25e8755020fc1734" providerId="LiveId" clId="{3A9E129B-9895-49F4-AB6D-85A6A0AF8B90}" dt="2023-07-01T08:41:08.652" v="839" actId="14100"/>
            <ac:picMkLst>
              <pc:docMk/>
              <pc:sldMasterMk cId="1468923052" sldId="2147483648"/>
              <pc:sldLayoutMk cId="575485684" sldId="2147483662"/>
              <ac:picMk id="5" creationId="{B601D7AC-22F9-68D2-2485-EF228EEDE292}"/>
            </ac:picMkLst>
          </pc:picChg>
          <pc:picChg chg="add mod">
            <ac:chgData name="pantelis balaouras" userId="25e8755020fc1734" providerId="LiveId" clId="{3A9E129B-9895-49F4-AB6D-85A6A0AF8B90}" dt="2023-07-01T08:39:21.487" v="833"/>
            <ac:picMkLst>
              <pc:docMk/>
              <pc:sldMasterMk cId="1468923052" sldId="2147483648"/>
              <pc:sldLayoutMk cId="575485684" sldId="2147483662"/>
              <ac:picMk id="6" creationId="{32D2C6E2-DA3C-03C5-4B1D-9DB2EFCDEC7A}"/>
            </ac:picMkLst>
          </pc:picChg>
          <pc:picChg chg="del">
            <ac:chgData name="pantelis balaouras" userId="25e8755020fc1734" providerId="LiveId" clId="{3A9E129B-9895-49F4-AB6D-85A6A0AF8B90}" dt="2023-07-01T07:17:42.453" v="157" actId="478"/>
            <ac:picMkLst>
              <pc:docMk/>
              <pc:sldMasterMk cId="1468923052" sldId="2147483648"/>
              <pc:sldLayoutMk cId="575485684" sldId="2147483662"/>
              <ac:picMk id="7" creationId="{6DF9BBC8-A2FD-434B-AB56-C5B11E8AF0F6}"/>
            </ac:picMkLst>
          </pc:picChg>
          <pc:picChg chg="mod ord">
            <ac:chgData name="pantelis balaouras" userId="25e8755020fc1734" providerId="LiveId" clId="{3A9E129B-9895-49F4-AB6D-85A6A0AF8B90}" dt="2023-07-01T08:39:59.933" v="837" actId="166"/>
            <ac:picMkLst>
              <pc:docMk/>
              <pc:sldMasterMk cId="1468923052" sldId="2147483648"/>
              <pc:sldLayoutMk cId="575485684" sldId="2147483662"/>
              <ac:picMk id="19" creationId="{B9911DEF-60F4-4A71-9614-3CF965F78B27}"/>
            </ac:picMkLst>
          </pc:picChg>
        </pc:sldLayoutChg>
        <pc:sldLayoutChg chg="addSp delSp modSp mod">
          <pc:chgData name="pantelis balaouras" userId="25e8755020fc1734" providerId="LiveId" clId="{3A9E129B-9895-49F4-AB6D-85A6A0AF8B90}" dt="2023-07-01T08:55:55.065" v="904"/>
          <pc:sldLayoutMkLst>
            <pc:docMk/>
            <pc:sldMasterMk cId="1468923052" sldId="2147483648"/>
            <pc:sldLayoutMk cId="2515741970" sldId="2147483665"/>
          </pc:sldLayoutMkLst>
          <pc:spChg chg="add mod">
            <ac:chgData name="pantelis balaouras" userId="25e8755020fc1734" providerId="LiveId" clId="{3A9E129B-9895-49F4-AB6D-85A6A0AF8B90}" dt="2023-07-01T08:55:55.065" v="904"/>
            <ac:spMkLst>
              <pc:docMk/>
              <pc:sldMasterMk cId="1468923052" sldId="2147483648"/>
              <pc:sldLayoutMk cId="2515741970" sldId="2147483665"/>
              <ac:spMk id="6" creationId="{CA3CB49D-6037-D654-139D-27D28DCF05C0}"/>
            </ac:spMkLst>
          </pc:spChg>
          <pc:spChg chg="del">
            <ac:chgData name="pantelis balaouras" userId="25e8755020fc1734" providerId="LiveId" clId="{3A9E129B-9895-49F4-AB6D-85A6A0AF8B90}" dt="2023-07-01T08:55:54.337" v="903" actId="478"/>
            <ac:spMkLst>
              <pc:docMk/>
              <pc:sldMasterMk cId="1468923052" sldId="2147483648"/>
              <pc:sldLayoutMk cId="2515741970" sldId="2147483665"/>
              <ac:spMk id="18" creationId="{A5910906-1B7C-42D7-8B02-1FC02AF31C6F}"/>
            </ac:spMkLst>
          </pc:spChg>
          <pc:picChg chg="add mod">
            <ac:chgData name="pantelis balaouras" userId="25e8755020fc1734" providerId="LiveId" clId="{3A9E129B-9895-49F4-AB6D-85A6A0AF8B90}" dt="2023-07-01T07:17:32.379" v="155"/>
            <ac:picMkLst>
              <pc:docMk/>
              <pc:sldMasterMk cId="1468923052" sldId="2147483648"/>
              <pc:sldLayoutMk cId="2515741970" sldId="2147483665"/>
              <ac:picMk id="5" creationId="{22E2C5BC-041B-E0DB-5C32-C01D4FD312A7}"/>
            </ac:picMkLst>
          </pc:picChg>
          <pc:picChg chg="del">
            <ac:chgData name="pantelis balaouras" userId="25e8755020fc1734" providerId="LiveId" clId="{3A9E129B-9895-49F4-AB6D-85A6A0AF8B90}" dt="2023-07-01T07:17:31.636" v="154" actId="478"/>
            <ac:picMkLst>
              <pc:docMk/>
              <pc:sldMasterMk cId="1468923052" sldId="2147483648"/>
              <pc:sldLayoutMk cId="2515741970" sldId="2147483665"/>
              <ac:picMk id="9" creationId="{249055C7-1E2D-4E92-A91B-8BEE1786194E}"/>
            </ac:picMkLst>
          </pc:picChg>
        </pc:sldLayoutChg>
        <pc:sldLayoutChg chg="addSp delSp modSp">
          <pc:chgData name="pantelis balaouras" userId="25e8755020fc1734" providerId="LiveId" clId="{3A9E129B-9895-49F4-AB6D-85A6A0AF8B90}" dt="2023-07-01T08:56:00.062" v="906"/>
          <pc:sldLayoutMkLst>
            <pc:docMk/>
            <pc:sldMasterMk cId="1468923052" sldId="2147483648"/>
            <pc:sldLayoutMk cId="2336866591" sldId="2147483666"/>
          </pc:sldLayoutMkLst>
          <pc:spChg chg="add mod">
            <ac:chgData name="pantelis balaouras" userId="25e8755020fc1734" providerId="LiveId" clId="{3A9E129B-9895-49F4-AB6D-85A6A0AF8B90}" dt="2023-07-01T08:56:00.062" v="906"/>
            <ac:spMkLst>
              <pc:docMk/>
              <pc:sldMasterMk cId="1468923052" sldId="2147483648"/>
              <pc:sldLayoutMk cId="2336866591" sldId="2147483666"/>
              <ac:spMk id="4" creationId="{28198CF2-91B3-6C1C-0A93-DC5CB01069DA}"/>
            </ac:spMkLst>
          </pc:spChg>
          <pc:spChg chg="del">
            <ac:chgData name="pantelis balaouras" userId="25e8755020fc1734" providerId="LiveId" clId="{3A9E129B-9895-49F4-AB6D-85A6A0AF8B90}" dt="2023-07-01T08:55:59.393" v="905" actId="478"/>
            <ac:spMkLst>
              <pc:docMk/>
              <pc:sldMasterMk cId="1468923052" sldId="2147483648"/>
              <pc:sldLayoutMk cId="2336866591" sldId="2147483666"/>
              <ac:spMk id="16" creationId="{4393DB0F-DC6B-4FC2-AA6D-49148E8F1955}"/>
            </ac:spMkLst>
          </pc:spChg>
        </pc:sldLayoutChg>
      </pc:sldMasterChg>
    </pc:docChg>
  </pc:docChgLst>
  <pc:docChgLst>
    <pc:chgData name="pantelis balaouras" userId="25e8755020fc1734" providerId="LiveId" clId="{C8BB26F5-5C6C-4CB1-8020-427FDD37EB90}"/>
    <pc:docChg chg="custSel modSld modMainMaster">
      <pc:chgData name="pantelis balaouras" userId="25e8755020fc1734" providerId="LiveId" clId="{C8BB26F5-5C6C-4CB1-8020-427FDD37EB90}" dt="2024-04-29T15:31:41.622" v="31" actId="120"/>
      <pc:docMkLst>
        <pc:docMk/>
      </pc:docMkLst>
      <pc:sldChg chg="addSp delSp modSp">
        <pc:chgData name="pantelis balaouras" userId="25e8755020fc1734" providerId="LiveId" clId="{C8BB26F5-5C6C-4CB1-8020-427FDD37EB90}" dt="2024-04-29T15:28:05.864" v="21"/>
        <pc:sldMkLst>
          <pc:docMk/>
          <pc:sldMk cId="1915799683" sldId="404"/>
        </pc:sldMkLst>
        <pc:picChg chg="add mod">
          <ac:chgData name="pantelis balaouras" userId="25e8755020fc1734" providerId="LiveId" clId="{C8BB26F5-5C6C-4CB1-8020-427FDD37EB90}" dt="2024-04-29T15:28:05.864" v="21"/>
          <ac:picMkLst>
            <pc:docMk/>
            <pc:sldMk cId="1915799683" sldId="404"/>
            <ac:picMk id="4" creationId="{4B030805-655B-5FAB-3650-12F760852714}"/>
          </ac:picMkLst>
        </pc:picChg>
        <pc:picChg chg="del">
          <ac:chgData name="pantelis balaouras" userId="25e8755020fc1734" providerId="LiveId" clId="{C8BB26F5-5C6C-4CB1-8020-427FDD37EB90}" dt="2024-04-29T15:27:51.523" v="20" actId="478"/>
          <ac:picMkLst>
            <pc:docMk/>
            <pc:sldMk cId="1915799683" sldId="404"/>
            <ac:picMk id="2050" creationId="{2AB980B0-03D2-2E64-6760-C23D435A121F}"/>
          </ac:picMkLst>
        </pc:picChg>
      </pc:sldChg>
      <pc:sldChg chg="modSp mod">
        <pc:chgData name="pantelis balaouras" userId="25e8755020fc1734" providerId="LiveId" clId="{C8BB26F5-5C6C-4CB1-8020-427FDD37EB90}" dt="2024-04-29T15:31:04.319" v="29" actId="14100"/>
        <pc:sldMkLst>
          <pc:docMk/>
          <pc:sldMk cId="2033093179" sldId="420"/>
        </pc:sldMkLst>
        <pc:spChg chg="mod">
          <ac:chgData name="pantelis balaouras" userId="25e8755020fc1734" providerId="LiveId" clId="{C8BB26F5-5C6C-4CB1-8020-427FDD37EB90}" dt="2024-04-29T15:31:04.319" v="29" actId="14100"/>
          <ac:spMkLst>
            <pc:docMk/>
            <pc:sldMk cId="2033093179" sldId="420"/>
            <ac:spMk id="5" creationId="{F56DC747-739E-5A0C-94B8-E8F8E974AC85}"/>
          </ac:spMkLst>
        </pc:spChg>
      </pc:sldChg>
      <pc:sldChg chg="modSp mod">
        <pc:chgData name="pantelis balaouras" userId="25e8755020fc1734" providerId="LiveId" clId="{C8BB26F5-5C6C-4CB1-8020-427FDD37EB90}" dt="2024-04-29T15:31:41.622" v="31" actId="120"/>
        <pc:sldMkLst>
          <pc:docMk/>
          <pc:sldMk cId="1774881352" sldId="430"/>
        </pc:sldMkLst>
        <pc:spChg chg="mod">
          <ac:chgData name="pantelis balaouras" userId="25e8755020fc1734" providerId="LiveId" clId="{C8BB26F5-5C6C-4CB1-8020-427FDD37EB90}" dt="2024-04-29T15:31:41.622" v="31" actId="120"/>
          <ac:spMkLst>
            <pc:docMk/>
            <pc:sldMk cId="1774881352" sldId="430"/>
            <ac:spMk id="4" creationId="{7172F889-611B-4698-955F-B3C78DEA093A}"/>
          </ac:spMkLst>
        </pc:spChg>
      </pc:sldChg>
      <pc:sldChg chg="modSp mod">
        <pc:chgData name="pantelis balaouras" userId="25e8755020fc1734" providerId="LiveId" clId="{C8BB26F5-5C6C-4CB1-8020-427FDD37EB90}" dt="2024-04-29T15:26:06.281" v="9" actId="255"/>
        <pc:sldMkLst>
          <pc:docMk/>
          <pc:sldMk cId="4267741932" sldId="503"/>
        </pc:sldMkLst>
        <pc:spChg chg="mod">
          <ac:chgData name="pantelis balaouras" userId="25e8755020fc1734" providerId="LiveId" clId="{C8BB26F5-5C6C-4CB1-8020-427FDD37EB90}" dt="2024-04-29T15:26:06.281" v="9" actId="255"/>
          <ac:spMkLst>
            <pc:docMk/>
            <pc:sldMk cId="4267741932" sldId="503"/>
            <ac:spMk id="4" creationId="{E47D0821-8573-4002-9B33-F43C68A1D403}"/>
          </ac:spMkLst>
        </pc:spChg>
      </pc:sldChg>
      <pc:sldChg chg="modSp mod">
        <pc:chgData name="pantelis balaouras" userId="25e8755020fc1734" providerId="LiveId" clId="{C8BB26F5-5C6C-4CB1-8020-427FDD37EB90}" dt="2024-04-29T15:26:49.881" v="13" actId="255"/>
        <pc:sldMkLst>
          <pc:docMk/>
          <pc:sldMk cId="3699758299" sldId="515"/>
        </pc:sldMkLst>
        <pc:spChg chg="mod">
          <ac:chgData name="pantelis balaouras" userId="25e8755020fc1734" providerId="LiveId" clId="{C8BB26F5-5C6C-4CB1-8020-427FDD37EB90}" dt="2024-04-29T15:26:49.881" v="13" actId="255"/>
          <ac:spMkLst>
            <pc:docMk/>
            <pc:sldMk cId="3699758299" sldId="515"/>
            <ac:spMk id="4" creationId="{E47D0821-8573-4002-9B33-F43C68A1D403}"/>
          </ac:spMkLst>
        </pc:spChg>
      </pc:sldChg>
      <pc:sldChg chg="delSp modSp mod">
        <pc:chgData name="pantelis balaouras" userId="25e8755020fc1734" providerId="LiveId" clId="{C8BB26F5-5C6C-4CB1-8020-427FDD37EB90}" dt="2024-04-29T15:25:31.582" v="4" actId="478"/>
        <pc:sldMkLst>
          <pc:docMk/>
          <pc:sldMk cId="1647190231" sldId="525"/>
        </pc:sldMkLst>
        <pc:spChg chg="mod">
          <ac:chgData name="pantelis balaouras" userId="25e8755020fc1734" providerId="LiveId" clId="{C8BB26F5-5C6C-4CB1-8020-427FDD37EB90}" dt="2024-04-29T15:25:28.727" v="3" actId="14100"/>
          <ac:spMkLst>
            <pc:docMk/>
            <pc:sldMk cId="1647190231" sldId="525"/>
            <ac:spMk id="4" creationId="{122BC770-408C-50C8-126F-18790E99F2CB}"/>
          </ac:spMkLst>
        </pc:spChg>
        <pc:spChg chg="del">
          <ac:chgData name="pantelis balaouras" userId="25e8755020fc1734" providerId="LiveId" clId="{C8BB26F5-5C6C-4CB1-8020-427FDD37EB90}" dt="2024-04-29T15:25:31.582" v="4" actId="478"/>
          <ac:spMkLst>
            <pc:docMk/>
            <pc:sldMk cId="1647190231" sldId="525"/>
            <ac:spMk id="5" creationId="{9C196132-8E2D-3323-B795-861D3CE5DD11}"/>
          </ac:spMkLst>
        </pc:spChg>
      </pc:sldChg>
      <pc:sldChg chg="modSp mod">
        <pc:chgData name="pantelis balaouras" userId="25e8755020fc1734" providerId="LiveId" clId="{C8BB26F5-5C6C-4CB1-8020-427FDD37EB90}" dt="2024-04-29T15:28:34.464" v="24" actId="27636"/>
        <pc:sldMkLst>
          <pc:docMk/>
          <pc:sldMk cId="3619415071" sldId="569"/>
        </pc:sldMkLst>
        <pc:spChg chg="mod">
          <ac:chgData name="pantelis balaouras" userId="25e8755020fc1734" providerId="LiveId" clId="{C8BB26F5-5C6C-4CB1-8020-427FDD37EB90}" dt="2024-04-29T15:28:34.464" v="24" actId="27636"/>
          <ac:spMkLst>
            <pc:docMk/>
            <pc:sldMk cId="3619415071" sldId="569"/>
            <ac:spMk id="6" creationId="{00000000-0000-0000-0000-000000000000}"/>
          </ac:spMkLst>
        </pc:spChg>
      </pc:sldChg>
      <pc:sldMasterChg chg="modSldLayout">
        <pc:chgData name="pantelis balaouras" userId="25e8755020fc1734" providerId="LiveId" clId="{C8BB26F5-5C6C-4CB1-8020-427FDD37EB90}" dt="2024-04-29T15:27:28.418" v="19" actId="20577"/>
        <pc:sldMasterMkLst>
          <pc:docMk/>
          <pc:sldMasterMk cId="1468923052" sldId="2147483648"/>
        </pc:sldMasterMkLst>
        <pc:sldLayoutChg chg="modSp mod">
          <pc:chgData name="pantelis balaouras" userId="25e8755020fc1734" providerId="LiveId" clId="{C8BB26F5-5C6C-4CB1-8020-427FDD37EB90}" dt="2024-04-29T15:27:14.139" v="15" actId="20577"/>
          <pc:sldLayoutMkLst>
            <pc:docMk/>
            <pc:sldMasterMk cId="1468923052" sldId="2147483648"/>
            <pc:sldLayoutMk cId="2577986437" sldId="2147483661"/>
          </pc:sldLayoutMkLst>
          <pc:spChg chg="mod">
            <ac:chgData name="pantelis balaouras" userId="25e8755020fc1734" providerId="LiveId" clId="{C8BB26F5-5C6C-4CB1-8020-427FDD37EB90}" dt="2024-04-29T15:27:14.139" v="15"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C8BB26F5-5C6C-4CB1-8020-427FDD37EB90}" dt="2024-04-29T15:27:21.227" v="17" actId="20577"/>
          <pc:sldLayoutMkLst>
            <pc:docMk/>
            <pc:sldMasterMk cId="1468923052" sldId="2147483648"/>
            <pc:sldLayoutMk cId="2515741970" sldId="2147483665"/>
          </pc:sldLayoutMkLst>
          <pc:spChg chg="mod">
            <ac:chgData name="pantelis balaouras" userId="25e8755020fc1734" providerId="LiveId" clId="{C8BB26F5-5C6C-4CB1-8020-427FDD37EB90}" dt="2024-04-29T15:27:21.227" v="17"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C8BB26F5-5C6C-4CB1-8020-427FDD37EB90}" dt="2024-04-29T15:27:28.418" v="19" actId="20577"/>
          <pc:sldLayoutMkLst>
            <pc:docMk/>
            <pc:sldMasterMk cId="1468923052" sldId="2147483648"/>
            <pc:sldLayoutMk cId="2336866591" sldId="2147483666"/>
          </pc:sldLayoutMkLst>
          <pc:spChg chg="mod">
            <ac:chgData name="pantelis balaouras" userId="25e8755020fc1734" providerId="LiveId" clId="{C8BB26F5-5C6C-4CB1-8020-427FDD37EB90}" dt="2024-04-29T15:27:28.418" v="19" actId="20577"/>
            <ac:spMkLst>
              <pc:docMk/>
              <pc:sldMasterMk cId="1468923052" sldId="2147483648"/>
              <pc:sldLayoutMk cId="2336866591" sldId="2147483666"/>
              <ac:spMk id="4" creationId="{28198CF2-91B3-6C1C-0A93-DC5CB01069D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01243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7326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103959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990093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077279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137424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013308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662611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857649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996842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504065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504326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113054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931882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274598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96537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935294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124077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920572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537445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14526919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351598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2889412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1051607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989182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0233923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1646433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25579402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7332858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822C4413-C740-731B-02DB-CC59DCD53599}"/>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baseline="0" dirty="0">
                <a:solidFill>
                  <a:schemeClr val="tx1">
                    <a:lumMod val="50000"/>
                    <a:lumOff val="50000"/>
                  </a:schemeClr>
                </a:solidFill>
                <a:latin typeface="Abadi Extra Light" panose="020B0204020104020204" pitchFamily="34" charset="0"/>
              </a:rPr>
              <a:t>Health Apps for the Elderly</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the Elderly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baseline="0" dirty="0">
                <a:solidFill>
                  <a:schemeClr val="tx1">
                    <a:lumMod val="50000"/>
                    <a:lumOff val="50000"/>
                  </a:schemeClr>
                </a:solidFill>
                <a:latin typeface="Abadi Extra Light" panose="020B0204020104020204" pitchFamily="34" charset="0"/>
              </a:rPr>
              <a:t>Health Apps for the Elderly</a:t>
            </a:r>
            <a:endParaRPr lang="en-US" altLang="el-GR" sz="1800" dirty="0">
              <a:solidFill>
                <a:schemeClr val="tx1">
                  <a:lumMod val="50000"/>
                  <a:lumOff val="50000"/>
                </a:schemeClr>
              </a:solidFill>
              <a:latin typeface="+mj-lt"/>
            </a:endParaRP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slide" Target="slide27.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ideo" Target="https://www.youtube.com/embed/FThdeRNuj0Y" TargetMode="External"/><Relationship Id="rId6" Type="http://schemas.openxmlformats.org/officeDocument/2006/relationships/hyperlink" Target="https://www.youtube.com/watch?v=FThdeRNuj0Y" TargetMode="External"/><Relationship Id="rId5" Type="http://schemas.openxmlformats.org/officeDocument/2006/relationships/image" Target="../media/image26.jpe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hyperlink" Target="https://elevateapp.co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47.jpe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62.pn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ideo" Target="https://www.youtube.com/embed/omxpOu6aK84" TargetMode="External"/><Relationship Id="rId5" Type="http://schemas.openxmlformats.org/officeDocument/2006/relationships/hyperlink" Target="https://www.youtube.com/watch?v=omxpOu6aK84" TargetMode="External"/><Relationship Id="rId4" Type="http://schemas.openxmlformats.org/officeDocument/2006/relationships/image" Target="../media/image70.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fragezeichen-frage-antwort-101982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goals-smart-target-1262376/"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photos/tore-einstellung-b%C3%BCro-arbeit-2691265/" TargetMode="External"/><Relationship Id="rId4" Type="http://schemas.openxmlformats.org/officeDocument/2006/relationships/hyperlink" Target="https://pixabay.com/de/photos/sprechblasen-wolken-wortwolken-369690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herausforderung-schwierigkeit-kampf-6689107/"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veranstalter-datebook-tagebuch-146189/"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hyperlink" Target="https://pixabay.com/de/vectors/chat-blase-sprechblase-plaudern-159220/"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vectors/buch-buch-elektronik-e-buch-2282152/" TargetMode="External"/><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de/vectors/ausruf-markierung-gelb-146074/"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78.png"/><Relationship Id="rId4" Type="http://schemas.openxmlformats.org/officeDocument/2006/relationships/hyperlink" Target="https://pixabay.com/service/license-summary/"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a:t>
            </a:r>
            <a:r>
              <a:rPr lang="en-US" sz="3400" b="1" dirty="0">
                <a:solidFill>
                  <a:srgbClr val="C00000"/>
                </a:solidFill>
                <a:effectLst/>
                <a:latin typeface="+mj-lt"/>
              </a:rPr>
              <a:t>9</a:t>
            </a:r>
            <a:r>
              <a:rPr lang="en-US" sz="3400" b="1" kern="1200" dirty="0">
                <a:solidFill>
                  <a:srgbClr val="C00000"/>
                </a:solidFill>
                <a:effectLst/>
                <a:latin typeface="+mj-lt"/>
                <a:ea typeface="+mj-ea"/>
                <a:cs typeface="+mj-cs"/>
              </a:rPr>
              <a:t>  - Experiential Training session </a:t>
            </a:r>
            <a:r>
              <a:rPr lang="en-US" sz="2400" b="1" kern="1200" dirty="0">
                <a:solidFill>
                  <a:srgbClr val="C00000"/>
                </a:solidFill>
                <a:effectLst/>
                <a:latin typeface="+mj-lt"/>
                <a:ea typeface="+mj-ea"/>
                <a:cs typeface="+mj-cs"/>
              </a:rPr>
              <a:t>(9.2)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dirty="0">
                <a:solidFill>
                  <a:schemeClr val="tx1"/>
                </a:solidFill>
                <a:effectLst/>
                <a:latin typeface="+mj-lt"/>
              </a:rPr>
              <a:t>Health Apps for the Elderly</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C01E2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9</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n-US" sz="5400" dirty="0"/>
              <a:t>Experiential Training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6621342" cy="461665"/>
          </a:xfrm>
          <a:prstGeom prst="rect">
            <a:avLst/>
          </a:prstGeom>
          <a:solidFill>
            <a:srgbClr val="DDE0E5"/>
          </a:solidFill>
        </p:spPr>
        <p:txBody>
          <a:bodyPr wrap="square">
            <a:spAutoFit/>
          </a:bodyPr>
          <a:lstStyle/>
          <a:p>
            <a:r>
              <a:rPr lang="en-US" sz="2400" dirty="0"/>
              <a:t>1. </a:t>
            </a:r>
            <a:r>
              <a:rPr lang="en-US" sz="2400" dirty="0">
                <a:hlinkClick r:id="rId4" action="ppaction://hlinksldjump"/>
              </a:rPr>
              <a:t>Specific Example of a Health App for the Elderly</a:t>
            </a:r>
            <a:endParaRPr lang="el-GR" sz="2400" dirty="0"/>
          </a:p>
        </p:txBody>
      </p:sp>
      <p:sp>
        <p:nvSpPr>
          <p:cNvPr id="3" name="TextBox 2">
            <a:extLst>
              <a:ext uri="{FF2B5EF4-FFF2-40B4-BE49-F238E27FC236}">
                <a16:creationId xmlns:a16="http://schemas.microsoft.com/office/drawing/2014/main" id="{EC209EB8-3320-95F2-102C-FF6CB10284DA}"/>
              </a:ext>
            </a:extLst>
          </p:cNvPr>
          <p:cNvSpPr txBox="1"/>
          <p:nvPr/>
        </p:nvSpPr>
        <p:spPr>
          <a:xfrm>
            <a:off x="1489585" y="2979633"/>
            <a:ext cx="8280057" cy="461665"/>
          </a:xfrm>
          <a:prstGeom prst="rect">
            <a:avLst/>
          </a:prstGeom>
          <a:solidFill>
            <a:srgbClr val="DDE0E5"/>
          </a:solidFill>
        </p:spPr>
        <p:txBody>
          <a:bodyPr wrap="square">
            <a:spAutoFit/>
          </a:bodyPr>
          <a:lstStyle>
            <a:defPPr>
              <a:defRPr lang="el-GR"/>
            </a:defPPr>
            <a:lvl1pPr>
              <a:defRPr sz="2400"/>
            </a:lvl1pPr>
          </a:lstStyle>
          <a:p>
            <a:r>
              <a:rPr lang="en-US" dirty="0"/>
              <a:t>2. </a:t>
            </a:r>
            <a:r>
              <a:rPr lang="en-US" dirty="0">
                <a:hlinkClick r:id="rId5" action="ppaction://hlinksldjump"/>
              </a:rPr>
              <a:t>Real Life Integration Challenge – using the e-Training Platform</a:t>
            </a:r>
            <a:endParaRPr lang="el-GR"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the Elderly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59117"/>
            <a:ext cx="8270690" cy="3346548"/>
          </a:xfrm>
        </p:spPr>
        <p:txBody>
          <a:bodyPr>
            <a:normAutofit fontScale="92500" lnSpcReduction="10000"/>
          </a:bodyPr>
          <a:lstStyle/>
          <a:p>
            <a:r>
              <a:rPr lang="en-GB" dirty="0"/>
              <a:t>To learn about the features and characteristics of one specific Health App for healthy ageing.</a:t>
            </a:r>
            <a:endParaRPr lang="de-DE" dirty="0"/>
          </a:p>
          <a:p>
            <a:r>
              <a:rPr lang="en-GB" dirty="0"/>
              <a:t>To comprehend in depth the usefulness of SMART goals and to be familiar with their utilization.</a:t>
            </a:r>
          </a:p>
          <a:p>
            <a:r>
              <a:rPr lang="en-GB" dirty="0"/>
              <a:t>To apply theoretical knowledge and reflection skills learned in the teaching session.</a:t>
            </a:r>
          </a:p>
          <a:p>
            <a:r>
              <a:rPr lang="en-US" dirty="0"/>
              <a:t>To be invited to complete the real</a:t>
            </a:r>
            <a:r>
              <a:rPr lang="el-GR" dirty="0"/>
              <a:t>-</a:t>
            </a:r>
            <a:r>
              <a:rPr lang="en-US" dirty="0"/>
              <a:t>life integration challenge using the e-Training Platform. </a:t>
            </a:r>
            <a:br>
              <a:rPr lang="en-US" dirty="0"/>
            </a:br>
            <a:endParaRPr lang="en-GB" dirty="0"/>
          </a:p>
          <a:p>
            <a:endParaRPr lang="en-US" dirty="0"/>
          </a:p>
        </p:txBody>
      </p:sp>
      <p:sp>
        <p:nvSpPr>
          <p:cNvPr id="2" name="TextBox 1">
            <a:extLst>
              <a:ext uri="{FF2B5EF4-FFF2-40B4-BE49-F238E27FC236}">
                <a16:creationId xmlns:a16="http://schemas.microsoft.com/office/drawing/2014/main" id="{18C036CB-A386-588E-03F6-E72C3B474947}"/>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E239F98A-2317-1878-E8D6-8EFD1D78F9B5}"/>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671596" cy="3389345"/>
          </a:xfrm>
        </p:spPr>
        <p:txBody>
          <a:bodyPr>
            <a:noAutofit/>
          </a:bodyPr>
          <a:lstStyle/>
          <a:p>
            <a:r>
              <a:rPr lang="en-US" sz="2000" dirty="0"/>
              <a:t>To be able to download and use one Health App relevant to ones own key area of healthy. </a:t>
            </a:r>
          </a:p>
          <a:p>
            <a:r>
              <a:rPr lang="en-US" sz="2000" dirty="0"/>
              <a:t>To be able to apply knowledge about SMART goals. </a:t>
            </a:r>
          </a:p>
          <a:p>
            <a:r>
              <a:rPr lang="en-US" sz="2000" dirty="0"/>
              <a:t>To be able to apply knowledge about healthy ageing and strategies to assess potential benefits as well as to identify barriers and facilitators for constant usage.</a:t>
            </a:r>
          </a:p>
          <a:p>
            <a:r>
              <a:rPr lang="en-US" sz="2000" dirty="0"/>
              <a:t>Constantly reflecting usage by keeping a user’s diary on the e-Training platform.</a:t>
            </a:r>
          </a:p>
          <a:p>
            <a:endParaRPr lang="en-US" sz="2000" dirty="0"/>
          </a:p>
          <a:p>
            <a:pPr marL="0" indent="0">
              <a:lnSpc>
                <a:spcPct val="150000"/>
              </a:lnSpc>
              <a:spcAft>
                <a:spcPts val="1200"/>
              </a:spcAft>
              <a:buClr>
                <a:srgbClr val="C01E24"/>
              </a:buClr>
              <a:buNone/>
            </a:pPr>
            <a:endParaRPr lang="en-US" sz="20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GB" dirty="0">
                <a:solidFill>
                  <a:schemeClr val="tx1"/>
                </a:solidFill>
              </a:rPr>
              <a:t>Health Apps for the Elderly </a:t>
            </a:r>
            <a:r>
              <a:rPr lang="en-US" dirty="0">
                <a:solidFill>
                  <a:schemeClr val="tx1"/>
                </a:solidFill>
              </a:rPr>
              <a:t> </a:t>
            </a: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17102" cy="430887"/>
          </a:xfrm>
          <a:prstGeom prst="rect">
            <a:avLst/>
          </a:prstGeom>
        </p:spPr>
        <p:txBody>
          <a:bodyPr wrap="none">
            <a:spAutoFit/>
          </a:bodyPr>
          <a:lstStyle/>
          <a:p>
            <a:r>
              <a:rPr lang="de-DE"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6E9D2BD5-BB2E-B091-4B67-4CBE718CE98E}"/>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828AD815-F682-686F-C36A-BB9799B71E78}"/>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lvl="0"/>
            <a:r>
              <a:rPr lang="en-US" altLang="el-GR" sz="2700" dirty="0">
                <a:solidFill>
                  <a:srgbClr val="C01E24"/>
                </a:solidFill>
              </a:rPr>
              <a:t>9.2.1</a:t>
            </a:r>
            <a:r>
              <a:rPr lang="el-GR" altLang="el-GR" dirty="0"/>
              <a:t/>
            </a:r>
            <a:br>
              <a:rPr lang="el-GR" altLang="el-GR" dirty="0"/>
            </a:br>
            <a:r>
              <a:rPr lang="en-US" altLang="el-GR" dirty="0">
                <a:solidFill>
                  <a:srgbClr val="C01E24"/>
                </a:solidFill>
              </a:rPr>
              <a:t>Specific</a:t>
            </a:r>
            <a:r>
              <a:rPr lang="en-US" altLang="el-GR" dirty="0"/>
              <a:t> </a:t>
            </a:r>
            <a:r>
              <a:rPr lang="en-US" altLang="el-GR" dirty="0">
                <a:solidFill>
                  <a:srgbClr val="C01E24"/>
                </a:solidFill>
              </a:rPr>
              <a:t>example of a Health App for the Elderly</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n-US" sz="2000" dirty="0"/>
              <a:t>To be familiar with the process of downloading and using an app for the first time </a:t>
            </a:r>
          </a:p>
          <a:p>
            <a:pPr lvl="0"/>
            <a:r>
              <a:rPr lang="en-US" sz="2000" dirty="0"/>
              <a:t>To understand its characteristics and how to explore the features for the first time. </a:t>
            </a:r>
          </a:p>
          <a:p>
            <a:pPr lvl="0"/>
            <a:r>
              <a:rPr lang="en-US" sz="2000" dirty="0"/>
              <a:t>Understanding where to find additional information for a specific app. </a:t>
            </a:r>
          </a:p>
        </p:txBody>
      </p:sp>
      <p:pic>
        <p:nvPicPr>
          <p:cNvPr id="2" name="Picture 2" descr="Ambition abstract concept">
            <a:extLst>
              <a:ext uri="{FF2B5EF4-FFF2-40B4-BE49-F238E27FC236}">
                <a16:creationId xmlns:a16="http://schemas.microsoft.com/office/drawing/2014/main" id="{27398F84-5F44-9696-58A9-7D6FA3C2B1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680655E-BCC0-5B15-11FE-AA305CDFAE93}"/>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267741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Example</a:t>
            </a:r>
            <a:r>
              <a:rPr lang="de-DE" dirty="0"/>
              <a:t>: „</a:t>
            </a:r>
            <a:r>
              <a:rPr lang="de-DE" dirty="0" err="1"/>
              <a:t>Elevate</a:t>
            </a:r>
            <a:r>
              <a:rPr lang="de-DE" dirty="0"/>
              <a:t>“ </a:t>
            </a:r>
            <a:r>
              <a:rPr lang="de-DE" dirty="0" err="1"/>
              <a:t>as</a:t>
            </a:r>
            <a:r>
              <a:rPr lang="de-DE" dirty="0"/>
              <a:t> App </a:t>
            </a:r>
            <a:r>
              <a:rPr lang="de-DE" dirty="0" err="1"/>
              <a:t>for</a:t>
            </a:r>
            <a:r>
              <a:rPr lang="de-DE" dirty="0"/>
              <a:t> </a:t>
            </a:r>
            <a:r>
              <a:rPr lang="de-DE" dirty="0" err="1"/>
              <a:t>Healthy</a:t>
            </a:r>
            <a:r>
              <a:rPr lang="de-DE" dirty="0"/>
              <a:t> </a:t>
            </a:r>
            <a:r>
              <a:rPr lang="de-DE" dirty="0" err="1"/>
              <a:t>Ageing</a:t>
            </a:r>
            <a:endParaRPr lang="de-DE" dirty="0"/>
          </a:p>
        </p:txBody>
      </p:sp>
      <p:sp>
        <p:nvSpPr>
          <p:cNvPr id="6" name="Inhaltsplatzhalter 5"/>
          <p:cNvSpPr>
            <a:spLocks noGrp="1"/>
          </p:cNvSpPr>
          <p:nvPr>
            <p:ph idx="1"/>
          </p:nvPr>
        </p:nvSpPr>
        <p:spPr/>
        <p:txBody>
          <a:bodyPr>
            <a:normAutofit/>
          </a:bodyPr>
          <a:lstStyle/>
          <a:p>
            <a:endParaRPr lang="de-DE" dirty="0"/>
          </a:p>
          <a:p>
            <a:endParaRPr lang="de-DE" dirty="0"/>
          </a:p>
        </p:txBody>
      </p:sp>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1923" y="1751268"/>
            <a:ext cx="4336645" cy="4336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FThdeRNuj0Y"/>
          <p:cNvPicPr>
            <a:picLocks noRot="1" noChangeAspect="1"/>
          </p:cNvPicPr>
          <p:nvPr>
            <a:videoFile r:link="rId1"/>
          </p:nvPr>
        </p:nvPicPr>
        <p:blipFill>
          <a:blip r:embed="rId5"/>
          <a:stretch>
            <a:fillRect/>
          </a:stretch>
        </p:blipFill>
        <p:spPr>
          <a:xfrm>
            <a:off x="650949" y="2075725"/>
            <a:ext cx="6800613" cy="3825345"/>
          </a:xfrm>
          <a:prstGeom prst="rect">
            <a:avLst/>
          </a:prstGeom>
        </p:spPr>
      </p:pic>
      <p:sp>
        <p:nvSpPr>
          <p:cNvPr id="13" name="Ορθογώνιο 1">
            <a:extLst>
              <a:ext uri="{FF2B5EF4-FFF2-40B4-BE49-F238E27FC236}">
                <a16:creationId xmlns:a16="http://schemas.microsoft.com/office/drawing/2014/main" id="{EA9363C4-D47D-BD9C-4A8E-EF038C4C1F39}"/>
              </a:ext>
            </a:extLst>
          </p:cNvPr>
          <p:cNvSpPr/>
          <p:nvPr/>
        </p:nvSpPr>
        <p:spPr>
          <a:xfrm>
            <a:off x="-1205859" y="6176796"/>
            <a:ext cx="2411718" cy="276999"/>
          </a:xfrm>
          <a:prstGeom prst="rect">
            <a:avLst/>
          </a:prstGeom>
        </p:spPr>
        <p:txBody>
          <a:bodyPr wrap="square">
            <a:spAutoFit/>
          </a:bodyPr>
          <a:lstStyle/>
          <a:p>
            <a:pPr algn="r"/>
            <a:r>
              <a:rPr lang="en-US" sz="1200" dirty="0">
                <a:hlinkClick r:id="rId6"/>
              </a:rPr>
              <a:t>Source</a:t>
            </a:r>
            <a:r>
              <a:rPr lang="en-US" sz="1200" dirty="0"/>
              <a:t> </a:t>
            </a:r>
          </a:p>
        </p:txBody>
      </p:sp>
    </p:spTree>
    <p:extLst>
      <p:ext uri="{BB962C8B-B14F-4D97-AF65-F5344CB8AC3E}">
        <p14:creationId xmlns:p14="http://schemas.microsoft.com/office/powerpoint/2010/main" val="6806448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Factsheet</a:t>
            </a:r>
            <a:endParaRPr lang="de-DE" dirty="0"/>
          </a:p>
        </p:txBody>
      </p:sp>
      <p:sp>
        <p:nvSpPr>
          <p:cNvPr id="6" name="Inhaltsplatzhalter 5"/>
          <p:cNvSpPr>
            <a:spLocks noGrp="1"/>
          </p:cNvSpPr>
          <p:nvPr>
            <p:ph idx="1"/>
          </p:nvPr>
        </p:nvSpPr>
        <p:spPr/>
        <p:txBody>
          <a:bodyPr>
            <a:normAutofit fontScale="85000" lnSpcReduction="10000"/>
          </a:bodyPr>
          <a:lstStyle/>
          <a:p>
            <a:r>
              <a:rPr lang="de-DE" dirty="0"/>
              <a:t>Name: </a:t>
            </a:r>
            <a:r>
              <a:rPr lang="de-DE" dirty="0" err="1"/>
              <a:t>Elevate</a:t>
            </a:r>
            <a:r>
              <a:rPr lang="de-DE" dirty="0"/>
              <a:t> – Brain Training Games</a:t>
            </a:r>
          </a:p>
          <a:p>
            <a:r>
              <a:rPr lang="de-DE" dirty="0" err="1"/>
              <a:t>Owner</a:t>
            </a:r>
            <a:r>
              <a:rPr lang="de-DE" dirty="0"/>
              <a:t>: </a:t>
            </a:r>
            <a:r>
              <a:rPr lang="de-DE" dirty="0" err="1"/>
              <a:t>Elevate</a:t>
            </a:r>
            <a:r>
              <a:rPr lang="de-DE" dirty="0"/>
              <a:t>, Inc. </a:t>
            </a:r>
          </a:p>
          <a:p>
            <a:r>
              <a:rPr lang="de-DE" dirty="0"/>
              <a:t>Website: </a:t>
            </a:r>
            <a:r>
              <a:rPr lang="de-DE" dirty="0">
                <a:hlinkClick r:id="rId3"/>
              </a:rPr>
              <a:t>https://elevateapp.com/</a:t>
            </a:r>
            <a:endParaRPr lang="de-DE" dirty="0"/>
          </a:p>
          <a:p>
            <a:r>
              <a:rPr lang="de-DE" dirty="0" err="1"/>
              <a:t>Available</a:t>
            </a:r>
            <a:r>
              <a:rPr lang="de-DE" dirty="0"/>
              <a:t> on Apple App Store </a:t>
            </a:r>
            <a:r>
              <a:rPr lang="de-DE" dirty="0" err="1"/>
              <a:t>and</a:t>
            </a:r>
            <a:r>
              <a:rPr lang="de-DE" dirty="0"/>
              <a:t> Google Play Store</a:t>
            </a:r>
          </a:p>
          <a:p>
            <a:r>
              <a:rPr lang="de-DE" dirty="0"/>
              <a:t>App </a:t>
            </a:r>
            <a:r>
              <a:rPr lang="de-DE" dirty="0" err="1"/>
              <a:t>usable</a:t>
            </a:r>
            <a:r>
              <a:rPr lang="de-DE" dirty="0"/>
              <a:t> on </a:t>
            </a:r>
            <a:r>
              <a:rPr lang="de-DE" dirty="0" err="1"/>
              <a:t>smartphones</a:t>
            </a:r>
            <a:r>
              <a:rPr lang="de-DE" dirty="0"/>
              <a:t> </a:t>
            </a:r>
            <a:r>
              <a:rPr lang="de-DE" dirty="0" err="1"/>
              <a:t>and</a:t>
            </a:r>
            <a:r>
              <a:rPr lang="de-DE" dirty="0"/>
              <a:t> </a:t>
            </a:r>
            <a:r>
              <a:rPr lang="de-DE" dirty="0" err="1"/>
              <a:t>tablet</a:t>
            </a:r>
            <a:r>
              <a:rPr lang="de-DE" dirty="0"/>
              <a:t> PCs</a:t>
            </a:r>
          </a:p>
          <a:p>
            <a:r>
              <a:rPr lang="de-DE" dirty="0"/>
              <a:t>App </a:t>
            </a:r>
            <a:r>
              <a:rPr lang="de-DE" dirty="0" err="1"/>
              <a:t>requires</a:t>
            </a:r>
            <a:r>
              <a:rPr lang="de-DE" dirty="0"/>
              <a:t> </a:t>
            </a:r>
            <a:r>
              <a:rPr lang="de-DE" dirty="0" err="1"/>
              <a:t>user</a:t>
            </a:r>
            <a:r>
              <a:rPr lang="de-DE" dirty="0"/>
              <a:t> </a:t>
            </a:r>
            <a:r>
              <a:rPr lang="de-DE" dirty="0" err="1"/>
              <a:t>account</a:t>
            </a:r>
            <a:endParaRPr lang="de-DE" dirty="0"/>
          </a:p>
          <a:p>
            <a:r>
              <a:rPr lang="de-DE" dirty="0"/>
              <a:t>Language </a:t>
            </a:r>
            <a:r>
              <a:rPr lang="de-DE" dirty="0" err="1"/>
              <a:t>of</a:t>
            </a:r>
            <a:r>
              <a:rPr lang="de-DE" dirty="0"/>
              <a:t> App: English </a:t>
            </a:r>
          </a:p>
          <a:p>
            <a:r>
              <a:rPr lang="de-DE" dirty="0" err="1"/>
              <a:t>Elevate</a:t>
            </a:r>
            <a:r>
              <a:rPr lang="de-DE" dirty="0"/>
              <a:t> </a:t>
            </a:r>
            <a:r>
              <a:rPr lang="de-DE" dirty="0" err="1"/>
              <a:t>offers</a:t>
            </a:r>
            <a:r>
              <a:rPr lang="de-DE" dirty="0"/>
              <a:t> a </a:t>
            </a:r>
            <a:r>
              <a:rPr lang="de-DE" dirty="0" err="1"/>
              <a:t>free</a:t>
            </a:r>
            <a:r>
              <a:rPr lang="de-DE" dirty="0"/>
              <a:t> 7 </a:t>
            </a:r>
            <a:r>
              <a:rPr lang="de-DE" dirty="0" err="1"/>
              <a:t>day</a:t>
            </a:r>
            <a:r>
              <a:rPr lang="de-DE" dirty="0"/>
              <a:t> </a:t>
            </a:r>
            <a:r>
              <a:rPr lang="de-DE" dirty="0" err="1"/>
              <a:t>trial</a:t>
            </a:r>
            <a:r>
              <a:rPr lang="de-DE" dirty="0"/>
              <a:t> – after </a:t>
            </a:r>
            <a:r>
              <a:rPr lang="de-DE" dirty="0" err="1"/>
              <a:t>completion</a:t>
            </a:r>
            <a:r>
              <a:rPr lang="de-DE" dirty="0"/>
              <a:t> a </a:t>
            </a:r>
            <a:r>
              <a:rPr lang="de-DE" dirty="0" err="1"/>
              <a:t>yearly</a:t>
            </a:r>
            <a:r>
              <a:rPr lang="de-DE" dirty="0"/>
              <a:t> </a:t>
            </a:r>
            <a:r>
              <a:rPr lang="de-DE" dirty="0" err="1"/>
              <a:t>subscription</a:t>
            </a:r>
            <a:r>
              <a:rPr lang="de-DE" dirty="0"/>
              <a:t> </a:t>
            </a:r>
            <a:r>
              <a:rPr lang="de-DE" dirty="0" err="1"/>
              <a:t>comes</a:t>
            </a:r>
            <a:r>
              <a:rPr lang="de-DE" dirty="0"/>
              <a:t> at a </a:t>
            </a:r>
            <a:r>
              <a:rPr lang="de-DE" dirty="0" err="1"/>
              <a:t>cost</a:t>
            </a:r>
            <a:r>
              <a:rPr lang="de-DE" dirty="0"/>
              <a:t> </a:t>
            </a:r>
            <a:r>
              <a:rPr lang="de-DE" dirty="0" err="1"/>
              <a:t>of</a:t>
            </a:r>
            <a:r>
              <a:rPr lang="de-DE" dirty="0"/>
              <a:t> 37,99€</a:t>
            </a:r>
          </a:p>
          <a:p>
            <a:r>
              <a:rPr lang="de-DE" dirty="0" err="1"/>
              <a:t>You</a:t>
            </a:r>
            <a:r>
              <a:rPr lang="de-DE" dirty="0"/>
              <a:t> </a:t>
            </a:r>
            <a:r>
              <a:rPr lang="de-DE" dirty="0" err="1"/>
              <a:t>can</a:t>
            </a:r>
            <a:r>
              <a:rPr lang="de-DE" dirty="0"/>
              <a:t> </a:t>
            </a:r>
            <a:r>
              <a:rPr lang="de-DE" dirty="0" err="1"/>
              <a:t>cancel</a:t>
            </a:r>
            <a:r>
              <a:rPr lang="de-DE" dirty="0"/>
              <a:t> </a:t>
            </a:r>
            <a:r>
              <a:rPr lang="de-DE" dirty="0" err="1"/>
              <a:t>your</a:t>
            </a:r>
            <a:r>
              <a:rPr lang="de-DE" dirty="0"/>
              <a:t> </a:t>
            </a:r>
            <a:r>
              <a:rPr lang="de-DE" dirty="0" err="1"/>
              <a:t>membership</a:t>
            </a:r>
            <a:r>
              <a:rPr lang="de-DE" dirty="0"/>
              <a:t> </a:t>
            </a:r>
            <a:r>
              <a:rPr lang="de-DE" dirty="0" err="1"/>
              <a:t>during</a:t>
            </a:r>
            <a:r>
              <a:rPr lang="de-DE" dirty="0"/>
              <a:t> </a:t>
            </a:r>
            <a:r>
              <a:rPr lang="de-DE" dirty="0" err="1"/>
              <a:t>the</a:t>
            </a:r>
            <a:r>
              <a:rPr lang="de-DE" dirty="0"/>
              <a:t> </a:t>
            </a:r>
            <a:r>
              <a:rPr lang="de-DE" dirty="0" err="1"/>
              <a:t>first</a:t>
            </a:r>
            <a:r>
              <a:rPr lang="de-DE" dirty="0"/>
              <a:t> 7 </a:t>
            </a:r>
            <a:r>
              <a:rPr lang="de-DE" dirty="0" err="1"/>
              <a:t>days</a:t>
            </a:r>
            <a:r>
              <a:rPr lang="de-DE" dirty="0"/>
              <a:t> </a:t>
            </a:r>
            <a:r>
              <a:rPr lang="de-DE" dirty="0" err="1"/>
              <a:t>and</a:t>
            </a:r>
            <a:r>
              <a:rPr lang="de-DE" dirty="0"/>
              <a:t> </a:t>
            </a:r>
            <a:r>
              <a:rPr lang="de-DE" dirty="0" err="1"/>
              <a:t>enjoy</a:t>
            </a:r>
            <a:r>
              <a:rPr lang="de-DE" dirty="0"/>
              <a:t> </a:t>
            </a:r>
            <a:r>
              <a:rPr lang="de-DE" dirty="0" err="1"/>
              <a:t>the</a:t>
            </a:r>
            <a:r>
              <a:rPr lang="de-DE" dirty="0"/>
              <a:t> 7 </a:t>
            </a:r>
            <a:r>
              <a:rPr lang="de-DE" dirty="0" err="1"/>
              <a:t>day</a:t>
            </a:r>
            <a:r>
              <a:rPr lang="de-DE" dirty="0"/>
              <a:t> </a:t>
            </a:r>
            <a:r>
              <a:rPr lang="de-DE" dirty="0" err="1"/>
              <a:t>trial</a:t>
            </a:r>
            <a:r>
              <a:rPr lang="de-DE" dirty="0"/>
              <a:t> </a:t>
            </a:r>
            <a:r>
              <a:rPr lang="de-DE" dirty="0" err="1"/>
              <a:t>without</a:t>
            </a:r>
            <a:r>
              <a:rPr lang="de-DE" dirty="0"/>
              <a:t> </a:t>
            </a:r>
            <a:r>
              <a:rPr lang="de-DE" dirty="0" err="1"/>
              <a:t>costs</a:t>
            </a:r>
            <a:endParaRPr lang="de-DE" dirty="0"/>
          </a:p>
          <a:p>
            <a:endParaRPr lang="de-DE" dirty="0"/>
          </a:p>
          <a:p>
            <a:endParaRPr lang="de-DE" dirty="0"/>
          </a:p>
        </p:txBody>
      </p:sp>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1047" y="1799999"/>
            <a:ext cx="4336645" cy="4336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37323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Description </a:t>
            </a:r>
            <a:r>
              <a:rPr lang="de-DE" dirty="0" err="1"/>
              <a:t>and</a:t>
            </a:r>
            <a:r>
              <a:rPr lang="de-DE" dirty="0"/>
              <a:t> Features</a:t>
            </a:r>
          </a:p>
        </p:txBody>
      </p:sp>
      <p:sp>
        <p:nvSpPr>
          <p:cNvPr id="3" name="Inhaltsplatzhalter 2"/>
          <p:cNvSpPr>
            <a:spLocks noGrp="1"/>
          </p:cNvSpPr>
          <p:nvPr>
            <p:ph idx="1"/>
          </p:nvPr>
        </p:nvSpPr>
        <p:spPr/>
        <p:txBody>
          <a:bodyPr>
            <a:normAutofit fontScale="92500"/>
          </a:bodyPr>
          <a:lstStyle/>
          <a:p>
            <a:r>
              <a:rPr lang="de-DE" dirty="0"/>
              <a:t>„</a:t>
            </a:r>
            <a:r>
              <a:rPr lang="en-US" dirty="0"/>
              <a:t>Elevate is a brain training program designed to improve your mind’s focus, memory, speaking abilities, processing speed, math skills, and more. Each person is provided with a personalized training program that adjusts over time to maximize results”</a:t>
            </a:r>
          </a:p>
          <a:p>
            <a:r>
              <a:rPr lang="en-US" dirty="0"/>
              <a:t>Offers 40+ Brain Training Games</a:t>
            </a:r>
          </a:p>
          <a:p>
            <a:r>
              <a:rPr lang="en-US" dirty="0"/>
              <a:t>Shows Performance Tracking</a:t>
            </a:r>
          </a:p>
          <a:p>
            <a:r>
              <a:rPr lang="en-US" dirty="0"/>
              <a:t>Personalized Workouts and Adaptation to your level</a:t>
            </a:r>
          </a:p>
          <a:p>
            <a:r>
              <a:rPr lang="en-US" dirty="0"/>
              <a:t>Workout Calendar and Notifications to keep you motivated</a:t>
            </a:r>
          </a:p>
          <a:p>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1047" y="1799999"/>
            <a:ext cx="4336645" cy="4336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75489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Get</a:t>
            </a:r>
            <a:r>
              <a:rPr lang="de-DE" dirty="0"/>
              <a:t> </a:t>
            </a:r>
            <a:r>
              <a:rPr lang="de-DE" dirty="0" err="1"/>
              <a:t>started</a:t>
            </a:r>
            <a:r>
              <a:rPr lang="de-DE" dirty="0"/>
              <a:t>: Download App</a:t>
            </a:r>
          </a:p>
        </p:txBody>
      </p:sp>
      <p:sp>
        <p:nvSpPr>
          <p:cNvPr id="3" name="Inhaltsplatzhalter 2"/>
          <p:cNvSpPr>
            <a:spLocks noGrp="1"/>
          </p:cNvSpPr>
          <p:nvPr>
            <p:ph idx="1"/>
          </p:nvPr>
        </p:nvSpPr>
        <p:spPr/>
        <p:txBody>
          <a:bodyPr>
            <a:noAutofit/>
          </a:bodyPr>
          <a:lstStyle/>
          <a:p>
            <a:pPr marL="457200" indent="-457200">
              <a:buFont typeface="+mj-lt"/>
              <a:buAutoNum type="arabicPeriod"/>
            </a:pPr>
            <a:r>
              <a:rPr lang="de-DE" sz="3200" dirty="0"/>
              <a:t>Go </a:t>
            </a:r>
            <a:r>
              <a:rPr lang="de-DE" sz="3200" dirty="0" err="1"/>
              <a:t>to</a:t>
            </a:r>
            <a:r>
              <a:rPr lang="de-DE" sz="3200" dirty="0"/>
              <a:t> </a:t>
            </a:r>
            <a:r>
              <a:rPr lang="de-DE" sz="3200" dirty="0" err="1"/>
              <a:t>your</a:t>
            </a:r>
            <a:r>
              <a:rPr lang="de-DE" sz="3200" dirty="0"/>
              <a:t> App Store </a:t>
            </a:r>
            <a:r>
              <a:rPr lang="de-DE" sz="3200" dirty="0" err="1"/>
              <a:t>and</a:t>
            </a:r>
            <a:r>
              <a:rPr lang="de-DE" sz="3200" dirty="0"/>
              <a:t> type in App </a:t>
            </a:r>
            <a:r>
              <a:rPr lang="de-DE" sz="3200" dirty="0" err="1"/>
              <a:t>name</a:t>
            </a:r>
            <a:r>
              <a:rPr lang="de-DE" sz="3200" dirty="0"/>
              <a:t> – „</a:t>
            </a:r>
            <a:r>
              <a:rPr lang="de-DE" sz="3200" dirty="0" err="1"/>
              <a:t>Elevate</a:t>
            </a:r>
            <a:r>
              <a:rPr lang="de-DE" sz="3200" dirty="0"/>
              <a:t>“</a:t>
            </a:r>
          </a:p>
          <a:p>
            <a:pPr marL="457200" indent="-457200">
              <a:buFont typeface="+mj-lt"/>
              <a:buAutoNum type="arabicPeriod"/>
            </a:pPr>
            <a:r>
              <a:rPr lang="de-DE" sz="3200" dirty="0"/>
              <a:t>Look </a:t>
            </a:r>
            <a:r>
              <a:rPr lang="de-DE" sz="3200" dirty="0" err="1"/>
              <a:t>for</a:t>
            </a:r>
            <a:r>
              <a:rPr lang="de-DE" sz="3200" dirty="0"/>
              <a:t> </a:t>
            </a:r>
            <a:r>
              <a:rPr lang="de-DE" sz="3200" dirty="0" err="1"/>
              <a:t>Elevate</a:t>
            </a:r>
            <a:r>
              <a:rPr lang="de-DE" sz="3200" dirty="0"/>
              <a:t> App </a:t>
            </a:r>
            <a:r>
              <a:rPr lang="de-DE" sz="3200" dirty="0" err="1"/>
              <a:t>icon</a:t>
            </a:r>
            <a:r>
              <a:rPr lang="de-DE" sz="3200" dirty="0"/>
              <a:t> </a:t>
            </a:r>
            <a:r>
              <a:rPr lang="de-DE" sz="3200" dirty="0" err="1"/>
              <a:t>and</a:t>
            </a:r>
            <a:r>
              <a:rPr lang="de-DE" sz="3200" dirty="0"/>
              <a:t> </a:t>
            </a:r>
            <a:r>
              <a:rPr lang="de-DE" sz="3200" dirty="0" err="1"/>
              <a:t>click</a:t>
            </a:r>
            <a:r>
              <a:rPr lang="de-DE" sz="3200" dirty="0"/>
              <a:t> </a:t>
            </a:r>
            <a:r>
              <a:rPr lang="de-DE" sz="3200" dirty="0" err="1"/>
              <a:t>download</a:t>
            </a:r>
            <a:r>
              <a:rPr lang="de-DE" sz="3200" dirty="0"/>
              <a:t> (</a:t>
            </a:r>
            <a:r>
              <a:rPr lang="de-DE" sz="3200" dirty="0" err="1"/>
              <a:t>here</a:t>
            </a:r>
            <a:r>
              <a:rPr lang="de-DE" sz="3200" dirty="0"/>
              <a:t>: „Laden“)</a:t>
            </a:r>
          </a:p>
          <a:p>
            <a:pPr marL="457200" indent="-457200">
              <a:buFont typeface="+mj-lt"/>
              <a:buAutoNum type="arabicPeriod"/>
            </a:pPr>
            <a:r>
              <a:rPr lang="de-DE" sz="3200" dirty="0" err="1"/>
              <a:t>Wait</a:t>
            </a:r>
            <a:r>
              <a:rPr lang="de-DE" sz="3200" dirty="0"/>
              <a:t> </a:t>
            </a:r>
            <a:r>
              <a:rPr lang="de-DE" sz="3200" dirty="0" err="1"/>
              <a:t>for</a:t>
            </a:r>
            <a:r>
              <a:rPr lang="de-DE" sz="3200" dirty="0"/>
              <a:t> App </a:t>
            </a:r>
            <a:r>
              <a:rPr lang="de-DE" sz="3200" dirty="0" err="1"/>
              <a:t>to</a:t>
            </a:r>
            <a:r>
              <a:rPr lang="de-DE" sz="3200" dirty="0"/>
              <a:t> </a:t>
            </a:r>
            <a:r>
              <a:rPr lang="de-DE" sz="3200" dirty="0" err="1"/>
              <a:t>download</a:t>
            </a:r>
            <a:r>
              <a:rPr lang="de-DE" sz="3200" dirty="0"/>
              <a:t> </a:t>
            </a:r>
            <a:r>
              <a:rPr lang="de-DE" sz="3200" dirty="0" err="1"/>
              <a:t>and</a:t>
            </a:r>
            <a:r>
              <a:rPr lang="de-DE" sz="3200" dirty="0"/>
              <a:t> open App on </a:t>
            </a:r>
            <a:r>
              <a:rPr lang="de-DE" sz="3200" dirty="0" err="1"/>
              <a:t>your</a:t>
            </a:r>
            <a:r>
              <a:rPr lang="de-DE" sz="3200" dirty="0"/>
              <a:t> </a:t>
            </a:r>
            <a:r>
              <a:rPr lang="de-DE" sz="3200" dirty="0" err="1"/>
              <a:t>device</a:t>
            </a:r>
            <a:r>
              <a:rPr lang="de-DE" sz="3200" dirty="0"/>
              <a:t> </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7055" y="1685096"/>
            <a:ext cx="4080637" cy="4760744"/>
          </a:xfrm>
          <a:prstGeom prst="rect">
            <a:avLst/>
          </a:prstGeom>
        </p:spPr>
      </p:pic>
    </p:spTree>
    <p:extLst>
      <p:ext uri="{BB962C8B-B14F-4D97-AF65-F5344CB8AC3E}">
        <p14:creationId xmlns:p14="http://schemas.microsoft.com/office/powerpoint/2010/main" val="2814466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a:t>Get</a:t>
            </a:r>
            <a:r>
              <a:rPr lang="de-DE" dirty="0"/>
              <a:t> </a:t>
            </a:r>
            <a:r>
              <a:rPr lang="de-DE" dirty="0" err="1"/>
              <a:t>started</a:t>
            </a:r>
            <a:r>
              <a:rPr lang="de-DE" dirty="0"/>
              <a:t>: Open App </a:t>
            </a:r>
            <a:r>
              <a:rPr lang="de-DE" dirty="0" err="1"/>
              <a:t>and</a:t>
            </a:r>
            <a:r>
              <a:rPr lang="de-DE" dirty="0"/>
              <a:t> </a:t>
            </a:r>
            <a:r>
              <a:rPr lang="de-DE" dirty="0" err="1"/>
              <a:t>read</a:t>
            </a:r>
            <a:r>
              <a:rPr lang="de-DE" dirty="0"/>
              <a:t> </a:t>
            </a:r>
            <a:r>
              <a:rPr lang="de-DE" dirty="0" err="1"/>
              <a:t>introductory</a:t>
            </a:r>
            <a:r>
              <a:rPr lang="de-DE" dirty="0"/>
              <a:t> </a:t>
            </a:r>
            <a:r>
              <a:rPr lang="de-DE" dirty="0" err="1"/>
              <a:t>information</a:t>
            </a:r>
            <a:endParaRPr lang="de-DE" dirty="0"/>
          </a:p>
        </p:txBody>
      </p:sp>
      <p:pic>
        <p:nvPicPr>
          <p:cNvPr id="5" name="Grafik 4"/>
          <p:cNvPicPr>
            <a:picLocks noChangeAspect="1"/>
          </p:cNvPicPr>
          <p:nvPr/>
        </p:nvPicPr>
        <p:blipFill rotWithShape="1">
          <a:blip r:embed="rId3" cstate="hqprint">
            <a:extLst>
              <a:ext uri="{28A0092B-C50C-407E-A947-70E740481C1C}">
                <a14:useLocalDpi xmlns:a14="http://schemas.microsoft.com/office/drawing/2010/main" val="0"/>
              </a:ext>
            </a:extLst>
          </a:blip>
          <a:srcRect l="-1" t="31628" r="1127" b="6357"/>
          <a:stretch/>
        </p:blipFill>
        <p:spPr>
          <a:xfrm>
            <a:off x="1401367" y="1991095"/>
            <a:ext cx="3133299" cy="42530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feld 6"/>
          <p:cNvSpPr txBox="1"/>
          <p:nvPr/>
        </p:nvSpPr>
        <p:spPr>
          <a:xfrm>
            <a:off x="244549" y="1991095"/>
            <a:ext cx="2158409" cy="92333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 First Screen, </a:t>
            </a:r>
            <a:r>
              <a:rPr lang="de-DE" dirty="0" err="1"/>
              <a:t>when</a:t>
            </a:r>
            <a:r>
              <a:rPr lang="de-DE" dirty="0"/>
              <a:t> </a:t>
            </a:r>
            <a:r>
              <a:rPr lang="de-DE" dirty="0" err="1"/>
              <a:t>you</a:t>
            </a:r>
            <a:r>
              <a:rPr lang="de-DE" dirty="0"/>
              <a:t> open </a:t>
            </a:r>
            <a:r>
              <a:rPr lang="de-DE" dirty="0" err="1"/>
              <a:t>the</a:t>
            </a:r>
            <a:r>
              <a:rPr lang="de-DE" dirty="0"/>
              <a:t> </a:t>
            </a:r>
            <a:r>
              <a:rPr lang="de-DE" dirty="0" err="1"/>
              <a:t>app</a:t>
            </a:r>
            <a:r>
              <a:rPr lang="de-DE" dirty="0"/>
              <a:t>. Select „</a:t>
            </a:r>
            <a:r>
              <a:rPr lang="de-DE" dirty="0" err="1"/>
              <a:t>Get</a:t>
            </a:r>
            <a:r>
              <a:rPr lang="de-DE" dirty="0"/>
              <a:t> </a:t>
            </a:r>
            <a:r>
              <a:rPr lang="de-DE" dirty="0" err="1"/>
              <a:t>started</a:t>
            </a:r>
            <a:r>
              <a:rPr lang="de-DE" dirty="0"/>
              <a:t>“.</a:t>
            </a:r>
          </a:p>
        </p:txBody>
      </p:sp>
      <p:pic>
        <p:nvPicPr>
          <p:cNvPr id="11" name="Grafik 10"/>
          <p:cNvPicPr>
            <a:picLocks noChangeAspect="1"/>
          </p:cNvPicPr>
          <p:nvPr/>
        </p:nvPicPr>
        <p:blipFill rotWithShape="1">
          <a:blip r:embed="rId4" cstate="hqprint">
            <a:extLst>
              <a:ext uri="{28A0092B-C50C-407E-A947-70E740481C1C}">
                <a14:useLocalDpi xmlns:a14="http://schemas.microsoft.com/office/drawing/2010/main" val="0"/>
              </a:ext>
            </a:extLst>
          </a:blip>
          <a:srcRect l="8013" t="5159" r="2035" b="3060"/>
          <a:stretch/>
        </p:blipFill>
        <p:spPr>
          <a:xfrm>
            <a:off x="7533257" y="1567214"/>
            <a:ext cx="2158409" cy="4766078"/>
          </a:xfrm>
          <a:prstGeom prst="rect">
            <a:avLst/>
          </a:prstGeom>
        </p:spPr>
      </p:pic>
      <p:sp>
        <p:nvSpPr>
          <p:cNvPr id="12" name="Textfeld 11"/>
          <p:cNvSpPr txBox="1"/>
          <p:nvPr/>
        </p:nvSpPr>
        <p:spPr>
          <a:xfrm>
            <a:off x="5227854" y="1931279"/>
            <a:ext cx="2158409" cy="341632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 Second Screen: The </a:t>
            </a:r>
            <a:r>
              <a:rPr lang="de-DE" dirty="0" err="1"/>
              <a:t>following</a:t>
            </a:r>
            <a:r>
              <a:rPr lang="de-DE" dirty="0"/>
              <a:t> </a:t>
            </a:r>
            <a:r>
              <a:rPr lang="de-DE" dirty="0" err="1"/>
              <a:t>screens</a:t>
            </a:r>
            <a:r>
              <a:rPr lang="de-DE" dirty="0"/>
              <a:t> will </a:t>
            </a:r>
            <a:r>
              <a:rPr lang="de-DE" dirty="0" err="1"/>
              <a:t>introduce</a:t>
            </a:r>
            <a:r>
              <a:rPr lang="de-DE" dirty="0"/>
              <a:t> </a:t>
            </a:r>
            <a:r>
              <a:rPr lang="de-DE" dirty="0" err="1"/>
              <a:t>the</a:t>
            </a:r>
            <a:r>
              <a:rPr lang="de-DE" dirty="0"/>
              <a:t> </a:t>
            </a:r>
            <a:r>
              <a:rPr lang="de-DE" dirty="0" err="1"/>
              <a:t>app</a:t>
            </a:r>
            <a:r>
              <a:rPr lang="de-DE" dirty="0"/>
              <a:t>. Providing </a:t>
            </a:r>
            <a:r>
              <a:rPr lang="de-DE" dirty="0" err="1"/>
              <a:t>the</a:t>
            </a:r>
            <a:r>
              <a:rPr lang="de-DE" dirty="0"/>
              <a:t> same </a:t>
            </a:r>
            <a:r>
              <a:rPr lang="de-DE" dirty="0" err="1"/>
              <a:t>information</a:t>
            </a:r>
            <a:r>
              <a:rPr lang="de-DE" dirty="0"/>
              <a:t> </a:t>
            </a:r>
            <a:r>
              <a:rPr lang="de-DE" dirty="0" err="1"/>
              <a:t>as</a:t>
            </a:r>
            <a:r>
              <a:rPr lang="de-DE" dirty="0"/>
              <a:t> </a:t>
            </a:r>
            <a:r>
              <a:rPr lang="de-DE" dirty="0" err="1"/>
              <a:t>the</a:t>
            </a:r>
            <a:r>
              <a:rPr lang="de-DE" dirty="0"/>
              <a:t> </a:t>
            </a:r>
            <a:r>
              <a:rPr lang="de-DE" dirty="0" err="1"/>
              <a:t>description</a:t>
            </a:r>
            <a:r>
              <a:rPr lang="de-DE" dirty="0"/>
              <a:t> in </a:t>
            </a:r>
            <a:r>
              <a:rPr lang="de-DE" dirty="0" err="1"/>
              <a:t>the</a:t>
            </a:r>
            <a:r>
              <a:rPr lang="de-DE" dirty="0"/>
              <a:t> App Store. </a:t>
            </a:r>
            <a:r>
              <a:rPr lang="de-DE" dirty="0" err="1"/>
              <a:t>You</a:t>
            </a:r>
            <a:r>
              <a:rPr lang="de-DE" dirty="0"/>
              <a:t> </a:t>
            </a:r>
            <a:r>
              <a:rPr lang="de-DE" dirty="0" err="1"/>
              <a:t>can</a:t>
            </a:r>
            <a:r>
              <a:rPr lang="de-DE" dirty="0"/>
              <a:t> </a:t>
            </a:r>
            <a:r>
              <a:rPr lang="de-DE" dirty="0" err="1"/>
              <a:t>swipe</a:t>
            </a:r>
            <a:r>
              <a:rPr lang="de-DE" dirty="0"/>
              <a:t> </a:t>
            </a:r>
            <a:r>
              <a:rPr lang="de-DE" dirty="0" err="1"/>
              <a:t>left</a:t>
            </a:r>
            <a:r>
              <a:rPr lang="de-DE" dirty="0"/>
              <a:t> </a:t>
            </a:r>
            <a:r>
              <a:rPr lang="de-DE" dirty="0" err="1"/>
              <a:t>to</a:t>
            </a:r>
            <a:r>
              <a:rPr lang="de-DE" dirty="0"/>
              <a:t> </a:t>
            </a:r>
            <a:r>
              <a:rPr lang="de-DE" dirty="0" err="1"/>
              <a:t>read</a:t>
            </a:r>
            <a:r>
              <a:rPr lang="de-DE" dirty="0"/>
              <a:t> all </a:t>
            </a:r>
            <a:r>
              <a:rPr lang="de-DE" dirty="0" err="1"/>
              <a:t>pages</a:t>
            </a:r>
            <a:r>
              <a:rPr lang="de-DE" dirty="0"/>
              <a:t> </a:t>
            </a:r>
            <a:r>
              <a:rPr lang="de-DE" dirty="0" err="1"/>
              <a:t>or</a:t>
            </a:r>
            <a:r>
              <a:rPr lang="de-DE" dirty="0"/>
              <a:t> </a:t>
            </a:r>
            <a:r>
              <a:rPr lang="de-DE" dirty="0" err="1"/>
              <a:t>skip</a:t>
            </a:r>
            <a:r>
              <a:rPr lang="de-DE" dirty="0"/>
              <a:t> </a:t>
            </a:r>
            <a:r>
              <a:rPr lang="de-DE" dirty="0" err="1"/>
              <a:t>this</a:t>
            </a:r>
            <a:r>
              <a:rPr lang="de-DE" dirty="0"/>
              <a:t> </a:t>
            </a:r>
            <a:r>
              <a:rPr lang="de-DE" dirty="0" err="1"/>
              <a:t>part</a:t>
            </a:r>
            <a:r>
              <a:rPr lang="de-DE" dirty="0"/>
              <a:t> </a:t>
            </a:r>
            <a:r>
              <a:rPr lang="de-DE" dirty="0" err="1"/>
              <a:t>tapping</a:t>
            </a:r>
            <a:r>
              <a:rPr lang="de-DE" dirty="0"/>
              <a:t> on </a:t>
            </a:r>
            <a:r>
              <a:rPr lang="de-DE" dirty="0" err="1"/>
              <a:t>the</a:t>
            </a:r>
            <a:r>
              <a:rPr lang="de-DE" dirty="0"/>
              <a:t> top </a:t>
            </a:r>
            <a:r>
              <a:rPr lang="de-DE" dirty="0" err="1"/>
              <a:t>right</a:t>
            </a:r>
            <a:r>
              <a:rPr lang="de-DE" dirty="0"/>
              <a:t> „Skip“ </a:t>
            </a:r>
            <a:r>
              <a:rPr lang="de-DE" dirty="0" err="1"/>
              <a:t>icon</a:t>
            </a:r>
            <a:r>
              <a:rPr lang="de-DE" dirty="0"/>
              <a:t>.</a:t>
            </a:r>
          </a:p>
        </p:txBody>
      </p:sp>
    </p:spTree>
    <p:extLst>
      <p:ext uri="{BB962C8B-B14F-4D97-AF65-F5344CB8AC3E}">
        <p14:creationId xmlns:p14="http://schemas.microsoft.com/office/powerpoint/2010/main" val="28194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1674" y="927461"/>
            <a:ext cx="11059692" cy="605096"/>
          </a:xfrm>
        </p:spPr>
        <p:txBody>
          <a:bodyPr>
            <a:normAutofit fontScale="90000"/>
          </a:bodyPr>
          <a:lstStyle/>
          <a:p>
            <a:r>
              <a:rPr lang="de-DE" dirty="0" err="1"/>
              <a:t>Get</a:t>
            </a:r>
            <a:r>
              <a:rPr lang="de-DE" dirty="0"/>
              <a:t> </a:t>
            </a:r>
            <a:r>
              <a:rPr lang="de-DE" dirty="0" err="1"/>
              <a:t>started</a:t>
            </a:r>
            <a:r>
              <a:rPr lang="de-DE" dirty="0"/>
              <a:t>: </a:t>
            </a:r>
            <a:r>
              <a:rPr lang="de-DE" dirty="0" err="1"/>
              <a:t>Complete</a:t>
            </a:r>
            <a:r>
              <a:rPr lang="de-DE" dirty="0"/>
              <a:t> </a:t>
            </a:r>
            <a:r>
              <a:rPr lang="de-DE" dirty="0" err="1"/>
              <a:t>introductory</a:t>
            </a:r>
            <a:r>
              <a:rPr lang="de-DE" dirty="0"/>
              <a:t> </a:t>
            </a:r>
            <a:r>
              <a:rPr lang="de-DE" dirty="0" err="1"/>
              <a:t>questions</a:t>
            </a:r>
            <a:r>
              <a:rPr lang="de-DE" dirty="0"/>
              <a:t> </a:t>
            </a:r>
            <a:r>
              <a:rPr lang="de-DE" dirty="0" err="1"/>
              <a:t>to</a:t>
            </a:r>
            <a:r>
              <a:rPr lang="de-DE" dirty="0"/>
              <a:t> </a:t>
            </a:r>
            <a:r>
              <a:rPr lang="de-DE" dirty="0" err="1"/>
              <a:t>personalize</a:t>
            </a:r>
            <a:r>
              <a:rPr lang="de-DE" dirty="0"/>
              <a:t> </a:t>
            </a:r>
            <a:r>
              <a:rPr lang="de-DE" dirty="0" err="1"/>
              <a:t>your</a:t>
            </a:r>
            <a:r>
              <a:rPr lang="de-DE" dirty="0"/>
              <a:t> </a:t>
            </a:r>
            <a:r>
              <a:rPr lang="de-DE" dirty="0" err="1"/>
              <a:t>experience</a:t>
            </a:r>
            <a:endParaRPr lang="de-DE" dirty="0"/>
          </a:p>
        </p:txBody>
      </p:sp>
      <p:pic>
        <p:nvPicPr>
          <p:cNvPr id="3" name="Grafik 2"/>
          <p:cNvPicPr>
            <a:picLocks noChangeAspect="1"/>
          </p:cNvPicPr>
          <p:nvPr/>
        </p:nvPicPr>
        <p:blipFill rotWithShape="1">
          <a:blip r:embed="rId3" cstate="hqprint">
            <a:extLst>
              <a:ext uri="{28A0092B-C50C-407E-A947-70E740481C1C}">
                <a14:useLocalDpi xmlns:a14="http://schemas.microsoft.com/office/drawing/2010/main" val="0"/>
              </a:ext>
            </a:extLst>
          </a:blip>
          <a:srcRect l="-1" t="30853" r="-215" b="29457"/>
          <a:stretch/>
        </p:blipFill>
        <p:spPr>
          <a:xfrm>
            <a:off x="242537" y="2983902"/>
            <a:ext cx="3175830" cy="2721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p:cNvSpPr txBox="1"/>
          <p:nvPr/>
        </p:nvSpPr>
        <p:spPr>
          <a:xfrm>
            <a:off x="327597" y="1984442"/>
            <a:ext cx="2158409" cy="92333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3) Third </a:t>
            </a:r>
            <a:r>
              <a:rPr lang="de-DE" dirty="0" err="1"/>
              <a:t>section</a:t>
            </a:r>
            <a:r>
              <a:rPr lang="de-DE" dirty="0"/>
              <a:t>: </a:t>
            </a:r>
            <a:r>
              <a:rPr lang="de-DE" dirty="0" err="1"/>
              <a:t>Complete</a:t>
            </a:r>
            <a:r>
              <a:rPr lang="de-DE" dirty="0"/>
              <a:t> </a:t>
            </a:r>
            <a:r>
              <a:rPr lang="de-DE" dirty="0" err="1"/>
              <a:t>questions</a:t>
            </a:r>
            <a:r>
              <a:rPr lang="de-DE" dirty="0"/>
              <a:t> on </a:t>
            </a:r>
            <a:r>
              <a:rPr lang="de-DE" dirty="0" err="1"/>
              <a:t>your</a:t>
            </a:r>
            <a:r>
              <a:rPr lang="de-DE" dirty="0"/>
              <a:t> </a:t>
            </a:r>
            <a:r>
              <a:rPr lang="de-DE" dirty="0" err="1"/>
              <a:t>goals</a:t>
            </a:r>
            <a:r>
              <a:rPr lang="de-DE" dirty="0"/>
              <a:t>.</a:t>
            </a:r>
          </a:p>
        </p:txBody>
      </p:sp>
      <p:pic>
        <p:nvPicPr>
          <p:cNvPr id="4" name="Grafik 3"/>
          <p:cNvPicPr>
            <a:picLocks noChangeAspect="1"/>
          </p:cNvPicPr>
          <p:nvPr/>
        </p:nvPicPr>
        <p:blipFill rotWithShape="1">
          <a:blip r:embed="rId4" cstate="hqprint">
            <a:extLst>
              <a:ext uri="{28A0092B-C50C-407E-A947-70E740481C1C}">
                <a14:useLocalDpi xmlns:a14="http://schemas.microsoft.com/office/drawing/2010/main" val="0"/>
              </a:ext>
            </a:extLst>
          </a:blip>
          <a:srcRect l="1" t="5271" r="118" b="21085"/>
          <a:stretch/>
        </p:blipFill>
        <p:spPr>
          <a:xfrm>
            <a:off x="4871721" y="1532557"/>
            <a:ext cx="3165198" cy="5050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feld 8"/>
          <p:cNvSpPr txBox="1"/>
          <p:nvPr/>
        </p:nvSpPr>
        <p:spPr>
          <a:xfrm>
            <a:off x="3535325" y="1746194"/>
            <a:ext cx="4143035" cy="120032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4) App will </a:t>
            </a:r>
            <a:r>
              <a:rPr lang="de-DE" dirty="0" err="1"/>
              <a:t>ask</a:t>
            </a:r>
            <a:r>
              <a:rPr lang="de-DE" dirty="0"/>
              <a:t> </a:t>
            </a:r>
            <a:r>
              <a:rPr lang="de-DE" dirty="0" err="1"/>
              <a:t>for</a:t>
            </a:r>
            <a:r>
              <a:rPr lang="de-DE" dirty="0"/>
              <a:t> </a:t>
            </a:r>
            <a:r>
              <a:rPr lang="de-DE" dirty="0" err="1"/>
              <a:t>willingness</a:t>
            </a:r>
            <a:r>
              <a:rPr lang="de-DE" dirty="0"/>
              <a:t> </a:t>
            </a:r>
            <a:r>
              <a:rPr lang="de-DE" dirty="0" err="1"/>
              <a:t>to</a:t>
            </a:r>
            <a:r>
              <a:rPr lang="de-DE" dirty="0"/>
              <a:t> </a:t>
            </a:r>
            <a:r>
              <a:rPr lang="de-DE" dirty="0" err="1"/>
              <a:t>improve</a:t>
            </a:r>
            <a:r>
              <a:rPr lang="de-DE" dirty="0"/>
              <a:t> different </a:t>
            </a:r>
            <a:r>
              <a:rPr lang="de-DE" dirty="0" err="1"/>
              <a:t>areas</a:t>
            </a:r>
            <a:r>
              <a:rPr lang="de-DE" dirty="0"/>
              <a:t>, e. g. </a:t>
            </a:r>
            <a:r>
              <a:rPr lang="de-DE" dirty="0" err="1"/>
              <a:t>memory</a:t>
            </a:r>
            <a:r>
              <a:rPr lang="de-DE" dirty="0"/>
              <a:t> </a:t>
            </a:r>
            <a:r>
              <a:rPr lang="de-DE" dirty="0" err="1"/>
              <a:t>skills</a:t>
            </a:r>
            <a:r>
              <a:rPr lang="de-DE" dirty="0"/>
              <a:t>. </a:t>
            </a:r>
          </a:p>
          <a:p>
            <a:pPr algn="l"/>
            <a:endParaRPr lang="de-DE" dirty="0"/>
          </a:p>
          <a:p>
            <a:pPr algn="l"/>
            <a:r>
              <a:rPr lang="de-DE" dirty="0"/>
              <a:t>Click „</a:t>
            </a:r>
            <a:r>
              <a:rPr lang="de-DE" dirty="0" err="1"/>
              <a:t>No</a:t>
            </a:r>
            <a:r>
              <a:rPr lang="de-DE" dirty="0"/>
              <a:t>“ </a:t>
            </a:r>
            <a:r>
              <a:rPr lang="de-DE" dirty="0" err="1"/>
              <a:t>or</a:t>
            </a:r>
            <a:r>
              <a:rPr lang="de-DE" dirty="0"/>
              <a:t> „Yes“ </a:t>
            </a:r>
            <a:r>
              <a:rPr lang="de-DE" dirty="0" err="1"/>
              <a:t>to</a:t>
            </a:r>
            <a:r>
              <a:rPr lang="de-DE" dirty="0"/>
              <a:t> </a:t>
            </a:r>
            <a:r>
              <a:rPr lang="de-DE" dirty="0" err="1"/>
              <a:t>set</a:t>
            </a:r>
            <a:r>
              <a:rPr lang="de-DE" dirty="0"/>
              <a:t> </a:t>
            </a:r>
            <a:r>
              <a:rPr lang="de-DE" dirty="0" err="1"/>
              <a:t>your</a:t>
            </a:r>
            <a:r>
              <a:rPr lang="de-DE" dirty="0"/>
              <a:t> </a:t>
            </a:r>
            <a:r>
              <a:rPr lang="de-DE" dirty="0" err="1"/>
              <a:t>goals</a:t>
            </a:r>
            <a:r>
              <a:rPr lang="de-DE" dirty="0"/>
              <a:t>.</a:t>
            </a:r>
          </a:p>
        </p:txBody>
      </p:sp>
      <p:sp>
        <p:nvSpPr>
          <p:cNvPr id="13" name="Textfeld 12"/>
          <p:cNvSpPr txBox="1"/>
          <p:nvPr/>
        </p:nvSpPr>
        <p:spPr>
          <a:xfrm>
            <a:off x="8639728" y="2636709"/>
            <a:ext cx="2977964" cy="369331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Additional Information </a:t>
            </a:r>
            <a:r>
              <a:rPr lang="de-DE" dirty="0" err="1"/>
              <a:t>for</a:t>
            </a:r>
            <a:r>
              <a:rPr lang="de-DE" dirty="0"/>
              <a:t> </a:t>
            </a:r>
            <a:r>
              <a:rPr lang="de-DE" dirty="0" err="1"/>
              <a:t>step</a:t>
            </a:r>
            <a:r>
              <a:rPr lang="de-DE" dirty="0"/>
              <a:t> 4):</a:t>
            </a:r>
          </a:p>
          <a:p>
            <a:pPr algn="l"/>
            <a:endParaRPr lang="de-DE" dirty="0"/>
          </a:p>
          <a:p>
            <a:pPr algn="l"/>
            <a:r>
              <a:rPr lang="de-DE" dirty="0" err="1"/>
              <a:t>You</a:t>
            </a:r>
            <a:r>
              <a:rPr lang="de-DE" dirty="0"/>
              <a:t> </a:t>
            </a:r>
            <a:r>
              <a:rPr lang="de-DE" dirty="0" err="1"/>
              <a:t>can</a:t>
            </a:r>
            <a:r>
              <a:rPr lang="de-DE" dirty="0"/>
              <a:t> </a:t>
            </a:r>
            <a:r>
              <a:rPr lang="de-DE" dirty="0" err="1"/>
              <a:t>decide</a:t>
            </a:r>
            <a:r>
              <a:rPr lang="de-DE" dirty="0"/>
              <a:t> </a:t>
            </a:r>
            <a:r>
              <a:rPr lang="de-DE" dirty="0" err="1"/>
              <a:t>to</a:t>
            </a:r>
            <a:r>
              <a:rPr lang="de-DE" dirty="0"/>
              <a:t> </a:t>
            </a:r>
            <a:r>
              <a:rPr lang="de-DE" dirty="0" err="1"/>
              <a:t>improve</a:t>
            </a:r>
            <a:r>
              <a:rPr lang="de-DE" dirty="0"/>
              <a:t>…</a:t>
            </a:r>
          </a:p>
          <a:p>
            <a:pPr algn="l"/>
            <a:endParaRPr lang="de-DE" dirty="0"/>
          </a:p>
          <a:p>
            <a:pPr marL="285750" indent="-285750" algn="l">
              <a:buFont typeface="Arial" panose="020B0604020202020204" pitchFamily="34" charset="0"/>
              <a:buChar char="•"/>
            </a:pPr>
            <a:r>
              <a:rPr lang="de-DE" dirty="0" err="1"/>
              <a:t>Your</a:t>
            </a:r>
            <a:r>
              <a:rPr lang="de-DE" dirty="0"/>
              <a:t> </a:t>
            </a:r>
            <a:r>
              <a:rPr lang="de-DE" dirty="0" err="1"/>
              <a:t>vocabulary</a:t>
            </a:r>
            <a:endParaRPr lang="de-DE" dirty="0"/>
          </a:p>
          <a:p>
            <a:pPr marL="285750" indent="-285750" algn="l">
              <a:buFont typeface="Arial" panose="020B0604020202020204" pitchFamily="34" charset="0"/>
              <a:buChar char="•"/>
            </a:pPr>
            <a:r>
              <a:rPr lang="de-DE" dirty="0" err="1"/>
              <a:t>To</a:t>
            </a:r>
            <a:r>
              <a:rPr lang="de-DE" dirty="0"/>
              <a:t> </a:t>
            </a:r>
            <a:r>
              <a:rPr lang="de-DE" dirty="0" err="1"/>
              <a:t>articulate</a:t>
            </a:r>
            <a:r>
              <a:rPr lang="de-DE" dirty="0"/>
              <a:t> </a:t>
            </a:r>
            <a:r>
              <a:rPr lang="de-DE" dirty="0" err="1"/>
              <a:t>your</a:t>
            </a:r>
            <a:r>
              <a:rPr lang="de-DE" dirty="0"/>
              <a:t> </a:t>
            </a:r>
            <a:r>
              <a:rPr lang="de-DE" dirty="0" err="1"/>
              <a:t>thoughts</a:t>
            </a:r>
            <a:r>
              <a:rPr lang="de-DE" dirty="0"/>
              <a:t> </a:t>
            </a:r>
            <a:r>
              <a:rPr lang="de-DE" dirty="0" err="1"/>
              <a:t>more</a:t>
            </a:r>
            <a:r>
              <a:rPr lang="de-DE" dirty="0"/>
              <a:t> </a:t>
            </a:r>
            <a:r>
              <a:rPr lang="de-DE" dirty="0" err="1"/>
              <a:t>clearly</a:t>
            </a:r>
            <a:endParaRPr lang="de-DE" dirty="0"/>
          </a:p>
          <a:p>
            <a:pPr marL="285750" indent="-285750" algn="l">
              <a:buFont typeface="Arial" panose="020B0604020202020204" pitchFamily="34" charset="0"/>
              <a:buChar char="•"/>
            </a:pPr>
            <a:r>
              <a:rPr lang="de-DE" dirty="0" err="1"/>
              <a:t>To</a:t>
            </a:r>
            <a:r>
              <a:rPr lang="de-DE" dirty="0"/>
              <a:t> </a:t>
            </a:r>
            <a:r>
              <a:rPr lang="de-DE" dirty="0" err="1"/>
              <a:t>strengthen</a:t>
            </a:r>
            <a:r>
              <a:rPr lang="de-DE" dirty="0"/>
              <a:t> </a:t>
            </a:r>
            <a:r>
              <a:rPr lang="de-DE" dirty="0" err="1"/>
              <a:t>your</a:t>
            </a:r>
            <a:r>
              <a:rPr lang="de-DE" dirty="0"/>
              <a:t> </a:t>
            </a:r>
            <a:r>
              <a:rPr lang="de-DE" dirty="0" err="1"/>
              <a:t>focus</a:t>
            </a:r>
            <a:r>
              <a:rPr lang="de-DE" dirty="0"/>
              <a:t> </a:t>
            </a:r>
            <a:r>
              <a:rPr lang="de-DE" dirty="0" err="1"/>
              <a:t>while</a:t>
            </a:r>
            <a:r>
              <a:rPr lang="de-DE" dirty="0"/>
              <a:t> </a:t>
            </a:r>
            <a:r>
              <a:rPr lang="de-DE" dirty="0" err="1"/>
              <a:t>reading</a:t>
            </a:r>
            <a:endParaRPr lang="de-DE" dirty="0"/>
          </a:p>
          <a:p>
            <a:pPr marL="285750" indent="-285750" algn="l">
              <a:buFont typeface="Arial" panose="020B0604020202020204" pitchFamily="34" charset="0"/>
              <a:buChar char="•"/>
            </a:pPr>
            <a:r>
              <a:rPr lang="de-DE" dirty="0" err="1"/>
              <a:t>To</a:t>
            </a:r>
            <a:r>
              <a:rPr lang="de-DE" dirty="0"/>
              <a:t> </a:t>
            </a:r>
            <a:r>
              <a:rPr lang="de-DE" dirty="0" err="1"/>
              <a:t>improve</a:t>
            </a:r>
            <a:r>
              <a:rPr lang="de-DE" dirty="0"/>
              <a:t> </a:t>
            </a:r>
            <a:r>
              <a:rPr lang="de-DE" dirty="0" err="1"/>
              <a:t>writing</a:t>
            </a:r>
            <a:r>
              <a:rPr lang="de-DE" dirty="0"/>
              <a:t> </a:t>
            </a:r>
            <a:r>
              <a:rPr lang="de-DE" dirty="0" err="1"/>
              <a:t>abilities</a:t>
            </a:r>
            <a:endParaRPr lang="de-DE" dirty="0"/>
          </a:p>
          <a:p>
            <a:pPr marL="285750" indent="-285750" algn="l">
              <a:buFont typeface="Arial" panose="020B0604020202020204" pitchFamily="34" charset="0"/>
              <a:buChar char="•"/>
            </a:pPr>
            <a:r>
              <a:rPr lang="de-DE" dirty="0" err="1"/>
              <a:t>To</a:t>
            </a:r>
            <a:r>
              <a:rPr lang="de-DE" dirty="0"/>
              <a:t> </a:t>
            </a:r>
            <a:r>
              <a:rPr lang="de-DE" dirty="0" err="1"/>
              <a:t>calculate</a:t>
            </a:r>
            <a:r>
              <a:rPr lang="de-DE" dirty="0"/>
              <a:t> </a:t>
            </a:r>
            <a:r>
              <a:rPr lang="de-DE" dirty="0" err="1"/>
              <a:t>more</a:t>
            </a:r>
            <a:r>
              <a:rPr lang="de-DE" dirty="0"/>
              <a:t> </a:t>
            </a:r>
            <a:r>
              <a:rPr lang="de-DE" dirty="0" err="1"/>
              <a:t>precisely</a:t>
            </a:r>
            <a:r>
              <a:rPr lang="de-DE" dirty="0"/>
              <a:t> </a:t>
            </a:r>
            <a:r>
              <a:rPr lang="de-DE" dirty="0" err="1"/>
              <a:t>and</a:t>
            </a:r>
            <a:r>
              <a:rPr lang="de-DE" dirty="0"/>
              <a:t> </a:t>
            </a:r>
            <a:r>
              <a:rPr lang="de-DE" dirty="0" err="1"/>
              <a:t>quickly</a:t>
            </a:r>
            <a:endParaRPr lang="de-DE" dirty="0"/>
          </a:p>
        </p:txBody>
      </p:sp>
    </p:spTree>
    <p:extLst>
      <p:ext uri="{BB962C8B-B14F-4D97-AF65-F5344CB8AC3E}">
        <p14:creationId xmlns:p14="http://schemas.microsoft.com/office/powerpoint/2010/main" val="1210701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3" cstate="hqprint">
            <a:extLst>
              <a:ext uri="{28A0092B-C50C-407E-A947-70E740481C1C}">
                <a14:useLocalDpi xmlns:a14="http://schemas.microsoft.com/office/drawing/2010/main" val="0"/>
              </a:ext>
            </a:extLst>
          </a:blip>
          <a:srcRect t="5582" r="-216" b="18294"/>
          <a:stretch/>
        </p:blipFill>
        <p:spPr>
          <a:xfrm>
            <a:off x="811378" y="2069503"/>
            <a:ext cx="2768342" cy="4550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p:cNvSpPr txBox="1"/>
          <p:nvPr/>
        </p:nvSpPr>
        <p:spPr>
          <a:xfrm>
            <a:off x="327597" y="1984442"/>
            <a:ext cx="2158409" cy="646331"/>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5) Share </a:t>
            </a:r>
            <a:r>
              <a:rPr lang="de-DE" dirty="0" err="1"/>
              <a:t>your</a:t>
            </a:r>
            <a:r>
              <a:rPr lang="de-DE" dirty="0"/>
              <a:t> </a:t>
            </a:r>
            <a:r>
              <a:rPr lang="de-DE" dirty="0" err="1"/>
              <a:t>motivation</a:t>
            </a:r>
            <a:r>
              <a:rPr lang="de-DE" dirty="0"/>
              <a:t>.</a:t>
            </a:r>
          </a:p>
        </p:txBody>
      </p:sp>
      <p:pic>
        <p:nvPicPr>
          <p:cNvPr id="6" name="Grafik 5"/>
          <p:cNvPicPr>
            <a:picLocks noChangeAspect="1"/>
          </p:cNvPicPr>
          <p:nvPr/>
        </p:nvPicPr>
        <p:blipFill rotWithShape="1">
          <a:blip r:embed="rId4" cstate="hqprint">
            <a:extLst>
              <a:ext uri="{28A0092B-C50C-407E-A947-70E740481C1C}">
                <a14:useLocalDpi xmlns:a14="http://schemas.microsoft.com/office/drawing/2010/main" val="0"/>
              </a:ext>
            </a:extLst>
          </a:blip>
          <a:srcRect l="1" t="19845" r="1127" b="21240"/>
          <a:stretch/>
        </p:blipFill>
        <p:spPr>
          <a:xfrm>
            <a:off x="4316818" y="2630773"/>
            <a:ext cx="3133300" cy="40403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feld 9"/>
          <p:cNvSpPr txBox="1"/>
          <p:nvPr/>
        </p:nvSpPr>
        <p:spPr>
          <a:xfrm>
            <a:off x="4063501" y="1707443"/>
            <a:ext cx="2158409" cy="92333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6) </a:t>
            </a:r>
            <a:r>
              <a:rPr lang="de-DE" dirty="0" err="1"/>
              <a:t>Provide</a:t>
            </a:r>
            <a:r>
              <a:rPr lang="de-DE" dirty="0"/>
              <a:t> </a:t>
            </a:r>
            <a:r>
              <a:rPr lang="de-DE" dirty="0" err="1"/>
              <a:t>information</a:t>
            </a:r>
            <a:r>
              <a:rPr lang="de-DE" dirty="0"/>
              <a:t> on </a:t>
            </a:r>
            <a:r>
              <a:rPr lang="de-DE" dirty="0" err="1"/>
              <a:t>your</a:t>
            </a:r>
            <a:r>
              <a:rPr lang="de-DE" dirty="0"/>
              <a:t> </a:t>
            </a:r>
            <a:r>
              <a:rPr lang="de-DE" dirty="0" err="1"/>
              <a:t>condition</a:t>
            </a:r>
            <a:r>
              <a:rPr lang="de-DE" dirty="0"/>
              <a:t>.</a:t>
            </a:r>
          </a:p>
        </p:txBody>
      </p:sp>
      <p:sp>
        <p:nvSpPr>
          <p:cNvPr id="12" name="Titel 1"/>
          <p:cNvSpPr>
            <a:spLocks noGrp="1"/>
          </p:cNvSpPr>
          <p:nvPr>
            <p:ph type="title"/>
          </p:nvPr>
        </p:nvSpPr>
        <p:spPr>
          <a:xfrm>
            <a:off x="451674" y="927461"/>
            <a:ext cx="11059692" cy="605096"/>
          </a:xfrm>
        </p:spPr>
        <p:txBody>
          <a:bodyPr>
            <a:normAutofit fontScale="90000"/>
          </a:bodyPr>
          <a:lstStyle/>
          <a:p>
            <a:r>
              <a:rPr lang="de-DE" dirty="0" err="1"/>
              <a:t>Get</a:t>
            </a:r>
            <a:r>
              <a:rPr lang="de-DE" dirty="0"/>
              <a:t> </a:t>
            </a:r>
            <a:r>
              <a:rPr lang="de-DE" dirty="0" err="1"/>
              <a:t>started</a:t>
            </a:r>
            <a:r>
              <a:rPr lang="de-DE" dirty="0"/>
              <a:t>: </a:t>
            </a:r>
            <a:r>
              <a:rPr lang="de-DE" dirty="0" err="1"/>
              <a:t>Complete</a:t>
            </a:r>
            <a:r>
              <a:rPr lang="de-DE" dirty="0"/>
              <a:t> </a:t>
            </a:r>
            <a:r>
              <a:rPr lang="de-DE" dirty="0" err="1"/>
              <a:t>introductory</a:t>
            </a:r>
            <a:r>
              <a:rPr lang="de-DE" dirty="0"/>
              <a:t> </a:t>
            </a:r>
            <a:r>
              <a:rPr lang="de-DE" dirty="0" err="1"/>
              <a:t>questions</a:t>
            </a:r>
            <a:r>
              <a:rPr lang="de-DE" dirty="0"/>
              <a:t> </a:t>
            </a:r>
            <a:r>
              <a:rPr lang="de-DE" dirty="0" err="1"/>
              <a:t>to</a:t>
            </a:r>
            <a:r>
              <a:rPr lang="de-DE" dirty="0"/>
              <a:t> </a:t>
            </a:r>
            <a:r>
              <a:rPr lang="de-DE" dirty="0" err="1"/>
              <a:t>personalize</a:t>
            </a:r>
            <a:r>
              <a:rPr lang="de-DE" dirty="0"/>
              <a:t> </a:t>
            </a:r>
            <a:r>
              <a:rPr lang="de-DE" dirty="0" err="1"/>
              <a:t>your</a:t>
            </a:r>
            <a:r>
              <a:rPr lang="de-DE" dirty="0"/>
              <a:t> </a:t>
            </a:r>
            <a:r>
              <a:rPr lang="de-DE" dirty="0" err="1"/>
              <a:t>experience</a:t>
            </a:r>
            <a:endParaRPr lang="de-DE" dirty="0"/>
          </a:p>
        </p:txBody>
      </p:sp>
      <p:pic>
        <p:nvPicPr>
          <p:cNvPr id="11" name="Grafik 10"/>
          <p:cNvPicPr>
            <a:picLocks noChangeAspect="1"/>
          </p:cNvPicPr>
          <p:nvPr/>
        </p:nvPicPr>
        <p:blipFill rotWithShape="1">
          <a:blip r:embed="rId5" cstate="hqprint">
            <a:extLst>
              <a:ext uri="{28A0092B-C50C-407E-A947-70E740481C1C}">
                <a14:useLocalDpi xmlns:a14="http://schemas.microsoft.com/office/drawing/2010/main" val="0"/>
              </a:ext>
            </a:extLst>
          </a:blip>
          <a:srcRect l="-1" t="32713" r="119" b="14573"/>
          <a:stretch/>
        </p:blipFill>
        <p:spPr>
          <a:xfrm>
            <a:off x="8484482" y="2667202"/>
            <a:ext cx="3165198" cy="361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feld 14"/>
          <p:cNvSpPr txBox="1"/>
          <p:nvPr/>
        </p:nvSpPr>
        <p:spPr>
          <a:xfrm>
            <a:off x="7765839" y="1765137"/>
            <a:ext cx="2590273" cy="120032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7) </a:t>
            </a:r>
            <a:r>
              <a:rPr lang="de-DE" dirty="0" err="1"/>
              <a:t>Get</a:t>
            </a:r>
            <a:r>
              <a:rPr lang="de-DE" dirty="0"/>
              <a:t> </a:t>
            </a:r>
            <a:r>
              <a:rPr lang="de-DE" dirty="0" err="1"/>
              <a:t>ready</a:t>
            </a:r>
            <a:r>
              <a:rPr lang="de-DE" dirty="0"/>
              <a:t> </a:t>
            </a:r>
            <a:r>
              <a:rPr lang="de-DE" dirty="0" err="1"/>
              <a:t>to</a:t>
            </a:r>
            <a:r>
              <a:rPr lang="de-DE" dirty="0"/>
              <a:t> </a:t>
            </a:r>
            <a:r>
              <a:rPr lang="de-DE" dirty="0" err="1"/>
              <a:t>provide</a:t>
            </a:r>
            <a:r>
              <a:rPr lang="de-DE" dirty="0"/>
              <a:t> </a:t>
            </a:r>
            <a:r>
              <a:rPr lang="de-DE" dirty="0" err="1"/>
              <a:t>further</a:t>
            </a:r>
            <a:r>
              <a:rPr lang="de-DE" dirty="0"/>
              <a:t> </a:t>
            </a:r>
            <a:r>
              <a:rPr lang="de-DE" dirty="0" err="1"/>
              <a:t>information</a:t>
            </a:r>
            <a:r>
              <a:rPr lang="de-DE" dirty="0"/>
              <a:t>, </a:t>
            </a:r>
            <a:r>
              <a:rPr lang="de-DE" dirty="0" err="1"/>
              <a:t>complete</a:t>
            </a:r>
            <a:r>
              <a:rPr lang="de-DE" dirty="0"/>
              <a:t> </a:t>
            </a:r>
            <a:r>
              <a:rPr lang="de-DE" dirty="0" err="1"/>
              <a:t>settings</a:t>
            </a:r>
            <a:r>
              <a:rPr lang="de-DE" dirty="0"/>
              <a:t> </a:t>
            </a:r>
            <a:r>
              <a:rPr lang="de-DE" dirty="0" err="1"/>
              <a:t>and</a:t>
            </a:r>
            <a:r>
              <a:rPr lang="de-DE" dirty="0"/>
              <a:t> </a:t>
            </a:r>
            <a:r>
              <a:rPr lang="de-DE" dirty="0" err="1"/>
              <a:t>introductory</a:t>
            </a:r>
            <a:r>
              <a:rPr lang="de-DE" dirty="0"/>
              <a:t> </a:t>
            </a:r>
            <a:r>
              <a:rPr lang="de-DE" dirty="0" err="1"/>
              <a:t>exercises</a:t>
            </a:r>
            <a:r>
              <a:rPr lang="de-DE" dirty="0"/>
              <a:t>.</a:t>
            </a:r>
          </a:p>
        </p:txBody>
      </p:sp>
    </p:spTree>
    <p:extLst>
      <p:ext uri="{BB962C8B-B14F-4D97-AF65-F5344CB8AC3E}">
        <p14:creationId xmlns:p14="http://schemas.microsoft.com/office/powerpoint/2010/main" val="42234360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327597" y="1984442"/>
            <a:ext cx="2158409" cy="369332"/>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8) Select </a:t>
            </a:r>
            <a:r>
              <a:rPr lang="de-DE" dirty="0" err="1"/>
              <a:t>language</a:t>
            </a:r>
            <a:r>
              <a:rPr lang="de-DE" dirty="0"/>
              <a:t>.</a:t>
            </a:r>
          </a:p>
        </p:txBody>
      </p:sp>
      <p:sp>
        <p:nvSpPr>
          <p:cNvPr id="10" name="Textfeld 9"/>
          <p:cNvSpPr txBox="1"/>
          <p:nvPr/>
        </p:nvSpPr>
        <p:spPr>
          <a:xfrm>
            <a:off x="3957177" y="1611750"/>
            <a:ext cx="1444163" cy="341632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de-DE" dirty="0"/>
              <a:t>9) </a:t>
            </a:r>
            <a:r>
              <a:rPr lang="de-DE" dirty="0" err="1"/>
              <a:t>Provide</a:t>
            </a:r>
            <a:r>
              <a:rPr lang="de-DE" dirty="0"/>
              <a:t> </a:t>
            </a:r>
            <a:r>
              <a:rPr lang="de-DE" dirty="0" err="1"/>
              <a:t>further</a:t>
            </a:r>
            <a:r>
              <a:rPr lang="de-DE" dirty="0"/>
              <a:t> </a:t>
            </a:r>
            <a:r>
              <a:rPr lang="de-DE" dirty="0" err="1"/>
              <a:t>information</a:t>
            </a:r>
            <a:r>
              <a:rPr lang="de-DE" dirty="0"/>
              <a:t>, </a:t>
            </a:r>
            <a:r>
              <a:rPr lang="de-DE" dirty="0" err="1"/>
              <a:t>complete</a:t>
            </a:r>
            <a:r>
              <a:rPr lang="de-DE" dirty="0"/>
              <a:t> </a:t>
            </a:r>
            <a:r>
              <a:rPr lang="de-DE" dirty="0" err="1"/>
              <a:t>settings</a:t>
            </a:r>
            <a:r>
              <a:rPr lang="de-DE" dirty="0"/>
              <a:t> </a:t>
            </a:r>
            <a:r>
              <a:rPr lang="de-DE" dirty="0" err="1"/>
              <a:t>and</a:t>
            </a:r>
            <a:r>
              <a:rPr lang="de-DE" dirty="0"/>
              <a:t> </a:t>
            </a:r>
            <a:r>
              <a:rPr lang="de-DE" dirty="0" err="1"/>
              <a:t>introductory</a:t>
            </a:r>
            <a:r>
              <a:rPr lang="de-DE" dirty="0"/>
              <a:t> </a:t>
            </a:r>
            <a:r>
              <a:rPr lang="de-DE" dirty="0" err="1"/>
              <a:t>exercises</a:t>
            </a:r>
            <a:r>
              <a:rPr lang="de-DE" dirty="0"/>
              <a:t>.</a:t>
            </a:r>
          </a:p>
          <a:p>
            <a:endParaRPr lang="de-DE" dirty="0"/>
          </a:p>
          <a:p>
            <a:r>
              <a:rPr lang="de-DE" dirty="0"/>
              <a:t>See </a:t>
            </a:r>
            <a:r>
              <a:rPr lang="de-DE" dirty="0" err="1"/>
              <a:t>examples</a:t>
            </a:r>
            <a:r>
              <a:rPr lang="de-DE" dirty="0"/>
              <a:t> on </a:t>
            </a:r>
            <a:r>
              <a:rPr lang="de-DE" dirty="0" err="1"/>
              <a:t>the</a:t>
            </a:r>
            <a:r>
              <a:rPr lang="de-DE" dirty="0"/>
              <a:t> </a:t>
            </a:r>
            <a:r>
              <a:rPr lang="de-DE" dirty="0" err="1"/>
              <a:t>right</a:t>
            </a:r>
            <a:r>
              <a:rPr lang="de-DE" dirty="0"/>
              <a:t> </a:t>
            </a:r>
            <a:r>
              <a:rPr lang="de-DE" dirty="0" err="1"/>
              <a:t>side</a:t>
            </a:r>
            <a:r>
              <a:rPr lang="de-DE" dirty="0"/>
              <a:t>.</a:t>
            </a:r>
          </a:p>
          <a:p>
            <a:pPr algn="l"/>
            <a:endParaRPr lang="de-DE" dirty="0"/>
          </a:p>
        </p:txBody>
      </p:sp>
      <p:sp>
        <p:nvSpPr>
          <p:cNvPr id="12" name="Titel 1"/>
          <p:cNvSpPr>
            <a:spLocks noGrp="1"/>
          </p:cNvSpPr>
          <p:nvPr>
            <p:ph type="title"/>
          </p:nvPr>
        </p:nvSpPr>
        <p:spPr>
          <a:xfrm>
            <a:off x="451674" y="927461"/>
            <a:ext cx="11059692" cy="605096"/>
          </a:xfrm>
        </p:spPr>
        <p:txBody>
          <a:bodyPr>
            <a:normAutofit/>
          </a:bodyPr>
          <a:lstStyle/>
          <a:p>
            <a:r>
              <a:rPr lang="de-DE" dirty="0" err="1"/>
              <a:t>Get</a:t>
            </a:r>
            <a:r>
              <a:rPr lang="de-DE" dirty="0"/>
              <a:t> </a:t>
            </a:r>
            <a:r>
              <a:rPr lang="de-DE" dirty="0" err="1"/>
              <a:t>started</a:t>
            </a:r>
            <a:r>
              <a:rPr lang="de-DE" dirty="0"/>
              <a:t>: </a:t>
            </a:r>
            <a:r>
              <a:rPr lang="de-DE" dirty="0" err="1"/>
              <a:t>Complete</a:t>
            </a:r>
            <a:r>
              <a:rPr lang="de-DE" dirty="0"/>
              <a:t> </a:t>
            </a:r>
            <a:r>
              <a:rPr lang="de-DE" dirty="0" err="1"/>
              <a:t>settings</a:t>
            </a:r>
            <a:r>
              <a:rPr lang="de-DE" dirty="0"/>
              <a:t> </a:t>
            </a:r>
            <a:r>
              <a:rPr lang="de-DE" dirty="0" err="1"/>
              <a:t>and</a:t>
            </a:r>
            <a:r>
              <a:rPr lang="de-DE" dirty="0"/>
              <a:t> </a:t>
            </a:r>
            <a:r>
              <a:rPr lang="de-DE" dirty="0" err="1"/>
              <a:t>games</a:t>
            </a:r>
            <a:r>
              <a:rPr lang="de-DE" dirty="0"/>
              <a:t> </a:t>
            </a:r>
            <a:r>
              <a:rPr lang="de-DE" dirty="0" err="1"/>
              <a:t>to</a:t>
            </a:r>
            <a:r>
              <a:rPr lang="de-DE" dirty="0"/>
              <a:t> </a:t>
            </a:r>
            <a:r>
              <a:rPr lang="de-DE" dirty="0" err="1"/>
              <a:t>personalize</a:t>
            </a:r>
            <a:r>
              <a:rPr lang="de-DE" dirty="0"/>
              <a:t> </a:t>
            </a:r>
            <a:r>
              <a:rPr lang="de-DE" dirty="0" err="1"/>
              <a:t>your</a:t>
            </a:r>
            <a:r>
              <a:rPr lang="de-DE" dirty="0"/>
              <a:t> </a:t>
            </a:r>
            <a:r>
              <a:rPr lang="de-DE" dirty="0" err="1"/>
              <a:t>experience</a:t>
            </a:r>
            <a:endParaRPr lang="de-DE" dirty="0"/>
          </a:p>
        </p:txBody>
      </p:sp>
      <p:pic>
        <p:nvPicPr>
          <p:cNvPr id="2" name="Grafik 1"/>
          <p:cNvPicPr>
            <a:picLocks noChangeAspect="1"/>
          </p:cNvPicPr>
          <p:nvPr/>
        </p:nvPicPr>
        <p:blipFill rotWithShape="1">
          <a:blip r:embed="rId3" cstate="hqprint">
            <a:extLst>
              <a:ext uri="{28A0092B-C50C-407E-A947-70E740481C1C}">
                <a14:useLocalDpi xmlns:a14="http://schemas.microsoft.com/office/drawing/2010/main" val="0"/>
              </a:ext>
            </a:extLst>
          </a:blip>
          <a:srcRect t="28993" r="-216" b="28681"/>
          <a:stretch/>
        </p:blipFill>
        <p:spPr>
          <a:xfrm>
            <a:off x="327597" y="2584606"/>
            <a:ext cx="3175831" cy="2902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Grafik 2"/>
          <p:cNvPicPr>
            <a:picLocks noChangeAspect="1"/>
          </p:cNvPicPr>
          <p:nvPr/>
        </p:nvPicPr>
        <p:blipFill rotWithShape="1">
          <a:blip r:embed="rId4" cstate="hqprint">
            <a:extLst>
              <a:ext uri="{28A0092B-C50C-407E-A947-70E740481C1C}">
                <a14:useLocalDpi xmlns:a14="http://schemas.microsoft.com/office/drawing/2010/main" val="0"/>
              </a:ext>
            </a:extLst>
          </a:blip>
          <a:srcRect l="1239" t="4806" r="1126" b="7287"/>
          <a:stretch/>
        </p:blipFill>
        <p:spPr>
          <a:xfrm>
            <a:off x="5518298" y="1611750"/>
            <a:ext cx="2336316" cy="4552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rotWithShape="1">
          <a:blip r:embed="rId5" cstate="hqprint">
            <a:extLst>
              <a:ext uri="{28A0092B-C50C-407E-A947-70E740481C1C}">
                <a14:useLocalDpi xmlns:a14="http://schemas.microsoft.com/office/drawing/2010/main" val="0"/>
              </a:ext>
            </a:extLst>
          </a:blip>
          <a:srcRect l="21397" t="3960" r="22869" b="7858"/>
          <a:stretch/>
        </p:blipFill>
        <p:spPr>
          <a:xfrm>
            <a:off x="8059478" y="1613219"/>
            <a:ext cx="1329070" cy="455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Grafik 7"/>
          <p:cNvPicPr>
            <a:picLocks noChangeAspect="1"/>
          </p:cNvPicPr>
          <p:nvPr/>
        </p:nvPicPr>
        <p:blipFill rotWithShape="1">
          <a:blip r:embed="rId6" cstate="hqprint">
            <a:extLst>
              <a:ext uri="{28A0092B-C50C-407E-A947-70E740481C1C}">
                <a14:useLocalDpi xmlns:a14="http://schemas.microsoft.com/office/drawing/2010/main" val="0"/>
              </a:ext>
            </a:extLst>
          </a:blip>
          <a:srcRect l="2916" t="4693" r="3473" b="13447"/>
          <a:stretch/>
        </p:blipFill>
        <p:spPr>
          <a:xfrm>
            <a:off x="9537405" y="1549758"/>
            <a:ext cx="2488018" cy="4708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4155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3" cstate="hqprint">
            <a:extLst>
              <a:ext uri="{28A0092B-C50C-407E-A947-70E740481C1C}">
                <a14:useLocalDpi xmlns:a14="http://schemas.microsoft.com/office/drawing/2010/main" val="0"/>
              </a:ext>
            </a:extLst>
          </a:blip>
          <a:srcRect t="28527" r="1798" b="26822"/>
          <a:stretch/>
        </p:blipFill>
        <p:spPr>
          <a:xfrm>
            <a:off x="526102" y="3211032"/>
            <a:ext cx="3112035" cy="3062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p:cNvSpPr txBox="1"/>
          <p:nvPr/>
        </p:nvSpPr>
        <p:spPr>
          <a:xfrm>
            <a:off x="244189" y="1831737"/>
            <a:ext cx="2158409"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10) </a:t>
            </a:r>
            <a:r>
              <a:rPr lang="de-DE" dirty="0" err="1"/>
              <a:t>Once</a:t>
            </a:r>
            <a:r>
              <a:rPr lang="de-DE" dirty="0"/>
              <a:t> </a:t>
            </a:r>
            <a:r>
              <a:rPr lang="de-DE" dirty="0" err="1"/>
              <a:t>the</a:t>
            </a:r>
            <a:r>
              <a:rPr lang="de-DE" dirty="0"/>
              <a:t> </a:t>
            </a:r>
            <a:r>
              <a:rPr lang="de-DE" dirty="0" err="1"/>
              <a:t>introductory</a:t>
            </a:r>
            <a:r>
              <a:rPr lang="de-DE" dirty="0"/>
              <a:t> </a:t>
            </a:r>
            <a:r>
              <a:rPr lang="de-DE" dirty="0" err="1"/>
              <a:t>part</a:t>
            </a:r>
            <a:r>
              <a:rPr lang="de-DE" dirty="0"/>
              <a:t> </a:t>
            </a:r>
            <a:r>
              <a:rPr lang="de-DE" dirty="0" err="1"/>
              <a:t>is</a:t>
            </a:r>
            <a:r>
              <a:rPr lang="de-DE" dirty="0"/>
              <a:t> </a:t>
            </a:r>
            <a:r>
              <a:rPr lang="de-DE" dirty="0" err="1"/>
              <a:t>completed</a:t>
            </a:r>
            <a:r>
              <a:rPr lang="de-DE" dirty="0"/>
              <a:t>, </a:t>
            </a:r>
            <a:r>
              <a:rPr lang="de-DE" dirty="0" err="1"/>
              <a:t>the</a:t>
            </a:r>
            <a:r>
              <a:rPr lang="de-DE" dirty="0"/>
              <a:t> </a:t>
            </a:r>
            <a:r>
              <a:rPr lang="de-DE" dirty="0" err="1"/>
              <a:t>app</a:t>
            </a:r>
            <a:r>
              <a:rPr lang="de-DE" dirty="0"/>
              <a:t> will </a:t>
            </a:r>
            <a:r>
              <a:rPr lang="de-DE" dirty="0" err="1"/>
              <a:t>assess</a:t>
            </a:r>
            <a:r>
              <a:rPr lang="de-DE" dirty="0"/>
              <a:t> </a:t>
            </a:r>
            <a:r>
              <a:rPr lang="de-DE" dirty="0" err="1"/>
              <a:t>you</a:t>
            </a:r>
            <a:r>
              <a:rPr lang="de-DE" dirty="0"/>
              <a:t> </a:t>
            </a:r>
            <a:r>
              <a:rPr lang="de-DE" dirty="0" err="1"/>
              <a:t>skill</a:t>
            </a:r>
            <a:r>
              <a:rPr lang="de-DE" dirty="0"/>
              <a:t> </a:t>
            </a:r>
            <a:r>
              <a:rPr lang="de-DE" dirty="0" err="1"/>
              <a:t>level</a:t>
            </a:r>
            <a:r>
              <a:rPr lang="de-DE" dirty="0"/>
              <a:t>.</a:t>
            </a:r>
          </a:p>
        </p:txBody>
      </p:sp>
      <p:sp>
        <p:nvSpPr>
          <p:cNvPr id="12" name="Titel 1"/>
          <p:cNvSpPr>
            <a:spLocks noGrp="1"/>
          </p:cNvSpPr>
          <p:nvPr>
            <p:ph type="title"/>
          </p:nvPr>
        </p:nvSpPr>
        <p:spPr>
          <a:xfrm>
            <a:off x="451674" y="927461"/>
            <a:ext cx="11059692" cy="605096"/>
          </a:xfrm>
        </p:spPr>
        <p:txBody>
          <a:bodyPr>
            <a:normAutofit/>
          </a:bodyPr>
          <a:lstStyle/>
          <a:p>
            <a:r>
              <a:rPr lang="de-DE" dirty="0" err="1"/>
              <a:t>Get</a:t>
            </a:r>
            <a:r>
              <a:rPr lang="de-DE" dirty="0"/>
              <a:t> </a:t>
            </a:r>
            <a:r>
              <a:rPr lang="de-DE" dirty="0" err="1"/>
              <a:t>started</a:t>
            </a:r>
            <a:r>
              <a:rPr lang="de-DE" dirty="0"/>
              <a:t>: </a:t>
            </a:r>
            <a:r>
              <a:rPr lang="de-DE" dirty="0" err="1"/>
              <a:t>Get</a:t>
            </a:r>
            <a:r>
              <a:rPr lang="de-DE" dirty="0"/>
              <a:t> </a:t>
            </a:r>
            <a:r>
              <a:rPr lang="de-DE" dirty="0" err="1"/>
              <a:t>results</a:t>
            </a:r>
            <a:r>
              <a:rPr lang="de-DE" dirty="0"/>
              <a:t> on </a:t>
            </a:r>
            <a:r>
              <a:rPr lang="de-DE" dirty="0" err="1"/>
              <a:t>your</a:t>
            </a:r>
            <a:r>
              <a:rPr lang="de-DE" dirty="0"/>
              <a:t> </a:t>
            </a:r>
            <a:r>
              <a:rPr lang="de-DE" dirty="0" err="1"/>
              <a:t>starting</a:t>
            </a:r>
            <a:r>
              <a:rPr lang="de-DE" dirty="0"/>
              <a:t> </a:t>
            </a:r>
            <a:r>
              <a:rPr lang="de-DE" dirty="0" err="1"/>
              <a:t>skill</a:t>
            </a:r>
            <a:r>
              <a:rPr lang="de-DE" dirty="0"/>
              <a:t> </a:t>
            </a:r>
            <a:r>
              <a:rPr lang="de-DE" dirty="0" err="1"/>
              <a:t>level</a:t>
            </a:r>
            <a:endParaRPr lang="de-DE" dirty="0"/>
          </a:p>
        </p:txBody>
      </p:sp>
      <p:pic>
        <p:nvPicPr>
          <p:cNvPr id="6" name="Grafik 5"/>
          <p:cNvPicPr>
            <a:picLocks noChangeAspect="1"/>
          </p:cNvPicPr>
          <p:nvPr/>
        </p:nvPicPr>
        <p:blipFill rotWithShape="1">
          <a:blip r:embed="rId4" cstate="hqprint">
            <a:extLst>
              <a:ext uri="{28A0092B-C50C-407E-A947-70E740481C1C}">
                <a14:useLocalDpi xmlns:a14="http://schemas.microsoft.com/office/drawing/2010/main" val="0"/>
              </a:ext>
            </a:extLst>
          </a:blip>
          <a:srcRect l="-1" t="25116" r="-217" b="3566"/>
          <a:stretch/>
        </p:blipFill>
        <p:spPr>
          <a:xfrm>
            <a:off x="4181781" y="1532557"/>
            <a:ext cx="3327330" cy="5124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feld 10"/>
          <p:cNvSpPr txBox="1"/>
          <p:nvPr/>
        </p:nvSpPr>
        <p:spPr>
          <a:xfrm>
            <a:off x="4181781" y="4259743"/>
            <a:ext cx="2506098" cy="120032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11) </a:t>
            </a:r>
            <a:r>
              <a:rPr lang="de-DE" dirty="0" err="1"/>
              <a:t>Elevate</a:t>
            </a:r>
            <a:r>
              <a:rPr lang="de-DE" dirty="0"/>
              <a:t> will </a:t>
            </a:r>
            <a:r>
              <a:rPr lang="de-DE" dirty="0" err="1"/>
              <a:t>use</a:t>
            </a:r>
            <a:r>
              <a:rPr lang="de-DE" dirty="0"/>
              <a:t> a </a:t>
            </a:r>
            <a:r>
              <a:rPr lang="de-DE" dirty="0" err="1"/>
              <a:t>numerical</a:t>
            </a:r>
            <a:r>
              <a:rPr lang="de-DE" dirty="0"/>
              <a:t> </a:t>
            </a:r>
            <a:r>
              <a:rPr lang="de-DE" dirty="0" err="1"/>
              <a:t>value</a:t>
            </a:r>
            <a:r>
              <a:rPr lang="de-DE" dirty="0"/>
              <a:t> </a:t>
            </a:r>
            <a:r>
              <a:rPr lang="de-DE" dirty="0" err="1"/>
              <a:t>to</a:t>
            </a:r>
            <a:r>
              <a:rPr lang="de-DE" dirty="0"/>
              <a:t> </a:t>
            </a:r>
            <a:r>
              <a:rPr lang="de-DE" dirty="0" err="1"/>
              <a:t>assess</a:t>
            </a:r>
            <a:r>
              <a:rPr lang="de-DE" dirty="0"/>
              <a:t> </a:t>
            </a:r>
            <a:r>
              <a:rPr lang="de-DE" dirty="0" err="1"/>
              <a:t>your</a:t>
            </a:r>
            <a:r>
              <a:rPr lang="de-DE" dirty="0"/>
              <a:t> </a:t>
            </a:r>
            <a:r>
              <a:rPr lang="de-DE" dirty="0" err="1"/>
              <a:t>level</a:t>
            </a:r>
            <a:r>
              <a:rPr lang="de-DE" dirty="0"/>
              <a:t>, </a:t>
            </a:r>
            <a:r>
              <a:rPr lang="de-DE" dirty="0" err="1"/>
              <a:t>the</a:t>
            </a:r>
            <a:r>
              <a:rPr lang="de-DE" dirty="0"/>
              <a:t> EPQ. Click „</a:t>
            </a:r>
            <a:r>
              <a:rPr lang="de-DE" dirty="0" err="1"/>
              <a:t>Get</a:t>
            </a:r>
            <a:r>
              <a:rPr lang="de-DE" dirty="0"/>
              <a:t> </a:t>
            </a:r>
            <a:r>
              <a:rPr lang="de-DE" dirty="0" err="1"/>
              <a:t>results</a:t>
            </a:r>
            <a:r>
              <a:rPr lang="de-DE" dirty="0"/>
              <a:t>“.</a:t>
            </a:r>
          </a:p>
        </p:txBody>
      </p:sp>
      <p:pic>
        <p:nvPicPr>
          <p:cNvPr id="9" name="Grafik 8"/>
          <p:cNvPicPr>
            <a:picLocks noChangeAspect="1"/>
          </p:cNvPicPr>
          <p:nvPr/>
        </p:nvPicPr>
        <p:blipFill rotWithShape="1">
          <a:blip r:embed="rId5" cstate="hqprint">
            <a:extLst>
              <a:ext uri="{28A0092B-C50C-407E-A947-70E740481C1C}">
                <a14:useLocalDpi xmlns:a14="http://schemas.microsoft.com/office/drawing/2010/main" val="0"/>
              </a:ext>
            </a:extLst>
          </a:blip>
          <a:srcRect l="2245" t="18605" r="2467" b="2635"/>
          <a:stretch/>
        </p:blipFill>
        <p:spPr>
          <a:xfrm>
            <a:off x="8773633" y="1394035"/>
            <a:ext cx="2882276" cy="5155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8035245" y="2010703"/>
            <a:ext cx="2506098" cy="120032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12) Read </a:t>
            </a:r>
            <a:r>
              <a:rPr lang="de-DE" dirty="0" err="1"/>
              <a:t>your</a:t>
            </a:r>
            <a:r>
              <a:rPr lang="de-DE" dirty="0"/>
              <a:t> </a:t>
            </a:r>
            <a:r>
              <a:rPr lang="de-DE" dirty="0" err="1"/>
              <a:t>results</a:t>
            </a:r>
            <a:r>
              <a:rPr lang="de-DE" dirty="0"/>
              <a:t> in </a:t>
            </a:r>
            <a:r>
              <a:rPr lang="de-DE" dirty="0" err="1"/>
              <a:t>each</a:t>
            </a:r>
            <a:r>
              <a:rPr lang="de-DE" dirty="0"/>
              <a:t> </a:t>
            </a:r>
            <a:r>
              <a:rPr lang="de-DE" dirty="0" err="1"/>
              <a:t>category</a:t>
            </a:r>
            <a:r>
              <a:rPr lang="de-DE" dirty="0"/>
              <a:t> </a:t>
            </a:r>
            <a:r>
              <a:rPr lang="de-DE" dirty="0" err="1"/>
              <a:t>and</a:t>
            </a:r>
            <a:r>
              <a:rPr lang="de-DE" dirty="0"/>
              <a:t> </a:t>
            </a:r>
            <a:r>
              <a:rPr lang="de-DE" dirty="0" err="1"/>
              <a:t>click</a:t>
            </a:r>
            <a:r>
              <a:rPr lang="de-DE" dirty="0"/>
              <a:t> „Finish </a:t>
            </a:r>
            <a:r>
              <a:rPr lang="de-DE" dirty="0" err="1"/>
              <a:t>setting</a:t>
            </a:r>
            <a:r>
              <a:rPr lang="de-DE" dirty="0"/>
              <a:t> </a:t>
            </a:r>
            <a:r>
              <a:rPr lang="de-DE" dirty="0" err="1"/>
              <a:t>up</a:t>
            </a:r>
            <a:r>
              <a:rPr lang="de-DE" dirty="0"/>
              <a:t> </a:t>
            </a:r>
            <a:r>
              <a:rPr lang="de-DE" dirty="0" err="1"/>
              <a:t>account</a:t>
            </a:r>
            <a:r>
              <a:rPr lang="de-DE" dirty="0"/>
              <a:t>“ </a:t>
            </a:r>
            <a:r>
              <a:rPr lang="de-DE" dirty="0" err="1"/>
              <a:t>to</a:t>
            </a:r>
            <a:r>
              <a:rPr lang="de-DE" dirty="0"/>
              <a:t> </a:t>
            </a:r>
            <a:r>
              <a:rPr lang="de-DE" dirty="0" err="1"/>
              <a:t>continue</a:t>
            </a:r>
            <a:r>
              <a:rPr lang="de-DE" dirty="0"/>
              <a:t>.</a:t>
            </a:r>
          </a:p>
        </p:txBody>
      </p:sp>
    </p:spTree>
    <p:extLst>
      <p:ext uri="{BB962C8B-B14F-4D97-AF65-F5344CB8AC3E}">
        <p14:creationId xmlns:p14="http://schemas.microsoft.com/office/powerpoint/2010/main" val="1395334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234905" y="1616151"/>
            <a:ext cx="1409417" cy="4278094"/>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sz="1600" dirty="0"/>
              <a:t>13) </a:t>
            </a:r>
            <a:r>
              <a:rPr lang="de-DE" sz="1600" dirty="0" err="1"/>
              <a:t>You</a:t>
            </a:r>
            <a:r>
              <a:rPr lang="de-DE" sz="1600" dirty="0"/>
              <a:t> </a:t>
            </a:r>
            <a:r>
              <a:rPr lang="de-DE" sz="1600" dirty="0" err="1"/>
              <a:t>can</a:t>
            </a:r>
            <a:r>
              <a:rPr lang="de-DE" sz="1600" dirty="0"/>
              <a:t> </a:t>
            </a:r>
            <a:r>
              <a:rPr lang="de-DE" sz="1600" dirty="0" err="1"/>
              <a:t>set</a:t>
            </a:r>
            <a:r>
              <a:rPr lang="de-DE" sz="1600" dirty="0"/>
              <a:t> </a:t>
            </a:r>
            <a:r>
              <a:rPr lang="de-DE" sz="1600" dirty="0" err="1"/>
              <a:t>up</a:t>
            </a:r>
            <a:r>
              <a:rPr lang="de-DE" sz="1600" dirty="0"/>
              <a:t> </a:t>
            </a:r>
            <a:r>
              <a:rPr lang="de-DE" sz="1600" dirty="0" err="1"/>
              <a:t>your</a:t>
            </a:r>
            <a:r>
              <a:rPr lang="de-DE" sz="1600" dirty="0"/>
              <a:t> </a:t>
            </a:r>
            <a:r>
              <a:rPr lang="de-DE" sz="1600" dirty="0" err="1"/>
              <a:t>account</a:t>
            </a:r>
            <a:r>
              <a:rPr lang="de-DE" sz="1600" dirty="0"/>
              <a:t> </a:t>
            </a:r>
            <a:r>
              <a:rPr lang="de-DE" sz="1600" dirty="0" err="1"/>
              <a:t>using</a:t>
            </a:r>
            <a:r>
              <a:rPr lang="de-DE" sz="1600" dirty="0"/>
              <a:t> different </a:t>
            </a:r>
            <a:r>
              <a:rPr lang="de-DE" sz="1600" dirty="0" err="1"/>
              <a:t>ways</a:t>
            </a:r>
            <a:r>
              <a:rPr lang="de-DE" sz="1600" dirty="0"/>
              <a:t>, e. g. </a:t>
            </a:r>
            <a:r>
              <a:rPr lang="de-DE" sz="1600" dirty="0" err="1"/>
              <a:t>using</a:t>
            </a:r>
            <a:r>
              <a:rPr lang="de-DE" sz="1600" dirty="0"/>
              <a:t> </a:t>
            </a:r>
            <a:r>
              <a:rPr lang="de-DE" sz="1600" dirty="0" err="1"/>
              <a:t>your</a:t>
            </a:r>
            <a:r>
              <a:rPr lang="de-DE" sz="1600" dirty="0"/>
              <a:t> email-</a:t>
            </a:r>
            <a:r>
              <a:rPr lang="de-DE" sz="1600" dirty="0" err="1"/>
              <a:t>adress</a:t>
            </a:r>
            <a:r>
              <a:rPr lang="de-DE" sz="1600" dirty="0"/>
              <a:t>. </a:t>
            </a:r>
          </a:p>
          <a:p>
            <a:pPr algn="l"/>
            <a:endParaRPr lang="de-DE" sz="1600" dirty="0"/>
          </a:p>
          <a:p>
            <a:pPr algn="l"/>
            <a:r>
              <a:rPr lang="de-DE" sz="1600" dirty="0" err="1"/>
              <a:t>Provide</a:t>
            </a:r>
            <a:r>
              <a:rPr lang="de-DE" sz="1600" dirty="0"/>
              <a:t>: Name, </a:t>
            </a:r>
            <a:r>
              <a:rPr lang="de-DE" sz="1600" dirty="0" err="1"/>
              <a:t>emai-adress</a:t>
            </a:r>
            <a:r>
              <a:rPr lang="de-DE" sz="1600" dirty="0"/>
              <a:t>, </a:t>
            </a:r>
            <a:r>
              <a:rPr lang="de-DE" sz="1600" dirty="0" err="1"/>
              <a:t>set</a:t>
            </a:r>
            <a:r>
              <a:rPr lang="de-DE" sz="1600" dirty="0"/>
              <a:t> </a:t>
            </a:r>
            <a:r>
              <a:rPr lang="de-DE" sz="1600" dirty="0" err="1"/>
              <a:t>password</a:t>
            </a:r>
            <a:r>
              <a:rPr lang="de-DE" sz="1600" dirty="0"/>
              <a:t>, </a:t>
            </a:r>
            <a:r>
              <a:rPr lang="de-DE" sz="1600" dirty="0" err="1"/>
              <a:t>and</a:t>
            </a:r>
            <a:r>
              <a:rPr lang="de-DE" sz="1600" dirty="0"/>
              <a:t> type in </a:t>
            </a:r>
            <a:r>
              <a:rPr lang="de-DE" sz="1600" dirty="0" err="1"/>
              <a:t>your</a:t>
            </a:r>
            <a:r>
              <a:rPr lang="de-DE" sz="1600" dirty="0"/>
              <a:t> </a:t>
            </a:r>
            <a:r>
              <a:rPr lang="de-DE" sz="1600" dirty="0" err="1"/>
              <a:t>age</a:t>
            </a:r>
            <a:r>
              <a:rPr lang="de-DE" sz="1600" dirty="0"/>
              <a:t>.</a:t>
            </a:r>
          </a:p>
          <a:p>
            <a:pPr algn="l"/>
            <a:endParaRPr lang="de-DE" sz="1600" dirty="0"/>
          </a:p>
          <a:p>
            <a:pPr algn="l"/>
            <a:r>
              <a:rPr lang="de-DE" sz="1600" dirty="0"/>
              <a:t>Click „</a:t>
            </a:r>
            <a:r>
              <a:rPr lang="de-DE" sz="1600" dirty="0" err="1"/>
              <a:t>Sign</a:t>
            </a:r>
            <a:r>
              <a:rPr lang="de-DE" sz="1600" dirty="0"/>
              <a:t> </a:t>
            </a:r>
            <a:r>
              <a:rPr lang="de-DE" sz="1600" dirty="0" err="1"/>
              <a:t>up</a:t>
            </a:r>
            <a:r>
              <a:rPr lang="de-DE" sz="1600" dirty="0"/>
              <a:t>“ </a:t>
            </a:r>
            <a:r>
              <a:rPr lang="de-DE" sz="1600" dirty="0" err="1"/>
              <a:t>to</a:t>
            </a:r>
            <a:r>
              <a:rPr lang="de-DE" sz="1600" dirty="0"/>
              <a:t> </a:t>
            </a:r>
            <a:r>
              <a:rPr lang="de-DE" sz="1600" dirty="0" err="1"/>
              <a:t>continue</a:t>
            </a:r>
            <a:r>
              <a:rPr lang="de-DE" sz="1600" dirty="0"/>
              <a:t>.</a:t>
            </a:r>
          </a:p>
        </p:txBody>
      </p:sp>
      <p:sp>
        <p:nvSpPr>
          <p:cNvPr id="12" name="Titel 1"/>
          <p:cNvSpPr>
            <a:spLocks noGrp="1"/>
          </p:cNvSpPr>
          <p:nvPr>
            <p:ph type="title"/>
          </p:nvPr>
        </p:nvSpPr>
        <p:spPr>
          <a:xfrm>
            <a:off x="451674" y="927461"/>
            <a:ext cx="11059692" cy="605096"/>
          </a:xfrm>
        </p:spPr>
        <p:txBody>
          <a:bodyPr>
            <a:normAutofit/>
          </a:bodyPr>
          <a:lstStyle/>
          <a:p>
            <a:r>
              <a:rPr lang="de-DE" dirty="0" err="1"/>
              <a:t>Get</a:t>
            </a:r>
            <a:r>
              <a:rPr lang="de-DE" dirty="0"/>
              <a:t> </a:t>
            </a:r>
            <a:r>
              <a:rPr lang="de-DE" dirty="0" err="1"/>
              <a:t>started</a:t>
            </a:r>
            <a:r>
              <a:rPr lang="de-DE" dirty="0"/>
              <a:t>: Setting </a:t>
            </a:r>
            <a:r>
              <a:rPr lang="de-DE" dirty="0" err="1"/>
              <a:t>up</a:t>
            </a:r>
            <a:r>
              <a:rPr lang="de-DE" dirty="0"/>
              <a:t> </a:t>
            </a:r>
            <a:r>
              <a:rPr lang="de-DE" dirty="0" err="1"/>
              <a:t>your</a:t>
            </a:r>
            <a:r>
              <a:rPr lang="de-DE" dirty="0"/>
              <a:t> </a:t>
            </a:r>
            <a:r>
              <a:rPr lang="de-DE" dirty="0" err="1"/>
              <a:t>account</a:t>
            </a:r>
            <a:endParaRPr lang="de-DE" dirty="0"/>
          </a:p>
        </p:txBody>
      </p:sp>
      <p:pic>
        <p:nvPicPr>
          <p:cNvPr id="2" name="Grafik 1"/>
          <p:cNvPicPr>
            <a:picLocks noChangeAspect="1"/>
          </p:cNvPicPr>
          <p:nvPr/>
        </p:nvPicPr>
        <p:blipFill rotWithShape="1">
          <a:blip r:embed="rId3" cstate="hqprint">
            <a:extLst>
              <a:ext uri="{28A0092B-C50C-407E-A947-70E740481C1C}">
                <a14:useLocalDpi xmlns:a14="http://schemas.microsoft.com/office/drawing/2010/main" val="0"/>
              </a:ext>
            </a:extLst>
          </a:blip>
          <a:srcRect r="3215" b="9302"/>
          <a:stretch/>
        </p:blipFill>
        <p:spPr>
          <a:xfrm>
            <a:off x="1770564" y="1637415"/>
            <a:ext cx="2592850" cy="49654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feld 3"/>
          <p:cNvSpPr txBox="1"/>
          <p:nvPr/>
        </p:nvSpPr>
        <p:spPr>
          <a:xfrm>
            <a:off x="2785729" y="2222204"/>
            <a:ext cx="1169581" cy="276999"/>
          </a:xfrm>
          <a:prstGeom prst="rect">
            <a:avLst/>
          </a:prstGeom>
        </p:spPr>
        <p:txBody>
          <a:bodyPr wrap="square" rtlCol="0">
            <a:spAutoFit/>
          </a:bodyPr>
          <a:lstStyle/>
          <a:p>
            <a:pPr algn="l"/>
            <a:r>
              <a:rPr lang="de-DE" sz="1200" dirty="0"/>
              <a:t>Name</a:t>
            </a:r>
          </a:p>
        </p:txBody>
      </p:sp>
      <p:sp>
        <p:nvSpPr>
          <p:cNvPr id="14" name="Textfeld 13"/>
          <p:cNvSpPr txBox="1"/>
          <p:nvPr/>
        </p:nvSpPr>
        <p:spPr>
          <a:xfrm>
            <a:off x="2785729" y="2591536"/>
            <a:ext cx="1169581" cy="276999"/>
          </a:xfrm>
          <a:prstGeom prst="rect">
            <a:avLst/>
          </a:prstGeom>
        </p:spPr>
        <p:txBody>
          <a:bodyPr wrap="square" rtlCol="0">
            <a:spAutoFit/>
          </a:bodyPr>
          <a:lstStyle/>
          <a:p>
            <a:pPr algn="l"/>
            <a:r>
              <a:rPr lang="de-DE" sz="1200" dirty="0"/>
              <a:t>E-Mail</a:t>
            </a:r>
          </a:p>
        </p:txBody>
      </p:sp>
      <p:sp>
        <p:nvSpPr>
          <p:cNvPr id="15" name="Textfeld 14"/>
          <p:cNvSpPr txBox="1"/>
          <p:nvPr/>
        </p:nvSpPr>
        <p:spPr>
          <a:xfrm>
            <a:off x="2785729" y="2991659"/>
            <a:ext cx="1169581" cy="276999"/>
          </a:xfrm>
          <a:prstGeom prst="rect">
            <a:avLst/>
          </a:prstGeom>
        </p:spPr>
        <p:txBody>
          <a:bodyPr wrap="square" rtlCol="0">
            <a:spAutoFit/>
          </a:bodyPr>
          <a:lstStyle/>
          <a:p>
            <a:pPr algn="l"/>
            <a:r>
              <a:rPr lang="de-DE" sz="1200" dirty="0"/>
              <a:t>Password</a:t>
            </a:r>
          </a:p>
        </p:txBody>
      </p:sp>
      <p:sp>
        <p:nvSpPr>
          <p:cNvPr id="16" name="Textfeld 15"/>
          <p:cNvSpPr txBox="1"/>
          <p:nvPr/>
        </p:nvSpPr>
        <p:spPr>
          <a:xfrm>
            <a:off x="2785728" y="3420870"/>
            <a:ext cx="1169581" cy="276999"/>
          </a:xfrm>
          <a:prstGeom prst="rect">
            <a:avLst/>
          </a:prstGeom>
        </p:spPr>
        <p:txBody>
          <a:bodyPr wrap="square" rtlCol="0">
            <a:spAutoFit/>
          </a:bodyPr>
          <a:lstStyle/>
          <a:p>
            <a:pPr algn="l"/>
            <a:r>
              <a:rPr lang="de-DE" sz="1200" dirty="0"/>
              <a:t>Age</a:t>
            </a:r>
          </a:p>
        </p:txBody>
      </p:sp>
      <p:pic>
        <p:nvPicPr>
          <p:cNvPr id="8" name="Grafik 7"/>
          <p:cNvPicPr>
            <a:picLocks noChangeAspect="1"/>
          </p:cNvPicPr>
          <p:nvPr/>
        </p:nvPicPr>
        <p:blipFill rotWithShape="1">
          <a:blip r:embed="rId4" cstate="hqprint">
            <a:extLst>
              <a:ext uri="{28A0092B-C50C-407E-A947-70E740481C1C}">
                <a14:useLocalDpi xmlns:a14="http://schemas.microsoft.com/office/drawing/2010/main" val="0"/>
              </a:ext>
            </a:extLst>
          </a:blip>
          <a:srcRect l="19420" t="31049" r="19576" b="11695"/>
          <a:stretch/>
        </p:blipFill>
        <p:spPr>
          <a:xfrm>
            <a:off x="4902315" y="2730035"/>
            <a:ext cx="1796582" cy="3487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feld 17"/>
          <p:cNvSpPr txBox="1"/>
          <p:nvPr/>
        </p:nvSpPr>
        <p:spPr>
          <a:xfrm>
            <a:off x="4649831" y="1511612"/>
            <a:ext cx="2158409" cy="120032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14) </a:t>
            </a:r>
            <a:r>
              <a:rPr lang="de-DE" dirty="0" err="1"/>
              <a:t>Wait</a:t>
            </a:r>
            <a:r>
              <a:rPr lang="de-DE" dirty="0"/>
              <a:t> </a:t>
            </a:r>
            <a:r>
              <a:rPr lang="de-DE" dirty="0" err="1"/>
              <a:t>for</a:t>
            </a:r>
            <a:r>
              <a:rPr lang="de-DE" dirty="0"/>
              <a:t> App </a:t>
            </a:r>
            <a:r>
              <a:rPr lang="de-DE" dirty="0" err="1"/>
              <a:t>to</a:t>
            </a:r>
            <a:r>
              <a:rPr lang="de-DE" dirty="0"/>
              <a:t> </a:t>
            </a:r>
            <a:r>
              <a:rPr lang="de-DE" dirty="0" err="1"/>
              <a:t>create</a:t>
            </a:r>
            <a:r>
              <a:rPr lang="de-DE" dirty="0"/>
              <a:t> </a:t>
            </a:r>
            <a:r>
              <a:rPr lang="de-DE" dirty="0" err="1"/>
              <a:t>your</a:t>
            </a:r>
            <a:r>
              <a:rPr lang="de-DE" dirty="0"/>
              <a:t> </a:t>
            </a:r>
            <a:r>
              <a:rPr lang="de-DE" dirty="0" err="1"/>
              <a:t>account</a:t>
            </a:r>
            <a:r>
              <a:rPr lang="de-DE" dirty="0"/>
              <a:t> </a:t>
            </a:r>
            <a:r>
              <a:rPr lang="de-DE" dirty="0" err="1"/>
              <a:t>and</a:t>
            </a:r>
            <a:r>
              <a:rPr lang="de-DE" dirty="0"/>
              <a:t> </a:t>
            </a:r>
            <a:r>
              <a:rPr lang="de-DE" dirty="0" err="1"/>
              <a:t>training</a:t>
            </a:r>
            <a:r>
              <a:rPr lang="de-DE" dirty="0"/>
              <a:t> </a:t>
            </a:r>
            <a:r>
              <a:rPr lang="de-DE" dirty="0" err="1"/>
              <a:t>programm</a:t>
            </a:r>
            <a:r>
              <a:rPr lang="de-DE" dirty="0"/>
              <a:t>.</a:t>
            </a:r>
          </a:p>
        </p:txBody>
      </p:sp>
      <p:pic>
        <p:nvPicPr>
          <p:cNvPr id="10" name="Grafik 9"/>
          <p:cNvPicPr>
            <a:picLocks noChangeAspect="1"/>
          </p:cNvPicPr>
          <p:nvPr/>
        </p:nvPicPr>
        <p:blipFill rotWithShape="1">
          <a:blip r:embed="rId5" cstate="hqprint">
            <a:extLst>
              <a:ext uri="{28A0092B-C50C-407E-A947-70E740481C1C}">
                <a14:useLocalDpi xmlns:a14="http://schemas.microsoft.com/office/drawing/2010/main" val="0"/>
              </a:ext>
            </a:extLst>
          </a:blip>
          <a:srcRect t="19926" r="119" b="1779"/>
          <a:stretch/>
        </p:blipFill>
        <p:spPr>
          <a:xfrm>
            <a:off x="8885069" y="1435396"/>
            <a:ext cx="3165198" cy="53694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feld 18"/>
          <p:cNvSpPr txBox="1"/>
          <p:nvPr/>
        </p:nvSpPr>
        <p:spPr>
          <a:xfrm>
            <a:off x="7060724" y="1521925"/>
            <a:ext cx="2136439" cy="397031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15) Read </a:t>
            </a:r>
            <a:r>
              <a:rPr lang="de-DE" dirty="0" err="1"/>
              <a:t>information</a:t>
            </a:r>
            <a:r>
              <a:rPr lang="de-DE" dirty="0"/>
              <a:t> on </a:t>
            </a:r>
            <a:r>
              <a:rPr lang="de-DE" dirty="0" err="1"/>
              <a:t>how</a:t>
            </a:r>
            <a:r>
              <a:rPr lang="de-DE" dirty="0"/>
              <a:t> </a:t>
            </a:r>
            <a:r>
              <a:rPr lang="de-DE" dirty="0" err="1"/>
              <a:t>your</a:t>
            </a:r>
            <a:r>
              <a:rPr lang="de-DE" dirty="0"/>
              <a:t> </a:t>
            </a:r>
            <a:r>
              <a:rPr lang="de-DE" dirty="0" err="1"/>
              <a:t>free</a:t>
            </a:r>
            <a:r>
              <a:rPr lang="de-DE" dirty="0"/>
              <a:t> </a:t>
            </a:r>
            <a:r>
              <a:rPr lang="de-DE" dirty="0" err="1"/>
              <a:t>trial</a:t>
            </a:r>
            <a:r>
              <a:rPr lang="de-DE" dirty="0"/>
              <a:t> </a:t>
            </a:r>
            <a:r>
              <a:rPr lang="de-DE" dirty="0" err="1"/>
              <a:t>works</a:t>
            </a:r>
            <a:r>
              <a:rPr lang="de-DE" dirty="0"/>
              <a:t>. </a:t>
            </a:r>
          </a:p>
          <a:p>
            <a:pPr algn="l"/>
            <a:endParaRPr lang="de-DE" dirty="0"/>
          </a:p>
          <a:p>
            <a:pPr algn="l"/>
            <a:r>
              <a:rPr lang="de-DE" dirty="0" err="1"/>
              <a:t>If</a:t>
            </a:r>
            <a:r>
              <a:rPr lang="de-DE" dirty="0"/>
              <a:t> </a:t>
            </a:r>
            <a:r>
              <a:rPr lang="de-DE" dirty="0" err="1"/>
              <a:t>you</a:t>
            </a:r>
            <a:r>
              <a:rPr lang="de-DE" dirty="0"/>
              <a:t> scroll down </a:t>
            </a:r>
            <a:r>
              <a:rPr lang="de-DE" dirty="0" err="1"/>
              <a:t>instructions</a:t>
            </a:r>
            <a:r>
              <a:rPr lang="de-DE" dirty="0"/>
              <a:t> will </a:t>
            </a:r>
            <a:r>
              <a:rPr lang="de-DE" dirty="0" err="1"/>
              <a:t>be</a:t>
            </a:r>
            <a:r>
              <a:rPr lang="de-DE" dirty="0"/>
              <a:t> </a:t>
            </a:r>
            <a:r>
              <a:rPr lang="de-DE" dirty="0" err="1"/>
              <a:t>given</a:t>
            </a:r>
            <a:r>
              <a:rPr lang="de-DE" dirty="0"/>
              <a:t> on </a:t>
            </a:r>
            <a:r>
              <a:rPr lang="de-DE" dirty="0" err="1"/>
              <a:t>how</a:t>
            </a:r>
            <a:r>
              <a:rPr lang="de-DE" dirty="0"/>
              <a:t> </a:t>
            </a:r>
            <a:r>
              <a:rPr lang="de-DE" dirty="0" err="1"/>
              <a:t>to</a:t>
            </a:r>
            <a:r>
              <a:rPr lang="de-DE" dirty="0"/>
              <a:t> </a:t>
            </a:r>
            <a:r>
              <a:rPr lang="de-DE" dirty="0" err="1"/>
              <a:t>cancel</a:t>
            </a:r>
            <a:r>
              <a:rPr lang="de-DE" dirty="0"/>
              <a:t> </a:t>
            </a:r>
            <a:r>
              <a:rPr lang="de-DE" dirty="0" err="1"/>
              <a:t>before</a:t>
            </a:r>
            <a:r>
              <a:rPr lang="de-DE" dirty="0"/>
              <a:t> </a:t>
            </a:r>
            <a:r>
              <a:rPr lang="de-DE" dirty="0" err="1"/>
              <a:t>being</a:t>
            </a:r>
            <a:r>
              <a:rPr lang="de-DE" dirty="0"/>
              <a:t> </a:t>
            </a:r>
            <a:r>
              <a:rPr lang="de-DE" dirty="0" err="1"/>
              <a:t>charged</a:t>
            </a:r>
            <a:r>
              <a:rPr lang="de-DE" dirty="0"/>
              <a:t> after </a:t>
            </a:r>
            <a:r>
              <a:rPr lang="de-DE" dirty="0" err="1"/>
              <a:t>the</a:t>
            </a:r>
            <a:r>
              <a:rPr lang="de-DE" dirty="0"/>
              <a:t> 7 </a:t>
            </a:r>
            <a:r>
              <a:rPr lang="de-DE" dirty="0" err="1"/>
              <a:t>day</a:t>
            </a:r>
            <a:r>
              <a:rPr lang="de-DE" dirty="0"/>
              <a:t> </a:t>
            </a:r>
            <a:r>
              <a:rPr lang="de-DE" dirty="0" err="1"/>
              <a:t>trial</a:t>
            </a:r>
            <a:r>
              <a:rPr lang="de-DE" dirty="0"/>
              <a:t> </a:t>
            </a:r>
            <a:r>
              <a:rPr lang="de-DE" dirty="0" err="1"/>
              <a:t>is</a:t>
            </a:r>
            <a:r>
              <a:rPr lang="de-DE" dirty="0"/>
              <a:t> </a:t>
            </a:r>
            <a:r>
              <a:rPr lang="de-DE" dirty="0" err="1"/>
              <a:t>over</a:t>
            </a:r>
            <a:r>
              <a:rPr lang="de-DE" dirty="0"/>
              <a:t>.</a:t>
            </a:r>
          </a:p>
          <a:p>
            <a:pPr algn="l"/>
            <a:endParaRPr lang="de-DE" dirty="0"/>
          </a:p>
          <a:p>
            <a:pPr algn="l"/>
            <a:r>
              <a:rPr lang="de-DE" dirty="0"/>
              <a:t>Click „Start </a:t>
            </a:r>
            <a:r>
              <a:rPr lang="de-DE" dirty="0" err="1"/>
              <a:t>my</a:t>
            </a:r>
            <a:r>
              <a:rPr lang="de-DE" dirty="0"/>
              <a:t> </a:t>
            </a:r>
            <a:r>
              <a:rPr lang="de-DE" dirty="0" err="1"/>
              <a:t>free</a:t>
            </a:r>
            <a:r>
              <a:rPr lang="de-DE" dirty="0"/>
              <a:t> </a:t>
            </a:r>
            <a:r>
              <a:rPr lang="de-DE" dirty="0" err="1"/>
              <a:t>trial</a:t>
            </a:r>
            <a:r>
              <a:rPr lang="de-DE" dirty="0"/>
              <a:t> </a:t>
            </a:r>
            <a:r>
              <a:rPr lang="de-DE" dirty="0" err="1"/>
              <a:t>now</a:t>
            </a:r>
            <a:r>
              <a:rPr lang="de-DE" dirty="0"/>
              <a:t>“ </a:t>
            </a:r>
            <a:r>
              <a:rPr lang="de-DE" dirty="0" err="1"/>
              <a:t>to</a:t>
            </a:r>
            <a:r>
              <a:rPr lang="de-DE" dirty="0"/>
              <a:t> </a:t>
            </a:r>
            <a:r>
              <a:rPr lang="de-DE" dirty="0" err="1"/>
              <a:t>continue</a:t>
            </a:r>
            <a:r>
              <a:rPr lang="de-DE" dirty="0"/>
              <a:t>.</a:t>
            </a:r>
          </a:p>
        </p:txBody>
      </p:sp>
    </p:spTree>
    <p:extLst>
      <p:ext uri="{BB962C8B-B14F-4D97-AF65-F5344CB8AC3E}">
        <p14:creationId xmlns:p14="http://schemas.microsoft.com/office/powerpoint/2010/main" val="2094065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hqprint">
            <a:extLst>
              <a:ext uri="{28A0092B-C50C-407E-A947-70E740481C1C}">
                <a14:useLocalDpi xmlns:a14="http://schemas.microsoft.com/office/drawing/2010/main" val="0"/>
              </a:ext>
            </a:extLst>
          </a:blip>
          <a:srcRect l="1" t="26822" r="18425" b="39254"/>
          <a:stretch/>
        </p:blipFill>
        <p:spPr>
          <a:xfrm>
            <a:off x="318156" y="2649573"/>
            <a:ext cx="2765286" cy="2326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itel 1"/>
          <p:cNvSpPr>
            <a:spLocks noGrp="1"/>
          </p:cNvSpPr>
          <p:nvPr>
            <p:ph type="title"/>
          </p:nvPr>
        </p:nvSpPr>
        <p:spPr>
          <a:xfrm>
            <a:off x="451674" y="927461"/>
            <a:ext cx="11059692" cy="605096"/>
          </a:xfrm>
        </p:spPr>
        <p:txBody>
          <a:bodyPr>
            <a:normAutofit fontScale="90000"/>
          </a:bodyPr>
          <a:lstStyle/>
          <a:p>
            <a:r>
              <a:rPr lang="de-DE" dirty="0" err="1"/>
              <a:t>Get</a:t>
            </a:r>
            <a:r>
              <a:rPr lang="de-DE" dirty="0"/>
              <a:t> </a:t>
            </a:r>
            <a:r>
              <a:rPr lang="de-DE" dirty="0" err="1"/>
              <a:t>started</a:t>
            </a:r>
            <a:r>
              <a:rPr lang="de-DE" dirty="0"/>
              <a:t>: Setting </a:t>
            </a:r>
            <a:r>
              <a:rPr lang="de-DE" dirty="0" err="1"/>
              <a:t>up</a:t>
            </a:r>
            <a:r>
              <a:rPr lang="de-DE" dirty="0"/>
              <a:t> </a:t>
            </a:r>
            <a:r>
              <a:rPr lang="de-DE" dirty="0" err="1"/>
              <a:t>your</a:t>
            </a:r>
            <a:r>
              <a:rPr lang="de-DE" dirty="0"/>
              <a:t> </a:t>
            </a:r>
            <a:r>
              <a:rPr lang="de-DE" dirty="0" err="1"/>
              <a:t>account</a:t>
            </a:r>
            <a:r>
              <a:rPr lang="de-DE" dirty="0"/>
              <a:t> </a:t>
            </a:r>
            <a:r>
              <a:rPr lang="de-DE" dirty="0" err="1"/>
              <a:t>and</a:t>
            </a:r>
            <a:r>
              <a:rPr lang="de-DE" dirty="0"/>
              <a:t> </a:t>
            </a:r>
            <a:r>
              <a:rPr lang="de-DE" dirty="0" err="1"/>
              <a:t>cancel</a:t>
            </a:r>
            <a:r>
              <a:rPr lang="de-DE" dirty="0"/>
              <a:t> </a:t>
            </a:r>
            <a:r>
              <a:rPr lang="de-DE" dirty="0" err="1"/>
              <a:t>subscription</a:t>
            </a:r>
            <a:r>
              <a:rPr lang="de-DE" dirty="0"/>
              <a:t> </a:t>
            </a:r>
            <a:r>
              <a:rPr lang="de-DE" dirty="0" err="1"/>
              <a:t>to</a:t>
            </a:r>
            <a:r>
              <a:rPr lang="de-DE" dirty="0"/>
              <a:t> </a:t>
            </a:r>
            <a:r>
              <a:rPr lang="de-DE" dirty="0" err="1"/>
              <a:t>avoid</a:t>
            </a:r>
            <a:r>
              <a:rPr lang="de-DE" dirty="0"/>
              <a:t> </a:t>
            </a:r>
            <a:r>
              <a:rPr lang="de-DE" dirty="0" err="1"/>
              <a:t>costs</a:t>
            </a:r>
            <a:endParaRPr lang="de-DE" dirty="0"/>
          </a:p>
        </p:txBody>
      </p:sp>
      <p:sp>
        <p:nvSpPr>
          <p:cNvPr id="18" name="Textfeld 17"/>
          <p:cNvSpPr txBox="1"/>
          <p:nvPr/>
        </p:nvSpPr>
        <p:spPr>
          <a:xfrm>
            <a:off x="318157" y="1948376"/>
            <a:ext cx="1446848" cy="1220126"/>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16) </a:t>
            </a:r>
            <a:r>
              <a:rPr lang="de-DE" dirty="0" err="1"/>
              <a:t>Wait</a:t>
            </a:r>
            <a:r>
              <a:rPr lang="de-DE" dirty="0"/>
              <a:t> </a:t>
            </a:r>
            <a:r>
              <a:rPr lang="de-DE" dirty="0" err="1"/>
              <a:t>for</a:t>
            </a:r>
            <a:r>
              <a:rPr lang="de-DE" dirty="0"/>
              <a:t> App </a:t>
            </a:r>
            <a:r>
              <a:rPr lang="de-DE" dirty="0" err="1"/>
              <a:t>to</a:t>
            </a:r>
            <a:r>
              <a:rPr lang="de-DE" dirty="0"/>
              <a:t> finish </a:t>
            </a:r>
            <a:r>
              <a:rPr lang="de-DE" dirty="0" err="1"/>
              <a:t>creating</a:t>
            </a:r>
            <a:r>
              <a:rPr lang="de-DE" dirty="0"/>
              <a:t> </a:t>
            </a:r>
            <a:r>
              <a:rPr lang="de-DE" dirty="0" err="1"/>
              <a:t>your</a:t>
            </a:r>
            <a:r>
              <a:rPr lang="de-DE" dirty="0"/>
              <a:t> </a:t>
            </a:r>
            <a:r>
              <a:rPr lang="de-DE" dirty="0" err="1"/>
              <a:t>account</a:t>
            </a:r>
            <a:r>
              <a:rPr lang="de-DE" dirty="0"/>
              <a:t>.</a:t>
            </a:r>
          </a:p>
        </p:txBody>
      </p:sp>
      <p:pic>
        <p:nvPicPr>
          <p:cNvPr id="5" name="Grafik 4"/>
          <p:cNvPicPr>
            <a:picLocks noChangeAspect="1"/>
          </p:cNvPicPr>
          <p:nvPr/>
        </p:nvPicPr>
        <p:blipFill rotWithShape="1">
          <a:blip r:embed="rId4" cstate="hqprint">
            <a:extLst>
              <a:ext uri="{28A0092B-C50C-407E-A947-70E740481C1C}">
                <a14:useLocalDpi xmlns:a14="http://schemas.microsoft.com/office/drawing/2010/main" val="0"/>
              </a:ext>
            </a:extLst>
          </a:blip>
          <a:srcRect l="1" t="42170" r="3139" b="3256"/>
          <a:stretch/>
        </p:blipFill>
        <p:spPr>
          <a:xfrm>
            <a:off x="3682170" y="3168501"/>
            <a:ext cx="2899384" cy="3535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feld 16"/>
          <p:cNvSpPr txBox="1"/>
          <p:nvPr/>
        </p:nvSpPr>
        <p:spPr>
          <a:xfrm>
            <a:off x="3383877" y="1611865"/>
            <a:ext cx="3304001"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17) App will </a:t>
            </a:r>
            <a:r>
              <a:rPr lang="de-DE" dirty="0" err="1"/>
              <a:t>ask</a:t>
            </a:r>
            <a:r>
              <a:rPr lang="de-DE" dirty="0"/>
              <a:t> </a:t>
            </a:r>
            <a:r>
              <a:rPr lang="de-DE" dirty="0" err="1"/>
              <a:t>you</a:t>
            </a:r>
            <a:r>
              <a:rPr lang="de-DE" dirty="0"/>
              <a:t> </a:t>
            </a:r>
            <a:r>
              <a:rPr lang="de-DE" dirty="0" err="1"/>
              <a:t>to</a:t>
            </a:r>
            <a:r>
              <a:rPr lang="de-DE" dirty="0"/>
              <a:t> </a:t>
            </a:r>
            <a:r>
              <a:rPr lang="de-DE" dirty="0" err="1"/>
              <a:t>subscribe</a:t>
            </a:r>
            <a:r>
              <a:rPr lang="de-DE" dirty="0"/>
              <a:t>. </a:t>
            </a:r>
            <a:r>
              <a:rPr lang="de-DE" dirty="0" err="1"/>
              <a:t>You</a:t>
            </a:r>
            <a:r>
              <a:rPr lang="de-DE" dirty="0"/>
              <a:t> </a:t>
            </a:r>
            <a:r>
              <a:rPr lang="de-DE" dirty="0" err="1"/>
              <a:t>can</a:t>
            </a:r>
            <a:r>
              <a:rPr lang="de-DE" dirty="0"/>
              <a:t> </a:t>
            </a:r>
            <a:r>
              <a:rPr lang="de-DE" dirty="0" err="1"/>
              <a:t>cancel</a:t>
            </a:r>
            <a:r>
              <a:rPr lang="de-DE" dirty="0"/>
              <a:t> </a:t>
            </a:r>
            <a:r>
              <a:rPr lang="de-DE" dirty="0" err="1"/>
              <a:t>subscription</a:t>
            </a:r>
            <a:r>
              <a:rPr lang="de-DE" dirty="0"/>
              <a:t> </a:t>
            </a:r>
            <a:r>
              <a:rPr lang="de-DE" dirty="0" err="1"/>
              <a:t>and</a:t>
            </a:r>
            <a:r>
              <a:rPr lang="de-DE" dirty="0"/>
              <a:t> still </a:t>
            </a:r>
            <a:r>
              <a:rPr lang="de-DE" dirty="0" err="1"/>
              <a:t>use</a:t>
            </a:r>
            <a:r>
              <a:rPr lang="de-DE" dirty="0"/>
              <a:t> </a:t>
            </a:r>
            <a:r>
              <a:rPr lang="de-DE" dirty="0" err="1"/>
              <a:t>free</a:t>
            </a:r>
            <a:r>
              <a:rPr lang="de-DE" dirty="0"/>
              <a:t> 7 </a:t>
            </a:r>
            <a:r>
              <a:rPr lang="de-DE" dirty="0" err="1"/>
              <a:t>day</a:t>
            </a:r>
            <a:r>
              <a:rPr lang="de-DE" dirty="0"/>
              <a:t> </a:t>
            </a:r>
            <a:r>
              <a:rPr lang="de-DE" dirty="0" err="1"/>
              <a:t>trial</a:t>
            </a:r>
            <a:r>
              <a:rPr lang="de-DE" dirty="0"/>
              <a:t>. Click „</a:t>
            </a:r>
            <a:r>
              <a:rPr lang="de-DE" dirty="0" err="1"/>
              <a:t>subscribe</a:t>
            </a:r>
            <a:r>
              <a:rPr lang="de-DE" dirty="0"/>
              <a:t>“ (</a:t>
            </a:r>
            <a:r>
              <a:rPr lang="de-DE" dirty="0" err="1"/>
              <a:t>here</a:t>
            </a:r>
            <a:r>
              <a:rPr lang="de-DE" dirty="0"/>
              <a:t>: „Abonnieren“) </a:t>
            </a:r>
            <a:r>
              <a:rPr lang="de-DE" dirty="0" err="1"/>
              <a:t>to</a:t>
            </a:r>
            <a:r>
              <a:rPr lang="de-DE" dirty="0"/>
              <a:t> </a:t>
            </a:r>
            <a:r>
              <a:rPr lang="de-DE" dirty="0" err="1"/>
              <a:t>continue</a:t>
            </a:r>
            <a:r>
              <a:rPr lang="de-DE" dirty="0"/>
              <a:t>.</a:t>
            </a:r>
          </a:p>
        </p:txBody>
      </p:sp>
      <p:pic>
        <p:nvPicPr>
          <p:cNvPr id="6" name="Grafik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282966" y="3168501"/>
            <a:ext cx="2786066" cy="32694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feld 19"/>
          <p:cNvSpPr txBox="1"/>
          <p:nvPr/>
        </p:nvSpPr>
        <p:spPr>
          <a:xfrm>
            <a:off x="7066128" y="1532557"/>
            <a:ext cx="3906672"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18) After </a:t>
            </a:r>
            <a:r>
              <a:rPr lang="de-DE" dirty="0" err="1"/>
              <a:t>account</a:t>
            </a:r>
            <a:r>
              <a:rPr lang="de-DE" dirty="0"/>
              <a:t> </a:t>
            </a:r>
            <a:r>
              <a:rPr lang="de-DE" dirty="0" err="1"/>
              <a:t>set</a:t>
            </a:r>
            <a:r>
              <a:rPr lang="de-DE" dirty="0"/>
              <a:t> </a:t>
            </a:r>
            <a:r>
              <a:rPr lang="de-DE" dirty="0" err="1"/>
              <a:t>up</a:t>
            </a:r>
            <a:r>
              <a:rPr lang="de-DE" dirty="0"/>
              <a:t>, </a:t>
            </a:r>
            <a:r>
              <a:rPr lang="de-DE" dirty="0" err="1"/>
              <a:t>you</a:t>
            </a:r>
            <a:r>
              <a:rPr lang="de-DE" dirty="0"/>
              <a:t> </a:t>
            </a:r>
            <a:r>
              <a:rPr lang="de-DE" dirty="0" err="1"/>
              <a:t>can</a:t>
            </a:r>
            <a:r>
              <a:rPr lang="de-DE" dirty="0"/>
              <a:t> </a:t>
            </a:r>
            <a:r>
              <a:rPr lang="de-DE" dirty="0" err="1"/>
              <a:t>navigate</a:t>
            </a:r>
            <a:r>
              <a:rPr lang="de-DE" dirty="0"/>
              <a:t> </a:t>
            </a:r>
            <a:r>
              <a:rPr lang="de-DE" dirty="0" err="1"/>
              <a:t>to</a:t>
            </a:r>
            <a:r>
              <a:rPr lang="de-DE" dirty="0"/>
              <a:t> </a:t>
            </a:r>
            <a:r>
              <a:rPr lang="de-DE" dirty="0" err="1"/>
              <a:t>your</a:t>
            </a:r>
            <a:r>
              <a:rPr lang="de-DE" dirty="0"/>
              <a:t> </a:t>
            </a:r>
            <a:r>
              <a:rPr lang="de-DE" dirty="0" err="1"/>
              <a:t>subscriptions</a:t>
            </a:r>
            <a:r>
              <a:rPr lang="de-DE" dirty="0"/>
              <a:t> in </a:t>
            </a:r>
            <a:r>
              <a:rPr lang="de-DE" dirty="0" err="1"/>
              <a:t>your</a:t>
            </a:r>
            <a:r>
              <a:rPr lang="de-DE" dirty="0"/>
              <a:t> App Store App </a:t>
            </a:r>
            <a:r>
              <a:rPr lang="de-DE" dirty="0" err="1"/>
              <a:t>and</a:t>
            </a:r>
            <a:r>
              <a:rPr lang="de-DE" dirty="0"/>
              <a:t> </a:t>
            </a:r>
            <a:r>
              <a:rPr lang="de-DE" dirty="0" err="1"/>
              <a:t>cancel</a:t>
            </a:r>
            <a:r>
              <a:rPr lang="de-DE" dirty="0"/>
              <a:t> </a:t>
            </a:r>
            <a:r>
              <a:rPr lang="de-DE" dirty="0" err="1"/>
              <a:t>the</a:t>
            </a:r>
            <a:r>
              <a:rPr lang="de-DE" dirty="0"/>
              <a:t> </a:t>
            </a:r>
            <a:r>
              <a:rPr lang="de-DE" dirty="0" err="1"/>
              <a:t>subscription</a:t>
            </a:r>
            <a:r>
              <a:rPr lang="de-DE" dirty="0"/>
              <a:t> </a:t>
            </a:r>
            <a:r>
              <a:rPr lang="de-DE" dirty="0" err="1"/>
              <a:t>to</a:t>
            </a:r>
            <a:r>
              <a:rPr lang="de-DE" dirty="0"/>
              <a:t> </a:t>
            </a:r>
            <a:r>
              <a:rPr lang="de-DE" dirty="0" err="1"/>
              <a:t>avoid</a:t>
            </a:r>
            <a:r>
              <a:rPr lang="de-DE" dirty="0"/>
              <a:t> </a:t>
            </a:r>
            <a:r>
              <a:rPr lang="de-DE" dirty="0" err="1"/>
              <a:t>costs</a:t>
            </a:r>
            <a:r>
              <a:rPr lang="de-DE" dirty="0"/>
              <a:t>. </a:t>
            </a:r>
            <a:r>
              <a:rPr lang="de-DE" dirty="0" err="1"/>
              <a:t>You</a:t>
            </a:r>
            <a:r>
              <a:rPr lang="de-DE" dirty="0"/>
              <a:t> </a:t>
            </a:r>
            <a:r>
              <a:rPr lang="de-DE" dirty="0" err="1"/>
              <a:t>can</a:t>
            </a:r>
            <a:r>
              <a:rPr lang="de-DE" dirty="0"/>
              <a:t> still </a:t>
            </a:r>
            <a:r>
              <a:rPr lang="de-DE" dirty="0" err="1"/>
              <a:t>use</a:t>
            </a:r>
            <a:r>
              <a:rPr lang="de-DE" dirty="0"/>
              <a:t> </a:t>
            </a:r>
            <a:r>
              <a:rPr lang="de-DE" dirty="0" err="1"/>
              <a:t>the</a:t>
            </a:r>
            <a:r>
              <a:rPr lang="de-DE" dirty="0"/>
              <a:t> </a:t>
            </a:r>
            <a:r>
              <a:rPr lang="de-DE" dirty="0" err="1"/>
              <a:t>app</a:t>
            </a:r>
            <a:r>
              <a:rPr lang="de-DE" dirty="0"/>
              <a:t> </a:t>
            </a:r>
            <a:r>
              <a:rPr lang="de-DE" dirty="0" err="1"/>
              <a:t>and</a:t>
            </a:r>
            <a:r>
              <a:rPr lang="de-DE" dirty="0"/>
              <a:t> </a:t>
            </a:r>
            <a:r>
              <a:rPr lang="de-DE" dirty="0" err="1"/>
              <a:t>enjoy</a:t>
            </a:r>
            <a:r>
              <a:rPr lang="de-DE" dirty="0"/>
              <a:t> </a:t>
            </a:r>
            <a:r>
              <a:rPr lang="de-DE" dirty="0" err="1"/>
              <a:t>your</a:t>
            </a:r>
            <a:r>
              <a:rPr lang="de-DE" dirty="0"/>
              <a:t> 7 </a:t>
            </a:r>
            <a:r>
              <a:rPr lang="de-DE" dirty="0" err="1"/>
              <a:t>day</a:t>
            </a:r>
            <a:r>
              <a:rPr lang="de-DE" dirty="0"/>
              <a:t> </a:t>
            </a:r>
            <a:r>
              <a:rPr lang="de-DE" dirty="0" err="1"/>
              <a:t>trial</a:t>
            </a:r>
            <a:r>
              <a:rPr lang="de-DE" dirty="0"/>
              <a:t>.</a:t>
            </a:r>
          </a:p>
        </p:txBody>
      </p:sp>
      <p:sp>
        <p:nvSpPr>
          <p:cNvPr id="21" name="Textfeld 20"/>
          <p:cNvSpPr txBox="1"/>
          <p:nvPr/>
        </p:nvSpPr>
        <p:spPr>
          <a:xfrm>
            <a:off x="10301969" y="3614981"/>
            <a:ext cx="1553332" cy="203132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18) Click „</a:t>
            </a:r>
            <a:r>
              <a:rPr lang="de-DE" dirty="0" err="1"/>
              <a:t>Cancel</a:t>
            </a:r>
            <a:r>
              <a:rPr lang="de-DE" dirty="0"/>
              <a:t> </a:t>
            </a:r>
            <a:r>
              <a:rPr lang="de-DE" dirty="0" err="1"/>
              <a:t>subscription</a:t>
            </a:r>
            <a:r>
              <a:rPr lang="de-DE" dirty="0"/>
              <a:t>“ (</a:t>
            </a:r>
            <a:r>
              <a:rPr lang="de-DE" dirty="0" err="1"/>
              <a:t>here</a:t>
            </a:r>
            <a:r>
              <a:rPr lang="de-DE" dirty="0"/>
              <a:t>: „Kostenloses Probeabo kündigen“).</a:t>
            </a:r>
          </a:p>
        </p:txBody>
      </p:sp>
    </p:spTree>
    <p:extLst>
      <p:ext uri="{BB962C8B-B14F-4D97-AF65-F5344CB8AC3E}">
        <p14:creationId xmlns:p14="http://schemas.microsoft.com/office/powerpoint/2010/main" val="744019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p:cNvSpPr>
            <a:spLocks noGrp="1"/>
          </p:cNvSpPr>
          <p:nvPr>
            <p:ph type="title"/>
          </p:nvPr>
        </p:nvSpPr>
        <p:spPr>
          <a:xfrm>
            <a:off x="324084" y="576587"/>
            <a:ext cx="11059692" cy="605096"/>
          </a:xfrm>
        </p:spPr>
        <p:txBody>
          <a:bodyPr>
            <a:normAutofit/>
          </a:bodyPr>
          <a:lstStyle/>
          <a:p>
            <a:r>
              <a:rPr lang="de-DE" dirty="0" err="1"/>
              <a:t>Explore</a:t>
            </a:r>
            <a:r>
              <a:rPr lang="de-DE" dirty="0"/>
              <a:t> User Interface</a:t>
            </a:r>
          </a:p>
        </p:txBody>
      </p:sp>
      <p:pic>
        <p:nvPicPr>
          <p:cNvPr id="2" name="Grafik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77925" y="1532557"/>
            <a:ext cx="2544209" cy="5199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feld 17"/>
          <p:cNvSpPr txBox="1"/>
          <p:nvPr/>
        </p:nvSpPr>
        <p:spPr>
          <a:xfrm>
            <a:off x="430208" y="2425690"/>
            <a:ext cx="1478746" cy="314576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19) The „Today“-</a:t>
            </a:r>
            <a:r>
              <a:rPr lang="de-DE" dirty="0" err="1"/>
              <a:t>Section</a:t>
            </a:r>
            <a:r>
              <a:rPr lang="de-DE" dirty="0"/>
              <a:t> </a:t>
            </a:r>
            <a:r>
              <a:rPr lang="de-DE" dirty="0" err="1"/>
              <a:t>offers</a:t>
            </a:r>
            <a:r>
              <a:rPr lang="de-DE" dirty="0"/>
              <a:t> </a:t>
            </a:r>
            <a:r>
              <a:rPr lang="de-DE" dirty="0" err="1"/>
              <a:t>featured</a:t>
            </a:r>
            <a:r>
              <a:rPr lang="de-DE" dirty="0"/>
              <a:t> </a:t>
            </a:r>
            <a:r>
              <a:rPr lang="de-DE" dirty="0" err="1"/>
              <a:t>workouts</a:t>
            </a:r>
            <a:r>
              <a:rPr lang="de-DE" dirty="0"/>
              <a:t>, </a:t>
            </a:r>
            <a:r>
              <a:rPr lang="de-DE" dirty="0" err="1"/>
              <a:t>daily</a:t>
            </a:r>
            <a:r>
              <a:rPr lang="de-DE" dirty="0"/>
              <a:t> </a:t>
            </a:r>
            <a:r>
              <a:rPr lang="de-DE" dirty="0" err="1"/>
              <a:t>crosswords</a:t>
            </a:r>
            <a:r>
              <a:rPr lang="de-DE" dirty="0"/>
              <a:t>, </a:t>
            </a:r>
            <a:r>
              <a:rPr lang="de-DE" dirty="0" err="1"/>
              <a:t>recent</a:t>
            </a:r>
            <a:r>
              <a:rPr lang="de-DE" dirty="0"/>
              <a:t> </a:t>
            </a:r>
            <a:r>
              <a:rPr lang="de-DE" dirty="0" err="1"/>
              <a:t>games</a:t>
            </a:r>
            <a:r>
              <a:rPr lang="de-DE" dirty="0"/>
              <a:t> </a:t>
            </a:r>
            <a:r>
              <a:rPr lang="de-DE" dirty="0" err="1"/>
              <a:t>and</a:t>
            </a:r>
            <a:r>
              <a:rPr lang="de-DE" dirty="0"/>
              <a:t> </a:t>
            </a:r>
            <a:r>
              <a:rPr lang="de-DE" dirty="0" err="1"/>
              <a:t>personalized</a:t>
            </a:r>
            <a:r>
              <a:rPr lang="de-DE" dirty="0"/>
              <a:t> </a:t>
            </a:r>
            <a:r>
              <a:rPr lang="de-DE" dirty="0" err="1"/>
              <a:t>workouts</a:t>
            </a:r>
            <a:r>
              <a:rPr lang="de-DE" dirty="0"/>
              <a:t>.</a:t>
            </a:r>
          </a:p>
        </p:txBody>
      </p:sp>
      <p:pic>
        <p:nvPicPr>
          <p:cNvPr id="4" name="Grafi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327895" y="1532557"/>
            <a:ext cx="2545647" cy="51326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feld 10"/>
          <p:cNvSpPr txBox="1"/>
          <p:nvPr/>
        </p:nvSpPr>
        <p:spPr>
          <a:xfrm>
            <a:off x="4329077" y="2982911"/>
            <a:ext cx="1847038" cy="203132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20) The „Performance“-</a:t>
            </a:r>
            <a:r>
              <a:rPr lang="de-DE" dirty="0" err="1"/>
              <a:t>Section</a:t>
            </a:r>
            <a:r>
              <a:rPr lang="de-DE" dirty="0"/>
              <a:t> </a:t>
            </a:r>
            <a:r>
              <a:rPr lang="de-DE" dirty="0" err="1"/>
              <a:t>shows</a:t>
            </a:r>
            <a:r>
              <a:rPr lang="de-DE" dirty="0"/>
              <a:t> </a:t>
            </a:r>
            <a:r>
              <a:rPr lang="de-DE" dirty="0" err="1"/>
              <a:t>your</a:t>
            </a:r>
            <a:r>
              <a:rPr lang="de-DE" dirty="0"/>
              <a:t> EPQ-Score, </a:t>
            </a:r>
            <a:r>
              <a:rPr lang="de-DE" dirty="0" err="1"/>
              <a:t>your</a:t>
            </a:r>
            <a:r>
              <a:rPr lang="de-DE" dirty="0"/>
              <a:t> Ranking </a:t>
            </a:r>
            <a:r>
              <a:rPr lang="de-DE" dirty="0" err="1"/>
              <a:t>and</a:t>
            </a:r>
            <a:r>
              <a:rPr lang="de-DE" dirty="0"/>
              <a:t> </a:t>
            </a:r>
            <a:r>
              <a:rPr lang="de-DE" dirty="0" err="1"/>
              <a:t>your</a:t>
            </a:r>
            <a:r>
              <a:rPr lang="de-DE" dirty="0"/>
              <a:t> </a:t>
            </a:r>
            <a:r>
              <a:rPr lang="de-DE" dirty="0" err="1"/>
              <a:t>Activity</a:t>
            </a:r>
            <a:r>
              <a:rPr lang="de-DE" dirty="0"/>
              <a:t> in </a:t>
            </a:r>
            <a:r>
              <a:rPr lang="de-DE" dirty="0" err="1"/>
              <a:t>the</a:t>
            </a:r>
            <a:r>
              <a:rPr lang="de-DE" dirty="0"/>
              <a:t> App.</a:t>
            </a:r>
          </a:p>
        </p:txBody>
      </p:sp>
      <p:pic>
        <p:nvPicPr>
          <p:cNvPr id="8" name="Grafik 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769367" y="1420383"/>
            <a:ext cx="2614409" cy="5311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8223760" y="3433257"/>
            <a:ext cx="2323737" cy="203132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21) The „Games“-</a:t>
            </a:r>
            <a:r>
              <a:rPr lang="de-DE" dirty="0" err="1"/>
              <a:t>Section</a:t>
            </a:r>
            <a:r>
              <a:rPr lang="de-DE" dirty="0"/>
              <a:t> </a:t>
            </a:r>
            <a:r>
              <a:rPr lang="de-DE" dirty="0" err="1"/>
              <a:t>displays</a:t>
            </a:r>
            <a:r>
              <a:rPr lang="de-DE" dirty="0"/>
              <a:t> </a:t>
            </a:r>
            <a:r>
              <a:rPr lang="de-DE" dirty="0" err="1"/>
              <a:t>games</a:t>
            </a:r>
            <a:r>
              <a:rPr lang="de-DE" dirty="0"/>
              <a:t> </a:t>
            </a:r>
            <a:r>
              <a:rPr lang="de-DE" dirty="0" err="1"/>
              <a:t>you</a:t>
            </a:r>
            <a:r>
              <a:rPr lang="de-DE" dirty="0"/>
              <a:t> </a:t>
            </a:r>
            <a:r>
              <a:rPr lang="de-DE" dirty="0" err="1"/>
              <a:t>can</a:t>
            </a:r>
            <a:r>
              <a:rPr lang="de-DE" dirty="0"/>
              <a:t> </a:t>
            </a:r>
            <a:r>
              <a:rPr lang="de-DE" dirty="0" err="1"/>
              <a:t>play</a:t>
            </a:r>
            <a:r>
              <a:rPr lang="de-DE" dirty="0"/>
              <a:t> in </a:t>
            </a:r>
            <a:r>
              <a:rPr lang="de-DE" dirty="0" err="1"/>
              <a:t>each</a:t>
            </a:r>
            <a:r>
              <a:rPr lang="de-DE" dirty="0"/>
              <a:t> </a:t>
            </a:r>
            <a:r>
              <a:rPr lang="de-DE" dirty="0" err="1"/>
              <a:t>category</a:t>
            </a:r>
            <a:r>
              <a:rPr lang="de-DE" dirty="0"/>
              <a:t>, e. g. </a:t>
            </a:r>
            <a:r>
              <a:rPr lang="de-DE" dirty="0" err="1"/>
              <a:t>memory</a:t>
            </a:r>
            <a:r>
              <a:rPr lang="de-DE" dirty="0"/>
              <a:t>. Click </a:t>
            </a:r>
            <a:r>
              <a:rPr lang="de-DE" dirty="0" err="1"/>
              <a:t>any</a:t>
            </a:r>
            <a:r>
              <a:rPr lang="de-DE" dirty="0"/>
              <a:t> </a:t>
            </a:r>
            <a:r>
              <a:rPr lang="de-DE" dirty="0" err="1"/>
              <a:t>game</a:t>
            </a:r>
            <a:r>
              <a:rPr lang="de-DE" dirty="0"/>
              <a:t> </a:t>
            </a:r>
            <a:r>
              <a:rPr lang="de-DE" dirty="0" err="1"/>
              <a:t>to</a:t>
            </a:r>
            <a:r>
              <a:rPr lang="de-DE" dirty="0"/>
              <a:t> </a:t>
            </a:r>
            <a:r>
              <a:rPr lang="de-DE" dirty="0" err="1"/>
              <a:t>start</a:t>
            </a:r>
            <a:r>
              <a:rPr lang="de-DE" dirty="0"/>
              <a:t> </a:t>
            </a:r>
            <a:r>
              <a:rPr lang="de-DE" dirty="0" err="1"/>
              <a:t>or</a:t>
            </a:r>
            <a:r>
              <a:rPr lang="de-DE" dirty="0"/>
              <a:t> </a:t>
            </a:r>
            <a:r>
              <a:rPr lang="de-DE" dirty="0" err="1"/>
              <a:t>click</a:t>
            </a:r>
            <a:r>
              <a:rPr lang="de-DE" dirty="0"/>
              <a:t> „Play a </a:t>
            </a:r>
            <a:r>
              <a:rPr lang="de-DE" dirty="0" err="1"/>
              <a:t>random</a:t>
            </a:r>
            <a:r>
              <a:rPr lang="de-DE" dirty="0"/>
              <a:t> </a:t>
            </a:r>
            <a:r>
              <a:rPr lang="de-DE" dirty="0" err="1"/>
              <a:t>game</a:t>
            </a:r>
            <a:r>
              <a:rPr lang="de-DE" dirty="0"/>
              <a:t>“. </a:t>
            </a:r>
          </a:p>
        </p:txBody>
      </p:sp>
    </p:spTree>
    <p:extLst>
      <p:ext uri="{BB962C8B-B14F-4D97-AF65-F5344CB8AC3E}">
        <p14:creationId xmlns:p14="http://schemas.microsoft.com/office/powerpoint/2010/main" val="13934792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p:cNvSpPr>
            <a:spLocks noGrp="1"/>
          </p:cNvSpPr>
          <p:nvPr>
            <p:ph type="title"/>
          </p:nvPr>
        </p:nvSpPr>
        <p:spPr>
          <a:xfrm>
            <a:off x="324084" y="576587"/>
            <a:ext cx="11059692" cy="605096"/>
          </a:xfrm>
        </p:spPr>
        <p:txBody>
          <a:bodyPr>
            <a:normAutofit/>
          </a:bodyPr>
          <a:lstStyle/>
          <a:p>
            <a:r>
              <a:rPr lang="de-DE" dirty="0" err="1"/>
              <a:t>Explore</a:t>
            </a:r>
            <a:r>
              <a:rPr lang="de-DE" dirty="0"/>
              <a:t> User Interface</a:t>
            </a:r>
          </a:p>
        </p:txBody>
      </p:sp>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59853" y="1394335"/>
            <a:ext cx="2617050" cy="5348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feld 17"/>
          <p:cNvSpPr txBox="1"/>
          <p:nvPr/>
        </p:nvSpPr>
        <p:spPr>
          <a:xfrm>
            <a:off x="196292" y="2064183"/>
            <a:ext cx="1749466" cy="369331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22) The „</a:t>
            </a:r>
            <a:r>
              <a:rPr lang="de-DE" dirty="0" err="1"/>
              <a:t>Notifications</a:t>
            </a:r>
            <a:r>
              <a:rPr lang="de-DE" dirty="0"/>
              <a:t>“-</a:t>
            </a:r>
            <a:r>
              <a:rPr lang="de-DE" dirty="0" err="1"/>
              <a:t>Section</a:t>
            </a:r>
            <a:r>
              <a:rPr lang="de-DE" dirty="0"/>
              <a:t> will </a:t>
            </a:r>
            <a:r>
              <a:rPr lang="de-DE" dirty="0" err="1"/>
              <a:t>display</a:t>
            </a:r>
            <a:r>
              <a:rPr lang="de-DE" dirty="0"/>
              <a:t> </a:t>
            </a:r>
            <a:r>
              <a:rPr lang="de-DE" dirty="0" err="1"/>
              <a:t>notifications</a:t>
            </a:r>
            <a:r>
              <a:rPr lang="de-DE" dirty="0"/>
              <a:t> </a:t>
            </a:r>
            <a:r>
              <a:rPr lang="de-DE" dirty="0" err="1"/>
              <a:t>based</a:t>
            </a:r>
            <a:r>
              <a:rPr lang="de-DE" dirty="0"/>
              <a:t> on </a:t>
            </a:r>
            <a:r>
              <a:rPr lang="de-DE" dirty="0" err="1"/>
              <a:t>your</a:t>
            </a:r>
            <a:r>
              <a:rPr lang="de-DE" dirty="0"/>
              <a:t> </a:t>
            </a:r>
            <a:r>
              <a:rPr lang="de-DE" dirty="0" err="1"/>
              <a:t>settings</a:t>
            </a:r>
            <a:r>
              <a:rPr lang="de-DE" dirty="0"/>
              <a:t>, e. g. </a:t>
            </a:r>
            <a:r>
              <a:rPr lang="de-DE" dirty="0" err="1"/>
              <a:t>allowing</a:t>
            </a:r>
            <a:r>
              <a:rPr lang="de-DE" dirty="0"/>
              <a:t> </a:t>
            </a:r>
            <a:r>
              <a:rPr lang="de-DE" dirty="0" err="1"/>
              <a:t>the</a:t>
            </a:r>
            <a:r>
              <a:rPr lang="de-DE" dirty="0"/>
              <a:t> App </a:t>
            </a:r>
            <a:r>
              <a:rPr lang="de-DE" dirty="0" err="1"/>
              <a:t>to</a:t>
            </a:r>
            <a:r>
              <a:rPr lang="de-DE" dirty="0"/>
              <a:t> </a:t>
            </a:r>
            <a:r>
              <a:rPr lang="de-DE" dirty="0" err="1"/>
              <a:t>notify</a:t>
            </a:r>
            <a:r>
              <a:rPr lang="de-DE" dirty="0"/>
              <a:t> </a:t>
            </a:r>
            <a:r>
              <a:rPr lang="de-DE" dirty="0" err="1"/>
              <a:t>you</a:t>
            </a:r>
            <a:r>
              <a:rPr lang="de-DE" dirty="0"/>
              <a:t> </a:t>
            </a:r>
            <a:r>
              <a:rPr lang="de-DE" dirty="0" err="1"/>
              <a:t>daily</a:t>
            </a:r>
            <a:r>
              <a:rPr lang="de-DE" dirty="0"/>
              <a:t> </a:t>
            </a:r>
            <a:r>
              <a:rPr lang="de-DE" dirty="0" err="1"/>
              <a:t>to</a:t>
            </a:r>
            <a:r>
              <a:rPr lang="de-DE" dirty="0"/>
              <a:t> </a:t>
            </a:r>
            <a:r>
              <a:rPr lang="de-DE" dirty="0" err="1"/>
              <a:t>play</a:t>
            </a:r>
            <a:r>
              <a:rPr lang="de-DE" dirty="0"/>
              <a:t> </a:t>
            </a:r>
            <a:r>
              <a:rPr lang="de-DE" dirty="0" err="1"/>
              <a:t>or</a:t>
            </a:r>
            <a:r>
              <a:rPr lang="de-DE" dirty="0"/>
              <a:t> </a:t>
            </a:r>
            <a:r>
              <a:rPr lang="de-DE" dirty="0" err="1"/>
              <a:t>to</a:t>
            </a:r>
            <a:r>
              <a:rPr lang="de-DE" dirty="0"/>
              <a:t> </a:t>
            </a:r>
            <a:r>
              <a:rPr lang="de-DE" dirty="0" err="1"/>
              <a:t>notify</a:t>
            </a:r>
            <a:r>
              <a:rPr lang="de-DE" dirty="0"/>
              <a:t> </a:t>
            </a:r>
            <a:r>
              <a:rPr lang="de-DE" dirty="0" err="1"/>
              <a:t>you</a:t>
            </a:r>
            <a:r>
              <a:rPr lang="de-DE" dirty="0"/>
              <a:t> </a:t>
            </a:r>
            <a:r>
              <a:rPr lang="de-DE" dirty="0" err="1"/>
              <a:t>for</a:t>
            </a:r>
            <a:r>
              <a:rPr lang="de-DE" dirty="0"/>
              <a:t> </a:t>
            </a:r>
            <a:r>
              <a:rPr lang="de-DE" dirty="0" err="1"/>
              <a:t>level</a:t>
            </a:r>
            <a:r>
              <a:rPr lang="de-DE" dirty="0"/>
              <a:t> </a:t>
            </a:r>
            <a:r>
              <a:rPr lang="de-DE" dirty="0" err="1"/>
              <a:t>updates</a:t>
            </a:r>
            <a:r>
              <a:rPr lang="de-DE" dirty="0"/>
              <a:t>.</a:t>
            </a:r>
          </a:p>
        </p:txBody>
      </p:sp>
      <p:pic>
        <p:nvPicPr>
          <p:cNvPr id="5" name="Grafik 4"/>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08572" y="1394335"/>
            <a:ext cx="2617050" cy="5348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feld 13"/>
          <p:cNvSpPr txBox="1"/>
          <p:nvPr/>
        </p:nvSpPr>
        <p:spPr>
          <a:xfrm>
            <a:off x="4978704" y="1482937"/>
            <a:ext cx="2009554" cy="5078313"/>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23) The „Profile“-</a:t>
            </a:r>
            <a:r>
              <a:rPr lang="de-DE" dirty="0" err="1"/>
              <a:t>Section</a:t>
            </a:r>
            <a:r>
              <a:rPr lang="de-DE" dirty="0"/>
              <a:t> </a:t>
            </a:r>
            <a:r>
              <a:rPr lang="de-DE" dirty="0" err="1"/>
              <a:t>shows</a:t>
            </a:r>
            <a:r>
              <a:rPr lang="de-DE" dirty="0"/>
              <a:t> </a:t>
            </a:r>
            <a:r>
              <a:rPr lang="de-DE" dirty="0" err="1"/>
              <a:t>your</a:t>
            </a:r>
            <a:r>
              <a:rPr lang="de-DE" dirty="0"/>
              <a:t> </a:t>
            </a:r>
            <a:r>
              <a:rPr lang="de-DE" dirty="0" err="1"/>
              <a:t>achievements</a:t>
            </a:r>
            <a:r>
              <a:rPr lang="de-DE" dirty="0"/>
              <a:t>, </a:t>
            </a:r>
            <a:r>
              <a:rPr lang="de-DE" dirty="0" err="1"/>
              <a:t>your</a:t>
            </a:r>
            <a:r>
              <a:rPr lang="de-DE" dirty="0"/>
              <a:t> </a:t>
            </a:r>
            <a:r>
              <a:rPr lang="de-DE" dirty="0" err="1"/>
              <a:t>days</a:t>
            </a:r>
            <a:r>
              <a:rPr lang="de-DE" dirty="0"/>
              <a:t> </a:t>
            </a:r>
            <a:r>
              <a:rPr lang="de-DE" dirty="0" err="1"/>
              <a:t>active</a:t>
            </a:r>
            <a:r>
              <a:rPr lang="de-DE" dirty="0"/>
              <a:t>, </a:t>
            </a:r>
            <a:r>
              <a:rPr lang="de-DE" dirty="0" err="1"/>
              <a:t>your</a:t>
            </a:r>
            <a:r>
              <a:rPr lang="de-DE" dirty="0"/>
              <a:t> </a:t>
            </a:r>
            <a:r>
              <a:rPr lang="de-DE" dirty="0" err="1"/>
              <a:t>workouts</a:t>
            </a:r>
            <a:r>
              <a:rPr lang="de-DE" dirty="0"/>
              <a:t> </a:t>
            </a:r>
            <a:r>
              <a:rPr lang="de-DE" dirty="0" err="1"/>
              <a:t>completed</a:t>
            </a:r>
            <a:r>
              <a:rPr lang="de-DE" dirty="0"/>
              <a:t>. </a:t>
            </a:r>
          </a:p>
          <a:p>
            <a:pPr algn="l"/>
            <a:endParaRPr lang="de-DE" dirty="0"/>
          </a:p>
          <a:p>
            <a:pPr algn="l"/>
            <a:r>
              <a:rPr lang="de-DE" dirty="0" err="1"/>
              <a:t>You</a:t>
            </a:r>
            <a:r>
              <a:rPr lang="de-DE" dirty="0"/>
              <a:t> </a:t>
            </a:r>
            <a:r>
              <a:rPr lang="de-DE" dirty="0" err="1"/>
              <a:t>can</a:t>
            </a:r>
            <a:r>
              <a:rPr lang="de-DE" dirty="0"/>
              <a:t> also </a:t>
            </a:r>
            <a:r>
              <a:rPr lang="de-DE" dirty="0" err="1"/>
              <a:t>enter</a:t>
            </a:r>
            <a:r>
              <a:rPr lang="de-DE" dirty="0"/>
              <a:t> „Settings“ </a:t>
            </a:r>
            <a:r>
              <a:rPr lang="de-DE" dirty="0" err="1"/>
              <a:t>and</a:t>
            </a:r>
            <a:r>
              <a:rPr lang="de-DE" dirty="0"/>
              <a:t> </a:t>
            </a:r>
            <a:r>
              <a:rPr lang="de-DE" dirty="0" err="1"/>
              <a:t>see</a:t>
            </a:r>
            <a:r>
              <a:rPr lang="de-DE" dirty="0"/>
              <a:t> </a:t>
            </a:r>
            <a:r>
              <a:rPr lang="de-DE" dirty="0" err="1"/>
              <a:t>account</a:t>
            </a:r>
            <a:r>
              <a:rPr lang="de-DE" dirty="0"/>
              <a:t> </a:t>
            </a:r>
            <a:r>
              <a:rPr lang="de-DE" dirty="0" err="1"/>
              <a:t>status</a:t>
            </a:r>
            <a:r>
              <a:rPr lang="de-DE" dirty="0"/>
              <a:t>, </a:t>
            </a:r>
            <a:r>
              <a:rPr lang="de-DE" dirty="0" err="1"/>
              <a:t>change</a:t>
            </a:r>
            <a:r>
              <a:rPr lang="de-DE" dirty="0"/>
              <a:t> </a:t>
            </a:r>
            <a:r>
              <a:rPr lang="de-DE" dirty="0" err="1"/>
              <a:t>app</a:t>
            </a:r>
            <a:r>
              <a:rPr lang="de-DE" dirty="0"/>
              <a:t> </a:t>
            </a:r>
            <a:r>
              <a:rPr lang="de-DE" dirty="0" err="1"/>
              <a:t>settings</a:t>
            </a:r>
            <a:r>
              <a:rPr lang="de-DE" dirty="0"/>
              <a:t>, </a:t>
            </a:r>
            <a:r>
              <a:rPr lang="de-DE" dirty="0" err="1"/>
              <a:t>delete</a:t>
            </a:r>
            <a:r>
              <a:rPr lang="de-DE" dirty="0"/>
              <a:t> </a:t>
            </a:r>
            <a:r>
              <a:rPr lang="de-DE" dirty="0" err="1"/>
              <a:t>account</a:t>
            </a:r>
            <a:r>
              <a:rPr lang="de-DE" dirty="0"/>
              <a:t> </a:t>
            </a:r>
            <a:r>
              <a:rPr lang="de-DE" dirty="0" err="1"/>
              <a:t>or</a:t>
            </a:r>
            <a:r>
              <a:rPr lang="de-DE" dirty="0"/>
              <a:t> </a:t>
            </a:r>
            <a:r>
              <a:rPr lang="de-DE" dirty="0" err="1"/>
              <a:t>log-out</a:t>
            </a:r>
            <a:r>
              <a:rPr lang="de-DE" dirty="0"/>
              <a:t>.</a:t>
            </a:r>
          </a:p>
          <a:p>
            <a:pPr algn="l"/>
            <a:endParaRPr lang="de-DE" dirty="0"/>
          </a:p>
          <a:p>
            <a:pPr algn="l"/>
            <a:r>
              <a:rPr lang="de-DE" dirty="0" err="1"/>
              <a:t>You</a:t>
            </a:r>
            <a:r>
              <a:rPr lang="de-DE" dirty="0"/>
              <a:t> </a:t>
            </a:r>
            <a:r>
              <a:rPr lang="de-DE" dirty="0" err="1"/>
              <a:t>can</a:t>
            </a:r>
            <a:r>
              <a:rPr lang="de-DE" dirty="0"/>
              <a:t> also </a:t>
            </a:r>
            <a:r>
              <a:rPr lang="de-DE" dirty="0" err="1"/>
              <a:t>invite</a:t>
            </a:r>
            <a:r>
              <a:rPr lang="de-DE" dirty="0"/>
              <a:t> </a:t>
            </a:r>
            <a:r>
              <a:rPr lang="de-DE" dirty="0" err="1"/>
              <a:t>friends</a:t>
            </a:r>
            <a:r>
              <a:rPr lang="de-DE" dirty="0"/>
              <a:t> </a:t>
            </a:r>
            <a:r>
              <a:rPr lang="de-DE" dirty="0" err="1"/>
              <a:t>and</a:t>
            </a:r>
            <a:r>
              <a:rPr lang="de-DE" dirty="0"/>
              <a:t> </a:t>
            </a:r>
            <a:r>
              <a:rPr lang="de-DE" dirty="0" err="1"/>
              <a:t>share</a:t>
            </a:r>
            <a:r>
              <a:rPr lang="de-DE" dirty="0"/>
              <a:t> </a:t>
            </a:r>
            <a:r>
              <a:rPr lang="de-DE" dirty="0" err="1"/>
              <a:t>your</a:t>
            </a:r>
            <a:r>
              <a:rPr lang="de-DE" dirty="0"/>
              <a:t> </a:t>
            </a:r>
            <a:r>
              <a:rPr lang="de-DE" dirty="0" err="1"/>
              <a:t>progress</a:t>
            </a:r>
            <a:r>
              <a:rPr lang="de-DE" dirty="0"/>
              <a:t> on </a:t>
            </a:r>
            <a:r>
              <a:rPr lang="de-DE" dirty="0" err="1"/>
              <a:t>social</a:t>
            </a:r>
            <a:r>
              <a:rPr lang="de-DE" dirty="0"/>
              <a:t> </a:t>
            </a:r>
            <a:r>
              <a:rPr lang="de-DE" dirty="0" err="1"/>
              <a:t>media</a:t>
            </a:r>
            <a:r>
              <a:rPr lang="de-DE" dirty="0"/>
              <a:t>.</a:t>
            </a:r>
          </a:p>
        </p:txBody>
      </p:sp>
      <p:sp>
        <p:nvSpPr>
          <p:cNvPr id="15" name="Textfeld 14"/>
          <p:cNvSpPr txBox="1"/>
          <p:nvPr/>
        </p:nvSpPr>
        <p:spPr>
          <a:xfrm>
            <a:off x="9987516" y="3449177"/>
            <a:ext cx="2009554" cy="92333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err="1"/>
              <a:t>Now</a:t>
            </a:r>
            <a:r>
              <a:rPr lang="de-DE" dirty="0"/>
              <a:t>, </a:t>
            </a:r>
            <a:r>
              <a:rPr lang="de-DE" dirty="0" err="1"/>
              <a:t>it‘s</a:t>
            </a:r>
            <a:r>
              <a:rPr lang="de-DE" dirty="0"/>
              <a:t> time </a:t>
            </a:r>
            <a:r>
              <a:rPr lang="de-DE" dirty="0" err="1"/>
              <a:t>to</a:t>
            </a:r>
            <a:r>
              <a:rPr lang="de-DE" dirty="0"/>
              <a:t> </a:t>
            </a:r>
            <a:r>
              <a:rPr lang="de-DE" dirty="0" err="1"/>
              <a:t>play</a:t>
            </a:r>
            <a:r>
              <a:rPr lang="de-DE" dirty="0"/>
              <a:t> Brain Training Games!</a:t>
            </a:r>
          </a:p>
        </p:txBody>
      </p:sp>
    </p:spTree>
    <p:extLst>
      <p:ext uri="{BB962C8B-B14F-4D97-AF65-F5344CB8AC3E}">
        <p14:creationId xmlns:p14="http://schemas.microsoft.com/office/powerpoint/2010/main" val="1135461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8" y="835451"/>
            <a:ext cx="11059692" cy="605096"/>
          </a:xfrm>
        </p:spPr>
        <p:txBody>
          <a:bodyPr/>
          <a:lstStyle/>
          <a:p>
            <a:r>
              <a:rPr lang="de-DE" dirty="0"/>
              <a:t>Play Brain Training Games – </a:t>
            </a:r>
            <a:r>
              <a:rPr lang="de-DE" dirty="0" err="1"/>
              <a:t>Example</a:t>
            </a:r>
            <a:r>
              <a:rPr lang="de-DE" dirty="0"/>
              <a:t>: Memory Games</a:t>
            </a:r>
          </a:p>
        </p:txBody>
      </p:sp>
      <p:sp>
        <p:nvSpPr>
          <p:cNvPr id="3" name="Inhaltsplatzhalter 2"/>
          <p:cNvSpPr>
            <a:spLocks noGrp="1"/>
          </p:cNvSpPr>
          <p:nvPr>
            <p:ph idx="1"/>
          </p:nvPr>
        </p:nvSpPr>
        <p:spPr>
          <a:xfrm>
            <a:off x="557998" y="1799999"/>
            <a:ext cx="6682773" cy="4865977"/>
          </a:xfrm>
        </p:spPr>
        <p:txBody>
          <a:bodyPr>
            <a:normAutofit fontScale="92500"/>
          </a:bodyPr>
          <a:lstStyle/>
          <a:p>
            <a:r>
              <a:rPr lang="de-DE" dirty="0" err="1"/>
              <a:t>Elevate</a:t>
            </a:r>
            <a:r>
              <a:rPr lang="de-DE" dirty="0"/>
              <a:t> </a:t>
            </a:r>
            <a:r>
              <a:rPr lang="de-DE" dirty="0" err="1"/>
              <a:t>offers</a:t>
            </a:r>
            <a:r>
              <a:rPr lang="de-DE" dirty="0"/>
              <a:t> a </a:t>
            </a:r>
            <a:r>
              <a:rPr lang="de-DE" dirty="0" err="1"/>
              <a:t>variety</a:t>
            </a:r>
            <a:r>
              <a:rPr lang="de-DE" dirty="0"/>
              <a:t> </a:t>
            </a:r>
            <a:r>
              <a:rPr lang="de-DE" dirty="0" err="1"/>
              <a:t>of</a:t>
            </a:r>
            <a:r>
              <a:rPr lang="de-DE" dirty="0"/>
              <a:t> </a:t>
            </a:r>
            <a:r>
              <a:rPr lang="de-DE" dirty="0" err="1"/>
              <a:t>memory</a:t>
            </a:r>
            <a:r>
              <a:rPr lang="de-DE" dirty="0"/>
              <a:t> </a:t>
            </a:r>
            <a:r>
              <a:rPr lang="de-DE" dirty="0" err="1"/>
              <a:t>games</a:t>
            </a:r>
            <a:r>
              <a:rPr lang="de-DE" dirty="0"/>
              <a:t> </a:t>
            </a:r>
            <a:r>
              <a:rPr lang="de-DE" dirty="0" err="1"/>
              <a:t>targeting</a:t>
            </a:r>
            <a:r>
              <a:rPr lang="de-DE" dirty="0"/>
              <a:t> different </a:t>
            </a:r>
            <a:r>
              <a:rPr lang="de-DE" dirty="0" err="1"/>
              <a:t>cognitive</a:t>
            </a:r>
            <a:r>
              <a:rPr lang="de-DE" dirty="0"/>
              <a:t> </a:t>
            </a:r>
            <a:r>
              <a:rPr lang="de-DE" dirty="0" err="1"/>
              <a:t>abilities</a:t>
            </a:r>
            <a:r>
              <a:rPr lang="de-DE" dirty="0"/>
              <a:t> </a:t>
            </a:r>
            <a:r>
              <a:rPr lang="de-DE" dirty="0" err="1"/>
              <a:t>and</a:t>
            </a:r>
            <a:r>
              <a:rPr lang="de-DE" dirty="0"/>
              <a:t> </a:t>
            </a:r>
            <a:r>
              <a:rPr lang="de-DE" dirty="0" err="1"/>
              <a:t>thus</a:t>
            </a:r>
            <a:r>
              <a:rPr lang="de-DE" dirty="0"/>
              <a:t> </a:t>
            </a:r>
            <a:r>
              <a:rPr lang="de-DE" dirty="0" err="1"/>
              <a:t>trains</a:t>
            </a:r>
            <a:r>
              <a:rPr lang="de-DE" dirty="0"/>
              <a:t> </a:t>
            </a:r>
            <a:r>
              <a:rPr lang="de-DE" dirty="0" err="1"/>
              <a:t>memory</a:t>
            </a:r>
            <a:r>
              <a:rPr lang="de-DE" dirty="0"/>
              <a:t> </a:t>
            </a:r>
            <a:r>
              <a:rPr lang="de-DE" dirty="0" err="1"/>
              <a:t>comprehensively</a:t>
            </a:r>
            <a:r>
              <a:rPr lang="de-DE" dirty="0"/>
              <a:t>.</a:t>
            </a:r>
          </a:p>
          <a:p>
            <a:r>
              <a:rPr lang="de-DE" dirty="0" err="1"/>
              <a:t>Some</a:t>
            </a:r>
            <a:r>
              <a:rPr lang="de-DE" dirty="0"/>
              <a:t> </a:t>
            </a:r>
            <a:r>
              <a:rPr lang="de-DE" dirty="0" err="1"/>
              <a:t>games</a:t>
            </a:r>
            <a:r>
              <a:rPr lang="de-DE" dirty="0"/>
              <a:t> will </a:t>
            </a:r>
            <a:r>
              <a:rPr lang="de-DE" dirty="0" err="1"/>
              <a:t>make</a:t>
            </a:r>
            <a:r>
              <a:rPr lang="de-DE" dirty="0"/>
              <a:t> </a:t>
            </a:r>
            <a:r>
              <a:rPr lang="de-DE" dirty="0" err="1"/>
              <a:t>you</a:t>
            </a:r>
            <a:r>
              <a:rPr lang="de-DE" dirty="0"/>
              <a:t> listen </a:t>
            </a:r>
            <a:r>
              <a:rPr lang="de-DE" dirty="0" err="1"/>
              <a:t>to</a:t>
            </a:r>
            <a:r>
              <a:rPr lang="de-DE" dirty="0"/>
              <a:t> an </a:t>
            </a:r>
            <a:r>
              <a:rPr lang="de-DE" dirty="0" err="1"/>
              <a:t>audio</a:t>
            </a:r>
            <a:r>
              <a:rPr lang="de-DE" dirty="0"/>
              <a:t> </a:t>
            </a:r>
            <a:r>
              <a:rPr lang="de-DE" dirty="0" err="1"/>
              <a:t>recording</a:t>
            </a:r>
            <a:r>
              <a:rPr lang="de-DE" dirty="0"/>
              <a:t> </a:t>
            </a:r>
            <a:r>
              <a:rPr lang="de-DE" dirty="0" err="1"/>
              <a:t>about</a:t>
            </a:r>
            <a:r>
              <a:rPr lang="de-DE" dirty="0"/>
              <a:t> a </a:t>
            </a:r>
            <a:r>
              <a:rPr lang="de-DE" dirty="0" err="1"/>
              <a:t>scenario</a:t>
            </a:r>
            <a:r>
              <a:rPr lang="de-DE" dirty="0"/>
              <a:t>. The </a:t>
            </a:r>
            <a:r>
              <a:rPr lang="de-DE" dirty="0" err="1"/>
              <a:t>player</a:t>
            </a:r>
            <a:r>
              <a:rPr lang="de-DE" dirty="0"/>
              <a:t> </a:t>
            </a:r>
            <a:r>
              <a:rPr lang="de-DE" dirty="0" err="1"/>
              <a:t>needs</a:t>
            </a:r>
            <a:r>
              <a:rPr lang="de-DE" dirty="0"/>
              <a:t> </a:t>
            </a:r>
            <a:r>
              <a:rPr lang="de-DE" dirty="0" err="1"/>
              <a:t>focus</a:t>
            </a:r>
            <a:r>
              <a:rPr lang="de-DE" dirty="0"/>
              <a:t> </a:t>
            </a:r>
            <a:r>
              <a:rPr lang="de-DE" dirty="0" err="1"/>
              <a:t>and</a:t>
            </a:r>
            <a:r>
              <a:rPr lang="de-DE" dirty="0"/>
              <a:t> listen </a:t>
            </a:r>
            <a:r>
              <a:rPr lang="de-DE" dirty="0" err="1"/>
              <a:t>carefully</a:t>
            </a:r>
            <a:r>
              <a:rPr lang="de-DE" dirty="0"/>
              <a:t> </a:t>
            </a:r>
            <a:r>
              <a:rPr lang="de-DE" dirty="0" err="1"/>
              <a:t>to</a:t>
            </a:r>
            <a:r>
              <a:rPr lang="de-DE" dirty="0"/>
              <a:t> </a:t>
            </a:r>
            <a:r>
              <a:rPr lang="de-DE" dirty="0" err="1"/>
              <a:t>remember</a:t>
            </a:r>
            <a:r>
              <a:rPr lang="de-DE" dirty="0"/>
              <a:t> </a:t>
            </a:r>
            <a:r>
              <a:rPr lang="de-DE" dirty="0" err="1"/>
              <a:t>information</a:t>
            </a:r>
            <a:r>
              <a:rPr lang="de-DE" dirty="0"/>
              <a:t> </a:t>
            </a:r>
            <a:r>
              <a:rPr lang="de-DE" dirty="0" err="1"/>
              <a:t>and</a:t>
            </a:r>
            <a:r>
              <a:rPr lang="de-DE" dirty="0"/>
              <a:t> </a:t>
            </a:r>
            <a:r>
              <a:rPr lang="de-DE" dirty="0" err="1"/>
              <a:t>to</a:t>
            </a:r>
            <a:r>
              <a:rPr lang="de-DE" dirty="0"/>
              <a:t> </a:t>
            </a:r>
            <a:r>
              <a:rPr lang="de-DE" dirty="0" err="1"/>
              <a:t>complete</a:t>
            </a:r>
            <a:r>
              <a:rPr lang="de-DE" dirty="0"/>
              <a:t> simple </a:t>
            </a:r>
            <a:r>
              <a:rPr lang="de-DE" dirty="0" err="1"/>
              <a:t>tasks</a:t>
            </a:r>
            <a:r>
              <a:rPr lang="de-DE" dirty="0"/>
              <a:t> </a:t>
            </a:r>
            <a:r>
              <a:rPr lang="de-DE" dirty="0" err="1"/>
              <a:t>using</a:t>
            </a:r>
            <a:r>
              <a:rPr lang="de-DE" dirty="0"/>
              <a:t> </a:t>
            </a:r>
            <a:r>
              <a:rPr lang="de-DE" dirty="0" err="1"/>
              <a:t>the</a:t>
            </a:r>
            <a:r>
              <a:rPr lang="de-DE" dirty="0"/>
              <a:t> </a:t>
            </a:r>
            <a:r>
              <a:rPr lang="de-DE" dirty="0" err="1"/>
              <a:t>short</a:t>
            </a:r>
            <a:r>
              <a:rPr lang="de-DE" dirty="0"/>
              <a:t> </a:t>
            </a:r>
            <a:r>
              <a:rPr lang="de-DE" dirty="0" err="1"/>
              <a:t>term</a:t>
            </a:r>
            <a:r>
              <a:rPr lang="de-DE" dirty="0"/>
              <a:t> </a:t>
            </a:r>
            <a:r>
              <a:rPr lang="de-DE" dirty="0" err="1"/>
              <a:t>memory</a:t>
            </a:r>
            <a:r>
              <a:rPr lang="de-DE" dirty="0"/>
              <a:t> (e. g. </a:t>
            </a:r>
            <a:r>
              <a:rPr lang="de-DE" dirty="0" err="1"/>
              <a:t>swiping</a:t>
            </a:r>
            <a:r>
              <a:rPr lang="de-DE" dirty="0"/>
              <a:t> </a:t>
            </a:r>
            <a:r>
              <a:rPr lang="de-DE" dirty="0" err="1"/>
              <a:t>objects</a:t>
            </a:r>
            <a:r>
              <a:rPr lang="de-DE" dirty="0"/>
              <a:t> </a:t>
            </a:r>
            <a:r>
              <a:rPr lang="de-DE" dirty="0" err="1"/>
              <a:t>to</a:t>
            </a:r>
            <a:r>
              <a:rPr lang="de-DE" dirty="0"/>
              <a:t> </a:t>
            </a:r>
            <a:r>
              <a:rPr lang="de-DE" dirty="0" err="1"/>
              <a:t>match</a:t>
            </a:r>
            <a:r>
              <a:rPr lang="de-DE" dirty="0"/>
              <a:t> </a:t>
            </a:r>
            <a:r>
              <a:rPr lang="de-DE" dirty="0" err="1"/>
              <a:t>information</a:t>
            </a:r>
            <a:r>
              <a:rPr lang="de-DE" dirty="0"/>
              <a:t>).</a:t>
            </a:r>
          </a:p>
          <a:p>
            <a:r>
              <a:rPr lang="de-DE" dirty="0" err="1"/>
              <a:t>If</a:t>
            </a:r>
            <a:r>
              <a:rPr lang="de-DE" dirty="0"/>
              <a:t> </a:t>
            </a:r>
            <a:r>
              <a:rPr lang="de-DE" dirty="0" err="1"/>
              <a:t>the</a:t>
            </a:r>
            <a:r>
              <a:rPr lang="de-DE" dirty="0"/>
              <a:t> </a:t>
            </a:r>
            <a:r>
              <a:rPr lang="de-DE" dirty="0" err="1"/>
              <a:t>player</a:t>
            </a:r>
            <a:r>
              <a:rPr lang="de-DE" dirty="0"/>
              <a:t> </a:t>
            </a:r>
            <a:r>
              <a:rPr lang="de-DE" dirty="0" err="1"/>
              <a:t>makes</a:t>
            </a:r>
            <a:r>
              <a:rPr lang="de-DE" dirty="0"/>
              <a:t> </a:t>
            </a:r>
            <a:r>
              <a:rPr lang="de-DE" dirty="0" err="1"/>
              <a:t>wrong</a:t>
            </a:r>
            <a:r>
              <a:rPr lang="de-DE" dirty="0"/>
              <a:t> </a:t>
            </a:r>
            <a:r>
              <a:rPr lang="de-DE" dirty="0" err="1"/>
              <a:t>decisions</a:t>
            </a:r>
            <a:r>
              <a:rPr lang="de-DE" dirty="0"/>
              <a:t>, he </a:t>
            </a:r>
            <a:r>
              <a:rPr lang="de-DE" dirty="0" err="1"/>
              <a:t>can</a:t>
            </a:r>
            <a:r>
              <a:rPr lang="de-DE" dirty="0"/>
              <a:t> </a:t>
            </a:r>
            <a:r>
              <a:rPr lang="de-DE" dirty="0" err="1"/>
              <a:t>loose</a:t>
            </a:r>
            <a:r>
              <a:rPr lang="de-DE" dirty="0"/>
              <a:t> „</a:t>
            </a:r>
            <a:r>
              <a:rPr lang="de-DE" dirty="0" err="1"/>
              <a:t>Lives</a:t>
            </a:r>
            <a:r>
              <a:rPr lang="de-DE" dirty="0"/>
              <a:t>“ </a:t>
            </a:r>
            <a:r>
              <a:rPr lang="de-DE" dirty="0" err="1"/>
              <a:t>and</a:t>
            </a:r>
            <a:r>
              <a:rPr lang="de-DE" dirty="0"/>
              <a:t> </a:t>
            </a:r>
            <a:r>
              <a:rPr lang="de-DE" dirty="0" err="1"/>
              <a:t>ultimately</a:t>
            </a:r>
            <a:r>
              <a:rPr lang="de-DE" dirty="0"/>
              <a:t> </a:t>
            </a:r>
            <a:r>
              <a:rPr lang="de-DE" dirty="0" err="1"/>
              <a:t>fail</a:t>
            </a:r>
            <a:r>
              <a:rPr lang="de-DE" dirty="0"/>
              <a:t> </a:t>
            </a:r>
            <a:r>
              <a:rPr lang="de-DE" dirty="0" err="1"/>
              <a:t>the</a:t>
            </a:r>
            <a:r>
              <a:rPr lang="de-DE" dirty="0"/>
              <a:t> </a:t>
            </a:r>
            <a:r>
              <a:rPr lang="de-DE" dirty="0" err="1"/>
              <a:t>game</a:t>
            </a:r>
            <a:r>
              <a:rPr lang="de-DE" dirty="0"/>
              <a:t>. The </a:t>
            </a:r>
            <a:r>
              <a:rPr lang="de-DE" dirty="0" err="1"/>
              <a:t>player</a:t>
            </a:r>
            <a:r>
              <a:rPr lang="de-DE" dirty="0"/>
              <a:t> </a:t>
            </a:r>
            <a:r>
              <a:rPr lang="de-DE" dirty="0" err="1"/>
              <a:t>can</a:t>
            </a:r>
            <a:r>
              <a:rPr lang="de-DE" dirty="0"/>
              <a:t> </a:t>
            </a:r>
            <a:r>
              <a:rPr lang="de-DE" dirty="0" err="1"/>
              <a:t>restart</a:t>
            </a:r>
            <a:r>
              <a:rPr lang="de-DE" dirty="0"/>
              <a:t> </a:t>
            </a:r>
            <a:r>
              <a:rPr lang="de-DE" dirty="0" err="1"/>
              <a:t>the</a:t>
            </a:r>
            <a:r>
              <a:rPr lang="de-DE" dirty="0"/>
              <a:t> </a:t>
            </a:r>
            <a:r>
              <a:rPr lang="de-DE" dirty="0" err="1"/>
              <a:t>game</a:t>
            </a:r>
            <a:r>
              <a:rPr lang="de-DE" dirty="0"/>
              <a:t> after </a:t>
            </a:r>
            <a:r>
              <a:rPr lang="de-DE" dirty="0" err="1"/>
              <a:t>failing</a:t>
            </a:r>
            <a:r>
              <a:rPr lang="de-DE" dirty="0"/>
              <a:t> </a:t>
            </a:r>
            <a:r>
              <a:rPr lang="de-DE" dirty="0" err="1"/>
              <a:t>or</a:t>
            </a:r>
            <a:r>
              <a:rPr lang="de-DE" dirty="0"/>
              <a:t> at </a:t>
            </a:r>
            <a:r>
              <a:rPr lang="de-DE" dirty="0" err="1"/>
              <a:t>any</a:t>
            </a:r>
            <a:r>
              <a:rPr lang="de-DE" dirty="0"/>
              <a:t> time. </a:t>
            </a:r>
          </a:p>
          <a:p>
            <a:r>
              <a:rPr lang="de-DE" dirty="0" err="1"/>
              <a:t>Some</a:t>
            </a:r>
            <a:r>
              <a:rPr lang="de-DE" dirty="0"/>
              <a:t> </a:t>
            </a:r>
            <a:r>
              <a:rPr lang="de-DE" dirty="0" err="1"/>
              <a:t>games</a:t>
            </a:r>
            <a:r>
              <a:rPr lang="de-DE" dirty="0"/>
              <a:t> </a:t>
            </a:r>
            <a:r>
              <a:rPr lang="de-DE" dirty="0" err="1"/>
              <a:t>offer</a:t>
            </a:r>
            <a:r>
              <a:rPr lang="de-DE" dirty="0"/>
              <a:t> </a:t>
            </a:r>
            <a:r>
              <a:rPr lang="de-DE" dirty="0" err="1"/>
              <a:t>explanations</a:t>
            </a:r>
            <a:r>
              <a:rPr lang="de-DE" dirty="0"/>
              <a:t> </a:t>
            </a:r>
            <a:r>
              <a:rPr lang="de-DE" dirty="0" err="1"/>
              <a:t>for</a:t>
            </a:r>
            <a:r>
              <a:rPr lang="de-DE" dirty="0"/>
              <a:t> </a:t>
            </a:r>
            <a:r>
              <a:rPr lang="de-DE" dirty="0" err="1"/>
              <a:t>correct</a:t>
            </a:r>
            <a:r>
              <a:rPr lang="de-DE" dirty="0"/>
              <a:t> </a:t>
            </a:r>
            <a:r>
              <a:rPr lang="de-DE" dirty="0" err="1"/>
              <a:t>answers</a:t>
            </a:r>
            <a:r>
              <a:rPr lang="de-DE" dirty="0"/>
              <a:t>.</a:t>
            </a:r>
          </a:p>
          <a:p>
            <a:endParaRPr lang="de-DE" dirty="0"/>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3592" t="15040" r="2543" b="22635"/>
          <a:stretch/>
        </p:blipFill>
        <p:spPr>
          <a:xfrm>
            <a:off x="7718786" y="1406379"/>
            <a:ext cx="3898904" cy="52595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4894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de-DE" dirty="0"/>
              <a:t>Play Memory Games – </a:t>
            </a:r>
            <a:r>
              <a:rPr lang="de-DE" dirty="0" err="1"/>
              <a:t>Example</a:t>
            </a:r>
            <a:r>
              <a:rPr lang="de-DE" dirty="0"/>
              <a:t>: „Focus“-Game</a:t>
            </a:r>
          </a:p>
        </p:txBody>
      </p:sp>
      <p:pic>
        <p:nvPicPr>
          <p:cNvPr id="6" name="Grafik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883497" y="1552536"/>
            <a:ext cx="2142572" cy="44096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Grafik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54543" y="1575043"/>
            <a:ext cx="2151977" cy="4364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Grafik 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206991" y="1575044"/>
            <a:ext cx="2066630" cy="4364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Grafik 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787442" y="1507161"/>
            <a:ext cx="2158344" cy="4455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feld 9"/>
          <p:cNvSpPr txBox="1"/>
          <p:nvPr/>
        </p:nvSpPr>
        <p:spPr>
          <a:xfrm>
            <a:off x="331705" y="1552358"/>
            <a:ext cx="2370870" cy="4801314"/>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After </a:t>
            </a:r>
            <a:r>
              <a:rPr lang="de-DE" dirty="0" err="1"/>
              <a:t>choosing</a:t>
            </a:r>
            <a:r>
              <a:rPr lang="de-DE" dirty="0"/>
              <a:t> </a:t>
            </a:r>
            <a:r>
              <a:rPr lang="de-DE" dirty="0" err="1"/>
              <a:t>the</a:t>
            </a:r>
            <a:r>
              <a:rPr lang="de-DE" dirty="0"/>
              <a:t> „Focus“-Game, </a:t>
            </a:r>
            <a:r>
              <a:rPr lang="de-DE" dirty="0" err="1"/>
              <a:t>information</a:t>
            </a:r>
            <a:r>
              <a:rPr lang="de-DE" dirty="0"/>
              <a:t> </a:t>
            </a:r>
            <a:r>
              <a:rPr lang="de-DE" dirty="0" err="1"/>
              <a:t>about</a:t>
            </a:r>
            <a:r>
              <a:rPr lang="de-DE" dirty="0"/>
              <a:t> </a:t>
            </a:r>
            <a:r>
              <a:rPr lang="de-DE" dirty="0" err="1"/>
              <a:t>benefits</a:t>
            </a:r>
            <a:r>
              <a:rPr lang="de-DE" dirty="0"/>
              <a:t> </a:t>
            </a:r>
            <a:r>
              <a:rPr lang="de-DE" dirty="0" err="1"/>
              <a:t>of</a:t>
            </a:r>
            <a:r>
              <a:rPr lang="de-DE" dirty="0"/>
              <a:t> </a:t>
            </a:r>
            <a:r>
              <a:rPr lang="de-DE" dirty="0" err="1"/>
              <a:t>the</a:t>
            </a:r>
            <a:r>
              <a:rPr lang="de-DE" dirty="0"/>
              <a:t> </a:t>
            </a:r>
            <a:r>
              <a:rPr lang="de-DE" dirty="0" err="1"/>
              <a:t>game</a:t>
            </a:r>
            <a:r>
              <a:rPr lang="de-DE" dirty="0"/>
              <a:t> </a:t>
            </a:r>
            <a:r>
              <a:rPr lang="de-DE" dirty="0" err="1"/>
              <a:t>and</a:t>
            </a:r>
            <a:r>
              <a:rPr lang="de-DE" dirty="0"/>
              <a:t> </a:t>
            </a:r>
            <a:r>
              <a:rPr lang="de-DE" dirty="0" err="1"/>
              <a:t>achieved</a:t>
            </a:r>
            <a:r>
              <a:rPr lang="de-DE" dirty="0"/>
              <a:t> </a:t>
            </a:r>
            <a:r>
              <a:rPr lang="de-DE" dirty="0" err="1"/>
              <a:t>scores</a:t>
            </a:r>
            <a:r>
              <a:rPr lang="de-DE" dirty="0"/>
              <a:t> will </a:t>
            </a:r>
            <a:r>
              <a:rPr lang="de-DE" dirty="0" err="1"/>
              <a:t>appear</a:t>
            </a:r>
            <a:r>
              <a:rPr lang="de-DE" dirty="0"/>
              <a:t>. </a:t>
            </a:r>
          </a:p>
          <a:p>
            <a:pPr algn="l"/>
            <a:endParaRPr lang="de-DE" dirty="0"/>
          </a:p>
          <a:p>
            <a:pPr algn="l"/>
            <a:r>
              <a:rPr lang="de-DE" dirty="0" err="1"/>
              <a:t>Before</a:t>
            </a:r>
            <a:r>
              <a:rPr lang="de-DE" dirty="0"/>
              <a:t> </a:t>
            </a:r>
            <a:r>
              <a:rPr lang="de-DE" dirty="0" err="1"/>
              <a:t>starting</a:t>
            </a:r>
            <a:r>
              <a:rPr lang="de-DE" dirty="0"/>
              <a:t> </a:t>
            </a:r>
            <a:r>
              <a:rPr lang="de-DE" dirty="0" err="1"/>
              <a:t>the</a:t>
            </a:r>
            <a:r>
              <a:rPr lang="de-DE" dirty="0"/>
              <a:t> </a:t>
            </a:r>
            <a:r>
              <a:rPr lang="de-DE" dirty="0" err="1"/>
              <a:t>game</a:t>
            </a:r>
            <a:r>
              <a:rPr lang="de-DE" dirty="0"/>
              <a:t> </a:t>
            </a:r>
            <a:r>
              <a:rPr lang="de-DE" dirty="0" err="1"/>
              <a:t>detailed</a:t>
            </a:r>
            <a:r>
              <a:rPr lang="de-DE" dirty="0"/>
              <a:t> </a:t>
            </a:r>
            <a:r>
              <a:rPr lang="de-DE" dirty="0" err="1"/>
              <a:t>information</a:t>
            </a:r>
            <a:r>
              <a:rPr lang="de-DE" dirty="0"/>
              <a:t> </a:t>
            </a:r>
            <a:r>
              <a:rPr lang="de-DE" dirty="0" err="1"/>
              <a:t>and</a:t>
            </a:r>
            <a:r>
              <a:rPr lang="de-DE" dirty="0"/>
              <a:t> </a:t>
            </a:r>
            <a:r>
              <a:rPr lang="de-DE" dirty="0" err="1"/>
              <a:t>instructions</a:t>
            </a:r>
            <a:r>
              <a:rPr lang="de-DE" dirty="0"/>
              <a:t> will </a:t>
            </a:r>
            <a:r>
              <a:rPr lang="de-DE" dirty="0" err="1"/>
              <a:t>be</a:t>
            </a:r>
            <a:r>
              <a:rPr lang="de-DE" dirty="0"/>
              <a:t> </a:t>
            </a:r>
            <a:r>
              <a:rPr lang="de-DE" dirty="0" err="1"/>
              <a:t>displayed</a:t>
            </a:r>
            <a:r>
              <a:rPr lang="de-DE" dirty="0"/>
              <a:t>, e. g. </a:t>
            </a:r>
            <a:r>
              <a:rPr lang="de-DE" dirty="0" err="1"/>
              <a:t>necessity</a:t>
            </a:r>
            <a:r>
              <a:rPr lang="de-DE" dirty="0"/>
              <a:t> </a:t>
            </a:r>
            <a:r>
              <a:rPr lang="de-DE" dirty="0" err="1"/>
              <a:t>of</a:t>
            </a:r>
            <a:r>
              <a:rPr lang="de-DE" dirty="0"/>
              <a:t> </a:t>
            </a:r>
            <a:r>
              <a:rPr lang="de-DE" dirty="0" err="1"/>
              <a:t>audio</a:t>
            </a:r>
            <a:r>
              <a:rPr lang="de-DE" dirty="0"/>
              <a:t>, </a:t>
            </a:r>
            <a:r>
              <a:rPr lang="de-DE" dirty="0" err="1"/>
              <a:t>how</a:t>
            </a:r>
            <a:r>
              <a:rPr lang="de-DE" dirty="0"/>
              <a:t> </a:t>
            </a:r>
            <a:r>
              <a:rPr lang="de-DE" dirty="0" err="1"/>
              <a:t>and</a:t>
            </a:r>
            <a:r>
              <a:rPr lang="de-DE" dirty="0"/>
              <a:t> </a:t>
            </a:r>
            <a:r>
              <a:rPr lang="de-DE" dirty="0" err="1"/>
              <a:t>when</a:t>
            </a:r>
            <a:r>
              <a:rPr lang="de-DE" dirty="0"/>
              <a:t> </a:t>
            </a:r>
            <a:r>
              <a:rPr lang="de-DE" dirty="0" err="1"/>
              <a:t>to</a:t>
            </a:r>
            <a:r>
              <a:rPr lang="de-DE" dirty="0"/>
              <a:t> </a:t>
            </a:r>
            <a:r>
              <a:rPr lang="de-DE" dirty="0" err="1"/>
              <a:t>swipe</a:t>
            </a:r>
            <a:r>
              <a:rPr lang="de-DE" dirty="0"/>
              <a:t> </a:t>
            </a:r>
            <a:r>
              <a:rPr lang="de-DE" dirty="0" err="1"/>
              <a:t>to</a:t>
            </a:r>
            <a:r>
              <a:rPr lang="de-DE" dirty="0"/>
              <a:t> </a:t>
            </a:r>
            <a:r>
              <a:rPr lang="de-DE" dirty="0" err="1"/>
              <a:t>match</a:t>
            </a:r>
            <a:r>
              <a:rPr lang="de-DE" dirty="0"/>
              <a:t> </a:t>
            </a:r>
            <a:r>
              <a:rPr lang="de-DE" dirty="0" err="1"/>
              <a:t>information</a:t>
            </a:r>
            <a:r>
              <a:rPr lang="de-DE" dirty="0"/>
              <a:t>, </a:t>
            </a:r>
            <a:r>
              <a:rPr lang="de-DE" dirty="0" err="1"/>
              <a:t>while</a:t>
            </a:r>
            <a:r>
              <a:rPr lang="de-DE" dirty="0"/>
              <a:t> </a:t>
            </a:r>
            <a:r>
              <a:rPr lang="de-DE" dirty="0" err="1"/>
              <a:t>listening</a:t>
            </a:r>
            <a:r>
              <a:rPr lang="de-DE" dirty="0"/>
              <a:t> </a:t>
            </a:r>
            <a:r>
              <a:rPr lang="de-DE" dirty="0" err="1"/>
              <a:t>to</a:t>
            </a:r>
            <a:r>
              <a:rPr lang="de-DE" dirty="0"/>
              <a:t> </a:t>
            </a:r>
            <a:r>
              <a:rPr lang="de-DE" dirty="0" err="1"/>
              <a:t>the</a:t>
            </a:r>
            <a:r>
              <a:rPr lang="de-DE" dirty="0"/>
              <a:t> </a:t>
            </a:r>
            <a:r>
              <a:rPr lang="de-DE" dirty="0" err="1"/>
              <a:t>audio</a:t>
            </a:r>
            <a:r>
              <a:rPr lang="de-DE" dirty="0"/>
              <a:t>.</a:t>
            </a:r>
          </a:p>
        </p:txBody>
      </p:sp>
    </p:spTree>
    <p:extLst>
      <p:ext uri="{BB962C8B-B14F-4D97-AF65-F5344CB8AC3E}">
        <p14:creationId xmlns:p14="http://schemas.microsoft.com/office/powerpoint/2010/main" val="32095869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de-DE" dirty="0"/>
              <a:t>Play Memory Games – </a:t>
            </a:r>
            <a:r>
              <a:rPr lang="de-DE" dirty="0" err="1"/>
              <a:t>Example</a:t>
            </a:r>
            <a:r>
              <a:rPr lang="de-DE" dirty="0"/>
              <a:t>: „Focus“-Game</a:t>
            </a:r>
          </a:p>
        </p:txBody>
      </p:sp>
      <p:sp>
        <p:nvSpPr>
          <p:cNvPr id="10" name="Textfeld 9"/>
          <p:cNvSpPr txBox="1"/>
          <p:nvPr/>
        </p:nvSpPr>
        <p:spPr>
          <a:xfrm>
            <a:off x="331704" y="1225691"/>
            <a:ext cx="3315263" cy="5078313"/>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The „Focus“-Game will </a:t>
            </a:r>
            <a:r>
              <a:rPr lang="de-DE" dirty="0" err="1"/>
              <a:t>play</a:t>
            </a:r>
            <a:r>
              <a:rPr lang="de-DE" dirty="0"/>
              <a:t> an </a:t>
            </a:r>
            <a:r>
              <a:rPr lang="de-DE" dirty="0" err="1"/>
              <a:t>audio</a:t>
            </a:r>
            <a:r>
              <a:rPr lang="de-DE" dirty="0"/>
              <a:t> </a:t>
            </a:r>
            <a:r>
              <a:rPr lang="de-DE" dirty="0" err="1"/>
              <a:t>recording</a:t>
            </a:r>
            <a:r>
              <a:rPr lang="de-DE" dirty="0"/>
              <a:t>, </a:t>
            </a:r>
            <a:r>
              <a:rPr lang="de-DE" dirty="0" err="1"/>
              <a:t>which</a:t>
            </a:r>
            <a:r>
              <a:rPr lang="de-DE" dirty="0"/>
              <a:t> </a:t>
            </a:r>
            <a:r>
              <a:rPr lang="de-DE" dirty="0" err="1"/>
              <a:t>entails</a:t>
            </a:r>
            <a:r>
              <a:rPr lang="de-DE" dirty="0"/>
              <a:t> </a:t>
            </a:r>
            <a:r>
              <a:rPr lang="de-DE" dirty="0" err="1"/>
              <a:t>historical</a:t>
            </a:r>
            <a:r>
              <a:rPr lang="de-DE" dirty="0"/>
              <a:t> </a:t>
            </a:r>
            <a:r>
              <a:rPr lang="de-DE" dirty="0" err="1"/>
              <a:t>facts</a:t>
            </a:r>
            <a:r>
              <a:rPr lang="de-DE" dirty="0"/>
              <a:t> </a:t>
            </a:r>
            <a:r>
              <a:rPr lang="de-DE" dirty="0" err="1"/>
              <a:t>about</a:t>
            </a:r>
            <a:r>
              <a:rPr lang="de-DE" dirty="0"/>
              <a:t> </a:t>
            </a:r>
            <a:r>
              <a:rPr lang="de-DE" dirty="0" err="1"/>
              <a:t>three</a:t>
            </a:r>
            <a:r>
              <a:rPr lang="de-DE" dirty="0"/>
              <a:t> prominent Hotels in different </a:t>
            </a:r>
            <a:r>
              <a:rPr lang="de-DE" dirty="0" err="1"/>
              <a:t>parts</a:t>
            </a:r>
            <a:r>
              <a:rPr lang="de-DE" dirty="0"/>
              <a:t> </a:t>
            </a:r>
            <a:r>
              <a:rPr lang="de-DE" dirty="0" err="1"/>
              <a:t>of</a:t>
            </a:r>
            <a:r>
              <a:rPr lang="de-DE" dirty="0"/>
              <a:t> </a:t>
            </a:r>
            <a:r>
              <a:rPr lang="de-DE" dirty="0" err="1"/>
              <a:t>the</a:t>
            </a:r>
            <a:r>
              <a:rPr lang="de-DE" dirty="0"/>
              <a:t> </a:t>
            </a:r>
            <a:r>
              <a:rPr lang="de-DE" dirty="0" err="1"/>
              <a:t>world</a:t>
            </a:r>
            <a:r>
              <a:rPr lang="de-DE" dirty="0"/>
              <a:t>. </a:t>
            </a:r>
            <a:r>
              <a:rPr lang="de-DE" dirty="0" err="1"/>
              <a:t>Infomation</a:t>
            </a:r>
            <a:r>
              <a:rPr lang="de-DE" dirty="0"/>
              <a:t> </a:t>
            </a:r>
            <a:r>
              <a:rPr lang="de-DE" dirty="0" err="1"/>
              <a:t>includes</a:t>
            </a:r>
            <a:r>
              <a:rPr lang="de-DE" dirty="0"/>
              <a:t> </a:t>
            </a:r>
            <a:r>
              <a:rPr lang="de-DE" dirty="0" err="1"/>
              <a:t>year</a:t>
            </a:r>
            <a:r>
              <a:rPr lang="de-DE" dirty="0"/>
              <a:t> </a:t>
            </a:r>
            <a:r>
              <a:rPr lang="de-DE" dirty="0" err="1"/>
              <a:t>of</a:t>
            </a:r>
            <a:r>
              <a:rPr lang="de-DE" dirty="0"/>
              <a:t> </a:t>
            </a:r>
            <a:r>
              <a:rPr lang="de-DE" dirty="0" err="1"/>
              <a:t>construction</a:t>
            </a:r>
            <a:r>
              <a:rPr lang="de-DE" dirty="0"/>
              <a:t> </a:t>
            </a:r>
            <a:r>
              <a:rPr lang="de-DE" dirty="0" err="1"/>
              <a:t>or</a:t>
            </a:r>
            <a:r>
              <a:rPr lang="de-DE" dirty="0"/>
              <a:t> </a:t>
            </a:r>
            <a:r>
              <a:rPr lang="de-DE" dirty="0" err="1"/>
              <a:t>famous</a:t>
            </a:r>
            <a:r>
              <a:rPr lang="de-DE" dirty="0"/>
              <a:t> </a:t>
            </a:r>
            <a:r>
              <a:rPr lang="de-DE" dirty="0" err="1"/>
              <a:t>person</a:t>
            </a:r>
            <a:r>
              <a:rPr lang="de-DE" dirty="0"/>
              <a:t> </a:t>
            </a:r>
            <a:r>
              <a:rPr lang="de-DE" dirty="0" err="1"/>
              <a:t>living</a:t>
            </a:r>
            <a:r>
              <a:rPr lang="de-DE" dirty="0"/>
              <a:t> </a:t>
            </a:r>
            <a:r>
              <a:rPr lang="de-DE" dirty="0" err="1"/>
              <a:t>there</a:t>
            </a:r>
            <a:r>
              <a:rPr lang="de-DE" dirty="0"/>
              <a:t> </a:t>
            </a:r>
            <a:r>
              <a:rPr lang="de-DE" dirty="0" err="1"/>
              <a:t>for</a:t>
            </a:r>
            <a:r>
              <a:rPr lang="de-DE" dirty="0"/>
              <a:t> </a:t>
            </a:r>
            <a:r>
              <a:rPr lang="de-DE" dirty="0" err="1"/>
              <a:t>example</a:t>
            </a:r>
            <a:r>
              <a:rPr lang="de-DE" dirty="0"/>
              <a:t>. </a:t>
            </a:r>
          </a:p>
          <a:p>
            <a:pPr algn="l"/>
            <a:endParaRPr lang="de-DE" dirty="0"/>
          </a:p>
          <a:p>
            <a:pPr algn="l"/>
            <a:r>
              <a:rPr lang="de-DE" dirty="0"/>
              <a:t>The </a:t>
            </a:r>
            <a:r>
              <a:rPr lang="de-DE" dirty="0" err="1"/>
              <a:t>player</a:t>
            </a:r>
            <a:r>
              <a:rPr lang="de-DE" dirty="0"/>
              <a:t> </a:t>
            </a:r>
            <a:r>
              <a:rPr lang="de-DE" dirty="0" err="1"/>
              <a:t>needs</a:t>
            </a:r>
            <a:r>
              <a:rPr lang="de-DE" dirty="0"/>
              <a:t> </a:t>
            </a:r>
            <a:r>
              <a:rPr lang="de-DE" dirty="0" err="1"/>
              <a:t>to</a:t>
            </a:r>
            <a:r>
              <a:rPr lang="de-DE" dirty="0"/>
              <a:t> </a:t>
            </a:r>
            <a:r>
              <a:rPr lang="de-DE" dirty="0" err="1"/>
              <a:t>drag</a:t>
            </a:r>
            <a:r>
              <a:rPr lang="de-DE" dirty="0"/>
              <a:t> </a:t>
            </a:r>
            <a:r>
              <a:rPr lang="de-DE" dirty="0" err="1"/>
              <a:t>appearing</a:t>
            </a:r>
            <a:r>
              <a:rPr lang="de-DE" dirty="0"/>
              <a:t> </a:t>
            </a:r>
            <a:r>
              <a:rPr lang="de-DE" dirty="0" err="1"/>
              <a:t>facts</a:t>
            </a:r>
            <a:r>
              <a:rPr lang="de-DE" dirty="0"/>
              <a:t> </a:t>
            </a:r>
            <a:r>
              <a:rPr lang="de-DE" dirty="0" err="1"/>
              <a:t>to</a:t>
            </a:r>
            <a:r>
              <a:rPr lang="de-DE" dirty="0"/>
              <a:t> </a:t>
            </a:r>
            <a:r>
              <a:rPr lang="de-DE" dirty="0" err="1"/>
              <a:t>the</a:t>
            </a:r>
            <a:r>
              <a:rPr lang="de-DE" dirty="0"/>
              <a:t> </a:t>
            </a:r>
            <a:r>
              <a:rPr lang="de-DE" dirty="0" err="1"/>
              <a:t>correct</a:t>
            </a:r>
            <a:r>
              <a:rPr lang="de-DE" dirty="0"/>
              <a:t> </a:t>
            </a:r>
            <a:r>
              <a:rPr lang="de-DE" dirty="0" err="1"/>
              <a:t>hotel</a:t>
            </a:r>
            <a:r>
              <a:rPr lang="de-DE" dirty="0"/>
              <a:t> </a:t>
            </a:r>
            <a:r>
              <a:rPr lang="de-DE" dirty="0" err="1"/>
              <a:t>name</a:t>
            </a:r>
            <a:r>
              <a:rPr lang="de-DE" dirty="0"/>
              <a:t>, </a:t>
            </a:r>
            <a:r>
              <a:rPr lang="de-DE" dirty="0" err="1"/>
              <a:t>as</a:t>
            </a:r>
            <a:r>
              <a:rPr lang="de-DE" dirty="0"/>
              <a:t> </a:t>
            </a:r>
            <a:r>
              <a:rPr lang="de-DE" dirty="0" err="1"/>
              <a:t>soon</a:t>
            </a:r>
            <a:r>
              <a:rPr lang="de-DE" dirty="0"/>
              <a:t> </a:t>
            </a:r>
            <a:r>
              <a:rPr lang="de-DE" dirty="0" err="1"/>
              <a:t>as</a:t>
            </a:r>
            <a:r>
              <a:rPr lang="de-DE" dirty="0"/>
              <a:t> </a:t>
            </a:r>
            <a:r>
              <a:rPr lang="de-DE" dirty="0" err="1"/>
              <a:t>they</a:t>
            </a:r>
            <a:r>
              <a:rPr lang="de-DE" dirty="0"/>
              <a:t> </a:t>
            </a:r>
            <a:r>
              <a:rPr lang="de-DE" dirty="0" err="1"/>
              <a:t>appear</a:t>
            </a:r>
            <a:r>
              <a:rPr lang="de-DE" dirty="0"/>
              <a:t>,  </a:t>
            </a:r>
            <a:r>
              <a:rPr lang="de-DE" dirty="0" err="1"/>
              <a:t>to</a:t>
            </a:r>
            <a:r>
              <a:rPr lang="de-DE" dirty="0"/>
              <a:t> </a:t>
            </a:r>
            <a:r>
              <a:rPr lang="de-DE" dirty="0" err="1"/>
              <a:t>complete</a:t>
            </a:r>
            <a:r>
              <a:rPr lang="de-DE" dirty="0"/>
              <a:t> </a:t>
            </a:r>
            <a:r>
              <a:rPr lang="de-DE" dirty="0" err="1"/>
              <a:t>the</a:t>
            </a:r>
            <a:r>
              <a:rPr lang="de-DE" dirty="0"/>
              <a:t> </a:t>
            </a:r>
            <a:r>
              <a:rPr lang="de-DE" dirty="0" err="1"/>
              <a:t>game</a:t>
            </a:r>
            <a:r>
              <a:rPr lang="de-DE" dirty="0"/>
              <a:t>.</a:t>
            </a:r>
          </a:p>
          <a:p>
            <a:pPr algn="l"/>
            <a:endParaRPr lang="de-DE" dirty="0"/>
          </a:p>
          <a:p>
            <a:pPr algn="l"/>
            <a:r>
              <a:rPr lang="de-DE" dirty="0"/>
              <a:t>Facts </a:t>
            </a:r>
            <a:r>
              <a:rPr lang="de-DE" dirty="0" err="1"/>
              <a:t>can</a:t>
            </a:r>
            <a:r>
              <a:rPr lang="de-DE" dirty="0"/>
              <a:t> </a:t>
            </a:r>
            <a:r>
              <a:rPr lang="de-DE" dirty="0" err="1"/>
              <a:t>appear</a:t>
            </a:r>
            <a:r>
              <a:rPr lang="de-DE" dirty="0"/>
              <a:t> </a:t>
            </a:r>
            <a:r>
              <a:rPr lang="de-DE" dirty="0" err="1"/>
              <a:t>sooner</a:t>
            </a:r>
            <a:r>
              <a:rPr lang="de-DE" dirty="0"/>
              <a:t> </a:t>
            </a:r>
            <a:r>
              <a:rPr lang="de-DE" dirty="0" err="1"/>
              <a:t>or</a:t>
            </a:r>
            <a:r>
              <a:rPr lang="de-DE" dirty="0"/>
              <a:t> </a:t>
            </a:r>
            <a:r>
              <a:rPr lang="de-DE" dirty="0" err="1"/>
              <a:t>later</a:t>
            </a:r>
            <a:r>
              <a:rPr lang="de-DE" dirty="0"/>
              <a:t>, </a:t>
            </a:r>
            <a:r>
              <a:rPr lang="de-DE" dirty="0" err="1"/>
              <a:t>making</a:t>
            </a:r>
            <a:r>
              <a:rPr lang="de-DE" dirty="0"/>
              <a:t> </a:t>
            </a:r>
            <a:r>
              <a:rPr lang="de-DE" dirty="0" err="1"/>
              <a:t>it</a:t>
            </a:r>
            <a:r>
              <a:rPr lang="de-DE" dirty="0"/>
              <a:t> </a:t>
            </a:r>
            <a:r>
              <a:rPr lang="de-DE" dirty="0" err="1"/>
              <a:t>challenging</a:t>
            </a:r>
            <a:r>
              <a:rPr lang="de-DE" dirty="0"/>
              <a:t> </a:t>
            </a:r>
            <a:r>
              <a:rPr lang="de-DE" dirty="0" err="1"/>
              <a:t>to</a:t>
            </a:r>
            <a:r>
              <a:rPr lang="de-DE" dirty="0"/>
              <a:t> listen, </a:t>
            </a:r>
            <a:r>
              <a:rPr lang="de-DE" dirty="0" err="1"/>
              <a:t>remember</a:t>
            </a:r>
            <a:r>
              <a:rPr lang="de-DE" dirty="0"/>
              <a:t> </a:t>
            </a:r>
            <a:r>
              <a:rPr lang="de-DE" dirty="0" err="1"/>
              <a:t>and</a:t>
            </a:r>
            <a:r>
              <a:rPr lang="de-DE" dirty="0"/>
              <a:t> </a:t>
            </a:r>
            <a:r>
              <a:rPr lang="de-DE" dirty="0" err="1"/>
              <a:t>match</a:t>
            </a:r>
            <a:r>
              <a:rPr lang="de-DE" dirty="0"/>
              <a:t> </a:t>
            </a:r>
            <a:r>
              <a:rPr lang="de-DE" dirty="0" err="1"/>
              <a:t>information</a:t>
            </a:r>
            <a:r>
              <a:rPr lang="de-DE" dirty="0"/>
              <a:t> </a:t>
            </a:r>
            <a:r>
              <a:rPr lang="de-DE" dirty="0" err="1"/>
              <a:t>correctly</a:t>
            </a:r>
            <a:r>
              <a:rPr lang="de-DE" dirty="0"/>
              <a:t>. </a:t>
            </a:r>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53217" y="1270426"/>
            <a:ext cx="2325225" cy="5032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601607" y="1306311"/>
            <a:ext cx="2394183" cy="4960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6417072" y="1306311"/>
            <a:ext cx="3045905" cy="5078313"/>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err="1"/>
              <a:t>Correct</a:t>
            </a:r>
            <a:r>
              <a:rPr lang="de-DE" dirty="0"/>
              <a:t> </a:t>
            </a:r>
            <a:r>
              <a:rPr lang="de-DE" dirty="0" err="1"/>
              <a:t>matching</a:t>
            </a:r>
            <a:r>
              <a:rPr lang="de-DE" dirty="0"/>
              <a:t> </a:t>
            </a:r>
            <a:r>
              <a:rPr lang="de-DE" dirty="0" err="1"/>
              <a:t>allows</a:t>
            </a:r>
            <a:r>
              <a:rPr lang="de-DE" dirty="0"/>
              <a:t> </a:t>
            </a:r>
            <a:r>
              <a:rPr lang="de-DE" dirty="0" err="1"/>
              <a:t>the</a:t>
            </a:r>
            <a:r>
              <a:rPr lang="de-DE" dirty="0"/>
              <a:t> </a:t>
            </a:r>
            <a:r>
              <a:rPr lang="de-DE" dirty="0" err="1"/>
              <a:t>fact</a:t>
            </a:r>
            <a:r>
              <a:rPr lang="de-DE" dirty="0"/>
              <a:t> </a:t>
            </a:r>
            <a:r>
              <a:rPr lang="de-DE" dirty="0" err="1"/>
              <a:t>to</a:t>
            </a:r>
            <a:r>
              <a:rPr lang="de-DE" dirty="0"/>
              <a:t> </a:t>
            </a:r>
            <a:r>
              <a:rPr lang="de-DE" dirty="0" err="1"/>
              <a:t>become</a:t>
            </a:r>
            <a:r>
              <a:rPr lang="de-DE" dirty="0"/>
              <a:t> a </a:t>
            </a:r>
            <a:r>
              <a:rPr lang="de-DE" dirty="0" err="1"/>
              <a:t>circle</a:t>
            </a:r>
            <a:r>
              <a:rPr lang="de-DE" dirty="0"/>
              <a:t> </a:t>
            </a:r>
            <a:r>
              <a:rPr lang="de-DE" dirty="0" err="1"/>
              <a:t>around</a:t>
            </a:r>
            <a:r>
              <a:rPr lang="de-DE" dirty="0"/>
              <a:t> </a:t>
            </a:r>
            <a:r>
              <a:rPr lang="de-DE" dirty="0" err="1"/>
              <a:t>the</a:t>
            </a:r>
            <a:r>
              <a:rPr lang="de-DE" dirty="0"/>
              <a:t> </a:t>
            </a:r>
            <a:r>
              <a:rPr lang="de-DE" dirty="0" err="1"/>
              <a:t>respective</a:t>
            </a:r>
            <a:r>
              <a:rPr lang="de-DE" dirty="0"/>
              <a:t> </a:t>
            </a:r>
            <a:r>
              <a:rPr lang="de-DE" dirty="0" err="1"/>
              <a:t>hotel</a:t>
            </a:r>
            <a:r>
              <a:rPr lang="de-DE" dirty="0"/>
              <a:t> </a:t>
            </a:r>
            <a:r>
              <a:rPr lang="de-DE" dirty="0" err="1"/>
              <a:t>name</a:t>
            </a:r>
            <a:r>
              <a:rPr lang="de-DE" dirty="0"/>
              <a:t>. </a:t>
            </a:r>
          </a:p>
          <a:p>
            <a:pPr algn="l"/>
            <a:endParaRPr lang="de-DE" dirty="0"/>
          </a:p>
          <a:p>
            <a:pPr algn="l"/>
            <a:r>
              <a:rPr lang="de-DE" dirty="0" err="1"/>
              <a:t>Wrong</a:t>
            </a:r>
            <a:r>
              <a:rPr lang="de-DE" dirty="0"/>
              <a:t> </a:t>
            </a:r>
            <a:r>
              <a:rPr lang="de-DE" dirty="0" err="1"/>
              <a:t>matching</a:t>
            </a:r>
            <a:r>
              <a:rPr lang="de-DE" dirty="0"/>
              <a:t> will not </a:t>
            </a:r>
            <a:r>
              <a:rPr lang="de-DE" dirty="0" err="1"/>
              <a:t>be</a:t>
            </a:r>
            <a:r>
              <a:rPr lang="de-DE" dirty="0"/>
              <a:t> </a:t>
            </a:r>
            <a:r>
              <a:rPr lang="de-DE" dirty="0" err="1"/>
              <a:t>visualized</a:t>
            </a:r>
            <a:r>
              <a:rPr lang="de-DE" dirty="0"/>
              <a:t> </a:t>
            </a:r>
            <a:r>
              <a:rPr lang="de-DE" dirty="0" err="1"/>
              <a:t>by</a:t>
            </a:r>
            <a:r>
              <a:rPr lang="de-DE" dirty="0"/>
              <a:t> a </a:t>
            </a:r>
            <a:r>
              <a:rPr lang="de-DE" dirty="0" err="1"/>
              <a:t>red</a:t>
            </a:r>
            <a:r>
              <a:rPr lang="de-DE" dirty="0"/>
              <a:t> </a:t>
            </a:r>
            <a:r>
              <a:rPr lang="de-DE" dirty="0" err="1"/>
              <a:t>circle</a:t>
            </a:r>
            <a:r>
              <a:rPr lang="de-DE" dirty="0"/>
              <a:t>. The </a:t>
            </a:r>
            <a:r>
              <a:rPr lang="de-DE" dirty="0" err="1"/>
              <a:t>player</a:t>
            </a:r>
            <a:r>
              <a:rPr lang="de-DE" dirty="0"/>
              <a:t> </a:t>
            </a:r>
            <a:r>
              <a:rPr lang="de-DE" dirty="0" err="1"/>
              <a:t>looses</a:t>
            </a:r>
            <a:r>
              <a:rPr lang="de-DE" dirty="0"/>
              <a:t> a „Life“ (</a:t>
            </a:r>
            <a:r>
              <a:rPr lang="de-DE" dirty="0" err="1"/>
              <a:t>heart</a:t>
            </a:r>
            <a:r>
              <a:rPr lang="de-DE" dirty="0"/>
              <a:t> in </a:t>
            </a:r>
            <a:r>
              <a:rPr lang="de-DE" dirty="0" err="1"/>
              <a:t>the</a:t>
            </a:r>
            <a:r>
              <a:rPr lang="de-DE" dirty="0"/>
              <a:t> top </a:t>
            </a:r>
            <a:r>
              <a:rPr lang="de-DE" dirty="0" err="1"/>
              <a:t>right</a:t>
            </a:r>
            <a:r>
              <a:rPr lang="de-DE" dirty="0"/>
              <a:t> </a:t>
            </a:r>
            <a:r>
              <a:rPr lang="de-DE" dirty="0" err="1"/>
              <a:t>corner</a:t>
            </a:r>
            <a:r>
              <a:rPr lang="de-DE" dirty="0"/>
              <a:t>). </a:t>
            </a:r>
            <a:r>
              <a:rPr lang="de-DE" dirty="0" err="1"/>
              <a:t>If</a:t>
            </a:r>
            <a:r>
              <a:rPr lang="de-DE" dirty="0"/>
              <a:t> </a:t>
            </a:r>
            <a:r>
              <a:rPr lang="de-DE" dirty="0" err="1"/>
              <a:t>the</a:t>
            </a:r>
            <a:r>
              <a:rPr lang="de-DE" dirty="0"/>
              <a:t> </a:t>
            </a:r>
            <a:r>
              <a:rPr lang="de-DE" dirty="0" err="1"/>
              <a:t>player</a:t>
            </a:r>
            <a:r>
              <a:rPr lang="de-DE" dirty="0"/>
              <a:t> loses all „</a:t>
            </a:r>
            <a:r>
              <a:rPr lang="de-DE" dirty="0" err="1"/>
              <a:t>lifes</a:t>
            </a:r>
            <a:r>
              <a:rPr lang="de-DE" dirty="0"/>
              <a:t>“, </a:t>
            </a:r>
            <a:r>
              <a:rPr lang="de-DE" dirty="0" err="1"/>
              <a:t>the</a:t>
            </a:r>
            <a:r>
              <a:rPr lang="de-DE" dirty="0"/>
              <a:t> </a:t>
            </a:r>
            <a:r>
              <a:rPr lang="de-DE" dirty="0" err="1"/>
              <a:t>player</a:t>
            </a:r>
            <a:r>
              <a:rPr lang="de-DE" dirty="0"/>
              <a:t> </a:t>
            </a:r>
            <a:r>
              <a:rPr lang="de-DE" dirty="0" err="1"/>
              <a:t>fails</a:t>
            </a:r>
            <a:r>
              <a:rPr lang="de-DE" dirty="0"/>
              <a:t> </a:t>
            </a:r>
            <a:r>
              <a:rPr lang="de-DE" dirty="0" err="1"/>
              <a:t>the</a:t>
            </a:r>
            <a:r>
              <a:rPr lang="de-DE" dirty="0"/>
              <a:t> </a:t>
            </a:r>
            <a:r>
              <a:rPr lang="de-DE" dirty="0" err="1"/>
              <a:t>game</a:t>
            </a:r>
            <a:r>
              <a:rPr lang="de-DE" dirty="0"/>
              <a:t> </a:t>
            </a:r>
            <a:r>
              <a:rPr lang="de-DE" dirty="0" err="1"/>
              <a:t>and</a:t>
            </a:r>
            <a:r>
              <a:rPr lang="de-DE" dirty="0"/>
              <a:t> </a:t>
            </a:r>
            <a:r>
              <a:rPr lang="de-DE" dirty="0" err="1"/>
              <a:t>needs</a:t>
            </a:r>
            <a:r>
              <a:rPr lang="de-DE" dirty="0"/>
              <a:t> </a:t>
            </a:r>
            <a:r>
              <a:rPr lang="de-DE" dirty="0" err="1"/>
              <a:t>to</a:t>
            </a:r>
            <a:r>
              <a:rPr lang="de-DE" dirty="0"/>
              <a:t> </a:t>
            </a:r>
            <a:r>
              <a:rPr lang="de-DE" dirty="0" err="1"/>
              <a:t>start</a:t>
            </a:r>
            <a:r>
              <a:rPr lang="de-DE" dirty="0"/>
              <a:t> </a:t>
            </a:r>
            <a:r>
              <a:rPr lang="de-DE" dirty="0" err="1"/>
              <a:t>over</a:t>
            </a:r>
            <a:r>
              <a:rPr lang="de-DE" dirty="0"/>
              <a:t>. </a:t>
            </a:r>
          </a:p>
          <a:p>
            <a:pPr algn="l"/>
            <a:endParaRPr lang="de-DE" dirty="0"/>
          </a:p>
          <a:p>
            <a:pPr algn="l"/>
            <a:r>
              <a:rPr lang="de-DE" dirty="0" err="1"/>
              <a:t>If</a:t>
            </a:r>
            <a:r>
              <a:rPr lang="de-DE" dirty="0"/>
              <a:t> all </a:t>
            </a:r>
            <a:r>
              <a:rPr lang="de-DE" dirty="0" err="1"/>
              <a:t>matchings</a:t>
            </a:r>
            <a:r>
              <a:rPr lang="de-DE" dirty="0"/>
              <a:t> </a:t>
            </a:r>
            <a:r>
              <a:rPr lang="de-DE" dirty="0" err="1"/>
              <a:t>are</a:t>
            </a:r>
            <a:r>
              <a:rPr lang="de-DE" dirty="0"/>
              <a:t> </a:t>
            </a:r>
            <a:r>
              <a:rPr lang="de-DE" dirty="0" err="1"/>
              <a:t>correct</a:t>
            </a:r>
            <a:r>
              <a:rPr lang="de-DE" dirty="0"/>
              <a:t>, all </a:t>
            </a:r>
            <a:r>
              <a:rPr lang="de-DE" dirty="0" err="1"/>
              <a:t>circles</a:t>
            </a:r>
            <a:r>
              <a:rPr lang="de-DE" dirty="0"/>
              <a:t> will turn </a:t>
            </a:r>
            <a:r>
              <a:rPr lang="de-DE" dirty="0" err="1"/>
              <a:t>green</a:t>
            </a:r>
            <a:r>
              <a:rPr lang="de-DE" dirty="0"/>
              <a:t>. The </a:t>
            </a:r>
            <a:r>
              <a:rPr lang="de-DE" dirty="0" err="1"/>
              <a:t>player</a:t>
            </a:r>
            <a:r>
              <a:rPr lang="de-DE" dirty="0"/>
              <a:t> </a:t>
            </a:r>
            <a:r>
              <a:rPr lang="de-DE" dirty="0" err="1"/>
              <a:t>completes</a:t>
            </a:r>
            <a:r>
              <a:rPr lang="de-DE" dirty="0"/>
              <a:t> </a:t>
            </a:r>
            <a:r>
              <a:rPr lang="de-DE" dirty="0" err="1"/>
              <a:t>the</a:t>
            </a:r>
            <a:r>
              <a:rPr lang="de-DE" dirty="0"/>
              <a:t> </a:t>
            </a:r>
            <a:r>
              <a:rPr lang="de-DE" dirty="0" err="1"/>
              <a:t>game</a:t>
            </a:r>
            <a:r>
              <a:rPr lang="de-DE" dirty="0"/>
              <a:t> </a:t>
            </a:r>
            <a:r>
              <a:rPr lang="de-DE" dirty="0" err="1"/>
              <a:t>and</a:t>
            </a:r>
            <a:r>
              <a:rPr lang="de-DE" dirty="0"/>
              <a:t> </a:t>
            </a:r>
            <a:r>
              <a:rPr lang="de-DE" dirty="0" err="1"/>
              <a:t>collects</a:t>
            </a:r>
            <a:r>
              <a:rPr lang="de-DE" dirty="0"/>
              <a:t> </a:t>
            </a:r>
            <a:r>
              <a:rPr lang="de-DE" dirty="0" err="1"/>
              <a:t>points</a:t>
            </a:r>
            <a:r>
              <a:rPr lang="de-DE" dirty="0"/>
              <a:t>, </a:t>
            </a:r>
            <a:r>
              <a:rPr lang="de-DE" dirty="0" err="1"/>
              <a:t>which</a:t>
            </a:r>
            <a:r>
              <a:rPr lang="de-DE" dirty="0"/>
              <a:t> will </a:t>
            </a:r>
            <a:r>
              <a:rPr lang="de-DE" dirty="0" err="1"/>
              <a:t>contribute</a:t>
            </a:r>
            <a:r>
              <a:rPr lang="de-DE" dirty="0"/>
              <a:t> </a:t>
            </a:r>
            <a:r>
              <a:rPr lang="de-DE" dirty="0" err="1"/>
              <a:t>to</a:t>
            </a:r>
            <a:r>
              <a:rPr lang="de-DE" dirty="0"/>
              <a:t> </a:t>
            </a:r>
            <a:r>
              <a:rPr lang="de-DE" dirty="0" err="1"/>
              <a:t>his</a:t>
            </a:r>
            <a:r>
              <a:rPr lang="de-DE" dirty="0"/>
              <a:t> EQP-Score </a:t>
            </a:r>
            <a:r>
              <a:rPr lang="de-DE" dirty="0" err="1"/>
              <a:t>and</a:t>
            </a:r>
            <a:r>
              <a:rPr lang="de-DE" dirty="0"/>
              <a:t> </a:t>
            </a:r>
            <a:r>
              <a:rPr lang="de-DE" dirty="0" err="1"/>
              <a:t>overall</a:t>
            </a:r>
            <a:r>
              <a:rPr lang="de-DE" dirty="0"/>
              <a:t> </a:t>
            </a:r>
            <a:r>
              <a:rPr lang="de-DE" dirty="0" err="1"/>
              <a:t>level</a:t>
            </a:r>
            <a:r>
              <a:rPr lang="de-DE" dirty="0"/>
              <a:t>.</a:t>
            </a:r>
          </a:p>
        </p:txBody>
      </p:sp>
    </p:spTree>
    <p:extLst>
      <p:ext uri="{BB962C8B-B14F-4D97-AF65-F5344CB8AC3E}">
        <p14:creationId xmlns:p14="http://schemas.microsoft.com/office/powerpoint/2010/main" val="26239050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de-DE" dirty="0"/>
              <a:t>Play Memory Games – </a:t>
            </a:r>
            <a:r>
              <a:rPr lang="de-DE" dirty="0" err="1"/>
              <a:t>Example</a:t>
            </a:r>
            <a:r>
              <a:rPr lang="de-DE" dirty="0"/>
              <a:t>: „Name </a:t>
            </a:r>
            <a:r>
              <a:rPr lang="de-DE" dirty="0" err="1"/>
              <a:t>recall</a:t>
            </a:r>
            <a:r>
              <a:rPr lang="de-DE" dirty="0"/>
              <a:t>“-Game</a:t>
            </a:r>
          </a:p>
        </p:txBody>
      </p:sp>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09708" y="1712122"/>
            <a:ext cx="2410286" cy="4925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77362" y="1712122"/>
            <a:ext cx="2432669" cy="4925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Grafik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467399" y="1712122"/>
            <a:ext cx="2276065" cy="4925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feld 13"/>
          <p:cNvSpPr txBox="1"/>
          <p:nvPr/>
        </p:nvSpPr>
        <p:spPr>
          <a:xfrm>
            <a:off x="1014091" y="1733667"/>
            <a:ext cx="2739202" cy="452431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de-DE" dirty="0"/>
              <a:t>After </a:t>
            </a:r>
            <a:r>
              <a:rPr lang="de-DE" dirty="0" err="1"/>
              <a:t>choosing</a:t>
            </a:r>
            <a:r>
              <a:rPr lang="de-DE" dirty="0"/>
              <a:t> </a:t>
            </a:r>
            <a:r>
              <a:rPr lang="de-DE" dirty="0" err="1"/>
              <a:t>the</a:t>
            </a:r>
            <a:r>
              <a:rPr lang="de-DE" dirty="0"/>
              <a:t> „Name </a:t>
            </a:r>
            <a:r>
              <a:rPr lang="de-DE" dirty="0" err="1"/>
              <a:t>recall</a:t>
            </a:r>
            <a:r>
              <a:rPr lang="de-DE" dirty="0"/>
              <a:t>“-Game, </a:t>
            </a:r>
            <a:r>
              <a:rPr lang="de-DE" dirty="0" err="1"/>
              <a:t>information</a:t>
            </a:r>
            <a:r>
              <a:rPr lang="de-DE" dirty="0"/>
              <a:t> </a:t>
            </a:r>
            <a:r>
              <a:rPr lang="de-DE" dirty="0" err="1"/>
              <a:t>about</a:t>
            </a:r>
            <a:r>
              <a:rPr lang="de-DE" dirty="0"/>
              <a:t> </a:t>
            </a:r>
            <a:r>
              <a:rPr lang="de-DE" dirty="0" err="1"/>
              <a:t>benefits</a:t>
            </a:r>
            <a:r>
              <a:rPr lang="de-DE" dirty="0"/>
              <a:t> </a:t>
            </a:r>
            <a:r>
              <a:rPr lang="de-DE" dirty="0" err="1"/>
              <a:t>of</a:t>
            </a:r>
            <a:r>
              <a:rPr lang="de-DE" dirty="0"/>
              <a:t> </a:t>
            </a:r>
            <a:r>
              <a:rPr lang="de-DE" dirty="0" err="1"/>
              <a:t>the</a:t>
            </a:r>
            <a:r>
              <a:rPr lang="de-DE" dirty="0"/>
              <a:t> </a:t>
            </a:r>
            <a:r>
              <a:rPr lang="de-DE" dirty="0" err="1"/>
              <a:t>game</a:t>
            </a:r>
            <a:r>
              <a:rPr lang="de-DE" dirty="0"/>
              <a:t> </a:t>
            </a:r>
            <a:r>
              <a:rPr lang="de-DE" dirty="0" err="1"/>
              <a:t>and</a:t>
            </a:r>
            <a:r>
              <a:rPr lang="de-DE" dirty="0"/>
              <a:t> </a:t>
            </a:r>
            <a:r>
              <a:rPr lang="de-DE" dirty="0" err="1"/>
              <a:t>achieved</a:t>
            </a:r>
            <a:r>
              <a:rPr lang="de-DE" dirty="0"/>
              <a:t> </a:t>
            </a:r>
            <a:r>
              <a:rPr lang="de-DE" dirty="0" err="1"/>
              <a:t>scores</a:t>
            </a:r>
            <a:r>
              <a:rPr lang="de-DE" dirty="0"/>
              <a:t> will </a:t>
            </a:r>
            <a:r>
              <a:rPr lang="de-DE" dirty="0" err="1"/>
              <a:t>appear</a:t>
            </a:r>
            <a:r>
              <a:rPr lang="de-DE" dirty="0"/>
              <a:t>. </a:t>
            </a:r>
          </a:p>
          <a:p>
            <a:endParaRPr lang="de-DE" dirty="0"/>
          </a:p>
          <a:p>
            <a:r>
              <a:rPr lang="de-DE" dirty="0" err="1"/>
              <a:t>Before</a:t>
            </a:r>
            <a:r>
              <a:rPr lang="de-DE" dirty="0"/>
              <a:t> </a:t>
            </a:r>
            <a:r>
              <a:rPr lang="de-DE" dirty="0" err="1"/>
              <a:t>starting</a:t>
            </a:r>
            <a:r>
              <a:rPr lang="de-DE" dirty="0"/>
              <a:t> </a:t>
            </a:r>
            <a:r>
              <a:rPr lang="de-DE" dirty="0" err="1"/>
              <a:t>the</a:t>
            </a:r>
            <a:r>
              <a:rPr lang="de-DE" dirty="0"/>
              <a:t> </a:t>
            </a:r>
            <a:r>
              <a:rPr lang="de-DE" dirty="0" err="1"/>
              <a:t>game</a:t>
            </a:r>
            <a:r>
              <a:rPr lang="de-DE" dirty="0"/>
              <a:t> </a:t>
            </a:r>
            <a:r>
              <a:rPr lang="de-DE" dirty="0" err="1"/>
              <a:t>detailed</a:t>
            </a:r>
            <a:r>
              <a:rPr lang="de-DE" dirty="0"/>
              <a:t> </a:t>
            </a:r>
            <a:r>
              <a:rPr lang="de-DE" dirty="0" err="1"/>
              <a:t>information</a:t>
            </a:r>
            <a:r>
              <a:rPr lang="de-DE" dirty="0"/>
              <a:t> </a:t>
            </a:r>
            <a:r>
              <a:rPr lang="de-DE" dirty="0" err="1"/>
              <a:t>and</a:t>
            </a:r>
            <a:r>
              <a:rPr lang="de-DE" dirty="0"/>
              <a:t> </a:t>
            </a:r>
            <a:r>
              <a:rPr lang="de-DE" dirty="0" err="1"/>
              <a:t>instructions</a:t>
            </a:r>
            <a:r>
              <a:rPr lang="de-DE" dirty="0"/>
              <a:t> will </a:t>
            </a:r>
            <a:r>
              <a:rPr lang="de-DE" dirty="0" err="1"/>
              <a:t>be</a:t>
            </a:r>
            <a:r>
              <a:rPr lang="de-DE" dirty="0"/>
              <a:t> </a:t>
            </a:r>
            <a:r>
              <a:rPr lang="de-DE" dirty="0" err="1"/>
              <a:t>displayed</a:t>
            </a:r>
            <a:r>
              <a:rPr lang="de-DE" dirty="0"/>
              <a:t>, e. g. </a:t>
            </a:r>
            <a:r>
              <a:rPr lang="de-DE" dirty="0" err="1"/>
              <a:t>necessity</a:t>
            </a:r>
            <a:r>
              <a:rPr lang="de-DE" dirty="0"/>
              <a:t> </a:t>
            </a:r>
            <a:r>
              <a:rPr lang="de-DE" dirty="0" err="1"/>
              <a:t>of</a:t>
            </a:r>
            <a:r>
              <a:rPr lang="de-DE" dirty="0"/>
              <a:t> </a:t>
            </a:r>
            <a:r>
              <a:rPr lang="de-DE" dirty="0" err="1"/>
              <a:t>audio</a:t>
            </a:r>
            <a:r>
              <a:rPr lang="de-DE" dirty="0"/>
              <a:t>, </a:t>
            </a:r>
            <a:r>
              <a:rPr lang="de-DE" dirty="0" err="1"/>
              <a:t>how</a:t>
            </a:r>
            <a:r>
              <a:rPr lang="de-DE" dirty="0"/>
              <a:t> </a:t>
            </a:r>
            <a:r>
              <a:rPr lang="de-DE" dirty="0" err="1"/>
              <a:t>and</a:t>
            </a:r>
            <a:r>
              <a:rPr lang="de-DE" dirty="0"/>
              <a:t> </a:t>
            </a:r>
            <a:r>
              <a:rPr lang="de-DE" dirty="0" err="1"/>
              <a:t>when</a:t>
            </a:r>
            <a:r>
              <a:rPr lang="de-DE" dirty="0"/>
              <a:t> </a:t>
            </a:r>
            <a:r>
              <a:rPr lang="de-DE" dirty="0" err="1"/>
              <a:t>to</a:t>
            </a:r>
            <a:r>
              <a:rPr lang="de-DE" dirty="0"/>
              <a:t> </a:t>
            </a:r>
            <a:r>
              <a:rPr lang="de-DE" dirty="0" err="1"/>
              <a:t>swipe</a:t>
            </a:r>
            <a:r>
              <a:rPr lang="de-DE" dirty="0"/>
              <a:t> </a:t>
            </a:r>
            <a:r>
              <a:rPr lang="de-DE" dirty="0" err="1"/>
              <a:t>to</a:t>
            </a:r>
            <a:r>
              <a:rPr lang="de-DE" dirty="0"/>
              <a:t> </a:t>
            </a:r>
            <a:r>
              <a:rPr lang="de-DE" dirty="0" err="1"/>
              <a:t>match</a:t>
            </a:r>
            <a:r>
              <a:rPr lang="de-DE" dirty="0"/>
              <a:t> </a:t>
            </a:r>
            <a:r>
              <a:rPr lang="de-DE" dirty="0" err="1"/>
              <a:t>information</a:t>
            </a:r>
            <a:r>
              <a:rPr lang="de-DE" dirty="0"/>
              <a:t>, </a:t>
            </a:r>
            <a:r>
              <a:rPr lang="de-DE" dirty="0" err="1"/>
              <a:t>while</a:t>
            </a:r>
            <a:r>
              <a:rPr lang="de-DE" dirty="0"/>
              <a:t> </a:t>
            </a:r>
            <a:r>
              <a:rPr lang="de-DE" dirty="0" err="1"/>
              <a:t>listening</a:t>
            </a:r>
            <a:r>
              <a:rPr lang="de-DE" dirty="0"/>
              <a:t> </a:t>
            </a:r>
            <a:r>
              <a:rPr lang="de-DE" dirty="0" err="1"/>
              <a:t>to</a:t>
            </a:r>
            <a:r>
              <a:rPr lang="de-DE" dirty="0"/>
              <a:t> </a:t>
            </a:r>
            <a:r>
              <a:rPr lang="de-DE" dirty="0" err="1"/>
              <a:t>the</a:t>
            </a:r>
            <a:r>
              <a:rPr lang="de-DE" dirty="0"/>
              <a:t> </a:t>
            </a:r>
            <a:r>
              <a:rPr lang="de-DE" dirty="0" err="1"/>
              <a:t>audio</a:t>
            </a:r>
            <a:r>
              <a:rPr lang="de-DE" dirty="0"/>
              <a:t>.</a:t>
            </a:r>
          </a:p>
          <a:p>
            <a:endParaRPr lang="de-DE" dirty="0"/>
          </a:p>
          <a:p>
            <a:endParaRPr lang="de-DE" dirty="0"/>
          </a:p>
        </p:txBody>
      </p:sp>
    </p:spTree>
    <p:extLst>
      <p:ext uri="{BB962C8B-B14F-4D97-AF65-F5344CB8AC3E}">
        <p14:creationId xmlns:p14="http://schemas.microsoft.com/office/powerpoint/2010/main" val="27087086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de-DE" dirty="0"/>
              <a:t>Play Memory Games – </a:t>
            </a:r>
            <a:r>
              <a:rPr lang="de-DE" dirty="0" err="1"/>
              <a:t>Example</a:t>
            </a:r>
            <a:r>
              <a:rPr lang="de-DE" dirty="0"/>
              <a:t>: „Name </a:t>
            </a:r>
            <a:r>
              <a:rPr lang="de-DE" dirty="0" err="1"/>
              <a:t>recall</a:t>
            </a:r>
            <a:r>
              <a:rPr lang="de-DE" dirty="0"/>
              <a:t>“-Game</a:t>
            </a:r>
          </a:p>
        </p:txBody>
      </p:sp>
      <p:pic>
        <p:nvPicPr>
          <p:cNvPr id="6" name="Grafik 5"/>
          <p:cNvPicPr>
            <a:picLocks noChangeAspect="1"/>
          </p:cNvPicPr>
          <p:nvPr/>
        </p:nvPicPr>
        <p:blipFill rotWithShape="1">
          <a:blip r:embed="rId3" cstate="hqprint">
            <a:extLst>
              <a:ext uri="{28A0092B-C50C-407E-A947-70E740481C1C}">
                <a14:useLocalDpi xmlns:a14="http://schemas.microsoft.com/office/drawing/2010/main" val="0"/>
              </a:ext>
            </a:extLst>
          </a:blip>
          <a:srcRect t="5377" r="1293" b="31295"/>
          <a:stretch/>
        </p:blipFill>
        <p:spPr>
          <a:xfrm>
            <a:off x="5240510" y="1270424"/>
            <a:ext cx="1754373" cy="2435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Grafik 6"/>
          <p:cNvPicPr>
            <a:picLocks noChangeAspect="1"/>
          </p:cNvPicPr>
          <p:nvPr/>
        </p:nvPicPr>
        <p:blipFill rotWithShape="1">
          <a:blip r:embed="rId4" cstate="hqprint">
            <a:extLst>
              <a:ext uri="{28A0092B-C50C-407E-A947-70E740481C1C}">
                <a14:useLocalDpi xmlns:a14="http://schemas.microsoft.com/office/drawing/2010/main" val="0"/>
              </a:ext>
            </a:extLst>
          </a:blip>
          <a:srcRect l="-1" t="6357" r="1126" b="30853"/>
          <a:stretch/>
        </p:blipFill>
        <p:spPr>
          <a:xfrm>
            <a:off x="7243114" y="1270425"/>
            <a:ext cx="1772386" cy="2435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Grafik 7"/>
          <p:cNvPicPr>
            <a:picLocks noChangeAspect="1"/>
          </p:cNvPicPr>
          <p:nvPr/>
        </p:nvPicPr>
        <p:blipFill rotWithShape="1">
          <a:blip r:embed="rId5" cstate="hqprint">
            <a:extLst>
              <a:ext uri="{28A0092B-C50C-407E-A947-70E740481C1C}">
                <a14:useLocalDpi xmlns:a14="http://schemas.microsoft.com/office/drawing/2010/main" val="0"/>
              </a:ext>
            </a:extLst>
          </a:blip>
          <a:srcRect l="1" t="6202" r="2132" b="30698"/>
          <a:stretch/>
        </p:blipFill>
        <p:spPr>
          <a:xfrm>
            <a:off x="9263731" y="1270425"/>
            <a:ext cx="1745723" cy="2435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Grafik 8"/>
          <p:cNvPicPr>
            <a:picLocks noChangeAspect="1"/>
          </p:cNvPicPr>
          <p:nvPr/>
        </p:nvPicPr>
        <p:blipFill rotWithShape="1">
          <a:blip r:embed="rId6" cstate="hqprint">
            <a:extLst>
              <a:ext uri="{28A0092B-C50C-407E-A947-70E740481C1C}">
                <a14:useLocalDpi xmlns:a14="http://schemas.microsoft.com/office/drawing/2010/main" val="0"/>
              </a:ext>
            </a:extLst>
          </a:blip>
          <a:srcRect t="6357" r="3475" b="30543"/>
          <a:stretch/>
        </p:blipFill>
        <p:spPr>
          <a:xfrm>
            <a:off x="5240510" y="3955313"/>
            <a:ext cx="1812886" cy="2564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Grafik 9"/>
          <p:cNvPicPr>
            <a:picLocks noChangeAspect="1"/>
          </p:cNvPicPr>
          <p:nvPr/>
        </p:nvPicPr>
        <p:blipFill rotWithShape="1">
          <a:blip r:embed="rId7" cstate="hqprint">
            <a:extLst>
              <a:ext uri="{28A0092B-C50C-407E-A947-70E740481C1C}">
                <a14:useLocalDpi xmlns:a14="http://schemas.microsoft.com/office/drawing/2010/main" val="0"/>
              </a:ext>
            </a:extLst>
          </a:blip>
          <a:srcRect t="6357" r="1460" b="30543"/>
          <a:stretch/>
        </p:blipFill>
        <p:spPr>
          <a:xfrm>
            <a:off x="7243114" y="3955313"/>
            <a:ext cx="1850697" cy="2564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390218" y="1970154"/>
            <a:ext cx="4660574" cy="4247317"/>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The „Name </a:t>
            </a:r>
            <a:r>
              <a:rPr lang="de-DE" dirty="0" err="1"/>
              <a:t>recall</a:t>
            </a:r>
            <a:r>
              <a:rPr lang="de-DE" dirty="0"/>
              <a:t> “-Game will </a:t>
            </a:r>
            <a:r>
              <a:rPr lang="de-DE" dirty="0" err="1"/>
              <a:t>play</a:t>
            </a:r>
            <a:r>
              <a:rPr lang="de-DE" dirty="0"/>
              <a:t> an </a:t>
            </a:r>
            <a:r>
              <a:rPr lang="de-DE" dirty="0" err="1"/>
              <a:t>audio</a:t>
            </a:r>
            <a:r>
              <a:rPr lang="de-DE" dirty="0"/>
              <a:t> </a:t>
            </a:r>
            <a:r>
              <a:rPr lang="de-DE" dirty="0" err="1"/>
              <a:t>recording</a:t>
            </a:r>
            <a:r>
              <a:rPr lang="de-DE" dirty="0"/>
              <a:t>, </a:t>
            </a:r>
            <a:r>
              <a:rPr lang="de-DE" dirty="0" err="1"/>
              <a:t>which</a:t>
            </a:r>
            <a:r>
              <a:rPr lang="de-DE" dirty="0"/>
              <a:t> </a:t>
            </a:r>
            <a:r>
              <a:rPr lang="de-DE" dirty="0" err="1"/>
              <a:t>introduces</a:t>
            </a:r>
            <a:r>
              <a:rPr lang="de-DE" dirty="0"/>
              <a:t> </a:t>
            </a:r>
            <a:r>
              <a:rPr lang="de-DE" dirty="0" err="1"/>
              <a:t>six</a:t>
            </a:r>
            <a:r>
              <a:rPr lang="de-DE" dirty="0"/>
              <a:t> different </a:t>
            </a:r>
            <a:r>
              <a:rPr lang="de-DE" dirty="0" err="1"/>
              <a:t>persons</a:t>
            </a:r>
            <a:r>
              <a:rPr lang="de-DE" dirty="0"/>
              <a:t> </a:t>
            </a:r>
            <a:r>
              <a:rPr lang="de-DE" dirty="0" err="1"/>
              <a:t>individually</a:t>
            </a:r>
            <a:r>
              <a:rPr lang="de-DE" dirty="0"/>
              <a:t>. </a:t>
            </a:r>
            <a:r>
              <a:rPr lang="de-DE" dirty="0" err="1"/>
              <a:t>Their</a:t>
            </a:r>
            <a:r>
              <a:rPr lang="de-DE" dirty="0"/>
              <a:t> </a:t>
            </a:r>
            <a:r>
              <a:rPr lang="de-DE" dirty="0" err="1"/>
              <a:t>name</a:t>
            </a:r>
            <a:r>
              <a:rPr lang="de-DE" dirty="0"/>
              <a:t> will </a:t>
            </a:r>
            <a:r>
              <a:rPr lang="de-DE" dirty="0" err="1"/>
              <a:t>be</a:t>
            </a:r>
            <a:r>
              <a:rPr lang="de-DE" dirty="0"/>
              <a:t> </a:t>
            </a:r>
            <a:r>
              <a:rPr lang="de-DE" dirty="0" err="1"/>
              <a:t>mentioned</a:t>
            </a:r>
            <a:r>
              <a:rPr lang="de-DE" dirty="0"/>
              <a:t> </a:t>
            </a:r>
            <a:r>
              <a:rPr lang="de-DE" dirty="0" err="1"/>
              <a:t>and</a:t>
            </a:r>
            <a:r>
              <a:rPr lang="de-DE" dirty="0"/>
              <a:t> additional </a:t>
            </a:r>
            <a:r>
              <a:rPr lang="de-DE" dirty="0" err="1"/>
              <a:t>characteristics</a:t>
            </a:r>
            <a:r>
              <a:rPr lang="de-DE" dirty="0"/>
              <a:t> </a:t>
            </a:r>
            <a:r>
              <a:rPr lang="de-DE" dirty="0" err="1"/>
              <a:t>or</a:t>
            </a:r>
            <a:r>
              <a:rPr lang="de-DE" dirty="0"/>
              <a:t> </a:t>
            </a:r>
            <a:r>
              <a:rPr lang="de-DE" dirty="0" err="1"/>
              <a:t>facts</a:t>
            </a:r>
            <a:r>
              <a:rPr lang="de-DE" dirty="0"/>
              <a:t> </a:t>
            </a:r>
            <a:r>
              <a:rPr lang="de-DE" dirty="0" err="1"/>
              <a:t>about</a:t>
            </a:r>
            <a:r>
              <a:rPr lang="de-DE" dirty="0"/>
              <a:t> </a:t>
            </a:r>
            <a:r>
              <a:rPr lang="de-DE" dirty="0" err="1"/>
              <a:t>them</a:t>
            </a:r>
            <a:r>
              <a:rPr lang="de-DE" dirty="0"/>
              <a:t> </a:t>
            </a:r>
            <a:r>
              <a:rPr lang="de-DE" dirty="0" err="1"/>
              <a:t>or</a:t>
            </a:r>
            <a:r>
              <a:rPr lang="de-DE" dirty="0"/>
              <a:t> </a:t>
            </a:r>
            <a:r>
              <a:rPr lang="de-DE" dirty="0" err="1"/>
              <a:t>their</a:t>
            </a:r>
            <a:r>
              <a:rPr lang="de-DE" dirty="0"/>
              <a:t> </a:t>
            </a:r>
            <a:r>
              <a:rPr lang="de-DE" dirty="0" err="1"/>
              <a:t>relationships</a:t>
            </a:r>
            <a:r>
              <a:rPr lang="de-DE" dirty="0"/>
              <a:t> </a:t>
            </a:r>
            <a:r>
              <a:rPr lang="de-DE" dirty="0" err="1"/>
              <a:t>with</a:t>
            </a:r>
            <a:r>
              <a:rPr lang="de-DE" dirty="0"/>
              <a:t> </a:t>
            </a:r>
            <a:r>
              <a:rPr lang="de-DE" dirty="0" err="1"/>
              <a:t>each</a:t>
            </a:r>
            <a:r>
              <a:rPr lang="de-DE" dirty="0"/>
              <a:t> </a:t>
            </a:r>
            <a:r>
              <a:rPr lang="de-DE" dirty="0" err="1"/>
              <a:t>other</a:t>
            </a:r>
            <a:r>
              <a:rPr lang="de-DE" dirty="0"/>
              <a:t> will </a:t>
            </a:r>
            <a:r>
              <a:rPr lang="de-DE" dirty="0" err="1"/>
              <a:t>be</a:t>
            </a:r>
            <a:r>
              <a:rPr lang="de-DE" dirty="0"/>
              <a:t> </a:t>
            </a:r>
            <a:r>
              <a:rPr lang="de-DE" dirty="0" err="1"/>
              <a:t>mentioned</a:t>
            </a:r>
            <a:r>
              <a:rPr lang="de-DE" dirty="0"/>
              <a:t>.</a:t>
            </a:r>
          </a:p>
          <a:p>
            <a:pPr algn="l"/>
            <a:endParaRPr lang="de-DE" dirty="0"/>
          </a:p>
          <a:p>
            <a:pPr algn="l"/>
            <a:r>
              <a:rPr lang="de-DE" dirty="0"/>
              <a:t>The </a:t>
            </a:r>
            <a:r>
              <a:rPr lang="de-DE" dirty="0" err="1"/>
              <a:t>player</a:t>
            </a:r>
            <a:r>
              <a:rPr lang="de-DE" dirty="0"/>
              <a:t> </a:t>
            </a:r>
            <a:r>
              <a:rPr lang="de-DE" dirty="0" err="1"/>
              <a:t>needs</a:t>
            </a:r>
            <a:r>
              <a:rPr lang="de-DE" dirty="0"/>
              <a:t> </a:t>
            </a:r>
            <a:r>
              <a:rPr lang="de-DE" dirty="0" err="1"/>
              <a:t>to</a:t>
            </a:r>
            <a:r>
              <a:rPr lang="de-DE" dirty="0"/>
              <a:t> listen </a:t>
            </a:r>
            <a:r>
              <a:rPr lang="de-DE" dirty="0" err="1"/>
              <a:t>carefully</a:t>
            </a:r>
            <a:r>
              <a:rPr lang="de-DE" dirty="0"/>
              <a:t> </a:t>
            </a:r>
            <a:r>
              <a:rPr lang="de-DE" dirty="0" err="1"/>
              <a:t>and</a:t>
            </a:r>
            <a:r>
              <a:rPr lang="de-DE" dirty="0"/>
              <a:t> </a:t>
            </a:r>
            <a:r>
              <a:rPr lang="de-DE" dirty="0" err="1"/>
              <a:t>remember</a:t>
            </a:r>
            <a:r>
              <a:rPr lang="de-DE" dirty="0"/>
              <a:t> </a:t>
            </a:r>
            <a:r>
              <a:rPr lang="de-DE" dirty="0" err="1"/>
              <a:t>the</a:t>
            </a:r>
            <a:r>
              <a:rPr lang="de-DE" dirty="0"/>
              <a:t> </a:t>
            </a:r>
            <a:r>
              <a:rPr lang="de-DE" dirty="0" err="1"/>
              <a:t>face</a:t>
            </a:r>
            <a:r>
              <a:rPr lang="de-DE" dirty="0"/>
              <a:t>/</a:t>
            </a:r>
            <a:r>
              <a:rPr lang="de-DE" dirty="0" err="1"/>
              <a:t>avatar</a:t>
            </a:r>
            <a:r>
              <a:rPr lang="de-DE" dirty="0"/>
              <a:t>, </a:t>
            </a:r>
            <a:r>
              <a:rPr lang="de-DE" dirty="0" err="1"/>
              <a:t>name</a:t>
            </a:r>
            <a:r>
              <a:rPr lang="de-DE" dirty="0"/>
              <a:t> </a:t>
            </a:r>
            <a:r>
              <a:rPr lang="de-DE" dirty="0" err="1"/>
              <a:t>and</a:t>
            </a:r>
            <a:r>
              <a:rPr lang="de-DE" dirty="0"/>
              <a:t> </a:t>
            </a:r>
            <a:r>
              <a:rPr lang="de-DE" dirty="0" err="1"/>
              <a:t>mentioned</a:t>
            </a:r>
            <a:r>
              <a:rPr lang="de-DE" dirty="0"/>
              <a:t> </a:t>
            </a:r>
            <a:r>
              <a:rPr lang="de-DE" dirty="0" err="1"/>
              <a:t>information</a:t>
            </a:r>
            <a:r>
              <a:rPr lang="de-DE" dirty="0"/>
              <a:t> </a:t>
            </a:r>
            <a:r>
              <a:rPr lang="de-DE" dirty="0" err="1"/>
              <a:t>about</a:t>
            </a:r>
            <a:r>
              <a:rPr lang="de-DE" dirty="0"/>
              <a:t> </a:t>
            </a:r>
            <a:r>
              <a:rPr lang="de-DE" dirty="0" err="1"/>
              <a:t>each</a:t>
            </a:r>
            <a:r>
              <a:rPr lang="de-DE" dirty="0"/>
              <a:t> </a:t>
            </a:r>
            <a:r>
              <a:rPr lang="de-DE" dirty="0" err="1"/>
              <a:t>person</a:t>
            </a:r>
            <a:r>
              <a:rPr lang="de-DE" dirty="0"/>
              <a:t>.</a:t>
            </a:r>
          </a:p>
          <a:p>
            <a:pPr algn="l"/>
            <a:endParaRPr lang="de-DE" dirty="0"/>
          </a:p>
          <a:p>
            <a:pPr algn="l"/>
            <a:r>
              <a:rPr lang="de-DE" dirty="0"/>
              <a:t>The </a:t>
            </a:r>
            <a:r>
              <a:rPr lang="de-DE" dirty="0" err="1"/>
              <a:t>player</a:t>
            </a:r>
            <a:r>
              <a:rPr lang="de-DE" dirty="0"/>
              <a:t> </a:t>
            </a:r>
            <a:r>
              <a:rPr lang="de-DE" dirty="0" err="1"/>
              <a:t>needs</a:t>
            </a:r>
            <a:r>
              <a:rPr lang="de-DE" dirty="0"/>
              <a:t> </a:t>
            </a:r>
            <a:r>
              <a:rPr lang="de-DE" dirty="0" err="1"/>
              <a:t>to</a:t>
            </a:r>
            <a:r>
              <a:rPr lang="de-DE" dirty="0"/>
              <a:t> listen </a:t>
            </a:r>
            <a:r>
              <a:rPr lang="de-DE" dirty="0" err="1"/>
              <a:t>to</a:t>
            </a:r>
            <a:r>
              <a:rPr lang="de-DE" dirty="0"/>
              <a:t> all </a:t>
            </a:r>
            <a:r>
              <a:rPr lang="de-DE" dirty="0" err="1"/>
              <a:t>introductions</a:t>
            </a:r>
            <a:r>
              <a:rPr lang="de-DE" dirty="0"/>
              <a:t> </a:t>
            </a:r>
            <a:r>
              <a:rPr lang="de-DE" dirty="0" err="1"/>
              <a:t>of</a:t>
            </a:r>
            <a:r>
              <a:rPr lang="de-DE" dirty="0"/>
              <a:t> </a:t>
            </a:r>
            <a:r>
              <a:rPr lang="de-DE" dirty="0" err="1"/>
              <a:t>the</a:t>
            </a:r>
            <a:r>
              <a:rPr lang="de-DE" dirty="0"/>
              <a:t> </a:t>
            </a:r>
            <a:r>
              <a:rPr lang="de-DE" dirty="0" err="1"/>
              <a:t>persons</a:t>
            </a:r>
            <a:r>
              <a:rPr lang="de-DE" dirty="0"/>
              <a:t>. The </a:t>
            </a:r>
            <a:r>
              <a:rPr lang="de-DE" dirty="0" err="1"/>
              <a:t>amount</a:t>
            </a:r>
            <a:r>
              <a:rPr lang="de-DE" dirty="0"/>
              <a:t> </a:t>
            </a:r>
            <a:r>
              <a:rPr lang="de-DE" dirty="0" err="1"/>
              <a:t>of</a:t>
            </a:r>
            <a:r>
              <a:rPr lang="de-DE" dirty="0"/>
              <a:t> </a:t>
            </a:r>
            <a:r>
              <a:rPr lang="de-DE" dirty="0" err="1"/>
              <a:t>information</a:t>
            </a:r>
            <a:r>
              <a:rPr lang="de-DE" dirty="0"/>
              <a:t> </a:t>
            </a:r>
            <a:r>
              <a:rPr lang="de-DE" dirty="0" err="1"/>
              <a:t>can</a:t>
            </a:r>
            <a:r>
              <a:rPr lang="de-DE" dirty="0"/>
              <a:t> </a:t>
            </a:r>
            <a:r>
              <a:rPr lang="de-DE" dirty="0" err="1"/>
              <a:t>vary</a:t>
            </a:r>
            <a:r>
              <a:rPr lang="de-DE" dirty="0"/>
              <a:t>, </a:t>
            </a:r>
            <a:r>
              <a:rPr lang="de-DE" dirty="0" err="1"/>
              <a:t>thus</a:t>
            </a:r>
            <a:r>
              <a:rPr lang="de-DE" dirty="0"/>
              <a:t> </a:t>
            </a:r>
            <a:r>
              <a:rPr lang="de-DE" dirty="0" err="1"/>
              <a:t>making</a:t>
            </a:r>
            <a:r>
              <a:rPr lang="de-DE" dirty="0"/>
              <a:t> </a:t>
            </a:r>
            <a:r>
              <a:rPr lang="de-DE" dirty="0" err="1"/>
              <a:t>it</a:t>
            </a:r>
            <a:r>
              <a:rPr lang="de-DE" dirty="0"/>
              <a:t> </a:t>
            </a:r>
            <a:r>
              <a:rPr lang="de-DE" dirty="0" err="1"/>
              <a:t>challenging</a:t>
            </a:r>
            <a:r>
              <a:rPr lang="de-DE" dirty="0"/>
              <a:t> </a:t>
            </a:r>
            <a:r>
              <a:rPr lang="de-DE" dirty="0" err="1"/>
              <a:t>to</a:t>
            </a:r>
            <a:r>
              <a:rPr lang="de-DE" dirty="0"/>
              <a:t> </a:t>
            </a:r>
            <a:r>
              <a:rPr lang="de-DE" dirty="0" err="1"/>
              <a:t>remember</a:t>
            </a:r>
            <a:r>
              <a:rPr lang="de-DE" dirty="0"/>
              <a:t> all </a:t>
            </a:r>
            <a:r>
              <a:rPr lang="de-DE" dirty="0" err="1"/>
              <a:t>specifics</a:t>
            </a:r>
            <a:r>
              <a:rPr lang="de-DE" dirty="0"/>
              <a:t> </a:t>
            </a:r>
            <a:r>
              <a:rPr lang="de-DE" dirty="0" err="1"/>
              <a:t>about</a:t>
            </a:r>
            <a:r>
              <a:rPr lang="de-DE" dirty="0"/>
              <a:t> </a:t>
            </a:r>
            <a:r>
              <a:rPr lang="de-DE" dirty="0" err="1"/>
              <a:t>each</a:t>
            </a:r>
            <a:r>
              <a:rPr lang="de-DE" dirty="0"/>
              <a:t> </a:t>
            </a:r>
            <a:r>
              <a:rPr lang="de-DE" dirty="0" err="1"/>
              <a:t>person</a:t>
            </a:r>
            <a:r>
              <a:rPr lang="de-DE" dirty="0"/>
              <a:t>.</a:t>
            </a:r>
          </a:p>
        </p:txBody>
      </p:sp>
    </p:spTree>
    <p:extLst>
      <p:ext uri="{BB962C8B-B14F-4D97-AF65-F5344CB8AC3E}">
        <p14:creationId xmlns:p14="http://schemas.microsoft.com/office/powerpoint/2010/main" val="33328656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de-DE" dirty="0"/>
              <a:t>Play Memory Games – </a:t>
            </a:r>
            <a:r>
              <a:rPr lang="de-DE" dirty="0" err="1"/>
              <a:t>Example</a:t>
            </a:r>
            <a:r>
              <a:rPr lang="de-DE" dirty="0"/>
              <a:t>: „Name </a:t>
            </a:r>
            <a:r>
              <a:rPr lang="de-DE" dirty="0" err="1"/>
              <a:t>recall</a:t>
            </a:r>
            <a:r>
              <a:rPr lang="de-DE" dirty="0"/>
              <a:t>“-Game</a:t>
            </a:r>
          </a:p>
        </p:txBody>
      </p:sp>
      <p:sp>
        <p:nvSpPr>
          <p:cNvPr id="13" name="Textfeld 12"/>
          <p:cNvSpPr txBox="1"/>
          <p:nvPr/>
        </p:nvSpPr>
        <p:spPr>
          <a:xfrm>
            <a:off x="626231" y="1426581"/>
            <a:ext cx="5028412" cy="5355312"/>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The „Name </a:t>
            </a:r>
            <a:r>
              <a:rPr lang="de-DE" dirty="0" err="1"/>
              <a:t>recall</a:t>
            </a:r>
            <a:r>
              <a:rPr lang="de-DE" dirty="0"/>
              <a:t> “-Game will </a:t>
            </a:r>
            <a:r>
              <a:rPr lang="de-DE" dirty="0" err="1"/>
              <a:t>then</a:t>
            </a:r>
            <a:r>
              <a:rPr lang="de-DE" dirty="0"/>
              <a:t> </a:t>
            </a:r>
            <a:r>
              <a:rPr lang="de-DE" dirty="0" err="1"/>
              <a:t>show</a:t>
            </a:r>
            <a:r>
              <a:rPr lang="de-DE" dirty="0"/>
              <a:t> a </a:t>
            </a:r>
            <a:r>
              <a:rPr lang="de-DE" dirty="0" err="1"/>
              <a:t>person</a:t>
            </a:r>
            <a:r>
              <a:rPr lang="de-DE" dirty="0"/>
              <a:t>/</a:t>
            </a:r>
            <a:r>
              <a:rPr lang="de-DE" dirty="0" err="1"/>
              <a:t>avatar</a:t>
            </a:r>
            <a:r>
              <a:rPr lang="de-DE" dirty="0"/>
              <a:t> </a:t>
            </a:r>
            <a:r>
              <a:rPr lang="de-DE" dirty="0" err="1"/>
              <a:t>and</a:t>
            </a:r>
            <a:r>
              <a:rPr lang="de-DE" dirty="0"/>
              <a:t> </a:t>
            </a:r>
            <a:r>
              <a:rPr lang="de-DE" dirty="0" err="1"/>
              <a:t>mention</a:t>
            </a:r>
            <a:r>
              <a:rPr lang="de-DE" dirty="0"/>
              <a:t> </a:t>
            </a:r>
            <a:r>
              <a:rPr lang="de-DE" dirty="0" err="1"/>
              <a:t>certain</a:t>
            </a:r>
            <a:r>
              <a:rPr lang="de-DE" dirty="0"/>
              <a:t> </a:t>
            </a:r>
            <a:r>
              <a:rPr lang="de-DE" dirty="0" err="1"/>
              <a:t>information</a:t>
            </a:r>
            <a:r>
              <a:rPr lang="de-DE" dirty="0"/>
              <a:t> </a:t>
            </a:r>
            <a:r>
              <a:rPr lang="de-DE" dirty="0" err="1"/>
              <a:t>for</a:t>
            </a:r>
            <a:r>
              <a:rPr lang="de-DE" dirty="0"/>
              <a:t> </a:t>
            </a:r>
            <a:r>
              <a:rPr lang="de-DE" dirty="0" err="1"/>
              <a:t>example</a:t>
            </a:r>
            <a:r>
              <a:rPr lang="de-DE" dirty="0"/>
              <a:t>. The </a:t>
            </a:r>
            <a:r>
              <a:rPr lang="de-DE" dirty="0" err="1"/>
              <a:t>audio</a:t>
            </a:r>
            <a:r>
              <a:rPr lang="de-DE" dirty="0"/>
              <a:t> </a:t>
            </a:r>
            <a:r>
              <a:rPr lang="de-DE" dirty="0" err="1"/>
              <a:t>recording</a:t>
            </a:r>
            <a:r>
              <a:rPr lang="de-DE" dirty="0"/>
              <a:t> will </a:t>
            </a:r>
            <a:r>
              <a:rPr lang="de-DE" dirty="0" err="1"/>
              <a:t>then</a:t>
            </a:r>
            <a:r>
              <a:rPr lang="de-DE" dirty="0"/>
              <a:t> </a:t>
            </a:r>
            <a:r>
              <a:rPr lang="de-DE" dirty="0" err="1"/>
              <a:t>pose</a:t>
            </a:r>
            <a:r>
              <a:rPr lang="de-DE" dirty="0"/>
              <a:t> a </a:t>
            </a:r>
            <a:r>
              <a:rPr lang="de-DE" dirty="0" err="1"/>
              <a:t>question</a:t>
            </a:r>
            <a:r>
              <a:rPr lang="de-DE" dirty="0"/>
              <a:t> </a:t>
            </a:r>
            <a:r>
              <a:rPr lang="de-DE" dirty="0" err="1"/>
              <a:t>or</a:t>
            </a:r>
            <a:r>
              <a:rPr lang="de-DE" dirty="0"/>
              <a:t> </a:t>
            </a:r>
            <a:r>
              <a:rPr lang="de-DE" dirty="0" err="1"/>
              <a:t>describe</a:t>
            </a:r>
            <a:r>
              <a:rPr lang="de-DE" dirty="0"/>
              <a:t> a </a:t>
            </a:r>
            <a:r>
              <a:rPr lang="de-DE" dirty="0" err="1"/>
              <a:t>task</a:t>
            </a:r>
            <a:r>
              <a:rPr lang="de-DE" dirty="0"/>
              <a:t>.</a:t>
            </a:r>
          </a:p>
          <a:p>
            <a:pPr algn="l"/>
            <a:endParaRPr lang="de-DE" dirty="0"/>
          </a:p>
          <a:p>
            <a:pPr algn="l"/>
            <a:r>
              <a:rPr lang="de-DE" dirty="0"/>
              <a:t>The </a:t>
            </a:r>
            <a:r>
              <a:rPr lang="de-DE" dirty="0" err="1"/>
              <a:t>player</a:t>
            </a:r>
            <a:r>
              <a:rPr lang="de-DE" dirty="0"/>
              <a:t> </a:t>
            </a:r>
            <a:r>
              <a:rPr lang="de-DE" dirty="0" err="1"/>
              <a:t>then</a:t>
            </a:r>
            <a:r>
              <a:rPr lang="de-DE" dirty="0"/>
              <a:t> </a:t>
            </a:r>
            <a:r>
              <a:rPr lang="de-DE" dirty="0" err="1"/>
              <a:t>has</a:t>
            </a:r>
            <a:r>
              <a:rPr lang="de-DE" dirty="0"/>
              <a:t> </a:t>
            </a:r>
            <a:r>
              <a:rPr lang="de-DE" dirty="0" err="1"/>
              <a:t>to</a:t>
            </a:r>
            <a:r>
              <a:rPr lang="de-DE" dirty="0"/>
              <a:t> </a:t>
            </a:r>
            <a:r>
              <a:rPr lang="de-DE" dirty="0" err="1"/>
              <a:t>remember</a:t>
            </a:r>
            <a:r>
              <a:rPr lang="de-DE" dirty="0"/>
              <a:t> </a:t>
            </a:r>
            <a:r>
              <a:rPr lang="de-DE" dirty="0" err="1"/>
              <a:t>the</a:t>
            </a:r>
            <a:r>
              <a:rPr lang="de-DE" dirty="0"/>
              <a:t> </a:t>
            </a:r>
            <a:r>
              <a:rPr lang="de-DE" dirty="0" err="1"/>
              <a:t>information</a:t>
            </a:r>
            <a:r>
              <a:rPr lang="de-DE" dirty="0"/>
              <a:t> </a:t>
            </a:r>
            <a:r>
              <a:rPr lang="de-DE" dirty="0" err="1"/>
              <a:t>from</a:t>
            </a:r>
            <a:r>
              <a:rPr lang="de-DE" dirty="0"/>
              <a:t> </a:t>
            </a:r>
            <a:r>
              <a:rPr lang="de-DE" dirty="0" err="1"/>
              <a:t>the</a:t>
            </a:r>
            <a:r>
              <a:rPr lang="de-DE" dirty="0"/>
              <a:t> </a:t>
            </a:r>
            <a:r>
              <a:rPr lang="de-DE" dirty="0" err="1"/>
              <a:t>prior</a:t>
            </a:r>
            <a:r>
              <a:rPr lang="de-DE" dirty="0"/>
              <a:t> </a:t>
            </a:r>
            <a:r>
              <a:rPr lang="de-DE" dirty="0" err="1"/>
              <a:t>introductions</a:t>
            </a:r>
            <a:r>
              <a:rPr lang="de-DE" dirty="0"/>
              <a:t> </a:t>
            </a:r>
            <a:r>
              <a:rPr lang="de-DE" dirty="0" err="1"/>
              <a:t>and</a:t>
            </a:r>
            <a:r>
              <a:rPr lang="de-DE" dirty="0"/>
              <a:t> </a:t>
            </a:r>
            <a:r>
              <a:rPr lang="de-DE" dirty="0" err="1"/>
              <a:t>choose</a:t>
            </a:r>
            <a:r>
              <a:rPr lang="de-DE" dirty="0"/>
              <a:t> </a:t>
            </a:r>
            <a:r>
              <a:rPr lang="de-DE" dirty="0" err="1"/>
              <a:t>the</a:t>
            </a:r>
            <a:r>
              <a:rPr lang="de-DE" dirty="0"/>
              <a:t> </a:t>
            </a:r>
            <a:r>
              <a:rPr lang="de-DE" dirty="0" err="1"/>
              <a:t>correct</a:t>
            </a:r>
            <a:r>
              <a:rPr lang="de-DE" dirty="0"/>
              <a:t> </a:t>
            </a:r>
            <a:r>
              <a:rPr lang="de-DE" dirty="0" err="1"/>
              <a:t>option</a:t>
            </a:r>
            <a:r>
              <a:rPr lang="de-DE" dirty="0"/>
              <a:t>, e. g. </a:t>
            </a:r>
            <a:r>
              <a:rPr lang="de-DE" dirty="0" err="1"/>
              <a:t>the</a:t>
            </a:r>
            <a:r>
              <a:rPr lang="de-DE" dirty="0"/>
              <a:t> </a:t>
            </a:r>
            <a:r>
              <a:rPr lang="de-DE" dirty="0" err="1"/>
              <a:t>name</a:t>
            </a:r>
            <a:r>
              <a:rPr lang="de-DE" dirty="0"/>
              <a:t> </a:t>
            </a:r>
            <a:r>
              <a:rPr lang="de-DE" dirty="0" err="1"/>
              <a:t>of</a:t>
            </a:r>
            <a:r>
              <a:rPr lang="de-DE" dirty="0"/>
              <a:t> </a:t>
            </a:r>
            <a:r>
              <a:rPr lang="de-DE" dirty="0" err="1"/>
              <a:t>the</a:t>
            </a:r>
            <a:r>
              <a:rPr lang="de-DE" dirty="0"/>
              <a:t> </a:t>
            </a:r>
            <a:r>
              <a:rPr lang="de-DE" dirty="0" err="1"/>
              <a:t>person</a:t>
            </a:r>
            <a:r>
              <a:rPr lang="de-DE" dirty="0"/>
              <a:t>/</a:t>
            </a:r>
            <a:r>
              <a:rPr lang="de-DE" dirty="0" err="1"/>
              <a:t>avatar</a:t>
            </a:r>
            <a:r>
              <a:rPr lang="de-DE" dirty="0"/>
              <a:t> in </a:t>
            </a:r>
            <a:r>
              <a:rPr lang="de-DE" dirty="0" err="1"/>
              <a:t>this</a:t>
            </a:r>
            <a:r>
              <a:rPr lang="de-DE" dirty="0"/>
              <a:t> </a:t>
            </a:r>
            <a:r>
              <a:rPr lang="de-DE" dirty="0" err="1"/>
              <a:t>case</a:t>
            </a:r>
            <a:r>
              <a:rPr lang="de-DE" dirty="0"/>
              <a:t>. </a:t>
            </a:r>
          </a:p>
          <a:p>
            <a:pPr algn="l"/>
            <a:endParaRPr lang="de-DE" dirty="0"/>
          </a:p>
          <a:p>
            <a:pPr algn="l"/>
            <a:r>
              <a:rPr lang="de-DE" dirty="0" err="1"/>
              <a:t>Correct</a:t>
            </a:r>
            <a:r>
              <a:rPr lang="de-DE" dirty="0"/>
              <a:t> </a:t>
            </a:r>
            <a:r>
              <a:rPr lang="de-DE" dirty="0" err="1"/>
              <a:t>choices</a:t>
            </a:r>
            <a:r>
              <a:rPr lang="de-DE" dirty="0"/>
              <a:t> will </a:t>
            </a:r>
            <a:r>
              <a:rPr lang="de-DE" dirty="0" err="1"/>
              <a:t>be</a:t>
            </a:r>
            <a:r>
              <a:rPr lang="de-DE" dirty="0"/>
              <a:t> </a:t>
            </a:r>
            <a:r>
              <a:rPr lang="de-DE" dirty="0" err="1"/>
              <a:t>visualized</a:t>
            </a:r>
            <a:r>
              <a:rPr lang="de-DE" dirty="0"/>
              <a:t> </a:t>
            </a:r>
            <a:r>
              <a:rPr lang="de-DE" dirty="0" err="1"/>
              <a:t>with</a:t>
            </a:r>
            <a:r>
              <a:rPr lang="de-DE" dirty="0"/>
              <a:t> a </a:t>
            </a:r>
            <a:r>
              <a:rPr lang="de-DE" dirty="0" err="1"/>
              <a:t>green</a:t>
            </a:r>
            <a:r>
              <a:rPr lang="de-DE" dirty="0"/>
              <a:t> check </a:t>
            </a:r>
            <a:r>
              <a:rPr lang="de-DE" dirty="0" err="1"/>
              <a:t>mark</a:t>
            </a:r>
            <a:r>
              <a:rPr lang="de-DE" dirty="0"/>
              <a:t>. </a:t>
            </a:r>
            <a:r>
              <a:rPr lang="de-DE" dirty="0" err="1"/>
              <a:t>Wrong</a:t>
            </a:r>
            <a:r>
              <a:rPr lang="de-DE" dirty="0"/>
              <a:t> </a:t>
            </a:r>
            <a:r>
              <a:rPr lang="de-DE" dirty="0" err="1"/>
              <a:t>choices</a:t>
            </a:r>
            <a:r>
              <a:rPr lang="de-DE" dirty="0"/>
              <a:t> will </a:t>
            </a:r>
            <a:r>
              <a:rPr lang="de-DE" dirty="0" err="1"/>
              <a:t>be</a:t>
            </a:r>
            <a:r>
              <a:rPr lang="de-DE" dirty="0"/>
              <a:t> </a:t>
            </a:r>
            <a:r>
              <a:rPr lang="de-DE" dirty="0" err="1"/>
              <a:t>visualized</a:t>
            </a:r>
            <a:r>
              <a:rPr lang="de-DE" dirty="0"/>
              <a:t> </a:t>
            </a:r>
            <a:r>
              <a:rPr lang="de-DE" dirty="0" err="1"/>
              <a:t>with</a:t>
            </a:r>
            <a:r>
              <a:rPr lang="de-DE" dirty="0"/>
              <a:t> a </a:t>
            </a:r>
            <a:r>
              <a:rPr lang="de-DE" dirty="0" err="1"/>
              <a:t>red</a:t>
            </a:r>
            <a:r>
              <a:rPr lang="de-DE" dirty="0"/>
              <a:t> </a:t>
            </a:r>
            <a:r>
              <a:rPr lang="de-DE" dirty="0" err="1"/>
              <a:t>cross</a:t>
            </a:r>
            <a:r>
              <a:rPr lang="de-DE" dirty="0"/>
              <a:t>. </a:t>
            </a:r>
          </a:p>
          <a:p>
            <a:pPr algn="l"/>
            <a:endParaRPr lang="de-DE" dirty="0"/>
          </a:p>
          <a:p>
            <a:r>
              <a:rPr lang="de-DE" dirty="0" err="1"/>
              <a:t>Again</a:t>
            </a:r>
            <a:r>
              <a:rPr lang="de-DE" dirty="0"/>
              <a:t>, </a:t>
            </a:r>
            <a:r>
              <a:rPr lang="de-DE" dirty="0" err="1"/>
              <a:t>the</a:t>
            </a:r>
            <a:r>
              <a:rPr lang="de-DE" dirty="0"/>
              <a:t> </a:t>
            </a:r>
            <a:r>
              <a:rPr lang="de-DE" dirty="0" err="1"/>
              <a:t>player</a:t>
            </a:r>
            <a:r>
              <a:rPr lang="de-DE" dirty="0"/>
              <a:t> </a:t>
            </a:r>
            <a:r>
              <a:rPr lang="de-DE" dirty="0" err="1"/>
              <a:t>looses</a:t>
            </a:r>
            <a:r>
              <a:rPr lang="de-DE" dirty="0"/>
              <a:t> a „Life“ (</a:t>
            </a:r>
            <a:r>
              <a:rPr lang="de-DE" dirty="0" err="1"/>
              <a:t>heart</a:t>
            </a:r>
            <a:r>
              <a:rPr lang="de-DE" dirty="0"/>
              <a:t> in </a:t>
            </a:r>
            <a:r>
              <a:rPr lang="de-DE" dirty="0" err="1"/>
              <a:t>the</a:t>
            </a:r>
            <a:r>
              <a:rPr lang="de-DE" dirty="0"/>
              <a:t> top </a:t>
            </a:r>
            <a:r>
              <a:rPr lang="de-DE" dirty="0" err="1"/>
              <a:t>right</a:t>
            </a:r>
            <a:r>
              <a:rPr lang="de-DE" dirty="0"/>
              <a:t> </a:t>
            </a:r>
            <a:r>
              <a:rPr lang="de-DE" dirty="0" err="1"/>
              <a:t>corner</a:t>
            </a:r>
            <a:r>
              <a:rPr lang="de-DE" dirty="0"/>
              <a:t>). </a:t>
            </a:r>
            <a:r>
              <a:rPr lang="de-DE" dirty="0" err="1"/>
              <a:t>If</a:t>
            </a:r>
            <a:r>
              <a:rPr lang="de-DE" dirty="0"/>
              <a:t> </a:t>
            </a:r>
            <a:r>
              <a:rPr lang="de-DE" dirty="0" err="1"/>
              <a:t>the</a:t>
            </a:r>
            <a:r>
              <a:rPr lang="de-DE" dirty="0"/>
              <a:t> </a:t>
            </a:r>
            <a:r>
              <a:rPr lang="de-DE" dirty="0" err="1"/>
              <a:t>player</a:t>
            </a:r>
            <a:r>
              <a:rPr lang="de-DE" dirty="0"/>
              <a:t> loses all „</a:t>
            </a:r>
            <a:r>
              <a:rPr lang="de-DE" dirty="0" err="1"/>
              <a:t>lifes</a:t>
            </a:r>
            <a:r>
              <a:rPr lang="de-DE" dirty="0"/>
              <a:t>“, </a:t>
            </a:r>
            <a:r>
              <a:rPr lang="de-DE" dirty="0" err="1"/>
              <a:t>the</a:t>
            </a:r>
            <a:r>
              <a:rPr lang="de-DE" dirty="0"/>
              <a:t> </a:t>
            </a:r>
            <a:r>
              <a:rPr lang="de-DE" dirty="0" err="1"/>
              <a:t>player</a:t>
            </a:r>
            <a:r>
              <a:rPr lang="de-DE" dirty="0"/>
              <a:t> </a:t>
            </a:r>
            <a:r>
              <a:rPr lang="de-DE" dirty="0" err="1"/>
              <a:t>fails</a:t>
            </a:r>
            <a:r>
              <a:rPr lang="de-DE" dirty="0"/>
              <a:t> </a:t>
            </a:r>
            <a:r>
              <a:rPr lang="de-DE" dirty="0" err="1"/>
              <a:t>the</a:t>
            </a:r>
            <a:r>
              <a:rPr lang="de-DE" dirty="0"/>
              <a:t> </a:t>
            </a:r>
            <a:r>
              <a:rPr lang="de-DE" dirty="0" err="1"/>
              <a:t>game</a:t>
            </a:r>
            <a:r>
              <a:rPr lang="de-DE" dirty="0"/>
              <a:t> </a:t>
            </a:r>
            <a:r>
              <a:rPr lang="de-DE" dirty="0" err="1"/>
              <a:t>and</a:t>
            </a:r>
            <a:r>
              <a:rPr lang="de-DE" dirty="0"/>
              <a:t> </a:t>
            </a:r>
            <a:r>
              <a:rPr lang="de-DE" dirty="0" err="1"/>
              <a:t>needs</a:t>
            </a:r>
            <a:r>
              <a:rPr lang="de-DE" dirty="0"/>
              <a:t> </a:t>
            </a:r>
            <a:r>
              <a:rPr lang="de-DE" dirty="0" err="1"/>
              <a:t>to</a:t>
            </a:r>
            <a:r>
              <a:rPr lang="de-DE" dirty="0"/>
              <a:t> </a:t>
            </a:r>
            <a:r>
              <a:rPr lang="de-DE" dirty="0" err="1"/>
              <a:t>start</a:t>
            </a:r>
            <a:r>
              <a:rPr lang="de-DE" dirty="0"/>
              <a:t> </a:t>
            </a:r>
            <a:r>
              <a:rPr lang="de-DE" dirty="0" err="1"/>
              <a:t>over</a:t>
            </a:r>
            <a:r>
              <a:rPr lang="de-DE" dirty="0"/>
              <a:t>. </a:t>
            </a:r>
            <a:r>
              <a:rPr lang="de-DE" dirty="0" err="1"/>
              <a:t>If</a:t>
            </a:r>
            <a:r>
              <a:rPr lang="de-DE" dirty="0"/>
              <a:t> all </a:t>
            </a:r>
            <a:r>
              <a:rPr lang="de-DE" dirty="0" err="1"/>
              <a:t>tasks</a:t>
            </a:r>
            <a:r>
              <a:rPr lang="de-DE" dirty="0"/>
              <a:t> </a:t>
            </a:r>
            <a:r>
              <a:rPr lang="de-DE" dirty="0" err="1"/>
              <a:t>were</a:t>
            </a:r>
            <a:r>
              <a:rPr lang="de-DE" dirty="0"/>
              <a:t> </a:t>
            </a:r>
            <a:r>
              <a:rPr lang="de-DE" dirty="0" err="1"/>
              <a:t>correct</a:t>
            </a:r>
            <a:r>
              <a:rPr lang="de-DE" dirty="0"/>
              <a:t> </a:t>
            </a:r>
            <a:r>
              <a:rPr lang="de-DE" dirty="0" err="1"/>
              <a:t>the</a:t>
            </a:r>
            <a:r>
              <a:rPr lang="de-DE" dirty="0"/>
              <a:t> </a:t>
            </a:r>
            <a:r>
              <a:rPr lang="de-DE" dirty="0" err="1"/>
              <a:t>player</a:t>
            </a:r>
            <a:r>
              <a:rPr lang="de-DE" dirty="0"/>
              <a:t> will </a:t>
            </a:r>
            <a:r>
              <a:rPr lang="de-DE" dirty="0" err="1"/>
              <a:t>collect</a:t>
            </a:r>
            <a:r>
              <a:rPr lang="de-DE" dirty="0"/>
              <a:t> </a:t>
            </a:r>
            <a:r>
              <a:rPr lang="de-DE" dirty="0" err="1"/>
              <a:t>points</a:t>
            </a:r>
            <a:r>
              <a:rPr lang="de-DE" dirty="0"/>
              <a:t> </a:t>
            </a:r>
            <a:r>
              <a:rPr lang="de-DE" dirty="0" err="1"/>
              <a:t>and</a:t>
            </a:r>
            <a:r>
              <a:rPr lang="de-DE" dirty="0"/>
              <a:t> </a:t>
            </a:r>
            <a:r>
              <a:rPr lang="de-DE" dirty="0" err="1"/>
              <a:t>improve</a:t>
            </a:r>
            <a:r>
              <a:rPr lang="de-DE" dirty="0"/>
              <a:t> </a:t>
            </a:r>
            <a:r>
              <a:rPr lang="de-DE" dirty="0" err="1"/>
              <a:t>his</a:t>
            </a:r>
            <a:r>
              <a:rPr lang="de-DE" dirty="0"/>
              <a:t> EQP-Score </a:t>
            </a:r>
            <a:r>
              <a:rPr lang="de-DE" dirty="0" err="1"/>
              <a:t>and</a:t>
            </a:r>
            <a:r>
              <a:rPr lang="de-DE" dirty="0"/>
              <a:t> </a:t>
            </a:r>
            <a:r>
              <a:rPr lang="de-DE" dirty="0" err="1"/>
              <a:t>overall</a:t>
            </a:r>
            <a:r>
              <a:rPr lang="de-DE" dirty="0"/>
              <a:t> </a:t>
            </a:r>
            <a:r>
              <a:rPr lang="de-DE" dirty="0" err="1"/>
              <a:t>level</a:t>
            </a:r>
            <a:r>
              <a:rPr lang="de-DE" dirty="0"/>
              <a:t>.</a:t>
            </a:r>
          </a:p>
        </p:txBody>
      </p:sp>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8509" y="1270426"/>
            <a:ext cx="2656711" cy="5390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rotWithShape="1">
          <a:blip r:embed="rId4" cstate="hqprint">
            <a:extLst>
              <a:ext uri="{28A0092B-C50C-407E-A947-70E740481C1C}">
                <a14:useLocalDpi xmlns:a14="http://schemas.microsoft.com/office/drawing/2010/main" val="0"/>
              </a:ext>
            </a:extLst>
          </a:blip>
          <a:srcRect l="1" t="6361" r="-366" b="2807"/>
          <a:stretch/>
        </p:blipFill>
        <p:spPr>
          <a:xfrm>
            <a:off x="8959086" y="1296181"/>
            <a:ext cx="2726095" cy="53391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649795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Summary: Memory Games in </a:t>
            </a:r>
            <a:r>
              <a:rPr lang="de-DE" dirty="0" err="1"/>
              <a:t>the</a:t>
            </a:r>
            <a:r>
              <a:rPr lang="de-DE" dirty="0"/>
              <a:t> </a:t>
            </a:r>
            <a:r>
              <a:rPr lang="de-DE" dirty="0" err="1"/>
              <a:t>Elevate</a:t>
            </a:r>
            <a:r>
              <a:rPr lang="de-DE" dirty="0"/>
              <a:t> App</a:t>
            </a:r>
          </a:p>
        </p:txBody>
      </p:sp>
      <p:sp>
        <p:nvSpPr>
          <p:cNvPr id="3" name="Inhaltsplatzhalter 2"/>
          <p:cNvSpPr>
            <a:spLocks noGrp="1"/>
          </p:cNvSpPr>
          <p:nvPr>
            <p:ph idx="1"/>
          </p:nvPr>
        </p:nvSpPr>
        <p:spPr>
          <a:xfrm>
            <a:off x="557999" y="1800000"/>
            <a:ext cx="4099061" cy="4398782"/>
          </a:xfrm>
        </p:spPr>
        <p:txBody>
          <a:bodyPr>
            <a:normAutofit fontScale="92500" lnSpcReduction="10000"/>
          </a:bodyPr>
          <a:lstStyle/>
          <a:p>
            <a:r>
              <a:rPr lang="de-DE" dirty="0"/>
              <a:t>The </a:t>
            </a:r>
            <a:r>
              <a:rPr lang="de-DE" dirty="0" err="1"/>
              <a:t>Elevate</a:t>
            </a:r>
            <a:r>
              <a:rPr lang="de-DE" dirty="0"/>
              <a:t> App </a:t>
            </a:r>
            <a:r>
              <a:rPr lang="de-DE" dirty="0" err="1"/>
              <a:t>offers</a:t>
            </a:r>
            <a:r>
              <a:rPr lang="de-DE" dirty="0"/>
              <a:t> additional </a:t>
            </a:r>
            <a:r>
              <a:rPr lang="de-DE" dirty="0" err="1"/>
              <a:t>games</a:t>
            </a:r>
            <a:r>
              <a:rPr lang="de-DE" dirty="0"/>
              <a:t> </a:t>
            </a:r>
            <a:r>
              <a:rPr lang="de-DE" dirty="0" err="1"/>
              <a:t>to</a:t>
            </a:r>
            <a:r>
              <a:rPr lang="de-DE" dirty="0"/>
              <a:t> </a:t>
            </a:r>
            <a:r>
              <a:rPr lang="de-DE" dirty="0" err="1"/>
              <a:t>train</a:t>
            </a:r>
            <a:r>
              <a:rPr lang="de-DE" dirty="0"/>
              <a:t> </a:t>
            </a:r>
            <a:r>
              <a:rPr lang="de-DE" dirty="0" err="1"/>
              <a:t>important</a:t>
            </a:r>
            <a:r>
              <a:rPr lang="de-DE" dirty="0"/>
              <a:t> </a:t>
            </a:r>
            <a:r>
              <a:rPr lang="de-DE" dirty="0" err="1"/>
              <a:t>cognitive</a:t>
            </a:r>
            <a:r>
              <a:rPr lang="de-DE" dirty="0"/>
              <a:t> </a:t>
            </a:r>
            <a:r>
              <a:rPr lang="de-DE" dirty="0" err="1"/>
              <a:t>capabilities</a:t>
            </a:r>
            <a:r>
              <a:rPr lang="de-DE" dirty="0"/>
              <a:t>, such </a:t>
            </a:r>
            <a:r>
              <a:rPr lang="de-DE" dirty="0" err="1"/>
              <a:t>as</a:t>
            </a:r>
            <a:r>
              <a:rPr lang="de-DE" dirty="0"/>
              <a:t> </a:t>
            </a:r>
            <a:r>
              <a:rPr lang="de-DE" dirty="0" err="1"/>
              <a:t>memory</a:t>
            </a:r>
            <a:r>
              <a:rPr lang="de-DE" dirty="0"/>
              <a:t> (</a:t>
            </a:r>
            <a:r>
              <a:rPr lang="de-DE" dirty="0" err="1"/>
              <a:t>see</a:t>
            </a:r>
            <a:r>
              <a:rPr lang="de-DE" dirty="0"/>
              <a:t> </a:t>
            </a:r>
            <a:r>
              <a:rPr lang="de-DE" dirty="0" err="1"/>
              <a:t>video</a:t>
            </a:r>
            <a:r>
              <a:rPr lang="de-DE" dirty="0"/>
              <a:t>).</a:t>
            </a:r>
          </a:p>
          <a:p>
            <a:r>
              <a:rPr lang="de-DE" dirty="0"/>
              <a:t>Thus, </a:t>
            </a:r>
            <a:r>
              <a:rPr lang="de-DE" dirty="0" err="1"/>
              <a:t>this</a:t>
            </a:r>
            <a:r>
              <a:rPr lang="de-DE" dirty="0"/>
              <a:t> </a:t>
            </a:r>
            <a:r>
              <a:rPr lang="de-DE" dirty="0" err="1"/>
              <a:t>app</a:t>
            </a:r>
            <a:r>
              <a:rPr lang="de-DE" dirty="0"/>
              <a:t> </a:t>
            </a:r>
            <a:r>
              <a:rPr lang="de-DE" dirty="0" err="1"/>
              <a:t>could</a:t>
            </a:r>
            <a:r>
              <a:rPr lang="de-DE" dirty="0"/>
              <a:t> </a:t>
            </a:r>
            <a:r>
              <a:rPr lang="de-DE" dirty="0" err="1"/>
              <a:t>be</a:t>
            </a:r>
            <a:r>
              <a:rPr lang="de-DE" dirty="0"/>
              <a:t> </a:t>
            </a:r>
            <a:r>
              <a:rPr lang="de-DE" dirty="0" err="1"/>
              <a:t>used</a:t>
            </a:r>
            <a:r>
              <a:rPr lang="de-DE" dirty="0"/>
              <a:t> </a:t>
            </a:r>
            <a:r>
              <a:rPr lang="de-DE" dirty="0" err="1"/>
              <a:t>to</a:t>
            </a:r>
            <a:r>
              <a:rPr lang="de-DE" dirty="0"/>
              <a:t> </a:t>
            </a:r>
            <a:r>
              <a:rPr lang="de-DE" dirty="0" err="1"/>
              <a:t>adress</a:t>
            </a:r>
            <a:r>
              <a:rPr lang="de-DE" dirty="0"/>
              <a:t> „</a:t>
            </a:r>
            <a:r>
              <a:rPr lang="de-DE" dirty="0" err="1"/>
              <a:t>cognitive</a:t>
            </a:r>
            <a:r>
              <a:rPr lang="de-DE" dirty="0"/>
              <a:t> </a:t>
            </a:r>
            <a:r>
              <a:rPr lang="de-DE" dirty="0" err="1"/>
              <a:t>activities</a:t>
            </a:r>
            <a:r>
              <a:rPr lang="de-DE" dirty="0"/>
              <a:t>“ </a:t>
            </a:r>
            <a:r>
              <a:rPr lang="de-DE" dirty="0" err="1"/>
              <a:t>as</a:t>
            </a:r>
            <a:r>
              <a:rPr lang="de-DE" dirty="0"/>
              <a:t> a </a:t>
            </a:r>
            <a:r>
              <a:rPr lang="de-DE" dirty="0" err="1"/>
              <a:t>key</a:t>
            </a:r>
            <a:r>
              <a:rPr lang="de-DE" dirty="0"/>
              <a:t> </a:t>
            </a:r>
            <a:r>
              <a:rPr lang="de-DE" dirty="0" err="1"/>
              <a:t>area</a:t>
            </a:r>
            <a:r>
              <a:rPr lang="de-DE" dirty="0"/>
              <a:t> </a:t>
            </a:r>
            <a:r>
              <a:rPr lang="de-DE" dirty="0" err="1"/>
              <a:t>of</a:t>
            </a:r>
            <a:r>
              <a:rPr lang="de-DE" dirty="0"/>
              <a:t> </a:t>
            </a:r>
            <a:r>
              <a:rPr lang="de-DE" dirty="0" err="1"/>
              <a:t>healthy</a:t>
            </a:r>
            <a:r>
              <a:rPr lang="de-DE" dirty="0"/>
              <a:t> </a:t>
            </a:r>
            <a:r>
              <a:rPr lang="de-DE" dirty="0" err="1"/>
              <a:t>ageing</a:t>
            </a:r>
            <a:r>
              <a:rPr lang="de-DE" dirty="0"/>
              <a:t>. </a:t>
            </a:r>
          </a:p>
          <a:p>
            <a:r>
              <a:rPr lang="de-DE" dirty="0"/>
              <a:t>The </a:t>
            </a:r>
            <a:r>
              <a:rPr lang="de-DE" dirty="0" err="1"/>
              <a:t>training</a:t>
            </a:r>
            <a:r>
              <a:rPr lang="de-DE" dirty="0"/>
              <a:t> </a:t>
            </a:r>
            <a:r>
              <a:rPr lang="de-DE" dirty="0" err="1"/>
              <a:t>could</a:t>
            </a:r>
            <a:r>
              <a:rPr lang="de-DE" dirty="0"/>
              <a:t> </a:t>
            </a:r>
            <a:r>
              <a:rPr lang="de-DE" dirty="0" err="1"/>
              <a:t>help</a:t>
            </a:r>
            <a:r>
              <a:rPr lang="de-DE" dirty="0"/>
              <a:t> </a:t>
            </a:r>
            <a:r>
              <a:rPr lang="de-DE" dirty="0" err="1"/>
              <a:t>train</a:t>
            </a:r>
            <a:r>
              <a:rPr lang="de-DE" dirty="0"/>
              <a:t> </a:t>
            </a:r>
            <a:r>
              <a:rPr lang="de-DE" dirty="0" err="1"/>
              <a:t>brain</a:t>
            </a:r>
            <a:r>
              <a:rPr lang="de-DE" dirty="0"/>
              <a:t> </a:t>
            </a:r>
            <a:r>
              <a:rPr lang="de-DE" dirty="0" err="1"/>
              <a:t>fitness</a:t>
            </a:r>
            <a:r>
              <a:rPr lang="de-DE" dirty="0"/>
              <a:t>, </a:t>
            </a:r>
            <a:r>
              <a:rPr lang="de-DE" dirty="0" err="1"/>
              <a:t>reduce</a:t>
            </a:r>
            <a:r>
              <a:rPr lang="de-DE" dirty="0"/>
              <a:t> </a:t>
            </a:r>
            <a:r>
              <a:rPr lang="de-DE" dirty="0" err="1"/>
              <a:t>risks</a:t>
            </a:r>
            <a:r>
              <a:rPr lang="de-DE" dirty="0"/>
              <a:t> </a:t>
            </a:r>
            <a:r>
              <a:rPr lang="de-DE" dirty="0" err="1"/>
              <a:t>of</a:t>
            </a:r>
            <a:r>
              <a:rPr lang="de-DE" dirty="0"/>
              <a:t> </a:t>
            </a:r>
            <a:r>
              <a:rPr lang="de-DE" dirty="0" err="1"/>
              <a:t>neurological</a:t>
            </a:r>
            <a:r>
              <a:rPr lang="de-DE" dirty="0"/>
              <a:t> </a:t>
            </a:r>
            <a:r>
              <a:rPr lang="de-DE" dirty="0" err="1"/>
              <a:t>disease</a:t>
            </a:r>
            <a:r>
              <a:rPr lang="de-DE" dirty="0"/>
              <a:t> </a:t>
            </a:r>
            <a:r>
              <a:rPr lang="de-DE" dirty="0" err="1"/>
              <a:t>and</a:t>
            </a:r>
            <a:r>
              <a:rPr lang="de-DE" dirty="0"/>
              <a:t> </a:t>
            </a:r>
            <a:r>
              <a:rPr lang="de-DE" dirty="0" err="1"/>
              <a:t>help</a:t>
            </a:r>
            <a:r>
              <a:rPr lang="de-DE" dirty="0"/>
              <a:t> </a:t>
            </a:r>
            <a:r>
              <a:rPr lang="de-DE" dirty="0" err="1"/>
              <a:t>maintain</a:t>
            </a:r>
            <a:r>
              <a:rPr lang="de-DE" dirty="0"/>
              <a:t> </a:t>
            </a:r>
            <a:r>
              <a:rPr lang="de-DE" dirty="0" err="1"/>
              <a:t>cognitive</a:t>
            </a:r>
            <a:r>
              <a:rPr lang="de-DE" dirty="0"/>
              <a:t> </a:t>
            </a:r>
            <a:r>
              <a:rPr lang="de-DE" dirty="0" err="1"/>
              <a:t>abilities</a:t>
            </a:r>
            <a:r>
              <a:rPr lang="de-DE" dirty="0"/>
              <a:t> </a:t>
            </a:r>
            <a:r>
              <a:rPr lang="de-DE" dirty="0" err="1"/>
              <a:t>to</a:t>
            </a:r>
            <a:r>
              <a:rPr lang="de-DE" dirty="0"/>
              <a:t> </a:t>
            </a:r>
            <a:r>
              <a:rPr lang="de-DE" dirty="0" err="1"/>
              <a:t>independently</a:t>
            </a:r>
            <a:r>
              <a:rPr lang="de-DE" dirty="0"/>
              <a:t> </a:t>
            </a:r>
            <a:r>
              <a:rPr lang="de-DE" dirty="0" err="1"/>
              <a:t>perform</a:t>
            </a:r>
            <a:r>
              <a:rPr lang="de-DE" dirty="0"/>
              <a:t> ADLs.</a:t>
            </a:r>
          </a:p>
        </p:txBody>
      </p:sp>
      <p:pic>
        <p:nvPicPr>
          <p:cNvPr id="4" name="omxpOu6aK84"/>
          <p:cNvPicPr>
            <a:picLocks noRot="1" noChangeAspect="1"/>
          </p:cNvPicPr>
          <p:nvPr>
            <a:videoFile r:link="rId1"/>
          </p:nvPr>
        </p:nvPicPr>
        <p:blipFill>
          <a:blip r:embed="rId4"/>
          <a:stretch>
            <a:fillRect/>
          </a:stretch>
        </p:blipFill>
        <p:spPr>
          <a:xfrm>
            <a:off x="4827181" y="1986960"/>
            <a:ext cx="6901712" cy="3882213"/>
          </a:xfrm>
          <a:prstGeom prst="rect">
            <a:avLst/>
          </a:prstGeom>
        </p:spPr>
      </p:pic>
      <p:sp>
        <p:nvSpPr>
          <p:cNvPr id="5" name="Ορθογώνιο 1">
            <a:extLst>
              <a:ext uri="{FF2B5EF4-FFF2-40B4-BE49-F238E27FC236}">
                <a16:creationId xmlns:a16="http://schemas.microsoft.com/office/drawing/2014/main" id="{EA9363C4-D47D-BD9C-4A8E-EF038C4C1F39}"/>
              </a:ext>
            </a:extLst>
          </p:cNvPr>
          <p:cNvSpPr/>
          <p:nvPr/>
        </p:nvSpPr>
        <p:spPr>
          <a:xfrm>
            <a:off x="9317175" y="6171037"/>
            <a:ext cx="2411718" cy="276999"/>
          </a:xfrm>
          <a:prstGeom prst="rect">
            <a:avLst/>
          </a:prstGeom>
        </p:spPr>
        <p:txBody>
          <a:bodyPr wrap="square">
            <a:spAutoFit/>
          </a:bodyPr>
          <a:lstStyle/>
          <a:p>
            <a:pPr algn="r"/>
            <a:r>
              <a:rPr lang="en-US" sz="1200" dirty="0">
                <a:hlinkClick r:id="rId5"/>
              </a:rPr>
              <a:t>Source</a:t>
            </a:r>
            <a:r>
              <a:rPr lang="en-US" sz="1200" dirty="0"/>
              <a:t> </a:t>
            </a:r>
          </a:p>
        </p:txBody>
      </p:sp>
    </p:spTree>
    <p:extLst>
      <p:ext uri="{BB962C8B-B14F-4D97-AF65-F5344CB8AC3E}">
        <p14:creationId xmlns:p14="http://schemas.microsoft.com/office/powerpoint/2010/main" val="14097404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36EC0B6E-0905-CD91-6C2F-11EF5D3EEE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1C35BA6-9F3D-BAC1-0F74-97EE65FF2D14}"/>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9.2.2</a:t>
            </a:r>
            <a:r>
              <a:rPr lang="el-GR" altLang="el-GR" dirty="0">
                <a:solidFill>
                  <a:srgbClr val="C01E24"/>
                </a:solidFill>
              </a:rPr>
              <a:t/>
            </a:r>
            <a:br>
              <a:rPr lang="el-GR" altLang="el-GR" dirty="0">
                <a:solidFill>
                  <a:srgbClr val="C01E24"/>
                </a:solidFill>
              </a:rPr>
            </a:br>
            <a:r>
              <a:rPr lang="en-US" dirty="0">
                <a:solidFill>
                  <a:srgbClr val="C01E24"/>
                </a:solidFill>
              </a:rPr>
              <a:t>Real Life Integration Challenge – using the e-Training Platform</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n-GB" sz="2000" dirty="0"/>
              <a:t>To learn about the SMART goal setting framework and how it could help to integrate Health Apps for Healthy Ageing</a:t>
            </a:r>
          </a:p>
          <a:p>
            <a:pPr lvl="0"/>
            <a:r>
              <a:rPr lang="en-GB" sz="2000" dirty="0"/>
              <a:t>To learn about the 7 day Real-Life-Integration challenge supported by the e-Training Platform and self-learning resources</a:t>
            </a:r>
            <a:endParaRPr lang="el-GR" sz="2000" dirty="0"/>
          </a:p>
        </p:txBody>
      </p:sp>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de-DE" dirty="0" err="1"/>
              <a:t>How</a:t>
            </a:r>
            <a:r>
              <a:rPr lang="de-DE" dirty="0"/>
              <a:t> </a:t>
            </a:r>
            <a:r>
              <a:rPr lang="de-DE" dirty="0" err="1"/>
              <a:t>to</a:t>
            </a:r>
            <a:r>
              <a:rPr lang="de-DE" dirty="0"/>
              <a:t> </a:t>
            </a:r>
            <a:r>
              <a:rPr lang="de-DE" dirty="0" err="1"/>
              <a:t>come</a:t>
            </a:r>
            <a:r>
              <a:rPr lang="de-DE" dirty="0"/>
              <a:t> </a:t>
            </a:r>
            <a:r>
              <a:rPr lang="de-DE" dirty="0" err="1"/>
              <a:t>up</a:t>
            </a:r>
            <a:r>
              <a:rPr lang="de-DE" dirty="0"/>
              <a:t> </a:t>
            </a:r>
            <a:r>
              <a:rPr lang="de-DE" dirty="0" err="1"/>
              <a:t>with</a:t>
            </a:r>
            <a:r>
              <a:rPr lang="de-DE" dirty="0"/>
              <a:t> a plan </a:t>
            </a:r>
            <a:r>
              <a:rPr lang="de-DE" dirty="0" err="1"/>
              <a:t>to</a:t>
            </a:r>
            <a:r>
              <a:rPr lang="de-DE" dirty="0"/>
              <a:t> </a:t>
            </a:r>
            <a:r>
              <a:rPr lang="de-DE" dirty="0" err="1"/>
              <a:t>integrate</a:t>
            </a:r>
            <a:r>
              <a:rPr lang="de-DE" dirty="0"/>
              <a:t> a </a:t>
            </a:r>
            <a:r>
              <a:rPr lang="de-DE" dirty="0" err="1"/>
              <a:t>Health</a:t>
            </a:r>
            <a:r>
              <a:rPr lang="de-DE" dirty="0"/>
              <a:t> App </a:t>
            </a:r>
            <a:r>
              <a:rPr lang="de-DE" dirty="0" err="1"/>
              <a:t>for</a:t>
            </a:r>
            <a:r>
              <a:rPr lang="de-DE" dirty="0"/>
              <a:t> </a:t>
            </a:r>
            <a:r>
              <a:rPr lang="de-DE" dirty="0" err="1"/>
              <a:t>healthy</a:t>
            </a:r>
            <a:r>
              <a:rPr lang="de-DE" dirty="0"/>
              <a:t> </a:t>
            </a:r>
            <a:r>
              <a:rPr lang="de-DE" dirty="0" err="1"/>
              <a:t>ageing</a:t>
            </a:r>
            <a:r>
              <a:rPr lang="de-DE" dirty="0"/>
              <a:t> </a:t>
            </a:r>
            <a:r>
              <a:rPr lang="de-DE" dirty="0" err="1"/>
              <a:t>into</a:t>
            </a:r>
            <a:r>
              <a:rPr lang="de-DE" dirty="0"/>
              <a:t> </a:t>
            </a:r>
            <a:r>
              <a:rPr lang="de-DE" dirty="0" err="1"/>
              <a:t>everyday</a:t>
            </a:r>
            <a:r>
              <a:rPr lang="de-DE" dirty="0"/>
              <a:t> </a:t>
            </a:r>
            <a:r>
              <a:rPr lang="de-DE" dirty="0" err="1"/>
              <a:t>life</a:t>
            </a:r>
            <a:r>
              <a:rPr lang="de-DE" dirty="0"/>
              <a:t>?</a:t>
            </a:r>
          </a:p>
        </p:txBody>
      </p:sp>
      <p:sp>
        <p:nvSpPr>
          <p:cNvPr id="6" name="Inhaltsplatzhalter 5"/>
          <p:cNvSpPr>
            <a:spLocks noGrp="1"/>
          </p:cNvSpPr>
          <p:nvPr>
            <p:ph idx="1"/>
          </p:nvPr>
        </p:nvSpPr>
        <p:spPr>
          <a:xfrm>
            <a:off x="557998" y="1799999"/>
            <a:ext cx="7913339" cy="4865977"/>
          </a:xfrm>
        </p:spPr>
        <p:txBody>
          <a:bodyPr>
            <a:normAutofit lnSpcReduction="10000"/>
          </a:bodyPr>
          <a:lstStyle/>
          <a:p>
            <a:pPr marL="0" indent="0">
              <a:buNone/>
            </a:pPr>
            <a:r>
              <a:rPr lang="de-DE" dirty="0" err="1"/>
              <a:t>How</a:t>
            </a:r>
            <a:r>
              <a:rPr lang="de-DE" dirty="0"/>
              <a:t> </a:t>
            </a:r>
            <a:r>
              <a:rPr lang="de-DE" dirty="0" err="1"/>
              <a:t>would</a:t>
            </a:r>
            <a:r>
              <a:rPr lang="de-DE" dirty="0"/>
              <a:t> </a:t>
            </a:r>
            <a:r>
              <a:rPr lang="de-DE" dirty="0" err="1"/>
              <a:t>you</a:t>
            </a:r>
            <a:r>
              <a:rPr lang="de-DE" dirty="0"/>
              <a:t> </a:t>
            </a:r>
            <a:r>
              <a:rPr lang="de-DE" dirty="0" err="1"/>
              <a:t>go</a:t>
            </a:r>
            <a:r>
              <a:rPr lang="de-DE" dirty="0"/>
              <a:t> </a:t>
            </a:r>
            <a:r>
              <a:rPr lang="de-DE" dirty="0" err="1"/>
              <a:t>about</a:t>
            </a:r>
            <a:r>
              <a:rPr lang="de-DE" dirty="0"/>
              <a:t> </a:t>
            </a:r>
            <a:r>
              <a:rPr lang="de-DE" dirty="0" err="1"/>
              <a:t>choosing</a:t>
            </a:r>
            <a:r>
              <a:rPr lang="de-DE" dirty="0"/>
              <a:t> a </a:t>
            </a:r>
            <a:r>
              <a:rPr lang="de-DE" dirty="0" err="1"/>
              <a:t>Health</a:t>
            </a:r>
            <a:r>
              <a:rPr lang="de-DE" dirty="0"/>
              <a:t> App </a:t>
            </a:r>
            <a:r>
              <a:rPr lang="de-DE" dirty="0" err="1"/>
              <a:t>for</a:t>
            </a:r>
            <a:r>
              <a:rPr lang="de-DE" dirty="0"/>
              <a:t> </a:t>
            </a:r>
            <a:r>
              <a:rPr lang="de-DE" dirty="0" err="1"/>
              <a:t>healthy</a:t>
            </a:r>
            <a:r>
              <a:rPr lang="de-DE" dirty="0"/>
              <a:t> </a:t>
            </a:r>
            <a:r>
              <a:rPr lang="de-DE" dirty="0" err="1"/>
              <a:t>ageing</a:t>
            </a:r>
            <a:r>
              <a:rPr lang="de-DE" dirty="0"/>
              <a:t>?</a:t>
            </a:r>
          </a:p>
          <a:p>
            <a:pPr marL="0" indent="0">
              <a:buNone/>
            </a:pPr>
            <a:r>
              <a:rPr lang="de-DE" dirty="0" err="1"/>
              <a:t>You</a:t>
            </a:r>
            <a:r>
              <a:rPr lang="de-DE" dirty="0"/>
              <a:t> </a:t>
            </a:r>
            <a:r>
              <a:rPr lang="de-DE" dirty="0" err="1"/>
              <a:t>could</a:t>
            </a:r>
            <a:r>
              <a:rPr lang="de-DE" dirty="0"/>
              <a:t>:</a:t>
            </a:r>
          </a:p>
          <a:p>
            <a:pPr lvl="1"/>
            <a:r>
              <a:rPr lang="de-DE" dirty="0" err="1"/>
              <a:t>Use</a:t>
            </a:r>
            <a:r>
              <a:rPr lang="de-DE" dirty="0"/>
              <a:t> </a:t>
            </a:r>
            <a:r>
              <a:rPr lang="de-DE" dirty="0" err="1"/>
              <a:t>your</a:t>
            </a:r>
            <a:r>
              <a:rPr lang="de-DE" dirty="0"/>
              <a:t> </a:t>
            </a:r>
            <a:r>
              <a:rPr lang="de-DE" dirty="0" err="1"/>
              <a:t>notes</a:t>
            </a:r>
            <a:r>
              <a:rPr lang="de-DE" dirty="0"/>
              <a:t> </a:t>
            </a:r>
            <a:r>
              <a:rPr lang="de-DE" dirty="0" err="1"/>
              <a:t>from</a:t>
            </a:r>
            <a:r>
              <a:rPr lang="de-DE" dirty="0"/>
              <a:t> </a:t>
            </a:r>
            <a:r>
              <a:rPr lang="de-DE" dirty="0" err="1"/>
              <a:t>Activity</a:t>
            </a:r>
            <a:r>
              <a:rPr lang="de-DE" dirty="0"/>
              <a:t> 2 </a:t>
            </a:r>
            <a:r>
              <a:rPr lang="de-DE" dirty="0" err="1"/>
              <a:t>of</a:t>
            </a:r>
            <a:r>
              <a:rPr lang="de-DE" dirty="0"/>
              <a:t> </a:t>
            </a:r>
            <a:r>
              <a:rPr lang="de-DE" dirty="0" err="1"/>
              <a:t>the</a:t>
            </a:r>
            <a:r>
              <a:rPr lang="de-DE" dirty="0"/>
              <a:t> Teaching Session on </a:t>
            </a:r>
            <a:r>
              <a:rPr lang="de-DE" dirty="0" err="1"/>
              <a:t>your</a:t>
            </a:r>
            <a:r>
              <a:rPr lang="de-DE" dirty="0"/>
              <a:t> relevant </a:t>
            </a:r>
            <a:r>
              <a:rPr lang="de-DE" dirty="0" err="1"/>
              <a:t>areas</a:t>
            </a:r>
            <a:r>
              <a:rPr lang="de-DE" dirty="0"/>
              <a:t> </a:t>
            </a:r>
            <a:r>
              <a:rPr lang="de-DE" dirty="0" err="1"/>
              <a:t>of</a:t>
            </a:r>
            <a:r>
              <a:rPr lang="de-DE" dirty="0"/>
              <a:t> </a:t>
            </a:r>
            <a:r>
              <a:rPr lang="de-DE" dirty="0" err="1"/>
              <a:t>healthy</a:t>
            </a:r>
            <a:r>
              <a:rPr lang="de-DE" dirty="0"/>
              <a:t> </a:t>
            </a:r>
            <a:r>
              <a:rPr lang="de-DE" dirty="0" err="1"/>
              <a:t>ageing</a:t>
            </a:r>
            <a:r>
              <a:rPr lang="de-DE" dirty="0"/>
              <a:t> </a:t>
            </a:r>
            <a:r>
              <a:rPr lang="de-DE" dirty="0" err="1"/>
              <a:t>and</a:t>
            </a:r>
            <a:r>
              <a:rPr lang="de-DE" dirty="0"/>
              <a:t> </a:t>
            </a:r>
            <a:r>
              <a:rPr lang="de-DE" dirty="0" err="1"/>
              <a:t>possibilities</a:t>
            </a:r>
            <a:r>
              <a:rPr lang="de-DE" dirty="0"/>
              <a:t> </a:t>
            </a:r>
            <a:r>
              <a:rPr lang="de-DE" dirty="0" err="1"/>
              <a:t>to</a:t>
            </a:r>
            <a:r>
              <a:rPr lang="de-DE" dirty="0"/>
              <a:t> </a:t>
            </a:r>
            <a:r>
              <a:rPr lang="de-DE" dirty="0" err="1"/>
              <a:t>maintain</a:t>
            </a:r>
            <a:r>
              <a:rPr lang="de-DE" dirty="0"/>
              <a:t> </a:t>
            </a:r>
            <a:r>
              <a:rPr lang="de-DE" dirty="0" err="1"/>
              <a:t>functional</a:t>
            </a:r>
            <a:r>
              <a:rPr lang="de-DE" dirty="0"/>
              <a:t> </a:t>
            </a:r>
            <a:r>
              <a:rPr lang="de-DE" dirty="0" err="1"/>
              <a:t>ability</a:t>
            </a:r>
            <a:endParaRPr lang="de-DE" dirty="0"/>
          </a:p>
          <a:p>
            <a:pPr lvl="1"/>
            <a:r>
              <a:rPr lang="de-DE" dirty="0" err="1"/>
              <a:t>Use</a:t>
            </a:r>
            <a:r>
              <a:rPr lang="de-DE" dirty="0"/>
              <a:t> </a:t>
            </a:r>
            <a:r>
              <a:rPr lang="de-DE" dirty="0" err="1"/>
              <a:t>your</a:t>
            </a:r>
            <a:r>
              <a:rPr lang="de-DE" dirty="0"/>
              <a:t> </a:t>
            </a:r>
            <a:r>
              <a:rPr lang="de-DE" dirty="0" err="1"/>
              <a:t>knowledge</a:t>
            </a:r>
            <a:r>
              <a:rPr lang="de-DE" dirty="0"/>
              <a:t> </a:t>
            </a:r>
            <a:r>
              <a:rPr lang="de-DE" dirty="0" err="1"/>
              <a:t>from</a:t>
            </a:r>
            <a:r>
              <a:rPr lang="de-DE" dirty="0"/>
              <a:t> </a:t>
            </a:r>
            <a:r>
              <a:rPr lang="de-DE" dirty="0" err="1"/>
              <a:t>Activity</a:t>
            </a:r>
            <a:r>
              <a:rPr lang="de-DE" dirty="0"/>
              <a:t> 4 </a:t>
            </a:r>
            <a:r>
              <a:rPr lang="de-DE" dirty="0" err="1"/>
              <a:t>of</a:t>
            </a:r>
            <a:r>
              <a:rPr lang="de-DE" dirty="0"/>
              <a:t> </a:t>
            </a:r>
            <a:r>
              <a:rPr lang="de-DE" dirty="0" err="1"/>
              <a:t>the</a:t>
            </a:r>
            <a:r>
              <a:rPr lang="de-DE" dirty="0"/>
              <a:t> Teaching Session </a:t>
            </a:r>
            <a:r>
              <a:rPr lang="de-DE" dirty="0" err="1"/>
              <a:t>and</a:t>
            </a:r>
            <a:r>
              <a:rPr lang="de-DE" dirty="0"/>
              <a:t> </a:t>
            </a:r>
            <a:r>
              <a:rPr lang="de-DE" dirty="0" err="1"/>
              <a:t>specify</a:t>
            </a:r>
            <a:r>
              <a:rPr lang="de-DE" dirty="0"/>
              <a:t> </a:t>
            </a:r>
            <a:r>
              <a:rPr lang="de-DE" dirty="0" err="1"/>
              <a:t>awaited</a:t>
            </a:r>
            <a:r>
              <a:rPr lang="de-DE" dirty="0"/>
              <a:t> </a:t>
            </a:r>
            <a:r>
              <a:rPr lang="de-DE" dirty="0" err="1"/>
              <a:t>benefits</a:t>
            </a:r>
            <a:r>
              <a:rPr lang="de-DE" dirty="0"/>
              <a:t>, potential </a:t>
            </a:r>
            <a:r>
              <a:rPr lang="de-DE" dirty="0" err="1"/>
              <a:t>barriers</a:t>
            </a:r>
            <a:r>
              <a:rPr lang="de-DE" dirty="0"/>
              <a:t> </a:t>
            </a:r>
            <a:r>
              <a:rPr lang="de-DE" dirty="0" err="1"/>
              <a:t>and</a:t>
            </a:r>
            <a:r>
              <a:rPr lang="de-DE" dirty="0"/>
              <a:t> </a:t>
            </a:r>
            <a:r>
              <a:rPr lang="de-DE" dirty="0" err="1"/>
              <a:t>facilitating</a:t>
            </a:r>
            <a:r>
              <a:rPr lang="de-DE" dirty="0"/>
              <a:t> </a:t>
            </a:r>
            <a:r>
              <a:rPr lang="de-DE" dirty="0" err="1"/>
              <a:t>factors</a:t>
            </a:r>
            <a:r>
              <a:rPr lang="de-DE" dirty="0"/>
              <a:t> </a:t>
            </a:r>
          </a:p>
          <a:p>
            <a:pPr marL="0" indent="0">
              <a:buNone/>
            </a:pPr>
            <a:r>
              <a:rPr lang="de-DE" b="1" dirty="0" err="1"/>
              <a:t>Please</a:t>
            </a:r>
            <a:r>
              <a:rPr lang="de-DE" b="1" dirty="0"/>
              <a:t> </a:t>
            </a:r>
            <a:r>
              <a:rPr lang="de-DE" b="1" dirty="0" err="1"/>
              <a:t>take</a:t>
            </a:r>
            <a:r>
              <a:rPr lang="de-DE" b="1" dirty="0"/>
              <a:t> a </a:t>
            </a:r>
            <a:r>
              <a:rPr lang="de-DE" b="1" dirty="0" err="1"/>
              <a:t>moment</a:t>
            </a:r>
            <a:r>
              <a:rPr lang="de-DE" b="1" dirty="0"/>
              <a:t> </a:t>
            </a:r>
            <a:r>
              <a:rPr lang="de-DE" b="1" dirty="0" err="1"/>
              <a:t>to</a:t>
            </a:r>
            <a:r>
              <a:rPr lang="de-DE" b="1" dirty="0"/>
              <a:t> </a:t>
            </a:r>
            <a:r>
              <a:rPr lang="de-DE" b="1" dirty="0" err="1"/>
              <a:t>choose</a:t>
            </a:r>
            <a:r>
              <a:rPr lang="de-DE" b="1" dirty="0"/>
              <a:t> </a:t>
            </a:r>
            <a:r>
              <a:rPr lang="de-DE" b="1" dirty="0" err="1"/>
              <a:t>one</a:t>
            </a:r>
            <a:r>
              <a:rPr lang="de-DE" b="1" dirty="0"/>
              <a:t> </a:t>
            </a:r>
            <a:r>
              <a:rPr lang="de-DE" b="1" dirty="0" err="1"/>
              <a:t>Health</a:t>
            </a:r>
            <a:r>
              <a:rPr lang="de-DE" b="1" dirty="0"/>
              <a:t> App </a:t>
            </a:r>
            <a:r>
              <a:rPr lang="de-DE" b="1" dirty="0" err="1"/>
              <a:t>for</a:t>
            </a:r>
            <a:r>
              <a:rPr lang="de-DE" b="1" dirty="0"/>
              <a:t> </a:t>
            </a:r>
            <a:r>
              <a:rPr lang="de-DE" b="1" dirty="0" err="1"/>
              <a:t>your</a:t>
            </a:r>
            <a:r>
              <a:rPr lang="de-DE" b="1" dirty="0"/>
              <a:t> real-</a:t>
            </a:r>
            <a:r>
              <a:rPr lang="de-DE" b="1" dirty="0" err="1"/>
              <a:t>life</a:t>
            </a:r>
            <a:r>
              <a:rPr lang="de-DE" b="1" dirty="0"/>
              <a:t> </a:t>
            </a:r>
            <a:r>
              <a:rPr lang="de-DE" b="1" dirty="0" err="1"/>
              <a:t>integration-challenge</a:t>
            </a:r>
            <a:r>
              <a:rPr lang="de-DE" b="1" dirty="0"/>
              <a:t> </a:t>
            </a:r>
            <a:r>
              <a:rPr lang="de-DE" b="1" dirty="0" err="1"/>
              <a:t>based</a:t>
            </a:r>
            <a:r>
              <a:rPr lang="de-DE" b="1" dirty="0"/>
              <a:t> on all </a:t>
            </a:r>
            <a:r>
              <a:rPr lang="de-DE" b="1" dirty="0" err="1"/>
              <a:t>your</a:t>
            </a:r>
            <a:r>
              <a:rPr lang="de-DE" b="1" dirty="0"/>
              <a:t> </a:t>
            </a:r>
            <a:r>
              <a:rPr lang="de-DE" b="1" dirty="0" err="1"/>
              <a:t>reflections</a:t>
            </a:r>
            <a:r>
              <a:rPr lang="de-DE" b="1" dirty="0"/>
              <a:t> </a:t>
            </a:r>
            <a:r>
              <a:rPr lang="de-DE" b="1" dirty="0" err="1"/>
              <a:t>and</a:t>
            </a:r>
            <a:r>
              <a:rPr lang="de-DE" b="1" dirty="0"/>
              <a:t> </a:t>
            </a:r>
            <a:r>
              <a:rPr lang="de-DE" b="1" dirty="0" err="1"/>
              <a:t>knowledge</a:t>
            </a:r>
            <a:r>
              <a:rPr lang="de-DE" b="1" dirty="0"/>
              <a:t> </a:t>
            </a:r>
            <a:r>
              <a:rPr lang="de-DE" b="1" dirty="0" err="1"/>
              <a:t>about</a:t>
            </a:r>
            <a:r>
              <a:rPr lang="de-DE" b="1" dirty="0"/>
              <a:t> </a:t>
            </a:r>
            <a:r>
              <a:rPr lang="de-DE" b="1" dirty="0" err="1"/>
              <a:t>Health</a:t>
            </a:r>
            <a:r>
              <a:rPr lang="de-DE" b="1" dirty="0"/>
              <a:t> Apps </a:t>
            </a:r>
            <a:r>
              <a:rPr lang="de-DE" b="1" dirty="0" err="1"/>
              <a:t>for</a:t>
            </a:r>
            <a:r>
              <a:rPr lang="de-DE" b="1" dirty="0"/>
              <a:t> </a:t>
            </a:r>
            <a:r>
              <a:rPr lang="de-DE" b="1" dirty="0" err="1"/>
              <a:t>healthy</a:t>
            </a:r>
            <a:r>
              <a:rPr lang="de-DE" b="1" dirty="0"/>
              <a:t> </a:t>
            </a:r>
            <a:r>
              <a:rPr lang="de-DE" b="1" dirty="0" err="1"/>
              <a:t>ageing</a:t>
            </a:r>
            <a:r>
              <a:rPr lang="de-DE" b="1" dirty="0"/>
              <a:t>!</a:t>
            </a:r>
          </a:p>
          <a:p>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6252" y="1799999"/>
            <a:ext cx="4475747" cy="4475747"/>
          </a:xfrm>
          <a:prstGeom prst="rect">
            <a:avLst/>
          </a:prstGeom>
        </p:spPr>
      </p:pic>
      <p:sp>
        <p:nvSpPr>
          <p:cNvPr id="8" name="Ορθογώνιο 1">
            <a:extLst>
              <a:ext uri="{FF2B5EF4-FFF2-40B4-BE49-F238E27FC236}">
                <a16:creationId xmlns:a16="http://schemas.microsoft.com/office/drawing/2014/main" id="{745F50B6-E9CC-AE78-9C4E-00C0E355DDE0}"/>
              </a:ext>
            </a:extLst>
          </p:cNvPr>
          <p:cNvSpPr/>
          <p:nvPr/>
        </p:nvSpPr>
        <p:spPr>
          <a:xfrm>
            <a:off x="9656717" y="6440386"/>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36194150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89897" y="1599070"/>
            <a:ext cx="11059692" cy="605096"/>
          </a:xfrm>
        </p:spPr>
        <p:txBody>
          <a:bodyPr>
            <a:normAutofit/>
          </a:bodyPr>
          <a:lstStyle/>
          <a:p>
            <a:r>
              <a:rPr lang="de-DE" sz="2400" b="0" dirty="0" err="1"/>
              <a:t>Technique</a:t>
            </a:r>
            <a:r>
              <a:rPr lang="de-DE" sz="2400" b="0" dirty="0"/>
              <a:t>: „SMART“ </a:t>
            </a:r>
            <a:r>
              <a:rPr lang="de-DE" sz="2400" b="0" dirty="0" err="1"/>
              <a:t>goal</a:t>
            </a:r>
            <a:r>
              <a:rPr lang="de-DE" sz="2400" b="0" dirty="0"/>
              <a:t> </a:t>
            </a:r>
            <a:r>
              <a:rPr lang="de-DE" sz="2400" b="0" dirty="0" err="1"/>
              <a:t>setting</a:t>
            </a:r>
            <a:endParaRPr lang="de-DE" sz="2400" b="0" dirty="0"/>
          </a:p>
        </p:txBody>
      </p:sp>
      <p:pic>
        <p:nvPicPr>
          <p:cNvPr id="7" name="Picture 2" descr="Free goals smart target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803" y="2134011"/>
            <a:ext cx="5564406" cy="4399135"/>
          </a:xfrm>
          <a:prstGeom prst="rect">
            <a:avLst/>
          </a:prstGeom>
          <a:noFill/>
          <a:extLst>
            <a:ext uri="{909E8E84-426E-40DD-AFC4-6F175D3DCCD1}">
              <a14:hiddenFill xmlns:a14="http://schemas.microsoft.com/office/drawing/2010/main">
                <a:solidFill>
                  <a:srgbClr val="FFFFFF"/>
                </a:solidFill>
              </a14:hiddenFill>
            </a:ext>
          </a:extLst>
        </p:spPr>
      </p:pic>
      <p:sp>
        <p:nvSpPr>
          <p:cNvPr id="8" name="Θέση περιεχομένου 1"/>
          <p:cNvSpPr>
            <a:spLocks noGrp="1"/>
          </p:cNvSpPr>
          <p:nvPr>
            <p:ph sz="half" idx="4294967295"/>
          </p:nvPr>
        </p:nvSpPr>
        <p:spPr>
          <a:xfrm>
            <a:off x="6685880" y="2342666"/>
            <a:ext cx="5099120" cy="4190480"/>
          </a:xfrm>
          <a:prstGeom prst="rect">
            <a:avLst/>
          </a:prstGeom>
        </p:spPr>
        <p:txBody>
          <a:bodyPr>
            <a:noAutofit/>
          </a:bodyPr>
          <a:lstStyle/>
          <a:p>
            <a:pPr>
              <a:buClr>
                <a:srgbClr val="92D050"/>
              </a:buClr>
            </a:pPr>
            <a:r>
              <a:rPr lang="en-US" sz="2600" b="1" dirty="0">
                <a:solidFill>
                  <a:srgbClr val="92D050"/>
                </a:solidFill>
              </a:rPr>
              <a:t>S</a:t>
            </a:r>
            <a:r>
              <a:rPr lang="en-US" sz="2600" dirty="0">
                <a:solidFill>
                  <a:srgbClr val="92D050"/>
                </a:solidFill>
              </a:rPr>
              <a:t>pecific</a:t>
            </a:r>
            <a:r>
              <a:rPr lang="en-US" sz="2600" dirty="0"/>
              <a:t/>
            </a:r>
            <a:br>
              <a:rPr lang="en-US" sz="2600" dirty="0"/>
            </a:br>
            <a:endParaRPr lang="en-US" sz="2600" dirty="0"/>
          </a:p>
          <a:p>
            <a:pPr>
              <a:buClr>
                <a:schemeClr val="accent1">
                  <a:lumMod val="60000"/>
                  <a:lumOff val="40000"/>
                </a:schemeClr>
              </a:buClr>
            </a:pPr>
            <a:r>
              <a:rPr lang="en-US" sz="2600" b="1" dirty="0">
                <a:solidFill>
                  <a:schemeClr val="accent1">
                    <a:lumMod val="60000"/>
                    <a:lumOff val="40000"/>
                  </a:schemeClr>
                </a:solidFill>
              </a:rPr>
              <a:t>M</a:t>
            </a:r>
            <a:r>
              <a:rPr lang="en-US" sz="2600" dirty="0">
                <a:solidFill>
                  <a:schemeClr val="accent1">
                    <a:lumMod val="60000"/>
                    <a:lumOff val="40000"/>
                  </a:schemeClr>
                </a:solidFill>
              </a:rPr>
              <a:t>easurable</a:t>
            </a:r>
            <a:r>
              <a:rPr lang="en-US" sz="2600" dirty="0"/>
              <a:t/>
            </a:r>
            <a:br>
              <a:rPr lang="en-US" sz="2600" dirty="0"/>
            </a:br>
            <a:endParaRPr lang="en-US" sz="2600" dirty="0"/>
          </a:p>
          <a:p>
            <a:pPr>
              <a:buClr>
                <a:srgbClr val="ED7D31"/>
              </a:buClr>
            </a:pPr>
            <a:r>
              <a:rPr lang="en-US" sz="2600" b="1" dirty="0">
                <a:solidFill>
                  <a:srgbClr val="ED7D31"/>
                </a:solidFill>
              </a:rPr>
              <a:t>A</a:t>
            </a:r>
            <a:r>
              <a:rPr lang="en-US" sz="2600" dirty="0">
                <a:solidFill>
                  <a:srgbClr val="ED7D31"/>
                </a:solidFill>
              </a:rPr>
              <a:t>chievable-Attainable</a:t>
            </a:r>
            <a:r>
              <a:rPr lang="en-US" sz="2600" dirty="0"/>
              <a:t/>
            </a:r>
            <a:br>
              <a:rPr lang="en-US" sz="2600" dirty="0"/>
            </a:br>
            <a:endParaRPr lang="en-US" sz="2600" dirty="0"/>
          </a:p>
          <a:p>
            <a:pPr>
              <a:buClr>
                <a:srgbClr val="9933FF"/>
              </a:buClr>
            </a:pPr>
            <a:r>
              <a:rPr lang="en-US" sz="2600" b="1" dirty="0">
                <a:solidFill>
                  <a:srgbClr val="9933FF"/>
                </a:solidFill>
              </a:rPr>
              <a:t>R</a:t>
            </a:r>
            <a:r>
              <a:rPr lang="en-US" sz="2600" dirty="0">
                <a:solidFill>
                  <a:srgbClr val="9933FF"/>
                </a:solidFill>
              </a:rPr>
              <a:t>elevant</a:t>
            </a:r>
            <a:r>
              <a:rPr lang="en-US" sz="2600" b="1" dirty="0"/>
              <a:t> </a:t>
            </a:r>
            <a:br>
              <a:rPr lang="en-US" sz="2600" b="1" dirty="0"/>
            </a:br>
            <a:endParaRPr lang="en-US" sz="2600" b="1" dirty="0"/>
          </a:p>
          <a:p>
            <a:pPr>
              <a:buClr>
                <a:srgbClr val="FF3399"/>
              </a:buClr>
            </a:pPr>
            <a:r>
              <a:rPr lang="en-US" sz="2600" b="1" dirty="0">
                <a:solidFill>
                  <a:srgbClr val="FF3399"/>
                </a:solidFill>
              </a:rPr>
              <a:t>T</a:t>
            </a:r>
            <a:r>
              <a:rPr lang="en-US" sz="2600" dirty="0">
                <a:solidFill>
                  <a:srgbClr val="FF3399"/>
                </a:solidFill>
              </a:rPr>
              <a:t>imely</a:t>
            </a:r>
          </a:p>
        </p:txBody>
      </p:sp>
      <p:sp>
        <p:nvSpPr>
          <p:cNvPr id="9" name="Ορθογώνιο 1">
            <a:extLst>
              <a:ext uri="{FF2B5EF4-FFF2-40B4-BE49-F238E27FC236}">
                <a16:creationId xmlns:a16="http://schemas.microsoft.com/office/drawing/2014/main" id="{ED2F4DDC-EDFB-2077-F4D4-7EFCA890F8B7}"/>
              </a:ext>
            </a:extLst>
          </p:cNvPr>
          <p:cNvSpPr/>
          <p:nvPr/>
        </p:nvSpPr>
        <p:spPr>
          <a:xfrm>
            <a:off x="9512338" y="6394647"/>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10" name="Titel 1"/>
          <p:cNvSpPr txBox="1">
            <a:spLocks/>
          </p:cNvSpPr>
          <p:nvPr/>
        </p:nvSpPr>
        <p:spPr>
          <a:xfrm>
            <a:off x="589897" y="829926"/>
            <a:ext cx="11059692" cy="605096"/>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r>
              <a:rPr lang="de-DE"/>
              <a:t>How to come up with a plan to integrate a Health App for healthy ageing into everyday life?</a:t>
            </a:r>
          </a:p>
        </p:txBody>
      </p:sp>
    </p:spTree>
    <p:extLst>
      <p:ext uri="{BB962C8B-B14F-4D97-AF65-F5344CB8AC3E}">
        <p14:creationId xmlns:p14="http://schemas.microsoft.com/office/powerpoint/2010/main" val="1109546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Please</a:t>
            </a:r>
            <a:r>
              <a:rPr lang="de-DE" dirty="0"/>
              <a:t> </a:t>
            </a:r>
            <a:r>
              <a:rPr lang="de-DE" dirty="0" err="1"/>
              <a:t>share</a:t>
            </a:r>
            <a:r>
              <a:rPr lang="de-DE" dirty="0"/>
              <a:t> </a:t>
            </a:r>
            <a:r>
              <a:rPr lang="de-DE" dirty="0" err="1"/>
              <a:t>your</a:t>
            </a:r>
            <a:r>
              <a:rPr lang="de-DE" dirty="0"/>
              <a:t> </a:t>
            </a:r>
            <a:r>
              <a:rPr lang="de-DE" dirty="0" err="1"/>
              <a:t>choice</a:t>
            </a:r>
            <a:r>
              <a:rPr lang="de-DE" dirty="0"/>
              <a:t> </a:t>
            </a:r>
            <a:r>
              <a:rPr lang="de-DE" dirty="0" err="1"/>
              <a:t>with</a:t>
            </a:r>
            <a:r>
              <a:rPr lang="de-DE" dirty="0"/>
              <a:t> </a:t>
            </a:r>
            <a:r>
              <a:rPr lang="de-DE" dirty="0" err="1"/>
              <a:t>the</a:t>
            </a:r>
            <a:r>
              <a:rPr lang="de-DE" dirty="0"/>
              <a:t> </a:t>
            </a:r>
            <a:r>
              <a:rPr lang="de-DE" dirty="0" err="1"/>
              <a:t>group</a:t>
            </a:r>
            <a:endParaRPr lang="de-DE" dirty="0"/>
          </a:p>
        </p:txBody>
      </p:sp>
      <p:sp>
        <p:nvSpPr>
          <p:cNvPr id="3" name="Inhaltsplatzhalter 2"/>
          <p:cNvSpPr>
            <a:spLocks noGrp="1"/>
          </p:cNvSpPr>
          <p:nvPr>
            <p:ph idx="1"/>
          </p:nvPr>
        </p:nvSpPr>
        <p:spPr/>
        <p:txBody>
          <a:bodyPr/>
          <a:lstStyle/>
          <a:p>
            <a:pPr marL="0" indent="0">
              <a:buNone/>
            </a:pPr>
            <a:r>
              <a:rPr lang="de-DE" b="1" dirty="0" err="1"/>
              <a:t>Please</a:t>
            </a:r>
            <a:r>
              <a:rPr lang="de-DE" b="1" dirty="0"/>
              <a:t> </a:t>
            </a:r>
            <a:r>
              <a:rPr lang="de-DE" b="1" dirty="0" err="1"/>
              <a:t>specify</a:t>
            </a:r>
            <a:r>
              <a:rPr lang="de-DE" b="1" dirty="0"/>
              <a:t>:</a:t>
            </a:r>
          </a:p>
          <a:p>
            <a:r>
              <a:rPr lang="de-DE" dirty="0"/>
              <a:t>Name </a:t>
            </a:r>
            <a:r>
              <a:rPr lang="de-DE" dirty="0" err="1"/>
              <a:t>of</a:t>
            </a:r>
            <a:r>
              <a:rPr lang="de-DE" dirty="0"/>
              <a:t> </a:t>
            </a:r>
            <a:r>
              <a:rPr lang="de-DE" dirty="0" err="1"/>
              <a:t>the</a:t>
            </a:r>
            <a:r>
              <a:rPr lang="de-DE" dirty="0"/>
              <a:t> App </a:t>
            </a:r>
            <a:r>
              <a:rPr lang="de-DE" dirty="0" err="1"/>
              <a:t>and</a:t>
            </a:r>
            <a:r>
              <a:rPr lang="de-DE" dirty="0"/>
              <a:t> </a:t>
            </a:r>
            <a:r>
              <a:rPr lang="de-DE" dirty="0" err="1"/>
              <a:t>targeted</a:t>
            </a:r>
            <a:r>
              <a:rPr lang="de-DE" dirty="0"/>
              <a:t> </a:t>
            </a:r>
            <a:r>
              <a:rPr lang="de-DE" dirty="0" err="1"/>
              <a:t>key</a:t>
            </a:r>
            <a:r>
              <a:rPr lang="de-DE" dirty="0"/>
              <a:t> </a:t>
            </a:r>
            <a:r>
              <a:rPr lang="de-DE" dirty="0" err="1"/>
              <a:t>area</a:t>
            </a:r>
            <a:r>
              <a:rPr lang="de-DE" dirty="0"/>
              <a:t> </a:t>
            </a:r>
            <a:r>
              <a:rPr lang="de-DE" dirty="0" err="1"/>
              <a:t>of</a:t>
            </a:r>
            <a:r>
              <a:rPr lang="de-DE" dirty="0"/>
              <a:t> </a:t>
            </a:r>
            <a:r>
              <a:rPr lang="de-DE" dirty="0" err="1"/>
              <a:t>healthy</a:t>
            </a:r>
            <a:r>
              <a:rPr lang="de-DE" dirty="0"/>
              <a:t> </a:t>
            </a:r>
            <a:r>
              <a:rPr lang="de-DE" dirty="0" err="1"/>
              <a:t>ageing</a:t>
            </a:r>
            <a:r>
              <a:rPr lang="de-DE" dirty="0"/>
              <a:t>. </a:t>
            </a:r>
            <a:r>
              <a:rPr lang="de-DE" dirty="0" err="1"/>
              <a:t>Why</a:t>
            </a:r>
            <a:r>
              <a:rPr lang="de-DE" dirty="0"/>
              <a:t> </a:t>
            </a:r>
            <a:r>
              <a:rPr lang="de-DE" dirty="0" err="1"/>
              <a:t>is</a:t>
            </a:r>
            <a:r>
              <a:rPr lang="de-DE" dirty="0"/>
              <a:t> </a:t>
            </a:r>
            <a:r>
              <a:rPr lang="de-DE" dirty="0" err="1"/>
              <a:t>this</a:t>
            </a:r>
            <a:r>
              <a:rPr lang="de-DE" dirty="0"/>
              <a:t> relevant </a:t>
            </a:r>
            <a:r>
              <a:rPr lang="de-DE" dirty="0" err="1"/>
              <a:t>to</a:t>
            </a:r>
            <a:r>
              <a:rPr lang="de-DE" dirty="0"/>
              <a:t> </a:t>
            </a:r>
            <a:r>
              <a:rPr lang="de-DE" dirty="0" err="1"/>
              <a:t>my</a:t>
            </a:r>
            <a:r>
              <a:rPr lang="de-DE" dirty="0"/>
              <a:t> </a:t>
            </a:r>
            <a:r>
              <a:rPr lang="de-DE" dirty="0" err="1"/>
              <a:t>life</a:t>
            </a:r>
            <a:r>
              <a:rPr lang="de-DE" dirty="0"/>
              <a:t>?</a:t>
            </a:r>
          </a:p>
          <a:p>
            <a:r>
              <a:rPr lang="de-DE" dirty="0" err="1"/>
              <a:t>What</a:t>
            </a:r>
            <a:r>
              <a:rPr lang="de-DE" dirty="0"/>
              <a:t> </a:t>
            </a:r>
            <a:r>
              <a:rPr lang="de-DE" dirty="0" err="1"/>
              <a:t>benefits</a:t>
            </a:r>
            <a:r>
              <a:rPr lang="de-DE" dirty="0"/>
              <a:t> do </a:t>
            </a:r>
            <a:r>
              <a:rPr lang="de-DE" dirty="0" err="1"/>
              <a:t>you</a:t>
            </a:r>
            <a:r>
              <a:rPr lang="de-DE" dirty="0"/>
              <a:t> </a:t>
            </a:r>
            <a:r>
              <a:rPr lang="de-DE" dirty="0" err="1"/>
              <a:t>want</a:t>
            </a:r>
            <a:r>
              <a:rPr lang="de-DE" dirty="0"/>
              <a:t> </a:t>
            </a:r>
            <a:r>
              <a:rPr lang="de-DE" dirty="0" err="1"/>
              <a:t>to</a:t>
            </a:r>
            <a:r>
              <a:rPr lang="de-DE" dirty="0"/>
              <a:t> </a:t>
            </a:r>
            <a:r>
              <a:rPr lang="de-DE" dirty="0" err="1"/>
              <a:t>experience</a:t>
            </a:r>
            <a:r>
              <a:rPr lang="de-DE" dirty="0"/>
              <a:t>? </a:t>
            </a:r>
            <a:r>
              <a:rPr lang="de-DE" dirty="0" err="1"/>
              <a:t>How</a:t>
            </a:r>
            <a:r>
              <a:rPr lang="de-DE" dirty="0"/>
              <a:t> </a:t>
            </a:r>
            <a:r>
              <a:rPr lang="de-DE" dirty="0" err="1"/>
              <a:t>could</a:t>
            </a:r>
            <a:r>
              <a:rPr lang="de-DE" dirty="0"/>
              <a:t> </a:t>
            </a:r>
            <a:r>
              <a:rPr lang="de-DE" dirty="0" err="1"/>
              <a:t>you</a:t>
            </a:r>
            <a:r>
              <a:rPr lang="de-DE" dirty="0"/>
              <a:t> </a:t>
            </a:r>
            <a:r>
              <a:rPr lang="de-DE" dirty="0" err="1"/>
              <a:t>measure</a:t>
            </a:r>
            <a:r>
              <a:rPr lang="de-DE" dirty="0"/>
              <a:t> </a:t>
            </a:r>
            <a:r>
              <a:rPr lang="de-DE" dirty="0" err="1"/>
              <a:t>this</a:t>
            </a:r>
            <a:r>
              <a:rPr lang="de-DE" dirty="0"/>
              <a:t>?</a:t>
            </a:r>
          </a:p>
          <a:p>
            <a:r>
              <a:rPr lang="de-DE" dirty="0" err="1"/>
              <a:t>How</a:t>
            </a:r>
            <a:r>
              <a:rPr lang="de-DE" dirty="0"/>
              <a:t> </a:t>
            </a:r>
            <a:r>
              <a:rPr lang="de-DE" dirty="0" err="1"/>
              <a:t>would</a:t>
            </a:r>
            <a:r>
              <a:rPr lang="de-DE" dirty="0"/>
              <a:t> </a:t>
            </a:r>
            <a:r>
              <a:rPr lang="de-DE" dirty="0" err="1"/>
              <a:t>experiencing</a:t>
            </a:r>
            <a:r>
              <a:rPr lang="de-DE" dirty="0"/>
              <a:t> </a:t>
            </a:r>
            <a:r>
              <a:rPr lang="de-DE" dirty="0" err="1"/>
              <a:t>this</a:t>
            </a:r>
            <a:r>
              <a:rPr lang="de-DE" dirty="0"/>
              <a:t> </a:t>
            </a:r>
            <a:r>
              <a:rPr lang="de-DE" dirty="0" err="1"/>
              <a:t>be</a:t>
            </a:r>
            <a:r>
              <a:rPr lang="de-DE" dirty="0"/>
              <a:t> </a:t>
            </a:r>
            <a:r>
              <a:rPr lang="de-DE" dirty="0" err="1"/>
              <a:t>attainable</a:t>
            </a:r>
            <a:r>
              <a:rPr lang="de-DE" dirty="0"/>
              <a:t>? </a:t>
            </a:r>
            <a:r>
              <a:rPr lang="de-DE" dirty="0" err="1"/>
              <a:t>What</a:t>
            </a:r>
            <a:r>
              <a:rPr lang="de-DE" dirty="0"/>
              <a:t> </a:t>
            </a:r>
            <a:r>
              <a:rPr lang="de-DE" dirty="0" err="1"/>
              <a:t>could</a:t>
            </a:r>
            <a:r>
              <a:rPr lang="de-DE" dirty="0"/>
              <a:t> </a:t>
            </a:r>
            <a:r>
              <a:rPr lang="de-DE" dirty="0" err="1"/>
              <a:t>concrete</a:t>
            </a:r>
            <a:r>
              <a:rPr lang="de-DE" dirty="0"/>
              <a:t> </a:t>
            </a:r>
            <a:r>
              <a:rPr lang="de-DE" dirty="0" err="1"/>
              <a:t>barriers</a:t>
            </a:r>
            <a:r>
              <a:rPr lang="de-DE" dirty="0"/>
              <a:t> </a:t>
            </a:r>
            <a:r>
              <a:rPr lang="de-DE" dirty="0" err="1"/>
              <a:t>and</a:t>
            </a:r>
            <a:r>
              <a:rPr lang="de-DE" dirty="0"/>
              <a:t> </a:t>
            </a:r>
            <a:r>
              <a:rPr lang="de-DE" dirty="0" err="1"/>
              <a:t>facilitators</a:t>
            </a:r>
            <a:r>
              <a:rPr lang="de-DE" dirty="0"/>
              <a:t> </a:t>
            </a:r>
            <a:r>
              <a:rPr lang="de-DE" dirty="0" err="1"/>
              <a:t>be</a:t>
            </a:r>
            <a:r>
              <a:rPr lang="de-DE" dirty="0"/>
              <a:t>?</a:t>
            </a:r>
          </a:p>
          <a:p>
            <a:r>
              <a:rPr lang="de-DE" dirty="0" err="1"/>
              <a:t>How</a:t>
            </a:r>
            <a:r>
              <a:rPr lang="de-DE" dirty="0"/>
              <a:t> </a:t>
            </a:r>
            <a:r>
              <a:rPr lang="de-DE" dirty="0" err="1"/>
              <a:t>long</a:t>
            </a:r>
            <a:r>
              <a:rPr lang="de-DE" dirty="0"/>
              <a:t> will i </a:t>
            </a:r>
            <a:r>
              <a:rPr lang="de-DE" dirty="0" err="1"/>
              <a:t>try</a:t>
            </a:r>
            <a:r>
              <a:rPr lang="de-DE" dirty="0"/>
              <a:t> </a:t>
            </a:r>
            <a:r>
              <a:rPr lang="de-DE" dirty="0" err="1"/>
              <a:t>to</a:t>
            </a:r>
            <a:r>
              <a:rPr lang="de-DE" dirty="0"/>
              <a:t> </a:t>
            </a:r>
            <a:r>
              <a:rPr lang="de-DE" dirty="0" err="1"/>
              <a:t>use</a:t>
            </a:r>
            <a:r>
              <a:rPr lang="de-DE" dirty="0"/>
              <a:t> </a:t>
            </a:r>
            <a:r>
              <a:rPr lang="de-DE" dirty="0" err="1"/>
              <a:t>this</a:t>
            </a:r>
            <a:r>
              <a:rPr lang="de-DE" dirty="0"/>
              <a:t> App?</a:t>
            </a:r>
          </a:p>
          <a:p>
            <a:endParaRPr lang="de-DE" dirty="0"/>
          </a:p>
          <a:p>
            <a:endParaRPr lang="de-DE" dirty="0"/>
          </a:p>
        </p:txBody>
      </p:sp>
      <p:pic>
        <p:nvPicPr>
          <p:cNvPr id="4" name="Grafik 3"/>
          <p:cNvPicPr>
            <a:picLocks noChangeAspect="1"/>
          </p:cNvPicPr>
          <p:nvPr/>
        </p:nvPicPr>
        <p:blipFill>
          <a:blip r:embed="rId3"/>
          <a:stretch>
            <a:fillRect/>
          </a:stretch>
        </p:blipFill>
        <p:spPr>
          <a:xfrm>
            <a:off x="6916143" y="2075062"/>
            <a:ext cx="4986044" cy="3326278"/>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a:t>
            </a:r>
            <a:r>
              <a:rPr lang="en-US" sz="1200" dirty="0">
                <a:hlinkClick r:id="rId5"/>
              </a:rPr>
              <a:t>e</a:t>
            </a:r>
            <a:r>
              <a:rPr lang="en-US" sz="1200" dirty="0"/>
              <a:t>| </a:t>
            </a:r>
            <a:r>
              <a:rPr lang="en-US" sz="1200" dirty="0">
                <a:hlinkClick r:id="rId6"/>
              </a:rPr>
              <a:t>Pixabay license</a:t>
            </a:r>
            <a:endParaRPr lang="en-US" sz="1200" dirty="0"/>
          </a:p>
        </p:txBody>
      </p:sp>
    </p:spTree>
    <p:extLst>
      <p:ext uri="{BB962C8B-B14F-4D97-AF65-F5344CB8AC3E}">
        <p14:creationId xmlns:p14="http://schemas.microsoft.com/office/powerpoint/2010/main" val="1081719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9" y="845501"/>
            <a:ext cx="11059692" cy="605096"/>
          </a:xfrm>
        </p:spPr>
        <p:txBody>
          <a:bodyPr/>
          <a:lstStyle/>
          <a:p>
            <a:r>
              <a:rPr lang="de-DE" dirty="0" err="1"/>
              <a:t>You</a:t>
            </a:r>
            <a:r>
              <a:rPr lang="de-DE" dirty="0"/>
              <a:t> </a:t>
            </a:r>
            <a:r>
              <a:rPr lang="de-DE" dirty="0" err="1"/>
              <a:t>are</a:t>
            </a:r>
            <a:r>
              <a:rPr lang="de-DE" dirty="0"/>
              <a:t> </a:t>
            </a:r>
            <a:r>
              <a:rPr lang="de-DE" dirty="0" err="1"/>
              <a:t>invited</a:t>
            </a:r>
            <a:r>
              <a:rPr lang="de-DE" dirty="0"/>
              <a:t> </a:t>
            </a:r>
            <a:r>
              <a:rPr lang="de-DE" dirty="0" err="1"/>
              <a:t>to</a:t>
            </a:r>
            <a:r>
              <a:rPr lang="de-DE" dirty="0"/>
              <a:t> turn </a:t>
            </a:r>
            <a:r>
              <a:rPr lang="de-DE" dirty="0" err="1"/>
              <a:t>your</a:t>
            </a:r>
            <a:r>
              <a:rPr lang="de-DE" dirty="0"/>
              <a:t> plan </a:t>
            </a:r>
            <a:r>
              <a:rPr lang="de-DE" dirty="0" err="1"/>
              <a:t>into</a:t>
            </a:r>
            <a:r>
              <a:rPr lang="de-DE" dirty="0"/>
              <a:t> </a:t>
            </a:r>
            <a:r>
              <a:rPr lang="de-DE" dirty="0" err="1"/>
              <a:t>action</a:t>
            </a:r>
            <a:r>
              <a:rPr lang="de-DE" dirty="0"/>
              <a:t>!</a:t>
            </a:r>
          </a:p>
        </p:txBody>
      </p:sp>
      <p:sp>
        <p:nvSpPr>
          <p:cNvPr id="3" name="Inhaltsplatzhalter 2"/>
          <p:cNvSpPr>
            <a:spLocks noGrp="1"/>
          </p:cNvSpPr>
          <p:nvPr>
            <p:ph idx="1"/>
          </p:nvPr>
        </p:nvSpPr>
        <p:spPr/>
        <p:txBody>
          <a:bodyPr>
            <a:normAutofit/>
          </a:bodyPr>
          <a:lstStyle/>
          <a:p>
            <a:pPr marL="0" indent="0">
              <a:buNone/>
            </a:pPr>
            <a:r>
              <a:rPr lang="en-US" b="1" dirty="0"/>
              <a:t>You are challenged to collaboratively experience the Health App you chose for your personal area of healthy ageing using resources on the e-Training Platform!</a:t>
            </a:r>
          </a:p>
          <a:p>
            <a:pPr marL="0" indent="0">
              <a:buNone/>
            </a:pPr>
            <a:r>
              <a:rPr lang="en-US" b="1" dirty="0"/>
              <a:t>Please complete the following steps: </a:t>
            </a:r>
          </a:p>
          <a:p>
            <a:pPr marL="457200" indent="-457200">
              <a:buFont typeface="+mj-lt"/>
              <a:buAutoNum type="arabicParenBoth"/>
            </a:pPr>
            <a:r>
              <a:rPr lang="en-US" dirty="0"/>
              <a:t>Use the app for 7 days.</a:t>
            </a:r>
          </a:p>
          <a:p>
            <a:pPr marL="457200" indent="-457200">
              <a:buFont typeface="+mj-lt"/>
              <a:buAutoNum type="arabicParenBoth"/>
            </a:pPr>
            <a:r>
              <a:rPr lang="en-US" dirty="0"/>
              <a:t>Take ten minutes per day to fill out your user diary.</a:t>
            </a:r>
          </a:p>
          <a:p>
            <a:pPr marL="457200" indent="-457200">
              <a:buFont typeface="+mj-lt"/>
              <a:buAutoNum type="arabicParenBoth"/>
            </a:pPr>
            <a:r>
              <a:rPr lang="en-US" dirty="0"/>
              <a:t>Post questions in case of problems. </a:t>
            </a:r>
          </a:p>
          <a:p>
            <a:pPr marL="457200" indent="-457200">
              <a:buFont typeface="+mj-lt"/>
              <a:buAutoNum type="arabicParenBoth"/>
            </a:pPr>
            <a:r>
              <a:rPr lang="en-US" dirty="0"/>
              <a:t>Feel free to read each others diaries. </a:t>
            </a: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6195" y="1799999"/>
            <a:ext cx="5605805" cy="3941582"/>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656717" y="6440386"/>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1717180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Find </a:t>
            </a:r>
            <a:r>
              <a:rPr lang="de-DE" dirty="0" err="1"/>
              <a:t>and</a:t>
            </a:r>
            <a:r>
              <a:rPr lang="de-DE" dirty="0"/>
              <a:t> </a:t>
            </a:r>
            <a:r>
              <a:rPr lang="de-DE" dirty="0" err="1"/>
              <a:t>use</a:t>
            </a:r>
            <a:r>
              <a:rPr lang="de-DE" dirty="0"/>
              <a:t> </a:t>
            </a:r>
            <a:r>
              <a:rPr lang="de-DE" dirty="0" err="1"/>
              <a:t>the</a:t>
            </a:r>
            <a:r>
              <a:rPr lang="de-DE" dirty="0"/>
              <a:t> „User </a:t>
            </a:r>
            <a:r>
              <a:rPr lang="de-DE" dirty="0" err="1"/>
              <a:t>diary</a:t>
            </a:r>
            <a:r>
              <a:rPr lang="de-DE" dirty="0"/>
              <a:t>“-template on </a:t>
            </a:r>
            <a:r>
              <a:rPr lang="de-DE" dirty="0" err="1"/>
              <a:t>the</a:t>
            </a:r>
            <a:r>
              <a:rPr lang="de-DE" dirty="0"/>
              <a:t> e-Training </a:t>
            </a:r>
            <a:r>
              <a:rPr lang="de-DE" dirty="0" err="1"/>
              <a:t>Platform</a:t>
            </a:r>
            <a:endParaRPr lang="de-DE" dirty="0"/>
          </a:p>
        </p:txBody>
      </p:sp>
      <p:sp>
        <p:nvSpPr>
          <p:cNvPr id="3" name="Inhaltsplatzhalter 2"/>
          <p:cNvSpPr>
            <a:spLocks noGrp="1"/>
          </p:cNvSpPr>
          <p:nvPr>
            <p:ph idx="1"/>
          </p:nvPr>
        </p:nvSpPr>
        <p:spPr>
          <a:xfrm>
            <a:off x="557999" y="1799999"/>
            <a:ext cx="6981790" cy="4865977"/>
          </a:xfrm>
        </p:spPr>
        <p:txBody>
          <a:bodyPr>
            <a:normAutofit fontScale="92500"/>
          </a:bodyPr>
          <a:lstStyle/>
          <a:p>
            <a:r>
              <a:rPr lang="de-DE" dirty="0" err="1"/>
              <a:t>Please</a:t>
            </a:r>
            <a:r>
              <a:rPr lang="de-DE" dirty="0"/>
              <a:t> </a:t>
            </a:r>
            <a:r>
              <a:rPr lang="de-DE" dirty="0" err="1"/>
              <a:t>make</a:t>
            </a:r>
            <a:r>
              <a:rPr lang="de-DE" dirty="0"/>
              <a:t> an </a:t>
            </a:r>
            <a:r>
              <a:rPr lang="de-DE" dirty="0" err="1"/>
              <a:t>effort</a:t>
            </a:r>
            <a:r>
              <a:rPr lang="de-DE" dirty="0"/>
              <a:t> </a:t>
            </a:r>
            <a:r>
              <a:rPr lang="de-DE" dirty="0" err="1"/>
              <a:t>to</a:t>
            </a:r>
            <a:r>
              <a:rPr lang="de-DE" dirty="0"/>
              <a:t> </a:t>
            </a:r>
            <a:r>
              <a:rPr lang="de-DE" dirty="0" err="1"/>
              <a:t>use</a:t>
            </a:r>
            <a:r>
              <a:rPr lang="de-DE" dirty="0"/>
              <a:t> </a:t>
            </a:r>
            <a:r>
              <a:rPr lang="de-DE" dirty="0" err="1"/>
              <a:t>the</a:t>
            </a:r>
            <a:r>
              <a:rPr lang="de-DE" dirty="0"/>
              <a:t> </a:t>
            </a:r>
            <a:r>
              <a:rPr lang="de-DE" dirty="0" err="1"/>
              <a:t>app</a:t>
            </a:r>
            <a:r>
              <a:rPr lang="de-DE" dirty="0"/>
              <a:t> on a </a:t>
            </a:r>
            <a:r>
              <a:rPr lang="de-DE" dirty="0" err="1"/>
              <a:t>daily</a:t>
            </a:r>
            <a:r>
              <a:rPr lang="de-DE" dirty="0"/>
              <a:t> </a:t>
            </a:r>
            <a:r>
              <a:rPr lang="de-DE" dirty="0" err="1"/>
              <a:t>and</a:t>
            </a:r>
            <a:r>
              <a:rPr lang="de-DE" dirty="0"/>
              <a:t> </a:t>
            </a:r>
            <a:r>
              <a:rPr lang="de-DE" dirty="0" err="1"/>
              <a:t>consistent</a:t>
            </a:r>
            <a:r>
              <a:rPr lang="de-DE" dirty="0"/>
              <a:t> </a:t>
            </a:r>
            <a:r>
              <a:rPr lang="de-DE" dirty="0" err="1"/>
              <a:t>basis</a:t>
            </a:r>
            <a:r>
              <a:rPr lang="de-DE" dirty="0"/>
              <a:t> </a:t>
            </a:r>
            <a:r>
              <a:rPr lang="de-DE" dirty="0" err="1"/>
              <a:t>for</a:t>
            </a:r>
            <a:r>
              <a:rPr lang="de-DE" dirty="0"/>
              <a:t> </a:t>
            </a:r>
            <a:r>
              <a:rPr lang="de-DE" dirty="0" err="1"/>
              <a:t>one</a:t>
            </a:r>
            <a:r>
              <a:rPr lang="de-DE" dirty="0"/>
              <a:t> </a:t>
            </a:r>
            <a:r>
              <a:rPr lang="de-DE" dirty="0" err="1"/>
              <a:t>week</a:t>
            </a:r>
            <a:endParaRPr lang="de-DE" dirty="0"/>
          </a:p>
          <a:p>
            <a:r>
              <a:rPr lang="de-DE" dirty="0"/>
              <a:t>Find </a:t>
            </a:r>
            <a:r>
              <a:rPr lang="de-DE" dirty="0" err="1"/>
              <a:t>the</a:t>
            </a:r>
            <a:r>
              <a:rPr lang="de-DE" dirty="0"/>
              <a:t> „User </a:t>
            </a:r>
            <a:r>
              <a:rPr lang="de-DE" dirty="0" err="1"/>
              <a:t>diary</a:t>
            </a:r>
            <a:r>
              <a:rPr lang="de-DE" dirty="0"/>
              <a:t>“-template Word-</a:t>
            </a:r>
            <a:r>
              <a:rPr lang="de-DE" dirty="0" err="1"/>
              <a:t>Document</a:t>
            </a:r>
            <a:r>
              <a:rPr lang="de-DE" dirty="0"/>
              <a:t> on </a:t>
            </a:r>
            <a:r>
              <a:rPr lang="de-DE" dirty="0" err="1"/>
              <a:t>the</a:t>
            </a:r>
            <a:r>
              <a:rPr lang="de-DE" dirty="0"/>
              <a:t> e-Training </a:t>
            </a:r>
            <a:r>
              <a:rPr lang="de-DE" dirty="0" err="1"/>
              <a:t>Platform</a:t>
            </a:r>
            <a:endParaRPr lang="de-DE" dirty="0"/>
          </a:p>
          <a:p>
            <a:r>
              <a:rPr lang="de-DE" dirty="0" err="1"/>
              <a:t>It</a:t>
            </a:r>
            <a:r>
              <a:rPr lang="de-DE" dirty="0"/>
              <a:t> </a:t>
            </a:r>
            <a:r>
              <a:rPr lang="de-DE" dirty="0" err="1"/>
              <a:t>entails</a:t>
            </a:r>
            <a:r>
              <a:rPr lang="de-DE" dirty="0"/>
              <a:t> </a:t>
            </a:r>
            <a:r>
              <a:rPr lang="de-DE" dirty="0" err="1"/>
              <a:t>details</a:t>
            </a:r>
            <a:r>
              <a:rPr lang="de-DE" dirty="0"/>
              <a:t> on </a:t>
            </a:r>
            <a:r>
              <a:rPr lang="de-DE" dirty="0" err="1"/>
              <a:t>the</a:t>
            </a:r>
            <a:r>
              <a:rPr lang="de-DE" dirty="0"/>
              <a:t> App </a:t>
            </a:r>
            <a:r>
              <a:rPr lang="de-DE" dirty="0" err="1"/>
              <a:t>you</a:t>
            </a:r>
            <a:r>
              <a:rPr lang="de-DE" dirty="0"/>
              <a:t> </a:t>
            </a:r>
            <a:r>
              <a:rPr lang="de-DE" dirty="0" err="1"/>
              <a:t>are</a:t>
            </a:r>
            <a:r>
              <a:rPr lang="de-DE" dirty="0"/>
              <a:t> </a:t>
            </a:r>
            <a:r>
              <a:rPr lang="de-DE" dirty="0" err="1"/>
              <a:t>using</a:t>
            </a:r>
            <a:r>
              <a:rPr lang="de-DE" dirty="0"/>
              <a:t>, </a:t>
            </a:r>
            <a:r>
              <a:rPr lang="de-DE" dirty="0" err="1"/>
              <a:t>asks</a:t>
            </a:r>
            <a:r>
              <a:rPr lang="de-DE" dirty="0"/>
              <a:t> </a:t>
            </a:r>
            <a:r>
              <a:rPr lang="de-DE" dirty="0" err="1"/>
              <a:t>for</a:t>
            </a:r>
            <a:r>
              <a:rPr lang="de-DE" dirty="0"/>
              <a:t> </a:t>
            </a:r>
            <a:r>
              <a:rPr lang="de-DE" dirty="0" err="1"/>
              <a:t>your</a:t>
            </a:r>
            <a:r>
              <a:rPr lang="de-DE" dirty="0"/>
              <a:t> </a:t>
            </a:r>
            <a:r>
              <a:rPr lang="de-DE" dirty="0" err="1"/>
              <a:t>reasons</a:t>
            </a:r>
            <a:r>
              <a:rPr lang="de-DE" dirty="0"/>
              <a:t> </a:t>
            </a:r>
            <a:r>
              <a:rPr lang="de-DE" dirty="0" err="1"/>
              <a:t>for</a:t>
            </a:r>
            <a:r>
              <a:rPr lang="de-DE" dirty="0"/>
              <a:t> </a:t>
            </a:r>
            <a:r>
              <a:rPr lang="de-DE" dirty="0" err="1"/>
              <a:t>your</a:t>
            </a:r>
            <a:r>
              <a:rPr lang="de-DE" dirty="0"/>
              <a:t> </a:t>
            </a:r>
            <a:r>
              <a:rPr lang="de-DE" dirty="0" err="1"/>
              <a:t>choice</a:t>
            </a:r>
            <a:r>
              <a:rPr lang="de-DE" dirty="0"/>
              <a:t>, </a:t>
            </a:r>
            <a:r>
              <a:rPr lang="de-DE" dirty="0" err="1"/>
              <a:t>your</a:t>
            </a:r>
            <a:r>
              <a:rPr lang="de-DE" dirty="0"/>
              <a:t> SMART-goals, </a:t>
            </a:r>
            <a:r>
              <a:rPr lang="de-DE" dirty="0" err="1"/>
              <a:t>and</a:t>
            </a:r>
            <a:r>
              <a:rPr lang="de-DE" dirty="0"/>
              <a:t> </a:t>
            </a:r>
            <a:r>
              <a:rPr lang="de-DE" dirty="0" err="1"/>
              <a:t>allows</a:t>
            </a:r>
            <a:r>
              <a:rPr lang="de-DE" dirty="0"/>
              <a:t> </a:t>
            </a:r>
            <a:r>
              <a:rPr lang="de-DE" dirty="0" err="1"/>
              <a:t>you</a:t>
            </a:r>
            <a:r>
              <a:rPr lang="de-DE" dirty="0"/>
              <a:t> </a:t>
            </a:r>
            <a:r>
              <a:rPr lang="de-DE" dirty="0" err="1"/>
              <a:t>to</a:t>
            </a:r>
            <a:r>
              <a:rPr lang="de-DE" dirty="0"/>
              <a:t> </a:t>
            </a:r>
            <a:r>
              <a:rPr lang="de-DE" dirty="0" err="1"/>
              <a:t>make</a:t>
            </a:r>
            <a:r>
              <a:rPr lang="de-DE" dirty="0"/>
              <a:t> </a:t>
            </a:r>
            <a:r>
              <a:rPr lang="de-DE" dirty="0" err="1"/>
              <a:t>daily</a:t>
            </a:r>
            <a:r>
              <a:rPr lang="de-DE" dirty="0"/>
              <a:t> </a:t>
            </a:r>
            <a:r>
              <a:rPr lang="de-DE" dirty="0" err="1"/>
              <a:t>journal</a:t>
            </a:r>
            <a:r>
              <a:rPr lang="de-DE" dirty="0"/>
              <a:t> </a:t>
            </a:r>
            <a:r>
              <a:rPr lang="de-DE" dirty="0" err="1"/>
              <a:t>entries</a:t>
            </a:r>
            <a:r>
              <a:rPr lang="de-DE" dirty="0"/>
              <a:t> </a:t>
            </a:r>
            <a:r>
              <a:rPr lang="de-DE" dirty="0" err="1"/>
              <a:t>to</a:t>
            </a:r>
            <a:r>
              <a:rPr lang="de-DE" dirty="0"/>
              <a:t> save </a:t>
            </a:r>
            <a:r>
              <a:rPr lang="de-DE" dirty="0" err="1"/>
              <a:t>your</a:t>
            </a:r>
            <a:r>
              <a:rPr lang="de-DE" dirty="0"/>
              <a:t> </a:t>
            </a:r>
            <a:r>
              <a:rPr lang="de-DE" dirty="0" err="1"/>
              <a:t>experiences</a:t>
            </a:r>
            <a:endParaRPr lang="de-DE" dirty="0"/>
          </a:p>
          <a:p>
            <a:r>
              <a:rPr lang="de-DE" dirty="0" err="1"/>
              <a:t>Please</a:t>
            </a:r>
            <a:r>
              <a:rPr lang="de-DE" dirty="0"/>
              <a:t> </a:t>
            </a:r>
            <a:r>
              <a:rPr lang="de-DE" dirty="0" err="1"/>
              <a:t>only</a:t>
            </a:r>
            <a:r>
              <a:rPr lang="de-DE" dirty="0"/>
              <a:t> </a:t>
            </a:r>
            <a:r>
              <a:rPr lang="de-DE" dirty="0" err="1"/>
              <a:t>take</a:t>
            </a:r>
            <a:r>
              <a:rPr lang="de-DE" dirty="0"/>
              <a:t> 10 </a:t>
            </a:r>
            <a:r>
              <a:rPr lang="de-DE" dirty="0" err="1"/>
              <a:t>mins</a:t>
            </a:r>
            <a:r>
              <a:rPr lang="de-DE" dirty="0"/>
              <a:t> per </a:t>
            </a:r>
            <a:r>
              <a:rPr lang="de-DE" dirty="0" err="1"/>
              <a:t>day</a:t>
            </a:r>
            <a:r>
              <a:rPr lang="de-DE" dirty="0"/>
              <a:t> </a:t>
            </a:r>
            <a:r>
              <a:rPr lang="de-DE" dirty="0" err="1"/>
              <a:t>to</a:t>
            </a:r>
            <a:r>
              <a:rPr lang="de-DE" dirty="0"/>
              <a:t> update </a:t>
            </a:r>
            <a:r>
              <a:rPr lang="de-DE" dirty="0" err="1"/>
              <a:t>your</a:t>
            </a:r>
            <a:r>
              <a:rPr lang="de-DE" dirty="0"/>
              <a:t> </a:t>
            </a:r>
            <a:r>
              <a:rPr lang="de-DE" dirty="0" err="1"/>
              <a:t>diary</a:t>
            </a:r>
            <a:r>
              <a:rPr lang="de-DE" dirty="0"/>
              <a:t> on </a:t>
            </a:r>
            <a:r>
              <a:rPr lang="de-DE" dirty="0" err="1"/>
              <a:t>the</a:t>
            </a:r>
            <a:r>
              <a:rPr lang="de-DE" dirty="0"/>
              <a:t> </a:t>
            </a:r>
            <a:r>
              <a:rPr lang="de-DE" dirty="0" err="1"/>
              <a:t>platform</a:t>
            </a:r>
            <a:r>
              <a:rPr lang="de-DE" dirty="0"/>
              <a:t>. </a:t>
            </a:r>
            <a:r>
              <a:rPr lang="de-DE" dirty="0" err="1"/>
              <a:t>Make</a:t>
            </a:r>
            <a:r>
              <a:rPr lang="de-DE" dirty="0"/>
              <a:t> </a:t>
            </a:r>
            <a:r>
              <a:rPr lang="de-DE" dirty="0" err="1"/>
              <a:t>bullet</a:t>
            </a:r>
            <a:r>
              <a:rPr lang="de-DE" dirty="0"/>
              <a:t> </a:t>
            </a:r>
            <a:r>
              <a:rPr lang="de-DE" dirty="0" err="1"/>
              <a:t>points</a:t>
            </a:r>
            <a:r>
              <a:rPr lang="de-DE" dirty="0"/>
              <a:t> </a:t>
            </a:r>
            <a:r>
              <a:rPr lang="de-DE" dirty="0" err="1"/>
              <a:t>with</a:t>
            </a:r>
            <a:r>
              <a:rPr lang="de-DE" dirty="0"/>
              <a:t> </a:t>
            </a:r>
            <a:r>
              <a:rPr lang="de-DE" dirty="0" err="1"/>
              <a:t>short</a:t>
            </a:r>
            <a:r>
              <a:rPr lang="de-DE" dirty="0"/>
              <a:t> </a:t>
            </a:r>
            <a:r>
              <a:rPr lang="de-DE" dirty="0" err="1"/>
              <a:t>statements</a:t>
            </a:r>
            <a:r>
              <a:rPr lang="de-DE" dirty="0"/>
              <a:t>.</a:t>
            </a:r>
          </a:p>
          <a:p>
            <a:r>
              <a:rPr lang="de-DE" dirty="0" err="1"/>
              <a:t>If</a:t>
            </a:r>
            <a:r>
              <a:rPr lang="de-DE" dirty="0"/>
              <a:t> </a:t>
            </a:r>
            <a:r>
              <a:rPr lang="de-DE" dirty="0" err="1"/>
              <a:t>you</a:t>
            </a:r>
            <a:r>
              <a:rPr lang="de-DE" dirty="0"/>
              <a:t> do not </a:t>
            </a:r>
            <a:r>
              <a:rPr lang="de-DE" dirty="0" err="1"/>
              <a:t>want</a:t>
            </a:r>
            <a:r>
              <a:rPr lang="de-DE" dirty="0"/>
              <a:t> </a:t>
            </a:r>
            <a:r>
              <a:rPr lang="de-DE" dirty="0" err="1"/>
              <a:t>to</a:t>
            </a:r>
            <a:r>
              <a:rPr lang="de-DE" dirty="0"/>
              <a:t> </a:t>
            </a:r>
            <a:r>
              <a:rPr lang="de-DE" dirty="0" err="1"/>
              <a:t>share</a:t>
            </a:r>
            <a:r>
              <a:rPr lang="de-DE" dirty="0"/>
              <a:t> </a:t>
            </a:r>
            <a:r>
              <a:rPr lang="de-DE" dirty="0" err="1"/>
              <a:t>your</a:t>
            </a:r>
            <a:r>
              <a:rPr lang="de-DE" dirty="0"/>
              <a:t> </a:t>
            </a:r>
            <a:r>
              <a:rPr lang="de-DE" dirty="0" err="1"/>
              <a:t>experiences</a:t>
            </a:r>
            <a:r>
              <a:rPr lang="de-DE" dirty="0"/>
              <a:t>, </a:t>
            </a:r>
            <a:r>
              <a:rPr lang="de-DE" dirty="0" err="1"/>
              <a:t>you</a:t>
            </a:r>
            <a:r>
              <a:rPr lang="de-DE" dirty="0"/>
              <a:t> </a:t>
            </a:r>
            <a:r>
              <a:rPr lang="de-DE" dirty="0" err="1"/>
              <a:t>can</a:t>
            </a:r>
            <a:r>
              <a:rPr lang="de-DE" dirty="0"/>
              <a:t> </a:t>
            </a:r>
            <a:r>
              <a:rPr lang="de-DE" dirty="0" err="1"/>
              <a:t>keep</a:t>
            </a:r>
            <a:r>
              <a:rPr lang="de-DE" dirty="0"/>
              <a:t> </a:t>
            </a:r>
            <a:r>
              <a:rPr lang="de-DE" dirty="0" err="1"/>
              <a:t>your</a:t>
            </a:r>
            <a:r>
              <a:rPr lang="de-DE" dirty="0"/>
              <a:t> „User-</a:t>
            </a:r>
            <a:r>
              <a:rPr lang="de-DE" dirty="0" err="1"/>
              <a:t>diary</a:t>
            </a:r>
            <a:r>
              <a:rPr lang="de-DE" dirty="0"/>
              <a:t>“ private.</a:t>
            </a:r>
          </a:p>
          <a:p>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722" y="2083981"/>
            <a:ext cx="4123540" cy="3443800"/>
          </a:xfrm>
          <a:prstGeom prst="rect">
            <a:avLst/>
          </a:prstGeom>
        </p:spPr>
      </p:pic>
      <p:sp>
        <p:nvSpPr>
          <p:cNvPr id="6" name="Ορθογώνιο 1">
            <a:extLst>
              <a:ext uri="{FF2B5EF4-FFF2-40B4-BE49-F238E27FC236}">
                <a16:creationId xmlns:a16="http://schemas.microsoft.com/office/drawing/2014/main" id="{745F50B6-E9CC-AE78-9C4E-00C0E355DDE0}"/>
              </a:ext>
            </a:extLst>
          </p:cNvPr>
          <p:cNvSpPr/>
          <p:nvPr/>
        </p:nvSpPr>
        <p:spPr>
          <a:xfrm>
            <a:off x="9656717" y="6440386"/>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34534699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Engage</a:t>
            </a:r>
            <a:r>
              <a:rPr lang="de-DE" dirty="0"/>
              <a:t> </a:t>
            </a:r>
            <a:r>
              <a:rPr lang="de-DE" dirty="0" err="1"/>
              <a:t>with</a:t>
            </a:r>
            <a:r>
              <a:rPr lang="de-DE" dirty="0"/>
              <a:t> </a:t>
            </a:r>
            <a:r>
              <a:rPr lang="de-DE" dirty="0" err="1"/>
              <a:t>each</a:t>
            </a:r>
            <a:r>
              <a:rPr lang="de-DE" dirty="0"/>
              <a:t> </a:t>
            </a:r>
            <a:r>
              <a:rPr lang="de-DE" dirty="0" err="1"/>
              <a:t>other‘s</a:t>
            </a:r>
            <a:r>
              <a:rPr lang="de-DE" dirty="0"/>
              <a:t> </a:t>
            </a:r>
            <a:r>
              <a:rPr lang="de-DE" dirty="0" err="1"/>
              <a:t>experiences</a:t>
            </a:r>
            <a:r>
              <a:rPr lang="de-DE" dirty="0"/>
              <a:t> on </a:t>
            </a:r>
            <a:r>
              <a:rPr lang="de-DE" dirty="0" err="1"/>
              <a:t>the</a:t>
            </a:r>
            <a:r>
              <a:rPr lang="de-DE" dirty="0"/>
              <a:t> e-Training </a:t>
            </a:r>
            <a:r>
              <a:rPr lang="de-DE" dirty="0" err="1"/>
              <a:t>Platform</a:t>
            </a:r>
            <a:endParaRPr lang="de-DE" dirty="0"/>
          </a:p>
        </p:txBody>
      </p:sp>
      <p:sp>
        <p:nvSpPr>
          <p:cNvPr id="3" name="Inhaltsplatzhalter 2"/>
          <p:cNvSpPr>
            <a:spLocks noGrp="1"/>
          </p:cNvSpPr>
          <p:nvPr>
            <p:ph idx="1"/>
          </p:nvPr>
        </p:nvSpPr>
        <p:spPr>
          <a:xfrm>
            <a:off x="557999" y="1799999"/>
            <a:ext cx="6981790" cy="4865977"/>
          </a:xfrm>
        </p:spPr>
        <p:txBody>
          <a:bodyPr>
            <a:normAutofit fontScale="92500"/>
          </a:bodyPr>
          <a:lstStyle/>
          <a:p>
            <a:r>
              <a:rPr lang="de-DE" dirty="0" err="1"/>
              <a:t>If</a:t>
            </a:r>
            <a:r>
              <a:rPr lang="de-DE" dirty="0"/>
              <a:t> </a:t>
            </a:r>
            <a:r>
              <a:rPr lang="de-DE" dirty="0" err="1"/>
              <a:t>you</a:t>
            </a:r>
            <a:r>
              <a:rPr lang="de-DE" dirty="0"/>
              <a:t> </a:t>
            </a:r>
            <a:r>
              <a:rPr lang="de-DE" dirty="0" err="1"/>
              <a:t>encounter</a:t>
            </a:r>
            <a:r>
              <a:rPr lang="de-DE" dirty="0"/>
              <a:t> </a:t>
            </a:r>
            <a:r>
              <a:rPr lang="de-DE" dirty="0" err="1"/>
              <a:t>any</a:t>
            </a:r>
            <a:r>
              <a:rPr lang="de-DE" dirty="0"/>
              <a:t> </a:t>
            </a:r>
            <a:r>
              <a:rPr lang="de-DE" dirty="0" err="1"/>
              <a:t>technical</a:t>
            </a:r>
            <a:r>
              <a:rPr lang="de-DE" dirty="0"/>
              <a:t> </a:t>
            </a:r>
            <a:r>
              <a:rPr lang="de-DE" dirty="0" err="1"/>
              <a:t>problems</a:t>
            </a:r>
            <a:r>
              <a:rPr lang="de-DE" dirty="0"/>
              <a:t> </a:t>
            </a:r>
            <a:r>
              <a:rPr lang="de-DE" dirty="0" err="1"/>
              <a:t>or</a:t>
            </a:r>
            <a:r>
              <a:rPr lang="de-DE" dirty="0"/>
              <a:t> </a:t>
            </a:r>
            <a:r>
              <a:rPr lang="de-DE" dirty="0" err="1"/>
              <a:t>other</a:t>
            </a:r>
            <a:r>
              <a:rPr lang="de-DE" dirty="0"/>
              <a:t> </a:t>
            </a:r>
            <a:r>
              <a:rPr lang="de-DE" dirty="0" err="1"/>
              <a:t>problems</a:t>
            </a:r>
            <a:r>
              <a:rPr lang="de-DE" dirty="0"/>
              <a:t>, </a:t>
            </a:r>
            <a:r>
              <a:rPr lang="de-DE" dirty="0" err="1"/>
              <a:t>that</a:t>
            </a:r>
            <a:r>
              <a:rPr lang="de-DE" dirty="0"/>
              <a:t> </a:t>
            </a:r>
            <a:r>
              <a:rPr lang="de-DE" dirty="0" err="1"/>
              <a:t>would</a:t>
            </a:r>
            <a:r>
              <a:rPr lang="de-DE" dirty="0"/>
              <a:t> </a:t>
            </a:r>
            <a:r>
              <a:rPr lang="de-DE" dirty="0" err="1"/>
              <a:t>hinder</a:t>
            </a:r>
            <a:r>
              <a:rPr lang="de-DE" dirty="0"/>
              <a:t> </a:t>
            </a:r>
            <a:r>
              <a:rPr lang="de-DE" dirty="0" err="1"/>
              <a:t>you</a:t>
            </a:r>
            <a:r>
              <a:rPr lang="de-DE" dirty="0"/>
              <a:t> </a:t>
            </a:r>
            <a:r>
              <a:rPr lang="de-DE" dirty="0" err="1"/>
              <a:t>from</a:t>
            </a:r>
            <a:r>
              <a:rPr lang="de-DE" dirty="0"/>
              <a:t> </a:t>
            </a:r>
            <a:r>
              <a:rPr lang="de-DE" dirty="0" err="1"/>
              <a:t>completing</a:t>
            </a:r>
            <a:r>
              <a:rPr lang="de-DE" dirty="0"/>
              <a:t> </a:t>
            </a:r>
            <a:r>
              <a:rPr lang="de-DE" dirty="0" err="1"/>
              <a:t>the</a:t>
            </a:r>
            <a:r>
              <a:rPr lang="de-DE" dirty="0"/>
              <a:t> </a:t>
            </a:r>
            <a:r>
              <a:rPr lang="de-DE" dirty="0" err="1"/>
              <a:t>challenge</a:t>
            </a:r>
            <a:r>
              <a:rPr lang="de-DE" dirty="0"/>
              <a:t>, </a:t>
            </a:r>
            <a:r>
              <a:rPr lang="de-DE" dirty="0" err="1"/>
              <a:t>please</a:t>
            </a:r>
            <a:r>
              <a:rPr lang="de-DE" dirty="0"/>
              <a:t> </a:t>
            </a:r>
            <a:r>
              <a:rPr lang="de-DE" dirty="0" err="1"/>
              <a:t>use</a:t>
            </a:r>
            <a:r>
              <a:rPr lang="de-DE" dirty="0"/>
              <a:t> </a:t>
            </a:r>
            <a:r>
              <a:rPr lang="de-DE" dirty="0" err="1"/>
              <a:t>communication</a:t>
            </a:r>
            <a:r>
              <a:rPr lang="de-DE" dirty="0"/>
              <a:t> </a:t>
            </a:r>
            <a:r>
              <a:rPr lang="de-DE" dirty="0" err="1"/>
              <a:t>tools</a:t>
            </a:r>
            <a:r>
              <a:rPr lang="de-DE" dirty="0"/>
              <a:t> on </a:t>
            </a:r>
            <a:r>
              <a:rPr lang="de-DE" dirty="0" err="1"/>
              <a:t>the</a:t>
            </a:r>
            <a:r>
              <a:rPr lang="de-DE" dirty="0"/>
              <a:t> e-Training </a:t>
            </a:r>
            <a:r>
              <a:rPr lang="de-DE" dirty="0" err="1"/>
              <a:t>platform</a:t>
            </a:r>
            <a:r>
              <a:rPr lang="de-DE" dirty="0"/>
              <a:t>.</a:t>
            </a:r>
          </a:p>
          <a:p>
            <a:pPr marL="0" indent="0">
              <a:buNone/>
            </a:pPr>
            <a:r>
              <a:rPr lang="de-DE" dirty="0" err="1"/>
              <a:t>Please</a:t>
            </a:r>
            <a:r>
              <a:rPr lang="de-DE" dirty="0"/>
              <a:t> </a:t>
            </a:r>
            <a:r>
              <a:rPr lang="de-DE" dirty="0" err="1"/>
              <a:t>exchange</a:t>
            </a:r>
            <a:r>
              <a:rPr lang="de-DE" dirty="0"/>
              <a:t> </a:t>
            </a:r>
            <a:r>
              <a:rPr lang="de-DE" dirty="0" err="1"/>
              <a:t>knowledge</a:t>
            </a:r>
            <a:r>
              <a:rPr lang="de-DE" dirty="0"/>
              <a:t> </a:t>
            </a:r>
            <a:r>
              <a:rPr lang="de-DE" dirty="0" err="1"/>
              <a:t>and</a:t>
            </a:r>
            <a:r>
              <a:rPr lang="de-DE" dirty="0"/>
              <a:t> </a:t>
            </a:r>
            <a:r>
              <a:rPr lang="de-DE" dirty="0" err="1"/>
              <a:t>experiences</a:t>
            </a:r>
            <a:r>
              <a:rPr lang="de-DE" dirty="0"/>
              <a:t>: </a:t>
            </a:r>
          </a:p>
          <a:p>
            <a:r>
              <a:rPr lang="de-DE" dirty="0" err="1"/>
              <a:t>Feel</a:t>
            </a:r>
            <a:r>
              <a:rPr lang="de-DE" dirty="0"/>
              <a:t> </a:t>
            </a:r>
            <a:r>
              <a:rPr lang="de-DE" dirty="0" err="1"/>
              <a:t>free</a:t>
            </a:r>
            <a:r>
              <a:rPr lang="de-DE" dirty="0"/>
              <a:t> </a:t>
            </a:r>
            <a:r>
              <a:rPr lang="de-DE" dirty="0" err="1"/>
              <a:t>to</a:t>
            </a:r>
            <a:r>
              <a:rPr lang="de-DE" dirty="0"/>
              <a:t> </a:t>
            </a:r>
            <a:r>
              <a:rPr lang="de-DE" dirty="0" err="1"/>
              <a:t>post</a:t>
            </a:r>
            <a:r>
              <a:rPr lang="de-DE" dirty="0"/>
              <a:t> </a:t>
            </a:r>
            <a:r>
              <a:rPr lang="de-DE" dirty="0" err="1"/>
              <a:t>any</a:t>
            </a:r>
            <a:r>
              <a:rPr lang="de-DE" dirty="0"/>
              <a:t> </a:t>
            </a:r>
            <a:r>
              <a:rPr lang="de-DE" dirty="0" err="1"/>
              <a:t>questions</a:t>
            </a:r>
            <a:r>
              <a:rPr lang="de-DE" dirty="0"/>
              <a:t> </a:t>
            </a:r>
            <a:r>
              <a:rPr lang="de-DE" dirty="0" err="1"/>
              <a:t>and</a:t>
            </a:r>
            <a:r>
              <a:rPr lang="de-DE" dirty="0"/>
              <a:t> also </a:t>
            </a:r>
            <a:r>
              <a:rPr lang="de-DE" dirty="0" err="1"/>
              <a:t>to</a:t>
            </a:r>
            <a:r>
              <a:rPr lang="de-DE" dirty="0"/>
              <a:t> </a:t>
            </a:r>
            <a:r>
              <a:rPr lang="de-DE" dirty="0" err="1"/>
              <a:t>communicate</a:t>
            </a:r>
            <a:r>
              <a:rPr lang="de-DE" dirty="0"/>
              <a:t> </a:t>
            </a:r>
            <a:r>
              <a:rPr lang="de-DE" dirty="0" err="1"/>
              <a:t>with</a:t>
            </a:r>
            <a:r>
              <a:rPr lang="de-DE" dirty="0"/>
              <a:t> </a:t>
            </a:r>
            <a:r>
              <a:rPr lang="de-DE" dirty="0" err="1"/>
              <a:t>each</a:t>
            </a:r>
            <a:r>
              <a:rPr lang="de-DE" dirty="0"/>
              <a:t> </a:t>
            </a:r>
            <a:r>
              <a:rPr lang="de-DE" dirty="0" err="1"/>
              <a:t>other</a:t>
            </a:r>
            <a:r>
              <a:rPr lang="de-DE" dirty="0"/>
              <a:t> </a:t>
            </a:r>
            <a:r>
              <a:rPr lang="de-DE" dirty="0" err="1"/>
              <a:t>to</a:t>
            </a:r>
            <a:r>
              <a:rPr lang="de-DE" dirty="0"/>
              <a:t> </a:t>
            </a:r>
            <a:r>
              <a:rPr lang="de-DE" dirty="0" err="1"/>
              <a:t>help</a:t>
            </a:r>
            <a:r>
              <a:rPr lang="de-DE" dirty="0"/>
              <a:t> </a:t>
            </a:r>
            <a:r>
              <a:rPr lang="de-DE" dirty="0" err="1"/>
              <a:t>everyone</a:t>
            </a:r>
            <a:r>
              <a:rPr lang="de-DE" dirty="0"/>
              <a:t> </a:t>
            </a:r>
            <a:r>
              <a:rPr lang="de-DE" dirty="0" err="1"/>
              <a:t>complete</a:t>
            </a:r>
            <a:r>
              <a:rPr lang="de-DE" dirty="0"/>
              <a:t> </a:t>
            </a:r>
            <a:r>
              <a:rPr lang="de-DE" dirty="0" err="1"/>
              <a:t>the</a:t>
            </a:r>
            <a:r>
              <a:rPr lang="de-DE" dirty="0"/>
              <a:t> </a:t>
            </a:r>
            <a:r>
              <a:rPr lang="de-DE" dirty="0" err="1"/>
              <a:t>challange</a:t>
            </a:r>
            <a:r>
              <a:rPr lang="de-DE" dirty="0"/>
              <a:t>.</a:t>
            </a:r>
          </a:p>
          <a:p>
            <a:r>
              <a:rPr lang="de-DE" dirty="0" err="1"/>
              <a:t>You</a:t>
            </a:r>
            <a:r>
              <a:rPr lang="de-DE" dirty="0"/>
              <a:t> </a:t>
            </a:r>
            <a:r>
              <a:rPr lang="de-DE" dirty="0" err="1"/>
              <a:t>could</a:t>
            </a:r>
            <a:r>
              <a:rPr lang="de-DE" dirty="0"/>
              <a:t> </a:t>
            </a:r>
            <a:r>
              <a:rPr lang="de-DE" dirty="0" err="1"/>
              <a:t>reply</a:t>
            </a:r>
            <a:r>
              <a:rPr lang="de-DE" dirty="0"/>
              <a:t> </a:t>
            </a:r>
            <a:r>
              <a:rPr lang="de-DE" dirty="0" err="1"/>
              <a:t>to</a:t>
            </a:r>
            <a:r>
              <a:rPr lang="de-DE" dirty="0"/>
              <a:t> </a:t>
            </a:r>
            <a:r>
              <a:rPr lang="de-DE" dirty="0" err="1"/>
              <a:t>posts</a:t>
            </a:r>
            <a:r>
              <a:rPr lang="de-DE" dirty="0"/>
              <a:t> </a:t>
            </a:r>
            <a:r>
              <a:rPr lang="de-DE" dirty="0" err="1"/>
              <a:t>about</a:t>
            </a:r>
            <a:r>
              <a:rPr lang="de-DE" dirty="0"/>
              <a:t> </a:t>
            </a:r>
            <a:r>
              <a:rPr lang="de-DE" dirty="0" err="1"/>
              <a:t>problems</a:t>
            </a:r>
            <a:r>
              <a:rPr lang="de-DE" dirty="0"/>
              <a:t>, </a:t>
            </a:r>
            <a:r>
              <a:rPr lang="de-DE" dirty="0" err="1"/>
              <a:t>if</a:t>
            </a:r>
            <a:r>
              <a:rPr lang="de-DE" dirty="0"/>
              <a:t> </a:t>
            </a:r>
            <a:r>
              <a:rPr lang="de-DE" dirty="0" err="1"/>
              <a:t>you</a:t>
            </a:r>
            <a:r>
              <a:rPr lang="de-DE" dirty="0"/>
              <a:t> </a:t>
            </a:r>
            <a:r>
              <a:rPr lang="de-DE" dirty="0" err="1"/>
              <a:t>know</a:t>
            </a:r>
            <a:r>
              <a:rPr lang="de-DE" dirty="0"/>
              <a:t> a </a:t>
            </a:r>
            <a:r>
              <a:rPr lang="de-DE" dirty="0" err="1"/>
              <a:t>solution</a:t>
            </a:r>
            <a:r>
              <a:rPr lang="de-DE" dirty="0"/>
              <a:t>!</a:t>
            </a:r>
          </a:p>
          <a:p>
            <a:r>
              <a:rPr lang="de-DE" dirty="0"/>
              <a:t>In </a:t>
            </a:r>
            <a:r>
              <a:rPr lang="de-DE" dirty="0" err="1"/>
              <a:t>case</a:t>
            </a:r>
            <a:r>
              <a:rPr lang="de-DE" dirty="0"/>
              <a:t> </a:t>
            </a:r>
            <a:r>
              <a:rPr lang="de-DE" dirty="0" err="1"/>
              <a:t>of</a:t>
            </a:r>
            <a:r>
              <a:rPr lang="de-DE" dirty="0"/>
              <a:t> </a:t>
            </a:r>
            <a:r>
              <a:rPr lang="de-DE" dirty="0" err="1"/>
              <a:t>public</a:t>
            </a:r>
            <a:r>
              <a:rPr lang="de-DE" dirty="0"/>
              <a:t> „User </a:t>
            </a:r>
            <a:r>
              <a:rPr lang="de-DE" dirty="0" err="1"/>
              <a:t>diaries</a:t>
            </a:r>
            <a:r>
              <a:rPr lang="de-DE" dirty="0"/>
              <a:t>“, </a:t>
            </a:r>
            <a:r>
              <a:rPr lang="de-DE" dirty="0" err="1"/>
              <a:t>please</a:t>
            </a:r>
            <a:r>
              <a:rPr lang="de-DE" dirty="0"/>
              <a:t> </a:t>
            </a:r>
            <a:r>
              <a:rPr lang="de-DE" dirty="0" err="1"/>
              <a:t>feel</a:t>
            </a:r>
            <a:r>
              <a:rPr lang="de-DE" dirty="0"/>
              <a:t> </a:t>
            </a:r>
            <a:r>
              <a:rPr lang="de-DE" dirty="0" err="1"/>
              <a:t>free</a:t>
            </a:r>
            <a:r>
              <a:rPr lang="de-DE" dirty="0"/>
              <a:t> </a:t>
            </a:r>
            <a:r>
              <a:rPr lang="de-DE" dirty="0" err="1"/>
              <a:t>to</a:t>
            </a:r>
            <a:r>
              <a:rPr lang="de-DE" dirty="0"/>
              <a:t> </a:t>
            </a:r>
            <a:r>
              <a:rPr lang="de-DE" dirty="0" err="1"/>
              <a:t>read</a:t>
            </a:r>
            <a:r>
              <a:rPr lang="de-DE" dirty="0"/>
              <a:t>  </a:t>
            </a:r>
            <a:r>
              <a:rPr lang="de-DE" dirty="0" err="1"/>
              <a:t>them</a:t>
            </a:r>
            <a:r>
              <a:rPr lang="de-DE" dirty="0"/>
              <a:t> </a:t>
            </a:r>
            <a:r>
              <a:rPr lang="de-DE" dirty="0" err="1"/>
              <a:t>to</a:t>
            </a:r>
            <a:r>
              <a:rPr lang="de-DE" dirty="0"/>
              <a:t> </a:t>
            </a:r>
            <a:r>
              <a:rPr lang="de-DE" dirty="0" err="1"/>
              <a:t>learn</a:t>
            </a:r>
            <a:r>
              <a:rPr lang="de-DE" dirty="0"/>
              <a:t> </a:t>
            </a:r>
            <a:r>
              <a:rPr lang="de-DE" dirty="0" err="1"/>
              <a:t>about</a:t>
            </a:r>
            <a:r>
              <a:rPr lang="de-DE" dirty="0"/>
              <a:t> </a:t>
            </a:r>
            <a:r>
              <a:rPr lang="de-DE" dirty="0" err="1"/>
              <a:t>experiences</a:t>
            </a:r>
            <a:r>
              <a:rPr lang="de-DE" dirty="0"/>
              <a:t> </a:t>
            </a:r>
            <a:r>
              <a:rPr lang="de-DE" dirty="0" err="1"/>
              <a:t>from</a:t>
            </a:r>
            <a:r>
              <a:rPr lang="de-DE" dirty="0"/>
              <a:t> </a:t>
            </a:r>
            <a:r>
              <a:rPr lang="de-DE" dirty="0" err="1"/>
              <a:t>your</a:t>
            </a:r>
            <a:r>
              <a:rPr lang="de-DE" dirty="0"/>
              <a:t> </a:t>
            </a:r>
            <a:r>
              <a:rPr lang="de-DE" dirty="0" err="1"/>
              <a:t>peers</a:t>
            </a:r>
            <a:endParaRPr lang="de-DE" dirty="0"/>
          </a:p>
          <a:p>
            <a:endParaRPr lang="de-DE" dirty="0"/>
          </a:p>
          <a:p>
            <a:endParaRPr lang="de-DE" dirty="0"/>
          </a:p>
          <a:p>
            <a:endParaRPr lang="de-DE" dirty="0"/>
          </a:p>
        </p:txBody>
      </p:sp>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73559" y="1685096"/>
            <a:ext cx="2144133" cy="2140783"/>
          </a:xfrm>
          <a:prstGeom prst="rect">
            <a:avLst/>
          </a:prstGeom>
        </p:spPr>
      </p:pic>
      <p:pic>
        <p:nvPicPr>
          <p:cNvPr id="7" name="Grafik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502093" y="3951085"/>
            <a:ext cx="2087064" cy="2087064"/>
          </a:xfrm>
          <a:prstGeom prst="rect">
            <a:avLst/>
          </a:prstGeom>
        </p:spPr>
      </p:pic>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5"/>
              </a:rPr>
              <a:t>Source</a:t>
            </a:r>
            <a:r>
              <a:rPr lang="en-US" sz="1200" dirty="0"/>
              <a:t>| </a:t>
            </a:r>
            <a:r>
              <a:rPr lang="en-US" sz="1200" dirty="0">
                <a:hlinkClick r:id="rId6"/>
              </a:rPr>
              <a:t>Pixabay license</a:t>
            </a:r>
            <a:endParaRPr lang="en-US" sz="1200" dirty="0"/>
          </a:p>
        </p:txBody>
      </p:sp>
      <p:sp>
        <p:nvSpPr>
          <p:cNvPr id="9" name="Ορθογώνιο 1">
            <a:extLst>
              <a:ext uri="{FF2B5EF4-FFF2-40B4-BE49-F238E27FC236}">
                <a16:creationId xmlns:a16="http://schemas.microsoft.com/office/drawing/2014/main" id="{745F50B6-E9CC-AE78-9C4E-00C0E355DDE0}"/>
              </a:ext>
            </a:extLst>
          </p:cNvPr>
          <p:cNvSpPr/>
          <p:nvPr/>
        </p:nvSpPr>
        <p:spPr>
          <a:xfrm>
            <a:off x="7720543" y="6378319"/>
            <a:ext cx="2411718" cy="276999"/>
          </a:xfrm>
          <a:prstGeom prst="rect">
            <a:avLst/>
          </a:prstGeom>
        </p:spPr>
        <p:txBody>
          <a:bodyPr wrap="square">
            <a:spAutoFit/>
          </a:bodyPr>
          <a:lstStyle/>
          <a:p>
            <a:pPr algn="r"/>
            <a:r>
              <a:rPr lang="en-US" sz="1200" dirty="0">
                <a:hlinkClick r:id="rId7"/>
              </a:rPr>
              <a:t>Source</a:t>
            </a:r>
            <a:r>
              <a:rPr lang="en-US" sz="1200" dirty="0"/>
              <a:t>|</a:t>
            </a:r>
          </a:p>
        </p:txBody>
      </p:sp>
    </p:spTree>
    <p:extLst>
      <p:ext uri="{BB962C8B-B14F-4D97-AF65-F5344CB8AC3E}">
        <p14:creationId xmlns:p14="http://schemas.microsoft.com/office/powerpoint/2010/main" val="22355446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Important</a:t>
            </a:r>
            <a:r>
              <a:rPr lang="de-DE" dirty="0"/>
              <a:t> </a:t>
            </a:r>
            <a:r>
              <a:rPr lang="de-DE" dirty="0" err="1"/>
              <a:t>message</a:t>
            </a:r>
            <a:r>
              <a:rPr lang="de-DE" dirty="0"/>
              <a:t> </a:t>
            </a:r>
            <a:r>
              <a:rPr lang="de-DE" dirty="0" err="1"/>
              <a:t>about</a:t>
            </a:r>
            <a:r>
              <a:rPr lang="de-DE" dirty="0"/>
              <a:t> </a:t>
            </a:r>
            <a:r>
              <a:rPr lang="de-DE" dirty="0" err="1"/>
              <a:t>the</a:t>
            </a:r>
            <a:r>
              <a:rPr lang="de-DE" dirty="0"/>
              <a:t> </a:t>
            </a:r>
            <a:r>
              <a:rPr lang="de-DE" dirty="0" err="1"/>
              <a:t>challenge</a:t>
            </a:r>
            <a:r>
              <a:rPr lang="de-DE" dirty="0"/>
              <a:t>: </a:t>
            </a:r>
            <a:r>
              <a:rPr lang="de-DE" dirty="0" err="1"/>
              <a:t>It</a:t>
            </a:r>
            <a:r>
              <a:rPr lang="de-DE" dirty="0"/>
              <a:t> </a:t>
            </a:r>
            <a:r>
              <a:rPr lang="de-DE" dirty="0" err="1"/>
              <a:t>is</a:t>
            </a:r>
            <a:r>
              <a:rPr lang="de-DE" dirty="0"/>
              <a:t> </a:t>
            </a:r>
            <a:r>
              <a:rPr lang="de-DE" dirty="0" err="1"/>
              <a:t>your</a:t>
            </a:r>
            <a:r>
              <a:rPr lang="de-DE" dirty="0"/>
              <a:t> </a:t>
            </a:r>
            <a:r>
              <a:rPr lang="de-DE" dirty="0" err="1"/>
              <a:t>choice</a:t>
            </a:r>
            <a:r>
              <a:rPr lang="de-DE" dirty="0"/>
              <a:t> </a:t>
            </a:r>
            <a:r>
              <a:rPr lang="de-DE" dirty="0" err="1"/>
              <a:t>to</a:t>
            </a:r>
            <a:r>
              <a:rPr lang="de-DE" dirty="0"/>
              <a:t> </a:t>
            </a:r>
            <a:r>
              <a:rPr lang="de-DE" dirty="0" err="1"/>
              <a:t>make</a:t>
            </a:r>
            <a:r>
              <a:rPr lang="de-DE" dirty="0"/>
              <a:t>! </a:t>
            </a:r>
          </a:p>
        </p:txBody>
      </p:sp>
      <p:sp>
        <p:nvSpPr>
          <p:cNvPr id="3" name="Inhaltsplatzhalter 2"/>
          <p:cNvSpPr>
            <a:spLocks noGrp="1"/>
          </p:cNvSpPr>
          <p:nvPr>
            <p:ph idx="1"/>
          </p:nvPr>
        </p:nvSpPr>
        <p:spPr>
          <a:xfrm>
            <a:off x="557999" y="1799999"/>
            <a:ext cx="6981790" cy="4865977"/>
          </a:xfrm>
        </p:spPr>
        <p:txBody>
          <a:bodyPr>
            <a:normAutofit/>
          </a:bodyPr>
          <a:lstStyle/>
          <a:p>
            <a:r>
              <a:rPr lang="de-DE" dirty="0" err="1"/>
              <a:t>Completing</a:t>
            </a:r>
            <a:r>
              <a:rPr lang="de-DE" dirty="0"/>
              <a:t> </a:t>
            </a:r>
            <a:r>
              <a:rPr lang="de-DE" dirty="0" err="1"/>
              <a:t>the</a:t>
            </a:r>
            <a:r>
              <a:rPr lang="de-DE" dirty="0"/>
              <a:t> „User-</a:t>
            </a:r>
            <a:r>
              <a:rPr lang="de-DE" dirty="0" err="1"/>
              <a:t>diary</a:t>
            </a:r>
            <a:r>
              <a:rPr lang="de-DE" dirty="0"/>
              <a:t>“ </a:t>
            </a:r>
            <a:r>
              <a:rPr lang="de-DE" dirty="0" err="1"/>
              <a:t>and</a:t>
            </a:r>
            <a:r>
              <a:rPr lang="de-DE" dirty="0"/>
              <a:t> </a:t>
            </a:r>
            <a:r>
              <a:rPr lang="de-DE" dirty="0" err="1"/>
              <a:t>updating</a:t>
            </a:r>
            <a:r>
              <a:rPr lang="de-DE" dirty="0"/>
              <a:t> </a:t>
            </a:r>
            <a:r>
              <a:rPr lang="de-DE" dirty="0" err="1"/>
              <a:t>it</a:t>
            </a:r>
            <a:r>
              <a:rPr lang="de-DE" dirty="0"/>
              <a:t> on </a:t>
            </a:r>
            <a:r>
              <a:rPr lang="de-DE" dirty="0" err="1"/>
              <a:t>the</a:t>
            </a:r>
            <a:r>
              <a:rPr lang="de-DE" dirty="0"/>
              <a:t> </a:t>
            </a:r>
            <a:r>
              <a:rPr lang="de-DE" dirty="0" err="1"/>
              <a:t>platform</a:t>
            </a:r>
            <a:r>
              <a:rPr lang="de-DE" dirty="0"/>
              <a:t> </a:t>
            </a:r>
            <a:r>
              <a:rPr lang="de-DE" dirty="0" err="1"/>
              <a:t>is</a:t>
            </a:r>
            <a:r>
              <a:rPr lang="de-DE" dirty="0"/>
              <a:t> </a:t>
            </a:r>
            <a:r>
              <a:rPr lang="de-DE" dirty="0" err="1"/>
              <a:t>completely</a:t>
            </a:r>
            <a:r>
              <a:rPr lang="de-DE" dirty="0"/>
              <a:t> </a:t>
            </a:r>
            <a:r>
              <a:rPr lang="de-DE" dirty="0" err="1"/>
              <a:t>voluntarily</a:t>
            </a:r>
            <a:r>
              <a:rPr lang="de-DE" dirty="0"/>
              <a:t>!</a:t>
            </a:r>
          </a:p>
          <a:p>
            <a:r>
              <a:rPr lang="de-DE" dirty="0" err="1"/>
              <a:t>Chosing</a:t>
            </a:r>
            <a:r>
              <a:rPr lang="de-DE" dirty="0"/>
              <a:t> </a:t>
            </a:r>
            <a:r>
              <a:rPr lang="de-DE" dirty="0" err="1"/>
              <a:t>to</a:t>
            </a:r>
            <a:r>
              <a:rPr lang="de-DE" dirty="0"/>
              <a:t> </a:t>
            </a:r>
            <a:r>
              <a:rPr lang="de-DE" dirty="0" err="1"/>
              <a:t>make</a:t>
            </a:r>
            <a:r>
              <a:rPr lang="de-DE" dirty="0"/>
              <a:t> </a:t>
            </a:r>
            <a:r>
              <a:rPr lang="de-DE" dirty="0" err="1"/>
              <a:t>your</a:t>
            </a:r>
            <a:r>
              <a:rPr lang="de-DE" dirty="0"/>
              <a:t> </a:t>
            </a:r>
            <a:r>
              <a:rPr lang="de-DE" dirty="0" err="1"/>
              <a:t>diary</a:t>
            </a:r>
            <a:r>
              <a:rPr lang="de-DE" dirty="0"/>
              <a:t> </a:t>
            </a:r>
            <a:r>
              <a:rPr lang="de-DE" dirty="0" err="1"/>
              <a:t>public</a:t>
            </a:r>
            <a:r>
              <a:rPr lang="de-DE" dirty="0"/>
              <a:t> </a:t>
            </a:r>
            <a:r>
              <a:rPr lang="de-DE" dirty="0" err="1"/>
              <a:t>for</a:t>
            </a:r>
            <a:r>
              <a:rPr lang="de-DE" dirty="0"/>
              <a:t> </a:t>
            </a:r>
            <a:r>
              <a:rPr lang="de-DE" dirty="0" err="1"/>
              <a:t>everyone</a:t>
            </a:r>
            <a:r>
              <a:rPr lang="de-DE" dirty="0"/>
              <a:t> </a:t>
            </a:r>
            <a:r>
              <a:rPr lang="de-DE" dirty="0" err="1"/>
              <a:t>to</a:t>
            </a:r>
            <a:r>
              <a:rPr lang="de-DE" dirty="0"/>
              <a:t> </a:t>
            </a:r>
            <a:r>
              <a:rPr lang="de-DE" dirty="0" err="1"/>
              <a:t>read</a:t>
            </a:r>
            <a:r>
              <a:rPr lang="de-DE" dirty="0"/>
              <a:t> </a:t>
            </a:r>
            <a:r>
              <a:rPr lang="de-DE" dirty="0" err="1"/>
              <a:t>or</a:t>
            </a:r>
            <a:r>
              <a:rPr lang="de-DE" dirty="0"/>
              <a:t> </a:t>
            </a:r>
            <a:r>
              <a:rPr lang="de-DE" dirty="0" err="1"/>
              <a:t>keeping</a:t>
            </a:r>
            <a:r>
              <a:rPr lang="de-DE" dirty="0"/>
              <a:t> </a:t>
            </a:r>
            <a:r>
              <a:rPr lang="de-DE" dirty="0" err="1"/>
              <a:t>it</a:t>
            </a:r>
            <a:r>
              <a:rPr lang="de-DE" dirty="0"/>
              <a:t> private </a:t>
            </a:r>
            <a:r>
              <a:rPr lang="de-DE" dirty="0" err="1"/>
              <a:t>is</a:t>
            </a:r>
            <a:r>
              <a:rPr lang="de-DE" dirty="0"/>
              <a:t> </a:t>
            </a:r>
            <a:r>
              <a:rPr lang="de-DE" dirty="0" err="1"/>
              <a:t>your</a:t>
            </a:r>
            <a:r>
              <a:rPr lang="de-DE" dirty="0"/>
              <a:t> </a:t>
            </a:r>
            <a:r>
              <a:rPr lang="de-DE" dirty="0" err="1"/>
              <a:t>free</a:t>
            </a:r>
            <a:r>
              <a:rPr lang="de-DE" dirty="0"/>
              <a:t> </a:t>
            </a:r>
            <a:r>
              <a:rPr lang="de-DE" dirty="0" err="1"/>
              <a:t>decision</a:t>
            </a:r>
            <a:r>
              <a:rPr lang="de-DE" dirty="0"/>
              <a:t> </a:t>
            </a:r>
            <a:r>
              <a:rPr lang="de-DE" dirty="0" err="1"/>
              <a:t>to</a:t>
            </a:r>
            <a:r>
              <a:rPr lang="de-DE" dirty="0"/>
              <a:t> </a:t>
            </a:r>
            <a:r>
              <a:rPr lang="de-DE" dirty="0" err="1"/>
              <a:t>make</a:t>
            </a:r>
            <a:r>
              <a:rPr lang="de-DE" dirty="0"/>
              <a:t>!</a:t>
            </a:r>
          </a:p>
          <a:p>
            <a:r>
              <a:rPr lang="de-DE" dirty="0" err="1"/>
              <a:t>You</a:t>
            </a:r>
            <a:r>
              <a:rPr lang="de-DE" dirty="0"/>
              <a:t> </a:t>
            </a:r>
            <a:r>
              <a:rPr lang="de-DE" dirty="0" err="1"/>
              <a:t>can</a:t>
            </a:r>
            <a:r>
              <a:rPr lang="de-DE" dirty="0"/>
              <a:t> </a:t>
            </a:r>
            <a:r>
              <a:rPr lang="de-DE" dirty="0" err="1"/>
              <a:t>simply</a:t>
            </a:r>
            <a:r>
              <a:rPr lang="de-DE" dirty="0"/>
              <a:t> </a:t>
            </a:r>
            <a:r>
              <a:rPr lang="de-DE" dirty="0" err="1"/>
              <a:t>use</a:t>
            </a:r>
            <a:r>
              <a:rPr lang="de-DE" dirty="0"/>
              <a:t> </a:t>
            </a:r>
            <a:r>
              <a:rPr lang="de-DE" dirty="0" err="1"/>
              <a:t>your</a:t>
            </a:r>
            <a:r>
              <a:rPr lang="de-DE" dirty="0"/>
              <a:t> </a:t>
            </a:r>
            <a:r>
              <a:rPr lang="de-DE" dirty="0" err="1"/>
              <a:t>chosen</a:t>
            </a:r>
            <a:r>
              <a:rPr lang="de-DE" dirty="0"/>
              <a:t> </a:t>
            </a:r>
            <a:r>
              <a:rPr lang="de-DE" dirty="0" err="1"/>
              <a:t>app</a:t>
            </a:r>
            <a:r>
              <a:rPr lang="de-DE" dirty="0"/>
              <a:t> </a:t>
            </a:r>
            <a:r>
              <a:rPr lang="de-DE" dirty="0" err="1"/>
              <a:t>for</a:t>
            </a:r>
            <a:r>
              <a:rPr lang="de-DE" dirty="0"/>
              <a:t> </a:t>
            </a:r>
            <a:r>
              <a:rPr lang="de-DE" dirty="0" err="1"/>
              <a:t>self</a:t>
            </a:r>
            <a:r>
              <a:rPr lang="de-DE" dirty="0"/>
              <a:t> </a:t>
            </a:r>
            <a:r>
              <a:rPr lang="de-DE" dirty="0" err="1"/>
              <a:t>learning</a:t>
            </a:r>
            <a:r>
              <a:rPr lang="de-DE" dirty="0"/>
              <a:t>!</a:t>
            </a:r>
          </a:p>
          <a:p>
            <a:r>
              <a:rPr lang="de-DE" dirty="0" err="1"/>
              <a:t>If</a:t>
            </a:r>
            <a:r>
              <a:rPr lang="de-DE" dirty="0"/>
              <a:t> </a:t>
            </a:r>
            <a:r>
              <a:rPr lang="de-DE" dirty="0" err="1"/>
              <a:t>you</a:t>
            </a:r>
            <a:r>
              <a:rPr lang="de-DE" dirty="0"/>
              <a:t> </a:t>
            </a:r>
            <a:r>
              <a:rPr lang="de-DE" dirty="0" err="1"/>
              <a:t>use</a:t>
            </a:r>
            <a:r>
              <a:rPr lang="de-DE" dirty="0"/>
              <a:t> </a:t>
            </a:r>
            <a:r>
              <a:rPr lang="de-DE" dirty="0" err="1"/>
              <a:t>similar</a:t>
            </a:r>
            <a:r>
              <a:rPr lang="de-DE" dirty="0"/>
              <a:t> </a:t>
            </a:r>
            <a:r>
              <a:rPr lang="de-DE" dirty="0" err="1"/>
              <a:t>apps</a:t>
            </a:r>
            <a:r>
              <a:rPr lang="de-DE" dirty="0"/>
              <a:t>, </a:t>
            </a:r>
            <a:r>
              <a:rPr lang="de-DE" dirty="0" err="1"/>
              <a:t>feel</a:t>
            </a:r>
            <a:r>
              <a:rPr lang="de-DE" dirty="0"/>
              <a:t> </a:t>
            </a:r>
            <a:r>
              <a:rPr lang="de-DE" dirty="0" err="1"/>
              <a:t>free</a:t>
            </a:r>
            <a:r>
              <a:rPr lang="de-DE" dirty="0"/>
              <a:t> </a:t>
            </a:r>
            <a:r>
              <a:rPr lang="de-DE" dirty="0" err="1"/>
              <a:t>to</a:t>
            </a:r>
            <a:r>
              <a:rPr lang="de-DE" dirty="0"/>
              <a:t> </a:t>
            </a:r>
            <a:r>
              <a:rPr lang="de-DE" dirty="0" err="1"/>
              <a:t>connect</a:t>
            </a:r>
            <a:r>
              <a:rPr lang="de-DE" dirty="0"/>
              <a:t> </a:t>
            </a:r>
            <a:r>
              <a:rPr lang="de-DE" dirty="0" err="1"/>
              <a:t>and</a:t>
            </a:r>
            <a:r>
              <a:rPr lang="de-DE" dirty="0"/>
              <a:t> </a:t>
            </a:r>
            <a:r>
              <a:rPr lang="de-DE" dirty="0" err="1"/>
              <a:t>exchange</a:t>
            </a:r>
            <a:r>
              <a:rPr lang="de-DE" dirty="0"/>
              <a:t> </a:t>
            </a:r>
            <a:r>
              <a:rPr lang="de-DE" dirty="0" err="1"/>
              <a:t>experiences</a:t>
            </a:r>
            <a:r>
              <a:rPr lang="de-DE" dirty="0"/>
              <a:t> </a:t>
            </a:r>
            <a:r>
              <a:rPr lang="de-DE" dirty="0" err="1"/>
              <a:t>using</a:t>
            </a:r>
            <a:r>
              <a:rPr lang="de-DE" dirty="0"/>
              <a:t> </a:t>
            </a:r>
            <a:r>
              <a:rPr lang="de-DE" dirty="0" err="1"/>
              <a:t>commuication</a:t>
            </a:r>
            <a:r>
              <a:rPr lang="de-DE" dirty="0"/>
              <a:t> </a:t>
            </a:r>
            <a:r>
              <a:rPr lang="de-DE" dirty="0" err="1"/>
              <a:t>tools</a:t>
            </a:r>
            <a:r>
              <a:rPr lang="de-DE" dirty="0"/>
              <a:t>.</a:t>
            </a:r>
          </a:p>
          <a:p>
            <a:r>
              <a:rPr lang="de-DE" dirty="0" err="1"/>
              <a:t>Keeping</a:t>
            </a:r>
            <a:r>
              <a:rPr lang="de-DE" dirty="0"/>
              <a:t> a </a:t>
            </a:r>
            <a:r>
              <a:rPr lang="de-DE" dirty="0" err="1"/>
              <a:t>diary</a:t>
            </a:r>
            <a:r>
              <a:rPr lang="de-DE" dirty="0"/>
              <a:t> </a:t>
            </a:r>
            <a:r>
              <a:rPr lang="de-DE" dirty="0" err="1"/>
              <a:t>and</a:t>
            </a:r>
            <a:r>
              <a:rPr lang="de-DE" dirty="0"/>
              <a:t> </a:t>
            </a:r>
            <a:r>
              <a:rPr lang="de-DE" dirty="0" err="1"/>
              <a:t>reading</a:t>
            </a:r>
            <a:r>
              <a:rPr lang="de-DE" dirty="0"/>
              <a:t> </a:t>
            </a:r>
            <a:r>
              <a:rPr lang="de-DE" dirty="0" err="1"/>
              <a:t>the</a:t>
            </a:r>
            <a:r>
              <a:rPr lang="de-DE" dirty="0"/>
              <a:t> </a:t>
            </a:r>
            <a:r>
              <a:rPr lang="de-DE" dirty="0" err="1"/>
              <a:t>other</a:t>
            </a:r>
            <a:r>
              <a:rPr lang="de-DE" dirty="0"/>
              <a:t> </a:t>
            </a:r>
            <a:r>
              <a:rPr lang="de-DE" dirty="0" err="1"/>
              <a:t>diaries</a:t>
            </a:r>
            <a:r>
              <a:rPr lang="de-DE" dirty="0"/>
              <a:t> </a:t>
            </a:r>
            <a:r>
              <a:rPr lang="de-DE" dirty="0" err="1"/>
              <a:t>can</a:t>
            </a:r>
            <a:r>
              <a:rPr lang="de-DE" dirty="0"/>
              <a:t> </a:t>
            </a:r>
            <a:r>
              <a:rPr lang="de-DE" dirty="0" err="1"/>
              <a:t>help</a:t>
            </a:r>
            <a:r>
              <a:rPr lang="de-DE" dirty="0"/>
              <a:t> </a:t>
            </a:r>
            <a:r>
              <a:rPr lang="de-DE" dirty="0" err="1"/>
              <a:t>you</a:t>
            </a:r>
            <a:r>
              <a:rPr lang="de-DE" dirty="0"/>
              <a:t> </a:t>
            </a:r>
            <a:r>
              <a:rPr lang="de-DE" dirty="0" err="1"/>
              <a:t>to</a:t>
            </a:r>
            <a:r>
              <a:rPr lang="de-DE" dirty="0"/>
              <a:t> </a:t>
            </a:r>
            <a:r>
              <a:rPr lang="de-DE" dirty="0" err="1"/>
              <a:t>prepare</a:t>
            </a:r>
            <a:r>
              <a:rPr lang="de-DE" dirty="0"/>
              <a:t> </a:t>
            </a:r>
            <a:r>
              <a:rPr lang="de-DE" dirty="0" err="1"/>
              <a:t>for</a:t>
            </a:r>
            <a:r>
              <a:rPr lang="de-DE" dirty="0"/>
              <a:t> </a:t>
            </a:r>
            <a:r>
              <a:rPr lang="de-DE" dirty="0" err="1"/>
              <a:t>our</a:t>
            </a:r>
            <a:r>
              <a:rPr lang="de-DE" dirty="0"/>
              <a:t> </a:t>
            </a:r>
            <a:r>
              <a:rPr lang="de-DE" dirty="0" err="1"/>
              <a:t>discussion</a:t>
            </a:r>
            <a:r>
              <a:rPr lang="de-DE" dirty="0"/>
              <a:t> in </a:t>
            </a:r>
            <a:r>
              <a:rPr lang="de-DE" dirty="0" err="1"/>
              <a:t>the</a:t>
            </a:r>
            <a:r>
              <a:rPr lang="de-DE" dirty="0"/>
              <a:t> </a:t>
            </a:r>
            <a:r>
              <a:rPr lang="de-DE" dirty="0" err="1"/>
              <a:t>Closure</a:t>
            </a:r>
            <a:r>
              <a:rPr lang="de-DE" dirty="0"/>
              <a:t> Session!</a:t>
            </a:r>
          </a:p>
          <a:p>
            <a:endParaRPr lang="de-DE" dirty="0"/>
          </a:p>
          <a:p>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5" name="Grafi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9789" y="1881962"/>
            <a:ext cx="4572093" cy="4104168"/>
          </a:xfrm>
          <a:prstGeom prst="rect">
            <a:avLst/>
          </a:prstGeom>
        </p:spPr>
      </p:pic>
    </p:spTree>
    <p:extLst>
      <p:ext uri="{BB962C8B-B14F-4D97-AF65-F5344CB8AC3E}">
        <p14:creationId xmlns:p14="http://schemas.microsoft.com/office/powerpoint/2010/main" val="4054626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completed the experiential training session of this module!</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4" name="Picture 9" descr="Blue text on a black background&#10;&#10;Description automatically generated">
            <a:extLst>
              <a:ext uri="{FF2B5EF4-FFF2-40B4-BE49-F238E27FC236}">
                <a16:creationId xmlns:a16="http://schemas.microsoft.com/office/drawing/2014/main" id="{4B030805-655B-5FAB-3650-12F76085271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9 2 Health Apps for the Elderly EXPERIENTIAL TRAIN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Ts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Ow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U7C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Ow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Ow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Ow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TsKhYFQaV5GsAAABvAAAAHAAAAHVuaXZlcnNhbC9sb2NhbF9zZXR0aW5ncy54bWwNyrEKwkAMANC9XxEySB3Uugn2rpujCK0fENogB7mk9ELRv/e2N7x++GaBnbeSTANezx0C62xL0k/A9/Q43RCKky4kphxQDWGITS82k4zsXmOBVejH28S5wvlJuc4XqbOkAu1B/B6PeInNH1BLAwQUAAIACABTs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U7CoWOohDhNLAAAAbAAAABsAAAB1bml2ZXJzYWwvdW5pdmVyc2FsLnBuZy54bWyzsa/IzVEoSy0qzszPs1Uy1DNQsrfj5bIpKEoty0wtV6gAigEFIUBJoRLINUJwyzNTSjKAQiYmFgjBjNTM9IwSoKiBhRlcVB9oKABQSwECAAAUAAIACACpflBPNmFYAkcDAADhCQAAFAAAAAAAAAABAAAAAAAAAAAAdW5pdmVyc2FsL3BsYXllci54bWxQSwECAAAUAAIACABTsKhYtTf0qBwFAADhEwAAHQAAAAAAAAABAAAAAAB5AwAAdW5pdmVyc2FsL2NvbW1vbl9tZXNzYWdlcy5sbmdQSwECAAAUAAIACABTsKhYFR5gG6MAAAB/AQAALgAAAAAAAAABAAAAAADQCAAAdW5pdmVyc2FsL3BsYXliYWNrX2FuZF9uYXZpZ2F0aW9uX3NldHRpbmdzLnhtbFBLAQIAABQAAgAIAFOwqFh0STUfPAQAAAwVAAAnAAAAAAAAAAEAAAAAAL8JAAB1bml2ZXJzYWwvZmxhc2hfcHVibGlzaGluZ19zZXR0aW5ncy54bWxQSwECAAAUAAIACABTsKhYN4uHansDAACsDAAAIQAAAAAAAAABAAAAAABADgAAdW5pdmVyc2FsL2ZsYXNoX3NraW5fc2V0dGluZ3MueG1sUEsBAgAAFAACAAgAU7CoWKavViM2BAAAlhQAACYAAAAAAAAAAQAAAAAA+hEAAHVuaXZlcnNhbC9odG1sX3B1Ymxpc2hpbmdfc2V0dGluZ3MueG1sUEsBAgAAFAACAAgAU7CoWCYPfuiwAQAAbwYAAB8AAAAAAAAAAQAAAAAAdBYAAHVuaXZlcnNhbC9odG1sX3NraW5fc2V0dGluZ3MuanNQSwECAAAUAAIACABTsKhYFQaV5GsAAABvAAAAHAAAAAAAAAABAAAAAABhGAAAdW5pdmVyc2FsL2xvY2FsX3NldHRpbmdzLnhtbFBLAQIAABQAAgAIAFOwqFjCG66ZaBIAAPdNAAAXAAAAAAAAAAAAAAAAAAYZAAB1bml2ZXJzYWwvdW5pdmVyc2FsLnBuZ1BLAQIAABQAAgAIAFOwqFjqIQ4TSwAAAGwAAAAbAAAAAAAAAAEAAAAAAKMrAAB1bml2ZXJzYWwvdW5pdmVyc2FsLnBuZy54bWxQSwUGAAAAAAoACgAGAwAAJywAAAAA"/>
  <p:tag name="ISPRING_LMS_API_VERSION" val="SCORM 1.2"/>
  <p:tag name="ISPRING_ULTRA_SCORM_COURSE_ID" val="75CB3BB7-E6E1-477F-AD9C-4D2ABA5297AF"/>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9&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9 2 Health Apps for the Elderly EXPERIENTIAL TRAINN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2838</Words>
  <Application>Microsoft Office PowerPoint</Application>
  <PresentationFormat>Ευρεία οθόνη</PresentationFormat>
  <Paragraphs>290</Paragraphs>
  <Slides>35</Slides>
  <Notes>35</Notes>
  <HiddenSlides>0</HiddenSlides>
  <MMClips>2</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35</vt:i4>
      </vt:variant>
    </vt:vector>
  </HeadingPairs>
  <TitlesOfParts>
    <vt:vector size="46"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Partners</vt:lpstr>
      <vt:lpstr>Experiential Training Session:  Content</vt:lpstr>
      <vt:lpstr>Objectives</vt:lpstr>
      <vt:lpstr>Competences</vt:lpstr>
      <vt:lpstr>9.2.1 Specific example of a Health App for the Elderly</vt:lpstr>
      <vt:lpstr>Example: „Elevate“ as App for Healthy Ageing</vt:lpstr>
      <vt:lpstr>Factsheet</vt:lpstr>
      <vt:lpstr>Description and Features</vt:lpstr>
      <vt:lpstr>Get started: Download App</vt:lpstr>
      <vt:lpstr>Get started: Open App and read introductory information</vt:lpstr>
      <vt:lpstr>Get started: Complete introductory questions to personalize your experience</vt:lpstr>
      <vt:lpstr>Get started: Complete introductory questions to personalize your experience</vt:lpstr>
      <vt:lpstr>Get started: Complete settings and games to personalize your experience</vt:lpstr>
      <vt:lpstr>Get started: Get results on your starting skill level</vt:lpstr>
      <vt:lpstr>Get started: Setting up your account</vt:lpstr>
      <vt:lpstr>Get started: Setting up your account and cancel subscription to avoid costs</vt:lpstr>
      <vt:lpstr>Explore User Interface</vt:lpstr>
      <vt:lpstr>Explore User Interface</vt:lpstr>
      <vt:lpstr>Play Brain Training Games – Example: Memory Games</vt:lpstr>
      <vt:lpstr>Play Memory Games – Example: „Focus“-Game</vt:lpstr>
      <vt:lpstr>Play Memory Games – Example: „Focus“-Game</vt:lpstr>
      <vt:lpstr>Play Memory Games – Example: „Name recall“-Game</vt:lpstr>
      <vt:lpstr>Play Memory Games – Example: „Name recall“-Game</vt:lpstr>
      <vt:lpstr>Play Memory Games – Example: „Name recall“-Game</vt:lpstr>
      <vt:lpstr>Summary: Memory Games in the Elevate App</vt:lpstr>
      <vt:lpstr>9.2.2 Real Life Integration Challenge – using the e-Training Platform</vt:lpstr>
      <vt:lpstr>How to come up with a plan to integrate a Health App for healthy ageing into everyday life?</vt:lpstr>
      <vt:lpstr>Technique: „SMART“ goal setting</vt:lpstr>
      <vt:lpstr>Please share your choice with the group</vt:lpstr>
      <vt:lpstr>You are invited to turn your plan into action!</vt:lpstr>
      <vt:lpstr>Find and use the „User diary“-template on the e-Training Platform</vt:lpstr>
      <vt:lpstr>Engage with each other‘s experiences on the e-Training Platform</vt:lpstr>
      <vt:lpstr>Important message about the challenge: It is your choice to make!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ETA9 2 Health Apps for the Elderly EXPERIENTIAL TRAINNING SESSION</dc:title>
  <dc:creator>pantelis bbalaouras</dc:creator>
  <cp:lastModifiedBy>pantelis</cp:lastModifiedBy>
  <cp:revision>971</cp:revision>
  <dcterms:created xsi:type="dcterms:W3CDTF">2020-06-02T13:31:56Z</dcterms:created>
  <dcterms:modified xsi:type="dcterms:W3CDTF">2024-05-08T19:03:27Z</dcterms:modified>
</cp:coreProperties>
</file>