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36" r:id="rId2"/>
    <p:sldId id="602" r:id="rId3"/>
    <p:sldId id="417" r:id="rId4"/>
    <p:sldId id="545" r:id="rId5"/>
    <p:sldId id="599" r:id="rId6"/>
    <p:sldId id="600" r:id="rId7"/>
    <p:sldId id="601" r:id="rId8"/>
    <p:sldId id="262" r:id="rId9"/>
    <p:sldId id="263" r:id="rId10"/>
    <p:sldId id="569" r:id="rId11"/>
    <p:sldId id="437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438" r:id="rId26"/>
    <p:sldId id="583" r:id="rId27"/>
    <p:sldId id="584" r:id="rId28"/>
    <p:sldId id="585" r:id="rId29"/>
    <p:sldId id="586" r:id="rId30"/>
    <p:sldId id="587" r:id="rId31"/>
    <p:sldId id="589" r:id="rId32"/>
    <p:sldId id="588" r:id="rId33"/>
    <p:sldId id="590" r:id="rId34"/>
    <p:sldId id="591" r:id="rId35"/>
    <p:sldId id="592" r:id="rId36"/>
    <p:sldId id="593" r:id="rId37"/>
    <p:sldId id="594" r:id="rId38"/>
    <p:sldId id="595" r:id="rId39"/>
    <p:sldId id="596" r:id="rId40"/>
    <p:sldId id="536" r:id="rId41"/>
    <p:sldId id="597" r:id="rId42"/>
    <p:sldId id="598" r:id="rId43"/>
    <p:sldId id="495" r:id="rId44"/>
    <p:sldId id="533" r:id="rId45"/>
    <p:sldId id="534" r:id="rId46"/>
    <p:sldId id="325" r:id="rId47"/>
    <p:sldId id="518" r:id="rId48"/>
    <p:sldId id="520" r:id="rId49"/>
    <p:sldId id="404" r:id="rId50"/>
  </p:sldIdLst>
  <p:sldSz cx="12192000" cy="6858000"/>
  <p:notesSz cx="6858000" cy="9144000"/>
  <p:custDataLst>
    <p:tags r:id="rId5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  <p:cmAuthor id="3" name="prolepsis" initials="p" lastIdx="1" clrIdx="2">
    <p:extLst>
      <p:ext uri="{19B8F6BF-5375-455C-9EA6-DF929625EA0E}">
        <p15:presenceInfo xmlns:p15="http://schemas.microsoft.com/office/powerpoint/2012/main" userId="proleps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E0E5"/>
    <a:srgbClr val="FF3399"/>
    <a:srgbClr val="9933FF"/>
    <a:srgbClr val="ED7D31"/>
    <a:srgbClr val="F8F8F8"/>
    <a:srgbClr val="203864"/>
    <a:srgbClr val="ABC7F1"/>
    <a:srgbClr val="CFD5EA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93C3C-EFA6-40AE-821A-CDBBE10F25E6}" v="11" dt="2024-05-02T07:04:57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71" autoAdjust="0"/>
  </p:normalViewPr>
  <p:slideViewPr>
    <p:cSldViewPr snapToGrid="0">
      <p:cViewPr varScale="1">
        <p:scale>
          <a:sx n="74" d="100"/>
          <a:sy n="74" d="100"/>
        </p:scale>
        <p:origin x="6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08725C15-0680-4CB5-B5D0-51E7F637E8F0}"/>
    <pc:docChg chg="undo custSel modSld modMainMaster">
      <pc:chgData name="pantelis balaouras" userId="25e8755020fc1734" providerId="LiveId" clId="{08725C15-0680-4CB5-B5D0-51E7F637E8F0}" dt="2024-04-29T10:49:47.193" v="93" actId="20577"/>
      <pc:docMkLst>
        <pc:docMk/>
      </pc:docMkLst>
      <pc:sldChg chg="modSp mod">
        <pc:chgData name="pantelis balaouras" userId="25e8755020fc1734" providerId="LiveId" clId="{08725C15-0680-4CB5-B5D0-51E7F637E8F0}" dt="2024-04-29T10:37:30.575" v="10" actId="20577"/>
        <pc:sldMkLst>
          <pc:docMk/>
          <pc:sldMk cId="616025265" sldId="261"/>
        </pc:sldMkLst>
        <pc:spChg chg="mod">
          <ac:chgData name="pantelis balaouras" userId="25e8755020fc1734" providerId="LiveId" clId="{08725C15-0680-4CB5-B5D0-51E7F637E8F0}" dt="2024-04-29T10:37:30.575" v="10" actId="20577"/>
          <ac:spMkLst>
            <pc:docMk/>
            <pc:sldMk cId="616025265" sldId="261"/>
            <ac:spMk id="4" creationId="{E47D0821-8573-4002-9B33-F43C68A1D403}"/>
          </ac:spMkLst>
        </pc:spChg>
      </pc:sldChg>
      <pc:sldChg chg="addSp delSp modSp">
        <pc:chgData name="pantelis balaouras" userId="25e8755020fc1734" providerId="LiveId" clId="{08725C15-0680-4CB5-B5D0-51E7F637E8F0}" dt="2024-04-28T19:56:33.227" v="2"/>
        <pc:sldMkLst>
          <pc:docMk/>
          <pc:sldMk cId="1915799683" sldId="404"/>
        </pc:sldMkLst>
        <pc:picChg chg="add mod">
          <ac:chgData name="pantelis balaouras" userId="25e8755020fc1734" providerId="LiveId" clId="{08725C15-0680-4CB5-B5D0-51E7F637E8F0}" dt="2024-04-28T19:56:33.227" v="2"/>
          <ac:picMkLst>
            <pc:docMk/>
            <pc:sldMk cId="1915799683" sldId="404"/>
            <ac:picMk id="3" creationId="{44ADA4B3-6C40-F696-3962-406A24EF1D51}"/>
          </ac:picMkLst>
        </pc:picChg>
        <pc:picChg chg="del mod">
          <ac:chgData name="pantelis balaouras" userId="25e8755020fc1734" providerId="LiveId" clId="{08725C15-0680-4CB5-B5D0-51E7F637E8F0}" dt="2024-04-28T19:56:32.536" v="1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08725C15-0680-4CB5-B5D0-51E7F637E8F0}" dt="2024-04-29T10:37:11.644" v="8" actId="20577"/>
        <pc:sldMkLst>
          <pc:docMk/>
          <pc:sldMk cId="319560736" sldId="436"/>
        </pc:sldMkLst>
        <pc:spChg chg="mod">
          <ac:chgData name="pantelis balaouras" userId="25e8755020fc1734" providerId="LiveId" clId="{08725C15-0680-4CB5-B5D0-51E7F637E8F0}" dt="2024-04-29T10:37:11.644" v="8" actId="20577"/>
          <ac:spMkLst>
            <pc:docMk/>
            <pc:sldMk cId="319560736" sldId="436"/>
            <ac:spMk id="4" creationId="{122BC770-408C-50C8-126F-18790E99F2CB}"/>
          </ac:spMkLst>
        </pc:spChg>
      </pc:sldChg>
      <pc:sldChg chg="modSp mod">
        <pc:chgData name="pantelis balaouras" userId="25e8755020fc1734" providerId="LiveId" clId="{08725C15-0680-4CB5-B5D0-51E7F637E8F0}" dt="2024-04-29T10:43:41.854" v="30" actId="20577"/>
        <pc:sldMkLst>
          <pc:docMk/>
          <pc:sldMk cId="2140994750" sldId="437"/>
        </pc:sldMkLst>
        <pc:spChg chg="mod">
          <ac:chgData name="pantelis balaouras" userId="25e8755020fc1734" providerId="LiveId" clId="{08725C15-0680-4CB5-B5D0-51E7F637E8F0}" dt="2024-04-29T10:43:41.854" v="30" actId="20577"/>
          <ac:spMkLst>
            <pc:docMk/>
            <pc:sldMk cId="2140994750" sldId="437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4:35.026" v="42" actId="20577"/>
        <pc:sldMkLst>
          <pc:docMk/>
          <pc:sldMk cId="750286666" sldId="438"/>
        </pc:sldMkLst>
        <pc:spChg chg="mod">
          <ac:chgData name="pantelis balaouras" userId="25e8755020fc1734" providerId="LiveId" clId="{08725C15-0680-4CB5-B5D0-51E7F637E8F0}" dt="2024-04-29T10:44:35.026" v="42" actId="20577"/>
          <ac:spMkLst>
            <pc:docMk/>
            <pc:sldMk cId="750286666" sldId="438"/>
            <ac:spMk id="4" creationId="{E47D0821-8573-4002-9B33-F43C68A1D403}"/>
          </ac:spMkLst>
        </pc:spChg>
      </pc:sldChg>
      <pc:sldChg chg="addSp delSp modSp mod">
        <pc:chgData name="pantelis balaouras" userId="25e8755020fc1734" providerId="LiveId" clId="{08725C15-0680-4CB5-B5D0-51E7F637E8F0}" dt="2024-04-29T10:43:14.646" v="18"/>
        <pc:sldMkLst>
          <pc:docMk/>
          <pc:sldMk cId="3038715148" sldId="442"/>
        </pc:sldMkLst>
        <pc:spChg chg="add mod">
          <ac:chgData name="pantelis balaouras" userId="25e8755020fc1734" providerId="LiveId" clId="{08725C15-0680-4CB5-B5D0-51E7F637E8F0}" dt="2024-04-29T10:43:14.646" v="18"/>
          <ac:spMkLst>
            <pc:docMk/>
            <pc:sldMk cId="3038715148" sldId="442"/>
            <ac:spMk id="2" creationId="{29D71A88-82EF-A436-7FDE-40779D2F7351}"/>
          </ac:spMkLst>
        </pc:spChg>
        <pc:spChg chg="del">
          <ac:chgData name="pantelis balaouras" userId="25e8755020fc1734" providerId="LiveId" clId="{08725C15-0680-4CB5-B5D0-51E7F637E8F0}" dt="2024-04-29T10:43:14.083" v="17" actId="478"/>
          <ac:spMkLst>
            <pc:docMk/>
            <pc:sldMk cId="3038715148" sldId="44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27.958" v="24"/>
        <pc:sldMkLst>
          <pc:docMk/>
          <pc:sldMk cId="1250625190" sldId="446"/>
        </pc:sldMkLst>
        <pc:spChg chg="add mod">
          <ac:chgData name="pantelis balaouras" userId="25e8755020fc1734" providerId="LiveId" clId="{08725C15-0680-4CB5-B5D0-51E7F637E8F0}" dt="2024-04-29T10:43:27.958" v="24"/>
          <ac:spMkLst>
            <pc:docMk/>
            <pc:sldMk cId="1250625190" sldId="446"/>
            <ac:spMk id="6" creationId="{2D411EE8-53FA-329D-054C-118228397622}"/>
          </ac:spMkLst>
        </pc:spChg>
        <pc:spChg chg="del">
          <ac:chgData name="pantelis balaouras" userId="25e8755020fc1734" providerId="LiveId" clId="{08725C15-0680-4CB5-B5D0-51E7F637E8F0}" dt="2024-04-29T10:43:27.379" v="23" actId="478"/>
          <ac:spMkLst>
            <pc:docMk/>
            <pc:sldMk cId="1250625190" sldId="446"/>
            <ac:spMk id="7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32.071" v="26"/>
        <pc:sldMkLst>
          <pc:docMk/>
          <pc:sldMk cId="568782003" sldId="464"/>
        </pc:sldMkLst>
        <pc:spChg chg="add mod">
          <ac:chgData name="pantelis balaouras" userId="25e8755020fc1734" providerId="LiveId" clId="{08725C15-0680-4CB5-B5D0-51E7F637E8F0}" dt="2024-04-29T10:43:32.071" v="26"/>
          <ac:spMkLst>
            <pc:docMk/>
            <pc:sldMk cId="568782003" sldId="464"/>
            <ac:spMk id="2" creationId="{ED887F24-640B-CFEE-9620-A4D4E6AE335C}"/>
          </ac:spMkLst>
        </pc:spChg>
        <pc:spChg chg="del">
          <ac:chgData name="pantelis balaouras" userId="25e8755020fc1734" providerId="LiveId" clId="{08725C15-0680-4CB5-B5D0-51E7F637E8F0}" dt="2024-04-29T10:43:31.570" v="25" actId="478"/>
          <ac:spMkLst>
            <pc:docMk/>
            <pc:sldMk cId="568782003" sldId="464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3:47.186" v="32" actId="20577"/>
        <pc:sldMkLst>
          <pc:docMk/>
          <pc:sldMk cId="4036588873" sldId="467"/>
        </pc:sldMkLst>
        <pc:spChg chg="mod">
          <ac:chgData name="pantelis balaouras" userId="25e8755020fc1734" providerId="LiveId" clId="{08725C15-0680-4CB5-B5D0-51E7F637E8F0}" dt="2024-04-29T10:43:47.186" v="32" actId="20577"/>
          <ac:spMkLst>
            <pc:docMk/>
            <pc:sldMk cId="4036588873" sldId="467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46.794" v="45" actId="14100"/>
        <pc:sldMkLst>
          <pc:docMk/>
          <pc:sldMk cId="319678960" sldId="487"/>
        </pc:sldMkLst>
        <pc:spChg chg="mod">
          <ac:chgData name="pantelis balaouras" userId="25e8755020fc1734" providerId="LiveId" clId="{08725C15-0680-4CB5-B5D0-51E7F637E8F0}" dt="2024-04-29T10:44:46.794" v="45" actId="14100"/>
          <ac:spMkLst>
            <pc:docMk/>
            <pc:sldMk cId="319678960" sldId="48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4:57.581" v="49"/>
        <pc:sldMkLst>
          <pc:docMk/>
          <pc:sldMk cId="2177129853" sldId="488"/>
        </pc:sldMkLst>
        <pc:spChg chg="add mod">
          <ac:chgData name="pantelis balaouras" userId="25e8755020fc1734" providerId="LiveId" clId="{08725C15-0680-4CB5-B5D0-51E7F637E8F0}" dt="2024-04-29T10:44:57.581" v="49"/>
          <ac:spMkLst>
            <pc:docMk/>
            <pc:sldMk cId="2177129853" sldId="488"/>
            <ac:spMk id="2" creationId="{8C84ACDB-9030-7B4A-5EBD-2BEA8CFBEA08}"/>
          </ac:spMkLst>
        </pc:spChg>
        <pc:spChg chg="del">
          <ac:chgData name="pantelis balaouras" userId="25e8755020fc1734" providerId="LiveId" clId="{08725C15-0680-4CB5-B5D0-51E7F637E8F0}" dt="2024-04-29T10:44:57.060" v="48" actId="478"/>
          <ac:spMkLst>
            <pc:docMk/>
            <pc:sldMk cId="2177129853" sldId="488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6:18.576" v="70" actId="20577"/>
        <pc:sldMkLst>
          <pc:docMk/>
          <pc:sldMk cId="4101063229" sldId="495"/>
        </pc:sldMkLst>
        <pc:spChg chg="mod">
          <ac:chgData name="pantelis balaouras" userId="25e8755020fc1734" providerId="LiveId" clId="{08725C15-0680-4CB5-B5D0-51E7F637E8F0}" dt="2024-04-29T10:46:18.576" v="70" actId="20577"/>
          <ac:spMkLst>
            <pc:docMk/>
            <pc:sldMk cId="4101063229" sldId="495"/>
            <ac:spMk id="4" creationId="{E47D0821-8573-4002-9B33-F43C68A1D403}"/>
          </ac:spMkLst>
        </pc:spChg>
      </pc:sldChg>
      <pc:sldChg chg="addSp delSp modSp mod">
        <pc:chgData name="pantelis balaouras" userId="25e8755020fc1734" providerId="LiveId" clId="{08725C15-0680-4CB5-B5D0-51E7F637E8F0}" dt="2024-04-29T10:48:11.145" v="76"/>
        <pc:sldMkLst>
          <pc:docMk/>
          <pc:sldMk cId="1642333540" sldId="501"/>
        </pc:sldMkLst>
        <pc:spChg chg="add mod">
          <ac:chgData name="pantelis balaouras" userId="25e8755020fc1734" providerId="LiveId" clId="{08725C15-0680-4CB5-B5D0-51E7F637E8F0}" dt="2024-04-29T10:48:11.145" v="76"/>
          <ac:spMkLst>
            <pc:docMk/>
            <pc:sldMk cId="1642333540" sldId="501"/>
            <ac:spMk id="3" creationId="{E885C60D-B390-78FF-3F9A-FE0FE95C523A}"/>
          </ac:spMkLst>
        </pc:spChg>
        <pc:spChg chg="del">
          <ac:chgData name="pantelis balaouras" userId="25e8755020fc1734" providerId="LiveId" clId="{08725C15-0680-4CB5-B5D0-51E7F637E8F0}" dt="2024-04-29T10:48:10.615" v="75" actId="478"/>
          <ac:spMkLst>
            <pc:docMk/>
            <pc:sldMk cId="1642333540" sldId="501"/>
            <ac:spMk id="7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8:06.262" v="74" actId="1076"/>
        <pc:sldMkLst>
          <pc:docMk/>
          <pc:sldMk cId="3572779126" sldId="502"/>
        </pc:sldMkLst>
        <pc:spChg chg="mod">
          <ac:chgData name="pantelis balaouras" userId="25e8755020fc1734" providerId="LiveId" clId="{08725C15-0680-4CB5-B5D0-51E7F637E8F0}" dt="2024-04-29T10:48:06.262" v="74" actId="1076"/>
          <ac:spMkLst>
            <pc:docMk/>
            <pc:sldMk cId="3572779126" sldId="50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15.724" v="78"/>
        <pc:sldMkLst>
          <pc:docMk/>
          <pc:sldMk cId="796788791" sldId="504"/>
        </pc:sldMkLst>
        <pc:spChg chg="add mod">
          <ac:chgData name="pantelis balaouras" userId="25e8755020fc1734" providerId="LiveId" clId="{08725C15-0680-4CB5-B5D0-51E7F637E8F0}" dt="2024-04-29T10:48:15.724" v="78"/>
          <ac:spMkLst>
            <pc:docMk/>
            <pc:sldMk cId="796788791" sldId="504"/>
            <ac:spMk id="3" creationId="{C2FD13F9-2C17-88B7-BD0E-D458BB84001D}"/>
          </ac:spMkLst>
        </pc:spChg>
        <pc:spChg chg="del">
          <ac:chgData name="pantelis balaouras" userId="25e8755020fc1734" providerId="LiveId" clId="{08725C15-0680-4CB5-B5D0-51E7F637E8F0}" dt="2024-04-29T10:48:15.238" v="77" actId="478"/>
          <ac:spMkLst>
            <pc:docMk/>
            <pc:sldMk cId="796788791" sldId="504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8:42.359" v="84" actId="20577"/>
        <pc:sldMkLst>
          <pc:docMk/>
          <pc:sldMk cId="886959175" sldId="524"/>
        </pc:sldMkLst>
        <pc:spChg chg="mod">
          <ac:chgData name="pantelis balaouras" userId="25e8755020fc1734" providerId="LiveId" clId="{08725C15-0680-4CB5-B5D0-51E7F637E8F0}" dt="2024-04-29T10:48:42.359" v="84" actId="20577"/>
          <ac:spMkLst>
            <pc:docMk/>
            <pc:sldMk cId="886959175" sldId="524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8:53.953" v="87" actId="14100"/>
        <pc:sldMkLst>
          <pc:docMk/>
          <pc:sldMk cId="422675489" sldId="532"/>
        </pc:sldMkLst>
        <pc:spChg chg="mod">
          <ac:chgData name="pantelis balaouras" userId="25e8755020fc1734" providerId="LiveId" clId="{08725C15-0680-4CB5-B5D0-51E7F637E8F0}" dt="2024-04-29T10:48:53.953" v="87" actId="14100"/>
          <ac:spMkLst>
            <pc:docMk/>
            <pc:sldMk cId="422675489" sldId="532"/>
            <ac:spMk id="9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5:32.933" v="61" actId="20577"/>
        <pc:sldMkLst>
          <pc:docMk/>
          <pc:sldMk cId="358170688" sldId="536"/>
        </pc:sldMkLst>
        <pc:spChg chg="mod">
          <ac:chgData name="pantelis balaouras" userId="25e8755020fc1734" providerId="LiveId" clId="{08725C15-0680-4CB5-B5D0-51E7F637E8F0}" dt="2024-04-29T10:45:32.933" v="61" actId="20577"/>
          <ac:spMkLst>
            <pc:docMk/>
            <pc:sldMk cId="358170688" sldId="536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6:09.844" v="68" actId="20577"/>
        <pc:sldMkLst>
          <pc:docMk/>
          <pc:sldMk cId="1662365341" sldId="538"/>
        </pc:sldMkLst>
        <pc:spChg chg="mod">
          <ac:chgData name="pantelis balaouras" userId="25e8755020fc1734" providerId="LiveId" clId="{08725C15-0680-4CB5-B5D0-51E7F637E8F0}" dt="2024-04-29T10:46:09.844" v="68" actId="20577"/>
          <ac:spMkLst>
            <pc:docMk/>
            <pc:sldMk cId="1662365341" sldId="538"/>
            <ac:spMk id="9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35.873" v="28"/>
        <pc:sldMkLst>
          <pc:docMk/>
          <pc:sldMk cId="1983341750" sldId="544"/>
        </pc:sldMkLst>
        <pc:spChg chg="add mod">
          <ac:chgData name="pantelis balaouras" userId="25e8755020fc1734" providerId="LiveId" clId="{08725C15-0680-4CB5-B5D0-51E7F637E8F0}" dt="2024-04-29T10:43:35.873" v="28"/>
          <ac:spMkLst>
            <pc:docMk/>
            <pc:sldMk cId="1983341750" sldId="544"/>
            <ac:spMk id="2" creationId="{4D4258F6-9091-E480-99D9-CFCD9DAF8EF2}"/>
          </ac:spMkLst>
        </pc:spChg>
        <pc:spChg chg="del">
          <ac:chgData name="pantelis balaouras" userId="25e8755020fc1734" providerId="LiveId" clId="{08725C15-0680-4CB5-B5D0-51E7F637E8F0}" dt="2024-04-29T10:43:35.216" v="27" actId="478"/>
          <ac:spMkLst>
            <pc:docMk/>
            <pc:sldMk cId="1983341750" sldId="544"/>
            <ac:spMk id="5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2:50.866" v="12" actId="20577"/>
        <pc:sldMkLst>
          <pc:docMk/>
          <pc:sldMk cId="1303941817" sldId="546"/>
        </pc:sldMkLst>
        <pc:spChg chg="mod">
          <ac:chgData name="pantelis balaouras" userId="25e8755020fc1734" providerId="LiveId" clId="{08725C15-0680-4CB5-B5D0-51E7F637E8F0}" dt="2024-04-29T10:42:50.866" v="12" actId="20577"/>
          <ac:spMkLst>
            <pc:docMk/>
            <pc:sldMk cId="1303941817" sldId="54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01.997" v="14"/>
        <pc:sldMkLst>
          <pc:docMk/>
          <pc:sldMk cId="3016822936" sldId="547"/>
        </pc:sldMkLst>
        <pc:spChg chg="add mod">
          <ac:chgData name="pantelis balaouras" userId="25e8755020fc1734" providerId="LiveId" clId="{08725C15-0680-4CB5-B5D0-51E7F637E8F0}" dt="2024-04-29T10:43:01.997" v="14"/>
          <ac:spMkLst>
            <pc:docMk/>
            <pc:sldMk cId="3016822936" sldId="547"/>
            <ac:spMk id="2" creationId="{B444A2CB-1F9B-33ED-8EF2-A6787808B0C6}"/>
          </ac:spMkLst>
        </pc:spChg>
        <pc:spChg chg="del">
          <ac:chgData name="pantelis balaouras" userId="25e8755020fc1734" providerId="LiveId" clId="{08725C15-0680-4CB5-B5D0-51E7F637E8F0}" dt="2024-04-29T10:43:01.459" v="13" actId="478"/>
          <ac:spMkLst>
            <pc:docMk/>
            <pc:sldMk cId="3016822936" sldId="54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09.591" v="16"/>
        <pc:sldMkLst>
          <pc:docMk/>
          <pc:sldMk cId="3084505729" sldId="548"/>
        </pc:sldMkLst>
        <pc:spChg chg="add mod">
          <ac:chgData name="pantelis balaouras" userId="25e8755020fc1734" providerId="LiveId" clId="{08725C15-0680-4CB5-B5D0-51E7F637E8F0}" dt="2024-04-29T10:43:09.591" v="16"/>
          <ac:spMkLst>
            <pc:docMk/>
            <pc:sldMk cId="3084505729" sldId="548"/>
            <ac:spMk id="3" creationId="{3BCCCC5B-1A95-B091-D91C-3CD0D43E077B}"/>
          </ac:spMkLst>
        </pc:spChg>
        <pc:spChg chg="del">
          <ac:chgData name="pantelis balaouras" userId="25e8755020fc1734" providerId="LiveId" clId="{08725C15-0680-4CB5-B5D0-51E7F637E8F0}" dt="2024-04-29T10:43:09.024" v="15" actId="478"/>
          <ac:spMkLst>
            <pc:docMk/>
            <pc:sldMk cId="3084505729" sldId="548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18.902" v="20"/>
        <pc:sldMkLst>
          <pc:docMk/>
          <pc:sldMk cId="4216021467" sldId="549"/>
        </pc:sldMkLst>
        <pc:spChg chg="add mod">
          <ac:chgData name="pantelis balaouras" userId="25e8755020fc1734" providerId="LiveId" clId="{08725C15-0680-4CB5-B5D0-51E7F637E8F0}" dt="2024-04-29T10:43:18.902" v="20"/>
          <ac:spMkLst>
            <pc:docMk/>
            <pc:sldMk cId="4216021467" sldId="549"/>
            <ac:spMk id="2" creationId="{841C3484-7AA7-3E89-2ABB-D49FE95A7B7E}"/>
          </ac:spMkLst>
        </pc:spChg>
        <pc:spChg chg="del">
          <ac:chgData name="pantelis balaouras" userId="25e8755020fc1734" providerId="LiveId" clId="{08725C15-0680-4CB5-B5D0-51E7F637E8F0}" dt="2024-04-29T10:43:18.338" v="19" actId="478"/>
          <ac:spMkLst>
            <pc:docMk/>
            <pc:sldMk cId="4216021467" sldId="549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23.260" v="22"/>
        <pc:sldMkLst>
          <pc:docMk/>
          <pc:sldMk cId="2276484800" sldId="550"/>
        </pc:sldMkLst>
        <pc:spChg chg="add mod">
          <ac:chgData name="pantelis balaouras" userId="25e8755020fc1734" providerId="LiveId" clId="{08725C15-0680-4CB5-B5D0-51E7F637E8F0}" dt="2024-04-29T10:43:23.260" v="22"/>
          <ac:spMkLst>
            <pc:docMk/>
            <pc:sldMk cId="2276484800" sldId="550"/>
            <ac:spMk id="3" creationId="{92C1D6E9-5EFC-F191-CA8E-596D74C5F014}"/>
          </ac:spMkLst>
        </pc:spChg>
        <pc:spChg chg="del">
          <ac:chgData name="pantelis balaouras" userId="25e8755020fc1734" providerId="LiveId" clId="{08725C15-0680-4CB5-B5D0-51E7F637E8F0}" dt="2024-04-29T10:43:22.658" v="21" actId="478"/>
          <ac:spMkLst>
            <pc:docMk/>
            <pc:sldMk cId="2276484800" sldId="550"/>
            <ac:spMk id="7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3:52.628" v="34" actId="20577"/>
        <pc:sldMkLst>
          <pc:docMk/>
          <pc:sldMk cId="1476619147" sldId="553"/>
        </pc:sldMkLst>
        <pc:spChg chg="mod">
          <ac:chgData name="pantelis balaouras" userId="25e8755020fc1734" providerId="LiveId" clId="{08725C15-0680-4CB5-B5D0-51E7F637E8F0}" dt="2024-04-29T10:43:52.628" v="34" actId="20577"/>
          <ac:spMkLst>
            <pc:docMk/>
            <pc:sldMk cId="1476619147" sldId="553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06.960" v="38" actId="20577"/>
        <pc:sldMkLst>
          <pc:docMk/>
          <pc:sldMk cId="1960782220" sldId="555"/>
        </pc:sldMkLst>
        <pc:spChg chg="mod">
          <ac:chgData name="pantelis balaouras" userId="25e8755020fc1734" providerId="LiveId" clId="{08725C15-0680-4CB5-B5D0-51E7F637E8F0}" dt="2024-04-29T10:44:06.960" v="38" actId="20577"/>
          <ac:spMkLst>
            <pc:docMk/>
            <pc:sldMk cId="1960782220" sldId="555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13.570" v="40" actId="20577"/>
        <pc:sldMkLst>
          <pc:docMk/>
          <pc:sldMk cId="1441536088" sldId="556"/>
        </pc:sldMkLst>
        <pc:spChg chg="mod">
          <ac:chgData name="pantelis balaouras" userId="25e8755020fc1734" providerId="LiveId" clId="{08725C15-0680-4CB5-B5D0-51E7F637E8F0}" dt="2024-04-29T10:44:13.570" v="40" actId="20577"/>
          <ac:spMkLst>
            <pc:docMk/>
            <pc:sldMk cId="1441536088" sldId="55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08.760" v="53"/>
        <pc:sldMkLst>
          <pc:docMk/>
          <pc:sldMk cId="3545432345" sldId="559"/>
        </pc:sldMkLst>
        <pc:spChg chg="add mod">
          <ac:chgData name="pantelis balaouras" userId="25e8755020fc1734" providerId="LiveId" clId="{08725C15-0680-4CB5-B5D0-51E7F637E8F0}" dt="2024-04-29T10:45:08.760" v="53"/>
          <ac:spMkLst>
            <pc:docMk/>
            <pc:sldMk cId="3545432345" sldId="559"/>
            <ac:spMk id="2" creationId="{E366179A-8397-A4F4-8F9D-5A5E63564B83}"/>
          </ac:spMkLst>
        </pc:spChg>
        <pc:spChg chg="del">
          <ac:chgData name="pantelis balaouras" userId="25e8755020fc1734" providerId="LiveId" clId="{08725C15-0680-4CB5-B5D0-51E7F637E8F0}" dt="2024-04-29T10:45:08.291" v="52" actId="478"/>
          <ac:spMkLst>
            <pc:docMk/>
            <pc:sldMk cId="3545432345" sldId="559"/>
            <ac:spMk id="10" creationId="{C0DFA73F-FDC8-497A-8912-CA8C28C95043}"/>
          </ac:spMkLst>
        </pc:spChg>
      </pc:sldChg>
      <pc:sldChg chg="delSp modSp mod">
        <pc:chgData name="pantelis balaouras" userId="25e8755020fc1734" providerId="LiveId" clId="{08725C15-0680-4CB5-B5D0-51E7F637E8F0}" dt="2024-04-29T10:46:04.212" v="66" actId="20577"/>
        <pc:sldMkLst>
          <pc:docMk/>
          <pc:sldMk cId="30697695" sldId="561"/>
        </pc:sldMkLst>
        <pc:spChg chg="del">
          <ac:chgData name="pantelis balaouras" userId="25e8755020fc1734" providerId="LiveId" clId="{08725C15-0680-4CB5-B5D0-51E7F637E8F0}" dt="2024-04-29T10:45:57.780" v="64" actId="478"/>
          <ac:spMkLst>
            <pc:docMk/>
            <pc:sldMk cId="30697695" sldId="561"/>
            <ac:spMk id="2" creationId="{42A58259-6BE6-3586-7AE6-8D5B6B031B0F}"/>
          </ac:spMkLst>
        </pc:spChg>
        <pc:spChg chg="mod">
          <ac:chgData name="pantelis balaouras" userId="25e8755020fc1734" providerId="LiveId" clId="{08725C15-0680-4CB5-B5D0-51E7F637E8F0}" dt="2024-04-29T10:45:53.914" v="63" actId="1076"/>
          <ac:spMkLst>
            <pc:docMk/>
            <pc:sldMk cId="30697695" sldId="561"/>
            <ac:spMk id="5" creationId="{779F93A1-3BC4-4CAA-B56F-3375A7D00191}"/>
          </ac:spMkLst>
        </pc:spChg>
        <pc:spChg chg="mod">
          <ac:chgData name="pantelis balaouras" userId="25e8755020fc1734" providerId="LiveId" clId="{08725C15-0680-4CB5-B5D0-51E7F637E8F0}" dt="2024-04-29T10:46:04.212" v="66" actId="20577"/>
          <ac:spMkLst>
            <pc:docMk/>
            <pc:sldMk cId="30697695" sldId="561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19.579" v="80"/>
        <pc:sldMkLst>
          <pc:docMk/>
          <pc:sldMk cId="1820981921" sldId="562"/>
        </pc:sldMkLst>
        <pc:spChg chg="add mod">
          <ac:chgData name="pantelis balaouras" userId="25e8755020fc1734" providerId="LiveId" clId="{08725C15-0680-4CB5-B5D0-51E7F637E8F0}" dt="2024-04-29T10:48:19.579" v="80"/>
          <ac:spMkLst>
            <pc:docMk/>
            <pc:sldMk cId="1820981921" sldId="562"/>
            <ac:spMk id="3" creationId="{3E514093-07A2-7021-578B-45C970606127}"/>
          </ac:spMkLst>
        </pc:spChg>
        <pc:spChg chg="del">
          <ac:chgData name="pantelis balaouras" userId="25e8755020fc1734" providerId="LiveId" clId="{08725C15-0680-4CB5-B5D0-51E7F637E8F0}" dt="2024-04-29T10:48:19.114" v="79" actId="478"/>
          <ac:spMkLst>
            <pc:docMk/>
            <pc:sldMk cId="1820981921" sldId="56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31.628" v="82"/>
        <pc:sldMkLst>
          <pc:docMk/>
          <pc:sldMk cId="3038470810" sldId="563"/>
        </pc:sldMkLst>
        <pc:spChg chg="add mod">
          <ac:chgData name="pantelis balaouras" userId="25e8755020fc1734" providerId="LiveId" clId="{08725C15-0680-4CB5-B5D0-51E7F637E8F0}" dt="2024-04-29T10:48:31.628" v="82"/>
          <ac:spMkLst>
            <pc:docMk/>
            <pc:sldMk cId="3038470810" sldId="563"/>
            <ac:spMk id="2" creationId="{C4DD262E-8A98-ED15-A026-3AF168550581}"/>
          </ac:spMkLst>
        </pc:spChg>
        <pc:spChg chg="del">
          <ac:chgData name="pantelis balaouras" userId="25e8755020fc1734" providerId="LiveId" clId="{08725C15-0680-4CB5-B5D0-51E7F637E8F0}" dt="2024-04-29T10:48:30.982" v="81" actId="478"/>
          <ac:spMkLst>
            <pc:docMk/>
            <pc:sldMk cId="3038470810" sldId="563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4:53.801" v="47"/>
        <pc:sldMkLst>
          <pc:docMk/>
          <pc:sldMk cId="2271343866" sldId="565"/>
        </pc:sldMkLst>
        <pc:spChg chg="add mod">
          <ac:chgData name="pantelis balaouras" userId="25e8755020fc1734" providerId="LiveId" clId="{08725C15-0680-4CB5-B5D0-51E7F637E8F0}" dt="2024-04-29T10:44:53.801" v="47"/>
          <ac:spMkLst>
            <pc:docMk/>
            <pc:sldMk cId="2271343866" sldId="565"/>
            <ac:spMk id="2" creationId="{B90DA1A3-017F-274C-E3D9-A8D2E3BF3EFA}"/>
          </ac:spMkLst>
        </pc:spChg>
        <pc:spChg chg="del">
          <ac:chgData name="pantelis balaouras" userId="25e8755020fc1734" providerId="LiveId" clId="{08725C15-0680-4CB5-B5D0-51E7F637E8F0}" dt="2024-04-29T10:44:53.329" v="46" actId="478"/>
          <ac:spMkLst>
            <pc:docMk/>
            <pc:sldMk cId="2271343866" sldId="565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02.874" v="51"/>
        <pc:sldMkLst>
          <pc:docMk/>
          <pc:sldMk cId="689086572" sldId="566"/>
        </pc:sldMkLst>
        <pc:spChg chg="add mod">
          <ac:chgData name="pantelis balaouras" userId="25e8755020fc1734" providerId="LiveId" clId="{08725C15-0680-4CB5-B5D0-51E7F637E8F0}" dt="2024-04-29T10:45:02.874" v="51"/>
          <ac:spMkLst>
            <pc:docMk/>
            <pc:sldMk cId="689086572" sldId="566"/>
            <ac:spMk id="2" creationId="{6BA8324A-500A-5BBB-41BE-CAD49C905C98}"/>
          </ac:spMkLst>
        </pc:spChg>
        <pc:spChg chg="del">
          <ac:chgData name="pantelis balaouras" userId="25e8755020fc1734" providerId="LiveId" clId="{08725C15-0680-4CB5-B5D0-51E7F637E8F0}" dt="2024-04-29T10:45:02.423" v="50" actId="478"/>
          <ac:spMkLst>
            <pc:docMk/>
            <pc:sldMk cId="689086572" sldId="56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26.226" v="59" actId="1076"/>
        <pc:sldMkLst>
          <pc:docMk/>
          <pc:sldMk cId="3054925469" sldId="567"/>
        </pc:sldMkLst>
        <pc:spChg chg="add mod">
          <ac:chgData name="pantelis balaouras" userId="25e8755020fc1734" providerId="LiveId" clId="{08725C15-0680-4CB5-B5D0-51E7F637E8F0}" dt="2024-04-29T10:45:17.661" v="57"/>
          <ac:spMkLst>
            <pc:docMk/>
            <pc:sldMk cId="3054925469" sldId="567"/>
            <ac:spMk id="4" creationId="{0CDCC79C-37FE-9A4B-F3C6-EF876D47FB3A}"/>
          </ac:spMkLst>
        </pc:spChg>
        <pc:spChg chg="del mod">
          <ac:chgData name="pantelis balaouras" userId="25e8755020fc1734" providerId="LiveId" clId="{08725C15-0680-4CB5-B5D0-51E7F637E8F0}" dt="2024-04-29T10:45:16.995" v="56" actId="478"/>
          <ac:spMkLst>
            <pc:docMk/>
            <pc:sldMk cId="3054925469" sldId="567"/>
            <ac:spMk id="10" creationId="{C0DFA73F-FDC8-497A-8912-CA8C28C95043}"/>
          </ac:spMkLst>
        </pc:spChg>
        <pc:picChg chg="mod">
          <ac:chgData name="pantelis balaouras" userId="25e8755020fc1734" providerId="LiveId" clId="{08725C15-0680-4CB5-B5D0-51E7F637E8F0}" dt="2024-04-29T10:45:26.226" v="59" actId="1076"/>
          <ac:picMkLst>
            <pc:docMk/>
            <pc:sldMk cId="3054925469" sldId="567"/>
            <ac:picMk id="2" creationId="{D2141031-7DA3-0682-6BDF-04475E89846C}"/>
          </ac:picMkLst>
        </pc:picChg>
      </pc:sldChg>
      <pc:sldChg chg="modSp mod">
        <pc:chgData name="pantelis balaouras" userId="25e8755020fc1734" providerId="LiveId" clId="{08725C15-0680-4CB5-B5D0-51E7F637E8F0}" dt="2024-04-29T10:44:00.379" v="36" actId="20577"/>
        <pc:sldMkLst>
          <pc:docMk/>
          <pc:sldMk cId="3081207943" sldId="568"/>
        </pc:sldMkLst>
        <pc:spChg chg="mod">
          <ac:chgData name="pantelis balaouras" userId="25e8755020fc1734" providerId="LiveId" clId="{08725C15-0680-4CB5-B5D0-51E7F637E8F0}" dt="2024-04-29T10:44:00.379" v="36" actId="20577"/>
          <ac:spMkLst>
            <pc:docMk/>
            <pc:sldMk cId="3081207943" sldId="568"/>
            <ac:spMk id="10" creationId="{C0DFA73F-FDC8-497A-8912-CA8C28C95043}"/>
          </ac:spMkLst>
        </pc:spChg>
      </pc:sldChg>
      <pc:sldMasterChg chg="modSldLayout">
        <pc:chgData name="pantelis balaouras" userId="25e8755020fc1734" providerId="LiveId" clId="{08725C15-0680-4CB5-B5D0-51E7F637E8F0}" dt="2024-04-29T10:49:47.193" v="93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08725C15-0680-4CB5-B5D0-51E7F637E8F0}" dt="2024-04-29T10:49:29.686" v="89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08725C15-0680-4CB5-B5D0-51E7F637E8F0}" dt="2024-04-29T10:49:29.686" v="89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08725C15-0680-4CB5-B5D0-51E7F637E8F0}" dt="2024-04-29T10:49:40.537" v="91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08725C15-0680-4CB5-B5D0-51E7F637E8F0}" dt="2024-04-29T10:49:40.537" v="91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08725C15-0680-4CB5-B5D0-51E7F637E8F0}" dt="2024-04-29T10:49:47.193" v="93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08725C15-0680-4CB5-B5D0-51E7F637E8F0}" dt="2024-04-29T10:49:47.193" v="93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7DE56420-2452-41D2-B663-6CC1945DA0E9}"/>
    <pc:docChg chg="undo custSel addSld delSld modSld modMainMaster">
      <pc:chgData name="pantelis balaouras" userId="25e8755020fc1734" providerId="LiveId" clId="{7DE56420-2452-41D2-B663-6CC1945DA0E9}" dt="2024-04-30T15:28:09.938" v="1027" actId="255"/>
      <pc:docMkLst>
        <pc:docMk/>
      </pc:docMkLst>
      <pc:sldChg chg="modSp mod">
        <pc:chgData name="pantelis balaouras" userId="25e8755020fc1734" providerId="LiveId" clId="{7DE56420-2452-41D2-B663-6CC1945DA0E9}" dt="2024-04-30T09:40:40.053" v="24" actId="27636"/>
        <pc:sldMkLst>
          <pc:docMk/>
          <pc:sldMk cId="616025265" sldId="261"/>
        </pc:sldMkLst>
        <pc:spChg chg="mod">
          <ac:chgData name="pantelis balaouras" userId="25e8755020fc1734" providerId="LiveId" clId="{7DE56420-2452-41D2-B663-6CC1945DA0E9}" dt="2024-04-30T09:40:23.213" v="22" actId="27636"/>
          <ac:spMkLst>
            <pc:docMk/>
            <pc:sldMk cId="616025265" sldId="261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09:40:40.053" v="24" actId="27636"/>
          <ac:spMkLst>
            <pc:docMk/>
            <pc:sldMk cId="616025265" sldId="261"/>
            <ac:spMk id="6" creationId="{AA5AE911-E515-48E3-AB8B-121C68B77A58}"/>
          </ac:spMkLst>
        </pc:spChg>
      </pc:sldChg>
      <pc:sldChg chg="addSp modSp mod">
        <pc:chgData name="pantelis balaouras" userId="25e8755020fc1734" providerId="LiveId" clId="{7DE56420-2452-41D2-B663-6CC1945DA0E9}" dt="2024-04-30T14:00:24.785" v="845"/>
        <pc:sldMkLst>
          <pc:docMk/>
          <pc:sldMk cId="0" sldId="262"/>
        </pc:sldMkLst>
        <pc:spChg chg="add mod">
          <ac:chgData name="pantelis balaouras" userId="25e8755020fc1734" providerId="LiveId" clId="{7DE56420-2452-41D2-B663-6CC1945DA0E9}" dt="2024-04-30T14:00:24.785" v="845"/>
          <ac:spMkLst>
            <pc:docMk/>
            <pc:sldMk cId="0" sldId="262"/>
            <ac:spMk id="2" creationId="{0CED9A9A-8F6B-7673-38E7-2E9ED112A431}"/>
          </ac:spMkLst>
        </pc:spChg>
        <pc:spChg chg="mod">
          <ac:chgData name="pantelis balaouras" userId="25e8755020fc1734" providerId="LiveId" clId="{7DE56420-2452-41D2-B663-6CC1945DA0E9}" dt="2024-04-30T09:45:43.634" v="67" actId="14100"/>
          <ac:spMkLst>
            <pc:docMk/>
            <pc:sldMk cId="0" sldId="262"/>
            <ac:spMk id="208" creationId="{00000000-0000-0000-0000-000000000000}"/>
          </ac:spMkLst>
        </pc:spChg>
        <pc:picChg chg="mod">
          <ac:chgData name="pantelis balaouras" userId="25e8755020fc1734" providerId="LiveId" clId="{7DE56420-2452-41D2-B663-6CC1945DA0E9}" dt="2024-04-30T09:45:33.772" v="65" actId="1076"/>
          <ac:picMkLst>
            <pc:docMk/>
            <pc:sldMk cId="0" sldId="262"/>
            <ac:picMk id="209" creationId="{00000000-0000-0000-0000-000000000000}"/>
          </ac:picMkLst>
        </pc:picChg>
      </pc:sldChg>
      <pc:sldChg chg="addSp modSp mod">
        <pc:chgData name="pantelis balaouras" userId="25e8755020fc1734" providerId="LiveId" clId="{7DE56420-2452-41D2-B663-6CC1945DA0E9}" dt="2024-04-30T14:00:31.050" v="846"/>
        <pc:sldMkLst>
          <pc:docMk/>
          <pc:sldMk cId="0" sldId="263"/>
        </pc:sldMkLst>
        <pc:spChg chg="add mod">
          <ac:chgData name="pantelis balaouras" userId="25e8755020fc1734" providerId="LiveId" clId="{7DE56420-2452-41D2-B663-6CC1945DA0E9}" dt="2024-04-30T14:00:31.050" v="846"/>
          <ac:spMkLst>
            <pc:docMk/>
            <pc:sldMk cId="0" sldId="263"/>
            <ac:spMk id="2" creationId="{161CF785-92A8-FF3C-BA0D-17BD8640516C}"/>
          </ac:spMkLst>
        </pc:spChg>
        <pc:spChg chg="mod">
          <ac:chgData name="pantelis balaouras" userId="25e8755020fc1734" providerId="LiveId" clId="{7DE56420-2452-41D2-B663-6CC1945DA0E9}" dt="2024-04-30T09:45:29.002" v="64" actId="14100"/>
          <ac:spMkLst>
            <pc:docMk/>
            <pc:sldMk cId="0" sldId="263"/>
            <ac:spMk id="217" creationId="{00000000-0000-0000-0000-000000000000}"/>
          </ac:spMkLst>
        </pc:spChg>
        <pc:picChg chg="mod">
          <ac:chgData name="pantelis balaouras" userId="25e8755020fc1734" providerId="LiveId" clId="{7DE56420-2452-41D2-B663-6CC1945DA0E9}" dt="2024-04-30T09:43:34.204" v="45" actId="1076"/>
          <ac:picMkLst>
            <pc:docMk/>
            <pc:sldMk cId="0" sldId="263"/>
            <ac:picMk id="218" creationId="{00000000-0000-0000-0000-000000000000}"/>
          </ac:picMkLst>
        </pc:picChg>
      </pc:sldChg>
      <pc:sldChg chg="del">
        <pc:chgData name="pantelis balaouras" userId="25e8755020fc1734" providerId="LiveId" clId="{7DE56420-2452-41D2-B663-6CC1945DA0E9}" dt="2024-04-30T09:45:08.222" v="59" actId="47"/>
        <pc:sldMkLst>
          <pc:docMk/>
          <pc:sldMk cId="0" sldId="264"/>
        </pc:sldMkLst>
      </pc:sldChg>
      <pc:sldChg chg="modSp del mod modClrScheme chgLayout">
        <pc:chgData name="pantelis balaouras" userId="25e8755020fc1734" providerId="LiveId" clId="{7DE56420-2452-41D2-B663-6CC1945DA0E9}" dt="2024-04-30T10:06:01.914" v="86"/>
        <pc:sldMkLst>
          <pc:docMk/>
          <pc:sldMk cId="0" sldId="266"/>
        </pc:sldMkLst>
        <pc:spChg chg="mod ord">
          <ac:chgData name="pantelis balaouras" userId="25e8755020fc1734" providerId="LiveId" clId="{7DE56420-2452-41D2-B663-6CC1945DA0E9}" dt="2024-04-30T10:06:01.081" v="84" actId="700"/>
          <ac:spMkLst>
            <pc:docMk/>
            <pc:sldMk cId="0" sldId="266"/>
            <ac:spMk id="244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081" v="84" actId="700"/>
          <ac:spMkLst>
            <pc:docMk/>
            <pc:sldMk cId="0" sldId="266"/>
            <ac:spMk id="24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914" v="86"/>
          <ac:spMkLst>
            <pc:docMk/>
            <pc:sldMk cId="0" sldId="266"/>
            <ac:spMk id="246" creationId="{00000000-0000-0000-0000-000000000000}"/>
          </ac:spMkLst>
        </pc:spChg>
      </pc:sldChg>
      <pc:sldChg chg="modSp del mod">
        <pc:chgData name="pantelis balaouras" userId="25e8755020fc1734" providerId="LiveId" clId="{7DE56420-2452-41D2-B663-6CC1945DA0E9}" dt="2024-04-30T10:06:01.914" v="86"/>
        <pc:sldMkLst>
          <pc:docMk/>
          <pc:sldMk cId="0" sldId="267"/>
        </pc:sldMkLst>
        <pc:spChg chg="mod">
          <ac:chgData name="pantelis balaouras" userId="25e8755020fc1734" providerId="LiveId" clId="{7DE56420-2452-41D2-B663-6CC1945DA0E9}" dt="2024-04-30T10:06:01.914" v="86"/>
          <ac:spMkLst>
            <pc:docMk/>
            <pc:sldMk cId="0" sldId="267"/>
            <ac:spMk id="259" creationId="{00000000-0000-0000-0000-000000000000}"/>
          </ac:spMkLst>
        </pc:spChg>
      </pc:sldChg>
      <pc:sldChg chg="modSp del mod modClrScheme chgLayout">
        <pc:chgData name="pantelis balaouras" userId="25e8755020fc1734" providerId="LiveId" clId="{7DE56420-2452-41D2-B663-6CC1945DA0E9}" dt="2024-04-30T10:06:01.914" v="86"/>
        <pc:sldMkLst>
          <pc:docMk/>
          <pc:sldMk cId="0" sldId="268"/>
        </pc:sldMkLst>
        <pc:spChg chg="mod ord">
          <ac:chgData name="pantelis balaouras" userId="25e8755020fc1734" providerId="LiveId" clId="{7DE56420-2452-41D2-B663-6CC1945DA0E9}" dt="2024-04-30T10:06:00.248" v="83" actId="700"/>
          <ac:spMkLst>
            <pc:docMk/>
            <pc:sldMk cId="0" sldId="268"/>
            <ac:spMk id="27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914" v="86"/>
          <ac:spMkLst>
            <pc:docMk/>
            <pc:sldMk cId="0" sldId="268"/>
            <ac:spMk id="276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0.248" v="83" actId="700"/>
          <ac:spMkLst>
            <pc:docMk/>
            <pc:sldMk cId="0" sldId="268"/>
            <ac:spMk id="277" creationId="{00000000-0000-0000-0000-000000000000}"/>
          </ac:spMkLst>
        </pc:spChg>
      </pc:sldChg>
      <pc:sldChg chg="modSp del mod modClrScheme chgLayout">
        <pc:chgData name="pantelis balaouras" userId="25e8755020fc1734" providerId="LiveId" clId="{7DE56420-2452-41D2-B663-6CC1945DA0E9}" dt="2024-04-30T12:29:09.547" v="150" actId="47"/>
        <pc:sldMkLst>
          <pc:docMk/>
          <pc:sldMk cId="0" sldId="269"/>
        </pc:sldMkLst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6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7" creationId="{00000000-0000-0000-0000-000000000000}"/>
          </ac:spMkLst>
        </pc:spChg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0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1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2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3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4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5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6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7"/>
        </pc:sldMkLst>
      </pc:sldChg>
      <pc:sldChg chg="del">
        <pc:chgData name="pantelis balaouras" userId="25e8755020fc1734" providerId="LiveId" clId="{7DE56420-2452-41D2-B663-6CC1945DA0E9}" dt="2024-04-30T12:43:09.557" v="308"/>
        <pc:sldMkLst>
          <pc:docMk/>
          <pc:sldMk cId="0" sldId="278"/>
        </pc:sldMkLst>
      </pc:sldChg>
      <pc:sldChg chg="add del setBg">
        <pc:chgData name="pantelis balaouras" userId="25e8755020fc1734" providerId="LiveId" clId="{7DE56420-2452-41D2-B663-6CC1945DA0E9}" dt="2024-04-30T12:49:34.283" v="376"/>
        <pc:sldMkLst>
          <pc:docMk/>
          <pc:sldMk cId="0" sldId="283"/>
        </pc:sldMkLst>
      </pc:sldChg>
      <pc:sldChg chg="modSp mod">
        <pc:chgData name="pantelis balaouras" userId="25e8755020fc1734" providerId="LiveId" clId="{7DE56420-2452-41D2-B663-6CC1945DA0E9}" dt="2024-04-30T13:53:20.526" v="734" actId="14100"/>
        <pc:sldMkLst>
          <pc:docMk/>
          <pc:sldMk cId="3735810742" sldId="325"/>
        </pc:sldMkLst>
        <pc:spChg chg="mod">
          <ac:chgData name="pantelis balaouras" userId="25e8755020fc1734" providerId="LiveId" clId="{7DE56420-2452-41D2-B663-6CC1945DA0E9}" dt="2024-04-30T13:53:20.526" v="734" actId="14100"/>
          <ac:spMkLst>
            <pc:docMk/>
            <pc:sldMk cId="3735810742" sldId="325"/>
            <ac:spMk id="3" creationId="{2C223045-2011-4DC7-8A60-9FA8F2015EF3}"/>
          </ac:spMkLst>
        </pc:spChg>
      </pc:sldChg>
      <pc:sldChg chg="modSp mod">
        <pc:chgData name="pantelis balaouras" userId="25e8755020fc1734" providerId="LiveId" clId="{7DE56420-2452-41D2-B663-6CC1945DA0E9}" dt="2024-04-30T09:39:14.650" v="16" actId="6549"/>
        <pc:sldMkLst>
          <pc:docMk/>
          <pc:sldMk cId="2033093179" sldId="420"/>
        </pc:sldMkLst>
        <pc:spChg chg="mod">
          <ac:chgData name="pantelis balaouras" userId="25e8755020fc1734" providerId="LiveId" clId="{7DE56420-2452-41D2-B663-6CC1945DA0E9}" dt="2024-04-30T09:39:14.650" v="16" actId="6549"/>
          <ac:spMkLst>
            <pc:docMk/>
            <pc:sldMk cId="2033093179" sldId="420"/>
            <ac:spMk id="5" creationId="{F56DC747-739E-5A0C-94B8-E8F8E974AC85}"/>
          </ac:spMkLst>
        </pc:spChg>
        <pc:spChg chg="mod">
          <ac:chgData name="pantelis balaouras" userId="25e8755020fc1734" providerId="LiveId" clId="{7DE56420-2452-41D2-B663-6CC1945DA0E9}" dt="2024-04-30T09:38:58.227" v="14"/>
          <ac:spMkLst>
            <pc:docMk/>
            <pc:sldMk cId="2033093179" sldId="420"/>
            <ac:spMk id="13" creationId="{ACBE9AD0-B2F0-4ADA-8F10-B83476743F9C}"/>
          </ac:spMkLst>
        </pc:spChg>
        <pc:spChg chg="mod">
          <ac:chgData name="pantelis balaouras" userId="25e8755020fc1734" providerId="LiveId" clId="{7DE56420-2452-41D2-B663-6CC1945DA0E9}" dt="2024-04-30T09:38:34.810" v="13" actId="20577"/>
          <ac:spMkLst>
            <pc:docMk/>
            <pc:sldMk cId="2033093179" sldId="420"/>
            <ac:spMk id="14" creationId="{5B8BCBD5-6A62-42A1-8BCD-0584908AAE7D}"/>
          </ac:spMkLst>
        </pc:spChg>
      </pc:sldChg>
      <pc:sldChg chg="delSp modSp mod">
        <pc:chgData name="pantelis balaouras" userId="25e8755020fc1734" providerId="LiveId" clId="{7DE56420-2452-41D2-B663-6CC1945DA0E9}" dt="2024-04-30T14:44:10.707" v="909" actId="108"/>
        <pc:sldMkLst>
          <pc:docMk/>
          <pc:sldMk cId="319560736" sldId="436"/>
        </pc:sldMkLst>
        <pc:spChg chg="mod">
          <ac:chgData name="pantelis balaouras" userId="25e8755020fc1734" providerId="LiveId" clId="{7DE56420-2452-41D2-B663-6CC1945DA0E9}" dt="2024-04-30T14:44:10.707" v="909" actId="108"/>
          <ac:spMkLst>
            <pc:docMk/>
            <pc:sldMk cId="319560736" sldId="436"/>
            <ac:spMk id="4" creationId="{122BC770-408C-50C8-126F-18790E99F2CB}"/>
          </ac:spMkLst>
        </pc:spChg>
        <pc:spChg chg="del">
          <ac:chgData name="pantelis balaouras" userId="25e8755020fc1734" providerId="LiveId" clId="{7DE56420-2452-41D2-B663-6CC1945DA0E9}" dt="2024-04-30T09:38:01.601" v="10" actId="478"/>
          <ac:spMkLst>
            <pc:docMk/>
            <pc:sldMk cId="319560736" sldId="436"/>
            <ac:spMk id="5" creationId="{9C196132-8E2D-3323-B795-861D3CE5DD11}"/>
          </ac:spMkLst>
        </pc:spChg>
        <pc:spChg chg="mod">
          <ac:chgData name="pantelis balaouras" userId="25e8755020fc1734" providerId="LiveId" clId="{7DE56420-2452-41D2-B663-6CC1945DA0E9}" dt="2024-04-30T09:37:23.818" v="0" actId="108"/>
          <ac:spMkLst>
            <pc:docMk/>
            <pc:sldMk cId="319560736" sldId="436"/>
            <ac:spMk id="10" creationId="{8D1A44D9-A0E1-CEEC-8556-1AF31A36C35E}"/>
          </ac:spMkLst>
        </pc:spChg>
        <pc:spChg chg="mod">
          <ac:chgData name="pantelis balaouras" userId="25e8755020fc1734" providerId="LiveId" clId="{7DE56420-2452-41D2-B663-6CC1945DA0E9}" dt="2024-04-30T09:37:30.761" v="3" actId="108"/>
          <ac:spMkLst>
            <pc:docMk/>
            <pc:sldMk cId="319560736" sldId="436"/>
            <ac:spMk id="16" creationId="{DFF0B65B-CBA5-9B67-090E-F3AF9A6A1A47}"/>
          </ac:spMkLst>
        </pc:spChg>
        <pc:spChg chg="mod">
          <ac:chgData name="pantelis balaouras" userId="25e8755020fc1734" providerId="LiveId" clId="{7DE56420-2452-41D2-B663-6CC1945DA0E9}" dt="2024-04-30T09:37:27.492" v="2" actId="1076"/>
          <ac:spMkLst>
            <pc:docMk/>
            <pc:sldMk cId="319560736" sldId="436"/>
            <ac:spMk id="22" creationId="{CC1E6879-142D-AECE-94E7-214111DCC508}"/>
          </ac:spMkLst>
        </pc:spChg>
      </pc:sldChg>
      <pc:sldChg chg="modSp mod">
        <pc:chgData name="pantelis balaouras" userId="25e8755020fc1734" providerId="LiveId" clId="{7DE56420-2452-41D2-B663-6CC1945DA0E9}" dt="2024-04-30T10:04:22.280" v="76" actId="27636"/>
        <pc:sldMkLst>
          <pc:docMk/>
          <pc:sldMk cId="2140994750" sldId="437"/>
        </pc:sldMkLst>
        <pc:spChg chg="mod">
          <ac:chgData name="pantelis balaouras" userId="25e8755020fc1734" providerId="LiveId" clId="{7DE56420-2452-41D2-B663-6CC1945DA0E9}" dt="2024-04-30T10:04:03.865" v="72"/>
          <ac:spMkLst>
            <pc:docMk/>
            <pc:sldMk cId="2140994750" sldId="437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0:04:22.280" v="76" actId="27636"/>
          <ac:spMkLst>
            <pc:docMk/>
            <pc:sldMk cId="2140994750" sldId="437"/>
            <ac:spMk id="6" creationId="{AA5AE911-E515-48E3-AB8B-121C68B77A58}"/>
          </ac:spMkLst>
        </pc:spChg>
      </pc:sldChg>
      <pc:sldChg chg="modSp mod modNotesTx">
        <pc:chgData name="pantelis balaouras" userId="25e8755020fc1734" providerId="LiveId" clId="{7DE56420-2452-41D2-B663-6CC1945DA0E9}" dt="2024-04-30T12:45:30.664" v="323" actId="6549"/>
        <pc:sldMkLst>
          <pc:docMk/>
          <pc:sldMk cId="750286666" sldId="438"/>
        </pc:sldMkLst>
        <pc:spChg chg="mod">
          <ac:chgData name="pantelis balaouras" userId="25e8755020fc1734" providerId="LiveId" clId="{7DE56420-2452-41D2-B663-6CC1945DA0E9}" dt="2024-04-30T12:44:50.259" v="318"/>
          <ac:spMkLst>
            <pc:docMk/>
            <pc:sldMk cId="750286666" sldId="438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2:45:07.603" v="321" actId="5793"/>
          <ac:spMkLst>
            <pc:docMk/>
            <pc:sldMk cId="750286666" sldId="438"/>
            <ac:spMk id="6" creationId="{AA5AE911-E515-48E3-AB8B-121C68B77A58}"/>
          </ac:spMkLst>
        </pc:spChg>
        <pc:picChg chg="mod">
          <ac:chgData name="pantelis balaouras" userId="25e8755020fc1734" providerId="LiveId" clId="{7DE56420-2452-41D2-B663-6CC1945DA0E9}" dt="2024-04-30T12:45:16.426" v="322" actId="167"/>
          <ac:picMkLst>
            <pc:docMk/>
            <pc:sldMk cId="750286666" sldId="438"/>
            <ac:picMk id="2" creationId="{932E6542-705E-5980-67AD-E720FB5761A6}"/>
          </ac:picMkLst>
        </pc:picChg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38715148" sldId="442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1250625190" sldId="446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568782003" sldId="464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4036588873" sldId="467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19678960" sldId="487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2177129853" sldId="488"/>
        </pc:sldMkLst>
      </pc:sldChg>
      <pc:sldChg chg="modSp mod">
        <pc:chgData name="pantelis balaouras" userId="25e8755020fc1734" providerId="LiveId" clId="{7DE56420-2452-41D2-B663-6CC1945DA0E9}" dt="2024-04-30T13:58:54.258" v="826" actId="20577"/>
        <pc:sldMkLst>
          <pc:docMk/>
          <pc:sldMk cId="4101063229" sldId="495"/>
        </pc:sldMkLst>
        <pc:spChg chg="mod">
          <ac:chgData name="pantelis balaouras" userId="25e8755020fc1734" providerId="LiveId" clId="{7DE56420-2452-41D2-B663-6CC1945DA0E9}" dt="2024-04-30T13:58:54.258" v="826" actId="20577"/>
          <ac:spMkLst>
            <pc:docMk/>
            <pc:sldMk cId="4101063229" sldId="495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3:51:34.664" v="723"/>
          <ac:spMkLst>
            <pc:docMk/>
            <pc:sldMk cId="4101063229" sldId="495"/>
            <ac:spMk id="6" creationId="{AA5AE911-E515-48E3-AB8B-121C68B77A58}"/>
          </ac:spMkLst>
        </pc:spChg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1642333540" sldId="501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3572779126" sldId="502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796788791" sldId="504"/>
        </pc:sldMkLst>
      </pc:sldChg>
      <pc:sldChg chg="modSp mod">
        <pc:chgData name="pantelis balaouras" userId="25e8755020fc1734" providerId="LiveId" clId="{7DE56420-2452-41D2-B663-6CC1945DA0E9}" dt="2024-04-30T13:55:17.694" v="759" actId="20577"/>
        <pc:sldMkLst>
          <pc:docMk/>
          <pc:sldMk cId="2491614224" sldId="518"/>
        </pc:sldMkLst>
        <pc:spChg chg="mod">
          <ac:chgData name="pantelis balaouras" userId="25e8755020fc1734" providerId="LiveId" clId="{7DE56420-2452-41D2-B663-6CC1945DA0E9}" dt="2024-04-30T13:55:17.694" v="759" actId="20577"/>
          <ac:spMkLst>
            <pc:docMk/>
            <pc:sldMk cId="2491614224" sldId="518"/>
            <ac:spMk id="3" creationId="{2C223045-2011-4DC7-8A60-9FA8F2015EF3}"/>
          </ac:spMkLst>
        </pc:spChg>
      </pc:sldChg>
      <pc:sldChg chg="modSp mod">
        <pc:chgData name="pantelis balaouras" userId="25e8755020fc1734" providerId="LiveId" clId="{7DE56420-2452-41D2-B663-6CC1945DA0E9}" dt="2024-04-30T13:54:54.976" v="757" actId="12"/>
        <pc:sldMkLst>
          <pc:docMk/>
          <pc:sldMk cId="109626185" sldId="520"/>
        </pc:sldMkLst>
        <pc:spChg chg="mod">
          <ac:chgData name="pantelis balaouras" userId="25e8755020fc1734" providerId="LiveId" clId="{7DE56420-2452-41D2-B663-6CC1945DA0E9}" dt="2024-04-30T13:54:54.976" v="757" actId="12"/>
          <ac:spMkLst>
            <pc:docMk/>
            <pc:sldMk cId="109626185" sldId="520"/>
            <ac:spMk id="3" creationId="{2C223045-2011-4DC7-8A60-9FA8F2015EF3}"/>
          </ac:spMkLst>
        </pc:spChg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886959175" sldId="524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422675489" sldId="532"/>
        </pc:sldMkLst>
      </pc:sldChg>
      <pc:sldChg chg="modSp mod">
        <pc:chgData name="pantelis balaouras" userId="25e8755020fc1734" providerId="LiveId" clId="{7DE56420-2452-41D2-B663-6CC1945DA0E9}" dt="2024-04-30T15:19:31.281" v="1006" actId="20577"/>
        <pc:sldMkLst>
          <pc:docMk/>
          <pc:sldMk cId="2585051265" sldId="535"/>
        </pc:sldMkLst>
        <pc:spChg chg="mod">
          <ac:chgData name="pantelis balaouras" userId="25e8755020fc1734" providerId="LiveId" clId="{7DE56420-2452-41D2-B663-6CC1945DA0E9}" dt="2024-04-30T09:39:55.866" v="18"/>
          <ac:spMkLst>
            <pc:docMk/>
            <pc:sldMk cId="2585051265" sldId="535"/>
            <ac:spMk id="5" creationId="{F56DC747-739E-5A0C-94B8-E8F8E974AC85}"/>
          </ac:spMkLst>
        </pc:spChg>
        <pc:spChg chg="mod">
          <ac:chgData name="pantelis balaouras" userId="25e8755020fc1734" providerId="LiveId" clId="{7DE56420-2452-41D2-B663-6CC1945DA0E9}" dt="2024-04-30T09:39:43.109" v="17"/>
          <ac:spMkLst>
            <pc:docMk/>
            <pc:sldMk cId="2585051265" sldId="535"/>
            <ac:spMk id="13" creationId="{ACBE9AD0-B2F0-4ADA-8F10-B83476743F9C}"/>
          </ac:spMkLst>
        </pc:spChg>
        <pc:spChg chg="mod">
          <ac:chgData name="pantelis balaouras" userId="25e8755020fc1734" providerId="LiveId" clId="{7DE56420-2452-41D2-B663-6CC1945DA0E9}" dt="2024-04-30T15:19:31.281" v="1006" actId="20577"/>
          <ac:spMkLst>
            <pc:docMk/>
            <pc:sldMk cId="2585051265" sldId="535"/>
            <ac:spMk id="14" creationId="{5B8BCBD5-6A62-42A1-8BCD-0584908AAE7D}"/>
          </ac:spMkLst>
        </pc:spChg>
      </pc:sldChg>
      <pc:sldChg chg="modSp mod modNotesTx">
        <pc:chgData name="pantelis balaouras" userId="25e8755020fc1734" providerId="LiveId" clId="{7DE56420-2452-41D2-B663-6CC1945DA0E9}" dt="2024-04-30T13:43:34.670" v="585"/>
        <pc:sldMkLst>
          <pc:docMk/>
          <pc:sldMk cId="358170688" sldId="536"/>
        </pc:sldMkLst>
        <pc:spChg chg="mod">
          <ac:chgData name="pantelis balaouras" userId="25e8755020fc1734" providerId="LiveId" clId="{7DE56420-2452-41D2-B663-6CC1945DA0E9}" dt="2024-04-30T13:28:12.638" v="583" actId="27636"/>
          <ac:spMkLst>
            <pc:docMk/>
            <pc:sldMk cId="358170688" sldId="536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3:28:26.753" v="584"/>
          <ac:spMkLst>
            <pc:docMk/>
            <pc:sldMk cId="358170688" sldId="536"/>
            <ac:spMk id="6" creationId="{AA5AE911-E515-48E3-AB8B-121C68B77A58}"/>
          </ac:spMkLst>
        </pc:spChg>
      </pc:sldChg>
      <pc:sldChg chg="del">
        <pc:chgData name="pantelis balaouras" userId="25e8755020fc1734" providerId="LiveId" clId="{7DE56420-2452-41D2-B663-6CC1945DA0E9}" dt="2024-04-30T13:51:16.520" v="720" actId="47"/>
        <pc:sldMkLst>
          <pc:docMk/>
          <pc:sldMk cId="1662365341" sldId="538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1983341750" sldId="544"/>
        </pc:sldMkLst>
      </pc:sldChg>
      <pc:sldChg chg="addSp delSp modSp mod">
        <pc:chgData name="pantelis balaouras" userId="25e8755020fc1734" providerId="LiveId" clId="{7DE56420-2452-41D2-B663-6CC1945DA0E9}" dt="2024-04-30T13:57:01.136" v="787" actId="1076"/>
        <pc:sldMkLst>
          <pc:docMk/>
          <pc:sldMk cId="811085658" sldId="545"/>
        </pc:sldMkLst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2" creationId="{AA2C6D42-14E7-0319-5A85-B95B7C56FD00}"/>
          </ac:spMkLst>
        </pc:spChg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3" creationId="{36BF3917-4490-B7EF-ED5A-8A191BCBBF32}"/>
          </ac:spMkLst>
        </pc:spChg>
        <pc:spChg chg="del">
          <ac:chgData name="pantelis balaouras" userId="25e8755020fc1734" providerId="LiveId" clId="{7DE56420-2452-41D2-B663-6CC1945DA0E9}" dt="2024-04-30T13:56:11.385" v="762" actId="478"/>
          <ac:spMkLst>
            <pc:docMk/>
            <pc:sldMk cId="811085658" sldId="545"/>
            <ac:spMk id="4" creationId="{5E00FF1A-B048-1782-B343-A99D04F3B146}"/>
          </ac:spMkLst>
        </pc:spChg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5" creationId="{AF8B20E0-61E8-C6E8-F7A0-DB3BD7803B7C}"/>
          </ac:spMkLst>
        </pc:spChg>
        <pc:spChg chg="add mod">
          <ac:chgData name="pantelis balaouras" userId="25e8755020fc1734" providerId="LiveId" clId="{7DE56420-2452-41D2-B663-6CC1945DA0E9}" dt="2024-04-30T13:56:49.604" v="786" actId="14100"/>
          <ac:spMkLst>
            <pc:docMk/>
            <pc:sldMk cId="811085658" sldId="545"/>
            <ac:spMk id="6" creationId="{782ADDAF-BF7A-FB42-48B4-5D711F575A6D}"/>
          </ac:spMkLst>
        </pc:spChg>
        <pc:spChg chg="add mod">
          <ac:chgData name="pantelis balaouras" userId="25e8755020fc1734" providerId="LiveId" clId="{7DE56420-2452-41D2-B663-6CC1945DA0E9}" dt="2024-04-30T13:57:01.136" v="787" actId="1076"/>
          <ac:spMkLst>
            <pc:docMk/>
            <pc:sldMk cId="811085658" sldId="545"/>
            <ac:spMk id="8" creationId="{BD2F3002-0A3A-2FB6-5BB5-3869FB3C5E3F}"/>
          </ac:spMkLst>
        </pc:spChg>
        <pc:spChg chg="del">
          <ac:chgData name="pantelis balaouras" userId="25e8755020fc1734" providerId="LiveId" clId="{7DE56420-2452-41D2-B663-6CC1945DA0E9}" dt="2024-04-30T13:56:12.692" v="763" actId="478"/>
          <ac:spMkLst>
            <pc:docMk/>
            <pc:sldMk cId="811085658" sldId="545"/>
            <ac:spMk id="9" creationId="{B254F5AA-F28C-4567-C48D-9FB27EBEFD95}"/>
          </ac:spMkLst>
        </pc:spChg>
        <pc:spChg chg="del">
          <ac:chgData name="pantelis balaouras" userId="25e8755020fc1734" providerId="LiveId" clId="{7DE56420-2452-41D2-B663-6CC1945DA0E9}" dt="2024-04-30T13:56:14.600" v="764" actId="478"/>
          <ac:spMkLst>
            <pc:docMk/>
            <pc:sldMk cId="811085658" sldId="545"/>
            <ac:spMk id="11" creationId="{4DE36EF5-3CFD-546C-4EFD-1D524728CCA2}"/>
          </ac:spMkLst>
        </pc:spChg>
        <pc:spChg chg="del">
          <ac:chgData name="pantelis balaouras" userId="25e8755020fc1734" providerId="LiveId" clId="{7DE56420-2452-41D2-B663-6CC1945DA0E9}" dt="2024-04-30T13:56:16.439" v="765" actId="478"/>
          <ac:spMkLst>
            <pc:docMk/>
            <pc:sldMk cId="811085658" sldId="545"/>
            <ac:spMk id="15" creationId="{5ADAB96D-17EF-C387-76E1-75DCB4D858FE}"/>
          </ac:spMkLst>
        </pc:spChg>
        <pc:spChg chg="del">
          <ac:chgData name="pantelis balaouras" userId="25e8755020fc1734" providerId="LiveId" clId="{7DE56420-2452-41D2-B663-6CC1945DA0E9}" dt="2024-04-30T13:56:17.699" v="766" actId="478"/>
          <ac:spMkLst>
            <pc:docMk/>
            <pc:sldMk cId="811085658" sldId="545"/>
            <ac:spMk id="19" creationId="{70964583-0395-93E6-73DA-0D2A936468BE}"/>
          </ac:spMkLst>
        </pc:spChg>
        <pc:spChg chg="del mod">
          <ac:chgData name="pantelis balaouras" userId="25e8755020fc1734" providerId="LiveId" clId="{7DE56420-2452-41D2-B663-6CC1945DA0E9}" dt="2024-04-30T13:56:06.186" v="761" actId="478"/>
          <ac:spMkLst>
            <pc:docMk/>
            <pc:sldMk cId="811085658" sldId="545"/>
            <ac:spMk id="21" creationId="{306BB6B8-8F2E-E75C-F1D2-95EF948F7A4A}"/>
          </ac:spMkLst>
        </pc:spChg>
      </pc:sldChg>
      <pc:sldChg chg="del">
        <pc:chgData name="pantelis balaouras" userId="25e8755020fc1734" providerId="LiveId" clId="{7DE56420-2452-41D2-B663-6CC1945DA0E9}" dt="2024-04-30T09:58:58.563" v="69" actId="47"/>
        <pc:sldMkLst>
          <pc:docMk/>
          <pc:sldMk cId="1303941817" sldId="546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16822936" sldId="547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84505729" sldId="548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4216021467" sldId="549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2276484800" sldId="550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476619147" sldId="553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960782220" sldId="555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441536088" sldId="556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545432345" sldId="559"/>
        </pc:sldMkLst>
      </pc:sldChg>
      <pc:sldChg chg="del">
        <pc:chgData name="pantelis balaouras" userId="25e8755020fc1734" providerId="LiveId" clId="{7DE56420-2452-41D2-B663-6CC1945DA0E9}" dt="2024-04-30T13:47:10.904" v="628" actId="47"/>
        <pc:sldMkLst>
          <pc:docMk/>
          <pc:sldMk cId="30697695" sldId="561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1820981921" sldId="562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3038470810" sldId="563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2271343866" sldId="565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689086572" sldId="566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054925469" sldId="567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3081207943" sldId="568"/>
        </pc:sldMkLst>
      </pc:sldChg>
      <pc:sldChg chg="addSp delSp modSp new mod modClrScheme chgLayout modNotesTx">
        <pc:chgData name="pantelis balaouras" userId="25e8755020fc1734" providerId="LiveId" clId="{7DE56420-2452-41D2-B663-6CC1945DA0E9}" dt="2024-04-30T14:00:32.522" v="847"/>
        <pc:sldMkLst>
          <pc:docMk/>
          <pc:sldMk cId="1154648645" sldId="569"/>
        </pc:sldMkLst>
        <pc:spChg chg="del mod ord">
          <ac:chgData name="pantelis balaouras" userId="25e8755020fc1734" providerId="LiveId" clId="{7DE56420-2452-41D2-B663-6CC1945DA0E9}" dt="2024-04-30T09:43:56.192" v="47" actId="700"/>
          <ac:spMkLst>
            <pc:docMk/>
            <pc:sldMk cId="1154648645" sldId="569"/>
            <ac:spMk id="2" creationId="{BFC18A61-A6DF-6E69-1371-DC4DB2797579}"/>
          </ac:spMkLst>
        </pc:spChg>
        <pc:spChg chg="add mod ord">
          <ac:chgData name="pantelis balaouras" userId="25e8755020fc1734" providerId="LiveId" clId="{7DE56420-2452-41D2-B663-6CC1945DA0E9}" dt="2024-04-30T09:45:03.806" v="58"/>
          <ac:spMkLst>
            <pc:docMk/>
            <pc:sldMk cId="1154648645" sldId="569"/>
            <ac:spMk id="3" creationId="{059F8318-22C9-4BBF-22B9-C711868D687F}"/>
          </ac:spMkLst>
        </pc:spChg>
        <pc:spChg chg="add mod ord">
          <ac:chgData name="pantelis balaouras" userId="25e8755020fc1734" providerId="LiveId" clId="{7DE56420-2452-41D2-B663-6CC1945DA0E9}" dt="2024-04-30T09:45:19.370" v="62" actId="27636"/>
          <ac:spMkLst>
            <pc:docMk/>
            <pc:sldMk cId="1154648645" sldId="569"/>
            <ac:spMk id="4" creationId="{E86AF4F6-F299-5E8F-2849-A58BBA5E1149}"/>
          </ac:spMkLst>
        </pc:spChg>
        <pc:spChg chg="add mod">
          <ac:chgData name="pantelis balaouras" userId="25e8755020fc1734" providerId="LiveId" clId="{7DE56420-2452-41D2-B663-6CC1945DA0E9}" dt="2024-04-30T09:44:37.719" v="53"/>
          <ac:spMkLst>
            <pc:docMk/>
            <pc:sldMk cId="1154648645" sldId="569"/>
            <ac:spMk id="6" creationId="{00C1639E-AC91-75FE-B7B8-8D92EAB3EF6E}"/>
          </ac:spMkLst>
        </pc:spChg>
        <pc:spChg chg="add mod">
          <ac:chgData name="pantelis balaouras" userId="25e8755020fc1734" providerId="LiveId" clId="{7DE56420-2452-41D2-B663-6CC1945DA0E9}" dt="2024-04-30T14:00:32.522" v="847"/>
          <ac:spMkLst>
            <pc:docMk/>
            <pc:sldMk cId="1154648645" sldId="569"/>
            <ac:spMk id="7" creationId="{307B3F80-609C-3792-4750-FADFE5319BEA}"/>
          </ac:spMkLst>
        </pc:spChg>
        <pc:picChg chg="add mod">
          <ac:chgData name="pantelis balaouras" userId="25e8755020fc1734" providerId="LiveId" clId="{7DE56420-2452-41D2-B663-6CC1945DA0E9}" dt="2024-04-30T09:45:22.314" v="63" actId="1076"/>
          <ac:picMkLst>
            <pc:docMk/>
            <pc:sldMk cId="1154648645" sldId="569"/>
            <ac:picMk id="5" creationId="{2696561F-8D87-588A-60E4-0E9C1E4EFDF1}"/>
          </ac:picMkLst>
        </pc:picChg>
      </pc:sldChg>
      <pc:sldChg chg="new del">
        <pc:chgData name="pantelis balaouras" userId="25e8755020fc1734" providerId="LiveId" clId="{7DE56420-2452-41D2-B663-6CC1945DA0E9}" dt="2024-04-30T09:43:08.888" v="40" actId="47"/>
        <pc:sldMkLst>
          <pc:docMk/>
          <pc:sldMk cId="4277243282" sldId="569"/>
        </pc:sldMkLst>
      </pc:sldChg>
      <pc:sldChg chg="addSp delSp modSp new mod modClrScheme chgLayout modNotesTx">
        <pc:chgData name="pantelis balaouras" userId="25e8755020fc1734" providerId="LiveId" clId="{7DE56420-2452-41D2-B663-6CC1945DA0E9}" dt="2024-04-30T14:01:01.555" v="856" actId="27636"/>
        <pc:sldMkLst>
          <pc:docMk/>
          <pc:sldMk cId="1562780930" sldId="570"/>
        </pc:sldMkLst>
        <pc:spChg chg="del mod ord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2" creationId="{034DB263-6FF6-2F8C-8936-6E8C58B24F8A}"/>
          </ac:spMkLst>
        </pc:spChg>
        <pc:spChg chg="del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3" creationId="{A2162768-0EBD-FB57-55BB-E2BF5F4DE731}"/>
          </ac:spMkLst>
        </pc:spChg>
        <pc:spChg chg="del mod ord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4" creationId="{EEE7BECD-B0D5-7884-0C81-8C9273CF87F0}"/>
          </ac:spMkLst>
        </pc:spChg>
        <pc:spChg chg="add mod ord">
          <ac:chgData name="pantelis balaouras" userId="25e8755020fc1734" providerId="LiveId" clId="{7DE56420-2452-41D2-B663-6CC1945DA0E9}" dt="2024-04-30T10:07:08.198" v="94"/>
          <ac:spMkLst>
            <pc:docMk/>
            <pc:sldMk cId="1562780930" sldId="570"/>
            <ac:spMk id="5" creationId="{B1CEE22C-46FD-24FC-33F2-0C5AA2C6B13F}"/>
          </ac:spMkLst>
        </pc:spChg>
        <pc:spChg chg="add mod ord">
          <ac:chgData name="pantelis balaouras" userId="25e8755020fc1734" providerId="LiveId" clId="{7DE56420-2452-41D2-B663-6CC1945DA0E9}" dt="2024-04-30T10:08:19.922" v="109" actId="207"/>
          <ac:spMkLst>
            <pc:docMk/>
            <pc:sldMk cId="1562780930" sldId="570"/>
            <ac:spMk id="6" creationId="{BBCE9911-BBA6-2B91-BC60-3E6D95759AE4}"/>
          </ac:spMkLst>
        </pc:spChg>
        <pc:spChg chg="add mod">
          <ac:chgData name="pantelis balaouras" userId="25e8755020fc1734" providerId="LiveId" clId="{7DE56420-2452-41D2-B663-6CC1945DA0E9}" dt="2024-04-30T10:06:40.222" v="90"/>
          <ac:spMkLst>
            <pc:docMk/>
            <pc:sldMk cId="1562780930" sldId="570"/>
            <ac:spMk id="8" creationId="{5D7DBDF3-478D-AB3F-97B5-A97DAC894FD2}"/>
          </ac:spMkLst>
        </pc:spChg>
        <pc:spChg chg="add mod">
          <ac:chgData name="pantelis balaouras" userId="25e8755020fc1734" providerId="LiveId" clId="{7DE56420-2452-41D2-B663-6CC1945DA0E9}" dt="2024-04-30T14:01:01.555" v="856" actId="27636"/>
          <ac:spMkLst>
            <pc:docMk/>
            <pc:sldMk cId="1562780930" sldId="570"/>
            <ac:spMk id="9" creationId="{73B07A00-6754-73EE-020D-81557087BF84}"/>
          </ac:spMkLst>
        </pc:spChg>
        <pc:picChg chg="add mod">
          <ac:chgData name="pantelis balaouras" userId="25e8755020fc1734" providerId="LiveId" clId="{7DE56420-2452-41D2-B663-6CC1945DA0E9}" dt="2024-04-30T10:08:10.364" v="107" actId="14100"/>
          <ac:picMkLst>
            <pc:docMk/>
            <pc:sldMk cId="1562780930" sldId="570"/>
            <ac:picMk id="7" creationId="{6A7DD125-2F8E-9003-5DEE-2258F0F155AF}"/>
          </ac:picMkLst>
        </pc:picChg>
      </pc:sldChg>
      <pc:sldChg chg="addSp delSp modSp new mod">
        <pc:chgData name="pantelis balaouras" userId="25e8755020fc1734" providerId="LiveId" clId="{7DE56420-2452-41D2-B663-6CC1945DA0E9}" dt="2024-04-30T14:01:07.291" v="857"/>
        <pc:sldMkLst>
          <pc:docMk/>
          <pc:sldMk cId="3344565926" sldId="571"/>
        </pc:sldMkLst>
        <pc:spChg chg="mod">
          <ac:chgData name="pantelis balaouras" userId="25e8755020fc1734" providerId="LiveId" clId="{7DE56420-2452-41D2-B663-6CC1945DA0E9}" dt="2024-04-30T10:08:51.683" v="111"/>
          <ac:spMkLst>
            <pc:docMk/>
            <pc:sldMk cId="3344565926" sldId="571"/>
            <ac:spMk id="2" creationId="{470DCD16-FC77-77C1-946F-28E66B6FEA39}"/>
          </ac:spMkLst>
        </pc:spChg>
        <pc:spChg chg="del">
          <ac:chgData name="pantelis balaouras" userId="25e8755020fc1734" providerId="LiveId" clId="{7DE56420-2452-41D2-B663-6CC1945DA0E9}" dt="2024-04-30T10:09:05.277" v="112" actId="478"/>
          <ac:spMkLst>
            <pc:docMk/>
            <pc:sldMk cId="3344565926" sldId="571"/>
            <ac:spMk id="3" creationId="{0E96CD0F-A5F9-86AF-11C8-4DDEF6CEA13E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4" creationId="{9A4A4E7F-3D8D-F427-67A3-CD533C8651C9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5" creationId="{AF5607E6-08FC-0833-1BB5-1A8C24E3827F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6" creationId="{BFD379FF-A368-4D0B-20D8-9B0C3CD5C893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7" creationId="{7E232F5F-9A12-749A-DD4E-CE0283E13C1B}"/>
          </ac:spMkLst>
        </pc:spChg>
        <pc:spChg chg="add mod">
          <ac:chgData name="pantelis balaouras" userId="25e8755020fc1734" providerId="LiveId" clId="{7DE56420-2452-41D2-B663-6CC1945DA0E9}" dt="2024-04-30T10:09:06.288" v="114" actId="27636"/>
          <ac:spMkLst>
            <pc:docMk/>
            <pc:sldMk cId="3344565926" sldId="571"/>
            <ac:spMk id="8" creationId="{2C3494E1-D670-118D-8890-E5810AAE8EFB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9" creationId="{13E1A514-9242-E4E5-DA6D-134A023D4911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10" creationId="{D6D39069-7F51-F10A-0E3B-0A2BC26E8509}"/>
          </ac:spMkLst>
        </pc:spChg>
        <pc:spChg chg="add mod">
          <ac:chgData name="pantelis balaouras" userId="25e8755020fc1734" providerId="LiveId" clId="{7DE56420-2452-41D2-B663-6CC1945DA0E9}" dt="2024-04-30T14:01:07.291" v="857"/>
          <ac:spMkLst>
            <pc:docMk/>
            <pc:sldMk cId="3344565926" sldId="571"/>
            <ac:spMk id="18" creationId="{1735316C-CA4C-3AC1-55A7-3E35812A994B}"/>
          </ac:spMkLst>
        </pc:sp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1" creationId="{6B5AA3A0-E1CA-2429-D532-CEE15E808844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2" creationId="{863DF333-387D-10F2-37A9-CAD43D270B47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3" creationId="{CF061F5E-4F79-BAC5-914C-2AFD3364CAD1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4" creationId="{840DCC02-9C49-0F0F-98B3-97FCE81C66FB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5" creationId="{C6A30255-F37D-1D3F-6BCC-150A46CDA062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6" creationId="{FE5971B3-1599-C1A7-1D79-D49F65F4AA66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7" creationId="{6AFBBED4-8EF1-6C13-1AB1-1EE733BAE256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1:08.988" v="858"/>
        <pc:sldMkLst>
          <pc:docMk/>
          <pc:sldMk cId="4014575062" sldId="572"/>
        </pc:sldMkLst>
        <pc:spChg chg="mod">
          <ac:chgData name="pantelis balaouras" userId="25e8755020fc1734" providerId="LiveId" clId="{7DE56420-2452-41D2-B663-6CC1945DA0E9}" dt="2024-04-30T12:29:30.295" v="157" actId="20577"/>
          <ac:spMkLst>
            <pc:docMk/>
            <pc:sldMk cId="4014575062" sldId="572"/>
            <ac:spMk id="2" creationId="{31B7E7EF-52CC-9CEE-1A22-0B9CD6531ABC}"/>
          </ac:spMkLst>
        </pc:spChg>
        <pc:spChg chg="mod">
          <ac:chgData name="pantelis balaouras" userId="25e8755020fc1734" providerId="LiveId" clId="{7DE56420-2452-41D2-B663-6CC1945DA0E9}" dt="2024-04-30T12:26:58.022" v="131" actId="207"/>
          <ac:spMkLst>
            <pc:docMk/>
            <pc:sldMk cId="4014575062" sldId="572"/>
            <ac:spMk id="3" creationId="{0AE57614-CB94-69E3-A7FC-88B2C043042A}"/>
          </ac:spMkLst>
        </pc:spChg>
        <pc:spChg chg="add mod">
          <ac:chgData name="pantelis balaouras" userId="25e8755020fc1734" providerId="LiveId" clId="{7DE56420-2452-41D2-B663-6CC1945DA0E9}" dt="2024-04-30T12:23:49.798" v="128"/>
          <ac:spMkLst>
            <pc:docMk/>
            <pc:sldMk cId="4014575062" sldId="572"/>
            <ac:spMk id="5" creationId="{8E23374B-93C6-43F8-E574-E14F3F4E9B3D}"/>
          </ac:spMkLst>
        </pc:spChg>
        <pc:spChg chg="add mod">
          <ac:chgData name="pantelis balaouras" userId="25e8755020fc1734" providerId="LiveId" clId="{7DE56420-2452-41D2-B663-6CC1945DA0E9}" dt="2024-04-30T14:01:08.988" v="858"/>
          <ac:spMkLst>
            <pc:docMk/>
            <pc:sldMk cId="4014575062" sldId="572"/>
            <ac:spMk id="6" creationId="{78CCB02A-1899-47BB-1FDC-5B563DD03ABB}"/>
          </ac:spMkLst>
        </pc:spChg>
        <pc:picChg chg="add mod ord">
          <ac:chgData name="pantelis balaouras" userId="25e8755020fc1734" providerId="LiveId" clId="{7DE56420-2452-41D2-B663-6CC1945DA0E9}" dt="2024-04-30T12:29:24.787" v="153" actId="167"/>
          <ac:picMkLst>
            <pc:docMk/>
            <pc:sldMk cId="4014575062" sldId="572"/>
            <ac:picMk id="4" creationId="{7DE2F5BB-6489-9227-E7A0-ACE948D1A2B2}"/>
          </ac:picMkLst>
        </pc:picChg>
      </pc:sldChg>
      <pc:sldChg chg="addSp delSp modSp new mod">
        <pc:chgData name="pantelis balaouras" userId="25e8755020fc1734" providerId="LiveId" clId="{7DE56420-2452-41D2-B663-6CC1945DA0E9}" dt="2024-04-30T14:01:10.637" v="859"/>
        <pc:sldMkLst>
          <pc:docMk/>
          <pc:sldMk cId="194384326" sldId="573"/>
        </pc:sldMkLst>
        <pc:spChg chg="mod">
          <ac:chgData name="pantelis balaouras" userId="25e8755020fc1734" providerId="LiveId" clId="{7DE56420-2452-41D2-B663-6CC1945DA0E9}" dt="2024-04-30T12:29:40.307" v="163" actId="20577"/>
          <ac:spMkLst>
            <pc:docMk/>
            <pc:sldMk cId="194384326" sldId="573"/>
            <ac:spMk id="2" creationId="{665514D2-3BFE-57CD-0C39-C4FD7D7E5366}"/>
          </ac:spMkLst>
        </pc:spChg>
        <pc:spChg chg="mod">
          <ac:chgData name="pantelis balaouras" userId="25e8755020fc1734" providerId="LiveId" clId="{7DE56420-2452-41D2-B663-6CC1945DA0E9}" dt="2024-04-30T12:29:53.182" v="166" actId="27636"/>
          <ac:spMkLst>
            <pc:docMk/>
            <pc:sldMk cId="194384326" sldId="573"/>
            <ac:spMk id="3" creationId="{BADC8B62-6DA4-E576-976C-4EEAF58CD303}"/>
          </ac:spMkLst>
        </pc:spChg>
        <pc:spChg chg="add del">
          <ac:chgData name="pantelis balaouras" userId="25e8755020fc1734" providerId="LiveId" clId="{7DE56420-2452-41D2-B663-6CC1945DA0E9}" dt="2024-04-30T12:27:37.165" v="134" actId="478"/>
          <ac:spMkLst>
            <pc:docMk/>
            <pc:sldMk cId="194384326" sldId="573"/>
            <ac:spMk id="5" creationId="{5EE4940D-F1B3-0D55-7952-B09B05361D54}"/>
          </ac:spMkLst>
        </pc:spChg>
        <pc:spChg chg="add mod">
          <ac:chgData name="pantelis balaouras" userId="25e8755020fc1734" providerId="LiveId" clId="{7DE56420-2452-41D2-B663-6CC1945DA0E9}" dt="2024-04-30T12:28:42.486" v="146"/>
          <ac:spMkLst>
            <pc:docMk/>
            <pc:sldMk cId="194384326" sldId="573"/>
            <ac:spMk id="8" creationId="{D6899369-8045-BF6C-3C89-75377E4F285F}"/>
          </ac:spMkLst>
        </pc:spChg>
        <pc:spChg chg="add mod">
          <ac:chgData name="pantelis balaouras" userId="25e8755020fc1734" providerId="LiveId" clId="{7DE56420-2452-41D2-B663-6CC1945DA0E9}" dt="2024-04-30T12:28:41.043" v="145"/>
          <ac:spMkLst>
            <pc:docMk/>
            <pc:sldMk cId="194384326" sldId="573"/>
            <ac:spMk id="9" creationId="{2AFDEEAB-63A0-CB53-B98F-A71D0F32EA8E}"/>
          </ac:spMkLst>
        </pc:spChg>
        <pc:spChg chg="add mod">
          <ac:chgData name="pantelis balaouras" userId="25e8755020fc1734" providerId="LiveId" clId="{7DE56420-2452-41D2-B663-6CC1945DA0E9}" dt="2024-04-30T12:28:50.716" v="147"/>
          <ac:spMkLst>
            <pc:docMk/>
            <pc:sldMk cId="194384326" sldId="573"/>
            <ac:spMk id="11" creationId="{2E037205-5ECE-D730-F5FD-E1CE0B193C7E}"/>
          </ac:spMkLst>
        </pc:spChg>
        <pc:spChg chg="add mod">
          <ac:chgData name="pantelis balaouras" userId="25e8755020fc1734" providerId="LiveId" clId="{7DE56420-2452-41D2-B663-6CC1945DA0E9}" dt="2024-04-30T14:01:10.637" v="859"/>
          <ac:spMkLst>
            <pc:docMk/>
            <pc:sldMk cId="194384326" sldId="573"/>
            <ac:spMk id="12" creationId="{134DB436-8607-BD3A-D3C5-EA9637CF339F}"/>
          </ac:spMkLst>
        </pc:spChg>
        <pc:picChg chg="add del">
          <ac:chgData name="pantelis balaouras" userId="25e8755020fc1734" providerId="LiveId" clId="{7DE56420-2452-41D2-B663-6CC1945DA0E9}" dt="2024-04-30T12:28:09.863" v="139" actId="22"/>
          <ac:picMkLst>
            <pc:docMk/>
            <pc:sldMk cId="194384326" sldId="573"/>
            <ac:picMk id="7" creationId="{A560B311-6048-38FF-7E72-8A9567AB66E9}"/>
          </ac:picMkLst>
        </pc:picChg>
        <pc:picChg chg="add mod">
          <ac:chgData name="pantelis balaouras" userId="25e8755020fc1734" providerId="LiveId" clId="{7DE56420-2452-41D2-B663-6CC1945DA0E9}" dt="2024-04-30T12:29:44.407" v="164" actId="1076"/>
          <ac:picMkLst>
            <pc:docMk/>
            <pc:sldMk cId="194384326" sldId="573"/>
            <ac:picMk id="10" creationId="{5F833C8D-FAC0-3F16-5366-D80DC03460F5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1:12.445" v="860"/>
        <pc:sldMkLst>
          <pc:docMk/>
          <pc:sldMk cId="3345630501" sldId="574"/>
        </pc:sldMkLst>
        <pc:spChg chg="mod">
          <ac:chgData name="pantelis balaouras" userId="25e8755020fc1734" providerId="LiveId" clId="{7DE56420-2452-41D2-B663-6CC1945DA0E9}" dt="2024-04-30T12:30:25.502" v="177" actId="27636"/>
          <ac:spMkLst>
            <pc:docMk/>
            <pc:sldMk cId="3345630501" sldId="574"/>
            <ac:spMk id="2" creationId="{824DD4E4-60E1-9514-4DD5-974898206B97}"/>
          </ac:spMkLst>
        </pc:spChg>
        <pc:spChg chg="mod">
          <ac:chgData name="pantelis balaouras" userId="25e8755020fc1734" providerId="LiveId" clId="{7DE56420-2452-41D2-B663-6CC1945DA0E9}" dt="2024-04-30T12:31:16.603" v="184" actId="12"/>
          <ac:spMkLst>
            <pc:docMk/>
            <pc:sldMk cId="3345630501" sldId="574"/>
            <ac:spMk id="3" creationId="{409F6F8E-51C3-B29F-6122-6EEFB2BD96BF}"/>
          </ac:spMkLst>
        </pc:spChg>
        <pc:spChg chg="add del mod">
          <ac:chgData name="pantelis balaouras" userId="25e8755020fc1734" providerId="LiveId" clId="{7DE56420-2452-41D2-B663-6CC1945DA0E9}" dt="2024-04-30T12:31:02.838" v="181" actId="478"/>
          <ac:spMkLst>
            <pc:docMk/>
            <pc:sldMk cId="3345630501" sldId="574"/>
            <ac:spMk id="4" creationId="{CA22A638-83B4-2C1F-4E8D-57D130CA462B}"/>
          </ac:spMkLst>
        </pc:spChg>
        <pc:spChg chg="add mod">
          <ac:chgData name="pantelis balaouras" userId="25e8755020fc1734" providerId="LiveId" clId="{7DE56420-2452-41D2-B663-6CC1945DA0E9}" dt="2024-04-30T12:30:56.606" v="180"/>
          <ac:spMkLst>
            <pc:docMk/>
            <pc:sldMk cId="3345630501" sldId="574"/>
            <ac:spMk id="6" creationId="{B556F037-32FF-67BC-FB63-898CD43C1C42}"/>
          </ac:spMkLst>
        </pc:spChg>
        <pc:spChg chg="add mod">
          <ac:chgData name="pantelis balaouras" userId="25e8755020fc1734" providerId="LiveId" clId="{7DE56420-2452-41D2-B663-6CC1945DA0E9}" dt="2024-04-30T14:01:12.445" v="860"/>
          <ac:spMkLst>
            <pc:docMk/>
            <pc:sldMk cId="3345630501" sldId="574"/>
            <ac:spMk id="7" creationId="{C4F21E4D-6926-F1E4-7E22-69FBEB521433}"/>
          </ac:spMkLst>
        </pc:spChg>
        <pc:picChg chg="add mod">
          <ac:chgData name="pantelis balaouras" userId="25e8755020fc1734" providerId="LiveId" clId="{7DE56420-2452-41D2-B663-6CC1945DA0E9}" dt="2024-04-30T12:31:25.208" v="185" actId="1076"/>
          <ac:picMkLst>
            <pc:docMk/>
            <pc:sldMk cId="3345630501" sldId="574"/>
            <ac:picMk id="5" creationId="{7C77A278-7F46-5089-7574-4A5BD61CA80B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1:14.205" v="861"/>
        <pc:sldMkLst>
          <pc:docMk/>
          <pc:sldMk cId="3059699142" sldId="575"/>
        </pc:sldMkLst>
        <pc:spChg chg="mod">
          <ac:chgData name="pantelis balaouras" userId="25e8755020fc1734" providerId="LiveId" clId="{7DE56420-2452-41D2-B663-6CC1945DA0E9}" dt="2024-04-30T12:31:57.502" v="188" actId="27636"/>
          <ac:spMkLst>
            <pc:docMk/>
            <pc:sldMk cId="3059699142" sldId="575"/>
            <ac:spMk id="2" creationId="{8C77E551-7E15-2944-0443-A2178B988232}"/>
          </ac:spMkLst>
        </pc:spChg>
        <pc:spChg chg="mod">
          <ac:chgData name="pantelis balaouras" userId="25e8755020fc1734" providerId="LiveId" clId="{7DE56420-2452-41D2-B663-6CC1945DA0E9}" dt="2024-04-30T12:33:05.670" v="198" actId="14100"/>
          <ac:spMkLst>
            <pc:docMk/>
            <pc:sldMk cId="3059699142" sldId="575"/>
            <ac:spMk id="3" creationId="{5C14CB47-A147-FF4A-931F-101CA0D074B2}"/>
          </ac:spMkLst>
        </pc:spChg>
        <pc:spChg chg="add del mod">
          <ac:chgData name="pantelis balaouras" userId="25e8755020fc1734" providerId="LiveId" clId="{7DE56420-2452-41D2-B663-6CC1945DA0E9}" dt="2024-04-30T12:32:10.623" v="190" actId="478"/>
          <ac:spMkLst>
            <pc:docMk/>
            <pc:sldMk cId="3059699142" sldId="575"/>
            <ac:spMk id="4" creationId="{51061ADE-7E37-1EC4-67B6-347149D1E755}"/>
          </ac:spMkLst>
        </pc:spChg>
        <pc:spChg chg="add mod">
          <ac:chgData name="pantelis balaouras" userId="25e8755020fc1734" providerId="LiveId" clId="{7DE56420-2452-41D2-B663-6CC1945DA0E9}" dt="2024-04-30T12:32:04.927" v="189"/>
          <ac:spMkLst>
            <pc:docMk/>
            <pc:sldMk cId="3059699142" sldId="575"/>
            <ac:spMk id="6" creationId="{3D570A30-5BB3-7989-A96E-27C930F9480D}"/>
          </ac:spMkLst>
        </pc:spChg>
        <pc:spChg chg="add mod">
          <ac:chgData name="pantelis balaouras" userId="25e8755020fc1734" providerId="LiveId" clId="{7DE56420-2452-41D2-B663-6CC1945DA0E9}" dt="2024-04-30T14:01:14.205" v="861"/>
          <ac:spMkLst>
            <pc:docMk/>
            <pc:sldMk cId="3059699142" sldId="575"/>
            <ac:spMk id="7" creationId="{82570438-CE9A-AEAF-CB68-D09767B6D9C8}"/>
          </ac:spMkLst>
        </pc:spChg>
        <pc:picChg chg="add mod">
          <ac:chgData name="pantelis balaouras" userId="25e8755020fc1734" providerId="LiveId" clId="{7DE56420-2452-41D2-B663-6CC1945DA0E9}" dt="2024-04-30T12:32:59.375" v="197" actId="1076"/>
          <ac:picMkLst>
            <pc:docMk/>
            <pc:sldMk cId="3059699142" sldId="575"/>
            <ac:picMk id="5" creationId="{9B126726-4C4C-6B24-3459-3BBCACD177AD}"/>
          </ac:picMkLst>
        </pc:picChg>
      </pc:sldChg>
      <pc:sldChg chg="addSp modSp new mod">
        <pc:chgData name="pantelis balaouras" userId="25e8755020fc1734" providerId="LiveId" clId="{7DE56420-2452-41D2-B663-6CC1945DA0E9}" dt="2024-04-30T14:01:16.125" v="862"/>
        <pc:sldMkLst>
          <pc:docMk/>
          <pc:sldMk cId="2941986269" sldId="576"/>
        </pc:sldMkLst>
        <pc:spChg chg="mod">
          <ac:chgData name="pantelis balaouras" userId="25e8755020fc1734" providerId="LiveId" clId="{7DE56420-2452-41D2-B663-6CC1945DA0E9}" dt="2024-04-30T12:33:49.814" v="200"/>
          <ac:spMkLst>
            <pc:docMk/>
            <pc:sldMk cId="2941986269" sldId="576"/>
            <ac:spMk id="2" creationId="{AF30BB72-6C17-BA69-A120-F01F589B5CA9}"/>
          </ac:spMkLst>
        </pc:spChg>
        <pc:spChg chg="mod">
          <ac:chgData name="pantelis balaouras" userId="25e8755020fc1734" providerId="LiveId" clId="{7DE56420-2452-41D2-B663-6CC1945DA0E9}" dt="2024-04-30T12:34:19.462" v="206" actId="27636"/>
          <ac:spMkLst>
            <pc:docMk/>
            <pc:sldMk cId="2941986269" sldId="576"/>
            <ac:spMk id="3" creationId="{6CBB4C06-9D11-718F-5B24-547A7EA3C95C}"/>
          </ac:spMkLst>
        </pc:spChg>
        <pc:spChg chg="add mod">
          <ac:chgData name="pantelis balaouras" userId="25e8755020fc1734" providerId="LiveId" clId="{7DE56420-2452-41D2-B663-6CC1945DA0E9}" dt="2024-04-30T12:34:12.482" v="204"/>
          <ac:spMkLst>
            <pc:docMk/>
            <pc:sldMk cId="2941986269" sldId="576"/>
            <ac:spMk id="5" creationId="{CF970FE1-FF30-8F8A-F65E-0DEDCA3C5E07}"/>
          </ac:spMkLst>
        </pc:spChg>
        <pc:spChg chg="add mod">
          <ac:chgData name="pantelis balaouras" userId="25e8755020fc1734" providerId="LiveId" clId="{7DE56420-2452-41D2-B663-6CC1945DA0E9}" dt="2024-04-30T14:01:16.125" v="862"/>
          <ac:spMkLst>
            <pc:docMk/>
            <pc:sldMk cId="2941986269" sldId="576"/>
            <ac:spMk id="6" creationId="{2011B758-183A-35B1-A44D-93E1BFDB0D98}"/>
          </ac:spMkLst>
        </pc:spChg>
        <pc:picChg chg="add mod">
          <ac:chgData name="pantelis balaouras" userId="25e8755020fc1734" providerId="LiveId" clId="{7DE56420-2452-41D2-B663-6CC1945DA0E9}" dt="2024-04-30T12:34:12.482" v="204"/>
          <ac:picMkLst>
            <pc:docMk/>
            <pc:sldMk cId="2941986269" sldId="576"/>
            <ac:picMk id="4" creationId="{69CECCEF-2CD3-F861-0AE1-20B94BE3AC99}"/>
          </ac:picMkLst>
        </pc:picChg>
      </pc:sldChg>
      <pc:sldChg chg="addSp delSp modSp new mod">
        <pc:chgData name="pantelis balaouras" userId="25e8755020fc1734" providerId="LiveId" clId="{7DE56420-2452-41D2-B663-6CC1945DA0E9}" dt="2024-04-30T14:01:17.891" v="863"/>
        <pc:sldMkLst>
          <pc:docMk/>
          <pc:sldMk cId="3387223966" sldId="577"/>
        </pc:sldMkLst>
        <pc:spChg chg="mod">
          <ac:chgData name="pantelis balaouras" userId="25e8755020fc1734" providerId="LiveId" clId="{7DE56420-2452-41D2-B663-6CC1945DA0E9}" dt="2024-04-30T12:34:37.760" v="208"/>
          <ac:spMkLst>
            <pc:docMk/>
            <pc:sldMk cId="3387223966" sldId="577"/>
            <ac:spMk id="2" creationId="{68E03D3E-9978-288B-6B90-E939B893600E}"/>
          </ac:spMkLst>
        </pc:spChg>
        <pc:spChg chg="add del mod">
          <ac:chgData name="pantelis balaouras" userId="25e8755020fc1734" providerId="LiveId" clId="{7DE56420-2452-41D2-B663-6CC1945DA0E9}" dt="2024-04-30T12:35:22.781" v="219" actId="26606"/>
          <ac:spMkLst>
            <pc:docMk/>
            <pc:sldMk cId="3387223966" sldId="577"/>
            <ac:spMk id="3" creationId="{1A5B4D21-8404-98D6-7A3E-028AF6D35AC7}"/>
          </ac:spMkLst>
        </pc:spChg>
        <pc:spChg chg="add mod">
          <ac:chgData name="pantelis balaouras" userId="25e8755020fc1734" providerId="LiveId" clId="{7DE56420-2452-41D2-B663-6CC1945DA0E9}" dt="2024-04-30T12:35:16.512" v="217"/>
          <ac:spMkLst>
            <pc:docMk/>
            <pc:sldMk cId="3387223966" sldId="577"/>
            <ac:spMk id="6" creationId="{9E21EB58-8E4A-8D53-6E90-8BE2DD747CC4}"/>
          </ac:spMkLst>
        </pc:spChg>
        <pc:spChg chg="add mod">
          <ac:chgData name="pantelis balaouras" userId="25e8755020fc1734" providerId="LiveId" clId="{7DE56420-2452-41D2-B663-6CC1945DA0E9}" dt="2024-04-30T14:01:17.891" v="863"/>
          <ac:spMkLst>
            <pc:docMk/>
            <pc:sldMk cId="3387223966" sldId="577"/>
            <ac:spMk id="7" creationId="{CE2E62B1-1E3F-C6DD-DDA5-4553259DCEB8}"/>
          </ac:spMkLst>
        </pc:spChg>
        <pc:graphicFrameChg chg="add del">
          <ac:chgData name="pantelis balaouras" userId="25e8755020fc1734" providerId="LiveId" clId="{7DE56420-2452-41D2-B663-6CC1945DA0E9}" dt="2024-04-30T12:35:22.781" v="219" actId="26606"/>
          <ac:graphicFrameMkLst>
            <pc:docMk/>
            <pc:sldMk cId="3387223966" sldId="577"/>
            <ac:graphicFrameMk id="8" creationId="{93C28DFD-16BF-9EC2-B39F-631B6C1112F5}"/>
          </ac:graphicFrameMkLst>
        </pc:graphicFrameChg>
        <pc:picChg chg="add mod">
          <ac:chgData name="pantelis balaouras" userId="25e8755020fc1734" providerId="LiveId" clId="{7DE56420-2452-41D2-B663-6CC1945DA0E9}" dt="2024-04-30T12:35:27.818" v="220" actId="1076"/>
          <ac:picMkLst>
            <pc:docMk/>
            <pc:sldMk cId="3387223966" sldId="577"/>
            <ac:picMk id="4" creationId="{933316A4-D15A-1CB4-0892-56C85A83896B}"/>
          </ac:picMkLst>
        </pc:picChg>
        <pc:picChg chg="add mod">
          <ac:chgData name="pantelis balaouras" userId="25e8755020fc1734" providerId="LiveId" clId="{7DE56420-2452-41D2-B663-6CC1945DA0E9}" dt="2024-04-30T12:35:16.512" v="217"/>
          <ac:picMkLst>
            <pc:docMk/>
            <pc:sldMk cId="3387223966" sldId="577"/>
            <ac:picMk id="5" creationId="{8B199E49-28CC-F433-E9DF-8CA3A2456E47}"/>
          </ac:picMkLst>
        </pc:picChg>
      </pc:sldChg>
      <pc:sldChg chg="addSp modSp new mod">
        <pc:chgData name="pantelis balaouras" userId="25e8755020fc1734" providerId="LiveId" clId="{7DE56420-2452-41D2-B663-6CC1945DA0E9}" dt="2024-04-30T14:01:20.122" v="864"/>
        <pc:sldMkLst>
          <pc:docMk/>
          <pc:sldMk cId="241429748" sldId="578"/>
        </pc:sldMkLst>
        <pc:spChg chg="mod">
          <ac:chgData name="pantelis balaouras" userId="25e8755020fc1734" providerId="LiveId" clId="{7DE56420-2452-41D2-B663-6CC1945DA0E9}" dt="2024-04-30T12:35:52.257" v="222"/>
          <ac:spMkLst>
            <pc:docMk/>
            <pc:sldMk cId="241429748" sldId="578"/>
            <ac:spMk id="2" creationId="{30A53580-A3DF-B9AE-2323-750194DA63B7}"/>
          </ac:spMkLst>
        </pc:spChg>
        <pc:spChg chg="mod">
          <ac:chgData name="pantelis balaouras" userId="25e8755020fc1734" providerId="LiveId" clId="{7DE56420-2452-41D2-B663-6CC1945DA0E9}" dt="2024-04-30T12:36:16.053" v="224"/>
          <ac:spMkLst>
            <pc:docMk/>
            <pc:sldMk cId="241429748" sldId="578"/>
            <ac:spMk id="3" creationId="{6C9F914F-3972-756C-50BE-18CD923B2D97}"/>
          </ac:spMkLst>
        </pc:spChg>
        <pc:spChg chg="add mod">
          <ac:chgData name="pantelis balaouras" userId="25e8755020fc1734" providerId="LiveId" clId="{7DE56420-2452-41D2-B663-6CC1945DA0E9}" dt="2024-04-30T12:36:03.076" v="223"/>
          <ac:spMkLst>
            <pc:docMk/>
            <pc:sldMk cId="241429748" sldId="578"/>
            <ac:spMk id="6" creationId="{C640E7A5-E5D4-2056-3ACA-6E73F54994C6}"/>
          </ac:spMkLst>
        </pc:spChg>
        <pc:spChg chg="add mod">
          <ac:chgData name="pantelis balaouras" userId="25e8755020fc1734" providerId="LiveId" clId="{7DE56420-2452-41D2-B663-6CC1945DA0E9}" dt="2024-04-30T14:01:20.122" v="864"/>
          <ac:spMkLst>
            <pc:docMk/>
            <pc:sldMk cId="241429748" sldId="578"/>
            <ac:spMk id="7" creationId="{926A3F43-0D88-61DB-72BC-69939DCB7431}"/>
          </ac:spMkLst>
        </pc:spChg>
        <pc:picChg chg="add mod">
          <ac:chgData name="pantelis balaouras" userId="25e8755020fc1734" providerId="LiveId" clId="{7DE56420-2452-41D2-B663-6CC1945DA0E9}" dt="2024-04-30T12:36:21.497" v="225" actId="1076"/>
          <ac:picMkLst>
            <pc:docMk/>
            <pc:sldMk cId="241429748" sldId="578"/>
            <ac:picMk id="4" creationId="{8D21ED9C-2C46-C26E-4A76-53651F6B7BE7}"/>
          </ac:picMkLst>
        </pc:picChg>
        <pc:picChg chg="add mod">
          <ac:chgData name="pantelis balaouras" userId="25e8755020fc1734" providerId="LiveId" clId="{7DE56420-2452-41D2-B663-6CC1945DA0E9}" dt="2024-04-30T12:36:03.076" v="223"/>
          <ac:picMkLst>
            <pc:docMk/>
            <pc:sldMk cId="241429748" sldId="578"/>
            <ac:picMk id="5" creationId="{5CF51E04-6618-A38D-3975-7883950D395D}"/>
          </ac:picMkLst>
        </pc:picChg>
      </pc:sldChg>
      <pc:sldChg chg="addSp modSp new mod">
        <pc:chgData name="pantelis balaouras" userId="25e8755020fc1734" providerId="LiveId" clId="{7DE56420-2452-41D2-B663-6CC1945DA0E9}" dt="2024-04-30T14:01:28.361" v="866" actId="14100"/>
        <pc:sldMkLst>
          <pc:docMk/>
          <pc:sldMk cId="2256079057" sldId="579"/>
        </pc:sldMkLst>
        <pc:spChg chg="mod">
          <ac:chgData name="pantelis balaouras" userId="25e8755020fc1734" providerId="LiveId" clId="{7DE56420-2452-41D2-B663-6CC1945DA0E9}" dt="2024-04-30T12:36:51.657" v="259" actId="20577"/>
          <ac:spMkLst>
            <pc:docMk/>
            <pc:sldMk cId="2256079057" sldId="579"/>
            <ac:spMk id="2" creationId="{75C6D239-4022-AAF0-64C3-66252F108306}"/>
          </ac:spMkLst>
        </pc:spChg>
        <pc:spChg chg="mod">
          <ac:chgData name="pantelis balaouras" userId="25e8755020fc1734" providerId="LiveId" clId="{7DE56420-2452-41D2-B663-6CC1945DA0E9}" dt="2024-04-30T12:40:01.196" v="284" actId="1076"/>
          <ac:spMkLst>
            <pc:docMk/>
            <pc:sldMk cId="2256079057" sldId="579"/>
            <ac:spMk id="3" creationId="{0CFFB96E-8666-E868-C2B9-59AD9F44E184}"/>
          </ac:spMkLst>
        </pc:spChg>
        <pc:spChg chg="add mod">
          <ac:chgData name="pantelis balaouras" userId="25e8755020fc1734" providerId="LiveId" clId="{7DE56420-2452-41D2-B663-6CC1945DA0E9}" dt="2024-04-30T12:40:33.137" v="288" actId="1076"/>
          <ac:spMkLst>
            <pc:docMk/>
            <pc:sldMk cId="2256079057" sldId="579"/>
            <ac:spMk id="6" creationId="{FAE87618-661B-1E35-8817-7330FD5CFE74}"/>
          </ac:spMkLst>
        </pc:spChg>
        <pc:spChg chg="add mod">
          <ac:chgData name="pantelis balaouras" userId="25e8755020fc1734" providerId="LiveId" clId="{7DE56420-2452-41D2-B663-6CC1945DA0E9}" dt="2024-04-30T14:01:22.514" v="865"/>
          <ac:spMkLst>
            <pc:docMk/>
            <pc:sldMk cId="2256079057" sldId="579"/>
            <ac:spMk id="7" creationId="{B91850AA-7E4F-5099-DD40-5AF14F1395B3}"/>
          </ac:spMkLst>
        </pc:spChg>
        <pc:graphicFrameChg chg="add mod modGraphic">
          <ac:chgData name="pantelis balaouras" userId="25e8755020fc1734" providerId="LiveId" clId="{7DE56420-2452-41D2-B663-6CC1945DA0E9}" dt="2024-04-30T12:40:13.220" v="285" actId="1076"/>
          <ac:graphicFrameMkLst>
            <pc:docMk/>
            <pc:sldMk cId="2256079057" sldId="579"/>
            <ac:graphicFrameMk id="4" creationId="{F61F2BED-B032-1556-3A1A-8E8922126D97}"/>
          </ac:graphicFrameMkLst>
        </pc:graphicFrameChg>
        <pc:picChg chg="add mod">
          <ac:chgData name="pantelis balaouras" userId="25e8755020fc1734" providerId="LiveId" clId="{7DE56420-2452-41D2-B663-6CC1945DA0E9}" dt="2024-04-30T14:01:28.361" v="866" actId="14100"/>
          <ac:picMkLst>
            <pc:docMk/>
            <pc:sldMk cId="2256079057" sldId="579"/>
            <ac:picMk id="5" creationId="{6676DCE2-9C3D-B267-8390-0C4E26EDF48A}"/>
          </ac:picMkLst>
        </pc:picChg>
      </pc:sldChg>
      <pc:sldChg chg="addSp delSp modSp new mod">
        <pc:chgData name="pantelis balaouras" userId="25e8755020fc1734" providerId="LiveId" clId="{7DE56420-2452-41D2-B663-6CC1945DA0E9}" dt="2024-04-30T14:01:30.572" v="867"/>
        <pc:sldMkLst>
          <pc:docMk/>
          <pc:sldMk cId="3326428355" sldId="580"/>
        </pc:sldMkLst>
        <pc:spChg chg="mod">
          <ac:chgData name="pantelis balaouras" userId="25e8755020fc1734" providerId="LiveId" clId="{7DE56420-2452-41D2-B663-6CC1945DA0E9}" dt="2024-04-30T12:41:44.079" v="296" actId="1076"/>
          <ac:spMkLst>
            <pc:docMk/>
            <pc:sldMk cId="3326428355" sldId="580"/>
            <ac:spMk id="2" creationId="{20A99602-6AF4-1DDC-9F7C-D980D69B2156}"/>
          </ac:spMkLst>
        </pc:spChg>
        <pc:spChg chg="del">
          <ac:chgData name="pantelis balaouras" userId="25e8755020fc1734" providerId="LiveId" clId="{7DE56420-2452-41D2-B663-6CC1945DA0E9}" dt="2024-04-30T12:41:11.490" v="291" actId="478"/>
          <ac:spMkLst>
            <pc:docMk/>
            <pc:sldMk cId="3326428355" sldId="580"/>
            <ac:spMk id="3" creationId="{9CD41D32-4005-60BA-B233-F232F5F0C84D}"/>
          </ac:spMkLst>
        </pc:spChg>
        <pc:spChg chg="add del mod">
          <ac:chgData name="pantelis balaouras" userId="25e8755020fc1734" providerId="LiveId" clId="{7DE56420-2452-41D2-B663-6CC1945DA0E9}" dt="2024-04-30T12:41:24.680" v="293" actId="478"/>
          <ac:spMkLst>
            <pc:docMk/>
            <pc:sldMk cId="3326428355" sldId="580"/>
            <ac:spMk id="8" creationId="{56640BD2-2C31-8942-890E-BB8D26F895D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9" creationId="{9A6E3F26-5AA2-B8AF-666C-B04B5EB3333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0" creationId="{01D354E5-89B7-DDD2-8D91-F5DFDBFBB623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1" creationId="{DA625459-2929-17E3-3D33-5C5366F725A1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2" creationId="{4CD427F4-0C53-1023-C150-DB8174B4AE8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3" creationId="{AEC3C3DD-61E3-8FD3-75AB-4C0E1C08539F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4" creationId="{645E8FD7-93A5-CDCE-95AF-1DF5CBEE985D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5" creationId="{83CD942D-094C-D659-2472-4BD703B1009C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6" creationId="{3B8620AB-15DE-CA1E-58AA-1A2FE6DA8A8E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7" creationId="{04A12274-AE95-588B-BB61-65051E1C2037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8" creationId="{5387B013-FF82-4DCB-6BDE-7FAB271F4FC1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9" creationId="{7566E3F7-E838-D1C1-EF4F-1195206397A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0" creationId="{014E3072-113F-B398-B769-4732750F86A2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1" creationId="{9F72849C-7BF6-C2FD-07E1-3B215001C1D2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2" creationId="{005ED1BC-CCFD-E4F1-3B67-C0413F443B5C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3" creationId="{99DD51D3-02EB-A1F0-63A5-1DB9704FCD6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4" creationId="{244BCDCB-B154-A121-893D-DDF8CC02313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38" creationId="{6F854E33-080D-B469-5877-3F180C833FD4}"/>
          </ac:spMkLst>
        </pc:spChg>
        <pc:spChg chg="add mod">
          <ac:chgData name="pantelis balaouras" userId="25e8755020fc1734" providerId="LiveId" clId="{7DE56420-2452-41D2-B663-6CC1945DA0E9}" dt="2024-04-30T14:01:30.572" v="867"/>
          <ac:spMkLst>
            <pc:docMk/>
            <pc:sldMk cId="3326428355" sldId="580"/>
            <ac:spMk id="39" creationId="{C9822303-891C-9E1A-284A-E615F17DD25F}"/>
          </ac:spMkLst>
        </pc:sp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4" creationId="{3DCDC1A5-3617-96E9-1EBD-887FD1FEC389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5" creationId="{924036C5-AE7A-F5F6-300C-044B107D8231}"/>
          </ac:picMkLst>
        </pc:picChg>
        <pc:picChg chg="add mod ord">
          <ac:chgData name="pantelis balaouras" userId="25e8755020fc1734" providerId="LiveId" clId="{7DE56420-2452-41D2-B663-6CC1945DA0E9}" dt="2024-04-30T12:41:38.257" v="295" actId="167"/>
          <ac:picMkLst>
            <pc:docMk/>
            <pc:sldMk cId="3326428355" sldId="580"/>
            <ac:picMk id="6" creationId="{B38EE7E8-9FF1-0570-00B3-404D000628C8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7" creationId="{6D224A79-6583-B0D2-B0C9-64E61ACB62D5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4" creationId="{3A7E7E8A-2897-9628-6BC1-7AC59738F7DC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5" creationId="{0BE498F5-E0AF-9182-C5AD-C199C925E8E8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6" creationId="{86FEC27C-5637-A3DE-CC03-7CF14BFB30BF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7" creationId="{2DCD3105-7FDF-7270-451F-2812D0552659}"/>
          </ac:picMkLst>
        </pc:pic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5" creationId="{D2E0E0AC-9A52-6214-ACE9-A0BBD01697E5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6" creationId="{1D630CBC-21D4-6AED-BCCF-CE27524080E6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7" creationId="{0570BB6B-411A-CEFF-F33A-D56811A6C7B4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8" creationId="{7C97CC37-8CCA-ABE2-70CE-F954EDF9D1E8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9" creationId="{E05D3DB5-A957-DFD1-3A8E-982D8F0B2638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0" creationId="{7E98A61F-5A56-55C2-8942-2E40DC4E14B2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1" creationId="{B38E81B9-00F9-EC4D-38A7-A6388BC41636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2" creationId="{996433CF-BF58-99D6-B38B-40EAEB879482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3" creationId="{FE411EB0-F9DA-5F79-DBED-0B6E86C6C9B0}"/>
          </ac:cxnSpMkLst>
        </pc:cxnChg>
      </pc:sldChg>
      <pc:sldChg chg="addSp modSp new mod modNotesTx">
        <pc:chgData name="pantelis balaouras" userId="25e8755020fc1734" providerId="LiveId" clId="{7DE56420-2452-41D2-B663-6CC1945DA0E9}" dt="2024-04-30T14:01:32.365" v="868"/>
        <pc:sldMkLst>
          <pc:docMk/>
          <pc:sldMk cId="3992814912" sldId="581"/>
        </pc:sldMkLst>
        <pc:spChg chg="mod">
          <ac:chgData name="pantelis balaouras" userId="25e8755020fc1734" providerId="LiveId" clId="{7DE56420-2452-41D2-B663-6CC1945DA0E9}" dt="2024-04-30T12:42:05.659" v="298"/>
          <ac:spMkLst>
            <pc:docMk/>
            <pc:sldMk cId="3992814912" sldId="581"/>
            <ac:spMk id="2" creationId="{62B8359C-6A8B-4240-AAE2-A5B33C562ABF}"/>
          </ac:spMkLst>
        </pc:spChg>
        <pc:spChg chg="mod">
          <ac:chgData name="pantelis balaouras" userId="25e8755020fc1734" providerId="LiveId" clId="{7DE56420-2452-41D2-B663-6CC1945DA0E9}" dt="2024-04-30T12:42:39.847" v="305" actId="27636"/>
          <ac:spMkLst>
            <pc:docMk/>
            <pc:sldMk cId="3992814912" sldId="581"/>
            <ac:spMk id="3" creationId="{12295224-FA26-DE45-2EFB-ED56B9E744F8}"/>
          </ac:spMkLst>
        </pc:spChg>
        <pc:spChg chg="add mod">
          <ac:chgData name="pantelis balaouras" userId="25e8755020fc1734" providerId="LiveId" clId="{7DE56420-2452-41D2-B663-6CC1945DA0E9}" dt="2024-04-30T12:42:20.535" v="301"/>
          <ac:spMkLst>
            <pc:docMk/>
            <pc:sldMk cId="3992814912" sldId="581"/>
            <ac:spMk id="5" creationId="{D2958912-04D0-B402-8054-3B9ED0BF9190}"/>
          </ac:spMkLst>
        </pc:spChg>
        <pc:spChg chg="add mod">
          <ac:chgData name="pantelis balaouras" userId="25e8755020fc1734" providerId="LiveId" clId="{7DE56420-2452-41D2-B663-6CC1945DA0E9}" dt="2024-04-30T14:01:32.365" v="868"/>
          <ac:spMkLst>
            <pc:docMk/>
            <pc:sldMk cId="3992814912" sldId="581"/>
            <ac:spMk id="6" creationId="{9D16CA01-1DAD-4151-3160-A01326C8BDDE}"/>
          </ac:spMkLst>
        </pc:spChg>
        <pc:picChg chg="add mod">
          <ac:chgData name="pantelis balaouras" userId="25e8755020fc1734" providerId="LiveId" clId="{7DE56420-2452-41D2-B663-6CC1945DA0E9}" dt="2024-04-30T12:42:44.254" v="306" actId="1076"/>
          <ac:picMkLst>
            <pc:docMk/>
            <pc:sldMk cId="3992814912" sldId="581"/>
            <ac:picMk id="4" creationId="{E04648CF-2405-1204-8AF1-AF9A77648E46}"/>
          </ac:picMkLst>
        </pc:picChg>
      </pc:sldChg>
      <pc:sldChg chg="addSp modSp new mod">
        <pc:chgData name="pantelis balaouras" userId="25e8755020fc1734" providerId="LiveId" clId="{7DE56420-2452-41D2-B663-6CC1945DA0E9}" dt="2024-04-30T14:01:40.827" v="871" actId="1076"/>
        <pc:sldMkLst>
          <pc:docMk/>
          <pc:sldMk cId="3394440770" sldId="582"/>
        </pc:sldMkLst>
        <pc:spChg chg="mod">
          <ac:chgData name="pantelis balaouras" userId="25e8755020fc1734" providerId="LiveId" clId="{7DE56420-2452-41D2-B663-6CC1945DA0E9}" dt="2024-04-30T12:43:33.118" v="312"/>
          <ac:spMkLst>
            <pc:docMk/>
            <pc:sldMk cId="3394440770" sldId="582"/>
            <ac:spMk id="2" creationId="{915E510C-8387-F2A8-FDB3-2EF7220889EB}"/>
          </ac:spMkLst>
        </pc:spChg>
        <pc:spChg chg="mod">
          <ac:chgData name="pantelis balaouras" userId="25e8755020fc1734" providerId="LiveId" clId="{7DE56420-2452-41D2-B663-6CC1945DA0E9}" dt="2024-04-30T12:43:45.901" v="314" actId="14100"/>
          <ac:spMkLst>
            <pc:docMk/>
            <pc:sldMk cId="3394440770" sldId="582"/>
            <ac:spMk id="3" creationId="{BC345EA1-6395-6DEA-3AF5-9CAA72B988CE}"/>
          </ac:spMkLst>
        </pc:spChg>
        <pc:spChg chg="add mod">
          <ac:chgData name="pantelis balaouras" userId="25e8755020fc1734" providerId="LiveId" clId="{7DE56420-2452-41D2-B663-6CC1945DA0E9}" dt="2024-04-30T12:43:39.995" v="313"/>
          <ac:spMkLst>
            <pc:docMk/>
            <pc:sldMk cId="3394440770" sldId="582"/>
            <ac:spMk id="5" creationId="{B508C8BD-3602-1677-125D-F28E098E8CCE}"/>
          </ac:spMkLst>
        </pc:spChg>
        <pc:spChg chg="add mod">
          <ac:chgData name="pantelis balaouras" userId="25e8755020fc1734" providerId="LiveId" clId="{7DE56420-2452-41D2-B663-6CC1945DA0E9}" dt="2024-04-30T14:01:34.106" v="869"/>
          <ac:spMkLst>
            <pc:docMk/>
            <pc:sldMk cId="3394440770" sldId="582"/>
            <ac:spMk id="6" creationId="{22495247-93AF-5C5F-F776-D0E000996149}"/>
          </ac:spMkLst>
        </pc:spChg>
        <pc:picChg chg="add mod">
          <ac:chgData name="pantelis balaouras" userId="25e8755020fc1734" providerId="LiveId" clId="{7DE56420-2452-41D2-B663-6CC1945DA0E9}" dt="2024-04-30T14:01:40.827" v="871" actId="1076"/>
          <ac:picMkLst>
            <pc:docMk/>
            <pc:sldMk cId="3394440770" sldId="582"/>
            <ac:picMk id="4" creationId="{505209DF-9F3F-94F8-97AA-2CC258F76772}"/>
          </ac:picMkLst>
        </pc:picChg>
      </pc:sldChg>
      <pc:sldChg chg="addSp delSp modSp new mod modClrScheme chgLayout">
        <pc:chgData name="pantelis balaouras" userId="25e8755020fc1734" providerId="LiveId" clId="{7DE56420-2452-41D2-B663-6CC1945DA0E9}" dt="2024-04-30T14:02:23.990" v="881" actId="20577"/>
        <pc:sldMkLst>
          <pc:docMk/>
          <pc:sldMk cId="550071967" sldId="583"/>
        </pc:sldMkLst>
        <pc:spChg chg="del mod ord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2" creationId="{0048EB6A-DA8B-15E7-C44C-E73F8D3550EE}"/>
          </ac:spMkLst>
        </pc:spChg>
        <pc:spChg chg="del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3" creationId="{E33998A1-4112-1C5F-7C8E-B2DBD15699BE}"/>
          </ac:spMkLst>
        </pc:spChg>
        <pc:spChg chg="del mod ord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4" creationId="{CADBAB3E-6DE0-8E63-1AD3-6CF1DE778796}"/>
          </ac:spMkLst>
        </pc:spChg>
        <pc:spChg chg="add mod ord">
          <ac:chgData name="pantelis balaouras" userId="25e8755020fc1734" providerId="LiveId" clId="{7DE56420-2452-41D2-B663-6CC1945DA0E9}" dt="2024-04-30T12:46:01.530" v="326"/>
          <ac:spMkLst>
            <pc:docMk/>
            <pc:sldMk cId="550071967" sldId="583"/>
            <ac:spMk id="5" creationId="{D09D8D8E-C386-CF2C-C5EE-70272CD4C432}"/>
          </ac:spMkLst>
        </pc:spChg>
        <pc:spChg chg="add mod ord">
          <ac:chgData name="pantelis balaouras" userId="25e8755020fc1734" providerId="LiveId" clId="{7DE56420-2452-41D2-B663-6CC1945DA0E9}" dt="2024-04-30T12:46:20.985" v="332" actId="14100"/>
          <ac:spMkLst>
            <pc:docMk/>
            <pc:sldMk cId="550071967" sldId="583"/>
            <ac:spMk id="6" creationId="{C3023F8C-D272-670C-D96C-06E02BBDB100}"/>
          </ac:spMkLst>
        </pc:spChg>
        <pc:spChg chg="add mod">
          <ac:chgData name="pantelis balaouras" userId="25e8755020fc1734" providerId="LiveId" clId="{7DE56420-2452-41D2-B663-6CC1945DA0E9}" dt="2024-04-30T12:46:28.106" v="333"/>
          <ac:spMkLst>
            <pc:docMk/>
            <pc:sldMk cId="550071967" sldId="583"/>
            <ac:spMk id="8" creationId="{7A3ACDEE-0BBE-9D0E-02A0-AF1932E29BE9}"/>
          </ac:spMkLst>
        </pc:spChg>
        <pc:spChg chg="add mod">
          <ac:chgData name="pantelis balaouras" userId="25e8755020fc1734" providerId="LiveId" clId="{7DE56420-2452-41D2-B663-6CC1945DA0E9}" dt="2024-04-30T14:02:23.990" v="881" actId="20577"/>
          <ac:spMkLst>
            <pc:docMk/>
            <pc:sldMk cId="550071967" sldId="583"/>
            <ac:spMk id="9" creationId="{1B788C87-C27A-793F-85EB-C3674D802BF9}"/>
          </ac:spMkLst>
        </pc:spChg>
        <pc:picChg chg="add mod">
          <ac:chgData name="pantelis balaouras" userId="25e8755020fc1734" providerId="LiveId" clId="{7DE56420-2452-41D2-B663-6CC1945DA0E9}" dt="2024-04-30T12:46:39.657" v="335" actId="14100"/>
          <ac:picMkLst>
            <pc:docMk/>
            <pc:sldMk cId="550071967" sldId="583"/>
            <ac:picMk id="7" creationId="{4243FCDB-2B13-58BA-DB12-70BC25C9E57C}"/>
          </ac:picMkLst>
        </pc:picChg>
      </pc:sldChg>
      <pc:sldChg chg="addSp modSp new mod">
        <pc:chgData name="pantelis balaouras" userId="25e8755020fc1734" providerId="LiveId" clId="{7DE56420-2452-41D2-B663-6CC1945DA0E9}" dt="2024-04-30T14:02:28.683" v="883" actId="6549"/>
        <pc:sldMkLst>
          <pc:docMk/>
          <pc:sldMk cId="562236346" sldId="584"/>
        </pc:sldMkLst>
        <pc:spChg chg="mod">
          <ac:chgData name="pantelis balaouras" userId="25e8755020fc1734" providerId="LiveId" clId="{7DE56420-2452-41D2-B663-6CC1945DA0E9}" dt="2024-04-30T12:46:58.105" v="337"/>
          <ac:spMkLst>
            <pc:docMk/>
            <pc:sldMk cId="562236346" sldId="584"/>
            <ac:spMk id="2" creationId="{CADD24E6-3BDD-1BA8-83BE-683B5FB2FA7B}"/>
          </ac:spMkLst>
        </pc:spChg>
        <pc:spChg chg="mod">
          <ac:chgData name="pantelis balaouras" userId="25e8755020fc1734" providerId="LiveId" clId="{7DE56420-2452-41D2-B663-6CC1945DA0E9}" dt="2024-04-30T12:47:33.796" v="345" actId="948"/>
          <ac:spMkLst>
            <pc:docMk/>
            <pc:sldMk cId="562236346" sldId="584"/>
            <ac:spMk id="3" creationId="{CAB7AF2A-00CA-C98D-6022-4171D0174B3C}"/>
          </ac:spMkLst>
        </pc:spChg>
        <pc:spChg chg="add mod">
          <ac:chgData name="pantelis balaouras" userId="25e8755020fc1734" providerId="LiveId" clId="{7DE56420-2452-41D2-B663-6CC1945DA0E9}" dt="2024-04-30T12:47:14.124" v="340"/>
          <ac:spMkLst>
            <pc:docMk/>
            <pc:sldMk cId="562236346" sldId="584"/>
            <ac:spMk id="5" creationId="{6F789F1B-DE2C-B165-155C-86908E3D8DC1}"/>
          </ac:spMkLst>
        </pc:spChg>
        <pc:spChg chg="add mod">
          <ac:chgData name="pantelis balaouras" userId="25e8755020fc1734" providerId="LiveId" clId="{7DE56420-2452-41D2-B663-6CC1945DA0E9}" dt="2024-04-30T14:02:28.683" v="883" actId="6549"/>
          <ac:spMkLst>
            <pc:docMk/>
            <pc:sldMk cId="562236346" sldId="584"/>
            <ac:spMk id="6" creationId="{0EC0F600-3CFB-F339-9C5F-AD701FB22C22}"/>
          </ac:spMkLst>
        </pc:spChg>
        <pc:picChg chg="add mod">
          <ac:chgData name="pantelis balaouras" userId="25e8755020fc1734" providerId="LiveId" clId="{7DE56420-2452-41D2-B663-6CC1945DA0E9}" dt="2024-04-30T12:47:14.124" v="340"/>
          <ac:picMkLst>
            <pc:docMk/>
            <pc:sldMk cId="562236346" sldId="584"/>
            <ac:picMk id="4" creationId="{88770865-F081-C9AB-D7EC-1CC6DBFF7494}"/>
          </ac:picMkLst>
        </pc:picChg>
      </pc:sldChg>
      <pc:sldChg chg="addSp delSp modSp new mod">
        <pc:chgData name="pantelis balaouras" userId="25e8755020fc1734" providerId="LiveId" clId="{7DE56420-2452-41D2-B663-6CC1945DA0E9}" dt="2024-04-30T14:02:32.224" v="885" actId="6549"/>
        <pc:sldMkLst>
          <pc:docMk/>
          <pc:sldMk cId="4265837164" sldId="585"/>
        </pc:sldMkLst>
        <pc:spChg chg="mod">
          <ac:chgData name="pantelis balaouras" userId="25e8755020fc1734" providerId="LiveId" clId="{7DE56420-2452-41D2-B663-6CC1945DA0E9}" dt="2024-04-30T12:47:50.364" v="347"/>
          <ac:spMkLst>
            <pc:docMk/>
            <pc:sldMk cId="4265837164" sldId="585"/>
            <ac:spMk id="2" creationId="{A10F794A-680B-B95D-EC23-7AC7C52DD331}"/>
          </ac:spMkLst>
        </pc:spChg>
        <pc:spChg chg="add del mod">
          <ac:chgData name="pantelis balaouras" userId="25e8755020fc1734" providerId="LiveId" clId="{7DE56420-2452-41D2-B663-6CC1945DA0E9}" dt="2024-04-30T12:49:02.217" v="370" actId="478"/>
          <ac:spMkLst>
            <pc:docMk/>
            <pc:sldMk cId="4265837164" sldId="585"/>
            <ac:spMk id="3" creationId="{EC819E82-B3A3-AF12-E029-81BCFA26F4D6}"/>
          </ac:spMkLst>
        </pc:spChg>
        <pc:spChg chg="add del mod">
          <ac:chgData name="pantelis balaouras" userId="25e8755020fc1734" providerId="LiveId" clId="{7DE56420-2452-41D2-B663-6CC1945DA0E9}" dt="2024-04-30T12:49:10.403" v="372" actId="478"/>
          <ac:spMkLst>
            <pc:docMk/>
            <pc:sldMk cId="4265837164" sldId="585"/>
            <ac:spMk id="5" creationId="{8C0E23BA-02CD-0093-C315-82031A4914ED}"/>
          </ac:spMkLst>
        </pc:spChg>
        <pc:spChg chg="add mod">
          <ac:chgData name="pantelis balaouras" userId="25e8755020fc1734" providerId="LiveId" clId="{7DE56420-2452-41D2-B663-6CC1945DA0E9}" dt="2024-04-30T12:48:34.206" v="362"/>
          <ac:spMkLst>
            <pc:docMk/>
            <pc:sldMk cId="4265837164" sldId="585"/>
            <ac:spMk id="6" creationId="{4E5BA95F-61E6-817A-FFB1-94B760CDBDC9}"/>
          </ac:spMkLst>
        </pc:spChg>
        <pc:spChg chg="add del mod">
          <ac:chgData name="pantelis balaouras" userId="25e8755020fc1734" providerId="LiveId" clId="{7DE56420-2452-41D2-B663-6CC1945DA0E9}" dt="2024-04-30T12:49:02.217" v="370" actId="478"/>
          <ac:spMkLst>
            <pc:docMk/>
            <pc:sldMk cId="4265837164" sldId="585"/>
            <ac:spMk id="8" creationId="{B3DAB2DC-E70F-2FC3-7182-2E0282CFF620}"/>
          </ac:spMkLst>
        </pc:spChg>
        <pc:spChg chg="add mod">
          <ac:chgData name="pantelis balaouras" userId="25e8755020fc1734" providerId="LiveId" clId="{7DE56420-2452-41D2-B663-6CC1945DA0E9}" dt="2024-04-30T14:02:32.224" v="885" actId="6549"/>
          <ac:spMkLst>
            <pc:docMk/>
            <pc:sldMk cId="4265837164" sldId="585"/>
            <ac:spMk id="9" creationId="{9DE39760-7020-B52E-9B89-3DE47B3BD185}"/>
          </ac:spMkLst>
        </pc:spChg>
        <pc:picChg chg="add mod">
          <ac:chgData name="pantelis balaouras" userId="25e8755020fc1734" providerId="LiveId" clId="{7DE56420-2452-41D2-B663-6CC1945DA0E9}" dt="2024-04-30T12:49:21.866" v="373" actId="1076"/>
          <ac:picMkLst>
            <pc:docMk/>
            <pc:sldMk cId="4265837164" sldId="585"/>
            <ac:picMk id="4" creationId="{661670A1-16D3-FA67-41C0-6D05C2737B0E}"/>
          </ac:picMkLst>
        </pc:picChg>
      </pc:sldChg>
      <pc:sldChg chg="addSp delSp modSp new mod">
        <pc:chgData name="pantelis balaouras" userId="25e8755020fc1734" providerId="LiveId" clId="{7DE56420-2452-41D2-B663-6CC1945DA0E9}" dt="2024-04-30T14:02:36.481" v="887" actId="6549"/>
        <pc:sldMkLst>
          <pc:docMk/>
          <pc:sldMk cId="1069065353" sldId="586"/>
        </pc:sldMkLst>
        <pc:spChg chg="mod">
          <ac:chgData name="pantelis balaouras" userId="25e8755020fc1734" providerId="LiveId" clId="{7DE56420-2452-41D2-B663-6CC1945DA0E9}" dt="2024-04-30T12:52:45.836" v="411" actId="20577"/>
          <ac:spMkLst>
            <pc:docMk/>
            <pc:sldMk cId="1069065353" sldId="586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0:12.644" v="383" actId="27636"/>
          <ac:spMkLst>
            <pc:docMk/>
            <pc:sldMk cId="1069065353" sldId="586"/>
            <ac:spMk id="3" creationId="{6231F567-A2A4-025E-135E-05F11A453D16}"/>
          </ac:spMkLst>
        </pc:spChg>
        <pc:spChg chg="add mod">
          <ac:chgData name="pantelis balaouras" userId="25e8755020fc1734" providerId="LiveId" clId="{7DE56420-2452-41D2-B663-6CC1945DA0E9}" dt="2024-04-30T12:49:54.478" v="378"/>
          <ac:spMkLst>
            <pc:docMk/>
            <pc:sldMk cId="1069065353" sldId="586"/>
            <ac:spMk id="5" creationId="{6782591E-64C1-299C-1EDC-702965A44285}"/>
          </ac:spMkLst>
        </pc:spChg>
        <pc:spChg chg="add mod">
          <ac:chgData name="pantelis balaouras" userId="25e8755020fc1734" providerId="LiveId" clId="{7DE56420-2452-41D2-B663-6CC1945DA0E9}" dt="2024-04-30T14:02:36.481" v="887" actId="6549"/>
          <ac:spMkLst>
            <pc:docMk/>
            <pc:sldMk cId="1069065353" sldId="586"/>
            <ac:spMk id="7" creationId="{6148F482-5028-C4C7-BE3D-AF9EFE34E882}"/>
          </ac:spMkLst>
        </pc:spChg>
        <pc:picChg chg="add mod">
          <ac:chgData name="pantelis balaouras" userId="25e8755020fc1734" providerId="LiveId" clId="{7DE56420-2452-41D2-B663-6CC1945DA0E9}" dt="2024-04-30T12:50:16.305" v="384" actId="1076"/>
          <ac:picMkLst>
            <pc:docMk/>
            <pc:sldMk cId="1069065353" sldId="586"/>
            <ac:picMk id="4" creationId="{1EC14F92-F821-11E5-64B5-7FA3F8C473E8}"/>
          </ac:picMkLst>
        </pc:picChg>
        <pc:picChg chg="add del mod">
          <ac:chgData name="pantelis balaouras" userId="25e8755020fc1734" providerId="LiveId" clId="{7DE56420-2452-41D2-B663-6CC1945DA0E9}" dt="2024-04-30T12:50:26.956" v="386" actId="478"/>
          <ac:picMkLst>
            <pc:docMk/>
            <pc:sldMk cId="1069065353" sldId="586"/>
            <ac:picMk id="6" creationId="{41DA7961-A3EF-14D1-691C-940D0FECA959}"/>
          </ac:picMkLst>
        </pc:picChg>
      </pc:sldChg>
      <pc:sldChg chg="addSp delSp modSp add mod modNotesTx">
        <pc:chgData name="pantelis balaouras" userId="25e8755020fc1734" providerId="LiveId" clId="{7DE56420-2452-41D2-B663-6CC1945DA0E9}" dt="2024-04-30T14:02:39.904" v="889" actId="6549"/>
        <pc:sldMkLst>
          <pc:docMk/>
          <pc:sldMk cId="331948564" sldId="587"/>
        </pc:sldMkLst>
        <pc:spChg chg="mod">
          <ac:chgData name="pantelis balaouras" userId="25e8755020fc1734" providerId="LiveId" clId="{7DE56420-2452-41D2-B663-6CC1945DA0E9}" dt="2024-04-30T12:52:52.501" v="415" actId="20577"/>
          <ac:spMkLst>
            <pc:docMk/>
            <pc:sldMk cId="331948564" sldId="587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0:43.006" v="389" actId="27636"/>
          <ac:spMkLst>
            <pc:docMk/>
            <pc:sldMk cId="331948564" sldId="587"/>
            <ac:spMk id="3" creationId="{6231F567-A2A4-025E-135E-05F11A453D16}"/>
          </ac:spMkLst>
        </pc:spChg>
        <pc:spChg chg="del">
          <ac:chgData name="pantelis balaouras" userId="25e8755020fc1734" providerId="LiveId" clId="{7DE56420-2452-41D2-B663-6CC1945DA0E9}" dt="2024-04-30T12:50:58.025" v="392" actId="478"/>
          <ac:spMkLst>
            <pc:docMk/>
            <pc:sldMk cId="331948564" sldId="587"/>
            <ac:spMk id="5" creationId="{6782591E-64C1-299C-1EDC-702965A44285}"/>
          </ac:spMkLst>
        </pc:spChg>
        <pc:spChg chg="add mod">
          <ac:chgData name="pantelis balaouras" userId="25e8755020fc1734" providerId="LiveId" clId="{7DE56420-2452-41D2-B663-6CC1945DA0E9}" dt="2024-04-30T12:51:06.004" v="393"/>
          <ac:spMkLst>
            <pc:docMk/>
            <pc:sldMk cId="331948564" sldId="587"/>
            <ac:spMk id="7" creationId="{EF1EFEBA-5B6E-01F5-B7BA-AEB220B21A26}"/>
          </ac:spMkLst>
        </pc:spChg>
        <pc:spChg chg="add mod">
          <ac:chgData name="pantelis balaouras" userId="25e8755020fc1734" providerId="LiveId" clId="{7DE56420-2452-41D2-B663-6CC1945DA0E9}" dt="2024-04-30T14:02:39.904" v="889" actId="6549"/>
          <ac:spMkLst>
            <pc:docMk/>
            <pc:sldMk cId="331948564" sldId="587"/>
            <ac:spMk id="8" creationId="{84B6C1B6-5FA9-EB51-E118-7EB35E80A8F7}"/>
          </ac:spMkLst>
        </pc:spChg>
        <pc:picChg chg="del">
          <ac:chgData name="pantelis balaouras" userId="25e8755020fc1734" providerId="LiveId" clId="{7DE56420-2452-41D2-B663-6CC1945DA0E9}" dt="2024-04-30T12:50:52.978" v="391" actId="478"/>
          <ac:picMkLst>
            <pc:docMk/>
            <pc:sldMk cId="331948564" sldId="587"/>
            <ac:picMk id="4" creationId="{1EC14F92-F821-11E5-64B5-7FA3F8C473E8}"/>
          </ac:picMkLst>
        </pc:picChg>
        <pc:picChg chg="add mod">
          <ac:chgData name="pantelis balaouras" userId="25e8755020fc1734" providerId="LiveId" clId="{7DE56420-2452-41D2-B663-6CC1945DA0E9}" dt="2024-04-30T12:51:11.608" v="394" actId="1076"/>
          <ac:picMkLst>
            <pc:docMk/>
            <pc:sldMk cId="331948564" sldId="587"/>
            <ac:picMk id="6" creationId="{B01CB192-7A71-CBD5-A31E-1AECE79C10EF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2:51.531" v="892"/>
        <pc:sldMkLst>
          <pc:docMk/>
          <pc:sldMk cId="2332759704" sldId="588"/>
        </pc:sldMkLst>
        <pc:spChg chg="mod">
          <ac:chgData name="pantelis balaouras" userId="25e8755020fc1734" providerId="LiveId" clId="{7DE56420-2452-41D2-B663-6CC1945DA0E9}" dt="2024-04-30T12:56:07.786" v="447" actId="20577"/>
          <ac:spMkLst>
            <pc:docMk/>
            <pc:sldMk cId="2332759704" sldId="588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6:25.797" v="450" actId="948"/>
          <ac:spMkLst>
            <pc:docMk/>
            <pc:sldMk cId="2332759704" sldId="588"/>
            <ac:spMk id="3" creationId="{9C690B7D-2867-974F-0AE7-27EE98B5A72A}"/>
          </ac:spMkLst>
        </pc:spChg>
        <pc:spChg chg="add mod">
          <ac:chgData name="pantelis balaouras" userId="25e8755020fc1734" providerId="LiveId" clId="{7DE56420-2452-41D2-B663-6CC1945DA0E9}" dt="2024-04-30T12:53:50.401" v="423"/>
          <ac:spMkLst>
            <pc:docMk/>
            <pc:sldMk cId="2332759704" sldId="588"/>
            <ac:spMk id="5" creationId="{C158F04C-8A02-3048-55D0-B0B6D0F1E7D2}"/>
          </ac:spMkLst>
        </pc:spChg>
        <pc:spChg chg="add mod">
          <ac:chgData name="pantelis balaouras" userId="25e8755020fc1734" providerId="LiveId" clId="{7DE56420-2452-41D2-B663-6CC1945DA0E9}" dt="2024-04-30T14:02:51.531" v="892"/>
          <ac:spMkLst>
            <pc:docMk/>
            <pc:sldMk cId="2332759704" sldId="588"/>
            <ac:spMk id="7" creationId="{61B9A7C5-C40A-1C60-8DC3-A93A747DA117}"/>
          </ac:spMkLst>
        </pc:spChg>
        <pc:picChg chg="add mod">
          <ac:chgData name="pantelis balaouras" userId="25e8755020fc1734" providerId="LiveId" clId="{7DE56420-2452-41D2-B663-6CC1945DA0E9}" dt="2024-04-30T12:54:31.068" v="431" actId="1076"/>
          <ac:picMkLst>
            <pc:docMk/>
            <pc:sldMk cId="2332759704" sldId="588"/>
            <ac:picMk id="4" creationId="{0F122A05-080E-6EEB-DAA5-597FEE390AEE}"/>
          </ac:picMkLst>
        </pc:picChg>
        <pc:picChg chg="add del mod">
          <ac:chgData name="pantelis balaouras" userId="25e8755020fc1734" providerId="LiveId" clId="{7DE56420-2452-41D2-B663-6CC1945DA0E9}" dt="2024-04-30T12:54:47.822" v="433" actId="478"/>
          <ac:picMkLst>
            <pc:docMk/>
            <pc:sldMk cId="2332759704" sldId="588"/>
            <ac:picMk id="6" creationId="{AA31E832-C80F-0DD2-1583-B2E76E54BB97}"/>
          </ac:picMkLst>
        </pc:picChg>
      </pc:sldChg>
      <pc:sldChg chg="addSp delSp modSp add mod">
        <pc:chgData name="pantelis balaouras" userId="25e8755020fc1734" providerId="LiveId" clId="{7DE56420-2452-41D2-B663-6CC1945DA0E9}" dt="2024-04-30T14:02:43.876" v="891" actId="20577"/>
        <pc:sldMkLst>
          <pc:docMk/>
          <pc:sldMk cId="2514559913" sldId="589"/>
        </pc:sldMkLst>
        <pc:spChg chg="mod">
          <ac:chgData name="pantelis balaouras" userId="25e8755020fc1734" providerId="LiveId" clId="{7DE56420-2452-41D2-B663-6CC1945DA0E9}" dt="2024-04-30T12:52:59.151" v="419" actId="20577"/>
          <ac:spMkLst>
            <pc:docMk/>
            <pc:sldMk cId="2514559913" sldId="589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2:30.831" v="407" actId="14100"/>
          <ac:spMkLst>
            <pc:docMk/>
            <pc:sldMk cId="2514559913" sldId="589"/>
            <ac:spMk id="3" creationId="{6231F567-A2A4-025E-135E-05F11A453D16}"/>
          </ac:spMkLst>
        </pc:spChg>
        <pc:spChg chg="add mod">
          <ac:chgData name="pantelis balaouras" userId="25e8755020fc1734" providerId="LiveId" clId="{7DE56420-2452-41D2-B663-6CC1945DA0E9}" dt="2024-04-30T12:52:18.972" v="403"/>
          <ac:spMkLst>
            <pc:docMk/>
            <pc:sldMk cId="2514559913" sldId="589"/>
            <ac:spMk id="5" creationId="{B748E929-273A-8126-2F3D-F5F22B130F1D}"/>
          </ac:spMkLst>
        </pc:spChg>
        <pc:spChg chg="del">
          <ac:chgData name="pantelis balaouras" userId="25e8755020fc1734" providerId="LiveId" clId="{7DE56420-2452-41D2-B663-6CC1945DA0E9}" dt="2024-04-30T12:52:10.904" v="402" actId="478"/>
          <ac:spMkLst>
            <pc:docMk/>
            <pc:sldMk cId="2514559913" sldId="589"/>
            <ac:spMk id="7" creationId="{EF1EFEBA-5B6E-01F5-B7BA-AEB220B21A26}"/>
          </ac:spMkLst>
        </pc:spChg>
        <pc:spChg chg="add mod">
          <ac:chgData name="pantelis balaouras" userId="25e8755020fc1734" providerId="LiveId" clId="{7DE56420-2452-41D2-B663-6CC1945DA0E9}" dt="2024-04-30T14:02:43.876" v="891" actId="20577"/>
          <ac:spMkLst>
            <pc:docMk/>
            <pc:sldMk cId="2514559913" sldId="589"/>
            <ac:spMk id="8" creationId="{A56AC5F7-9A3D-DA14-B925-1E25A39BA9B0}"/>
          </ac:spMkLst>
        </pc:spChg>
        <pc:picChg chg="add mod">
          <ac:chgData name="pantelis balaouras" userId="25e8755020fc1734" providerId="LiveId" clId="{7DE56420-2452-41D2-B663-6CC1945DA0E9}" dt="2024-04-30T12:52:22.896" v="404" actId="1076"/>
          <ac:picMkLst>
            <pc:docMk/>
            <pc:sldMk cId="2514559913" sldId="589"/>
            <ac:picMk id="4" creationId="{6C01E7D4-1A62-7940-545B-5ECDDE98F242}"/>
          </ac:picMkLst>
        </pc:picChg>
        <pc:picChg chg="del">
          <ac:chgData name="pantelis balaouras" userId="25e8755020fc1734" providerId="LiveId" clId="{7DE56420-2452-41D2-B663-6CC1945DA0E9}" dt="2024-04-30T12:52:09.299" v="401" actId="478"/>
          <ac:picMkLst>
            <pc:docMk/>
            <pc:sldMk cId="2514559913" sldId="589"/>
            <ac:picMk id="6" creationId="{B01CB192-7A71-CBD5-A31E-1AECE79C10EF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3.134" v="893"/>
        <pc:sldMkLst>
          <pc:docMk/>
          <pc:sldMk cId="3407528404" sldId="590"/>
        </pc:sldMkLst>
        <pc:spChg chg="mod">
          <ac:chgData name="pantelis balaouras" userId="25e8755020fc1734" providerId="LiveId" clId="{7DE56420-2452-41D2-B663-6CC1945DA0E9}" dt="2024-04-30T12:56:35.996" v="454" actId="20577"/>
          <ac:spMkLst>
            <pc:docMk/>
            <pc:sldMk cId="3407528404" sldId="590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5:31.388" v="440" actId="948"/>
          <ac:spMkLst>
            <pc:docMk/>
            <pc:sldMk cId="3407528404" sldId="590"/>
            <ac:spMk id="3" creationId="{9C690B7D-2867-974F-0AE7-27EE98B5A72A}"/>
          </ac:spMkLst>
        </pc:spChg>
        <pc:spChg chg="del">
          <ac:chgData name="pantelis balaouras" userId="25e8755020fc1734" providerId="LiveId" clId="{7DE56420-2452-41D2-B663-6CC1945DA0E9}" dt="2024-04-30T12:55:38.102" v="442" actId="478"/>
          <ac:spMkLst>
            <pc:docMk/>
            <pc:sldMk cId="3407528404" sldId="590"/>
            <ac:spMk id="5" creationId="{C158F04C-8A02-3048-55D0-B0B6D0F1E7D2}"/>
          </ac:spMkLst>
        </pc:spChg>
        <pc:spChg chg="add mod">
          <ac:chgData name="pantelis balaouras" userId="25e8755020fc1734" providerId="LiveId" clId="{7DE56420-2452-41D2-B663-6CC1945DA0E9}" dt="2024-04-30T12:55:48.243" v="443"/>
          <ac:spMkLst>
            <pc:docMk/>
            <pc:sldMk cId="3407528404" sldId="590"/>
            <ac:spMk id="7" creationId="{FA7F879C-820C-4B14-5C67-396621B48773}"/>
          </ac:spMkLst>
        </pc:spChg>
        <pc:spChg chg="add mod">
          <ac:chgData name="pantelis balaouras" userId="25e8755020fc1734" providerId="LiveId" clId="{7DE56420-2452-41D2-B663-6CC1945DA0E9}" dt="2024-04-30T14:02:53.134" v="893"/>
          <ac:spMkLst>
            <pc:docMk/>
            <pc:sldMk cId="3407528404" sldId="590"/>
            <ac:spMk id="9" creationId="{18F0061F-0845-B394-6B4F-B6BA626740F0}"/>
          </ac:spMkLst>
        </pc:spChg>
        <pc:picChg chg="del">
          <ac:chgData name="pantelis balaouras" userId="25e8755020fc1734" providerId="LiveId" clId="{7DE56420-2452-41D2-B663-6CC1945DA0E9}" dt="2024-04-30T12:55:34.983" v="441" actId="478"/>
          <ac:picMkLst>
            <pc:docMk/>
            <pc:sldMk cId="3407528404" sldId="590"/>
            <ac:picMk id="4" creationId="{0F122A05-080E-6EEB-DAA5-597FEE390AEE}"/>
          </ac:picMkLst>
        </pc:picChg>
        <pc:picChg chg="add mod">
          <ac:chgData name="pantelis balaouras" userId="25e8755020fc1734" providerId="LiveId" clId="{7DE56420-2452-41D2-B663-6CC1945DA0E9}" dt="2024-04-30T12:56:39.863" v="455" actId="1076"/>
          <ac:picMkLst>
            <pc:docMk/>
            <pc:sldMk cId="3407528404" sldId="590"/>
            <ac:picMk id="6" creationId="{20256E6C-2C9F-6387-21CB-C2D7FC1664F2}"/>
          </ac:picMkLst>
        </pc:picChg>
        <pc:picChg chg="add mod">
          <ac:chgData name="pantelis balaouras" userId="25e8755020fc1734" providerId="LiveId" clId="{7DE56420-2452-41D2-B663-6CC1945DA0E9}" dt="2024-04-30T12:56:51.028" v="456"/>
          <ac:picMkLst>
            <pc:docMk/>
            <pc:sldMk cId="3407528404" sldId="590"/>
            <ac:picMk id="8" creationId="{91D032AB-4FE9-DF71-6928-6DB9834C94FD}"/>
          </ac:picMkLst>
        </pc:picChg>
      </pc:sldChg>
      <pc:sldChg chg="addSp delSp modSp add mod modNotesTx">
        <pc:chgData name="pantelis balaouras" userId="25e8755020fc1734" providerId="LiveId" clId="{7DE56420-2452-41D2-B663-6CC1945DA0E9}" dt="2024-04-30T14:02:54.798" v="894"/>
        <pc:sldMkLst>
          <pc:docMk/>
          <pc:sldMk cId="4147260588" sldId="591"/>
        </pc:sldMkLst>
        <pc:spChg chg="mod">
          <ac:chgData name="pantelis balaouras" userId="25e8755020fc1734" providerId="LiveId" clId="{7DE56420-2452-41D2-B663-6CC1945DA0E9}" dt="2024-04-30T12:58:14.122" v="469" actId="20577"/>
          <ac:spMkLst>
            <pc:docMk/>
            <pc:sldMk cId="4147260588" sldId="591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7:35.461" v="462" actId="207"/>
          <ac:spMkLst>
            <pc:docMk/>
            <pc:sldMk cId="4147260588" sldId="591"/>
            <ac:spMk id="3" creationId="{9C690B7D-2867-974F-0AE7-27EE98B5A72A}"/>
          </ac:spMkLst>
        </pc:spChg>
        <pc:spChg chg="add del mod">
          <ac:chgData name="pantelis balaouras" userId="25e8755020fc1734" providerId="LiveId" clId="{7DE56420-2452-41D2-B663-6CC1945DA0E9}" dt="2024-04-30T12:58:03.451" v="467" actId="478"/>
          <ac:spMkLst>
            <pc:docMk/>
            <pc:sldMk cId="4147260588" sldId="591"/>
            <ac:spMk id="4" creationId="{0158C304-7D89-5D41-9295-7CC0D24A4244}"/>
          </ac:spMkLst>
        </pc:spChg>
        <pc:spChg chg="del">
          <ac:chgData name="pantelis balaouras" userId="25e8755020fc1734" providerId="LiveId" clId="{7DE56420-2452-41D2-B663-6CC1945DA0E9}" dt="2024-04-30T12:57:40.916" v="464" actId="478"/>
          <ac:spMkLst>
            <pc:docMk/>
            <pc:sldMk cId="4147260588" sldId="591"/>
            <ac:spMk id="7" creationId="{FA7F879C-820C-4B14-5C67-396621B48773}"/>
          </ac:spMkLst>
        </pc:spChg>
        <pc:spChg chg="add mod">
          <ac:chgData name="pantelis balaouras" userId="25e8755020fc1734" providerId="LiveId" clId="{7DE56420-2452-41D2-B663-6CC1945DA0E9}" dt="2024-04-30T12:57:54.242" v="466"/>
          <ac:spMkLst>
            <pc:docMk/>
            <pc:sldMk cId="4147260588" sldId="591"/>
            <ac:spMk id="8" creationId="{D19D7D2A-278E-F7A8-8276-11042BFD426D}"/>
          </ac:spMkLst>
        </pc:spChg>
        <pc:spChg chg="add mod">
          <ac:chgData name="pantelis balaouras" userId="25e8755020fc1734" providerId="LiveId" clId="{7DE56420-2452-41D2-B663-6CC1945DA0E9}" dt="2024-04-30T14:02:54.798" v="894"/>
          <ac:spMkLst>
            <pc:docMk/>
            <pc:sldMk cId="4147260588" sldId="591"/>
            <ac:spMk id="9" creationId="{372441F2-E9C0-2CA9-B435-1CCDBEC131A5}"/>
          </ac:spMkLst>
        </pc:spChg>
        <pc:picChg chg="add mod">
          <ac:chgData name="pantelis balaouras" userId="25e8755020fc1734" providerId="LiveId" clId="{7DE56420-2452-41D2-B663-6CC1945DA0E9}" dt="2024-04-30T12:57:54.242" v="466"/>
          <ac:picMkLst>
            <pc:docMk/>
            <pc:sldMk cId="4147260588" sldId="591"/>
            <ac:picMk id="5" creationId="{8E310CAC-5202-4178-B691-57C7535F2890}"/>
          </ac:picMkLst>
        </pc:picChg>
        <pc:picChg chg="del">
          <ac:chgData name="pantelis balaouras" userId="25e8755020fc1734" providerId="LiveId" clId="{7DE56420-2452-41D2-B663-6CC1945DA0E9}" dt="2024-04-30T12:57:37.987" v="463" actId="478"/>
          <ac:picMkLst>
            <pc:docMk/>
            <pc:sldMk cId="4147260588" sldId="591"/>
            <ac:picMk id="6" creationId="{20256E6C-2C9F-6387-21CB-C2D7FC1664F2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6.444" v="895"/>
        <pc:sldMkLst>
          <pc:docMk/>
          <pc:sldMk cId="4090592248" sldId="592"/>
        </pc:sldMkLst>
        <pc:spChg chg="mod">
          <ac:chgData name="pantelis balaouras" userId="25e8755020fc1734" providerId="LiveId" clId="{7DE56420-2452-41D2-B663-6CC1945DA0E9}" dt="2024-04-30T12:58:28.797" v="472" actId="20577"/>
          <ac:spMkLst>
            <pc:docMk/>
            <pc:sldMk cId="4090592248" sldId="592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3:00:49.620" v="506" actId="207"/>
          <ac:spMkLst>
            <pc:docMk/>
            <pc:sldMk cId="4090592248" sldId="592"/>
            <ac:spMk id="3" creationId="{9C690B7D-2867-974F-0AE7-27EE98B5A72A}"/>
          </ac:spMkLst>
        </pc:spChg>
        <pc:spChg chg="add mod">
          <ac:chgData name="pantelis balaouras" userId="25e8755020fc1734" providerId="LiveId" clId="{7DE56420-2452-41D2-B663-6CC1945DA0E9}" dt="2024-04-30T13:00:31.847" v="503"/>
          <ac:spMkLst>
            <pc:docMk/>
            <pc:sldMk cId="4090592248" sldId="592"/>
            <ac:spMk id="6" creationId="{72334F74-1DFC-070D-42F5-3B61A71F0B51}"/>
          </ac:spMkLst>
        </pc:spChg>
        <pc:spChg chg="add mod">
          <ac:chgData name="pantelis balaouras" userId="25e8755020fc1734" providerId="LiveId" clId="{7DE56420-2452-41D2-B663-6CC1945DA0E9}" dt="2024-04-30T14:02:56.444" v="895"/>
          <ac:spMkLst>
            <pc:docMk/>
            <pc:sldMk cId="4090592248" sldId="592"/>
            <ac:spMk id="7" creationId="{7FA12C9A-1B41-285B-7383-378FDC7F8E36}"/>
          </ac:spMkLst>
        </pc:spChg>
        <pc:spChg chg="del">
          <ac:chgData name="pantelis balaouras" userId="25e8755020fc1734" providerId="LiveId" clId="{7DE56420-2452-41D2-B663-6CC1945DA0E9}" dt="2024-04-30T13:00:23.965" v="502" actId="478"/>
          <ac:spMkLst>
            <pc:docMk/>
            <pc:sldMk cId="4090592248" sldId="592"/>
            <ac:spMk id="8" creationId="{D19D7D2A-278E-F7A8-8276-11042BFD426D}"/>
          </ac:spMkLst>
        </pc:spChg>
        <pc:picChg chg="add mod">
          <ac:chgData name="pantelis balaouras" userId="25e8755020fc1734" providerId="LiveId" clId="{7DE56420-2452-41D2-B663-6CC1945DA0E9}" dt="2024-04-30T13:00:38.493" v="504" actId="1076"/>
          <ac:picMkLst>
            <pc:docMk/>
            <pc:sldMk cId="4090592248" sldId="592"/>
            <ac:picMk id="4" creationId="{20B44E50-FE92-E60A-C809-2EC2BDC3076A}"/>
          </ac:picMkLst>
        </pc:picChg>
        <pc:picChg chg="del mod">
          <ac:chgData name="pantelis balaouras" userId="25e8755020fc1734" providerId="LiveId" clId="{7DE56420-2452-41D2-B663-6CC1945DA0E9}" dt="2024-04-30T13:00:21.209" v="501" actId="478"/>
          <ac:picMkLst>
            <pc:docMk/>
            <pc:sldMk cId="4090592248" sldId="592"/>
            <ac:picMk id="5" creationId="{8E310CAC-5202-4178-B691-57C7535F2890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2:57.964" v="896"/>
        <pc:sldMkLst>
          <pc:docMk/>
          <pc:sldMk cId="1410772111" sldId="593"/>
        </pc:sldMkLst>
        <pc:spChg chg="mod">
          <ac:chgData name="pantelis balaouras" userId="25e8755020fc1734" providerId="LiveId" clId="{7DE56420-2452-41D2-B663-6CC1945DA0E9}" dt="2024-04-30T13:03:05.616" v="525" actId="20577"/>
          <ac:spMkLst>
            <pc:docMk/>
            <pc:sldMk cId="1410772111" sldId="593"/>
            <ac:spMk id="2" creationId="{B8A16279-DA4E-CDCF-8D96-CB81D694871F}"/>
          </ac:spMkLst>
        </pc:spChg>
        <pc:spChg chg="mod">
          <ac:chgData name="pantelis balaouras" userId="25e8755020fc1734" providerId="LiveId" clId="{7DE56420-2452-41D2-B663-6CC1945DA0E9}" dt="2024-04-30T13:02:48.380" v="518" actId="27636"/>
          <ac:spMkLst>
            <pc:docMk/>
            <pc:sldMk cId="1410772111" sldId="593"/>
            <ac:spMk id="3" creationId="{CE07257F-7506-C4AD-3463-D8F7DD2A0C76}"/>
          </ac:spMkLst>
        </pc:spChg>
        <pc:spChg chg="add mod">
          <ac:chgData name="pantelis balaouras" userId="25e8755020fc1734" providerId="LiveId" clId="{7DE56420-2452-41D2-B663-6CC1945DA0E9}" dt="2024-04-30T13:02:43.608" v="516"/>
          <ac:spMkLst>
            <pc:docMk/>
            <pc:sldMk cId="1410772111" sldId="593"/>
            <ac:spMk id="5" creationId="{C7B6782C-F51A-A9CC-C158-9E31902439AB}"/>
          </ac:spMkLst>
        </pc:spChg>
        <pc:spChg chg="add mod">
          <ac:chgData name="pantelis balaouras" userId="25e8755020fc1734" providerId="LiveId" clId="{7DE56420-2452-41D2-B663-6CC1945DA0E9}" dt="2024-04-30T14:02:57.964" v="896"/>
          <ac:spMkLst>
            <pc:docMk/>
            <pc:sldMk cId="1410772111" sldId="593"/>
            <ac:spMk id="6" creationId="{423E113A-718F-44AF-899B-F928AF91DE07}"/>
          </ac:spMkLst>
        </pc:spChg>
        <pc:picChg chg="add mod">
          <ac:chgData name="pantelis balaouras" userId="25e8755020fc1734" providerId="LiveId" clId="{7DE56420-2452-41D2-B663-6CC1945DA0E9}" dt="2024-04-30T13:02:43.608" v="516"/>
          <ac:picMkLst>
            <pc:docMk/>
            <pc:sldMk cId="1410772111" sldId="593"/>
            <ac:picMk id="4" creationId="{672C6E77-CF7E-8FA0-BC48-2D194730A397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9.239" v="897"/>
        <pc:sldMkLst>
          <pc:docMk/>
          <pc:sldMk cId="4221277739" sldId="594"/>
        </pc:sldMkLst>
        <pc:spChg chg="mod">
          <ac:chgData name="pantelis balaouras" userId="25e8755020fc1734" providerId="LiveId" clId="{7DE56420-2452-41D2-B663-6CC1945DA0E9}" dt="2024-04-30T13:03:20.402" v="528" actId="20577"/>
          <ac:spMkLst>
            <pc:docMk/>
            <pc:sldMk cId="4221277739" sldId="594"/>
            <ac:spMk id="2" creationId="{B8A16279-DA4E-CDCF-8D96-CB81D694871F}"/>
          </ac:spMkLst>
        </pc:spChg>
        <pc:spChg chg="mod">
          <ac:chgData name="pantelis balaouras" userId="25e8755020fc1734" providerId="LiveId" clId="{7DE56420-2452-41D2-B663-6CC1945DA0E9}" dt="2024-04-30T13:04:06.230" v="539" actId="207"/>
          <ac:spMkLst>
            <pc:docMk/>
            <pc:sldMk cId="4221277739" sldId="594"/>
            <ac:spMk id="3" creationId="{CE07257F-7506-C4AD-3463-D8F7DD2A0C76}"/>
          </ac:spMkLst>
        </pc:spChg>
        <pc:spChg chg="del">
          <ac:chgData name="pantelis balaouras" userId="25e8755020fc1734" providerId="LiveId" clId="{7DE56420-2452-41D2-B663-6CC1945DA0E9}" dt="2024-04-30T13:04:10.744" v="541" actId="478"/>
          <ac:spMkLst>
            <pc:docMk/>
            <pc:sldMk cId="4221277739" sldId="594"/>
            <ac:spMk id="5" creationId="{C7B6782C-F51A-A9CC-C158-9E31902439AB}"/>
          </ac:spMkLst>
        </pc:spChg>
        <pc:spChg chg="add mod">
          <ac:chgData name="pantelis balaouras" userId="25e8755020fc1734" providerId="LiveId" clId="{7DE56420-2452-41D2-B663-6CC1945DA0E9}" dt="2024-04-30T13:04:19.083" v="542"/>
          <ac:spMkLst>
            <pc:docMk/>
            <pc:sldMk cId="4221277739" sldId="594"/>
            <ac:spMk id="7" creationId="{77244F07-D3A7-F6EE-3422-3C46985C9C00}"/>
          </ac:spMkLst>
        </pc:spChg>
        <pc:spChg chg="add mod">
          <ac:chgData name="pantelis balaouras" userId="25e8755020fc1734" providerId="LiveId" clId="{7DE56420-2452-41D2-B663-6CC1945DA0E9}" dt="2024-04-30T14:02:59.239" v="897"/>
          <ac:spMkLst>
            <pc:docMk/>
            <pc:sldMk cId="4221277739" sldId="594"/>
            <ac:spMk id="8" creationId="{C52A1B4A-108A-0440-4AAD-73F63D84294B}"/>
          </ac:spMkLst>
        </pc:spChg>
        <pc:picChg chg="del">
          <ac:chgData name="pantelis balaouras" userId="25e8755020fc1734" providerId="LiveId" clId="{7DE56420-2452-41D2-B663-6CC1945DA0E9}" dt="2024-04-30T13:04:08.955" v="540" actId="478"/>
          <ac:picMkLst>
            <pc:docMk/>
            <pc:sldMk cId="4221277739" sldId="594"/>
            <ac:picMk id="4" creationId="{672C6E77-CF7E-8FA0-BC48-2D194730A397}"/>
          </ac:picMkLst>
        </pc:picChg>
        <pc:picChg chg="add mod">
          <ac:chgData name="pantelis balaouras" userId="25e8755020fc1734" providerId="LiveId" clId="{7DE56420-2452-41D2-B663-6CC1945DA0E9}" dt="2024-04-30T13:04:19.083" v="542"/>
          <ac:picMkLst>
            <pc:docMk/>
            <pc:sldMk cId="4221277739" sldId="594"/>
            <ac:picMk id="6" creationId="{12621C95-D90F-28E9-8CEA-485678EDA489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3:00.571" v="898"/>
        <pc:sldMkLst>
          <pc:docMk/>
          <pc:sldMk cId="1762461881" sldId="595"/>
        </pc:sldMkLst>
        <pc:spChg chg="mod">
          <ac:chgData name="pantelis balaouras" userId="25e8755020fc1734" providerId="LiveId" clId="{7DE56420-2452-41D2-B663-6CC1945DA0E9}" dt="2024-04-30T13:27:29.687" v="575" actId="20577"/>
          <ac:spMkLst>
            <pc:docMk/>
            <pc:sldMk cId="1762461881" sldId="595"/>
            <ac:spMk id="2" creationId="{831B67DA-E3CB-62B1-0106-E20E57F6E7B8}"/>
          </ac:spMkLst>
        </pc:spChg>
        <pc:spChg chg="mod">
          <ac:chgData name="pantelis balaouras" userId="25e8755020fc1734" providerId="LiveId" clId="{7DE56420-2452-41D2-B663-6CC1945DA0E9}" dt="2024-04-30T13:26:07.823" v="557" actId="14100"/>
          <ac:spMkLst>
            <pc:docMk/>
            <pc:sldMk cId="1762461881" sldId="595"/>
            <ac:spMk id="3" creationId="{6CBC6F96-361C-D3D8-B88E-BD6EB4D89F3F}"/>
          </ac:spMkLst>
        </pc:spChg>
        <pc:spChg chg="add mod">
          <ac:chgData name="pantelis balaouras" userId="25e8755020fc1734" providerId="LiveId" clId="{7DE56420-2452-41D2-B663-6CC1945DA0E9}" dt="2024-04-30T13:25:56.425" v="554"/>
          <ac:spMkLst>
            <pc:docMk/>
            <pc:sldMk cId="1762461881" sldId="595"/>
            <ac:spMk id="5" creationId="{A213B8CB-5665-B6E7-EC11-1802FBFD2B22}"/>
          </ac:spMkLst>
        </pc:spChg>
        <pc:spChg chg="add mod">
          <ac:chgData name="pantelis balaouras" userId="25e8755020fc1734" providerId="LiveId" clId="{7DE56420-2452-41D2-B663-6CC1945DA0E9}" dt="2024-04-30T14:03:00.571" v="898"/>
          <ac:spMkLst>
            <pc:docMk/>
            <pc:sldMk cId="1762461881" sldId="595"/>
            <ac:spMk id="7" creationId="{2ACD8D70-52C7-A546-DDAD-054F5C97D0AC}"/>
          </ac:spMkLst>
        </pc:spChg>
        <pc:picChg chg="add mod">
          <ac:chgData name="pantelis balaouras" userId="25e8755020fc1734" providerId="LiveId" clId="{7DE56420-2452-41D2-B663-6CC1945DA0E9}" dt="2024-04-30T13:26:16.399" v="558" actId="1076"/>
          <ac:picMkLst>
            <pc:docMk/>
            <pc:sldMk cId="1762461881" sldId="595"/>
            <ac:picMk id="4" creationId="{85171F5F-C449-869F-83E8-219A9C5CD0E1}"/>
          </ac:picMkLst>
        </pc:picChg>
        <pc:picChg chg="add mod">
          <ac:chgData name="pantelis balaouras" userId="25e8755020fc1734" providerId="LiveId" clId="{7DE56420-2452-41D2-B663-6CC1945DA0E9}" dt="2024-04-30T13:26:27.188" v="559"/>
          <ac:picMkLst>
            <pc:docMk/>
            <pc:sldMk cId="1762461881" sldId="595"/>
            <ac:picMk id="6" creationId="{A0AE3FDB-495C-3942-865C-232D94D6CC16}"/>
          </ac:picMkLst>
        </pc:picChg>
      </pc:sldChg>
      <pc:sldChg chg="addSp delSp modSp add mod">
        <pc:chgData name="pantelis balaouras" userId="25e8755020fc1734" providerId="LiveId" clId="{7DE56420-2452-41D2-B663-6CC1945DA0E9}" dt="2024-04-30T14:03:01.837" v="899"/>
        <pc:sldMkLst>
          <pc:docMk/>
          <pc:sldMk cId="844082030" sldId="596"/>
        </pc:sldMkLst>
        <pc:spChg chg="mod">
          <ac:chgData name="pantelis balaouras" userId="25e8755020fc1734" providerId="LiveId" clId="{7DE56420-2452-41D2-B663-6CC1945DA0E9}" dt="2024-04-30T13:27:22.936" v="571" actId="20577"/>
          <ac:spMkLst>
            <pc:docMk/>
            <pc:sldMk cId="844082030" sldId="596"/>
            <ac:spMk id="2" creationId="{831B67DA-E3CB-62B1-0106-E20E57F6E7B8}"/>
          </ac:spMkLst>
        </pc:spChg>
        <pc:spChg chg="mod">
          <ac:chgData name="pantelis balaouras" userId="25e8755020fc1734" providerId="LiveId" clId="{7DE56420-2452-41D2-B663-6CC1945DA0E9}" dt="2024-04-30T13:27:11.952" v="566" actId="14100"/>
          <ac:spMkLst>
            <pc:docMk/>
            <pc:sldMk cId="844082030" sldId="596"/>
            <ac:spMk id="3" creationId="{6CBC6F96-361C-D3D8-B88E-BD6EB4D89F3F}"/>
          </ac:spMkLst>
        </pc:spChg>
        <pc:spChg chg="del">
          <ac:chgData name="pantelis balaouras" userId="25e8755020fc1734" providerId="LiveId" clId="{7DE56420-2452-41D2-B663-6CC1945DA0E9}" dt="2024-04-30T13:26:50.708" v="563" actId="478"/>
          <ac:spMkLst>
            <pc:docMk/>
            <pc:sldMk cId="844082030" sldId="596"/>
            <ac:spMk id="5" creationId="{A213B8CB-5665-B6E7-EC11-1802FBFD2B22}"/>
          </ac:spMkLst>
        </pc:spChg>
        <pc:spChg chg="add mod">
          <ac:chgData name="pantelis balaouras" userId="25e8755020fc1734" providerId="LiveId" clId="{7DE56420-2452-41D2-B663-6CC1945DA0E9}" dt="2024-04-30T13:27:02.622" v="564"/>
          <ac:spMkLst>
            <pc:docMk/>
            <pc:sldMk cId="844082030" sldId="596"/>
            <ac:spMk id="7" creationId="{C4DC9CA2-4B43-DF1A-6432-B853119E7644}"/>
          </ac:spMkLst>
        </pc:spChg>
        <pc:spChg chg="add mod">
          <ac:chgData name="pantelis balaouras" userId="25e8755020fc1734" providerId="LiveId" clId="{7DE56420-2452-41D2-B663-6CC1945DA0E9}" dt="2024-04-30T14:03:01.837" v="899"/>
          <ac:spMkLst>
            <pc:docMk/>
            <pc:sldMk cId="844082030" sldId="596"/>
            <ac:spMk id="8" creationId="{7D13E135-EDF0-F43B-CDA0-F1A33174700D}"/>
          </ac:spMkLst>
        </pc:spChg>
        <pc:picChg chg="del">
          <ac:chgData name="pantelis balaouras" userId="25e8755020fc1734" providerId="LiveId" clId="{7DE56420-2452-41D2-B663-6CC1945DA0E9}" dt="2024-04-30T13:26:47.728" v="562" actId="478"/>
          <ac:picMkLst>
            <pc:docMk/>
            <pc:sldMk cId="844082030" sldId="596"/>
            <ac:picMk id="4" creationId="{85171F5F-C449-869F-83E8-219A9C5CD0E1}"/>
          </ac:picMkLst>
        </pc:picChg>
        <pc:picChg chg="add mod">
          <ac:chgData name="pantelis balaouras" userId="25e8755020fc1734" providerId="LiveId" clId="{7DE56420-2452-41D2-B663-6CC1945DA0E9}" dt="2024-04-30T13:27:14.367" v="567" actId="1076"/>
          <ac:picMkLst>
            <pc:docMk/>
            <pc:sldMk cId="844082030" sldId="596"/>
            <ac:picMk id="6" creationId="{92113CEA-D864-3F77-C48E-A9184AD84626}"/>
          </ac:picMkLst>
        </pc:picChg>
      </pc:sldChg>
      <pc:sldChg chg="addSp delSp modSp new mod">
        <pc:chgData name="pantelis balaouras" userId="25e8755020fc1734" providerId="LiveId" clId="{7DE56420-2452-41D2-B663-6CC1945DA0E9}" dt="2024-04-30T14:03:29.365" v="904" actId="1076"/>
        <pc:sldMkLst>
          <pc:docMk/>
          <pc:sldMk cId="556286754" sldId="597"/>
        </pc:sldMkLst>
        <pc:spChg chg="mod">
          <ac:chgData name="pantelis balaouras" userId="25e8755020fc1734" providerId="LiveId" clId="{7DE56420-2452-41D2-B663-6CC1945DA0E9}" dt="2024-04-30T13:45:16.806" v="609" actId="1076"/>
          <ac:spMkLst>
            <pc:docMk/>
            <pc:sldMk cId="556286754" sldId="597"/>
            <ac:spMk id="2" creationId="{8E09485E-6BD4-1224-41E3-527AD6FDEF14}"/>
          </ac:spMkLst>
        </pc:spChg>
        <pc:spChg chg="del">
          <ac:chgData name="pantelis balaouras" userId="25e8755020fc1734" providerId="LiveId" clId="{7DE56420-2452-41D2-B663-6CC1945DA0E9}" dt="2024-04-30T13:44:18.586" v="592" actId="478"/>
          <ac:spMkLst>
            <pc:docMk/>
            <pc:sldMk cId="556286754" sldId="597"/>
            <ac:spMk id="3" creationId="{356D1BBE-A71F-29C9-1BA3-59606B8AD66F}"/>
          </ac:spMkLst>
        </pc:spChg>
        <pc:spChg chg="add mod">
          <ac:chgData name="pantelis balaouras" userId="25e8755020fc1734" providerId="LiveId" clId="{7DE56420-2452-41D2-B663-6CC1945DA0E9}" dt="2024-04-30T13:45:54.265" v="616" actId="1076"/>
          <ac:spMkLst>
            <pc:docMk/>
            <pc:sldMk cId="556286754" sldId="597"/>
            <ac:spMk id="5" creationId="{805F8DEC-B854-5458-8B33-0B5AFE003455}"/>
          </ac:spMkLst>
        </pc:spChg>
        <pc:spChg chg="add mod">
          <ac:chgData name="pantelis balaouras" userId="25e8755020fc1734" providerId="LiveId" clId="{7DE56420-2452-41D2-B663-6CC1945DA0E9}" dt="2024-04-30T13:46:52.431" v="625" actId="1076"/>
          <ac:spMkLst>
            <pc:docMk/>
            <pc:sldMk cId="556286754" sldId="597"/>
            <ac:spMk id="7" creationId="{EB96A5A6-B5C9-2F7B-9F4D-CD4882A5F39F}"/>
          </ac:spMkLst>
        </pc:spChg>
        <pc:spChg chg="add mod">
          <ac:chgData name="pantelis balaouras" userId="25e8755020fc1734" providerId="LiveId" clId="{7DE56420-2452-41D2-B663-6CC1945DA0E9}" dt="2024-04-30T14:03:23.594" v="903" actId="20577"/>
          <ac:spMkLst>
            <pc:docMk/>
            <pc:sldMk cId="556286754" sldId="597"/>
            <ac:spMk id="8" creationId="{7E30151E-A265-7EE2-A9C9-FBD2619B6F20}"/>
          </ac:spMkLst>
        </pc:spChg>
        <pc:graphicFrameChg chg="add mod modGraphic">
          <ac:chgData name="pantelis balaouras" userId="25e8755020fc1734" providerId="LiveId" clId="{7DE56420-2452-41D2-B663-6CC1945DA0E9}" dt="2024-04-30T13:47:00.560" v="627" actId="403"/>
          <ac:graphicFrameMkLst>
            <pc:docMk/>
            <pc:sldMk cId="556286754" sldId="597"/>
            <ac:graphicFrameMk id="4" creationId="{E0E987CB-9724-A07B-BA31-6EE841C6A5BC}"/>
          </ac:graphicFrameMkLst>
        </pc:graphicFrameChg>
        <pc:picChg chg="add mod ord">
          <ac:chgData name="pantelis balaouras" userId="25e8755020fc1734" providerId="LiveId" clId="{7DE56420-2452-41D2-B663-6CC1945DA0E9}" dt="2024-04-30T14:03:29.365" v="904" actId="1076"/>
          <ac:picMkLst>
            <pc:docMk/>
            <pc:sldMk cId="556286754" sldId="597"/>
            <ac:picMk id="6" creationId="{6E992AC8-9E61-427C-6184-B33486BC97AB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3:49.258" v="908" actId="1076"/>
        <pc:sldMkLst>
          <pc:docMk/>
          <pc:sldMk cId="1441079770" sldId="598"/>
        </pc:sldMkLst>
        <pc:spChg chg="mod">
          <ac:chgData name="pantelis balaouras" userId="25e8755020fc1734" providerId="LiveId" clId="{7DE56420-2452-41D2-B663-6CC1945DA0E9}" dt="2024-04-30T13:49:22.170" v="671" actId="1076"/>
          <ac:spMkLst>
            <pc:docMk/>
            <pc:sldMk cId="1441079770" sldId="598"/>
            <ac:spMk id="2" creationId="{4A2B5B33-8888-496F-8672-A89D530149EB}"/>
          </ac:spMkLst>
        </pc:spChg>
        <pc:spChg chg="del">
          <ac:chgData name="pantelis balaouras" userId="25e8755020fc1734" providerId="LiveId" clId="{7DE56420-2452-41D2-B663-6CC1945DA0E9}" dt="2024-04-30T13:47:47.011" v="634" actId="478"/>
          <ac:spMkLst>
            <pc:docMk/>
            <pc:sldMk cId="1441079770" sldId="598"/>
            <ac:spMk id="3" creationId="{CC9AC3AE-9DDC-E1E6-36EF-5AC2391CBBCC}"/>
          </ac:spMkLst>
        </pc:spChg>
        <pc:spChg chg="add mod">
          <ac:chgData name="pantelis balaouras" userId="25e8755020fc1734" providerId="LiveId" clId="{7DE56420-2452-41D2-B663-6CC1945DA0E9}" dt="2024-04-30T14:03:49.258" v="908" actId="1076"/>
          <ac:spMkLst>
            <pc:docMk/>
            <pc:sldMk cId="1441079770" sldId="598"/>
            <ac:spMk id="5" creationId="{98683E5C-EF61-A3DC-98A1-978F55318737}"/>
          </ac:spMkLst>
        </pc:spChg>
        <pc:spChg chg="add mod">
          <ac:chgData name="pantelis balaouras" userId="25e8755020fc1734" providerId="LiveId" clId="{7DE56420-2452-41D2-B663-6CC1945DA0E9}" dt="2024-04-30T14:03:34.882" v="905"/>
          <ac:spMkLst>
            <pc:docMk/>
            <pc:sldMk cId="1441079770" sldId="598"/>
            <ac:spMk id="6" creationId="{2A3E53DA-C2D0-0713-C3C5-D6F59E2BB4A5}"/>
          </ac:spMkLst>
        </pc:spChg>
        <pc:graphicFrameChg chg="add mod modGraphic">
          <ac:chgData name="pantelis balaouras" userId="25e8755020fc1734" providerId="LiveId" clId="{7DE56420-2452-41D2-B663-6CC1945DA0E9}" dt="2024-04-30T13:51:12.786" v="719" actId="6549"/>
          <ac:graphicFrameMkLst>
            <pc:docMk/>
            <pc:sldMk cId="1441079770" sldId="598"/>
            <ac:graphicFrameMk id="4" creationId="{A1D9101E-8C0A-07F4-BBBC-46E3E6D08A3F}"/>
          </ac:graphicFrameMkLst>
        </pc:graphicFrameChg>
      </pc:sldChg>
      <pc:sldChg chg="addSp delSp modSp add mod modNotesTx">
        <pc:chgData name="pantelis balaouras" userId="25e8755020fc1734" providerId="LiveId" clId="{7DE56420-2452-41D2-B663-6CC1945DA0E9}" dt="2024-04-30T14:51:08.224" v="1004" actId="14100"/>
        <pc:sldMkLst>
          <pc:docMk/>
          <pc:sldMk cId="787319799" sldId="599"/>
        </pc:sldMkLst>
        <pc:spChg chg="add mod">
          <ac:chgData name="pantelis balaouras" userId="25e8755020fc1734" providerId="LiveId" clId="{7DE56420-2452-41D2-B663-6CC1945DA0E9}" dt="2024-04-30T14:50:40.445" v="999" actId="1076"/>
          <ac:spMkLst>
            <pc:docMk/>
            <pc:sldMk cId="787319799" sldId="599"/>
            <ac:spMk id="3" creationId="{E72ED76E-63CF-9F31-F022-C8C639C8D7CC}"/>
          </ac:spMkLst>
        </pc:spChg>
        <pc:spChg chg="mod">
          <ac:chgData name="pantelis balaouras" userId="25e8755020fc1734" providerId="LiveId" clId="{7DE56420-2452-41D2-B663-6CC1945DA0E9}" dt="2024-04-30T14:49:55.435" v="998" actId="14100"/>
          <ac:spMkLst>
            <pc:docMk/>
            <pc:sldMk cId="787319799" sldId="599"/>
            <ac:spMk id="5" creationId="{F56DC747-739E-5A0C-94B8-E8F8E974AC85}"/>
          </ac:spMkLst>
        </pc:spChg>
        <pc:spChg chg="mod">
          <ac:chgData name="pantelis balaouras" userId="25e8755020fc1734" providerId="LiveId" clId="{7DE56420-2452-41D2-B663-6CC1945DA0E9}" dt="2024-04-30T14:47:02.329" v="926" actId="14100"/>
          <ac:spMkLst>
            <pc:docMk/>
            <pc:sldMk cId="787319799" sldId="599"/>
            <ac:spMk id="13" creationId="{ACBE9AD0-B2F0-4ADA-8F10-B83476743F9C}"/>
          </ac:spMkLst>
        </pc:spChg>
        <pc:picChg chg="del">
          <ac:chgData name="pantelis balaouras" userId="25e8755020fc1734" providerId="LiveId" clId="{7DE56420-2452-41D2-B663-6CC1945DA0E9}" dt="2024-04-30T14:46:13.902" v="919" actId="478"/>
          <ac:picMkLst>
            <pc:docMk/>
            <pc:sldMk cId="787319799" sldId="599"/>
            <ac:picMk id="2" creationId="{22E70B03-7126-1B0C-05F9-2C1895BCD0C5}"/>
          </ac:picMkLst>
        </pc:picChg>
        <pc:picChg chg="add mod">
          <ac:chgData name="pantelis balaouras" userId="25e8755020fc1734" providerId="LiveId" clId="{7DE56420-2452-41D2-B663-6CC1945DA0E9}" dt="2024-04-30T14:51:08.224" v="1004" actId="14100"/>
          <ac:picMkLst>
            <pc:docMk/>
            <pc:sldMk cId="787319799" sldId="599"/>
            <ac:picMk id="4" creationId="{5ADCD60F-CD1B-BB93-138D-9FA48B478A31}"/>
          </ac:picMkLst>
        </pc:picChg>
      </pc:sldChg>
      <pc:sldChg chg="addSp delSp modSp new del mod modClrScheme chgLayout">
        <pc:chgData name="pantelis balaouras" userId="25e8755020fc1734" providerId="LiveId" clId="{7DE56420-2452-41D2-B663-6CC1945DA0E9}" dt="2024-04-30T13:52:40.186" v="731" actId="47"/>
        <pc:sldMkLst>
          <pc:docMk/>
          <pc:sldMk cId="3922431406" sldId="599"/>
        </pc:sldMkLst>
        <pc:spChg chg="del mod ord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2" creationId="{ADAABB7D-A979-FDE6-DDA9-B203B3673E57}"/>
          </ac:spMkLst>
        </pc:spChg>
        <pc:spChg chg="del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3" creationId="{DBF773D6-0612-BE5F-5F37-FE3968854AE0}"/>
          </ac:spMkLst>
        </pc:spChg>
        <pc:spChg chg="del mod ord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4" creationId="{46AA17DE-C0FB-AD0F-E60C-988E59D9D738}"/>
          </ac:spMkLst>
        </pc:spChg>
        <pc:spChg chg="add mod ord">
          <ac:chgData name="pantelis balaouras" userId="25e8755020fc1734" providerId="LiveId" clId="{7DE56420-2452-41D2-B663-6CC1945DA0E9}" dt="2024-04-30T13:52:02.854" v="726"/>
          <ac:spMkLst>
            <pc:docMk/>
            <pc:sldMk cId="3922431406" sldId="599"/>
            <ac:spMk id="5" creationId="{218A52BE-C8A5-3A74-E707-F0BE6E83C27C}"/>
          </ac:spMkLst>
        </pc:spChg>
        <pc:spChg chg="add mod ord">
          <ac:chgData name="pantelis balaouras" userId="25e8755020fc1734" providerId="LiveId" clId="{7DE56420-2452-41D2-B663-6CC1945DA0E9}" dt="2024-04-30T13:52:29.392" v="730" actId="114"/>
          <ac:spMkLst>
            <pc:docMk/>
            <pc:sldMk cId="3922431406" sldId="599"/>
            <ac:spMk id="6" creationId="{6570708A-3C42-4C23-371B-525D61F77EDB}"/>
          </ac:spMkLst>
        </pc:spChg>
      </pc:sldChg>
      <pc:sldChg chg="addSp delSp modSp add mod">
        <pc:chgData name="pantelis balaouras" userId="25e8755020fc1734" providerId="LiveId" clId="{7DE56420-2452-41D2-B663-6CC1945DA0E9}" dt="2024-04-30T15:19:37.988" v="1008" actId="20577"/>
        <pc:sldMkLst>
          <pc:docMk/>
          <pc:sldMk cId="161499899" sldId="600"/>
        </pc:sldMkLst>
        <pc:spChg chg="mod">
          <ac:chgData name="pantelis balaouras" userId="25e8755020fc1734" providerId="LiveId" clId="{7DE56420-2452-41D2-B663-6CC1945DA0E9}" dt="2024-04-30T14:47:14.021" v="927" actId="1076"/>
          <ac:spMkLst>
            <pc:docMk/>
            <pc:sldMk cId="161499899" sldId="600"/>
            <ac:spMk id="3" creationId="{4A1A03FD-DBE8-88F4-1AA3-88B814677301}"/>
          </ac:spMkLst>
        </pc:spChg>
        <pc:spChg chg="mod">
          <ac:chgData name="pantelis balaouras" userId="25e8755020fc1734" providerId="LiveId" clId="{7DE56420-2452-41D2-B663-6CC1945DA0E9}" dt="2024-04-30T14:49:42.677" v="997" actId="14100"/>
          <ac:spMkLst>
            <pc:docMk/>
            <pc:sldMk cId="161499899" sldId="600"/>
            <ac:spMk id="5" creationId="{F56DC747-739E-5A0C-94B8-E8F8E974AC85}"/>
          </ac:spMkLst>
        </pc:spChg>
        <pc:spChg chg="mod">
          <ac:chgData name="pantelis balaouras" userId="25e8755020fc1734" providerId="LiveId" clId="{7DE56420-2452-41D2-B663-6CC1945DA0E9}" dt="2024-04-30T15:19:37.988" v="1008" actId="20577"/>
          <ac:spMkLst>
            <pc:docMk/>
            <pc:sldMk cId="161499899" sldId="600"/>
            <ac:spMk id="14" creationId="{5B8BCBD5-6A62-42A1-8BCD-0584908AAE7D}"/>
          </ac:spMkLst>
        </pc:spChg>
        <pc:picChg chg="del">
          <ac:chgData name="pantelis balaouras" userId="25e8755020fc1734" providerId="LiveId" clId="{7DE56420-2452-41D2-B663-6CC1945DA0E9}" dt="2024-04-30T14:44:28.398" v="912" actId="478"/>
          <ac:picMkLst>
            <pc:docMk/>
            <pc:sldMk cId="161499899" sldId="600"/>
            <ac:picMk id="2" creationId="{7F194105-A616-1811-CCD2-0261AE6759AF}"/>
          </ac:picMkLst>
        </pc:picChg>
        <pc:picChg chg="add mod modCrop">
          <ac:chgData name="pantelis balaouras" userId="25e8755020fc1734" providerId="LiveId" clId="{7DE56420-2452-41D2-B663-6CC1945DA0E9}" dt="2024-04-30T14:49:29.300" v="996" actId="14100"/>
          <ac:picMkLst>
            <pc:docMk/>
            <pc:sldMk cId="161499899" sldId="600"/>
            <ac:picMk id="4" creationId="{10F72B43-CC90-2C87-4875-EED252F5E90C}"/>
          </ac:picMkLst>
        </pc:picChg>
      </pc:sldChg>
      <pc:sldChg chg="addSp delSp modSp add mod">
        <pc:chgData name="pantelis balaouras" userId="25e8755020fc1734" providerId="LiveId" clId="{7DE56420-2452-41D2-B663-6CC1945DA0E9}" dt="2024-04-30T15:28:09.938" v="1027" actId="255"/>
        <pc:sldMkLst>
          <pc:docMk/>
          <pc:sldMk cId="434783448" sldId="601"/>
        </pc:sldMkLst>
        <pc:spChg chg="del mod">
          <ac:chgData name="pantelis balaouras" userId="25e8755020fc1734" providerId="LiveId" clId="{7DE56420-2452-41D2-B663-6CC1945DA0E9}" dt="2024-04-30T15:26:50.353" v="1016" actId="478"/>
          <ac:spMkLst>
            <pc:docMk/>
            <pc:sldMk cId="434783448" sldId="601"/>
            <ac:spMk id="3" creationId="{EA9363C4-D47D-BD9C-4A8E-EF038C4C1F39}"/>
          </ac:spMkLst>
        </pc:spChg>
        <pc:spChg chg="mod">
          <ac:chgData name="pantelis balaouras" userId="25e8755020fc1734" providerId="LiveId" clId="{7DE56420-2452-41D2-B663-6CC1945DA0E9}" dt="2024-04-30T15:27:06.806" v="1022"/>
          <ac:spMkLst>
            <pc:docMk/>
            <pc:sldMk cId="434783448" sldId="601"/>
            <ac:spMk id="6" creationId="{AA5AE911-E515-48E3-AB8B-121C68B77A58}"/>
          </ac:spMkLst>
        </pc:spChg>
        <pc:spChg chg="add del mod">
          <ac:chgData name="pantelis balaouras" userId="25e8755020fc1734" providerId="LiveId" clId="{7DE56420-2452-41D2-B663-6CC1945DA0E9}" dt="2024-04-30T15:27:01.762" v="1020" actId="22"/>
          <ac:spMkLst>
            <pc:docMk/>
            <pc:sldMk cId="434783448" sldId="601"/>
            <ac:spMk id="8" creationId="{53A33DCA-FD14-BBE9-2DA3-664DF5F95074}"/>
          </ac:spMkLst>
        </pc:spChg>
        <pc:spChg chg="add mod">
          <ac:chgData name="pantelis balaouras" userId="25e8755020fc1734" providerId="LiveId" clId="{7DE56420-2452-41D2-B663-6CC1945DA0E9}" dt="2024-04-30T15:28:09.938" v="1027" actId="255"/>
          <ac:spMkLst>
            <pc:docMk/>
            <pc:sldMk cId="434783448" sldId="601"/>
            <ac:spMk id="10" creationId="{BDF66EFB-3B31-AC89-0995-3EEB2537F03E}"/>
          </ac:spMkLst>
        </pc:spChg>
        <pc:picChg chg="del">
          <ac:chgData name="pantelis balaouras" userId="25e8755020fc1734" providerId="LiveId" clId="{7DE56420-2452-41D2-B663-6CC1945DA0E9}" dt="2024-04-30T15:23:35.984" v="1010" actId="478"/>
          <ac:picMkLst>
            <pc:docMk/>
            <pc:sldMk cId="434783448" sldId="601"/>
            <ac:picMk id="2" creationId="{455843D4-F9E9-C853-57A2-27AC7B2C3889}"/>
          </ac:picMkLst>
        </pc:picChg>
        <pc:picChg chg="add mod">
          <ac:chgData name="pantelis balaouras" userId="25e8755020fc1734" providerId="LiveId" clId="{7DE56420-2452-41D2-B663-6CC1945DA0E9}" dt="2024-04-30T15:23:51.197" v="1014" actId="14100"/>
          <ac:picMkLst>
            <pc:docMk/>
            <pc:sldMk cId="434783448" sldId="601"/>
            <ac:picMk id="1026" creationId="{469B1319-6ADB-FDA2-4F02-2F6F11CCF6D6}"/>
          </ac:picMkLst>
        </pc:picChg>
      </pc:sldChg>
      <pc:sldMasterChg chg="modSldLayout">
        <pc:chgData name="pantelis balaouras" userId="25e8755020fc1734" providerId="LiveId" clId="{7DE56420-2452-41D2-B663-6CC1945DA0E9}" dt="2024-04-30T09:42:19.948" v="33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7DE56420-2452-41D2-B663-6CC1945DA0E9}" dt="2024-04-30T09:42:19.948" v="33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7DE56420-2452-41D2-B663-6CC1945DA0E9}" dt="2024-04-30T09:42:19.948" v="33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7DE56420-2452-41D2-B663-6CC1945DA0E9}" dt="2024-04-30T09:42:08.647" v="30" actId="6549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7DE56420-2452-41D2-B663-6CC1945DA0E9}" dt="2024-04-30T09:42:08.647" v="30" actId="6549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7DE56420-2452-41D2-B663-6CC1945DA0E9}" dt="2024-04-30T09:41:57.361" v="27" actId="6549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7DE56420-2452-41D2-B663-6CC1945DA0E9}" dt="2024-04-30T09:41:57.361" v="27" actId="6549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28FFEC5E-E816-4FB3-BE6E-E8E2079F6E09}"/>
    <pc:docChg chg="modSld">
      <pc:chgData name="pantelis balaouras" userId="25e8755020fc1734" providerId="LiveId" clId="{28FFEC5E-E816-4FB3-BE6E-E8E2079F6E09}" dt="2024-04-29T16:36:55.061" v="0" actId="20577"/>
      <pc:docMkLst>
        <pc:docMk/>
      </pc:docMkLst>
      <pc:sldChg chg="modSp mod">
        <pc:chgData name="pantelis balaouras" userId="25e8755020fc1734" providerId="LiveId" clId="{28FFEC5E-E816-4FB3-BE6E-E8E2079F6E09}" dt="2024-04-29T16:36:55.061" v="0" actId="20577"/>
        <pc:sldMkLst>
          <pc:docMk/>
          <pc:sldMk cId="2033093179" sldId="420"/>
        </pc:sldMkLst>
        <pc:spChg chg="mod">
          <ac:chgData name="pantelis balaouras" userId="25e8755020fc1734" providerId="LiveId" clId="{28FFEC5E-E816-4FB3-BE6E-E8E2079F6E09}" dt="2024-04-29T16:36:55.061" v="0" actId="20577"/>
          <ac:spMkLst>
            <pc:docMk/>
            <pc:sldMk cId="2033093179" sldId="420"/>
            <ac:spMk id="5" creationId="{F56DC747-739E-5A0C-94B8-E8F8E974AC85}"/>
          </ac:spMkLst>
        </pc:spChg>
      </pc:sldChg>
    </pc:docChg>
  </pc:docChgLst>
  <pc:docChgLst>
    <pc:chgData name="pantelis balaouras" userId="25e8755020fc1734" providerId="LiveId" clId="{13993C3C-EFA6-40AE-821A-CDBBE10F25E6}"/>
    <pc:docChg chg="custSel delSld modSld">
      <pc:chgData name="pantelis balaouras" userId="25e8755020fc1734" providerId="LiveId" clId="{13993C3C-EFA6-40AE-821A-CDBBE10F25E6}" dt="2024-05-02T09:27:46.880" v="38" actId="14100"/>
      <pc:docMkLst>
        <pc:docMk/>
      </pc:docMkLst>
      <pc:sldChg chg="del">
        <pc:chgData name="pantelis balaouras" userId="25e8755020fc1734" providerId="LiveId" clId="{13993C3C-EFA6-40AE-821A-CDBBE10F25E6}" dt="2024-05-02T07:03:39.408" v="4" actId="47"/>
        <pc:sldMkLst>
          <pc:docMk/>
          <pc:sldMk cId="616025265" sldId="261"/>
        </pc:sldMkLst>
      </pc:sldChg>
      <pc:sldChg chg="del">
        <pc:chgData name="pantelis balaouras" userId="25e8755020fc1734" providerId="LiveId" clId="{13993C3C-EFA6-40AE-821A-CDBBE10F25E6}" dt="2024-05-01T14:05:38.025" v="0" actId="47"/>
        <pc:sldMkLst>
          <pc:docMk/>
          <pc:sldMk cId="2033093179" sldId="420"/>
        </pc:sldMkLst>
      </pc:sldChg>
      <pc:sldChg chg="addSp delSp modSp mod">
        <pc:chgData name="pantelis balaouras" userId="25e8755020fc1734" providerId="LiveId" clId="{13993C3C-EFA6-40AE-821A-CDBBE10F25E6}" dt="2024-05-02T07:04:03.970" v="7"/>
        <pc:sldMkLst>
          <pc:docMk/>
          <pc:sldMk cId="2140994750" sldId="437"/>
        </pc:sldMkLst>
        <pc:spChg chg="del">
          <ac:chgData name="pantelis balaouras" userId="25e8755020fc1734" providerId="LiveId" clId="{13993C3C-EFA6-40AE-821A-CDBBE10F25E6}" dt="2024-05-02T07:03:56.470" v="6" actId="478"/>
          <ac:spMkLst>
            <pc:docMk/>
            <pc:sldMk cId="2140994750" sldId="437"/>
            <ac:spMk id="2" creationId="{F578CDC3-AA9B-A5CA-B298-64484F1EFBDF}"/>
          </ac:spMkLst>
        </pc:spChg>
        <pc:spChg chg="add mod">
          <ac:chgData name="pantelis balaouras" userId="25e8755020fc1734" providerId="LiveId" clId="{13993C3C-EFA6-40AE-821A-CDBBE10F25E6}" dt="2024-05-02T07:04:03.970" v="7"/>
          <ac:spMkLst>
            <pc:docMk/>
            <pc:sldMk cId="2140994750" sldId="437"/>
            <ac:spMk id="8" creationId="{6E44D432-41D3-5FAF-0632-B8A6B4341C29}"/>
          </ac:spMkLst>
        </pc:spChg>
        <pc:picChg chg="del">
          <ac:chgData name="pantelis balaouras" userId="25e8755020fc1734" providerId="LiveId" clId="{13993C3C-EFA6-40AE-821A-CDBBE10F25E6}" dt="2024-05-02T07:03:54.424" v="5" actId="478"/>
          <ac:picMkLst>
            <pc:docMk/>
            <pc:sldMk cId="2140994750" sldId="437"/>
            <ac:picMk id="3" creationId="{F597901C-1CFD-02D5-178E-78976D0E0125}"/>
          </ac:picMkLst>
        </pc:picChg>
        <pc:picChg chg="add mod">
          <ac:chgData name="pantelis balaouras" userId="25e8755020fc1734" providerId="LiveId" clId="{13993C3C-EFA6-40AE-821A-CDBBE10F25E6}" dt="2024-05-02T07:04:03.970" v="7"/>
          <ac:picMkLst>
            <pc:docMk/>
            <pc:sldMk cId="2140994750" sldId="437"/>
            <ac:picMk id="7" creationId="{4CF90556-8DD1-444C-F340-6E6A55A3EABA}"/>
          </ac:picMkLst>
        </pc:picChg>
      </pc:sldChg>
      <pc:sldChg chg="addSp delSp modSp mod">
        <pc:chgData name="pantelis balaouras" userId="25e8755020fc1734" providerId="LiveId" clId="{13993C3C-EFA6-40AE-821A-CDBBE10F25E6}" dt="2024-05-02T07:04:19.642" v="11"/>
        <pc:sldMkLst>
          <pc:docMk/>
          <pc:sldMk cId="750286666" sldId="438"/>
        </pc:sldMkLst>
        <pc:spChg chg="del">
          <ac:chgData name="pantelis balaouras" userId="25e8755020fc1734" providerId="LiveId" clId="{13993C3C-EFA6-40AE-821A-CDBBE10F25E6}" dt="2024-05-02T07:04:18.314" v="10" actId="478"/>
          <ac:spMkLst>
            <pc:docMk/>
            <pc:sldMk cId="750286666" sldId="438"/>
            <ac:spMk id="3" creationId="{17E4B6F4-910A-465B-8D37-FDAFB8260467}"/>
          </ac:spMkLst>
        </pc:spChg>
        <pc:spChg chg="add mod">
          <ac:chgData name="pantelis balaouras" userId="25e8755020fc1734" providerId="LiveId" clId="{13993C3C-EFA6-40AE-821A-CDBBE10F25E6}" dt="2024-05-02T07:04:19.642" v="11"/>
          <ac:spMkLst>
            <pc:docMk/>
            <pc:sldMk cId="750286666" sldId="438"/>
            <ac:spMk id="8" creationId="{6F837B51-7E9C-1528-35C9-C476EF583002}"/>
          </ac:spMkLst>
        </pc:spChg>
        <pc:picChg chg="del mod">
          <ac:chgData name="pantelis balaouras" userId="25e8755020fc1734" providerId="LiveId" clId="{13993C3C-EFA6-40AE-821A-CDBBE10F25E6}" dt="2024-05-02T07:04:15.799" v="9" actId="478"/>
          <ac:picMkLst>
            <pc:docMk/>
            <pc:sldMk cId="750286666" sldId="438"/>
            <ac:picMk id="2" creationId="{932E6542-705E-5980-67AD-E720FB5761A6}"/>
          </ac:picMkLst>
        </pc:picChg>
        <pc:picChg chg="add mod">
          <ac:chgData name="pantelis balaouras" userId="25e8755020fc1734" providerId="LiveId" clId="{13993C3C-EFA6-40AE-821A-CDBBE10F25E6}" dt="2024-05-02T07:04:19.642" v="11"/>
          <ac:picMkLst>
            <pc:docMk/>
            <pc:sldMk cId="750286666" sldId="438"/>
            <ac:picMk id="7" creationId="{1484EB88-4E9B-FF42-837D-DFA3AD2FF489}"/>
          </ac:picMkLst>
        </pc:picChg>
      </pc:sldChg>
      <pc:sldChg chg="addSp delSp modSp mod">
        <pc:chgData name="pantelis balaouras" userId="25e8755020fc1734" providerId="LiveId" clId="{13993C3C-EFA6-40AE-821A-CDBBE10F25E6}" dt="2024-05-02T07:04:57.923" v="19"/>
        <pc:sldMkLst>
          <pc:docMk/>
          <pc:sldMk cId="4101063229" sldId="495"/>
        </pc:sldMkLst>
        <pc:spChg chg="del">
          <ac:chgData name="pantelis balaouras" userId="25e8755020fc1734" providerId="LiveId" clId="{13993C3C-EFA6-40AE-821A-CDBBE10F25E6}" dt="2024-05-02T07:04:56.580" v="18" actId="478"/>
          <ac:spMkLst>
            <pc:docMk/>
            <pc:sldMk cId="4101063229" sldId="495"/>
            <ac:spMk id="3" creationId="{8E23912D-7ABC-2A8C-3D74-CF5C2C49C417}"/>
          </ac:spMkLst>
        </pc:spChg>
        <pc:spChg chg="add mod">
          <ac:chgData name="pantelis balaouras" userId="25e8755020fc1734" providerId="LiveId" clId="{13993C3C-EFA6-40AE-821A-CDBBE10F25E6}" dt="2024-05-02T07:04:57.923" v="19"/>
          <ac:spMkLst>
            <pc:docMk/>
            <pc:sldMk cId="4101063229" sldId="495"/>
            <ac:spMk id="8" creationId="{FB883ADE-AE11-07DE-93CF-B945EC561D88}"/>
          </ac:spMkLst>
        </pc:spChg>
        <pc:spChg chg="del">
          <ac:chgData name="pantelis balaouras" userId="25e8755020fc1734" providerId="LiveId" clId="{13993C3C-EFA6-40AE-821A-CDBBE10F25E6}" dt="2024-05-02T07:04:53.463" v="17" actId="478"/>
          <ac:spMkLst>
            <pc:docMk/>
            <pc:sldMk cId="4101063229" sldId="495"/>
            <ac:spMk id="10" creationId="{ED2F4DDC-EDFB-2077-F4D4-7EFCA890F8B7}"/>
          </ac:spMkLst>
        </pc:spChg>
        <pc:picChg chg="del">
          <ac:chgData name="pantelis balaouras" userId="25e8755020fc1734" providerId="LiveId" clId="{13993C3C-EFA6-40AE-821A-CDBBE10F25E6}" dt="2024-05-02T07:04:51.066" v="16" actId="478"/>
          <ac:picMkLst>
            <pc:docMk/>
            <pc:sldMk cId="4101063229" sldId="495"/>
            <ac:picMk id="2" creationId="{A931AEEF-163D-9EC4-E6BA-ADA3440863E1}"/>
          </ac:picMkLst>
        </pc:picChg>
        <pc:picChg chg="add mod">
          <ac:chgData name="pantelis balaouras" userId="25e8755020fc1734" providerId="LiveId" clId="{13993C3C-EFA6-40AE-821A-CDBBE10F25E6}" dt="2024-05-02T07:04:57.923" v="19"/>
          <ac:picMkLst>
            <pc:docMk/>
            <pc:sldMk cId="4101063229" sldId="495"/>
            <ac:picMk id="7" creationId="{1EADBA36-921B-D8D5-50D7-A42D379C9785}"/>
          </ac:picMkLst>
        </pc:picChg>
      </pc:sldChg>
      <pc:sldChg chg="del">
        <pc:chgData name="pantelis balaouras" userId="25e8755020fc1734" providerId="LiveId" clId="{13993C3C-EFA6-40AE-821A-CDBBE10F25E6}" dt="2024-05-01T14:05:39.956" v="1" actId="47"/>
        <pc:sldMkLst>
          <pc:docMk/>
          <pc:sldMk cId="2585051265" sldId="535"/>
        </pc:sldMkLst>
      </pc:sldChg>
      <pc:sldChg chg="addSp delSp modSp mod">
        <pc:chgData name="pantelis balaouras" userId="25e8755020fc1734" providerId="LiveId" clId="{13993C3C-EFA6-40AE-821A-CDBBE10F25E6}" dt="2024-05-02T07:04:39.252" v="15" actId="167"/>
        <pc:sldMkLst>
          <pc:docMk/>
          <pc:sldMk cId="358170688" sldId="536"/>
        </pc:sldMkLst>
        <pc:spChg chg="del">
          <ac:chgData name="pantelis balaouras" userId="25e8755020fc1734" providerId="LiveId" clId="{13993C3C-EFA6-40AE-821A-CDBBE10F25E6}" dt="2024-05-02T07:04:32.705" v="13" actId="478"/>
          <ac:spMkLst>
            <pc:docMk/>
            <pc:sldMk cId="358170688" sldId="536"/>
            <ac:spMk id="3" creationId="{AC7F6717-29DE-BD28-7F16-8C0FE3213CF9}"/>
          </ac:spMkLst>
        </pc:spChg>
        <pc:spChg chg="add mod">
          <ac:chgData name="pantelis balaouras" userId="25e8755020fc1734" providerId="LiveId" clId="{13993C3C-EFA6-40AE-821A-CDBBE10F25E6}" dt="2024-05-02T07:04:39.252" v="15" actId="167"/>
          <ac:spMkLst>
            <pc:docMk/>
            <pc:sldMk cId="358170688" sldId="536"/>
            <ac:spMk id="8" creationId="{E2F20591-26E8-12FB-181C-AFEA1A9604D8}"/>
          </ac:spMkLst>
        </pc:spChg>
        <pc:picChg chg="del">
          <ac:chgData name="pantelis balaouras" userId="25e8755020fc1734" providerId="LiveId" clId="{13993C3C-EFA6-40AE-821A-CDBBE10F25E6}" dt="2024-05-02T07:04:30.439" v="12" actId="478"/>
          <ac:picMkLst>
            <pc:docMk/>
            <pc:sldMk cId="358170688" sldId="536"/>
            <ac:picMk id="2" creationId="{6A3A7304-D182-BBD1-2459-7BFECA405F58}"/>
          </ac:picMkLst>
        </pc:picChg>
        <pc:picChg chg="add mod">
          <ac:chgData name="pantelis balaouras" userId="25e8755020fc1734" providerId="LiveId" clId="{13993C3C-EFA6-40AE-821A-CDBBE10F25E6}" dt="2024-05-02T07:04:39.252" v="15" actId="167"/>
          <ac:picMkLst>
            <pc:docMk/>
            <pc:sldMk cId="358170688" sldId="536"/>
            <ac:picMk id="7" creationId="{6F879146-A42C-A97D-ACC2-CDD42960EB1E}"/>
          </ac:picMkLst>
        </pc:picChg>
      </pc:sldChg>
      <pc:sldChg chg="modSp mod">
        <pc:chgData name="pantelis balaouras" userId="25e8755020fc1734" providerId="LiveId" clId="{13993C3C-EFA6-40AE-821A-CDBBE10F25E6}" dt="2024-05-02T07:07:03.597" v="29" actId="1076"/>
        <pc:sldMkLst>
          <pc:docMk/>
          <pc:sldMk cId="4014575062" sldId="572"/>
        </pc:sldMkLst>
        <pc:spChg chg="mod">
          <ac:chgData name="pantelis balaouras" userId="25e8755020fc1734" providerId="LiveId" clId="{13993C3C-EFA6-40AE-821A-CDBBE10F25E6}" dt="2024-05-02T07:06:59.507" v="28" actId="14100"/>
          <ac:spMkLst>
            <pc:docMk/>
            <pc:sldMk cId="4014575062" sldId="572"/>
            <ac:spMk id="3" creationId="{0AE57614-CB94-69E3-A7FC-88B2C043042A}"/>
          </ac:spMkLst>
        </pc:spChg>
        <pc:picChg chg="mod">
          <ac:chgData name="pantelis balaouras" userId="25e8755020fc1734" providerId="LiveId" clId="{13993C3C-EFA6-40AE-821A-CDBBE10F25E6}" dt="2024-05-02T07:07:03.597" v="29" actId="1076"/>
          <ac:picMkLst>
            <pc:docMk/>
            <pc:sldMk cId="4014575062" sldId="572"/>
            <ac:picMk id="4" creationId="{7DE2F5BB-6489-9227-E7A0-ACE948D1A2B2}"/>
          </ac:picMkLst>
        </pc:picChg>
      </pc:sldChg>
      <pc:sldChg chg="modSp mod">
        <pc:chgData name="pantelis balaouras" userId="25e8755020fc1734" providerId="LiveId" clId="{13993C3C-EFA6-40AE-821A-CDBBE10F25E6}" dt="2024-05-02T07:07:15.595" v="30" actId="255"/>
        <pc:sldMkLst>
          <pc:docMk/>
          <pc:sldMk cId="194384326" sldId="573"/>
        </pc:sldMkLst>
        <pc:spChg chg="mod">
          <ac:chgData name="pantelis balaouras" userId="25e8755020fc1734" providerId="LiveId" clId="{13993C3C-EFA6-40AE-821A-CDBBE10F25E6}" dt="2024-05-02T07:07:15.595" v="30" actId="255"/>
          <ac:spMkLst>
            <pc:docMk/>
            <pc:sldMk cId="194384326" sldId="573"/>
            <ac:spMk id="3" creationId="{BADC8B62-6DA4-E576-976C-4EEAF58CD303}"/>
          </ac:spMkLst>
        </pc:spChg>
      </pc:sldChg>
      <pc:sldChg chg="modSp mod">
        <pc:chgData name="pantelis balaouras" userId="25e8755020fc1734" providerId="LiveId" clId="{13993C3C-EFA6-40AE-821A-CDBBE10F25E6}" dt="2024-05-02T07:07:26.970" v="31" actId="255"/>
        <pc:sldMkLst>
          <pc:docMk/>
          <pc:sldMk cId="3345630501" sldId="574"/>
        </pc:sldMkLst>
        <pc:spChg chg="mod">
          <ac:chgData name="pantelis balaouras" userId="25e8755020fc1734" providerId="LiveId" clId="{13993C3C-EFA6-40AE-821A-CDBBE10F25E6}" dt="2024-05-02T07:07:26.970" v="31" actId="255"/>
          <ac:spMkLst>
            <pc:docMk/>
            <pc:sldMk cId="3345630501" sldId="574"/>
            <ac:spMk id="3" creationId="{409F6F8E-51C3-B29F-6122-6EEFB2BD96BF}"/>
          </ac:spMkLst>
        </pc:spChg>
      </pc:sldChg>
      <pc:sldChg chg="modSp mod">
        <pc:chgData name="pantelis balaouras" userId="25e8755020fc1734" providerId="LiveId" clId="{13993C3C-EFA6-40AE-821A-CDBBE10F25E6}" dt="2024-05-02T07:05:35.287" v="20" actId="1076"/>
        <pc:sldMkLst>
          <pc:docMk/>
          <pc:sldMk cId="3387223966" sldId="577"/>
        </pc:sldMkLst>
        <pc:picChg chg="mod">
          <ac:chgData name="pantelis balaouras" userId="25e8755020fc1734" providerId="LiveId" clId="{13993C3C-EFA6-40AE-821A-CDBBE10F25E6}" dt="2024-05-02T07:05:35.287" v="20" actId="1076"/>
          <ac:picMkLst>
            <pc:docMk/>
            <pc:sldMk cId="3387223966" sldId="577"/>
            <ac:picMk id="5" creationId="{8B199E49-28CC-F433-E9DF-8CA3A2456E47}"/>
          </ac:picMkLst>
        </pc:picChg>
      </pc:sldChg>
      <pc:sldChg chg="modSp mod">
        <pc:chgData name="pantelis balaouras" userId="25e8755020fc1734" providerId="LiveId" clId="{13993C3C-EFA6-40AE-821A-CDBBE10F25E6}" dt="2024-05-02T07:05:56.611" v="26" actId="1076"/>
        <pc:sldMkLst>
          <pc:docMk/>
          <pc:sldMk cId="241429748" sldId="578"/>
        </pc:sldMkLst>
        <pc:picChg chg="mod">
          <ac:chgData name="pantelis balaouras" userId="25e8755020fc1734" providerId="LiveId" clId="{13993C3C-EFA6-40AE-821A-CDBBE10F25E6}" dt="2024-05-02T07:05:56.611" v="26" actId="1076"/>
          <ac:picMkLst>
            <pc:docMk/>
            <pc:sldMk cId="241429748" sldId="578"/>
            <ac:picMk id="4" creationId="{8D21ED9C-2C46-C26E-4A76-53651F6B7BE7}"/>
          </ac:picMkLst>
        </pc:picChg>
        <pc:picChg chg="mod ord">
          <ac:chgData name="pantelis balaouras" userId="25e8755020fc1734" providerId="LiveId" clId="{13993C3C-EFA6-40AE-821A-CDBBE10F25E6}" dt="2024-05-02T07:05:48.208" v="24" actId="1076"/>
          <ac:picMkLst>
            <pc:docMk/>
            <pc:sldMk cId="241429748" sldId="578"/>
            <ac:picMk id="5" creationId="{5CF51E04-6618-A38D-3975-7883950D395D}"/>
          </ac:picMkLst>
        </pc:picChg>
      </pc:sldChg>
      <pc:sldChg chg="modSp mod">
        <pc:chgData name="pantelis balaouras" userId="25e8755020fc1734" providerId="LiveId" clId="{13993C3C-EFA6-40AE-821A-CDBBE10F25E6}" dt="2024-05-02T07:09:08.352" v="35" actId="1076"/>
        <pc:sldMkLst>
          <pc:docMk/>
          <pc:sldMk cId="3326428355" sldId="580"/>
        </pc:sldMkLst>
        <pc:spChg chg="mod">
          <ac:chgData name="pantelis balaouras" userId="25e8755020fc1734" providerId="LiveId" clId="{13993C3C-EFA6-40AE-821A-CDBBE10F25E6}" dt="2024-05-02T07:09:08.352" v="35" actId="1076"/>
          <ac:spMkLst>
            <pc:docMk/>
            <pc:sldMk cId="3326428355" sldId="580"/>
            <ac:spMk id="10" creationId="{01D354E5-89B7-DDD2-8D91-F5DFDBFBB623}"/>
          </ac:spMkLst>
        </pc:spChg>
        <pc:cxnChg chg="mod">
          <ac:chgData name="pantelis balaouras" userId="25e8755020fc1734" providerId="LiveId" clId="{13993C3C-EFA6-40AE-821A-CDBBE10F25E6}" dt="2024-05-02T07:09:08.352" v="35" actId="1076"/>
          <ac:cxnSpMkLst>
            <pc:docMk/>
            <pc:sldMk cId="3326428355" sldId="580"/>
            <ac:cxnSpMk id="26" creationId="{1D630CBC-21D4-6AED-BCCF-CE27524080E6}"/>
          </ac:cxnSpMkLst>
        </pc:cxnChg>
      </pc:sldChg>
      <pc:sldChg chg="modSp mod">
        <pc:chgData name="pantelis balaouras" userId="25e8755020fc1734" providerId="LiveId" clId="{13993C3C-EFA6-40AE-821A-CDBBE10F25E6}" dt="2024-05-02T09:27:37.315" v="36" actId="20577"/>
        <pc:sldMkLst>
          <pc:docMk/>
          <pc:sldMk cId="787319799" sldId="599"/>
        </pc:sldMkLst>
        <pc:spChg chg="mod">
          <ac:chgData name="pantelis balaouras" userId="25e8755020fc1734" providerId="LiveId" clId="{13993C3C-EFA6-40AE-821A-CDBBE10F25E6}" dt="2024-05-02T09:27:37.315" v="36" actId="20577"/>
          <ac:spMkLst>
            <pc:docMk/>
            <pc:sldMk cId="787319799" sldId="599"/>
            <ac:spMk id="13" creationId="{ACBE9AD0-B2F0-4ADA-8F10-B83476743F9C}"/>
          </ac:spMkLst>
        </pc:spChg>
      </pc:sldChg>
      <pc:sldChg chg="addSp delSp modSp mod">
        <pc:chgData name="pantelis balaouras" userId="25e8755020fc1734" providerId="LiveId" clId="{13993C3C-EFA6-40AE-821A-CDBBE10F25E6}" dt="2024-05-02T09:27:46.880" v="38" actId="14100"/>
        <pc:sldMkLst>
          <pc:docMk/>
          <pc:sldMk cId="161499899" sldId="600"/>
        </pc:sldMkLst>
        <pc:spChg chg="mod">
          <ac:chgData name="pantelis balaouras" userId="25e8755020fc1734" providerId="LiveId" clId="{13993C3C-EFA6-40AE-821A-CDBBE10F25E6}" dt="2024-05-02T07:07:59.146" v="34" actId="14100"/>
          <ac:spMkLst>
            <pc:docMk/>
            <pc:sldMk cId="161499899" sldId="600"/>
            <ac:spMk id="5" creationId="{F56DC747-739E-5A0C-94B8-E8F8E974AC85}"/>
          </ac:spMkLst>
        </pc:spChg>
        <pc:spChg chg="mod">
          <ac:chgData name="pantelis balaouras" userId="25e8755020fc1734" providerId="LiveId" clId="{13993C3C-EFA6-40AE-821A-CDBBE10F25E6}" dt="2024-05-02T09:27:46.880" v="38" actId="14100"/>
          <ac:spMkLst>
            <pc:docMk/>
            <pc:sldMk cId="161499899" sldId="600"/>
            <ac:spMk id="13" creationId="{ACBE9AD0-B2F0-4ADA-8F10-B83476743F9C}"/>
          </ac:spMkLst>
        </pc:spChg>
        <pc:picChg chg="add mod">
          <ac:chgData name="pantelis balaouras" userId="25e8755020fc1734" providerId="LiveId" clId="{13993C3C-EFA6-40AE-821A-CDBBE10F25E6}" dt="2024-05-02T07:03:23.282" v="3"/>
          <ac:picMkLst>
            <pc:docMk/>
            <pc:sldMk cId="161499899" sldId="600"/>
            <ac:picMk id="2" creationId="{7BD967BD-668C-A35F-0B43-B39FB6081860}"/>
          </ac:picMkLst>
        </pc:picChg>
        <pc:picChg chg="del">
          <ac:chgData name="pantelis balaouras" userId="25e8755020fc1734" providerId="LiveId" clId="{13993C3C-EFA6-40AE-821A-CDBBE10F25E6}" dt="2024-05-02T07:03:18.329" v="2" actId="478"/>
          <ac:picMkLst>
            <pc:docMk/>
            <pc:sldMk cId="161499899" sldId="600"/>
            <ac:picMk id="4" creationId="{10F72B43-CC90-2C87-4875-EED252F5E90C}"/>
          </ac:picMkLst>
        </pc:picChg>
      </pc:sldChg>
      <pc:sldChg chg="modSp mod">
        <pc:chgData name="pantelis balaouras" userId="25e8755020fc1734" providerId="LiveId" clId="{13993C3C-EFA6-40AE-821A-CDBBE10F25E6}" dt="2024-05-02T07:07:43.579" v="32" actId="33524"/>
        <pc:sldMkLst>
          <pc:docMk/>
          <pc:sldMk cId="434783448" sldId="601"/>
        </pc:sldMkLst>
        <pc:spChg chg="mod">
          <ac:chgData name="pantelis balaouras" userId="25e8755020fc1734" providerId="LiveId" clId="{13993C3C-EFA6-40AE-821A-CDBBE10F25E6}" dt="2024-05-02T07:07:43.579" v="32" actId="33524"/>
          <ac:spMkLst>
            <pc:docMk/>
            <pc:sldMk cId="434783448" sldId="601"/>
            <ac:spMk id="6" creationId="{AA5AE911-E515-48E3-AB8B-121C68B77A5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imed-pl.org/contenu/uploads/2020/12/Problematique-des-ecrans-a-tout-age-1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-6-9-12.org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425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44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50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13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991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509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54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4332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811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71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14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984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144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633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343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655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440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675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7527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06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936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13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="" val="tx"/>
                    </a:ext>
                  </a:extLst>
                </a:hlinkClick>
              </a:rPr>
              <a:t>https://apimed-pl.org/contenu/uploads/2020/12/Problematique-des-ecrans-a-tout-age-1.pdf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01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924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962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159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3477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573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7531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280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214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86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https://www.3-6-9-12.org/</a:t>
            </a:r>
            <a:r>
              <a:rPr lang="en-US" sz="1200" dirty="0"/>
              <a:t> </a:t>
            </a:r>
          </a:p>
          <a:p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7511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6380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7799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38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8837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6114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6226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84137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89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044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31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07f5df07d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c07f5df07d_0_3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g2c07f5df07d_0_3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07f5df07d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c07f5df07d_0_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g2c07f5df07d_0_3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5.1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las adicciones y el consumo de sustancias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CA3CB49D-6037-D654-139D-27D28DCF05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5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.1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las adicciones y el consumo de sustancias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8198CF2-91B3-6C1C-0A93-DC5CB01069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5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.1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las adicciones y el consumo de sustancias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c0183aed00_0_23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g2c0183aed00_0_230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0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photos-gratuite/main-garde-cigarette_1248528.htm#fromView=search&amp;page=1&amp;position=15&amp;uuid=f963d651-1ea1-41a6-b75c-245b3545c94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danger-fumer-infographie-texte-illustrations_10359466.htm#fromView=search&amp;page=2&amp;position=29&amp;uuid=fd93c5af-f873-412b-9e9e-c8d569f7f90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hyperlink" Target="https://pixabay.com/illustrations/center-centered-gears-visor-target-2064908/" TargetMode="External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hyperlink" Target="https://pixabay.com/fr" TargetMode="External"/><Relationship Id="rId9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br.freepik.com/vetores-gratis/morena-sorridente-de-cabelos-curtos-vestida-de-calca-preta-brincos-e-calca-bolsa-marrom-e-blusa-sentada-na-escada-fumando-um-cigarro_9641055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illustration-vectorielle-gaslighting-concept-abstrait-methode-manipulation-psychologique-destabilisation-mentale-creation-dissonance-cognitive-evolution-croyances-contradiction-metaphore-abstraite_12469757.htm#fromView=search&amp;page=4&amp;position=42&amp;uuid=fe61f198-0519-4e32-863a-cde4eaf20a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photos-gratuite/homme-aux-longs-cheveux-boucles-dans-lieu-peche-pecheur-ocean_3199478.htm#fromView=search&amp;page=1&amp;position=0&amp;uuid=334afde6-822a-433c-9e44-154752c9d58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arreter-fumer-illustration_10503741.htm#fromView=search&amp;page=1&amp;position=2&amp;uuid=334afde6-822a-433c-9e44-154752c9d58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www.freepik.com/free-vector/young-woman-standing-front-mirror-motivate-confident-you-can-it-vector-illustration_10108732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r.freepik.com/vecteurs-libre/signe-zone-sans-fumee-pas-zone-fumeur-interdiction-espace-public-symbole-avertissement-gens-buvant-du-cafe-dans-endroit-sans-fumee-avis-interdiction-cigarette_12146101.htm" TargetMode="External"/><Relationship Id="rId5" Type="http://schemas.openxmlformats.org/officeDocument/2006/relationships/hyperlink" Target="https://fr.freepik.com/vecteurs-libre/test-optimisation-applications-concepteur-ux-developpeur-interface-smartphone-personnage-dessin-anime-feminin-programmation-illustration-concept-application-telephone-mobile_11668376.htm#fromView=search&amp;page=1&amp;position=8&amp;uuid=3d45f8fb-b16d-4536-932b-27967e05e2d9" TargetMode="Externa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reepik.com/free-vector/businessman-get-idea_1091808.htm#fromView=search&amp;page=1&amp;position=3&amp;uuid=0e8f496e-3f16-4278-91f5-eb9decd23ca3" TargetMode="External"/><Relationship Id="rId5" Type="http://schemas.openxmlformats.org/officeDocument/2006/relationships/hyperlink" Target="https://fr.freepik.com/vecteurs-libre/petit-homme-femme-arriere-plan-enorme-minuterie-homme-haut-parleur-gardant-temps-illustration-vectorielle-plate-du-chronometre-date-limite-gestion-du-temps-concept-vitesse_27573279.htm" TargetMode="External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12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g"/><Relationship Id="rId11" Type="http://schemas.openxmlformats.org/officeDocument/2006/relationships/hyperlink" Target="https://fr.freepik.com/vecteurs-libre/homme-qui-fume-personnage-dessin-anime-fond-blanc_20500002.htm" TargetMode="External"/><Relationship Id="rId5" Type="http://schemas.openxmlformats.org/officeDocument/2006/relationships/image" Target="../media/image47.jpg"/><Relationship Id="rId10" Type="http://schemas.openxmlformats.org/officeDocument/2006/relationships/image" Target="../media/image52.pn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www.freepik.com/free-vector/group-therapy_9884643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homme-affaires-idee-geniale_834592.htm#fromView=search&amp;page=1&amp;position=28&amp;uuid=614c9e2d-b639-4073-b1b6-a56e92b21e4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dessine-jeunes-aide-smartphones_12276398.htm#fromView=search&amp;page=1&amp;position=40&amp;uuid=b66107ed-6852-4be5-837c-abe39cafd3d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www.freepik.com/free-vector/fomo-fear-missing-out-concept_9892415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echec-du-perdant-succes-gagnant-composition-hommes-affaires-homme-decourage-illustration-vectorielle-coquille-oeuf-casse_17232858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www.freepik.com/free-vector/online-games-addiction-concept_7764870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illustration-concept-insomnie_9926510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www.freepik.es/vector-gratis/ilustracion-concepto-ciberenfermedad_49682591.htm#query=adiccion%20movil&amp;position=0&amp;from_view=keyword&amp;track=ais&amp;uuid=9dbad1c1-d68c-4091-8727-341d4087703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www.freepik.com/free-vector/hand-drawn-5-senses-infographic_36176725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arriere-plan-plat-maternite-mere-colere-gronde-son-petit-fils-pour-ne-pas-avoir-fait-ses-devoirs-illustration_16399263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illustration-vectorielle-ecran-addiction-concept-abstrait-surcharge-numerique-dependance-information-dependance-aux-smartphones-accro-ecran-dependance-au-telephone-portable-metaphore-abstraite-troubles-mentaux_11668779.ht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www.freepik.com/free-vector/character-browsing-internet-instead-working_7534052.ht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petits-hommes-affaires-lisant-liste-regles-homme-femme-faisant-liste-controle-pour-controle-gestion-entreprise-enorme-illustration-vectorielle-plane-presse-papiers-notion-guidage_24644903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www.freepik.com/free-vector/character-illustration-people_3585143.htm#fromView=search&amp;page=1&amp;position=7&amp;uuid=73b32f34-4b82-49ed-a426-28c39508d47b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connaissance-est-comme-grande-puissance-qui-nous-envoie-avant-comme-monter-fusee-enfant-chevauche-fusee-crayon-autour-ampoule_18779155.ht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www.freepik.com/free-vector/characters-people-holding-giant-digital-devices_3046748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1.png"/><Relationship Id="rId7" Type="http://schemas.openxmlformats.org/officeDocument/2006/relationships/slide" Target="slide4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freepik.com/vecteurs-libre/test-optimisation-applications-concepteur-ux-developpeur-interface-smartphone-personnage-dessin-anime-feminin-programmation-illustration-concept-application-telephone-mobile_11668376.htm#fromView=search&amp;page=1&amp;position=8&amp;uuid=3d45f8fb-b16d-4536-932b-27967e05e2d9" TargetMode="External"/><Relationship Id="rId3" Type="http://schemas.openxmlformats.org/officeDocument/2006/relationships/image" Target="../media/image69.jpg"/><Relationship Id="rId7" Type="http://schemas.openxmlformats.org/officeDocument/2006/relationships/hyperlink" Target="https://apps.apple.com/es/app/quitnow/id483994930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y.google.com/store/apps/details?id=com.EAGINsoftware.dejaloYa&amp;hl=es" TargetMode="External"/><Relationship Id="rId11" Type="http://schemas.openxmlformats.org/officeDocument/2006/relationships/image" Target="../media/image71.png"/><Relationship Id="rId5" Type="http://schemas.openxmlformats.org/officeDocument/2006/relationships/hyperlink" Target="https://smoke-free.softonic.com/iphone" TargetMode="External"/><Relationship Id="rId10" Type="http://schemas.openxmlformats.org/officeDocument/2006/relationships/image" Target="../media/image70.png"/><Relationship Id="rId4" Type="http://schemas.openxmlformats.org/officeDocument/2006/relationships/hyperlink" Target="https://play.google.com/store/apps/details?id=com.portablepixels.smokefree" TargetMode="External"/><Relationship Id="rId9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families.google/intl/es_us/familylink/" TargetMode="External"/><Relationship Id="rId3" Type="http://schemas.openxmlformats.org/officeDocument/2006/relationships/hyperlink" Target="https://play.google.com/store/apps/details?id=com.zerodesktop.appdetox.qualitytime&amp;hl=es" TargetMode="External"/><Relationship Id="rId7" Type="http://schemas.openxmlformats.org/officeDocument/2006/relationships/hyperlink" Target="https://apps.apple.com/fr/app/website-app-blocker-freedom/id1269788228" TargetMode="External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y.google.com/store/apps/details?id=to.freedom.android2&amp;hl=fr&amp;gl=US" TargetMode="External"/><Relationship Id="rId11" Type="http://schemas.openxmlformats.org/officeDocument/2006/relationships/image" Target="../media/image72.png"/><Relationship Id="rId5" Type="http://schemas.openxmlformats.org/officeDocument/2006/relationships/hyperlink" Target="https://apps.apple.com/es/app/focus-plant-concentracion/id1459096306" TargetMode="External"/><Relationship Id="rId10" Type="http://schemas.openxmlformats.org/officeDocument/2006/relationships/hyperlink" Target="https://moment-track-how-much-you-and-your-family-use-your-phone.appstor.io/" TargetMode="External"/><Relationship Id="rId4" Type="http://schemas.openxmlformats.org/officeDocument/2006/relationships/hyperlink" Target="https://play.google.com/store/apps/details?id=cc.forestapp&amp;hl=es_419" TargetMode="External"/><Relationship Id="rId9" Type="http://schemas.openxmlformats.org/officeDocument/2006/relationships/hyperlink" Target="https://apps.apple.com/fr/app/google-family-link/id115008520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cer.gov/about-cancer/causes-prevention/risk/substances/secondhand-smoke#:~:text=Secondhand%20tobacco%20smoke%20is%20the,identified%20in%20secondhand%20tobacco%20smoke" TargetMode="External"/><Relationship Id="rId3" Type="http://schemas.openxmlformats.org/officeDocument/2006/relationships/hyperlink" Target="https://www.ncbi.nlm.nih.gov/pmc/articles/PMC10632550/" TargetMode="External"/><Relationship Id="rId7" Type="http://schemas.openxmlformats.org/officeDocument/2006/relationships/hyperlink" Target="https://www.britannica.com/topic/smoking-tobacco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cbi.nlm.nih.gov/pmc/articles/PMC9016508/" TargetMode="External"/><Relationship Id="rId5" Type="http://schemas.openxmlformats.org/officeDocument/2006/relationships/hyperlink" Target="https://dermnetnz.org/topics/phantom-vibration-syndrome#:~:text=Phantom%20vibration%20syndrome%20(PVS)%20refers,vibrating%20when%20it%20is%20not" TargetMode="External"/><Relationship Id="rId4" Type="http://schemas.openxmlformats.org/officeDocument/2006/relationships/hyperlink" Target="https://www.iberdrola.com/social-commitment/nomophobia#:~:text=WHAT%20IS%20NOMOPHOBIA%3F,%2Dphone%2Dphobia%22" TargetMode="External"/><Relationship Id="rId9" Type="http://schemas.openxmlformats.org/officeDocument/2006/relationships/hyperlink" Target="https://www.ncbi.nlm.nih.gov/books/NBK555596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.org/nutrition/sites/www.un.org.nutrition/files/nutrition_decade_infographic_1_nutrition_at_a_glance.pdf" TargetMode="External"/><Relationship Id="rId3" Type="http://schemas.openxmlformats.org/officeDocument/2006/relationships/hyperlink" Target="https://portal.ct.gov/-/media/Departments-and-Agencies/DPH/dph/hems/tobacco/tobaccoproductspdf.pdf" TargetMode="External"/><Relationship Id="rId7" Type="http://schemas.openxmlformats.org/officeDocument/2006/relationships/hyperlink" Target="https://www.mayoclinic.org/healthy-lifestyle/quit-smoking/in-depth/nicotine-craving/art-20045454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ypnose-therapie32.fr/sevrage-tabagique/" TargetMode="External"/><Relationship Id="rId5" Type="http://schemas.openxmlformats.org/officeDocument/2006/relationships/hyperlink" Target="https://tobaccofreealamedacounty.org/focus-areas/quit-tobacco/" TargetMode="External"/><Relationship Id="rId4" Type="http://schemas.openxmlformats.org/officeDocument/2006/relationships/hyperlink" Target="https://www.cdc.gov/tobacco/campaign/tips/quit-smoking/quit-smoking-medications/why-quitting-smoking-is-hard/index.html#:~:text=Inside%20your%20brain%2C%20nicotine%20triggers,nicotine%20just%20to%20feel%20okay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cmb-sante.fr/temps-ecrans-adultes/" TargetMode="External"/><Relationship Id="rId3" Type="http://schemas.openxmlformats.org/officeDocument/2006/relationships/hyperlink" Target="https://www.fao.org/3/i3261e/i3261e.pdf" TargetMode="External"/><Relationship Id="rId7" Type="http://schemas.openxmlformats.org/officeDocument/2006/relationships/hyperlink" Target="https://www.3-6-9-12.org/les-balises-3-6-9-12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3-6-9-12.org/wp-content/uploads/2022/03/Aff-A3-Apprivoiser-les-ecrans-2018-2-HR2.pdf" TargetMode="External"/><Relationship Id="rId5" Type="http://schemas.openxmlformats.org/officeDocument/2006/relationships/hyperlink" Target="https://apimed-pl.org/contenu/uploads/2020/12/Problematique-des-ecrans-a-tout-age-1.pdf" TargetMode="External"/><Relationship Id="rId10" Type="http://schemas.openxmlformats.org/officeDocument/2006/relationships/hyperlink" Target="https://www.3-6-9-12.org/" TargetMode="External"/><Relationship Id="rId4" Type="http://schemas.openxmlformats.org/officeDocument/2006/relationships/hyperlink" Target="https://medecine-generale.sorbonne-universite.fr/wp-content/uploads/2020/11/exemple-trace-GEP-addiction-aux-ecrans.pdf" TargetMode="External"/><Relationship Id="rId9" Type="http://schemas.openxmlformats.org/officeDocument/2006/relationships/hyperlink" Target="https://www.quora.com/What-are-some-rational-tips-to-reduce-screen-time-in-the-long-run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fomo-peur-rater-concept_9892409.htm#fromView=search&amp;page=2&amp;position=14&amp;uuid=83eb198f-9b8b-43fc-bdc2-4704c8942c0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4" Type="http://schemas.openxmlformats.org/officeDocument/2006/relationships/hyperlink" Target="https://fr.freepik.com/vecteurs-libre/composition-organigramme-fumee-tabac-narguile-isometrique-produits-cigarette-du-texte-personnes-qui-fument_13867269.htm#fromView=search&amp;page=1&amp;position=12&amp;uuid=a05d4288-033f-4675-b9eb-3547e10703e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4371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5 - </a:t>
            </a:r>
            <a:r>
              <a:rPr lang="en-US" sz="3400" b="1" dirty="0">
                <a:solidFill>
                  <a:srgbClr val="C00000"/>
                </a:solidFill>
                <a:effectLst/>
                <a:latin typeface="+mj-lt"/>
              </a:rPr>
              <a:t>Sesión </a:t>
            </a: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didáctica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(5.1)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Aplicaciones sanitarias para las adicciones y el consumo de sustancias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5" name="Εικόνα 2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" y="643283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59F8318-22C9-4BBF-22B9-C711868D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Introducción: consumo de tabaco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86AF4F6-F299-5E8F-2849-A58BBA5E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011680"/>
            <a:ext cx="7703874" cy="48463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Fumar: </a:t>
            </a:r>
            <a:r>
              <a:rPr lang="en-US" dirty="0"/>
              <a:t>El acto de inhalar y exhalar el humo producido por la combustión del tabaco en cigarrillos, puros o pipas. Es el método más común de consumo de tabaco en todo el mundo.</a:t>
            </a:r>
          </a:p>
          <a:p>
            <a:r>
              <a:rPr lang="en-US" b="1" dirty="0"/>
              <a:t>Humo de segunda mano (SHS): </a:t>
            </a:r>
            <a:r>
              <a:rPr lang="en-US" dirty="0"/>
              <a:t>También conocido como humo pasivo, se refiere a la inhalación involuntaria del humo de los productos del tabaco que utilizan otras personas. La exposición al humo de segunda mano puede conllevar riesgos para la salud similares a los del tabaquismo directo, como cáncer de pulmón, infecciones respiratorias y enfermedades cardiovasculares.</a:t>
            </a:r>
          </a:p>
          <a:p>
            <a:r>
              <a:rPr lang="en-US" b="1" dirty="0"/>
              <a:t>Abandono del tabaco: </a:t>
            </a:r>
            <a:r>
              <a:rPr lang="en-US" dirty="0"/>
              <a:t>El proceso de dejar de consumir tabaco. Los programas de deshabituación tabáquica pueden incluir terapia conductual, terapia de sustitución de nicotina (TSN) y medicamentos con receta para ayudar a las personas a controlar los síntomas de abstinencia y reducir la dependencia del tabaco.</a:t>
            </a:r>
          </a:p>
          <a:p>
            <a:endParaRPr lang="el-GR" dirty="0"/>
          </a:p>
        </p:txBody>
      </p:sp>
      <p:pic>
        <p:nvPicPr>
          <p:cNvPr id="5" name="Google Shape;227;g2c07f5df07d_0_330">
            <a:extLst>
              <a:ext uri="{FF2B5EF4-FFF2-40B4-BE49-F238E27FC236}">
                <a16:creationId xmlns:a16="http://schemas.microsoft.com/office/drawing/2014/main" id="{2696561F-8D87-588A-60E4-0E9C1E4EFD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170"/>
          <a:stretch/>
        </p:blipFill>
        <p:spPr>
          <a:xfrm>
            <a:off x="8356332" y="2011680"/>
            <a:ext cx="3745925" cy="29804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8;g2c07f5df07d_0_330">
            <a:extLst>
              <a:ext uri="{FF2B5EF4-FFF2-40B4-BE49-F238E27FC236}">
                <a16:creationId xmlns:a16="http://schemas.microsoft.com/office/drawing/2014/main" id="{00C1639E-AC91-75FE-B7B8-8D92EAB3EF6E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307B3F80-609C-3792-4750-FADFE5319BEA}"/>
              </a:ext>
            </a:extLst>
          </p:cNvPr>
          <p:cNvSpPr/>
          <p:nvPr/>
        </p:nvSpPr>
        <p:spPr>
          <a:xfrm>
            <a:off x="9542033" y="-3932"/>
            <a:ext cx="264870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5.1.1 Conocimientos generales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46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5.1.2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Información sobre el consumo de tabaco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4CF90556-8DD1-444C-F340-6E6A55A3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44D432-41D3-5FAF-0632-B8A6B4341C29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1" y="2849843"/>
            <a:ext cx="6658668" cy="292815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Descubre los componentes y tipos de tabaco </a:t>
            </a:r>
          </a:p>
          <a:p>
            <a:pPr lvl="0"/>
            <a:r>
              <a:rPr lang="en-US" sz="2400" dirty="0"/>
              <a:t>Comprender la adicción al tabaco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400" dirty="0"/>
              <a:t>Entender los factores de riesgo y las medidas preventivas, y comprender las mejores prácticas para liberarse del consumo de tabaco.</a:t>
            </a:r>
          </a:p>
        </p:txBody>
      </p:sp>
    </p:spTree>
    <p:extLst>
      <p:ext uri="{BB962C8B-B14F-4D97-AF65-F5344CB8AC3E}">
        <p14:creationId xmlns:p14="http://schemas.microsoft.com/office/powerpoint/2010/main" val="21409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B1CEE22C-46FD-24FC-33F2-0C5AA2C6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Tabaco en todas sus formas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BCE9911-BBA6-2B91-BC60-3E6D95759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22" y="1778484"/>
            <a:ext cx="3906425" cy="4865977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rgbClr val="203864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</a:rPr>
              <a:t>¿Qué es el tabaco?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4000 compuestos, incluidos más de 60 carcinógenos</a:t>
            </a:r>
          </a:p>
          <a:p>
            <a:endParaRPr lang="el-GR" dirty="0"/>
          </a:p>
        </p:txBody>
      </p:sp>
      <p:pic>
        <p:nvPicPr>
          <p:cNvPr id="7" name="Google Shape;247;g2c07f5df07d_0_37">
            <a:extLst>
              <a:ext uri="{FF2B5EF4-FFF2-40B4-BE49-F238E27FC236}">
                <a16:creationId xmlns:a16="http://schemas.microsoft.com/office/drawing/2014/main" id="{6A7DD125-2F8E-9003-5DEE-2258F0F155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3265" b="6915"/>
          <a:stretch/>
        </p:blipFill>
        <p:spPr>
          <a:xfrm>
            <a:off x="5344160" y="1361113"/>
            <a:ext cx="5786532" cy="44414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8;g2c07f5df07d_0_37">
            <a:extLst>
              <a:ext uri="{FF2B5EF4-FFF2-40B4-BE49-F238E27FC236}">
                <a16:creationId xmlns:a16="http://schemas.microsoft.com/office/drawing/2014/main" id="{5D7DBDF3-478D-AB3F-97B5-A97DAC894FD2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73B07A00-6754-73EE-020D-81557087BF84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27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0DCD16-FC77-77C1-946F-28E66B6F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Tabaco en todas sus formas</a:t>
            </a:r>
            <a:endParaRPr lang="el-GR" dirty="0"/>
          </a:p>
        </p:txBody>
      </p:sp>
      <p:sp>
        <p:nvSpPr>
          <p:cNvPr id="4" name="Google Shape;255;g2c07f5df07d_0_48">
            <a:extLst>
              <a:ext uri="{FF2B5EF4-FFF2-40B4-BE49-F238E27FC236}">
                <a16:creationId xmlns:a16="http://schemas.microsoft.com/office/drawing/2014/main" id="{9A4A4E7F-3D8D-F427-67A3-CD533C8651C9}"/>
              </a:ext>
            </a:extLst>
          </p:cNvPr>
          <p:cNvSpPr txBox="1">
            <a:spLocks/>
          </p:cNvSpPr>
          <p:nvPr/>
        </p:nvSpPr>
        <p:spPr>
          <a:xfrm>
            <a:off x="248975" y="2160000"/>
            <a:ext cx="1983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None/>
            </a:pPr>
            <a:r>
              <a:rPr lang="en-US" sz="2200" b="1">
                <a:solidFill>
                  <a:srgbClr val="000000"/>
                </a:solidFill>
              </a:rPr>
              <a:t>Cigarrillos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" name="Google Shape;256;g2c07f5df07d_0_48">
            <a:extLst>
              <a:ext uri="{FF2B5EF4-FFF2-40B4-BE49-F238E27FC236}">
                <a16:creationId xmlns:a16="http://schemas.microsoft.com/office/drawing/2014/main" id="{AF5607E6-08FC-0833-1BB5-1A8C24E3827F}"/>
              </a:ext>
            </a:extLst>
          </p:cNvPr>
          <p:cNvSpPr/>
          <p:nvPr/>
        </p:nvSpPr>
        <p:spPr>
          <a:xfrm>
            <a:off x="8183751" y="6441650"/>
            <a:ext cx="4008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Pexels - Pixabay - Wilkipedia- tabak.kkiosk.ch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57;g2c07f5df07d_0_48">
            <a:extLst>
              <a:ext uri="{FF2B5EF4-FFF2-40B4-BE49-F238E27FC236}">
                <a16:creationId xmlns:a16="http://schemas.microsoft.com/office/drawing/2014/main" id="{BFD379FF-A368-4D0B-20D8-9B0C3CD5C893}"/>
              </a:ext>
            </a:extLst>
          </p:cNvPr>
          <p:cNvSpPr txBox="1">
            <a:spLocks/>
          </p:cNvSpPr>
          <p:nvPr/>
        </p:nvSpPr>
        <p:spPr>
          <a:xfrm>
            <a:off x="288850" y="3478300"/>
            <a:ext cx="2571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None/>
            </a:pPr>
            <a:r>
              <a:rPr lang="en-US" sz="2200" b="1">
                <a:solidFill>
                  <a:srgbClr val="000000"/>
                </a:solidFill>
              </a:rPr>
              <a:t>Tabaco de liar</a:t>
            </a:r>
          </a:p>
        </p:txBody>
      </p:sp>
      <p:sp>
        <p:nvSpPr>
          <p:cNvPr id="7" name="Google Shape;258;g2c07f5df07d_0_48">
            <a:extLst>
              <a:ext uri="{FF2B5EF4-FFF2-40B4-BE49-F238E27FC236}">
                <a16:creationId xmlns:a16="http://schemas.microsoft.com/office/drawing/2014/main" id="{7E232F5F-9A12-749A-DD4E-CE0283E13C1B}"/>
              </a:ext>
            </a:extLst>
          </p:cNvPr>
          <p:cNvSpPr txBox="1">
            <a:spLocks/>
          </p:cNvSpPr>
          <p:nvPr/>
        </p:nvSpPr>
        <p:spPr>
          <a:xfrm>
            <a:off x="518100" y="5151975"/>
            <a:ext cx="3249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None/>
            </a:pPr>
            <a:r>
              <a:rPr lang="en-US" sz="2200" b="1">
                <a:solidFill>
                  <a:srgbClr val="000000"/>
                </a:solidFill>
              </a:rPr>
              <a:t>Puros y pipas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Google Shape;259;g2c07f5df07d_0_48">
            <a:extLst>
              <a:ext uri="{FF2B5EF4-FFF2-40B4-BE49-F238E27FC236}">
                <a16:creationId xmlns:a16="http://schemas.microsoft.com/office/drawing/2014/main" id="{2C3494E1-D670-118D-8890-E5810AAE8EFB}"/>
              </a:ext>
            </a:extLst>
          </p:cNvPr>
          <p:cNvSpPr txBox="1">
            <a:spLocks/>
          </p:cNvSpPr>
          <p:nvPr/>
        </p:nvSpPr>
        <p:spPr>
          <a:xfrm>
            <a:off x="5696300" y="4890075"/>
            <a:ext cx="42138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None/>
            </a:pPr>
            <a:r>
              <a:rPr lang="en-US" sz="2200" b="1">
                <a:solidFill>
                  <a:srgbClr val="000000"/>
                </a:solidFill>
              </a:rPr>
              <a:t>Snus o sniff o chique 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None/>
            </a:pPr>
            <a:r>
              <a:rPr lang="en-US" sz="2200" b="1">
                <a:solidFill>
                  <a:srgbClr val="000000"/>
                </a:solidFill>
              </a:rPr>
              <a:t>Polvo de tabaco húmedo para fumar</a:t>
            </a:r>
          </a:p>
        </p:txBody>
      </p:sp>
      <p:sp>
        <p:nvSpPr>
          <p:cNvPr id="9" name="Google Shape;260;g2c07f5df07d_0_48">
            <a:extLst>
              <a:ext uri="{FF2B5EF4-FFF2-40B4-BE49-F238E27FC236}">
                <a16:creationId xmlns:a16="http://schemas.microsoft.com/office/drawing/2014/main" id="{13E1A514-9242-E4E5-DA6D-134A023D4911}"/>
              </a:ext>
            </a:extLst>
          </p:cNvPr>
          <p:cNvSpPr txBox="1">
            <a:spLocks/>
          </p:cNvSpPr>
          <p:nvPr/>
        </p:nvSpPr>
        <p:spPr>
          <a:xfrm>
            <a:off x="8649525" y="2160000"/>
            <a:ext cx="1397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None/>
            </a:pPr>
            <a:r>
              <a:rPr lang="en-US" sz="2200" b="1">
                <a:solidFill>
                  <a:srgbClr val="000000"/>
                </a:solidFill>
              </a:rPr>
              <a:t>Chicha</a:t>
            </a:r>
          </a:p>
        </p:txBody>
      </p:sp>
      <p:sp>
        <p:nvSpPr>
          <p:cNvPr id="10" name="Google Shape;261;g2c07f5df07d_0_48">
            <a:extLst>
              <a:ext uri="{FF2B5EF4-FFF2-40B4-BE49-F238E27FC236}">
                <a16:creationId xmlns:a16="http://schemas.microsoft.com/office/drawing/2014/main" id="{D6D39069-7F51-F10A-0E3B-0A2BC26E8509}"/>
              </a:ext>
            </a:extLst>
          </p:cNvPr>
          <p:cNvSpPr txBox="1">
            <a:spLocks/>
          </p:cNvSpPr>
          <p:nvPr/>
        </p:nvSpPr>
        <p:spPr>
          <a:xfrm>
            <a:off x="5694225" y="3278925"/>
            <a:ext cx="1983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None/>
            </a:pPr>
            <a:r>
              <a:rPr lang="en-US" sz="2200" b="1">
                <a:solidFill>
                  <a:srgbClr val="000000"/>
                </a:solidFill>
              </a:rPr>
              <a:t>Bidies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1" name="Google Shape;262;g2c07f5df07d_0_48">
            <a:extLst>
              <a:ext uri="{FF2B5EF4-FFF2-40B4-BE49-F238E27FC236}">
                <a16:creationId xmlns:a16="http://schemas.microsoft.com/office/drawing/2014/main" id="{6B5AA3A0-E1CA-2429-D532-CEE15E80884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3926" y="1973099"/>
            <a:ext cx="1544538" cy="10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63;g2c07f5df07d_0_48">
            <a:extLst>
              <a:ext uri="{FF2B5EF4-FFF2-40B4-BE49-F238E27FC236}">
                <a16:creationId xmlns:a16="http://schemas.microsoft.com/office/drawing/2014/main" id="{863DF333-387D-10F2-37A9-CAD43D270B4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1626" b="23206"/>
          <a:stretch/>
        </p:blipFill>
        <p:spPr>
          <a:xfrm>
            <a:off x="2402225" y="3339325"/>
            <a:ext cx="1544549" cy="95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64;g2c07f5df07d_0_48">
            <a:extLst>
              <a:ext uri="{FF2B5EF4-FFF2-40B4-BE49-F238E27FC236}">
                <a16:creationId xmlns:a16="http://schemas.microsoft.com/office/drawing/2014/main" id="{CF061F5E-4F79-BAC5-914C-2AFD3364CAD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748" y="5831775"/>
            <a:ext cx="1486550" cy="89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65;g2c07f5df07d_0_48">
            <a:extLst>
              <a:ext uri="{FF2B5EF4-FFF2-40B4-BE49-F238E27FC236}">
                <a16:creationId xmlns:a16="http://schemas.microsoft.com/office/drawing/2014/main" id="{840DCC02-9C49-0F0F-98B3-97FCE81C66F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1025" y="4879725"/>
            <a:ext cx="1544550" cy="102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6;g2c07f5df07d_0_48">
            <a:extLst>
              <a:ext uri="{FF2B5EF4-FFF2-40B4-BE49-F238E27FC236}">
                <a16:creationId xmlns:a16="http://schemas.microsoft.com/office/drawing/2014/main" id="{C6A30255-F37D-1D3F-6BCC-150A46CDA062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47550" y="1534848"/>
            <a:ext cx="1315051" cy="175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67;g2c07f5df07d_0_48">
            <a:extLst>
              <a:ext uri="{FF2B5EF4-FFF2-40B4-BE49-F238E27FC236}">
                <a16:creationId xmlns:a16="http://schemas.microsoft.com/office/drawing/2014/main" id="{FE5971B3-1599-C1A7-1D79-D49F65F4AA6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02750" y="2800625"/>
            <a:ext cx="1397350" cy="16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68;g2c07f5df07d_0_48">
            <a:extLst>
              <a:ext uri="{FF2B5EF4-FFF2-40B4-BE49-F238E27FC236}">
                <a16:creationId xmlns:a16="http://schemas.microsoft.com/office/drawing/2014/main" id="{6AFBBED4-8EF1-6C13-1AB1-1EE733BAE256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275050" y="4514424"/>
            <a:ext cx="1689032" cy="163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Ορθογώνιο 7">
            <a:extLst>
              <a:ext uri="{FF2B5EF4-FFF2-40B4-BE49-F238E27FC236}">
                <a16:creationId xmlns:a16="http://schemas.microsoft.com/office/drawing/2014/main" id="{1735316C-CA4C-3AC1-55A7-3E35812A994B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45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74;g2c07f5df07d_0_72">
            <a:extLst>
              <a:ext uri="{FF2B5EF4-FFF2-40B4-BE49-F238E27FC236}">
                <a16:creationId xmlns:a16="http://schemas.microsoft.com/office/drawing/2014/main" id="{7DE2F5BB-6489-9227-E7A0-ACE948D1A2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704" y="1080000"/>
            <a:ext cx="4132626" cy="47682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1B7E7EF-52CC-9CEE-1A22-0B9CD653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Adicción al tabaco: Existen 3 tipos de dependencia (1)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E57614-CB94-69E3-A7FC-88B2C0430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8693577" cy="486597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</a:rPr>
              <a:t>1 - Dependencia ambiental o </a:t>
            </a:r>
            <a:r>
              <a:rPr lang="en-US" sz="2800" b="1" dirty="0" err="1">
                <a:solidFill>
                  <a:srgbClr val="000000"/>
                </a:solidFill>
              </a:rPr>
              <a:t>conductual</a:t>
            </a:r>
          </a:p>
          <a:p>
            <a:pPr marL="0" indent="0">
              <a:buNone/>
            </a:pPr>
            <a:r>
              <a:rPr lang="en-US" dirty="0"/>
              <a:t>Depende de la presión social o convivencial</a:t>
            </a:r>
          </a:p>
          <a:p>
            <a:pPr marL="0" indent="0">
              <a:buNone/>
            </a:pPr>
            <a:r>
              <a:rPr lang="en-US" dirty="0"/>
              <a:t>El tabaco se asocia a :</a:t>
            </a:r>
          </a:p>
          <a:p>
            <a:pPr lvl="1"/>
            <a:r>
              <a:rPr lang="en-US" dirty="0"/>
              <a:t>Circunstancias (positivas o negativas)</a:t>
            </a:r>
          </a:p>
          <a:p>
            <a:pPr lvl="1"/>
            <a:r>
              <a:rPr lang="en-US" dirty="0"/>
              <a:t>Personas </a:t>
            </a:r>
          </a:p>
          <a:p>
            <a:pPr lvl="1"/>
            <a:r>
              <a:rPr lang="en-US" dirty="0"/>
              <a:t>Lugares que dan ganas de fumar</a:t>
            </a:r>
          </a:p>
          <a:p>
            <a:pPr marL="0" indent="0">
              <a:buNone/>
            </a:pPr>
            <a:r>
              <a:rPr lang="en-US" dirty="0"/>
              <a:t>es un reflejo, una forma de identificarse, un componente narcisista</a:t>
            </a:r>
            <a:endParaRPr lang="el-GR" dirty="0"/>
          </a:p>
        </p:txBody>
      </p:sp>
      <p:sp>
        <p:nvSpPr>
          <p:cNvPr id="5" name="Google Shape;278;g2c07f5df07d_0_72">
            <a:extLst>
              <a:ext uri="{FF2B5EF4-FFF2-40B4-BE49-F238E27FC236}">
                <a16:creationId xmlns:a16="http://schemas.microsoft.com/office/drawing/2014/main" id="{8E23374B-93C6-43F8-E574-E14F3F4E9B3D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78CCB02A-1899-47BB-1FDC-5B563DD03ABB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45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5514D2-3BFE-57CD-0C39-C4FD7D7E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Adicción al tabaco: Existen 3 tipos de dependencia (2)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DC8B62-6DA4-E576-976C-4EEAF58CD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628109" cy="48659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00000"/>
                </a:solidFill>
              </a:rPr>
              <a:t>2 - Dependencia psicológica</a:t>
            </a:r>
          </a:p>
          <a:p>
            <a:pPr marL="609600" lvl="0" indent="-426085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1910"/>
              <a:buFont typeface="Noto Sans Symbols"/>
              <a:buChar char="✔"/>
            </a:pPr>
            <a:r>
              <a:rPr lang="en-US" sz="2400" dirty="0">
                <a:solidFill>
                  <a:srgbClr val="000000"/>
                </a:solidFill>
              </a:rPr>
              <a:t>Placer</a:t>
            </a:r>
          </a:p>
          <a:p>
            <a:pPr marL="609600" lvl="0" indent="-426085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1910"/>
              <a:buFont typeface="Noto Sans Symbols"/>
              <a:buChar char="✔"/>
            </a:pPr>
            <a:r>
              <a:rPr lang="en-US" sz="2400" dirty="0">
                <a:solidFill>
                  <a:srgbClr val="000000"/>
                </a:solidFill>
              </a:rPr>
              <a:t>Antiestrés</a:t>
            </a:r>
          </a:p>
          <a:p>
            <a:pPr marL="609600" lvl="0" indent="-426085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1910"/>
              <a:buFont typeface="Noto Sans Symbols"/>
              <a:buChar char="✔"/>
            </a:pPr>
            <a:r>
              <a:rPr lang="en-US" sz="2400" dirty="0">
                <a:solidFill>
                  <a:srgbClr val="000000"/>
                </a:solidFill>
              </a:rPr>
              <a:t>Antidepresivos</a:t>
            </a:r>
          </a:p>
          <a:p>
            <a:pPr marL="609600" lvl="0" indent="-426085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1910"/>
              <a:buFont typeface="Noto Sans Symbols"/>
              <a:buChar char="✔"/>
            </a:pPr>
            <a:r>
              <a:rPr lang="en-US" sz="2400" dirty="0">
                <a:solidFill>
                  <a:srgbClr val="000000"/>
                </a:solidFill>
              </a:rPr>
              <a:t>Supresor del apetito</a:t>
            </a:r>
          </a:p>
          <a:p>
            <a:pPr marL="0" lvl="0" indent="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605"/>
              <a:buNone/>
            </a:pPr>
            <a:r>
              <a:rPr lang="en-US" sz="2400" dirty="0">
                <a:solidFill>
                  <a:srgbClr val="000000"/>
                </a:solidFill>
              </a:rPr>
              <a:t>Está relacionado con los efectos psicoactivos de la nicotina.</a:t>
            </a:r>
          </a:p>
          <a:p>
            <a:pPr marL="0" lvl="0" indent="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605"/>
              <a:buNone/>
            </a:pPr>
            <a:r>
              <a:rPr lang="en-US" sz="2400" dirty="0">
                <a:solidFill>
                  <a:srgbClr val="000000"/>
                </a:solidFill>
              </a:rPr>
              <a:t>Puede aparecer poco después de los primeros cigarrillos fumados y varía considerablemente de un fumador a otro.</a:t>
            </a:r>
          </a:p>
          <a:p>
            <a:pPr marL="0" lvl="0" indent="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605"/>
              <a:buNone/>
            </a:pPr>
            <a:r>
              <a:rPr lang="en-US" sz="2400" dirty="0">
                <a:solidFill>
                  <a:srgbClr val="000000"/>
                </a:solidFill>
              </a:rPr>
              <a:t>Durante el síndrome de abstinencia, es la adicción más difícil de superar porque está ligada a los hábitos del fumador.</a:t>
            </a:r>
            <a:endParaRPr lang="en-US" sz="2400" dirty="0"/>
          </a:p>
          <a:p>
            <a:endParaRPr lang="el-GR" dirty="0"/>
          </a:p>
        </p:txBody>
      </p:sp>
      <p:pic>
        <p:nvPicPr>
          <p:cNvPr id="10" name="Google Shape;284;g2c07f5df07d_0_96">
            <a:extLst>
              <a:ext uri="{FF2B5EF4-FFF2-40B4-BE49-F238E27FC236}">
                <a16:creationId xmlns:a16="http://schemas.microsoft.com/office/drawing/2014/main" id="{5F833C8D-FAC0-3F16-5366-D80DC03460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790" t="8912" r="4598" b="10649"/>
          <a:stretch/>
        </p:blipFill>
        <p:spPr>
          <a:xfrm>
            <a:off x="7699805" y="1542275"/>
            <a:ext cx="4402452" cy="42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88;g2c07f5df07d_0_96">
            <a:extLst>
              <a:ext uri="{FF2B5EF4-FFF2-40B4-BE49-F238E27FC236}">
                <a16:creationId xmlns:a16="http://schemas.microsoft.com/office/drawing/2014/main" id="{2E037205-5ECE-D730-F5FD-E1CE0B193C7E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Ορθογώνιο 7">
            <a:extLst>
              <a:ext uri="{FF2B5EF4-FFF2-40B4-BE49-F238E27FC236}">
                <a16:creationId xmlns:a16="http://schemas.microsoft.com/office/drawing/2014/main" id="{134DB436-8607-BD3A-D3C5-EA9637CF339F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3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4DD4E4-60E1-9514-4DD5-9748982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Adicción al tabaco: Existen 3 tipos de dependencia (3)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9F6F8E-51C3-B29F-6122-6EEFB2BD9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</a:rPr>
              <a:t>3 - Dependencia física</a:t>
            </a:r>
          </a:p>
          <a:p>
            <a:pPr marL="0" indent="0">
              <a:buNone/>
            </a:pPr>
            <a:r>
              <a:rPr lang="en-US" dirty="0"/>
              <a:t>La necesidad de nicotina puede provocar una sensación de ansia, que puede manifestarse en fluctuaciones del estado de ánimo.</a:t>
            </a:r>
          </a:p>
          <a:p>
            <a:endParaRPr lang="el-GR" dirty="0"/>
          </a:p>
        </p:txBody>
      </p:sp>
      <p:pic>
        <p:nvPicPr>
          <p:cNvPr id="5" name="Google Shape;297;g2c07f5df07d_0_103">
            <a:extLst>
              <a:ext uri="{FF2B5EF4-FFF2-40B4-BE49-F238E27FC236}">
                <a16:creationId xmlns:a16="http://schemas.microsoft.com/office/drawing/2014/main" id="{7C77A278-7F46-5089-7574-4A5BD61CA8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645" y="1970919"/>
            <a:ext cx="4733824" cy="31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98;g2c07f5df07d_0_103">
            <a:extLst>
              <a:ext uri="{FF2B5EF4-FFF2-40B4-BE49-F238E27FC236}">
                <a16:creationId xmlns:a16="http://schemas.microsoft.com/office/drawing/2014/main" id="{B556F037-32FF-67BC-FB63-898CD43C1C42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C4F21E4D-6926-F1E4-7E22-69FBEB521433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56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77E551-7E15-2944-0443-A2178B98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Consumo de tabaco: </a:t>
            </a:r>
            <a:br>
              <a:rPr lang="en-US" dirty="0"/>
            </a:br>
            <a:r>
              <a:rPr lang="en-US" dirty="0"/>
              <a:t>¿Por qué es tan difícil dejarlo?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14CB47-A147-FF4A-931F-101CA0D07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6789474" cy="486597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La dependencia</a:t>
            </a:r>
            <a:endParaRPr lang="en-US" b="1" dirty="0">
              <a:solidFill>
                <a:srgbClr val="000000"/>
              </a:solidFill>
            </a:endParaRPr>
          </a:p>
          <a:p>
            <a:pPr marL="457200" lvl="0" indent="-35687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La necesidad de nicotina puede provocar una sensación de ansia, que puede manifestarse en fluctuaciones del estado de ánimo.</a:t>
            </a:r>
          </a:p>
          <a:p>
            <a:pPr marL="457200" lvl="0" indent="-35687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El impulso irresistible de volver a consumirlo para revivir ciertas sensaciones positivas.</a:t>
            </a:r>
          </a:p>
          <a:p>
            <a:pPr marL="457200" lvl="0" indent="-35687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O porque quiere evitar ciertas sensaciones desagradables provocadas por la interrupción del consumo.</a:t>
            </a:r>
          </a:p>
          <a:p>
            <a:endParaRPr lang="el-GR" dirty="0"/>
          </a:p>
        </p:txBody>
      </p:sp>
      <p:pic>
        <p:nvPicPr>
          <p:cNvPr id="5" name="Google Shape;307;g2c07f5df07d_0_121">
            <a:extLst>
              <a:ext uri="{FF2B5EF4-FFF2-40B4-BE49-F238E27FC236}">
                <a16:creationId xmlns:a16="http://schemas.microsoft.com/office/drawing/2014/main" id="{9B126726-4C4C-6B24-3459-3BBCACD177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287" y="1799999"/>
            <a:ext cx="4530540" cy="37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08;g2c07f5df07d_0_121">
            <a:extLst>
              <a:ext uri="{FF2B5EF4-FFF2-40B4-BE49-F238E27FC236}">
                <a16:creationId xmlns:a16="http://schemas.microsoft.com/office/drawing/2014/main" id="{3D570A30-5BB3-7989-A96E-27C930F9480D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82570438-CE9A-AEAF-CB68-D09767B6D9C8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96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30BB72-6C17-BA69-A120-F01F589B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Consumo de tabaco: Motivación para dejar de fumar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BB4C06-9D11-718F-5B24-547A7EA3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6542048" cy="4865977"/>
          </a:xfrm>
        </p:spPr>
        <p:txBody>
          <a:bodyPr>
            <a:normAutofit lnSpcReduction="10000"/>
          </a:bodyPr>
          <a:lstStyle/>
          <a:p>
            <a:pPr marL="457200" lvl="0" indent="-35687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Teme por su salud</a:t>
            </a:r>
          </a:p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Coste del tabaco</a:t>
            </a:r>
          </a:p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Sensación de adicción</a:t>
            </a:r>
          </a:p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Presión de amigos y familiares</a:t>
            </a:r>
          </a:p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nacimiento de un hijo</a:t>
            </a:r>
          </a:p>
          <a:p>
            <a:pPr marL="0" lvl="0" indent="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</a:rPr>
              <a:t>No importa cuánto o durante cuánto tiempo haya fumado, nunca es demasiado tarde para dejar el tabaco. Cuanto antes lo dejes, más reducirás las probabilidades de contraer cáncer y otras enfermedades.</a:t>
            </a:r>
          </a:p>
          <a:p>
            <a:endParaRPr lang="el-GR" dirty="0"/>
          </a:p>
        </p:txBody>
      </p:sp>
      <p:pic>
        <p:nvPicPr>
          <p:cNvPr id="4" name="Google Shape;314;g2c07f5df07d_0_133">
            <a:extLst>
              <a:ext uri="{FF2B5EF4-FFF2-40B4-BE49-F238E27FC236}">
                <a16:creationId xmlns:a16="http://schemas.microsoft.com/office/drawing/2014/main" id="{69CECCEF-2CD3-F861-0AE1-20B94BE3AC9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5075" y="1236188"/>
            <a:ext cx="4233225" cy="42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17;g2c07f5df07d_0_133">
            <a:extLst>
              <a:ext uri="{FF2B5EF4-FFF2-40B4-BE49-F238E27FC236}">
                <a16:creationId xmlns:a16="http://schemas.microsoft.com/office/drawing/2014/main" id="{CF970FE1-FF30-8F8A-F65E-0DEDCA3C5E07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2011B758-183A-35B1-A44D-93E1BFDB0D98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19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E03D3E-9978-288B-6B90-E939B893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Dejar de fumar es 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5B4D21-8404-98D6-7A3E-028AF6D3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8037361" cy="4865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Una historia de éxito personal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Recuperar el sentido del gusto, el olfato y el aliento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Una tez más clara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Recuperar el aliento y mantenerse en buena forma física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Una sonrisa radiante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Reducir las enfermedades relacionadas con el tabaquismo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Proteja a su hijo y a los que le rodean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Respeta a los demás y tu entorno</a:t>
            </a:r>
          </a:p>
        </p:txBody>
      </p:sp>
      <p:pic>
        <p:nvPicPr>
          <p:cNvPr id="4" name="Google Shape;323;g2c07f5df07d_0_143">
            <a:extLst>
              <a:ext uri="{FF2B5EF4-FFF2-40B4-BE49-F238E27FC236}">
                <a16:creationId xmlns:a16="http://schemas.microsoft.com/office/drawing/2014/main" id="{933316A4-D15A-1CB4-0892-56C85A8389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533" y="3822700"/>
            <a:ext cx="3035300" cy="30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6;g2c07f5df07d_0_143">
            <a:extLst>
              <a:ext uri="{FF2B5EF4-FFF2-40B4-BE49-F238E27FC236}">
                <a16:creationId xmlns:a16="http://schemas.microsoft.com/office/drawing/2014/main" id="{8B199E49-28CC-F433-E9DF-8CA3A2456E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7817" y="789074"/>
            <a:ext cx="3454400" cy="34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7;g2c07f5df07d_0_143">
            <a:extLst>
              <a:ext uri="{FF2B5EF4-FFF2-40B4-BE49-F238E27FC236}">
                <a16:creationId xmlns:a16="http://schemas.microsoft.com/office/drawing/2014/main" id="{9E21EB58-8E4A-8D53-6E90-8BE2DD747CC4}"/>
              </a:ext>
            </a:extLst>
          </p:cNvPr>
          <p:cNvSpPr/>
          <p:nvPr/>
        </p:nvSpPr>
        <p:spPr>
          <a:xfrm>
            <a:off x="978030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Fuente 1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2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CE2E62B1-1E3F-C6DD-DDA5-4553259DCEB8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72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t="10573" r="10127" b="10118"/>
          <a:stretch/>
        </p:blipFill>
        <p:spPr>
          <a:xfrm>
            <a:off x="7676707" y="1660448"/>
            <a:ext cx="4498987" cy="4330656"/>
          </a:xfrm>
          <a:prstGeom prst="rect">
            <a:avLst/>
          </a:prstGeom>
        </p:spPr>
      </p:pic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1488562" y="374456"/>
            <a:ext cx="6563496" cy="208424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" y="5991103"/>
            <a:ext cx="12191695" cy="869554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4" y="803957"/>
            <a:ext cx="860604" cy="1540240"/>
          </a:xfrm>
          <a:prstGeom prst="rect">
            <a:avLst/>
          </a:prstGeom>
        </p:spPr>
      </p:pic>
      <p:sp>
        <p:nvSpPr>
          <p:cNvPr id="8" name="Google Shape;120;p1"/>
          <p:cNvSpPr txBox="1"/>
          <p:nvPr/>
        </p:nvSpPr>
        <p:spPr>
          <a:xfrm>
            <a:off x="296684" y="2984210"/>
            <a:ext cx="7615416" cy="257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5</a:t>
            </a:r>
            <a: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300" dirty="0"/>
              <a:t>Aplicaciones sanitarias para adicciones y consumo de sustancias</a:t>
            </a:r>
            <a:endParaRPr lang="en-US" sz="35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3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36;g2c07f5df07d_0_151">
            <a:extLst>
              <a:ext uri="{FF2B5EF4-FFF2-40B4-BE49-F238E27FC236}">
                <a16:creationId xmlns:a16="http://schemas.microsoft.com/office/drawing/2014/main" id="{5CF51E04-6618-A38D-3975-7883950D39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616" y="1249325"/>
            <a:ext cx="5647473" cy="3764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0A53580-A3DF-B9AE-2323-750194DA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Dejar de fumar no es 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9F914F-3972-756C-50BE-18CD923B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Demasiado tarde</a:t>
            </a:r>
          </a:p>
          <a:p>
            <a:r>
              <a:rPr lang="en-US" dirty="0"/>
              <a:t>Limitado por la edad</a:t>
            </a:r>
          </a:p>
          <a:p>
            <a:r>
              <a:rPr lang="en-US" dirty="0"/>
              <a:t>Aumentar de peso si se lleva un estilo de vida saludable</a:t>
            </a:r>
          </a:p>
          <a:p>
            <a:r>
              <a:rPr lang="en-US" dirty="0"/>
              <a:t>Fracasa si ya has fracasado</a:t>
            </a:r>
          </a:p>
          <a:p>
            <a:endParaRPr lang="el-GR" dirty="0"/>
          </a:p>
        </p:txBody>
      </p:sp>
      <p:pic>
        <p:nvPicPr>
          <p:cNvPr id="4" name="Google Shape;333;g2c07f5df07d_0_151">
            <a:extLst>
              <a:ext uri="{FF2B5EF4-FFF2-40B4-BE49-F238E27FC236}">
                <a16:creationId xmlns:a16="http://schemas.microsoft.com/office/drawing/2014/main" id="{8D21ED9C-2C46-C26E-4A76-53651F6B7B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460" r="-10460"/>
          <a:stretch/>
        </p:blipFill>
        <p:spPr>
          <a:xfrm>
            <a:off x="3840480" y="3974775"/>
            <a:ext cx="2764715" cy="25594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37;g2c07f5df07d_0_151">
            <a:extLst>
              <a:ext uri="{FF2B5EF4-FFF2-40B4-BE49-F238E27FC236}">
                <a16:creationId xmlns:a16="http://schemas.microsoft.com/office/drawing/2014/main" id="{C640E7A5-E5D4-2056-3ACA-6E73F54994C6}"/>
              </a:ext>
            </a:extLst>
          </p:cNvPr>
          <p:cNvSpPr/>
          <p:nvPr/>
        </p:nvSpPr>
        <p:spPr>
          <a:xfrm>
            <a:off x="978030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Fuente 1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2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926A3F43-0D88-61DB-72BC-69939DCB7431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4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C6D239-4022-AAF0-64C3-66252F10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20" y="471146"/>
            <a:ext cx="11059692" cy="605096"/>
          </a:xfrm>
        </p:spPr>
        <p:txBody>
          <a:bodyPr/>
          <a:lstStyle/>
          <a:p>
            <a:r>
              <a:rPr lang="en-US" dirty="0"/>
              <a:t>Beneficios que se obtienen o se pierden</a:t>
            </a:r>
            <a:endParaRPr lang="el-GR" dirty="0"/>
          </a:p>
        </p:txBody>
      </p:sp>
      <p:graphicFrame>
        <p:nvGraphicFramePr>
          <p:cNvPr id="4" name="Google Shape;344;g2c07f5df07d_0_158">
            <a:extLst>
              <a:ext uri="{FF2B5EF4-FFF2-40B4-BE49-F238E27FC236}">
                <a16:creationId xmlns:a16="http://schemas.microsoft.com/office/drawing/2014/main" id="{F61F2BED-B032-1556-3A1A-8E8922126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769312"/>
              </p:ext>
            </p:extLst>
          </p:nvPr>
        </p:nvGraphicFramePr>
        <p:xfrm>
          <a:off x="479312" y="1076242"/>
          <a:ext cx="11509487" cy="5600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2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8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minutos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después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dejar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fumar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ritmo cardíaco y la presión arterial descienden.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8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 días después de dejar de fumar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nivel de monóxido de carbono en sangre desciende a niveles normales.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54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2 semanas a 3 meses después de dejar de fumar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 circulación mejora y su función pulmonar aumenta.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60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1 a 12 meses después de dejar de fumar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tos y la dificultad para respirar disminuyen. Las diminutas estructuras pilosas (denominadas </a:t>
                      </a:r>
                      <a:r>
                        <a:rPr lang="en-US" sz="16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cilios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que expulsan la mucosidad de los pulmones empiezan a recuperar su función normal, lo que aumenta su capacidad para manejar la mucosidad, limpiar los pulmones y reducir el riesgo de infección.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8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1 a 2 años después de dejar de fumar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riesgo de cáncer de boca, garganta y laringe se reduce a la mitad. Disminuye el riesgo de ictus.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8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años después de dejar de fumar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 riesgo de cáncer de pulmón es aproximadamente la mitad que el de una persona que sigue fumando (después de 10 a 15 años). Su riesgo de cáncer de vejiga, esófago y riñón disminuye.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8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años después de dejarlo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 riesgo de cardiopatía coronaria se aproxima al de un no fumador.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B91850AA-7E4F-5099-DD40-5AF14F1395B3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60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54;g2c07f5df07d_0_166">
            <a:extLst>
              <a:ext uri="{FF2B5EF4-FFF2-40B4-BE49-F238E27FC236}">
                <a16:creationId xmlns:a16="http://schemas.microsoft.com/office/drawing/2014/main" id="{B38EE7E8-9FF1-0570-00B3-404D000628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100" y="943000"/>
            <a:ext cx="874202" cy="11919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0A99602-6AF4-1DDC-9F7C-D980D69B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00" y="648866"/>
            <a:ext cx="11059692" cy="605096"/>
          </a:xfrm>
        </p:spPr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Etapas de la preparación para dejar de fumar</a:t>
            </a:r>
            <a:endParaRPr lang="el-GR" dirty="0"/>
          </a:p>
        </p:txBody>
      </p:sp>
      <p:pic>
        <p:nvPicPr>
          <p:cNvPr id="4" name="Google Shape;352;g2c07f5df07d_0_166">
            <a:extLst>
              <a:ext uri="{FF2B5EF4-FFF2-40B4-BE49-F238E27FC236}">
                <a16:creationId xmlns:a16="http://schemas.microsoft.com/office/drawing/2014/main" id="{3DCDC1A5-3617-96E9-1EBD-887FD1FEC3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9491"/>
          <a:stretch/>
        </p:blipFill>
        <p:spPr>
          <a:xfrm>
            <a:off x="7743950" y="5366799"/>
            <a:ext cx="783300" cy="102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53;g2c07f5df07d_0_166">
            <a:extLst>
              <a:ext uri="{FF2B5EF4-FFF2-40B4-BE49-F238E27FC236}">
                <a16:creationId xmlns:a16="http://schemas.microsoft.com/office/drawing/2014/main" id="{924036C5-AE7A-F5F6-300C-044B107D823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9850" y="1469040"/>
            <a:ext cx="1001701" cy="125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55;g2c07f5df07d_0_166">
            <a:extLst>
              <a:ext uri="{FF2B5EF4-FFF2-40B4-BE49-F238E27FC236}">
                <a16:creationId xmlns:a16="http://schemas.microsoft.com/office/drawing/2014/main" id="{6D224A79-6583-B0D2-B0C9-64E61ACB62D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7600" y="1400098"/>
            <a:ext cx="1001700" cy="12448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57;g2c07f5df07d_0_166">
            <a:extLst>
              <a:ext uri="{FF2B5EF4-FFF2-40B4-BE49-F238E27FC236}">
                <a16:creationId xmlns:a16="http://schemas.microsoft.com/office/drawing/2014/main" id="{9A6E3F26-5AA2-B8AF-666C-B04B5EB3333B}"/>
              </a:ext>
            </a:extLst>
          </p:cNvPr>
          <p:cNvSpPr txBox="1">
            <a:spLocks/>
          </p:cNvSpPr>
          <p:nvPr/>
        </p:nvSpPr>
        <p:spPr>
          <a:xfrm>
            <a:off x="284768" y="4772991"/>
            <a:ext cx="2354531" cy="39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620" b="1">
                <a:solidFill>
                  <a:srgbClr val="FF5600"/>
                </a:solidFill>
              </a:rPr>
              <a:t>1 | </a:t>
            </a:r>
            <a:r>
              <a:rPr lang="en-US" sz="1620" b="1">
                <a:solidFill>
                  <a:srgbClr val="000000"/>
                </a:solidFill>
              </a:rPr>
              <a:t>Fumador feliz</a:t>
            </a:r>
          </a:p>
        </p:txBody>
      </p:sp>
      <p:sp>
        <p:nvSpPr>
          <p:cNvPr id="10" name="Google Shape;358;g2c07f5df07d_0_166">
            <a:extLst>
              <a:ext uri="{FF2B5EF4-FFF2-40B4-BE49-F238E27FC236}">
                <a16:creationId xmlns:a16="http://schemas.microsoft.com/office/drawing/2014/main" id="{01D354E5-89B7-DDD2-8D91-F5DFDBFBB623}"/>
              </a:ext>
            </a:extLst>
          </p:cNvPr>
          <p:cNvSpPr txBox="1">
            <a:spLocks/>
          </p:cNvSpPr>
          <p:nvPr/>
        </p:nvSpPr>
        <p:spPr>
          <a:xfrm>
            <a:off x="1454747" y="2723749"/>
            <a:ext cx="2645002" cy="579455"/>
          </a:xfrm>
          <a:prstGeom prst="rect">
            <a:avLst/>
          </a:prstGeom>
          <a:noFill/>
          <a:ln w="952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620" b="1" dirty="0">
                <a:solidFill>
                  <a:srgbClr val="FF5600"/>
                </a:solidFill>
              </a:rPr>
              <a:t>2 | </a:t>
            </a:r>
            <a:r>
              <a:rPr lang="en-US" sz="1620" b="1" dirty="0">
                <a:solidFill>
                  <a:srgbClr val="000000"/>
                </a:solidFill>
              </a:rPr>
              <a:t>Planificar la parada</a:t>
            </a:r>
          </a:p>
        </p:txBody>
      </p:sp>
      <p:sp>
        <p:nvSpPr>
          <p:cNvPr id="11" name="Google Shape;359;g2c07f5df07d_0_166">
            <a:extLst>
              <a:ext uri="{FF2B5EF4-FFF2-40B4-BE49-F238E27FC236}">
                <a16:creationId xmlns:a16="http://schemas.microsoft.com/office/drawing/2014/main" id="{DA625459-2929-17E3-3D33-5C5366F725A1}"/>
              </a:ext>
            </a:extLst>
          </p:cNvPr>
          <p:cNvSpPr txBox="1">
            <a:spLocks/>
          </p:cNvSpPr>
          <p:nvPr/>
        </p:nvSpPr>
        <p:spPr>
          <a:xfrm>
            <a:off x="5551350" y="2044125"/>
            <a:ext cx="2247944" cy="39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620" b="1">
                <a:solidFill>
                  <a:srgbClr val="FF5600"/>
                </a:solidFill>
              </a:rPr>
              <a:t>3 | Decide </a:t>
            </a:r>
            <a:r>
              <a:rPr lang="en-US" sz="1620" b="1">
                <a:solidFill>
                  <a:srgbClr val="000000"/>
                </a:solidFill>
              </a:rPr>
              <a:t>parar</a:t>
            </a:r>
          </a:p>
        </p:txBody>
      </p:sp>
      <p:sp>
        <p:nvSpPr>
          <p:cNvPr id="12" name="Google Shape;360;g2c07f5df07d_0_166">
            <a:extLst>
              <a:ext uri="{FF2B5EF4-FFF2-40B4-BE49-F238E27FC236}">
                <a16:creationId xmlns:a16="http://schemas.microsoft.com/office/drawing/2014/main" id="{4CD427F4-0C53-1023-C150-DB8174B4AE8B}"/>
              </a:ext>
            </a:extLst>
          </p:cNvPr>
          <p:cNvSpPr txBox="1">
            <a:spLocks/>
          </p:cNvSpPr>
          <p:nvPr/>
        </p:nvSpPr>
        <p:spPr>
          <a:xfrm>
            <a:off x="9453050" y="2643350"/>
            <a:ext cx="2434150" cy="399900"/>
          </a:xfrm>
          <a:prstGeom prst="rect">
            <a:avLst/>
          </a:prstGeom>
          <a:noFill/>
          <a:ln w="952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620" b="1">
                <a:solidFill>
                  <a:srgbClr val="FF5600"/>
                </a:solidFill>
              </a:rPr>
              <a:t>4 | </a:t>
            </a:r>
            <a:r>
              <a:rPr lang="en-US" sz="1620" b="1">
                <a:solidFill>
                  <a:srgbClr val="000000"/>
                </a:solidFill>
              </a:rPr>
              <a:t>Intenta parar</a:t>
            </a:r>
          </a:p>
        </p:txBody>
      </p:sp>
      <p:sp>
        <p:nvSpPr>
          <p:cNvPr id="13" name="Google Shape;361;g2c07f5df07d_0_166">
            <a:extLst>
              <a:ext uri="{FF2B5EF4-FFF2-40B4-BE49-F238E27FC236}">
                <a16:creationId xmlns:a16="http://schemas.microsoft.com/office/drawing/2014/main" id="{AEC3C3DD-61E3-8FD3-75AB-4C0E1C08539F}"/>
              </a:ext>
            </a:extLst>
          </p:cNvPr>
          <p:cNvSpPr txBox="1">
            <a:spLocks/>
          </p:cNvSpPr>
          <p:nvPr/>
        </p:nvSpPr>
        <p:spPr>
          <a:xfrm>
            <a:off x="9671600" y="4330825"/>
            <a:ext cx="2416025" cy="517658"/>
          </a:xfrm>
          <a:prstGeom prst="rect">
            <a:avLst/>
          </a:prstGeom>
          <a:noFill/>
          <a:ln w="952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620" b="1">
                <a:solidFill>
                  <a:srgbClr val="FF5600"/>
                </a:solidFill>
              </a:rPr>
              <a:t>5 | </a:t>
            </a:r>
            <a:r>
              <a:rPr lang="en-US" sz="1620" b="1">
                <a:solidFill>
                  <a:srgbClr val="000000"/>
                </a:solidFill>
              </a:rPr>
              <a:t>Stop</a:t>
            </a:r>
          </a:p>
        </p:txBody>
      </p:sp>
      <p:sp>
        <p:nvSpPr>
          <p:cNvPr id="14" name="Google Shape;362;g2c07f5df07d_0_166">
            <a:extLst>
              <a:ext uri="{FF2B5EF4-FFF2-40B4-BE49-F238E27FC236}">
                <a16:creationId xmlns:a16="http://schemas.microsoft.com/office/drawing/2014/main" id="{645E8FD7-93A5-CDCE-95AF-1DF5CBEE985D}"/>
              </a:ext>
            </a:extLst>
          </p:cNvPr>
          <p:cNvSpPr txBox="1">
            <a:spLocks/>
          </p:cNvSpPr>
          <p:nvPr/>
        </p:nvSpPr>
        <p:spPr>
          <a:xfrm>
            <a:off x="6785174" y="6323125"/>
            <a:ext cx="2667875" cy="399900"/>
          </a:xfrm>
          <a:prstGeom prst="rect">
            <a:avLst/>
          </a:prstGeom>
          <a:noFill/>
          <a:ln w="952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620" b="1" dirty="0">
                <a:solidFill>
                  <a:srgbClr val="FF5600"/>
                </a:solidFill>
              </a:rPr>
              <a:t>6 | </a:t>
            </a:r>
            <a:r>
              <a:rPr lang="en-US" sz="1620" b="1" dirty="0">
                <a:solidFill>
                  <a:srgbClr val="000000"/>
                </a:solidFill>
              </a:rPr>
              <a:t>no </a:t>
            </a:r>
            <a:r>
              <a:rPr lang="en-US" sz="1620" b="1" dirty="0" err="1">
                <a:solidFill>
                  <a:srgbClr val="000000"/>
                </a:solidFill>
              </a:rPr>
              <a:t>vuelvas</a:t>
            </a:r>
            <a:r>
              <a:rPr lang="en-US" sz="1620" b="1" dirty="0">
                <a:solidFill>
                  <a:srgbClr val="000000"/>
                </a:solidFill>
              </a:rPr>
              <a:t> a </a:t>
            </a:r>
            <a:r>
              <a:rPr lang="en-US" sz="1620" b="1" dirty="0" err="1">
                <a:solidFill>
                  <a:srgbClr val="000000"/>
                </a:solidFill>
              </a:rPr>
              <a:t>empezar</a:t>
            </a:r>
            <a:endParaRPr lang="en-US" sz="1620" b="1" dirty="0">
              <a:solidFill>
                <a:srgbClr val="000000"/>
              </a:solidFill>
            </a:endParaRPr>
          </a:p>
        </p:txBody>
      </p:sp>
      <p:sp>
        <p:nvSpPr>
          <p:cNvPr id="15" name="Google Shape;363;g2c07f5df07d_0_166">
            <a:extLst>
              <a:ext uri="{FF2B5EF4-FFF2-40B4-BE49-F238E27FC236}">
                <a16:creationId xmlns:a16="http://schemas.microsoft.com/office/drawing/2014/main" id="{83CD942D-094C-D659-2472-4BD703B1009C}"/>
              </a:ext>
            </a:extLst>
          </p:cNvPr>
          <p:cNvSpPr txBox="1">
            <a:spLocks/>
          </p:cNvSpPr>
          <p:nvPr/>
        </p:nvSpPr>
        <p:spPr>
          <a:xfrm>
            <a:off x="3203550" y="4330825"/>
            <a:ext cx="2170400" cy="399900"/>
          </a:xfrm>
          <a:prstGeom prst="rect">
            <a:avLst/>
          </a:prstGeom>
          <a:noFill/>
          <a:ln w="952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620" b="1">
                <a:solidFill>
                  <a:srgbClr val="FF5600"/>
                </a:solidFill>
              </a:rPr>
              <a:t>Volver a empezar</a:t>
            </a:r>
          </a:p>
        </p:txBody>
      </p:sp>
      <p:sp>
        <p:nvSpPr>
          <p:cNvPr id="16" name="Google Shape;364;g2c07f5df07d_0_166">
            <a:extLst>
              <a:ext uri="{FF2B5EF4-FFF2-40B4-BE49-F238E27FC236}">
                <a16:creationId xmlns:a16="http://schemas.microsoft.com/office/drawing/2014/main" id="{3B8620AB-15DE-CA1E-58AA-1A2FE6DA8A8E}"/>
              </a:ext>
            </a:extLst>
          </p:cNvPr>
          <p:cNvSpPr txBox="1">
            <a:spLocks/>
          </p:cNvSpPr>
          <p:nvPr/>
        </p:nvSpPr>
        <p:spPr>
          <a:xfrm>
            <a:off x="1798320" y="6323125"/>
            <a:ext cx="2540655" cy="399900"/>
          </a:xfrm>
          <a:prstGeom prst="rect">
            <a:avLst/>
          </a:prstGeom>
          <a:noFill/>
          <a:ln w="9525" cap="flat" cmpd="sng">
            <a:solidFill>
              <a:srgbClr val="FF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620" b="1" dirty="0">
                <a:solidFill>
                  <a:srgbClr val="FF5600"/>
                </a:solidFill>
              </a:rPr>
              <a:t>"</a:t>
            </a:r>
            <a:r>
              <a:rPr lang="en-US" sz="1620" b="1" dirty="0" err="1">
                <a:solidFill>
                  <a:srgbClr val="FF5600"/>
                </a:solidFill>
              </a:rPr>
              <a:t>Feliz</a:t>
            </a:r>
            <a:r>
              <a:rPr lang="en-US" sz="1620" b="1" dirty="0">
                <a:solidFill>
                  <a:srgbClr val="FF5600"/>
                </a:solidFill>
              </a:rPr>
              <a:t>" ex </a:t>
            </a:r>
            <a:r>
              <a:rPr lang="en-US" sz="1620" b="1" dirty="0" err="1">
                <a:solidFill>
                  <a:srgbClr val="FF5600"/>
                </a:solidFill>
              </a:rPr>
              <a:t>fumador</a:t>
            </a:r>
            <a:endParaRPr lang="en-US" sz="1620" b="1" dirty="0">
              <a:solidFill>
                <a:srgbClr val="FF5600"/>
              </a:solidFill>
            </a:endParaRPr>
          </a:p>
        </p:txBody>
      </p:sp>
      <p:sp>
        <p:nvSpPr>
          <p:cNvPr id="17" name="Google Shape;365;g2c07f5df07d_0_166">
            <a:extLst>
              <a:ext uri="{FF2B5EF4-FFF2-40B4-BE49-F238E27FC236}">
                <a16:creationId xmlns:a16="http://schemas.microsoft.com/office/drawing/2014/main" id="{04A12274-AE95-588B-BB61-65051E1C2037}"/>
              </a:ext>
            </a:extLst>
          </p:cNvPr>
          <p:cNvSpPr txBox="1">
            <a:spLocks/>
          </p:cNvSpPr>
          <p:nvPr/>
        </p:nvSpPr>
        <p:spPr>
          <a:xfrm rot="1720714">
            <a:off x="5921605" y="5327011"/>
            <a:ext cx="1087737" cy="3998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320" b="1">
                <a:solidFill>
                  <a:srgbClr val="FF5600"/>
                </a:solidFill>
              </a:rPr>
              <a:t>Retroceder</a:t>
            </a:r>
          </a:p>
        </p:txBody>
      </p:sp>
      <p:sp>
        <p:nvSpPr>
          <p:cNvPr id="18" name="Google Shape;366;g2c07f5df07d_0_166">
            <a:extLst>
              <a:ext uri="{FF2B5EF4-FFF2-40B4-BE49-F238E27FC236}">
                <a16:creationId xmlns:a16="http://schemas.microsoft.com/office/drawing/2014/main" id="{5387B013-FF82-4DCB-6BDE-7FAB271F4FC1}"/>
              </a:ext>
            </a:extLst>
          </p:cNvPr>
          <p:cNvSpPr txBox="1">
            <a:spLocks/>
          </p:cNvSpPr>
          <p:nvPr/>
        </p:nvSpPr>
        <p:spPr>
          <a:xfrm rot="-3302682">
            <a:off x="1540007" y="3576062"/>
            <a:ext cx="1303808" cy="399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320" b="1">
                <a:solidFill>
                  <a:srgbClr val="FF5600"/>
                </a:solidFill>
              </a:rPr>
              <a:t>Maduración</a:t>
            </a:r>
          </a:p>
        </p:txBody>
      </p:sp>
      <p:sp>
        <p:nvSpPr>
          <p:cNvPr id="19" name="Google Shape;367;g2c07f5df07d_0_166">
            <a:extLst>
              <a:ext uri="{FF2B5EF4-FFF2-40B4-BE49-F238E27FC236}">
                <a16:creationId xmlns:a16="http://schemas.microsoft.com/office/drawing/2014/main" id="{7566E3F7-E838-D1C1-EF4F-1195206397AB}"/>
              </a:ext>
            </a:extLst>
          </p:cNvPr>
          <p:cNvSpPr txBox="1">
            <a:spLocks/>
          </p:cNvSpPr>
          <p:nvPr/>
        </p:nvSpPr>
        <p:spPr>
          <a:xfrm rot="-480198">
            <a:off x="3484062" y="2044011"/>
            <a:ext cx="1303597" cy="400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320" b="1">
                <a:solidFill>
                  <a:srgbClr val="FF5600"/>
                </a:solidFill>
              </a:rPr>
              <a:t>Indecisión</a:t>
            </a:r>
          </a:p>
        </p:txBody>
      </p:sp>
      <p:sp>
        <p:nvSpPr>
          <p:cNvPr id="20" name="Google Shape;368;g2c07f5df07d_0_166">
            <a:extLst>
              <a:ext uri="{FF2B5EF4-FFF2-40B4-BE49-F238E27FC236}">
                <a16:creationId xmlns:a16="http://schemas.microsoft.com/office/drawing/2014/main" id="{014E3072-113F-B398-B769-4732750F86A2}"/>
              </a:ext>
            </a:extLst>
          </p:cNvPr>
          <p:cNvSpPr txBox="1">
            <a:spLocks/>
          </p:cNvSpPr>
          <p:nvPr/>
        </p:nvSpPr>
        <p:spPr>
          <a:xfrm rot="769834">
            <a:off x="7837985" y="2274769"/>
            <a:ext cx="1303651" cy="3999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320" b="1">
                <a:solidFill>
                  <a:srgbClr val="FF5600"/>
                </a:solidFill>
              </a:rPr>
              <a:t>Preparación</a:t>
            </a:r>
          </a:p>
        </p:txBody>
      </p:sp>
      <p:sp>
        <p:nvSpPr>
          <p:cNvPr id="21" name="Google Shape;369;g2c07f5df07d_0_166">
            <a:extLst>
              <a:ext uri="{FF2B5EF4-FFF2-40B4-BE49-F238E27FC236}">
                <a16:creationId xmlns:a16="http://schemas.microsoft.com/office/drawing/2014/main" id="{9F72849C-7BF6-C2FD-07E1-3B215001C1D2}"/>
              </a:ext>
            </a:extLst>
          </p:cNvPr>
          <p:cNvSpPr txBox="1">
            <a:spLocks/>
          </p:cNvSpPr>
          <p:nvPr/>
        </p:nvSpPr>
        <p:spPr>
          <a:xfrm rot="3800267">
            <a:off x="10503747" y="3617241"/>
            <a:ext cx="949346" cy="3996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320" b="1">
                <a:solidFill>
                  <a:srgbClr val="FF5600"/>
                </a:solidFill>
              </a:rPr>
              <a:t>Acción</a:t>
            </a:r>
          </a:p>
        </p:txBody>
      </p:sp>
      <p:sp>
        <p:nvSpPr>
          <p:cNvPr id="22" name="Google Shape;370;g2c07f5df07d_0_166">
            <a:extLst>
              <a:ext uri="{FF2B5EF4-FFF2-40B4-BE49-F238E27FC236}">
                <a16:creationId xmlns:a16="http://schemas.microsoft.com/office/drawing/2014/main" id="{005ED1BC-CCFD-E4F1-3B67-C0413F443B5C}"/>
              </a:ext>
            </a:extLst>
          </p:cNvPr>
          <p:cNvSpPr txBox="1">
            <a:spLocks/>
          </p:cNvSpPr>
          <p:nvPr/>
        </p:nvSpPr>
        <p:spPr>
          <a:xfrm rot="-2362873">
            <a:off x="9562708" y="5200176"/>
            <a:ext cx="1058030" cy="4001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320" b="1" dirty="0" err="1">
                <a:solidFill>
                  <a:srgbClr val="FF5600"/>
                </a:solidFill>
              </a:rPr>
              <a:t>Mantenga</a:t>
            </a:r>
            <a:endParaRPr lang="en-US" sz="1320" b="1" dirty="0">
              <a:solidFill>
                <a:srgbClr val="FF5600"/>
              </a:solidFill>
            </a:endParaRPr>
          </a:p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620" b="1" dirty="0">
              <a:solidFill>
                <a:srgbClr val="FF5600"/>
              </a:solidFill>
            </a:endParaRPr>
          </a:p>
        </p:txBody>
      </p:sp>
      <p:sp>
        <p:nvSpPr>
          <p:cNvPr id="23" name="Google Shape;371;g2c07f5df07d_0_166">
            <a:extLst>
              <a:ext uri="{FF2B5EF4-FFF2-40B4-BE49-F238E27FC236}">
                <a16:creationId xmlns:a16="http://schemas.microsoft.com/office/drawing/2014/main" id="{99DD51D3-02EB-A1F0-63A5-1DB9704FCD60}"/>
              </a:ext>
            </a:extLst>
          </p:cNvPr>
          <p:cNvSpPr txBox="1">
            <a:spLocks/>
          </p:cNvSpPr>
          <p:nvPr/>
        </p:nvSpPr>
        <p:spPr>
          <a:xfrm>
            <a:off x="7435864" y="4036425"/>
            <a:ext cx="1087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320" b="1" dirty="0" err="1">
                <a:solidFill>
                  <a:srgbClr val="FF5600"/>
                </a:solidFill>
              </a:rPr>
              <a:t>Retroceder</a:t>
            </a:r>
            <a:endParaRPr lang="en-US" sz="1320" b="1" dirty="0">
              <a:solidFill>
                <a:srgbClr val="FF5600"/>
              </a:solidFill>
            </a:endParaRPr>
          </a:p>
        </p:txBody>
      </p:sp>
      <p:sp>
        <p:nvSpPr>
          <p:cNvPr id="24" name="Google Shape;372;g2c07f5df07d_0_166">
            <a:extLst>
              <a:ext uri="{FF2B5EF4-FFF2-40B4-BE49-F238E27FC236}">
                <a16:creationId xmlns:a16="http://schemas.microsoft.com/office/drawing/2014/main" id="{244BCDCB-B154-A121-893D-DDF8CC023130}"/>
              </a:ext>
            </a:extLst>
          </p:cNvPr>
          <p:cNvSpPr txBox="1">
            <a:spLocks/>
          </p:cNvSpPr>
          <p:nvPr/>
        </p:nvSpPr>
        <p:spPr>
          <a:xfrm>
            <a:off x="5232975" y="6212875"/>
            <a:ext cx="1552200" cy="399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320" b="1">
                <a:solidFill>
                  <a:srgbClr val="FF5600"/>
                </a:solidFill>
              </a:rPr>
              <a:t>Estabilización</a:t>
            </a:r>
          </a:p>
        </p:txBody>
      </p:sp>
      <p:cxnSp>
        <p:nvCxnSpPr>
          <p:cNvPr id="25" name="Google Shape;373;g2c07f5df07d_0_166">
            <a:extLst>
              <a:ext uri="{FF2B5EF4-FFF2-40B4-BE49-F238E27FC236}">
                <a16:creationId xmlns:a16="http://schemas.microsoft.com/office/drawing/2014/main" id="{D2E0E0AC-9A52-6214-ACE9-A0BBD01697E5}"/>
              </a:ext>
            </a:extLst>
          </p:cNvPr>
          <p:cNvCxnSpPr>
            <a:stCxn id="9" idx="0"/>
          </p:cNvCxnSpPr>
          <p:nvPr/>
        </p:nvCxnSpPr>
        <p:spPr>
          <a:xfrm flipV="1">
            <a:off x="1462034" y="3382191"/>
            <a:ext cx="826285" cy="1390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374;g2c07f5df07d_0_166">
            <a:extLst>
              <a:ext uri="{FF2B5EF4-FFF2-40B4-BE49-F238E27FC236}">
                <a16:creationId xmlns:a16="http://schemas.microsoft.com/office/drawing/2014/main" id="{1D630CBC-21D4-6AED-BCCF-CE27524080E6}"/>
              </a:ext>
            </a:extLst>
          </p:cNvPr>
          <p:cNvCxnSpPr>
            <a:stCxn id="10" idx="0"/>
            <a:endCxn id="11" idx="1"/>
          </p:cNvCxnSpPr>
          <p:nvPr/>
        </p:nvCxnSpPr>
        <p:spPr>
          <a:xfrm flipV="1">
            <a:off x="2777248" y="2244075"/>
            <a:ext cx="2774102" cy="47967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" name="Google Shape;375;g2c07f5df07d_0_166">
            <a:extLst>
              <a:ext uri="{FF2B5EF4-FFF2-40B4-BE49-F238E27FC236}">
                <a16:creationId xmlns:a16="http://schemas.microsoft.com/office/drawing/2014/main" id="{0570BB6B-411A-CEFF-F33A-D56811A6C7B4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7799294" y="2244075"/>
            <a:ext cx="1653756" cy="59922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376;g2c07f5df07d_0_166">
            <a:extLst>
              <a:ext uri="{FF2B5EF4-FFF2-40B4-BE49-F238E27FC236}">
                <a16:creationId xmlns:a16="http://schemas.microsoft.com/office/drawing/2014/main" id="{7C97CC37-8CCA-ABE2-70CE-F954EDF9D1E8}"/>
              </a:ext>
            </a:extLst>
          </p:cNvPr>
          <p:cNvCxnSpPr/>
          <p:nvPr/>
        </p:nvCxnSpPr>
        <p:spPr>
          <a:xfrm>
            <a:off x="10972972" y="3095450"/>
            <a:ext cx="209488" cy="128757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377;g2c07f5df07d_0_166">
            <a:extLst>
              <a:ext uri="{FF2B5EF4-FFF2-40B4-BE49-F238E27FC236}">
                <a16:creationId xmlns:a16="http://schemas.microsoft.com/office/drawing/2014/main" id="{E05D3DB5-A957-DFD1-3A8E-982D8F0B2638}"/>
              </a:ext>
            </a:extLst>
          </p:cNvPr>
          <p:cNvCxnSpPr>
            <a:stCxn id="13" idx="1"/>
            <a:endCxn id="15" idx="3"/>
          </p:cNvCxnSpPr>
          <p:nvPr/>
        </p:nvCxnSpPr>
        <p:spPr>
          <a:xfrm flipH="1" flipV="1">
            <a:off x="5373950" y="4530775"/>
            <a:ext cx="4297650" cy="58879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378;g2c07f5df07d_0_166">
            <a:extLst>
              <a:ext uri="{FF2B5EF4-FFF2-40B4-BE49-F238E27FC236}">
                <a16:creationId xmlns:a16="http://schemas.microsoft.com/office/drawing/2014/main" id="{7E98A61F-5A56-55C2-8942-2E40DC4E14B2}"/>
              </a:ext>
            </a:extLst>
          </p:cNvPr>
          <p:cNvCxnSpPr>
            <a:stCxn id="13" idx="2"/>
            <a:endCxn id="14" idx="3"/>
          </p:cNvCxnSpPr>
          <p:nvPr/>
        </p:nvCxnSpPr>
        <p:spPr>
          <a:xfrm flipH="1">
            <a:off x="9453049" y="4848483"/>
            <a:ext cx="1426564" cy="167459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379;g2c07f5df07d_0_166">
            <a:extLst>
              <a:ext uri="{FF2B5EF4-FFF2-40B4-BE49-F238E27FC236}">
                <a16:creationId xmlns:a16="http://schemas.microsoft.com/office/drawing/2014/main" id="{B38E81B9-00F9-EC4D-38A7-A6388BC41636}"/>
              </a:ext>
            </a:extLst>
          </p:cNvPr>
          <p:cNvCxnSpPr/>
          <p:nvPr/>
        </p:nvCxnSpPr>
        <p:spPr>
          <a:xfrm flipH="1">
            <a:off x="4328250" y="6404816"/>
            <a:ext cx="2446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380;g2c07f5df07d_0_166">
            <a:extLst>
              <a:ext uri="{FF2B5EF4-FFF2-40B4-BE49-F238E27FC236}">
                <a16:creationId xmlns:a16="http://schemas.microsoft.com/office/drawing/2014/main" id="{996433CF-BF58-99D6-B38B-40EAEB879482}"/>
              </a:ext>
            </a:extLst>
          </p:cNvPr>
          <p:cNvCxnSpPr>
            <a:stCxn id="14" idx="0"/>
            <a:endCxn id="15" idx="2"/>
          </p:cNvCxnSpPr>
          <p:nvPr/>
        </p:nvCxnSpPr>
        <p:spPr>
          <a:xfrm flipH="1" flipV="1">
            <a:off x="4288750" y="4730725"/>
            <a:ext cx="3830362" cy="1592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3" name="Google Shape;381;g2c07f5df07d_0_166">
            <a:extLst>
              <a:ext uri="{FF2B5EF4-FFF2-40B4-BE49-F238E27FC236}">
                <a16:creationId xmlns:a16="http://schemas.microsoft.com/office/drawing/2014/main" id="{FE411EB0-F9DA-5F79-DBED-0B6E86C6C9B0}"/>
              </a:ext>
            </a:extLst>
          </p:cNvPr>
          <p:cNvCxnSpPr>
            <a:stCxn id="15" idx="0"/>
            <a:endCxn id="11" idx="2"/>
          </p:cNvCxnSpPr>
          <p:nvPr/>
        </p:nvCxnSpPr>
        <p:spPr>
          <a:xfrm flipV="1">
            <a:off x="4288750" y="2444025"/>
            <a:ext cx="2386572" cy="1886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4" name="Google Shape;382;g2c07f5df07d_0_166">
            <a:extLst>
              <a:ext uri="{FF2B5EF4-FFF2-40B4-BE49-F238E27FC236}">
                <a16:creationId xmlns:a16="http://schemas.microsoft.com/office/drawing/2014/main" id="{3A7E7E8A-2897-9628-6BC1-7AC59738F7D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4225" y="5338675"/>
            <a:ext cx="874200" cy="8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83;g2c07f5df07d_0_166">
            <a:extLst>
              <a:ext uri="{FF2B5EF4-FFF2-40B4-BE49-F238E27FC236}">
                <a16:creationId xmlns:a16="http://schemas.microsoft.com/office/drawing/2014/main" id="{0BE498F5-E0AF-9182-C5AD-C199C925E8E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71600" y="3495325"/>
            <a:ext cx="783300" cy="7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84;g2c07f5df07d_0_166">
            <a:extLst>
              <a:ext uri="{FF2B5EF4-FFF2-40B4-BE49-F238E27FC236}">
                <a16:creationId xmlns:a16="http://schemas.microsoft.com/office/drawing/2014/main" id="{86FEC27C-5637-A3DE-CC03-7CF14BFB30B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6750" y="3086448"/>
            <a:ext cx="433199" cy="128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85;g2c07f5df07d_0_166">
            <a:extLst>
              <a:ext uri="{FF2B5EF4-FFF2-40B4-BE49-F238E27FC236}">
                <a16:creationId xmlns:a16="http://schemas.microsoft.com/office/drawing/2014/main" id="{2DCD3105-7FDF-7270-451F-2812D055265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08125" y="3157649"/>
            <a:ext cx="1244825" cy="12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6;g2c07f5df07d_0_166">
            <a:extLst>
              <a:ext uri="{FF2B5EF4-FFF2-40B4-BE49-F238E27FC236}">
                <a16:creationId xmlns:a16="http://schemas.microsoft.com/office/drawing/2014/main" id="{6F854E33-080D-B469-5877-3F180C833FD4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Ορθογώνιο 7">
            <a:extLst>
              <a:ext uri="{FF2B5EF4-FFF2-40B4-BE49-F238E27FC236}">
                <a16:creationId xmlns:a16="http://schemas.microsoft.com/office/drawing/2014/main" id="{C9822303-891C-9E1A-284A-E615F17DD25F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64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B8359C-6A8B-4240-AAE2-A5B33C56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Si quiero dejarlo, tengo que 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295224-FA26-DE45-2EFB-ED56B9E7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8080392" cy="4865977"/>
          </a:xfrm>
        </p:spPr>
        <p:txBody>
          <a:bodyPr>
            <a:normAutofit fontScale="92500"/>
          </a:bodyPr>
          <a:lstStyle/>
          <a:p>
            <a:pPr marL="0" lvl="0" indent="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</a:rPr>
              <a:t>Reúnase con un adicólogo que evaluará sus necesidades y le hará recomendaciones, ya sea : </a:t>
            </a:r>
            <a:endParaRPr lang="en-US" sz="2400" dirty="0">
              <a:solidFill>
                <a:srgbClr val="000000"/>
              </a:solidFill>
            </a:endParaRPr>
          </a:p>
          <a:p>
            <a:pPr marL="457200" marR="0" lvl="0" indent="-35687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Sustitutos de la nicotina (chicles, pastillas para chupar, parches)</a:t>
            </a:r>
          </a:p>
          <a:p>
            <a:pPr marL="457200" marR="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Evitar los desencadenantes</a:t>
            </a:r>
          </a:p>
          <a:p>
            <a:pPr marL="457200" marR="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No tenga "sólo uno</a:t>
            </a:r>
          </a:p>
          <a:p>
            <a:pPr marL="457200" marR="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Ponte en forma</a:t>
            </a:r>
          </a:p>
          <a:p>
            <a:pPr marL="457200" marR="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Terapias conductuales y cognitivas </a:t>
            </a:r>
          </a:p>
          <a:p>
            <a:pPr marL="457200" marR="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Terapias de grupo</a:t>
            </a:r>
          </a:p>
          <a:p>
            <a:pPr marL="457200" marR="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Recuérdate a ti mismo los beneficios</a:t>
            </a:r>
          </a:p>
          <a:p>
            <a:endParaRPr lang="el-GR" dirty="0"/>
          </a:p>
        </p:txBody>
      </p:sp>
      <p:pic>
        <p:nvPicPr>
          <p:cNvPr id="4" name="Google Shape;394;g2c07f5df07d_0_207">
            <a:extLst>
              <a:ext uri="{FF2B5EF4-FFF2-40B4-BE49-F238E27FC236}">
                <a16:creationId xmlns:a16="http://schemas.microsoft.com/office/drawing/2014/main" id="{E04648CF-2405-1204-8AF1-AF9A77648E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8391" y="1799999"/>
            <a:ext cx="3436452" cy="2290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95;g2c07f5df07d_0_207">
            <a:extLst>
              <a:ext uri="{FF2B5EF4-FFF2-40B4-BE49-F238E27FC236}">
                <a16:creationId xmlns:a16="http://schemas.microsoft.com/office/drawing/2014/main" id="{D2958912-04D0-B402-8054-3B9ED0BF9190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9D16CA01-1DAD-4151-3160-A01326C8BDDE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28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5E510C-8387-F2A8-FDB3-2EF72208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Consejos prácticos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345EA1-6395-6DEA-3AF5-9CAA72B9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7456448" cy="4865977"/>
          </a:xfrm>
        </p:spPr>
        <p:txBody>
          <a:bodyPr>
            <a:normAutofit fontScale="92500"/>
          </a:bodyPr>
          <a:lstStyle/>
          <a:p>
            <a:pPr marL="457200" lvl="0" indent="-35687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Toma un sustituto (fruta, chicle...) cuando sientas hambre.</a:t>
            </a:r>
          </a:p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Manténgase físicamente activo.</a:t>
            </a:r>
          </a:p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Respira hondo.</a:t>
            </a:r>
          </a:p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Bebe mucha agua.</a:t>
            </a:r>
          </a:p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Haz cuentas: calcula cuánto ahorrarás si dejas de fumar.</a:t>
            </a:r>
          </a:p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Sustituye el café/café por infusiones o fruta.</a:t>
            </a:r>
          </a:p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Intentar reducir tu consumo ya es una muy buena intención.</a:t>
            </a:r>
          </a:p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20"/>
            </a:pPr>
            <a:r>
              <a:rPr lang="en-US" sz="2400" dirty="0">
                <a:solidFill>
                  <a:srgbClr val="000000"/>
                </a:solidFill>
              </a:rPr>
              <a:t>Hacer ejercicios de relajación (sofrología, yoga, etc.)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p:pic>
        <p:nvPicPr>
          <p:cNvPr id="4" name="Google Shape;401;g2c07f5df07d_0_250">
            <a:extLst>
              <a:ext uri="{FF2B5EF4-FFF2-40B4-BE49-F238E27FC236}">
                <a16:creationId xmlns:a16="http://schemas.microsoft.com/office/drawing/2014/main" id="{505209DF-9F3F-94F8-97AA-2CC258F767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141" y="1358400"/>
            <a:ext cx="4419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04;g2c07f5df07d_0_250">
            <a:extLst>
              <a:ext uri="{FF2B5EF4-FFF2-40B4-BE49-F238E27FC236}">
                <a16:creationId xmlns:a16="http://schemas.microsoft.com/office/drawing/2014/main" id="{B508C8BD-3602-1677-125D-F28E098E8CCE}"/>
              </a:ext>
            </a:extLst>
          </p:cNvPr>
          <p:cNvSpPr/>
          <p:nvPr/>
        </p:nvSpPr>
        <p:spPr>
          <a:xfrm>
            <a:off x="9780307" y="622238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22495247-93AF-5C5F-F776-D0E000996149}"/>
              </a:ext>
            </a:extLst>
          </p:cNvPr>
          <p:cNvSpPr/>
          <p:nvPr/>
        </p:nvSpPr>
        <p:spPr>
          <a:xfrm>
            <a:off x="7799294" y="-3932"/>
            <a:ext cx="439144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5.1.2 Información sobre el consumo de tabaco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44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1484EB88-4E9B-FF42-837D-DFA3AD2F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5.1.3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Información sobre la adicción a las pantallas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1" y="2849843"/>
            <a:ext cx="6210548" cy="347011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/>
              <a:t>Sensibilizar sobre el impacto de la adicción a las pantallas</a:t>
            </a:r>
          </a:p>
          <a:p>
            <a:pPr lvl="0"/>
            <a:r>
              <a:rPr lang="en-US" sz="2400" dirty="0"/>
              <a:t>Proporcionar herramientas para identificar comportamientos adictivos</a:t>
            </a:r>
          </a:p>
          <a:p>
            <a:pPr lvl="0"/>
            <a:r>
              <a:rPr lang="en-US" sz="2400" dirty="0"/>
              <a:t>Desarrollar estrategias para gestionar el uso de pantallas</a:t>
            </a:r>
          </a:p>
          <a:p>
            <a:pPr marL="0" lvl="0" indent="0">
              <a:buNone/>
            </a:pPr>
            <a:endParaRPr lang="el-GR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37B51-7E9C-1528-35C9-C476EF583002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7502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D09D8D8E-C386-CF2C-C5EE-70272CD4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Introducción : adicción a las pantallas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3023F8C-D272-670C-D96C-06E02BBD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7122961" cy="4865977"/>
          </a:xfrm>
        </p:spPr>
        <p:txBody>
          <a:bodyPr>
            <a:normAutofit/>
          </a:bodyPr>
          <a:lstStyle/>
          <a:p>
            <a:r>
              <a:rPr lang="en-US" dirty="0"/>
              <a:t>La adicción a las pantallas, una preocupación creciente en la era digital actual, representa un apego excesivo e incontrolable a los dispositivos digitales.</a:t>
            </a:r>
          </a:p>
          <a:p>
            <a:r>
              <a:rPr lang="en-US" dirty="0"/>
              <a:t>Las consecuencias son de gran alcance: afectan a la salud mental, al bienestar físico y a la calidad de las relaciones interpersonales.</a:t>
            </a:r>
          </a:p>
          <a:p>
            <a:r>
              <a:rPr lang="en-US" dirty="0"/>
              <a:t>Cuanto más tiempo pasamos delante de una pantalla, más urgente es tomar conciencia de ello y desarrollar estrategias para reducir su impacto.</a:t>
            </a:r>
          </a:p>
          <a:p>
            <a:endParaRPr lang="el-GR" dirty="0"/>
          </a:p>
        </p:txBody>
      </p:sp>
      <p:pic>
        <p:nvPicPr>
          <p:cNvPr id="7" name="Google Shape;422;g2c0183aed00_0_281">
            <a:extLst>
              <a:ext uri="{FF2B5EF4-FFF2-40B4-BE49-F238E27FC236}">
                <a16:creationId xmlns:a16="http://schemas.microsoft.com/office/drawing/2014/main" id="{4243FCDB-2B13-58BA-DB12-70BC25C9E5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7328" y="1799999"/>
            <a:ext cx="3877536" cy="36433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23;g2c0183aed00_0_281">
            <a:extLst>
              <a:ext uri="{FF2B5EF4-FFF2-40B4-BE49-F238E27FC236}">
                <a16:creationId xmlns:a16="http://schemas.microsoft.com/office/drawing/2014/main" id="{7A3ACDEE-0BBE-9D0E-02A0-AF1932E29BE9}"/>
              </a:ext>
            </a:extLst>
          </p:cNvPr>
          <p:cNvSpPr/>
          <p:nvPr/>
        </p:nvSpPr>
        <p:spPr>
          <a:xfrm>
            <a:off x="978030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1B788C87-C27A-793F-85EB-C3674D802BF9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00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DD24E6-3BDD-1BA8-83BE-683B5FB2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Identificación de la dependencia de la pantalla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B7AF2A-00CA-C98D-6022-4171D0174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7122961" cy="4865977"/>
          </a:xfrm>
        </p:spPr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Algunas pautas para identificar la adicción a las pantallas :</a:t>
            </a:r>
          </a:p>
          <a:p>
            <a:pPr marL="228600" lvl="0" indent="-266700" algn="l" rtl="0"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Incapacidad para controlar la cantidad de tiempo que pasan delante de la pantalla, con el impulso de pasar cada vez más tiempo porque es donde se sienten más cómodos. </a:t>
            </a:r>
          </a:p>
          <a:p>
            <a:pPr marL="228600" lvl="0" indent="-266700" algn="l" rtl="0"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Una actitud de negación cuando alguien cercano les señala que pasan mucho tiempo haciendo esto; </a:t>
            </a:r>
          </a:p>
          <a:p>
            <a:pPr marL="228600" lvl="0" indent="-266700" algn="l" rtl="0"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Sentirse vacío o deprimido lejos de las pantallas; 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l-GR" dirty="0"/>
          </a:p>
        </p:txBody>
      </p:sp>
      <p:pic>
        <p:nvPicPr>
          <p:cNvPr id="4" name="Google Shape;431;g2c0183aed00_0_299">
            <a:extLst>
              <a:ext uri="{FF2B5EF4-FFF2-40B4-BE49-F238E27FC236}">
                <a16:creationId xmlns:a16="http://schemas.microsoft.com/office/drawing/2014/main" id="{88770865-F081-C9AB-D7EC-1CC6DBFF749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6575" y="2105125"/>
            <a:ext cx="3455425" cy="34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32;g2c0183aed00_0_299">
            <a:extLst>
              <a:ext uri="{FF2B5EF4-FFF2-40B4-BE49-F238E27FC236}">
                <a16:creationId xmlns:a16="http://schemas.microsoft.com/office/drawing/2014/main" id="{6F789F1B-DE2C-B165-155C-86908E3D8DC1}"/>
              </a:ext>
            </a:extLst>
          </p:cNvPr>
          <p:cNvSpPr/>
          <p:nvPr/>
        </p:nvSpPr>
        <p:spPr>
          <a:xfrm>
            <a:off x="9780307" y="62423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0EC0F600-3CFB-F339-9C5F-AD701FB22C22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22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0F794A-680B-B95D-EC23-7AC7C52D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Identificación de la dependencia de la pantalla</a:t>
            </a:r>
            <a:endParaRPr lang="el-GR" dirty="0"/>
          </a:p>
        </p:txBody>
      </p:sp>
      <p:pic>
        <p:nvPicPr>
          <p:cNvPr id="4" name="Google Shape;438;g2c0183aed00_0_308">
            <a:extLst>
              <a:ext uri="{FF2B5EF4-FFF2-40B4-BE49-F238E27FC236}">
                <a16:creationId xmlns:a16="http://schemas.microsoft.com/office/drawing/2014/main" id="{661670A1-16D3-FA67-41C0-6D05C2737B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2048" y="538252"/>
            <a:ext cx="4942377" cy="49423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41;g2c0183aed00_0_308">
            <a:extLst>
              <a:ext uri="{FF2B5EF4-FFF2-40B4-BE49-F238E27FC236}">
                <a16:creationId xmlns:a16="http://schemas.microsoft.com/office/drawing/2014/main" id="{4E5BA95F-61E6-817A-FFB1-94B760CDBDC9}"/>
              </a:ext>
            </a:extLst>
          </p:cNvPr>
          <p:cNvSpPr/>
          <p:nvPr/>
        </p:nvSpPr>
        <p:spPr>
          <a:xfrm>
            <a:off x="978030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9DE39760-7020-B52E-9B89-3DE47B3BD185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819E82-B3A3-AF12-E029-81BCFA26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7574782" cy="4865977"/>
          </a:xfrm>
        </p:spPr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Algunas pautas para identificar la adicción a las pantallas :</a:t>
            </a:r>
          </a:p>
          <a:p>
            <a:pPr marL="228600" lvl="0" indent="-266700" algn="l" rtl="0"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Agresividad cuando no se puede acceder a las pantallas o a la red;</a:t>
            </a:r>
          </a:p>
          <a:p>
            <a:pPr marL="228600" lvl="0" indent="-266700" algn="l" rtl="0"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Falta de interés por cualquier otra actividad, incluidas las cosas que normalmente les gustan (por ejemplo, la escuela, el trabajo, pasar tiempo con la familia o los amigos). Esto puede provocar dificultades en la escuela o el trabajo; </a:t>
            </a:r>
          </a:p>
          <a:p>
            <a:pPr marL="228600" lvl="0" indent="-266700" algn="l" rtl="0"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Evitación de relaciones y responsabilidades.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58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73278C-9C04-BB0C-A682-8047BC8C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Los efectos de la adicción a las pantallas (1)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31F567-A2A4-025E-135E-05F11A45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133257" cy="4865977"/>
          </a:xfrm>
        </p:spPr>
        <p:txBody>
          <a:bodyPr>
            <a:normAutofit lnSpcReduction="1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Sobre la salud de niños y adolescentes</a:t>
            </a:r>
          </a:p>
          <a:p>
            <a:pPr marL="228600" lvl="0" indent="-2667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Visión</a:t>
            </a:r>
          </a:p>
          <a:p>
            <a:pPr marL="2286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Problemas emocionales, afectivos y de bienestar</a:t>
            </a:r>
          </a:p>
          <a:p>
            <a:pPr marL="228600" lvl="0" indent="-266700" algn="l" rtl="0"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Efectos de la exposición y el uso de pantallas en el sueño</a:t>
            </a:r>
          </a:p>
          <a:p>
            <a:pPr marL="228600" lvl="0" indent="-266700" algn="l" rtl="0">
              <a:lnSpc>
                <a:spcPct val="110000"/>
              </a:lnSpc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Aumento de los actos de violencia y agresividad, asociados o no a la violencia en los videojuegos</a:t>
            </a:r>
          </a:p>
          <a:p>
            <a:pPr marL="2286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Pornografía, ciberacoso y sexting</a:t>
            </a:r>
          </a:p>
          <a:p>
            <a:endParaRPr lang="el-GR" dirty="0"/>
          </a:p>
        </p:txBody>
      </p:sp>
      <p:pic>
        <p:nvPicPr>
          <p:cNvPr id="4" name="Google Shape;449;g2c0183aed00_0_314">
            <a:extLst>
              <a:ext uri="{FF2B5EF4-FFF2-40B4-BE49-F238E27FC236}">
                <a16:creationId xmlns:a16="http://schemas.microsoft.com/office/drawing/2014/main" id="{1EC14F92-F821-11E5-64B5-7FA3F8C473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706" y="1808067"/>
            <a:ext cx="5034327" cy="3355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0;g2c0183aed00_0_314">
            <a:extLst>
              <a:ext uri="{FF2B5EF4-FFF2-40B4-BE49-F238E27FC236}">
                <a16:creationId xmlns:a16="http://schemas.microsoft.com/office/drawing/2014/main" id="{6782591E-64C1-299C-1EDC-702965A44285}"/>
              </a:ext>
            </a:extLst>
          </p:cNvPr>
          <p:cNvSpPr/>
          <p:nvPr/>
        </p:nvSpPr>
        <p:spPr>
          <a:xfrm>
            <a:off x="9780307" y="61924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6148F482-5028-C4C7-BE3D-AF9EFE34E882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90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73278C-9C04-BB0C-A682-8047BC8C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Los efectos de la adicción a las pantallas (2)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31F567-A2A4-025E-135E-05F11A45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133257" cy="4865977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Sobre la salud de los adultos</a:t>
            </a:r>
          </a:p>
          <a:p>
            <a:pPr marL="228600" lvl="0" indent="-2667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Trastornos del sueño</a:t>
            </a:r>
          </a:p>
          <a:p>
            <a:pPr marL="2286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Impacto psicológico y social</a:t>
            </a:r>
          </a:p>
          <a:p>
            <a:pPr marL="2286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Los TME afectan principalmente a la región lumbar, el cuello, los hombros, los codos y las muñecas. </a:t>
            </a:r>
          </a:p>
          <a:p>
            <a:pPr marL="2286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Sedentarismo, falta de actividad física. </a:t>
            </a:r>
          </a:p>
          <a:p>
            <a:endParaRPr lang="el-GR" dirty="0"/>
          </a:p>
        </p:txBody>
      </p:sp>
      <p:pic>
        <p:nvPicPr>
          <p:cNvPr id="6" name="Google Shape;458;g2c0183aed00_0_322">
            <a:extLst>
              <a:ext uri="{FF2B5EF4-FFF2-40B4-BE49-F238E27FC236}">
                <a16:creationId xmlns:a16="http://schemas.microsoft.com/office/drawing/2014/main" id="{B01CB192-7A71-CBD5-A31E-1AECE79C10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5799" y="1799999"/>
            <a:ext cx="4428201" cy="29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59;g2c0183aed00_0_322">
            <a:extLst>
              <a:ext uri="{FF2B5EF4-FFF2-40B4-BE49-F238E27FC236}">
                <a16:creationId xmlns:a16="http://schemas.microsoft.com/office/drawing/2014/main" id="{EF1EFEBA-5B6E-01F5-B7BA-AEB220B21A26}"/>
              </a:ext>
            </a:extLst>
          </p:cNvPr>
          <p:cNvSpPr/>
          <p:nvPr/>
        </p:nvSpPr>
        <p:spPr>
          <a:xfrm>
            <a:off x="9780307" y="61924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4B6C1B6-5FA9-EB51-E118-7EB35E80A8F7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73278C-9C04-BB0C-A682-8047BC8C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Los efectos de la adicción a las pantallas (3)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31F567-A2A4-025E-135E-05F11A45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7219781" cy="4865977"/>
          </a:xfrm>
        </p:spPr>
        <p:txBody>
          <a:bodyPr>
            <a:normAutofit fontScale="925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Sobre la salud de los adultos</a:t>
            </a:r>
          </a:p>
          <a:p>
            <a:pPr marL="228600" lvl="0" indent="-2667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Desequilibrios alimentarios que pueden provocar aumento de peso y obesidad, y riesgo de diabetes de tipo 2. </a:t>
            </a:r>
          </a:p>
          <a:p>
            <a:pPr marL="228600" lvl="0" indent="-2667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Problemas de visión</a:t>
            </a:r>
          </a:p>
          <a:p>
            <a:pPr marL="228600" lvl="0" indent="-2667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Cefaleas, astenia </a:t>
            </a:r>
          </a:p>
          <a:p>
            <a:pPr marL="228600" lvl="0" indent="-2667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Mayor pérdida de autonomía en las personas mayores que pasan más de 5 horas al día delante de una pantalla.</a:t>
            </a:r>
          </a:p>
        </p:txBody>
      </p:sp>
      <p:pic>
        <p:nvPicPr>
          <p:cNvPr id="4" name="Google Shape;465;g2c0183aed00_0_330">
            <a:extLst>
              <a:ext uri="{FF2B5EF4-FFF2-40B4-BE49-F238E27FC236}">
                <a16:creationId xmlns:a16="http://schemas.microsoft.com/office/drawing/2014/main" id="{6C01E7D4-1A62-7940-545B-5ECDDE98F24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266" y="1399800"/>
            <a:ext cx="4058400" cy="4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68;g2c0183aed00_0_330">
            <a:extLst>
              <a:ext uri="{FF2B5EF4-FFF2-40B4-BE49-F238E27FC236}">
                <a16:creationId xmlns:a16="http://schemas.microsoft.com/office/drawing/2014/main" id="{B748E929-273A-8126-2F3D-F5F22B130F1D}"/>
              </a:ext>
            </a:extLst>
          </p:cNvPr>
          <p:cNvSpPr/>
          <p:nvPr/>
        </p:nvSpPr>
        <p:spPr>
          <a:xfrm>
            <a:off x="9780307" y="62622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56AC5F7-9A3D-DA14-B925-1E25A39BA9B0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45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37EB2F-4943-832B-1BE0-51BDEF91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Recomendaciones sobre el tiempo de pantalla (1)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690B7D-2867-974F-0AE7-27EE98B5A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7381145" cy="4865977"/>
          </a:xfrm>
        </p:spPr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La regla 3-6-9-12 por Serge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Tisseron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228600" lvl="0" indent="-266700" algn="l" rtl="0"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Antes de los 3 años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los niños necesitan descubrir contigo sus sentidos y sus puntos de referencia. </a:t>
            </a:r>
            <a:r>
              <a:rPr lang="en-US" sz="2400" b="1" i="1" dirty="0">
                <a:latin typeface="Calibri"/>
                <a:ea typeface="Calibri"/>
                <a:cs typeface="Calibri"/>
                <a:sym typeface="Calibri"/>
              </a:rPr>
              <a:t>Parar, hablar, parar la tele</a:t>
            </a:r>
          </a:p>
          <a:p>
            <a:pPr marL="228600" lvl="0" indent="-266700" algn="l" rtl="0"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 los 3 y los 6 años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los niños necesitan descubrir sus dones sensoriales y manuales. </a:t>
            </a:r>
            <a:r>
              <a:rPr lang="en-US" sz="2400" b="1" i="1" dirty="0">
                <a:latin typeface="Calibri"/>
                <a:ea typeface="Calibri"/>
                <a:cs typeface="Calibri"/>
                <a:sym typeface="Calibri"/>
              </a:rPr>
              <a:t>Limitar las pantallas, compartirlas, hablar de ellas en familia...</a:t>
            </a:r>
          </a:p>
          <a:p>
            <a:pPr marL="228600" lvl="0" indent="-266700" algn="l" rtl="0"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 los 6 y los 9 años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los niños necesitan descubrir las reglas del juego social. </a:t>
            </a:r>
            <a:r>
              <a:rPr lang="en-US" sz="2400" b="1" i="1" dirty="0">
                <a:latin typeface="Calibri"/>
                <a:ea typeface="Calibri"/>
                <a:cs typeface="Calibri"/>
                <a:sym typeface="Calibri"/>
              </a:rPr>
              <a:t>Crea con pantallas, explícales internet. </a:t>
            </a:r>
            <a:endParaRPr lang="en-US" sz="240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l-GR" dirty="0"/>
          </a:p>
        </p:txBody>
      </p:sp>
      <p:pic>
        <p:nvPicPr>
          <p:cNvPr id="4" name="Google Shape;476;g2c0183aed00_0_336">
            <a:extLst>
              <a:ext uri="{FF2B5EF4-FFF2-40B4-BE49-F238E27FC236}">
                <a16:creationId xmlns:a16="http://schemas.microsoft.com/office/drawing/2014/main" id="{0F122A05-080E-6EEB-DAA5-597FEE390A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3826" y="1938864"/>
            <a:ext cx="3338475" cy="33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77;g2c0183aed00_0_336">
            <a:extLst>
              <a:ext uri="{FF2B5EF4-FFF2-40B4-BE49-F238E27FC236}">
                <a16:creationId xmlns:a16="http://schemas.microsoft.com/office/drawing/2014/main" id="{C158F04C-8A02-3048-55D0-B0B6D0F1E7D2}"/>
              </a:ext>
            </a:extLst>
          </p:cNvPr>
          <p:cNvSpPr/>
          <p:nvPr/>
        </p:nvSpPr>
        <p:spPr>
          <a:xfrm>
            <a:off x="9780307" y="62223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1B9A7C5-C40A-1C60-8DC3-A93A747DA117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27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37EB2F-4943-832B-1BE0-51BDEF91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Recomendaciones sobre el tiempo de pantalla (2)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690B7D-2867-974F-0AE7-27EE98B5A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7381145" cy="4865977"/>
          </a:xfrm>
        </p:spPr>
        <p:txBody>
          <a:bodyPr>
            <a:normAutofit/>
          </a:bodyPr>
          <a:lstStyle/>
          <a:p>
            <a:pPr marL="228600" lvl="0" indent="-266700" algn="l" rtl="0"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 los 9 y los 12 años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los niños necesitan explorar la complejidad del mundo. </a:t>
            </a:r>
            <a:r>
              <a:rPr lang="en-US" sz="2400" b="1" i="1" dirty="0">
                <a:latin typeface="Calibri"/>
                <a:ea typeface="Calibri"/>
                <a:cs typeface="Calibri"/>
                <a:sym typeface="Calibri"/>
              </a:rPr>
              <a:t>Enséñales a protegerse y a proteger sus intercambios.</a:t>
            </a:r>
          </a:p>
          <a:p>
            <a:pPr marL="228600" lvl="0" indent="-266700" algn="l" rtl="0"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Después de 12 años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cada vez es más independiente de los lazos familiares. </a:t>
            </a:r>
            <a:r>
              <a:rPr lang="en-US" sz="2400" b="1" i="1" dirty="0">
                <a:latin typeface="Calibri"/>
                <a:ea typeface="Calibri"/>
                <a:cs typeface="Calibri"/>
                <a:sym typeface="Calibri"/>
              </a:rPr>
              <a:t>Permanece disponible. Aún te necesita.</a:t>
            </a:r>
          </a:p>
          <a:p>
            <a:pPr marL="228600" marR="0" lvl="0" indent="-266700" algn="l" rtl="0">
              <a:lnSpc>
                <a:spcPct val="100000"/>
              </a:lnSpc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Los adultos deben intentar limitar el tiempo de pantalla no relacionado con el trabajo a menos de dos horas al día.</a:t>
            </a:r>
          </a:p>
          <a:p>
            <a:pPr marL="228600" marR="0" lvl="0" indent="0" algn="l" rtl="0">
              <a:lnSpc>
                <a:spcPct val="100000"/>
              </a:lnSpc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Descansa regularmente de la pantalla cada hora para reducir la fatiga visual y el sedentarismo.</a:t>
            </a:r>
          </a:p>
          <a:p>
            <a:endParaRPr lang="el-GR" dirty="0"/>
          </a:p>
        </p:txBody>
      </p:sp>
      <p:pic>
        <p:nvPicPr>
          <p:cNvPr id="6" name="Google Shape;485;g2c02206583e_0_5">
            <a:extLst>
              <a:ext uri="{FF2B5EF4-FFF2-40B4-BE49-F238E27FC236}">
                <a16:creationId xmlns:a16="http://schemas.microsoft.com/office/drawing/2014/main" id="{20256E6C-2C9F-6387-21CB-C2D7FC1664F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8473" y="1930387"/>
            <a:ext cx="4093527" cy="23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86;g2c02206583e_0_5">
            <a:extLst>
              <a:ext uri="{FF2B5EF4-FFF2-40B4-BE49-F238E27FC236}">
                <a16:creationId xmlns:a16="http://schemas.microsoft.com/office/drawing/2014/main" id="{FA7F879C-820C-4B14-5C67-396621B48773}"/>
              </a:ext>
            </a:extLst>
          </p:cNvPr>
          <p:cNvSpPr/>
          <p:nvPr/>
        </p:nvSpPr>
        <p:spPr>
          <a:xfrm>
            <a:off x="9780307" y="61924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8F0061F-0845-B394-6B4F-B6BA626740F0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75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37EB2F-4943-832B-1BE0-51BDEF91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Recomendaciones sobre el tiempo de pantalla (3)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690B7D-2867-974F-0AE7-27EE98B5A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7381145" cy="4865977"/>
          </a:xfrm>
        </p:spPr>
        <p:txBody>
          <a:bodyPr>
            <a:normAutofit fontScale="92500" lnSpcReduction="10000"/>
          </a:bodyPr>
          <a:lstStyle/>
          <a:p>
            <a:pPr marL="228600" lvl="0" indent="-266700" algn="l" rtl="0"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En el caso de los adultos,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 objetivo debe ser limitar el tiempo de pantalla no relacionado con el trabajo a menos de dos horas al día.</a:t>
            </a:r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Descansa regularmente de la pantalla cada hora para reducir la fatiga visual y el sedentarismo.</a:t>
            </a: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Para Todos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establezca periodos sin pantallas antes de acostarse para favorecer un sueño de calidad.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Utiliza aplicaciones de seguimiento del tiempo frente a la pantalla para ser consciente de tus hábitos y adaptarte en consecuencia.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Favorezca las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actividades fuera de línea, como la lectura, las aficiones creativas, el deporte y la interacción social cara a cara.</a:t>
            </a:r>
            <a:endParaRPr lang="en-US" sz="2400" b="1" dirty="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l-GR" dirty="0"/>
          </a:p>
        </p:txBody>
      </p:sp>
      <p:pic>
        <p:nvPicPr>
          <p:cNvPr id="5" name="Google Shape;492;g2c03b0af91e_0_0">
            <a:extLst>
              <a:ext uri="{FF2B5EF4-FFF2-40B4-BE49-F238E27FC236}">
                <a16:creationId xmlns:a16="http://schemas.microsoft.com/office/drawing/2014/main" id="{8E310CAC-5202-4178-B691-57C7535F28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7700" y="1129275"/>
            <a:ext cx="4146698" cy="41466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95;g2c03b0af91e_0_0">
            <a:extLst>
              <a:ext uri="{FF2B5EF4-FFF2-40B4-BE49-F238E27FC236}">
                <a16:creationId xmlns:a16="http://schemas.microsoft.com/office/drawing/2014/main" id="{D19D7D2A-278E-F7A8-8276-11042BFD426D}"/>
              </a:ext>
            </a:extLst>
          </p:cNvPr>
          <p:cNvSpPr/>
          <p:nvPr/>
        </p:nvSpPr>
        <p:spPr>
          <a:xfrm>
            <a:off x="9932707" y="632828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72441F2-E9C0-2CA9-B435-1CCDBEC131A5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2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37EB2F-4943-832B-1BE0-51BDEF91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Recomendaciones sobre el tiempo de pantalla (4)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690B7D-2867-974F-0AE7-27EE98B5A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7381145" cy="4865977"/>
          </a:xfrm>
        </p:spPr>
        <p:txBody>
          <a:bodyPr>
            <a:normAutofit lnSpcReduction="10000"/>
          </a:bodyPr>
          <a:lstStyle/>
          <a:p>
            <a:pPr>
              <a:buSzPts val="2400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Para los padres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modelar un comportamiento saludable de uso de la pantalla para fomentar buenos hábitos en los niños. </a:t>
            </a:r>
          </a:p>
          <a:p>
            <a:pPr marL="230400" indent="0">
              <a:buSzPts val="2400"/>
              <a:buNone/>
            </a:pPr>
            <a:r>
              <a:rPr lang="en-US" dirty="0">
                <a:latin typeface="Calibri"/>
                <a:cs typeface="Calibri"/>
                <a:sym typeface="Calibri"/>
              </a:rPr>
              <a:t>Establezca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normas familiares sobre el uso de pantallas, como límites de tiempo frente a una pantalla y zonas libres de pantallas en casa.</a:t>
            </a:r>
          </a:p>
          <a:p>
            <a:pPr>
              <a:buSzPts val="2400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En los entornos de trabajo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fomente los descansos regulares lejos de las pantallas para reducir la fatiga y la tensión ocular.</a:t>
            </a:r>
          </a:p>
          <a:p>
            <a:pPr marL="228600" marR="0" lvl="0" indent="0" algn="l" rtl="0">
              <a:lnSpc>
                <a:spcPct val="100000"/>
              </a:lnSpc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Fomente las reuniones cara a cara siempre que sea posible, en lugar de las comunicaciones exclusivamente virtuales.</a:t>
            </a:r>
            <a:endParaRPr lang="en-US" sz="2400" b="1" dirty="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Google Shape;503;g2c03b0af91e_0_8">
            <a:extLst>
              <a:ext uri="{FF2B5EF4-FFF2-40B4-BE49-F238E27FC236}">
                <a16:creationId xmlns:a16="http://schemas.microsoft.com/office/drawing/2014/main" id="{20B44E50-FE92-E60A-C809-2EC2BDC307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1302" y="1799999"/>
            <a:ext cx="3511075" cy="35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04;g2c03b0af91e_0_8">
            <a:extLst>
              <a:ext uri="{FF2B5EF4-FFF2-40B4-BE49-F238E27FC236}">
                <a16:creationId xmlns:a16="http://schemas.microsoft.com/office/drawing/2014/main" id="{72334F74-1DFC-070D-42F5-3B61A71F0B51}"/>
              </a:ext>
            </a:extLst>
          </p:cNvPr>
          <p:cNvSpPr/>
          <p:nvPr/>
        </p:nvSpPr>
        <p:spPr>
          <a:xfrm>
            <a:off x="9780307" y="62921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FA12C9A-1B41-285B-7383-378FDC7F8E36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05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A16279-DA4E-CDCF-8D96-CB81D694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Educación en el uso sensato de la pantalla (1)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07257F-7506-C4AD-3463-D8F7DD2A0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7389213" cy="4865977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He aquí algunos consejos para utilizar las pantallas de forma racional:</a:t>
            </a:r>
          </a:p>
          <a:p>
            <a:pPr marL="571500" lvl="0" indent="-342900" algn="l" rtl="0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Establezca límites de tiempo: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Establece límites claros para la cantidad de tiempo que se pasa frente a las pantallas cada día, teniendo en cuenta las recomendaciones adecuadas para cada edad.</a:t>
            </a:r>
          </a:p>
          <a:p>
            <a:pPr marL="571500" lvl="0" indent="-342900" algn="l" rtl="0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Planifica periodos sin pantalla: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Incluye periodos sin pantalla en tu agenda diaria para fomentar el equilibrio entre la vida online y offline.</a:t>
            </a:r>
          </a:p>
          <a:p>
            <a:pPr marL="571500" lvl="0" indent="-342900" algn="l" rtl="0">
              <a:spcBef>
                <a:spcPts val="1000"/>
              </a:spcBef>
              <a:spcAft>
                <a:spcPts val="0"/>
              </a:spcAft>
            </a:pP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Dar prioridad a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las actividades fuera de línea: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Fomente las actividades alejadas de las pantallas, como el deporte, las aficiones creativas, la lectura y la interacción social cara a cara.</a:t>
            </a:r>
          </a:p>
          <a:p>
            <a:endParaRPr lang="el-GR" dirty="0"/>
          </a:p>
        </p:txBody>
      </p:sp>
      <p:pic>
        <p:nvPicPr>
          <p:cNvPr id="4" name="Google Shape;510;g2c03b0af91e_0_16">
            <a:extLst>
              <a:ext uri="{FF2B5EF4-FFF2-40B4-BE49-F238E27FC236}">
                <a16:creationId xmlns:a16="http://schemas.microsoft.com/office/drawing/2014/main" id="{672C6E77-CF7E-8FA0-BC48-2D194730A3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100" y="1528125"/>
            <a:ext cx="4117898" cy="31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13;g2c03b0af91e_0_16">
            <a:extLst>
              <a:ext uri="{FF2B5EF4-FFF2-40B4-BE49-F238E27FC236}">
                <a16:creationId xmlns:a16="http://schemas.microsoft.com/office/drawing/2014/main" id="{C7B6782C-F51A-A9CC-C158-9E31902439AB}"/>
              </a:ext>
            </a:extLst>
          </p:cNvPr>
          <p:cNvSpPr/>
          <p:nvPr/>
        </p:nvSpPr>
        <p:spPr>
          <a:xfrm>
            <a:off x="978030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23E113A-718F-44AF-899B-F928AF91DE07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07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A16279-DA4E-CDCF-8D96-CB81D694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Educación en el uso sensato de la pantalla (2)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07257F-7506-C4AD-3463-D8F7DD2A0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7389213" cy="4865977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He aquí algunos consejos para utilizar las pantallas de forma racional:</a:t>
            </a:r>
          </a:p>
          <a:p>
            <a:pPr marL="571500" indent="-342900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Utilizar herramientas de gestión del tiempo frente a la pantalla: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Utiliza aplicaciones o funciones integradas en los dispositivos para controlar y limitar el tiempo de pantalla.</a:t>
            </a:r>
          </a:p>
          <a:p>
            <a:pPr marL="571500" indent="-342900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Elija contenidos de calidad: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Selecciona cuidadosamente los contenidos que consumes online, dando prioridad a las fuentes creíbles y educativas.</a:t>
            </a:r>
          </a:p>
          <a:p>
            <a:pPr marL="571500" indent="-342900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Practica la moderación: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Evita hacer un uso excesivo de las redes sociales, los videojuegos u otras actividades en línea.</a:t>
            </a:r>
          </a:p>
          <a:p>
            <a:pPr marL="571500" indent="-342900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Haz pausas regulares: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Haz pausas regulares cada hora para descansar la vista y la mente, realizando alguna actividad física o simplemente respirando aire fresco.</a:t>
            </a:r>
            <a:endParaRPr lang="el-GR" dirty="0"/>
          </a:p>
        </p:txBody>
      </p:sp>
      <p:pic>
        <p:nvPicPr>
          <p:cNvPr id="6" name="Google Shape;519;g2c03b0af91e_0_24">
            <a:extLst>
              <a:ext uri="{FF2B5EF4-FFF2-40B4-BE49-F238E27FC236}">
                <a16:creationId xmlns:a16="http://schemas.microsoft.com/office/drawing/2014/main" id="{12621C95-D90F-28E9-8CEA-485678EDA4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044" b="7052"/>
          <a:stretch/>
        </p:blipFill>
        <p:spPr>
          <a:xfrm>
            <a:off x="8188875" y="2382350"/>
            <a:ext cx="4003123" cy="25019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22;g2c03b0af91e_0_24">
            <a:extLst>
              <a:ext uri="{FF2B5EF4-FFF2-40B4-BE49-F238E27FC236}">
                <a16:creationId xmlns:a16="http://schemas.microsoft.com/office/drawing/2014/main" id="{77244F07-D3A7-F6EE-3422-3C46985C9C00}"/>
              </a:ext>
            </a:extLst>
          </p:cNvPr>
          <p:cNvSpPr/>
          <p:nvPr/>
        </p:nvSpPr>
        <p:spPr>
          <a:xfrm>
            <a:off x="9780307" y="61836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C52A1B4A-108A-0440-4AAD-73F63D84294B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12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1B67DA-E3CB-62B1-0106-E20E57F6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Educación en el uso sensato de la pantalla (1)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BC6F96-361C-D3D8-B88E-BD6EB4D89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7854482" cy="4865977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He aquí algunos consejos para utilizar las pantallas de forma racional:</a:t>
            </a:r>
          </a:p>
          <a:p>
            <a:pPr marL="571500" lvl="0" indent="-342900" algn="l" rtl="0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Evite las pantallas antes de acostarse: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Limita tu exposición a las pantallas al menos una hora antes de acostarte para favorecer un sueño de calidad.</a:t>
            </a:r>
          </a:p>
          <a:p>
            <a:pPr marL="571500" lvl="0" indent="-342900" algn="l" rtl="0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Sé un modelo positivo: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Sé un modelo positivo para tu familia y amigos adoptando hábitos saludables frente a la pantalla.</a:t>
            </a:r>
          </a:p>
          <a:p>
            <a:pPr marL="571500" lvl="0" indent="-342900" algn="l" rtl="0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Mantente activo: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Utiliza las pantallas de forma intencionada y atractiva, evitando la pasividad y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favoreciendo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actividades que estimulen la creatividad y el aprendizaje.</a:t>
            </a:r>
            <a:endParaRPr lang="el-GR" dirty="0"/>
          </a:p>
        </p:txBody>
      </p:sp>
      <p:pic>
        <p:nvPicPr>
          <p:cNvPr id="4" name="Google Shape;530;g2c03b0af91e_0_32">
            <a:extLst>
              <a:ext uri="{FF2B5EF4-FFF2-40B4-BE49-F238E27FC236}">
                <a16:creationId xmlns:a16="http://schemas.microsoft.com/office/drawing/2014/main" id="{85171F5F-C449-869F-83E8-219A9C5CD0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480" y="1936146"/>
            <a:ext cx="3686200" cy="36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31;g2c03b0af91e_0_32">
            <a:extLst>
              <a:ext uri="{FF2B5EF4-FFF2-40B4-BE49-F238E27FC236}">
                <a16:creationId xmlns:a16="http://schemas.microsoft.com/office/drawing/2014/main" id="{A213B8CB-5665-B6E7-EC11-1802FBFD2B22}"/>
              </a:ext>
            </a:extLst>
          </p:cNvPr>
          <p:cNvSpPr/>
          <p:nvPr/>
        </p:nvSpPr>
        <p:spPr>
          <a:xfrm>
            <a:off x="9780282" y="614550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ACD8D70-52C7-A546-DDAD-054F5C97D0AC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24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1B67DA-E3CB-62B1-0106-E20E57F6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Educación en el uso sensato de la pantalla (2)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BC6F96-361C-D3D8-B88E-BD6EB4D89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326896" cy="4865977"/>
          </a:xfrm>
        </p:spPr>
        <p:txBody>
          <a:bodyPr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Reconocer los signos de la adicción a las pantallas es el primer paso para adoptar hábitos digitales más saludables, garantizando que la tecnología sea una herramienta para mejorar y no un obstáculo para una vida plena.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Siguiendo estos consejos, puedes fomentar un uso equilibrado y saludable de las pantallas en tu vida diaria.</a:t>
            </a:r>
            <a:endParaRPr lang="en-US" sz="2400" b="1" dirty="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39;g2c03b0af91e_0_39">
            <a:extLst>
              <a:ext uri="{FF2B5EF4-FFF2-40B4-BE49-F238E27FC236}">
                <a16:creationId xmlns:a16="http://schemas.microsoft.com/office/drawing/2014/main" id="{92113CEA-D864-3F77-C48E-A9184AD8462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4444" y="1918036"/>
            <a:ext cx="4427075" cy="28099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0;g2c03b0af91e_0_39">
            <a:extLst>
              <a:ext uri="{FF2B5EF4-FFF2-40B4-BE49-F238E27FC236}">
                <a16:creationId xmlns:a16="http://schemas.microsoft.com/office/drawing/2014/main" id="{C4DC9CA2-4B43-DF1A-6432-B853119E7644}"/>
              </a:ext>
            </a:extLst>
          </p:cNvPr>
          <p:cNvSpPr/>
          <p:nvPr/>
        </p:nvSpPr>
        <p:spPr>
          <a:xfrm>
            <a:off x="9697982" y="63619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D13E135-EDF0-F43B-CDA0-F1A33174700D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5.1.3 Información sobre la adicción a las pantallas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40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5400" dirty="0"/>
              <a:t>Sesión didáctica:  Contenido</a:t>
            </a:r>
            <a:endParaRPr lang="el-GR" sz="54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2" name="Google Shape;163;p3">
            <a:extLst>
              <a:ext uri="{FF2B5EF4-FFF2-40B4-BE49-F238E27FC236}">
                <a16:creationId xmlns:a16="http://schemas.microsoft.com/office/drawing/2014/main" id="{AA2C6D42-14E7-0319-5A85-B95B7C56FD00}"/>
              </a:ext>
            </a:extLst>
          </p:cNvPr>
          <p:cNvSpPr txBox="1"/>
          <p:nvPr/>
        </p:nvSpPr>
        <p:spPr>
          <a:xfrm>
            <a:off x="952600" y="2196650"/>
            <a:ext cx="1114796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Conocimientos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generales sobre el consumo de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sustancias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y la adicción a las pantallas</a:t>
            </a:r>
            <a:endParaRPr sz="2400" b="0" i="0" u="sng" strike="noStrike" cap="none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4;p3">
            <a:extLst>
              <a:ext uri="{FF2B5EF4-FFF2-40B4-BE49-F238E27FC236}">
                <a16:creationId xmlns:a16="http://schemas.microsoft.com/office/drawing/2014/main" id="{36BF3917-4490-B7EF-ED5A-8A191BCBBF32}"/>
              </a:ext>
            </a:extLst>
          </p:cNvPr>
          <p:cNvSpPr txBox="1"/>
          <p:nvPr/>
        </p:nvSpPr>
        <p:spPr>
          <a:xfrm>
            <a:off x="928998" y="2798990"/>
            <a:ext cx="11171562" cy="461665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Información sobre el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consumo de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tabaco</a:t>
            </a:r>
            <a:endParaRPr sz="2400" b="0" i="0" u="sng" strike="noStrike" cap="none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5;p3">
            <a:extLst>
              <a:ext uri="{FF2B5EF4-FFF2-40B4-BE49-F238E27FC236}">
                <a16:creationId xmlns:a16="http://schemas.microsoft.com/office/drawing/2014/main" id="{AF8B20E0-61E8-C6E8-F7A0-DB3BD7803B7C}"/>
              </a:ext>
            </a:extLst>
          </p:cNvPr>
          <p:cNvSpPr txBox="1"/>
          <p:nvPr/>
        </p:nvSpPr>
        <p:spPr>
          <a:xfrm>
            <a:off x="928996" y="3505963"/>
            <a:ext cx="11080123" cy="461665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Información sobre la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/>
              </a:rPr>
              <a:t>adicción a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las pantallas</a:t>
            </a:r>
            <a:endParaRPr sz="2400" b="0" i="0" u="sng" strike="noStrike" cap="none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6;p3">
            <a:extLst>
              <a:ext uri="{FF2B5EF4-FFF2-40B4-BE49-F238E27FC236}">
                <a16:creationId xmlns:a16="http://schemas.microsoft.com/office/drawing/2014/main" id="{782ADDAF-BF7A-FB42-48B4-5D711F575A6D}"/>
              </a:ext>
            </a:extLst>
          </p:cNvPr>
          <p:cNvSpPr txBox="1"/>
          <p:nvPr/>
        </p:nvSpPr>
        <p:spPr>
          <a:xfrm>
            <a:off x="952606" y="4122160"/>
            <a:ext cx="11056514" cy="830956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Uso interactivo de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/>
              </a:rPr>
              <a:t>apps de salud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para el consumo de tabaco y uso sensato de las pantallas.</a:t>
            </a:r>
            <a:endParaRPr dirty="0"/>
          </a:p>
        </p:txBody>
      </p:sp>
      <p:sp>
        <p:nvSpPr>
          <p:cNvPr id="8" name="Google Shape;167;p3">
            <a:extLst>
              <a:ext uri="{FF2B5EF4-FFF2-40B4-BE49-F238E27FC236}">
                <a16:creationId xmlns:a16="http://schemas.microsoft.com/office/drawing/2014/main" id="{BD2F3002-0A3A-2FB6-5BB5-3869FB3C5E3F}"/>
              </a:ext>
            </a:extLst>
          </p:cNvPr>
          <p:cNvSpPr txBox="1"/>
          <p:nvPr/>
        </p:nvSpPr>
        <p:spPr>
          <a:xfrm>
            <a:off x="928997" y="5321238"/>
            <a:ext cx="11080122" cy="461665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u="sng" dirty="0" smtClean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Debate </a:t>
            </a:r>
            <a:r>
              <a:rPr lang="en-US" sz="24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8" action="ppaction://hlinksldjump"/>
              </a:rPr>
              <a:t>y evaluación</a:t>
            </a:r>
            <a:endParaRPr sz="2400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6F879146-A42C-A97D-ACC2-CDD42960E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F20591-26E8-12FB-181C-AFEA1A9604D8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839097"/>
            <a:ext cx="10515600" cy="1524610"/>
          </a:xfrm>
        </p:spPr>
        <p:txBody>
          <a:bodyPr>
            <a:normAutofit/>
          </a:bodyPr>
          <a:lstStyle/>
          <a:p>
            <a:pPr lvl="0"/>
            <a:r>
              <a:rPr lang="en-US" altLang="el-GR" sz="2000" dirty="0">
                <a:solidFill>
                  <a:srgbClr val="C01E24"/>
                </a:solidFill>
              </a:rPr>
              <a:t>5.1.4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Uso interactivo de apps de salud para el consumo de tabaco y uso sensato de las pantallas.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1" y="2849843"/>
            <a:ext cx="5937120" cy="2998298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Elija en grupo una aplicación y descárguela </a:t>
            </a:r>
          </a:p>
          <a:p>
            <a:pPr lvl="0"/>
            <a:r>
              <a:rPr lang="en-US" sz="2000" dirty="0"/>
              <a:t>Explore sus características </a:t>
            </a:r>
          </a:p>
          <a:p>
            <a:pPr lvl="0"/>
            <a:r>
              <a:rPr lang="en-US" sz="2000" dirty="0"/>
              <a:t>Debatir las ventajas e inconvenientes </a:t>
            </a:r>
          </a:p>
        </p:txBody>
      </p:sp>
    </p:spTree>
    <p:extLst>
      <p:ext uri="{BB962C8B-B14F-4D97-AF65-F5344CB8AC3E}">
        <p14:creationId xmlns:p14="http://schemas.microsoft.com/office/powerpoint/2010/main" val="3581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55;g2c2bdeb7662_0_21">
            <a:extLst>
              <a:ext uri="{FF2B5EF4-FFF2-40B4-BE49-F238E27FC236}">
                <a16:creationId xmlns:a16="http://schemas.microsoft.com/office/drawing/2014/main" id="{6E992AC8-9E61-427C-6184-B33486BC97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600" y="135075"/>
            <a:ext cx="1071282" cy="1130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E09485E-6BD4-1224-41E3-527AD6FD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6" y="336431"/>
            <a:ext cx="11059692" cy="728162"/>
          </a:xfrm>
        </p:spPr>
        <p:txBody>
          <a:bodyPr>
            <a:normAutofit/>
          </a:bodyPr>
          <a:lstStyle/>
          <a:p>
            <a:r>
              <a:rPr lang="en-US" dirty="0"/>
              <a:t>Aplicaciones para dejar de fumar </a:t>
            </a:r>
            <a:endParaRPr lang="el-GR" dirty="0"/>
          </a:p>
        </p:txBody>
      </p:sp>
      <p:graphicFrame>
        <p:nvGraphicFramePr>
          <p:cNvPr id="4" name="Google Shape;557;g2c2bdeb7662_0_21">
            <a:extLst>
              <a:ext uri="{FF2B5EF4-FFF2-40B4-BE49-F238E27FC236}">
                <a16:creationId xmlns:a16="http://schemas.microsoft.com/office/drawing/2014/main" id="{E0E987CB-9724-A07B-BA31-6EE841C6A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337053"/>
              </p:ext>
            </p:extLst>
          </p:nvPr>
        </p:nvGraphicFramePr>
        <p:xfrm>
          <a:off x="455036" y="1404956"/>
          <a:ext cx="11076564" cy="26090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1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4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2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Aplicaciones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/>
                        <a:t>Descripción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Enlace de descarga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9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Dejar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fumar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sz="1400" b="1" dirty="0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 err="1" smtClean="0"/>
                        <a:t>Smoke</a:t>
                      </a:r>
                      <a:r>
                        <a:rPr lang="es-ES" sz="1400" dirty="0" smtClean="0"/>
                        <a:t> Free te ayuda a vivir sin cigarrillos,</a:t>
                      </a:r>
                      <a:r>
                        <a:rPr lang="es-ES" sz="1400" baseline="0" dirty="0" smtClean="0"/>
                        <a:t> te muestra desde hace cuánto tiempo eres Libre de Humo, cuánto dinero en ese período has ahorrado y cuánto tiempo de vida con ello has ganado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hlinkClick r:id="rId4"/>
                        </a:rPr>
                        <a:t>Android </a:t>
                      </a:r>
                      <a:r>
                        <a:rPr lang="en-US" sz="1400" dirty="0"/>
                        <a:t>- </a:t>
                      </a:r>
                      <a:r>
                        <a:rPr lang="en-US" sz="1400" u="sng" dirty="0">
                          <a:solidFill>
                            <a:schemeClr val="hlink"/>
                          </a:solidFill>
                          <a:hlinkClick r:id="rId5"/>
                        </a:rPr>
                        <a:t>IOS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6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/>
                        <a:t>¡Déjalo ya</a:t>
                      </a:r>
                      <a:r>
                        <a:rPr lang="en-US" sz="1400" b="1" dirty="0"/>
                        <a:t>!</a:t>
                      </a:r>
                      <a:endParaRPr sz="1400" b="1" dirty="0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Esta aplicación es sencilla y fácil de usar. Ofrece seguimiento de los progresos, asesoramiento y apoyo.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hlinkClick r:id="rId6"/>
                        </a:rPr>
                        <a:t>Android </a:t>
                      </a:r>
                      <a:r>
                        <a:rPr lang="en-US" sz="1400" dirty="0"/>
                        <a:t>- </a:t>
                      </a:r>
                      <a:r>
                        <a:rPr lang="en-US" sz="1400" u="sng" dirty="0">
                          <a:solidFill>
                            <a:schemeClr val="hlink"/>
                          </a:solidFill>
                          <a:hlinkClick r:id="rId7"/>
                        </a:rPr>
                        <a:t>IOS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Google Shape;559;g2c2bdeb7662_0_21">
            <a:extLst>
              <a:ext uri="{FF2B5EF4-FFF2-40B4-BE49-F238E27FC236}">
                <a16:creationId xmlns:a16="http://schemas.microsoft.com/office/drawing/2014/main" id="{EB96A5A6-B5C9-2F7B-9F4D-CD4882A5F39F}"/>
              </a:ext>
            </a:extLst>
          </p:cNvPr>
          <p:cNvSpPr/>
          <p:nvPr/>
        </p:nvSpPr>
        <p:spPr>
          <a:xfrm>
            <a:off x="9663663" y="6460380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Diseñado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 </a:t>
            </a:r>
            <a:r>
              <a:rPr lang="en-US" sz="12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por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 </a:t>
            </a:r>
            <a:r>
              <a:rPr lang="en-US" sz="12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Freepik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E30151E-A265-7EE2-A9C9-FBD2619B6F20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5.1.4 Uso interactivo de aplicaciones sanitarias 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311" y="4292193"/>
            <a:ext cx="2428370" cy="21681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8623" y="4450921"/>
            <a:ext cx="2047503" cy="18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2B5B33-8888-496F-8672-A89D5301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03" y="520602"/>
            <a:ext cx="11059692" cy="728162"/>
          </a:xfrm>
        </p:spPr>
        <p:txBody>
          <a:bodyPr>
            <a:normAutofit/>
          </a:bodyPr>
          <a:lstStyle/>
          <a:p>
            <a:r>
              <a:rPr lang="en-US" dirty="0"/>
              <a:t>Aplicaciones contra la adicción a las pantallas</a:t>
            </a:r>
            <a:endParaRPr lang="el-GR" dirty="0"/>
          </a:p>
        </p:txBody>
      </p:sp>
      <p:graphicFrame>
        <p:nvGraphicFramePr>
          <p:cNvPr id="4" name="Google Shape;566;g2c2bdeb7662_0_43">
            <a:extLst>
              <a:ext uri="{FF2B5EF4-FFF2-40B4-BE49-F238E27FC236}">
                <a16:creationId xmlns:a16="http://schemas.microsoft.com/office/drawing/2014/main" id="{A1D9101E-8C0A-07F4-BBBC-46E3E6D08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377576"/>
              </p:ext>
            </p:extLst>
          </p:nvPr>
        </p:nvGraphicFramePr>
        <p:xfrm>
          <a:off x="410149" y="1569878"/>
          <a:ext cx="11780592" cy="2941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/>
                        <a:t>Aplicaciones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Descripción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Enlace de descarga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Desintoxicación digital -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QualityTime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Disponible en Android en inglés, francés, alemán, español, chino, japonés, coreano, portugués, ruso e italiano.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hlinkClick r:id="rId3"/>
                        </a:rPr>
                        <a:t>Android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fontAlgn="base" latinLnBrk="0"/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Forest：Mantente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Enfocado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2286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Disponible en inglés, francés, alemán, español, chino, japonés, coreano, portugués, ruso, italiano, neerlandés, polaco, turco y árabe.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hlinkClick r:id="rId4"/>
                        </a:rPr>
                        <a:t>Android </a:t>
                      </a:r>
                      <a:r>
                        <a:rPr lang="en-US" sz="1200" dirty="0"/>
                        <a:t>- </a:t>
                      </a:r>
                      <a:r>
                        <a:rPr lang="en-US" sz="1200" u="sng" dirty="0">
                          <a:hlinkClick r:id="rId5"/>
                        </a:rPr>
                        <a:t>IOS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Libertad |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Bloquear distracciones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Disponible en inglés, francés, alemán, español, chino, japonés, coreano, portugués, ruso, italiano, neerlandés, polaco, turco y árabe.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hlinkClick r:id="rId6"/>
                        </a:rPr>
                        <a:t>Android </a:t>
                      </a:r>
                      <a:r>
                        <a:rPr lang="en-US" sz="1200"/>
                        <a:t>- </a:t>
                      </a:r>
                      <a:r>
                        <a:rPr lang="en-US" sz="1200" u="sng">
                          <a:hlinkClick r:id="rId7"/>
                        </a:rPr>
                        <a:t>IOS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Link de 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Google</a:t>
                      </a:r>
                      <a:endParaRPr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Esta aplicación permite a los padres gestionar el tiempo de pantalla de sus hijos en dispositivos Android. Está disponible en más de 40 idiomas.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hlinkClick r:id="rId8"/>
                        </a:rPr>
                        <a:t> Android </a:t>
                      </a:r>
                      <a:r>
                        <a:rPr lang="en-US" sz="1200" dirty="0"/>
                        <a:t>- </a:t>
                      </a:r>
                      <a:r>
                        <a:rPr lang="en-US" sz="1200" u="sng" dirty="0">
                          <a:hlinkClick r:id="rId9"/>
                        </a:rPr>
                        <a:t>IOS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Momento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Disponible en inglés, francés, alemán, español, chino, japonés, coreano, portugués y ruso.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hlinkClick r:id="rId10"/>
                        </a:rPr>
                        <a:t>IOS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Google Shape;567;g2c2bdeb7662_0_43">
            <a:extLst>
              <a:ext uri="{FF2B5EF4-FFF2-40B4-BE49-F238E27FC236}">
                <a16:creationId xmlns:a16="http://schemas.microsoft.com/office/drawing/2014/main" id="{98683E5C-EF61-A3DC-98A1-978F55318737}"/>
              </a:ext>
            </a:extLst>
          </p:cNvPr>
          <p:cNvSpPr txBox="1"/>
          <p:nvPr/>
        </p:nvSpPr>
        <p:spPr>
          <a:xfrm>
            <a:off x="8413739" y="384954"/>
            <a:ext cx="377826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*Algunas de estas aplicaciones son completamente gratuitas, mientras que otras tienen funciones de pago.</a:t>
            </a:r>
            <a:endParaRPr sz="16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A3E53DA-C2D0-0713-C3C5-D6F59E2BB4A5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5.1.4 Uso interactivo de aplicaciones sanitarias 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366" y="4686193"/>
            <a:ext cx="2139531" cy="19482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18570" y="4653109"/>
            <a:ext cx="1851820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l-GR" sz="2000" dirty="0">
                <a:solidFill>
                  <a:srgbClr val="C01E24"/>
                </a:solidFill>
              </a:rPr>
              <a:t>5.1.5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dirty="0">
                <a:solidFill>
                  <a:srgbClr val="C01E24"/>
                </a:solidFill>
              </a:rPr>
              <a:t>Debate y evaluación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849843"/>
            <a:ext cx="6121095" cy="34701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Abordar y aclarar cualquier malentendido que haya surgido de toda la información teórica previa.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Garantizar una comprensión profunda de los contenidos del módulo.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Para evaluar el módulo. </a:t>
            </a:r>
          </a:p>
          <a:p>
            <a:pPr marL="114300" indent="-342900">
              <a:lnSpc>
                <a:spcPct val="120000"/>
              </a:lnSpc>
              <a:spcBef>
                <a:spcPts val="600"/>
              </a:spcBef>
            </a:pPr>
            <a:endParaRPr lang="en-GB" sz="2000" dirty="0"/>
          </a:p>
          <a:p>
            <a:pPr marL="114300" indent="-342900">
              <a:lnSpc>
                <a:spcPct val="120000"/>
              </a:lnSpc>
              <a:spcBef>
                <a:spcPts val="600"/>
              </a:spcBef>
            </a:pPr>
            <a:endParaRPr lang="el-GR" sz="2000" dirty="0"/>
          </a:p>
        </p:txBody>
      </p:sp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1EADBA36-921B-D8D5-50D7-A42D379C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883ADE-AE11-07DE-93CF-B945EC561D88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1010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Cuestionario de evaluación </a:t>
            </a: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870181"/>
              </p:ext>
            </p:extLst>
          </p:nvPr>
        </p:nvGraphicFramePr>
        <p:xfrm>
          <a:off x="558000" y="2127443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contenido del módulo </a:t>
                      </a:r>
                      <a:r>
                        <a:rPr lang="en-US" sz="2000" baseline="0" dirty="0"/>
                        <a:t>fue estimulante e interesante </a:t>
                      </a:r>
                      <a:r>
                        <a:rPr lang="en-US" sz="1800" i="1" baseline="0" dirty="0"/>
                        <a:t>(1 mínimo, 5 máximo)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076573"/>
              </p:ext>
            </p:extLst>
          </p:nvPr>
        </p:nvGraphicFramePr>
        <p:xfrm>
          <a:off x="557582" y="3646419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contenido del módulo </a:t>
                      </a:r>
                      <a:r>
                        <a:rPr lang="en-US" sz="2000" baseline="0" dirty="0"/>
                        <a:t>era claro, comprensible y fácil de seguir </a:t>
                      </a:r>
                      <a:r>
                        <a:rPr lang="en-US" sz="2000" i="1" baseline="0" dirty="0"/>
                        <a:t>(1 mínimo, 5 máximo)</a:t>
                      </a: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258060"/>
              </p:ext>
            </p:extLst>
          </p:nvPr>
        </p:nvGraphicFramePr>
        <p:xfrm>
          <a:off x="558000" y="5213962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formador </a:t>
                      </a:r>
                      <a:r>
                        <a:rPr lang="en-US" sz="2000" baseline="0" dirty="0"/>
                        <a:t>estaba bien preparado </a:t>
                      </a:r>
                      <a:r>
                        <a:rPr lang="en-US" sz="1800" i="1" baseline="0" dirty="0"/>
                        <a:t>(1 mínimo, 5 máximo) 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Cuestionario de evaluación </a:t>
            </a: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408939"/>
              </p:ext>
            </p:extLst>
          </p:nvPr>
        </p:nvGraphicFramePr>
        <p:xfrm>
          <a:off x="558000" y="5212288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baseline="0" dirty="0"/>
                        <a:t>Estoy satisfecho con el módulo en general </a:t>
                      </a:r>
                      <a:r>
                        <a:rPr lang="en-US" sz="1800" i="1" baseline="0" dirty="0"/>
                        <a:t>(1 mínimo, 5 máximo)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423801"/>
              </p:ext>
            </p:extLst>
          </p:nvPr>
        </p:nvGraphicFramePr>
        <p:xfrm>
          <a:off x="558000" y="3646420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baseline="0" dirty="0"/>
                        <a:t> Recomendaría este módulo a otras personas </a:t>
                      </a:r>
                      <a:r>
                        <a:rPr lang="en-US" sz="2000" i="1" baseline="0" dirty="0"/>
                        <a:t>(1 mínimo, 5 máximo)</a:t>
                      </a: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837911"/>
              </p:ext>
            </p:extLst>
          </p:nvPr>
        </p:nvGraphicFramePr>
        <p:xfrm>
          <a:off x="557582" y="2123325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</a:t>
                      </a:r>
                      <a:r>
                        <a:rPr lang="en-US" sz="2000" baseline="0" dirty="0"/>
                        <a:t>módulo ha mejorado </a:t>
                      </a:r>
                      <a:r>
                        <a:rPr lang="en-GB" sz="2000" baseline="0" dirty="0"/>
                        <a:t>mis conocimientos sobre la materia </a:t>
                      </a:r>
                      <a:r>
                        <a:rPr lang="en-US" sz="1800" i="1" baseline="0" dirty="0"/>
                        <a:t>(1 mínimo, 5 máximo) 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3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1E24"/>
                </a:solidFill>
              </a:rPr>
              <a:t>Referencias y </a:t>
            </a:r>
            <a:r>
              <a:rPr lang="hr-HR" sz="3600" dirty="0">
                <a:solidFill>
                  <a:srgbClr val="C01E24"/>
                </a:solidFill>
              </a:rPr>
              <a:t>lecturas </a:t>
            </a:r>
            <a:r>
              <a:rPr lang="hr-HR" sz="3600" dirty="0" smtClean="0">
                <a:solidFill>
                  <a:srgbClr val="C01E24"/>
                </a:solidFill>
              </a:rPr>
              <a:t>complementarias</a:t>
            </a:r>
            <a:endParaRPr lang="el-GR" sz="3600" dirty="0">
              <a:solidFill>
                <a:srgbClr val="C01E24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1469050" cy="486597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https://www.ncbi.nlm.nih.gov/pmc/articles/PMC10632550/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https://www.iberdrola.com/social-commitment/nomophobia#:~:text=QUÉ%20ES%20NOMOFOBIA%3F,%2Dphone%2Dphobia%22</a:t>
            </a:r>
            <a:r>
              <a:rPr lang="fr-FR" sz="1800" dirty="0">
                <a:solidFill>
                  <a:schemeClr val="accent1"/>
                </a:solidFill>
              </a:rPr>
              <a:t>).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https://dermnetnz.org/topics/phantom-vibration-syndrome#:~:text=El%20síndrome%20de%20vibración%20fantasma%20(PVS)%20se%20refiere,a%20vibrar%20cuando%20no%20lo%20es</a:t>
            </a:r>
            <a:r>
              <a:rPr lang="fr-FR" sz="1800" dirty="0">
                <a:solidFill>
                  <a:schemeClr val="accent1"/>
                </a:solidFill>
              </a:rPr>
              <a:t>.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https://www.ncbi.nlm.nih.gov/pmc/articles/PMC9016508/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https://www.ncbi.nlm.nih.gov/pmc/articles/PMC10632550/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https://www.britannica.com/topic/smoking-tobacco</a:t>
            </a:r>
            <a:endParaRPr lang="fr-FR" sz="1800" dirty="0">
              <a:solidFill>
                <a:schemeClr val="accent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https://www.cancer.gov/about-cancer/causes-prevention/risk/substances/secondhand-smoke#:~:text=El%20humo%20de%20segunda%20mano%20es%20el,identificado%20en%20el%20humo%20de%20segunda%20mano%20del%20tabaco%20</a:t>
            </a:r>
            <a:r>
              <a:rPr lang="fr-FR" sz="1800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https://www.ncbi.nlm.nih.gov/books/NBK555596/ </a:t>
            </a:r>
            <a:endParaRPr lang="fr-FR" sz="1800" dirty="0"/>
          </a:p>
          <a:p>
            <a:endParaRPr lang="en-US" sz="1800" dirty="0"/>
          </a:p>
          <a:p>
            <a:endParaRPr lang="hr-HR" sz="1800" dirty="0"/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1533596" cy="486597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https://portal.ct.gov/-/media/Departments-and-Agencies/DPH/dph/hems/tobacco/tobaccoproductspdf.pdf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</a:rPr>
              <a:t>https://www.nicorette.fr/je-me-lance/la-d%C3%A9pendance-au-tabac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https://www.cdc.gov/tobacco/campaign/tips/quit-smoking/quit-smoking-medications/why-quitting-smoking-is-hard/index.html#:~:text=Inside%20your%20brain%2C%20nicotine%20triggers,nicotine%20just%20to%20feel%20okay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https://tobaccofreealamedacounty.org/focus-areas/quit-tobacco/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https://www.hypnose-therapie32.fr/sevrage-tabagique/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https://www.mayoclinic.org/healthy-lifestyle/quit-smoking/in-depth/nicotine-craving/art-20045454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https://www.un.org/nutrition/sites/www.un.org.nutrition/files/nutrition_decade_infographic_1_nutrition_at_a_glance.pdf 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1E24"/>
                </a:solidFill>
              </a:rPr>
              <a:t>Referencias y </a:t>
            </a:r>
            <a:r>
              <a:rPr lang="hr-HR" sz="3600" dirty="0">
                <a:solidFill>
                  <a:srgbClr val="C01E24"/>
                </a:solidFill>
              </a:rPr>
              <a:t>lecturas </a:t>
            </a:r>
            <a:r>
              <a:rPr lang="hr-HR" sz="3600" dirty="0" smtClean="0">
                <a:solidFill>
                  <a:srgbClr val="C01E24"/>
                </a:solidFill>
              </a:rPr>
              <a:t>complementarias</a:t>
            </a:r>
            <a:endParaRPr lang="el-GR" sz="3600" dirty="0">
              <a:solidFill>
                <a:srgbClr val="C01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816017" cy="48659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https://www.fao.org/3/i3261e/i3261e.pdf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https://medecine-generale.sorbonne-universite.fr/wp-content/uploads/2020/11/exemple-trace-GEP-addiction-aux-ecrans.pdf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https://apimed-pl.org/contenu/uploads/2020/12/Problematique-des-ecrans-a-tout-age-1.pdf</a:t>
            </a:r>
            <a:endParaRPr lang="en-US" sz="1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/>
                </a:solidFill>
                <a:hlinkClick r:id="rId6"/>
              </a:rPr>
              <a:t>https://www.3-6-9-12.org/wp-content/uploads/2022/03/Aff-A3-Apprivoiser-les-ecrans-2018-2-HR2.pdf</a:t>
            </a:r>
            <a:endParaRPr lang="en-US" sz="1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https://www.3-6-9-12.org/les-balises-3-6-9-12/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https://cmb-sante.fr/temps-ecrans-adultes/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/>
                </a:solidFill>
                <a:hlinkClick r:id="rId9"/>
              </a:rPr>
              <a:t>https://www.quora.com/What-are-some-rational-tips-to-reduce-screen-time-in-the-long-run</a:t>
            </a:r>
            <a:endParaRPr lang="en-US" sz="1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https://www.3-6-9-12.org/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</a:p>
          <a:p>
            <a:pPr marL="0" indent="0">
              <a:buNone/>
            </a:pPr>
            <a:endParaRPr lang="en-US" sz="1800" dirty="0"/>
          </a:p>
          <a:p>
            <a:endParaRPr lang="el-GR" sz="18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 txBox="1">
            <a:spLocks/>
          </p:cNvSpPr>
          <p:nvPr/>
        </p:nvSpPr>
        <p:spPr>
          <a:xfrm>
            <a:off x="436161" y="1071626"/>
            <a:ext cx="11059692" cy="60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C01E24"/>
                </a:solidFill>
              </a:rPr>
              <a:t>Referencias</a:t>
            </a:r>
            <a:r>
              <a:rPr lang="en-US" sz="3600" dirty="0" smtClean="0">
                <a:solidFill>
                  <a:srgbClr val="C01E24"/>
                </a:solidFill>
              </a:rPr>
              <a:t> y </a:t>
            </a:r>
            <a:r>
              <a:rPr lang="en-US" sz="3600" dirty="0" err="1">
                <a:solidFill>
                  <a:srgbClr val="C01E24"/>
                </a:solidFill>
              </a:rPr>
              <a:t>lecturas</a:t>
            </a:r>
            <a:r>
              <a:rPr lang="en-US" sz="3600" dirty="0">
                <a:solidFill>
                  <a:srgbClr val="C01E24"/>
                </a:solidFill>
              </a:rPr>
              <a:t> </a:t>
            </a:r>
            <a:r>
              <a:rPr lang="en-US" sz="3600" smtClean="0">
                <a:solidFill>
                  <a:srgbClr val="C01E24"/>
                </a:solidFill>
              </a:rPr>
              <a:t>complementarias</a:t>
            </a:r>
            <a:endParaRPr lang="en-US" sz="3600" dirty="0">
              <a:solidFill>
                <a:srgbClr val="C01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Ha </a:t>
            </a:r>
            <a:r>
              <a:rPr lang="en-US" sz="2800">
                <a:solidFill>
                  <a:srgbClr val="C01E24"/>
                </a:solidFill>
                <a:latin typeface="+mj-lt"/>
              </a:rPr>
              <a:t>completado la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sesión </a:t>
            </a:r>
            <a:r>
              <a:rPr lang="en-GB" sz="2800">
                <a:solidFill>
                  <a:srgbClr val="C01E24"/>
                </a:solidFill>
                <a:latin typeface="+mj-lt"/>
              </a:rPr>
              <a:t>didáctica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de este </a:t>
            </a:r>
            <a:r>
              <a:rPr lang="en-US" sz="2800" dirty="0">
                <a:solidFill>
                  <a:srgbClr val="C01E24"/>
                </a:solidFill>
                <a:latin typeface="+mj-lt"/>
              </a:rPr>
              <a:t>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18334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sanitarias para adicciones y consumo de sustancias 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5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2673626"/>
            <a:ext cx="7326000" cy="3332039"/>
          </a:xfrm>
        </p:spPr>
        <p:txBody>
          <a:bodyPr>
            <a:normAutofit/>
          </a:bodyPr>
          <a:lstStyle/>
          <a:p>
            <a:r>
              <a:rPr lang="en-US" dirty="0"/>
              <a:t>Dotar a los participantes de conocimientos sobre los principios fundamentales del consumo de tabaco y la adicción a las pantallas.</a:t>
            </a:r>
          </a:p>
          <a:p>
            <a:r>
              <a:rPr lang="en-US" dirty="0"/>
              <a:t>Dotar de habilidades críticas para reconocer patrones de adicción, evaluar riesgos y aplicar estrategias de prevención, mejorando sus capacidades de intervención y apoyo, lo que les permitirá promover activamente estilos de vida saludables en sus comunidades.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ED76E-63CF-9F31-F022-C8C639C8D7CC}"/>
              </a:ext>
            </a:extLst>
          </p:cNvPr>
          <p:cNvSpPr txBox="1"/>
          <p:nvPr/>
        </p:nvSpPr>
        <p:spPr>
          <a:xfrm>
            <a:off x="9145699" y="6226777"/>
            <a:ext cx="3879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Fuente: Imagen de </a:t>
            </a:r>
            <a:r>
              <a:rPr lang="en-US" sz="1400" dirty="0" err="1">
                <a:hlinkClick r:id="rId3"/>
              </a:rPr>
              <a:t>nuraghies </a:t>
            </a:r>
            <a:r>
              <a:rPr lang="en-US" sz="1400" dirty="0">
                <a:hlinkClick r:id="rId3"/>
              </a:rPr>
              <a:t>en </a:t>
            </a:r>
            <a:r>
              <a:rPr lang="en-US" sz="1400" dirty="0" err="1">
                <a:hlinkClick r:id="rId3"/>
              </a:rPr>
              <a:t>Freepik</a:t>
            </a:r>
            <a:endParaRPr lang="el-GR" sz="1400" dirty="0"/>
          </a:p>
        </p:txBody>
      </p:sp>
      <p:pic>
        <p:nvPicPr>
          <p:cNvPr id="4" name="Google Shape;479;g2c319d66040_0_178">
            <a:extLst>
              <a:ext uri="{FF2B5EF4-FFF2-40B4-BE49-F238E27FC236}">
                <a16:creationId xmlns:a16="http://schemas.microsoft.com/office/drawing/2014/main" id="{5ADCD60F-CD1B-BB93-138D-9FA48B478A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3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0442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sanitarias para adicciones y consumo de sustancias 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5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99" y="2616322"/>
            <a:ext cx="5863427" cy="338934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Los participantes adquirirán conocimientos sobre los principios básicos de la adicción relacionados con el consumo de tabaco y las pantallas.</a:t>
            </a:r>
          </a:p>
          <a:p>
            <a:r>
              <a:rPr lang="en-US" sz="2400" dirty="0"/>
              <a:t>Las capacidades de los participantes se verán reforzadas por las competencias digitales, que les permitirán familiarizarse con aplicaciones especializadas diseñadas para este fin.</a:t>
            </a:r>
          </a:p>
        </p:txBody>
      </p:sp>
      <p:sp>
        <p:nvSpPr>
          <p:cNvPr id="3" name="Ορθογώνιο 1">
            <a:extLst>
              <a:ext uri="{FF2B5EF4-FFF2-40B4-BE49-F238E27FC236}">
                <a16:creationId xmlns:a16="http://schemas.microsoft.com/office/drawing/2014/main" id="{4A1A03FD-DBE8-88F4-1AA3-88B814677301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2" name="Google Shape;190;g2c07f5df07d_0_263">
            <a:extLst>
              <a:ext uri="{FF2B5EF4-FFF2-40B4-BE49-F238E27FC236}">
                <a16:creationId xmlns:a16="http://schemas.microsoft.com/office/drawing/2014/main" id="{7BD967BD-668C-A35F-0B43-B39FB60818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5.1.1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Conocimientos generales sobre el consumo de sustancias y pantallas de adicción.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39" y="2849843"/>
            <a:ext cx="5866709" cy="3470112"/>
          </a:xfrm>
        </p:spPr>
        <p:txBody>
          <a:bodyPr>
            <a:normAutofit/>
          </a:bodyPr>
          <a:lstStyle/>
          <a:p>
            <a:r>
              <a:rPr lang="en-US" sz="2400" dirty="0"/>
              <a:t>Adquirir conocimientos generales sobre tabaco, consumo y adicción.</a:t>
            </a:r>
          </a:p>
          <a:p>
            <a:r>
              <a:rPr lang="en-US" sz="2400" dirty="0"/>
              <a:t>Introducir la terminología fundamental relacionada con la adicción a las pantallas y el consumo de tabaco. 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buNone/>
            </a:pPr>
            <a:endParaRPr lang="el-GR" sz="2000" dirty="0"/>
          </a:p>
        </p:txBody>
      </p:sp>
      <p:pic>
        <p:nvPicPr>
          <p:cNvPr id="1026" name="Picture 2" descr="Ambition abstract concept">
            <a:extLst>
              <a:ext uri="{FF2B5EF4-FFF2-40B4-BE49-F238E27FC236}">
                <a16:creationId xmlns:a16="http://schemas.microsoft.com/office/drawing/2014/main" id="{469B1319-6ADB-FDA2-4F02-2F6F11CC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08" y="2113122"/>
            <a:ext cx="4024324" cy="40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F66EFB-3B31-AC89-0995-3EEB2537F03E}"/>
              </a:ext>
            </a:extLst>
          </p:cNvPr>
          <p:cNvSpPr txBox="1"/>
          <p:nvPr/>
        </p:nvSpPr>
        <p:spPr>
          <a:xfrm>
            <a:off x="5118847" y="6137446"/>
            <a:ext cx="609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Diseñado por </a:t>
            </a:r>
            <a:r>
              <a:rPr lang="en-US" sz="1400" dirty="0" err="1">
                <a:hlinkClick r:id="rId4"/>
              </a:rPr>
              <a:t>Freepik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347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07f5df07d_0_3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en-US" sz="36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Introducción: adicción a las pantallas</a:t>
            </a:r>
            <a:endParaRPr dirty="0">
              <a:solidFill>
                <a:srgbClr val="203864"/>
              </a:solidFill>
            </a:endParaRPr>
          </a:p>
        </p:txBody>
      </p:sp>
      <p:sp>
        <p:nvSpPr>
          <p:cNvPr id="208" name="Google Shape;208;g2c07f5df07d_0_353"/>
          <p:cNvSpPr txBox="1">
            <a:spLocks noGrp="1"/>
          </p:cNvSpPr>
          <p:nvPr>
            <p:ph type="body" idx="1"/>
          </p:nvPr>
        </p:nvSpPr>
        <p:spPr>
          <a:xfrm>
            <a:off x="558000" y="2059664"/>
            <a:ext cx="7757662" cy="459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2741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</a:pP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Nomofobia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abreviatura de "no mobile phone phobia", es el miedo a estar sin un dispositivo móvil, o más allá del contacto con el teléfono móvil.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2741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</a:pP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Síndrome de la vibración fantasma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Percepción de que el teléfono vibra o suena cuando no es así. Es un fenómeno psicológico que indica dependencia de los dispositivos digitales.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2741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</a:pP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Bienestar digital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Término holístico que engloba una salud física y mental óptima en una sociedad digital e impulsada por la tecnología. Implica ser conscientes de cómo los dispositivos digitales y los medios de comunicación afectan a nuestras vidas y encontrar un equilibrio saludable.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2c07f5df07d_0_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5600" y="2059664"/>
            <a:ext cx="3626400" cy="36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c07f5df07d_0_353"/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0CED9A9A-8F6B-7673-38E7-2E9ED112A431}"/>
              </a:ext>
            </a:extLst>
          </p:cNvPr>
          <p:cNvSpPr/>
          <p:nvPr/>
        </p:nvSpPr>
        <p:spPr>
          <a:xfrm>
            <a:off x="9542033" y="-3932"/>
            <a:ext cx="264870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5.1.1 Conocimientos generales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c07f5df07d_0_345"/>
          <p:cNvSpPr txBox="1">
            <a:spLocks noGrp="1"/>
          </p:cNvSpPr>
          <p:nvPr>
            <p:ph type="title" idx="4294967295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en-US" sz="36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Introducción: consumo de tabaco</a:t>
            </a:r>
            <a:endParaRPr dirty="0">
              <a:solidFill>
                <a:srgbClr val="203864"/>
              </a:solidFill>
            </a:endParaRPr>
          </a:p>
        </p:txBody>
      </p:sp>
      <p:sp>
        <p:nvSpPr>
          <p:cNvPr id="217" name="Google Shape;217;g2c07f5df07d_0_345"/>
          <p:cNvSpPr txBox="1">
            <a:spLocks noGrp="1"/>
          </p:cNvSpPr>
          <p:nvPr>
            <p:ph type="body" idx="1"/>
          </p:nvPr>
        </p:nvSpPr>
        <p:spPr>
          <a:xfrm>
            <a:off x="448350" y="1854050"/>
            <a:ext cx="6124572" cy="4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300"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</a:rPr>
              <a:t>El tabaquismo está asociado a varios factores socioeconómicos, y su prevalencia se distribuye de forma desigual entre determinados grupos, lo que da lugar a desigualdades en el consumo de productos del tabaco.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300"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</a:rPr>
              <a:t>Una dimensión primordial es la desigualdad educativa.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300"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</a:rPr>
              <a:t>Dejar de fumar o, al menos, reducir la cantidad de tabaco consumido conlleva mejoras sustanciales del capital humano.</a:t>
            </a:r>
            <a:endParaRPr sz="23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 dirty="0">
              <a:solidFill>
                <a:srgbClr val="000000"/>
              </a:solidFill>
            </a:endParaRPr>
          </a:p>
        </p:txBody>
      </p:sp>
      <p:pic>
        <p:nvPicPr>
          <p:cNvPr id="218" name="Google Shape;218;g2c07f5df07d_0_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812" y="1854050"/>
            <a:ext cx="5092188" cy="356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c07f5df07d_0_345"/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161CF785-92A8-FF3C-BA0D-17BD8640516C}"/>
              </a:ext>
            </a:extLst>
          </p:cNvPr>
          <p:cNvSpPr/>
          <p:nvPr/>
        </p:nvSpPr>
        <p:spPr>
          <a:xfrm>
            <a:off x="9542033" y="-3932"/>
            <a:ext cx="2648707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5.1.1 Conocimientos generales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5 1 TEACHING SESSION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nrKh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KesqF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p6yo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KesqF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KesqF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KesqF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CnrKhYFQaV5GsAAABvAAAAHAAAAHVuaXZlcnNhbC9sb2NhbF9zZXR0aW5ncy54bWwNyrEKwkAMANC9XxEySB3Uugn2rpujCK0fENogB7mk9ELRv/e2N7x++GaBnbeSTANezx0C62xL0k/A9/Q43RCKky4kphxQDWGITS82k4zsXmOBVejH28S5wvlJuc4XqbOkAu1B/B6PeInNH1BLAwQUAAIACACnrKh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p6yoWOohDhNLAAAAbAAAABsAAAB1bml2ZXJzYWwvdW5pdmVyc2FsLnBuZy54bWyzsa/IzVEoSy0qzszPs1Uy1DNQsrfj5bIpKEoty0wtV6gAigEFIUBJoRLINUJwyzNTSjKAQiYmFgjBjNTM9IwSoKiBhRlcVB9oKABQSwECAAAUAAIACACpflBPNmFYAkcDAADhCQAAFAAAAAAAAAABAAAAAAAAAAAAdW5pdmVyc2FsL3BsYXllci54bWxQSwECAAAUAAIACACnrKhYtTf0qBwFAADhEwAAHQAAAAAAAAABAAAAAAB5AwAAdW5pdmVyc2FsL2NvbW1vbl9tZXNzYWdlcy5sbmdQSwECAAAUAAIACACnrKhYFR5gG6MAAAB/AQAALgAAAAAAAAABAAAAAADQCAAAdW5pdmVyc2FsL3BsYXliYWNrX2FuZF9uYXZpZ2F0aW9uX3NldHRpbmdzLnhtbFBLAQIAABQAAgAIAKesqFh0STUfPAQAAAwVAAAnAAAAAAAAAAEAAAAAAL8JAAB1bml2ZXJzYWwvZmxhc2hfcHVibGlzaGluZ19zZXR0aW5ncy54bWxQSwECAAAUAAIACACnrKhYN4uHansDAACsDAAAIQAAAAAAAAABAAAAAABADgAAdW5pdmVyc2FsL2ZsYXNoX3NraW5fc2V0dGluZ3MueG1sUEsBAgAAFAACAAgAp6yoWKavViM2BAAAlhQAACYAAAAAAAAAAQAAAAAA+hEAAHVuaXZlcnNhbC9odG1sX3B1Ymxpc2hpbmdfc2V0dGluZ3MueG1sUEsBAgAAFAACAAgAp6yoWCYPfuiwAQAAbwYAAB8AAAAAAAAAAQAAAAAAdBYAAHVuaXZlcnNhbC9odG1sX3NraW5fc2V0dGluZ3MuanNQSwECAAAUAAIACACnrKhYFQaV5GsAAABvAAAAHAAAAAAAAAABAAAAAABhGAAAdW5pdmVyc2FsL2xvY2FsX3NldHRpbmdzLnhtbFBLAQIAABQAAgAIAKesqFjCG66ZaBIAAPdNAAAXAAAAAAAAAAAAAAAAAAYZAAB1bml2ZXJzYWwvdW5pdmVyc2FsLnBuZ1BLAQIAABQAAgAIAKesqFjqIQ4TSwAAAGwAAAAbAAAAAAAAAAEAAAAAAKMrAAB1bml2ZXJzYWwvdW5pdmVyc2FsLnBuZy54bWxQSwUGAAAAAAoACgAGAwAAJywAAAAA"/>
  <p:tag name="ISPRING_LMS_API_VERSION" val="SCORM 1.2"/>
  <p:tag name="ISPRING_ULTRA_SCORM_COURSE_ID" val="9912E953-DEA6-4988-9501-67D7FCF244CD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ETA5 1 TEACHING SESSION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MHAPPS\\Spanish\\ETA 5 translated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8235</TotalTime>
  <Words>3967</Words>
  <Application>Microsoft Office PowerPoint</Application>
  <PresentationFormat>Ευρεία οθόνη</PresentationFormat>
  <Paragraphs>497</Paragraphs>
  <Slides>49</Slides>
  <Notes>49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61" baseType="lpstr">
      <vt:lpstr>Adobe Gothic Std B</vt:lpstr>
      <vt:lpstr>MS PGothic</vt:lpstr>
      <vt:lpstr>Abadi Extra Light</vt:lpstr>
      <vt:lpstr>Arial</vt:lpstr>
      <vt:lpstr>Calibri</vt:lpstr>
      <vt:lpstr>Calibri Light</vt:lpstr>
      <vt:lpstr>Gill Sans Nova</vt:lpstr>
      <vt:lpstr>Impact</vt:lpstr>
      <vt:lpstr>Noto Sans Symbols</vt:lpstr>
      <vt:lpstr>Roboto</vt:lpstr>
      <vt:lpstr>Wingdings</vt:lpstr>
      <vt:lpstr>Θέμα του Office</vt:lpstr>
      <vt:lpstr>Παρουσίαση του PowerPoint</vt:lpstr>
      <vt:lpstr>Παρουσίαση του PowerPoint</vt:lpstr>
      <vt:lpstr>Socios</vt:lpstr>
      <vt:lpstr>Sesión didáctica:  Contenido</vt:lpstr>
      <vt:lpstr>Objetivos</vt:lpstr>
      <vt:lpstr>Competencias</vt:lpstr>
      <vt:lpstr>5.1.1 Conocimientos generales sobre el consumo de sustancias y pantallas de adicción.</vt:lpstr>
      <vt:lpstr>Introducción: adicción a las pantallas</vt:lpstr>
      <vt:lpstr>Introducción: consumo de tabaco</vt:lpstr>
      <vt:lpstr>Introducción: consumo de tabaco</vt:lpstr>
      <vt:lpstr>5.1.2 Información sobre el consumo de tabaco</vt:lpstr>
      <vt:lpstr>Tabaco en todas sus formas</vt:lpstr>
      <vt:lpstr>Tabaco en todas sus formas</vt:lpstr>
      <vt:lpstr>Adicción al tabaco: Existen 3 tipos de dependencia (1)</vt:lpstr>
      <vt:lpstr>Adicción al tabaco: Existen 3 tipos de dependencia (2)</vt:lpstr>
      <vt:lpstr>Adicción al tabaco: Existen 3 tipos de dependencia (3)</vt:lpstr>
      <vt:lpstr>Consumo de tabaco:  ¿Por qué es tan difícil dejarlo?</vt:lpstr>
      <vt:lpstr>Consumo de tabaco: Motivación para dejar de fumar</vt:lpstr>
      <vt:lpstr>Dejar de fumar es :</vt:lpstr>
      <vt:lpstr>Dejar de fumar no es :</vt:lpstr>
      <vt:lpstr>Beneficios que se obtienen o se pierden</vt:lpstr>
      <vt:lpstr>Etapas de la preparación para dejar de fumar</vt:lpstr>
      <vt:lpstr>Si quiero dejarlo, tengo que :</vt:lpstr>
      <vt:lpstr>Consejos prácticos</vt:lpstr>
      <vt:lpstr>5.1.3 Información sobre la adicción a las pantallas</vt:lpstr>
      <vt:lpstr>Introducción : adicción a las pantallas</vt:lpstr>
      <vt:lpstr>Identificación de la dependencia de la pantalla</vt:lpstr>
      <vt:lpstr>Identificación de la dependencia de la pantalla</vt:lpstr>
      <vt:lpstr>Los efectos de la adicción a las pantallas (1)</vt:lpstr>
      <vt:lpstr>Los efectos de la adicción a las pantallas (2)</vt:lpstr>
      <vt:lpstr>Los efectos de la adicción a las pantallas (3)</vt:lpstr>
      <vt:lpstr>Recomendaciones sobre el tiempo de pantalla (1)</vt:lpstr>
      <vt:lpstr>Recomendaciones sobre el tiempo de pantalla (2)</vt:lpstr>
      <vt:lpstr>Recomendaciones sobre el tiempo de pantalla (3)</vt:lpstr>
      <vt:lpstr>Recomendaciones sobre el tiempo de pantalla (4)</vt:lpstr>
      <vt:lpstr>Educación en el uso sensato de la pantalla (1)</vt:lpstr>
      <vt:lpstr>Educación en el uso sensato de la pantalla (2)</vt:lpstr>
      <vt:lpstr>Educación en el uso sensato de la pantalla (1)</vt:lpstr>
      <vt:lpstr>Educación en el uso sensato de la pantalla (2)</vt:lpstr>
      <vt:lpstr>5.1.4 Uso interactivo de apps de salud para el consumo de tabaco y uso sensato de las pantallas.</vt:lpstr>
      <vt:lpstr>Aplicaciones para dejar de fumar </vt:lpstr>
      <vt:lpstr>Aplicaciones contra la adicción a las pantallas</vt:lpstr>
      <vt:lpstr>5.1.5 Debate y evaluación</vt:lpstr>
      <vt:lpstr>Cuestionario de evaluación </vt:lpstr>
      <vt:lpstr>Cuestionario de evaluación </vt:lpstr>
      <vt:lpstr>Referencias y lecturas complementarias</vt:lpstr>
      <vt:lpstr>Referencias y lecturas complementarias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ETA5 1 TEACHING SESSION</dc:title>
  <dc:creator>pantelis bbalaouras</dc:creator>
  <cp:keywords>, docId:082FF6304BB00F3211D0B9AC14839ECC</cp:keywords>
  <cp:lastModifiedBy>pantelis</cp:lastModifiedBy>
  <cp:revision>1037</cp:revision>
  <dcterms:created xsi:type="dcterms:W3CDTF">2020-06-02T13:31:56Z</dcterms:created>
  <dcterms:modified xsi:type="dcterms:W3CDTF">2024-09-06T15:06:55Z</dcterms:modified>
</cp:coreProperties>
</file>