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6" r:id="rId2"/>
    <p:sldMasterId id="2147483674" r:id="rId3"/>
    <p:sldMasterId id="2147483682" r:id="rId4"/>
  </p:sldMasterIdLst>
  <p:notesMasterIdLst>
    <p:notesMasterId r:id="rId17"/>
  </p:notesMasterIdLst>
  <p:sldIdLst>
    <p:sldId id="256" r:id="rId5"/>
    <p:sldId id="257" r:id="rId6"/>
    <p:sldId id="266" r:id="rId7"/>
    <p:sldId id="265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64" r:id="rId16"/>
  </p:sldIdLst>
  <p:sldSz cx="12192000" cy="6858000"/>
  <p:notesSz cx="6858000" cy="9144000"/>
  <p:embeddedFontLst>
    <p:embeddedFont>
      <p:font typeface="MS PGothic" panose="020B0600070205080204" pitchFamily="34" charset="-128"/>
      <p:regular r:id="rId18"/>
    </p:embeddedFont>
    <p:embeddedFont>
      <p:font typeface="Roboto" panose="02000000000000000000" pitchFamily="2" charset="0"/>
      <p:regular r:id="rId19"/>
      <p:bold r:id="rId20"/>
      <p:italic r:id="rId21"/>
      <p:boldItalic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Calibri Light" panose="020F0302020204030204" pitchFamily="34" charset="0"/>
      <p:regular r:id="rId27"/>
      <p:italic r:id="rId28"/>
    </p:embeddedFont>
    <p:embeddedFont>
      <p:font typeface="Abadi Extra Light" panose="020B0604020202020204" charset="0"/>
      <p:regular r:id="rId29"/>
    </p:embeddedFont>
    <p:embeddedFont>
      <p:font typeface="Gill Sans Nova" panose="020B0602020104020203" pitchFamily="34" charset="0"/>
      <p:regular r:id="rId30"/>
      <p:bold r:id="rId31"/>
      <p:italic r:id="rId32"/>
      <p:boldItalic r:id="rId33"/>
    </p:embeddedFont>
    <p:embeddedFont>
      <p:font typeface="Impact" panose="020B0806030902050204" pitchFamily="34" charset="0"/>
      <p:regular r:id="rId34"/>
    </p:embeddedFont>
    <p:embeddedFont>
      <p:font typeface="Gill Sans" panose="020B0604020202020204" charset="0"/>
      <p:regular r:id="rId35"/>
      <p:bold r:id="rId36"/>
    </p:embeddedFont>
  </p:embeddedFontLst>
  <p:custDataLst>
    <p:tags r:id="rId37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8" roundtripDataSignature="AMtx7mgWlI8DMN3T6Vz8lX/oFxpUT6ZgE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AA8293-C049-4661-9B8A-F2DEE316CCEA}" v="1" dt="2024-05-02T08:32:25.1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60" y="5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9" Type="http://schemas.openxmlformats.org/officeDocument/2006/relationships/presProps" Target="presProps.xml"/><Relationship Id="rId21" Type="http://schemas.openxmlformats.org/officeDocument/2006/relationships/font" Target="fonts/font4.fntdata"/><Relationship Id="rId34" Type="http://schemas.openxmlformats.org/officeDocument/2006/relationships/font" Target="fonts/font17.fntdata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tags" Target="tags/tag1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font" Target="fonts/font19.fntdata"/><Relationship Id="rId10" Type="http://schemas.openxmlformats.org/officeDocument/2006/relationships/slide" Target="slides/slide6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4" Type="http://schemas.microsoft.com/office/2016/11/relationships/changesInfo" Target="changesInfos/changesInfo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font" Target="fonts/font18.fntdata"/><Relationship Id="rId43" Type="http://schemas.microsoft.com/office/2015/10/relationships/revisionInfo" Target="revisionInfo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38" Type="http://customschemas.google.com/relationships/presentationmetadata" Target="meta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ntelis balaouras" userId="25e8755020fc1734" providerId="LiveId" clId="{47AA8293-C049-4661-9B8A-F2DEE316CCEA}"/>
    <pc:docChg chg="custSel modSld">
      <pc:chgData name="pantelis balaouras" userId="25e8755020fc1734" providerId="LiveId" clId="{47AA8293-C049-4661-9B8A-F2DEE316CCEA}" dt="2024-05-02T09:32:58.611" v="4" actId="2711"/>
      <pc:docMkLst>
        <pc:docMk/>
      </pc:docMkLst>
      <pc:sldChg chg="modSp mod">
        <pc:chgData name="pantelis balaouras" userId="25e8755020fc1734" providerId="LiveId" clId="{47AA8293-C049-4661-9B8A-F2DEE316CCEA}" dt="2024-05-02T09:32:58.611" v="4" actId="2711"/>
        <pc:sldMkLst>
          <pc:docMk/>
          <pc:sldMk cId="0" sldId="256"/>
        </pc:sldMkLst>
        <pc:spChg chg="mod">
          <ac:chgData name="pantelis balaouras" userId="25e8755020fc1734" providerId="LiveId" clId="{47AA8293-C049-4661-9B8A-F2DEE316CCEA}" dt="2024-05-02T09:32:58.611" v="4" actId="2711"/>
          <ac:spMkLst>
            <pc:docMk/>
            <pc:sldMk cId="0" sldId="256"/>
            <ac:spMk id="160" creationId="{00000000-0000-0000-0000-000000000000}"/>
          </ac:spMkLst>
        </pc:spChg>
      </pc:sldChg>
      <pc:sldChg chg="addSp delSp modSp mod">
        <pc:chgData name="pantelis balaouras" userId="25e8755020fc1734" providerId="LiveId" clId="{47AA8293-C049-4661-9B8A-F2DEE316CCEA}" dt="2024-05-02T08:32:32.962" v="3" actId="14100"/>
        <pc:sldMkLst>
          <pc:docMk/>
          <pc:sldMk cId="747858557" sldId="266"/>
        </pc:sldMkLst>
        <pc:spChg chg="add mod">
          <ac:chgData name="pantelis balaouras" userId="25e8755020fc1734" providerId="LiveId" clId="{47AA8293-C049-4661-9B8A-F2DEE316CCEA}" dt="2024-05-02T08:32:25.117" v="2"/>
          <ac:spMkLst>
            <pc:docMk/>
            <pc:sldMk cId="747858557" sldId="266"/>
            <ac:spMk id="2" creationId="{05558266-AF18-BE52-C2C0-323A3A7E54F3}"/>
          </ac:spMkLst>
        </pc:spChg>
        <pc:spChg chg="mod">
          <ac:chgData name="pantelis balaouras" userId="25e8755020fc1734" providerId="LiveId" clId="{47AA8293-C049-4661-9B8A-F2DEE316CCEA}" dt="2024-05-02T08:32:32.962" v="3" actId="14100"/>
          <ac:spMkLst>
            <pc:docMk/>
            <pc:sldMk cId="747858557" sldId="266"/>
            <ac:spMk id="7" creationId="{00000000-0000-0000-0000-000000000000}"/>
          </ac:spMkLst>
        </pc:spChg>
        <pc:picChg chg="add mod">
          <ac:chgData name="pantelis balaouras" userId="25e8755020fc1734" providerId="LiveId" clId="{47AA8293-C049-4661-9B8A-F2DEE316CCEA}" dt="2024-05-02T08:32:25.117" v="2"/>
          <ac:picMkLst>
            <pc:docMk/>
            <pc:sldMk cId="747858557" sldId="266"/>
            <ac:picMk id="3" creationId="{94507B54-4D36-D0E6-102E-5F70E13C04A1}"/>
          </ac:picMkLst>
        </pc:picChg>
        <pc:picChg chg="del mod">
          <ac:chgData name="pantelis balaouras" userId="25e8755020fc1734" providerId="LiveId" clId="{47AA8293-C049-4661-9B8A-F2DEE316CCEA}" dt="2024-05-02T08:32:14.108" v="1" actId="478"/>
          <ac:picMkLst>
            <pc:docMk/>
            <pc:sldMk cId="747858557" sldId="266"/>
            <ac:picMk id="15" creationId="{4313419D-52B3-4469-9529-313D9EB0AF33}"/>
          </ac:picMkLst>
        </pc:picChg>
      </pc:sldChg>
    </pc:docChg>
  </pc:docChgLst>
  <pc:docChgLst>
    <pc:chgData name="pantelis balaouras" userId="25e8755020fc1734" providerId="LiveId" clId="{B2F7FA14-DFB7-498D-8ABE-E535DCB2F64F}"/>
    <pc:docChg chg="undo custSel modSld modMainMaster">
      <pc:chgData name="pantelis balaouras" userId="25e8755020fc1734" providerId="LiveId" clId="{B2F7FA14-DFB7-498D-8ABE-E535DCB2F64F}" dt="2024-04-29T12:27:32.977" v="117" actId="2696"/>
      <pc:docMkLst>
        <pc:docMk/>
      </pc:docMkLst>
      <pc:sldChg chg="addSp delSp modSp mod">
        <pc:chgData name="pantelis balaouras" userId="25e8755020fc1734" providerId="LiveId" clId="{B2F7FA14-DFB7-498D-8ABE-E535DCB2F64F}" dt="2024-04-29T12:23:35.817" v="70" actId="255"/>
        <pc:sldMkLst>
          <pc:docMk/>
          <pc:sldMk cId="0" sldId="256"/>
        </pc:sldMkLst>
        <pc:spChg chg="add mod">
          <ac:chgData name="pantelis balaouras" userId="25e8755020fc1734" providerId="LiveId" clId="{B2F7FA14-DFB7-498D-8ABE-E535DCB2F64F}" dt="2024-04-28T21:49:35.360" v="63"/>
          <ac:spMkLst>
            <pc:docMk/>
            <pc:sldMk cId="0" sldId="256"/>
            <ac:spMk id="3" creationId="{8BC9D721-1EA4-2370-1C9B-4A1C4C7C2C38}"/>
          </ac:spMkLst>
        </pc:spChg>
        <pc:spChg chg="mod">
          <ac:chgData name="pantelis balaouras" userId="25e8755020fc1734" providerId="LiveId" clId="{B2F7FA14-DFB7-498D-8ABE-E535DCB2F64F}" dt="2024-04-29T12:23:35.817" v="70" actId="255"/>
          <ac:spMkLst>
            <pc:docMk/>
            <pc:sldMk cId="0" sldId="256"/>
            <ac:spMk id="160" creationId="{00000000-0000-0000-0000-000000000000}"/>
          </ac:spMkLst>
        </pc:spChg>
        <pc:spChg chg="mod">
          <ac:chgData name="pantelis balaouras" userId="25e8755020fc1734" providerId="LiveId" clId="{B2F7FA14-DFB7-498D-8ABE-E535DCB2F64F}" dt="2024-04-28T21:38:12.621" v="0" actId="108"/>
          <ac:spMkLst>
            <pc:docMk/>
            <pc:sldMk cId="0" sldId="256"/>
            <ac:spMk id="161" creationId="{00000000-0000-0000-0000-000000000000}"/>
          </ac:spMkLst>
        </pc:spChg>
        <pc:spChg chg="mod">
          <ac:chgData name="pantelis balaouras" userId="25e8755020fc1734" providerId="LiveId" clId="{B2F7FA14-DFB7-498D-8ABE-E535DCB2F64F}" dt="2024-04-28T21:38:15.702" v="1" actId="108"/>
          <ac:spMkLst>
            <pc:docMk/>
            <pc:sldMk cId="0" sldId="256"/>
            <ac:spMk id="178" creationId="{00000000-0000-0000-0000-000000000000}"/>
          </ac:spMkLst>
        </pc:spChg>
        <pc:picChg chg="add mod">
          <ac:chgData name="pantelis balaouras" userId="25e8755020fc1734" providerId="LiveId" clId="{B2F7FA14-DFB7-498D-8ABE-E535DCB2F64F}" dt="2024-04-28T21:49:35.360" v="63"/>
          <ac:picMkLst>
            <pc:docMk/>
            <pc:sldMk cId="0" sldId="256"/>
            <ac:picMk id="2" creationId="{8F24C475-1CD6-7355-5576-4DF8838790F2}"/>
          </ac:picMkLst>
        </pc:picChg>
        <pc:picChg chg="add mod">
          <ac:chgData name="pantelis balaouras" userId="25e8755020fc1734" providerId="LiveId" clId="{B2F7FA14-DFB7-498D-8ABE-E535DCB2F64F}" dt="2024-04-28T21:49:35.360" v="63"/>
          <ac:picMkLst>
            <pc:docMk/>
            <pc:sldMk cId="0" sldId="256"/>
            <ac:picMk id="4" creationId="{0DF184EB-40DE-542D-BE23-3D735667CF87}"/>
          </ac:picMkLst>
        </pc:picChg>
        <pc:picChg chg="del">
          <ac:chgData name="pantelis balaouras" userId="25e8755020fc1734" providerId="LiveId" clId="{B2F7FA14-DFB7-498D-8ABE-E535DCB2F64F}" dt="2024-04-28T21:49:32.920" v="61" actId="478"/>
          <ac:picMkLst>
            <pc:docMk/>
            <pc:sldMk cId="0" sldId="256"/>
            <ac:picMk id="169" creationId="{00000000-0000-0000-0000-000000000000}"/>
          </ac:picMkLst>
        </pc:picChg>
        <pc:picChg chg="del">
          <ac:chgData name="pantelis balaouras" userId="25e8755020fc1734" providerId="LiveId" clId="{B2F7FA14-DFB7-498D-8ABE-E535DCB2F64F}" dt="2024-04-28T21:49:34.137" v="62" actId="478"/>
          <ac:picMkLst>
            <pc:docMk/>
            <pc:sldMk cId="0" sldId="256"/>
            <ac:picMk id="170" creationId="{00000000-0000-0000-0000-000000000000}"/>
          </ac:picMkLst>
        </pc:picChg>
      </pc:sldChg>
      <pc:sldChg chg="addSp delSp modSp mod">
        <pc:chgData name="pantelis balaouras" userId="25e8755020fc1734" providerId="LiveId" clId="{B2F7FA14-DFB7-498D-8ABE-E535DCB2F64F}" dt="2024-04-28T21:39:36.947" v="20"/>
        <pc:sldMkLst>
          <pc:docMk/>
          <pc:sldMk cId="0" sldId="264"/>
        </pc:sldMkLst>
        <pc:picChg chg="add mod">
          <ac:chgData name="pantelis balaouras" userId="25e8755020fc1734" providerId="LiveId" clId="{B2F7FA14-DFB7-498D-8ABE-E535DCB2F64F}" dt="2024-04-28T21:39:36.947" v="20"/>
          <ac:picMkLst>
            <pc:docMk/>
            <pc:sldMk cId="0" sldId="264"/>
            <ac:picMk id="2" creationId="{4CE02D69-61A0-1D34-B688-2880F8A767A0}"/>
          </ac:picMkLst>
        </pc:picChg>
        <pc:picChg chg="del">
          <ac:chgData name="pantelis balaouras" userId="25e8755020fc1734" providerId="LiveId" clId="{B2F7FA14-DFB7-498D-8ABE-E535DCB2F64F}" dt="2024-04-28T21:39:35.601" v="19" actId="478"/>
          <ac:picMkLst>
            <pc:docMk/>
            <pc:sldMk cId="0" sldId="264"/>
            <ac:picMk id="298" creationId="{00000000-0000-0000-0000-000000000000}"/>
          </ac:picMkLst>
        </pc:picChg>
      </pc:sldChg>
      <pc:sldChg chg="delSp mod">
        <pc:chgData name="pantelis balaouras" userId="25e8755020fc1734" providerId="LiveId" clId="{B2F7FA14-DFB7-498D-8ABE-E535DCB2F64F}" dt="2024-04-28T21:38:40.766" v="3" actId="478"/>
        <pc:sldMkLst>
          <pc:docMk/>
          <pc:sldMk cId="2626547012" sldId="265"/>
        </pc:sldMkLst>
        <pc:spChg chg="del">
          <ac:chgData name="pantelis balaouras" userId="25e8755020fc1734" providerId="LiveId" clId="{B2F7FA14-DFB7-498D-8ABE-E535DCB2F64F}" dt="2024-04-28T21:38:40.766" v="3" actId="478"/>
          <ac:spMkLst>
            <pc:docMk/>
            <pc:sldMk cId="2626547012" sldId="265"/>
            <ac:spMk id="6" creationId="{00000000-0000-0000-0000-000000000000}"/>
          </ac:spMkLst>
        </pc:spChg>
        <pc:spChg chg="del">
          <ac:chgData name="pantelis balaouras" userId="25e8755020fc1734" providerId="LiveId" clId="{B2F7FA14-DFB7-498D-8ABE-E535DCB2F64F}" dt="2024-04-28T21:38:39.650" v="2" actId="478"/>
          <ac:spMkLst>
            <pc:docMk/>
            <pc:sldMk cId="2626547012" sldId="265"/>
            <ac:spMk id="7" creationId="{00000000-0000-0000-0000-000000000000}"/>
          </ac:spMkLst>
        </pc:spChg>
      </pc:sldChg>
      <pc:sldChg chg="modSp mod">
        <pc:chgData name="pantelis balaouras" userId="25e8755020fc1734" providerId="LiveId" clId="{B2F7FA14-DFB7-498D-8ABE-E535DCB2F64F}" dt="2024-04-29T12:27:07.299" v="111" actId="122"/>
        <pc:sldMkLst>
          <pc:docMk/>
          <pc:sldMk cId="747858557" sldId="266"/>
        </pc:sldMkLst>
        <pc:spChg chg="mod">
          <ac:chgData name="pantelis balaouras" userId="25e8755020fc1734" providerId="LiveId" clId="{B2F7FA14-DFB7-498D-8ABE-E535DCB2F64F}" dt="2024-04-29T12:25:03.697" v="83" actId="20577"/>
          <ac:spMkLst>
            <pc:docMk/>
            <pc:sldMk cId="747858557" sldId="266"/>
            <ac:spMk id="7" creationId="{00000000-0000-0000-0000-000000000000}"/>
          </ac:spMkLst>
        </pc:spChg>
        <pc:spChg chg="mod">
          <ac:chgData name="pantelis balaouras" userId="25e8755020fc1734" providerId="LiveId" clId="{B2F7FA14-DFB7-498D-8ABE-E535DCB2F64F}" dt="2024-04-29T12:27:01.659" v="110" actId="122"/>
          <ac:spMkLst>
            <pc:docMk/>
            <pc:sldMk cId="747858557" sldId="266"/>
            <ac:spMk id="10" creationId="{00000000-0000-0000-0000-000000000000}"/>
          </ac:spMkLst>
        </pc:spChg>
        <pc:spChg chg="mod">
          <ac:chgData name="pantelis balaouras" userId="25e8755020fc1734" providerId="LiveId" clId="{B2F7FA14-DFB7-498D-8ABE-E535DCB2F64F}" dt="2024-04-29T12:27:07.299" v="111" actId="122"/>
          <ac:spMkLst>
            <pc:docMk/>
            <pc:sldMk cId="747858557" sldId="266"/>
            <ac:spMk id="12" creationId="{00000000-0000-0000-0000-000000000000}"/>
          </ac:spMkLst>
        </pc:spChg>
      </pc:sldChg>
      <pc:sldChg chg="addSp delSp modSp mod modClrScheme chgLayout">
        <pc:chgData name="pantelis balaouras" userId="25e8755020fc1734" providerId="LiveId" clId="{B2F7FA14-DFB7-498D-8ABE-E535DCB2F64F}" dt="2024-04-28T21:42:47.767" v="44" actId="700"/>
        <pc:sldMkLst>
          <pc:docMk/>
          <pc:sldMk cId="467420507" sldId="267"/>
        </pc:sldMkLst>
        <pc:spChg chg="add del mod ord">
          <ac:chgData name="pantelis balaouras" userId="25e8755020fc1734" providerId="LiveId" clId="{B2F7FA14-DFB7-498D-8ABE-E535DCB2F64F}" dt="2024-04-28T21:42:47.767" v="44" actId="700"/>
          <ac:spMkLst>
            <pc:docMk/>
            <pc:sldMk cId="467420507" sldId="267"/>
            <ac:spMk id="2" creationId="{23573D28-D495-9201-E4F8-2FC38AFDE4A9}"/>
          </ac:spMkLst>
        </pc:spChg>
        <pc:spChg chg="add del mod ord">
          <ac:chgData name="pantelis balaouras" userId="25e8755020fc1734" providerId="LiveId" clId="{B2F7FA14-DFB7-498D-8ABE-E535DCB2F64F}" dt="2024-04-28T21:40:20.526" v="22" actId="478"/>
          <ac:spMkLst>
            <pc:docMk/>
            <pc:sldMk cId="467420507" sldId="267"/>
            <ac:spMk id="3" creationId="{BE147472-B475-1D5E-71EB-A57766CB8C93}"/>
          </ac:spMkLst>
        </pc:spChg>
        <pc:spChg chg="add del mod ord">
          <ac:chgData name="pantelis balaouras" userId="25e8755020fc1734" providerId="LiveId" clId="{B2F7FA14-DFB7-498D-8ABE-E535DCB2F64F}" dt="2024-04-28T21:42:47.767" v="44" actId="700"/>
          <ac:spMkLst>
            <pc:docMk/>
            <pc:sldMk cId="467420507" sldId="267"/>
            <ac:spMk id="4" creationId="{022614F3-16EC-F695-E46A-A0C475011E09}"/>
          </ac:spMkLst>
        </pc:spChg>
        <pc:spChg chg="del mod">
          <ac:chgData name="pantelis balaouras" userId="25e8755020fc1734" providerId="LiveId" clId="{B2F7FA14-DFB7-498D-8ABE-E535DCB2F64F}" dt="2024-04-28T21:38:43.424" v="5" actId="478"/>
          <ac:spMkLst>
            <pc:docMk/>
            <pc:sldMk cId="467420507" sldId="267"/>
            <ac:spMk id="6" creationId="{00000000-0000-0000-0000-000000000000}"/>
          </ac:spMkLst>
        </pc:spChg>
        <pc:spChg chg="del">
          <ac:chgData name="pantelis balaouras" userId="25e8755020fc1734" providerId="LiveId" clId="{B2F7FA14-DFB7-498D-8ABE-E535DCB2F64F}" dt="2024-04-28T21:38:46.097" v="6" actId="478"/>
          <ac:spMkLst>
            <pc:docMk/>
            <pc:sldMk cId="467420507" sldId="267"/>
            <ac:spMk id="7" creationId="{00000000-0000-0000-0000-000000000000}"/>
          </ac:spMkLst>
        </pc:spChg>
        <pc:spChg chg="mod">
          <ac:chgData name="pantelis balaouras" userId="25e8755020fc1734" providerId="LiveId" clId="{B2F7FA14-DFB7-498D-8ABE-E535DCB2F64F}" dt="2024-04-28T21:40:27.572" v="23" actId="2711"/>
          <ac:spMkLst>
            <pc:docMk/>
            <pc:sldMk cId="467420507" sldId="267"/>
            <ac:spMk id="8" creationId="{00000000-0000-0000-0000-000000000000}"/>
          </ac:spMkLst>
        </pc:spChg>
        <pc:spChg chg="add del mod ord">
          <ac:chgData name="pantelis balaouras" userId="25e8755020fc1734" providerId="LiveId" clId="{B2F7FA14-DFB7-498D-8ABE-E535DCB2F64F}" dt="2024-04-28T21:42:47.767" v="44" actId="700"/>
          <ac:spMkLst>
            <pc:docMk/>
            <pc:sldMk cId="467420507" sldId="267"/>
            <ac:spMk id="9" creationId="{7BA414A0-2957-060E-625D-EC57DCDF9B14}"/>
          </ac:spMkLst>
        </pc:spChg>
      </pc:sldChg>
      <pc:sldChg chg="addSp delSp modSp mod modClrScheme chgLayout">
        <pc:chgData name="pantelis balaouras" userId="25e8755020fc1734" providerId="LiveId" clId="{B2F7FA14-DFB7-498D-8ABE-E535DCB2F64F}" dt="2024-04-28T21:44:06.283" v="60" actId="14100"/>
        <pc:sldMkLst>
          <pc:docMk/>
          <pc:sldMk cId="3590964344" sldId="268"/>
        </pc:sldMkLst>
        <pc:spChg chg="add mod ord">
          <ac:chgData name="pantelis balaouras" userId="25e8755020fc1734" providerId="LiveId" clId="{B2F7FA14-DFB7-498D-8ABE-E535DCB2F64F}" dt="2024-04-28T21:39:55.704" v="21" actId="700"/>
          <ac:spMkLst>
            <pc:docMk/>
            <pc:sldMk cId="3590964344" sldId="268"/>
            <ac:spMk id="2" creationId="{F1780CAB-6599-EBC0-B7D4-2A30F6B241E8}"/>
          </ac:spMkLst>
        </pc:spChg>
        <pc:spChg chg="del">
          <ac:chgData name="pantelis balaouras" userId="25e8755020fc1734" providerId="LiveId" clId="{B2F7FA14-DFB7-498D-8ABE-E535DCB2F64F}" dt="2024-04-28T21:38:52.464" v="8" actId="478"/>
          <ac:spMkLst>
            <pc:docMk/>
            <pc:sldMk cId="3590964344" sldId="268"/>
            <ac:spMk id="6" creationId="{00000000-0000-0000-0000-000000000000}"/>
          </ac:spMkLst>
        </pc:spChg>
        <pc:spChg chg="del">
          <ac:chgData name="pantelis balaouras" userId="25e8755020fc1734" providerId="LiveId" clId="{B2F7FA14-DFB7-498D-8ABE-E535DCB2F64F}" dt="2024-04-28T21:38:49.074" v="7" actId="478"/>
          <ac:spMkLst>
            <pc:docMk/>
            <pc:sldMk cId="3590964344" sldId="268"/>
            <ac:spMk id="7" creationId="{00000000-0000-0000-0000-000000000000}"/>
          </ac:spMkLst>
        </pc:spChg>
        <pc:spChg chg="mod ord">
          <ac:chgData name="pantelis balaouras" userId="25e8755020fc1734" providerId="LiveId" clId="{B2F7FA14-DFB7-498D-8ABE-E535DCB2F64F}" dt="2024-04-28T21:44:06.283" v="60" actId="14100"/>
          <ac:spMkLst>
            <pc:docMk/>
            <pc:sldMk cId="3590964344" sldId="268"/>
            <ac:spMk id="9" creationId="{00000000-0000-0000-0000-000000000000}"/>
          </ac:spMkLst>
        </pc:spChg>
      </pc:sldChg>
      <pc:sldChg chg="addSp delSp modSp mod modClrScheme chgLayout">
        <pc:chgData name="pantelis balaouras" userId="25e8755020fc1734" providerId="LiveId" clId="{B2F7FA14-DFB7-498D-8ABE-E535DCB2F64F}" dt="2024-04-28T21:43:59.964" v="59" actId="14100"/>
        <pc:sldMkLst>
          <pc:docMk/>
          <pc:sldMk cId="119367243" sldId="269"/>
        </pc:sldMkLst>
        <pc:spChg chg="add mod ord">
          <ac:chgData name="pantelis balaouras" userId="25e8755020fc1734" providerId="LiveId" clId="{B2F7FA14-DFB7-498D-8ABE-E535DCB2F64F}" dt="2024-04-28T21:39:55.704" v="21" actId="700"/>
          <ac:spMkLst>
            <pc:docMk/>
            <pc:sldMk cId="119367243" sldId="269"/>
            <ac:spMk id="2" creationId="{658FE96F-B9B4-F35C-4049-3F53901A25B9}"/>
          </ac:spMkLst>
        </pc:spChg>
        <pc:spChg chg="del">
          <ac:chgData name="pantelis balaouras" userId="25e8755020fc1734" providerId="LiveId" clId="{B2F7FA14-DFB7-498D-8ABE-E535DCB2F64F}" dt="2024-04-28T21:38:56.510" v="9" actId="478"/>
          <ac:spMkLst>
            <pc:docMk/>
            <pc:sldMk cId="119367243" sldId="269"/>
            <ac:spMk id="6" creationId="{00000000-0000-0000-0000-000000000000}"/>
          </ac:spMkLst>
        </pc:spChg>
        <pc:spChg chg="del">
          <ac:chgData name="pantelis balaouras" userId="25e8755020fc1734" providerId="LiveId" clId="{B2F7FA14-DFB7-498D-8ABE-E535DCB2F64F}" dt="2024-04-28T21:38:57.650" v="10" actId="478"/>
          <ac:spMkLst>
            <pc:docMk/>
            <pc:sldMk cId="119367243" sldId="269"/>
            <ac:spMk id="7" creationId="{00000000-0000-0000-0000-000000000000}"/>
          </ac:spMkLst>
        </pc:spChg>
        <pc:spChg chg="mod ord">
          <ac:chgData name="pantelis balaouras" userId="25e8755020fc1734" providerId="LiveId" clId="{B2F7FA14-DFB7-498D-8ABE-E535DCB2F64F}" dt="2024-04-28T21:43:59.964" v="59" actId="14100"/>
          <ac:spMkLst>
            <pc:docMk/>
            <pc:sldMk cId="119367243" sldId="269"/>
            <ac:spMk id="9" creationId="{00000000-0000-0000-0000-000000000000}"/>
          </ac:spMkLst>
        </pc:spChg>
      </pc:sldChg>
      <pc:sldChg chg="addSp delSp modSp mod modClrScheme chgLayout">
        <pc:chgData name="pantelis balaouras" userId="25e8755020fc1734" providerId="LiveId" clId="{B2F7FA14-DFB7-498D-8ABE-E535DCB2F64F}" dt="2024-04-28T21:43:53.568" v="58" actId="14100"/>
        <pc:sldMkLst>
          <pc:docMk/>
          <pc:sldMk cId="4026484539" sldId="270"/>
        </pc:sldMkLst>
        <pc:spChg chg="add mod ord">
          <ac:chgData name="pantelis balaouras" userId="25e8755020fc1734" providerId="LiveId" clId="{B2F7FA14-DFB7-498D-8ABE-E535DCB2F64F}" dt="2024-04-28T21:39:55.704" v="21" actId="700"/>
          <ac:spMkLst>
            <pc:docMk/>
            <pc:sldMk cId="4026484539" sldId="270"/>
            <ac:spMk id="2" creationId="{83D641C0-5FE6-9CA1-9BD1-48BDD4834DCD}"/>
          </ac:spMkLst>
        </pc:spChg>
        <pc:spChg chg="del">
          <ac:chgData name="pantelis balaouras" userId="25e8755020fc1734" providerId="LiveId" clId="{B2F7FA14-DFB7-498D-8ABE-E535DCB2F64F}" dt="2024-04-28T21:39:02.386" v="12" actId="478"/>
          <ac:spMkLst>
            <pc:docMk/>
            <pc:sldMk cId="4026484539" sldId="270"/>
            <ac:spMk id="6" creationId="{00000000-0000-0000-0000-000000000000}"/>
          </ac:spMkLst>
        </pc:spChg>
        <pc:spChg chg="del">
          <ac:chgData name="pantelis balaouras" userId="25e8755020fc1734" providerId="LiveId" clId="{B2F7FA14-DFB7-498D-8ABE-E535DCB2F64F}" dt="2024-04-28T21:38:59.502" v="11" actId="478"/>
          <ac:spMkLst>
            <pc:docMk/>
            <pc:sldMk cId="4026484539" sldId="270"/>
            <ac:spMk id="7" creationId="{00000000-0000-0000-0000-000000000000}"/>
          </ac:spMkLst>
        </pc:spChg>
        <pc:spChg chg="mod ord">
          <ac:chgData name="pantelis balaouras" userId="25e8755020fc1734" providerId="LiveId" clId="{B2F7FA14-DFB7-498D-8ABE-E535DCB2F64F}" dt="2024-04-28T21:43:53.568" v="58" actId="14100"/>
          <ac:spMkLst>
            <pc:docMk/>
            <pc:sldMk cId="4026484539" sldId="270"/>
            <ac:spMk id="9" creationId="{00000000-0000-0000-0000-000000000000}"/>
          </ac:spMkLst>
        </pc:spChg>
      </pc:sldChg>
      <pc:sldChg chg="addSp delSp modSp mod modClrScheme chgLayout">
        <pc:chgData name="pantelis balaouras" userId="25e8755020fc1734" providerId="LiveId" clId="{B2F7FA14-DFB7-498D-8ABE-E535DCB2F64F}" dt="2024-04-29T12:24:19.307" v="77" actId="1076"/>
        <pc:sldMkLst>
          <pc:docMk/>
          <pc:sldMk cId="1702186276" sldId="271"/>
        </pc:sldMkLst>
        <pc:spChg chg="add del mod ord">
          <ac:chgData name="pantelis balaouras" userId="25e8755020fc1734" providerId="LiveId" clId="{B2F7FA14-DFB7-498D-8ABE-E535DCB2F64F}" dt="2024-04-29T12:23:57.021" v="71" actId="478"/>
          <ac:spMkLst>
            <pc:docMk/>
            <pc:sldMk cId="1702186276" sldId="271"/>
            <ac:spMk id="2" creationId="{D346F136-ED01-CCA8-DACF-2431C2433531}"/>
          </ac:spMkLst>
        </pc:spChg>
        <pc:spChg chg="mod ord">
          <ac:chgData name="pantelis balaouras" userId="25e8755020fc1734" providerId="LiveId" clId="{B2F7FA14-DFB7-498D-8ABE-E535DCB2F64F}" dt="2024-04-28T21:39:55.704" v="21" actId="700"/>
          <ac:spMkLst>
            <pc:docMk/>
            <pc:sldMk cId="1702186276" sldId="271"/>
            <ac:spMk id="5" creationId="{00000000-0000-0000-0000-000000000000}"/>
          </ac:spMkLst>
        </pc:spChg>
        <pc:spChg chg="mod">
          <ac:chgData name="pantelis balaouras" userId="25e8755020fc1734" providerId="LiveId" clId="{B2F7FA14-DFB7-498D-8ABE-E535DCB2F64F}" dt="2024-04-29T12:24:16.809" v="76" actId="1076"/>
          <ac:spMkLst>
            <pc:docMk/>
            <pc:sldMk cId="1702186276" sldId="271"/>
            <ac:spMk id="8" creationId="{00000000-0000-0000-0000-000000000000}"/>
          </ac:spMkLst>
        </pc:spChg>
        <pc:spChg chg="mod">
          <ac:chgData name="pantelis balaouras" userId="25e8755020fc1734" providerId="LiveId" clId="{B2F7FA14-DFB7-498D-8ABE-E535DCB2F64F}" dt="2024-04-29T12:24:19.307" v="77" actId="1076"/>
          <ac:spMkLst>
            <pc:docMk/>
            <pc:sldMk cId="1702186276" sldId="271"/>
            <ac:spMk id="9" creationId="{00000000-0000-0000-0000-000000000000}"/>
          </ac:spMkLst>
        </pc:spChg>
        <pc:spChg chg="mod">
          <ac:chgData name="pantelis balaouras" userId="25e8755020fc1734" providerId="LiveId" clId="{B2F7FA14-DFB7-498D-8ABE-E535DCB2F64F}" dt="2024-04-29T12:24:09.728" v="74" actId="1076"/>
          <ac:spMkLst>
            <pc:docMk/>
            <pc:sldMk cId="1702186276" sldId="271"/>
            <ac:spMk id="10" creationId="{00000000-0000-0000-0000-000000000000}"/>
          </ac:spMkLst>
        </pc:spChg>
        <pc:spChg chg="mod">
          <ac:chgData name="pantelis balaouras" userId="25e8755020fc1734" providerId="LiveId" clId="{B2F7FA14-DFB7-498D-8ABE-E535DCB2F64F}" dt="2024-04-29T12:24:06.194" v="73" actId="1076"/>
          <ac:spMkLst>
            <pc:docMk/>
            <pc:sldMk cId="1702186276" sldId="271"/>
            <ac:spMk id="11" creationId="{00000000-0000-0000-0000-000000000000}"/>
          </ac:spMkLst>
        </pc:spChg>
        <pc:spChg chg="del">
          <ac:chgData name="pantelis balaouras" userId="25e8755020fc1734" providerId="LiveId" clId="{B2F7FA14-DFB7-498D-8ABE-E535DCB2F64F}" dt="2024-04-28T21:39:05.327" v="13" actId="478"/>
          <ac:spMkLst>
            <pc:docMk/>
            <pc:sldMk cId="1702186276" sldId="271"/>
            <ac:spMk id="12" creationId="{00000000-0000-0000-0000-000000000000}"/>
          </ac:spMkLst>
        </pc:spChg>
        <pc:spChg chg="del">
          <ac:chgData name="pantelis balaouras" userId="25e8755020fc1734" providerId="LiveId" clId="{B2F7FA14-DFB7-498D-8ABE-E535DCB2F64F}" dt="2024-04-28T21:39:09.123" v="14" actId="478"/>
          <ac:spMkLst>
            <pc:docMk/>
            <pc:sldMk cId="1702186276" sldId="271"/>
            <ac:spMk id="13" creationId="{00000000-0000-0000-0000-000000000000}"/>
          </ac:spMkLst>
        </pc:spChg>
      </pc:sldChg>
      <pc:sldChg chg="addSp delSp modSp mod modClrScheme chgLayout">
        <pc:chgData name="pantelis balaouras" userId="25e8755020fc1734" providerId="LiveId" clId="{B2F7FA14-DFB7-498D-8ABE-E535DCB2F64F}" dt="2024-04-29T12:24:27.577" v="78" actId="478"/>
        <pc:sldMkLst>
          <pc:docMk/>
          <pc:sldMk cId="1203598761" sldId="272"/>
        </pc:sldMkLst>
        <pc:spChg chg="add del mod ord">
          <ac:chgData name="pantelis balaouras" userId="25e8755020fc1734" providerId="LiveId" clId="{B2F7FA14-DFB7-498D-8ABE-E535DCB2F64F}" dt="2024-04-29T12:24:27.577" v="78" actId="478"/>
          <ac:spMkLst>
            <pc:docMk/>
            <pc:sldMk cId="1203598761" sldId="272"/>
            <ac:spMk id="2" creationId="{8BDA9FD7-BB12-6A66-A664-63E7753449EE}"/>
          </ac:spMkLst>
        </pc:spChg>
        <pc:spChg chg="mod ord">
          <ac:chgData name="pantelis balaouras" userId="25e8755020fc1734" providerId="LiveId" clId="{B2F7FA14-DFB7-498D-8ABE-E535DCB2F64F}" dt="2024-04-28T21:39:55.704" v="21" actId="700"/>
          <ac:spMkLst>
            <pc:docMk/>
            <pc:sldMk cId="1203598761" sldId="272"/>
            <ac:spMk id="4" creationId="{00000000-0000-0000-0000-000000000000}"/>
          </ac:spMkLst>
        </pc:spChg>
        <pc:spChg chg="mod">
          <ac:chgData name="pantelis balaouras" userId="25e8755020fc1734" providerId="LiveId" clId="{B2F7FA14-DFB7-498D-8ABE-E535DCB2F64F}" dt="2024-04-28T21:40:56.039" v="24" actId="1076"/>
          <ac:spMkLst>
            <pc:docMk/>
            <pc:sldMk cId="1203598761" sldId="272"/>
            <ac:spMk id="5" creationId="{00000000-0000-0000-0000-000000000000}"/>
          </ac:spMkLst>
        </pc:spChg>
        <pc:spChg chg="mod">
          <ac:chgData name="pantelis balaouras" userId="25e8755020fc1734" providerId="LiveId" clId="{B2F7FA14-DFB7-498D-8ABE-E535DCB2F64F}" dt="2024-04-28T21:40:59.760" v="25" actId="1076"/>
          <ac:spMkLst>
            <pc:docMk/>
            <pc:sldMk cId="1203598761" sldId="272"/>
            <ac:spMk id="8" creationId="{00000000-0000-0000-0000-000000000000}"/>
          </ac:spMkLst>
        </pc:spChg>
        <pc:spChg chg="del">
          <ac:chgData name="pantelis balaouras" userId="25e8755020fc1734" providerId="LiveId" clId="{B2F7FA14-DFB7-498D-8ABE-E535DCB2F64F}" dt="2024-04-28T21:39:13.201" v="16" actId="478"/>
          <ac:spMkLst>
            <pc:docMk/>
            <pc:sldMk cId="1203598761" sldId="272"/>
            <ac:spMk id="9" creationId="{00000000-0000-0000-0000-000000000000}"/>
          </ac:spMkLst>
        </pc:spChg>
        <pc:spChg chg="del">
          <ac:chgData name="pantelis balaouras" userId="25e8755020fc1734" providerId="LiveId" clId="{B2F7FA14-DFB7-498D-8ABE-E535DCB2F64F}" dt="2024-04-28T21:39:11.102" v="15" actId="478"/>
          <ac:spMkLst>
            <pc:docMk/>
            <pc:sldMk cId="1203598761" sldId="272"/>
            <ac:spMk id="10" creationId="{00000000-0000-0000-0000-000000000000}"/>
          </ac:spMkLst>
        </pc:spChg>
      </pc:sldChg>
      <pc:sldChg chg="addSp delSp modSp mod modClrScheme chgLayout">
        <pc:chgData name="pantelis balaouras" userId="25e8755020fc1734" providerId="LiveId" clId="{B2F7FA14-DFB7-498D-8ABE-E535DCB2F64F}" dt="2024-04-29T12:24:38.540" v="80" actId="1076"/>
        <pc:sldMkLst>
          <pc:docMk/>
          <pc:sldMk cId="1004491739" sldId="273"/>
        </pc:sldMkLst>
        <pc:spChg chg="add del mod ord">
          <ac:chgData name="pantelis balaouras" userId="25e8755020fc1734" providerId="LiveId" clId="{B2F7FA14-DFB7-498D-8ABE-E535DCB2F64F}" dt="2024-04-29T12:24:34.072" v="79" actId="478"/>
          <ac:spMkLst>
            <pc:docMk/>
            <pc:sldMk cId="1004491739" sldId="273"/>
            <ac:spMk id="2" creationId="{C38827A6-9B0B-6669-71BB-4503DEEE4545}"/>
          </ac:spMkLst>
        </pc:spChg>
        <pc:spChg chg="mod ord">
          <ac:chgData name="pantelis balaouras" userId="25e8755020fc1734" providerId="LiveId" clId="{B2F7FA14-DFB7-498D-8ABE-E535DCB2F64F}" dt="2024-04-28T21:39:55.704" v="21" actId="700"/>
          <ac:spMkLst>
            <pc:docMk/>
            <pc:sldMk cId="1004491739" sldId="273"/>
            <ac:spMk id="4" creationId="{00000000-0000-0000-0000-000000000000}"/>
          </ac:spMkLst>
        </pc:spChg>
        <pc:spChg chg="mod">
          <ac:chgData name="pantelis balaouras" userId="25e8755020fc1734" providerId="LiveId" clId="{B2F7FA14-DFB7-498D-8ABE-E535DCB2F64F}" dt="2024-04-29T12:24:38.540" v="80" actId="1076"/>
          <ac:spMkLst>
            <pc:docMk/>
            <pc:sldMk cId="1004491739" sldId="273"/>
            <ac:spMk id="5" creationId="{00000000-0000-0000-0000-000000000000}"/>
          </ac:spMkLst>
        </pc:spChg>
        <pc:spChg chg="mod">
          <ac:chgData name="pantelis balaouras" userId="25e8755020fc1734" providerId="LiveId" clId="{B2F7FA14-DFB7-498D-8ABE-E535DCB2F64F}" dt="2024-04-28T21:41:15.070" v="28" actId="1076"/>
          <ac:spMkLst>
            <pc:docMk/>
            <pc:sldMk cId="1004491739" sldId="273"/>
            <ac:spMk id="9" creationId="{00000000-0000-0000-0000-000000000000}"/>
          </ac:spMkLst>
        </pc:spChg>
        <pc:spChg chg="del">
          <ac:chgData name="pantelis balaouras" userId="25e8755020fc1734" providerId="LiveId" clId="{B2F7FA14-DFB7-498D-8ABE-E535DCB2F64F}" dt="2024-04-28T21:39:15.347" v="17" actId="478"/>
          <ac:spMkLst>
            <pc:docMk/>
            <pc:sldMk cId="1004491739" sldId="273"/>
            <ac:spMk id="11" creationId="{00000000-0000-0000-0000-000000000000}"/>
          </ac:spMkLst>
        </pc:spChg>
        <pc:spChg chg="del">
          <ac:chgData name="pantelis balaouras" userId="25e8755020fc1734" providerId="LiveId" clId="{B2F7FA14-DFB7-498D-8ABE-E535DCB2F64F}" dt="2024-04-28T21:39:16.737" v="18" actId="478"/>
          <ac:spMkLst>
            <pc:docMk/>
            <pc:sldMk cId="1004491739" sldId="273"/>
            <ac:spMk id="12" creationId="{00000000-0000-0000-0000-000000000000}"/>
          </ac:spMkLst>
        </pc:spChg>
        <pc:picChg chg="mod">
          <ac:chgData name="pantelis balaouras" userId="25e8755020fc1734" providerId="LiveId" clId="{B2F7FA14-DFB7-498D-8ABE-E535DCB2F64F}" dt="2024-04-28T21:41:12.211" v="27" actId="1076"/>
          <ac:picMkLst>
            <pc:docMk/>
            <pc:sldMk cId="1004491739" sldId="273"/>
            <ac:picMk id="8" creationId="{DF00CD07-3B42-55C7-B8FF-D29EA00CEE3F}"/>
          </ac:picMkLst>
        </pc:picChg>
      </pc:sldChg>
      <pc:sldMasterChg chg="delSldLayout modSldLayout">
        <pc:chgData name="pantelis balaouras" userId="25e8755020fc1734" providerId="LiveId" clId="{B2F7FA14-DFB7-498D-8ABE-E535DCB2F64F}" dt="2024-04-29T12:27:26.025" v="114" actId="2696"/>
        <pc:sldMasterMkLst>
          <pc:docMk/>
          <pc:sldMasterMk cId="0" sldId="2147483648"/>
        </pc:sldMasterMkLst>
        <pc:sldLayoutChg chg="modSp del mod">
          <pc:chgData name="pantelis balaouras" userId="25e8755020fc1734" providerId="LiveId" clId="{B2F7FA14-DFB7-498D-8ABE-E535DCB2F64F}" dt="2024-04-29T12:27:23.503" v="112" actId="2696"/>
          <pc:sldLayoutMkLst>
            <pc:docMk/>
            <pc:sldMasterMk cId="0" sldId="2147483648"/>
            <pc:sldLayoutMk cId="0" sldId="2147483653"/>
          </pc:sldLayoutMkLst>
          <pc:spChg chg="mod">
            <ac:chgData name="pantelis balaouras" userId="25e8755020fc1734" providerId="LiveId" clId="{B2F7FA14-DFB7-498D-8ABE-E535DCB2F64F}" dt="2024-04-28T21:41:53.152" v="32" actId="14100"/>
            <ac:spMkLst>
              <pc:docMk/>
              <pc:sldMasterMk cId="0" sldId="2147483648"/>
              <pc:sldLayoutMk cId="0" sldId="2147483653"/>
              <ac:spMk id="43" creationId="{00000000-0000-0000-0000-000000000000}"/>
            </ac:spMkLst>
          </pc:spChg>
        </pc:sldLayoutChg>
        <pc:sldLayoutChg chg="addSp delSp modSp del mod">
          <pc:chgData name="pantelis balaouras" userId="25e8755020fc1734" providerId="LiveId" clId="{B2F7FA14-DFB7-498D-8ABE-E535DCB2F64F}" dt="2024-04-29T12:27:24.944" v="113" actId="2696"/>
          <pc:sldLayoutMkLst>
            <pc:docMk/>
            <pc:sldMasterMk cId="0" sldId="2147483648"/>
            <pc:sldLayoutMk cId="0" sldId="2147483654"/>
          </pc:sldLayoutMkLst>
          <pc:spChg chg="add mod">
            <ac:chgData name="pantelis balaouras" userId="25e8755020fc1734" providerId="LiveId" clId="{B2F7FA14-DFB7-498D-8ABE-E535DCB2F64F}" dt="2024-04-28T21:42:03.130" v="34"/>
            <ac:spMkLst>
              <pc:docMk/>
              <pc:sldMasterMk cId="0" sldId="2147483648"/>
              <pc:sldLayoutMk cId="0" sldId="2147483654"/>
              <ac:spMk id="2" creationId="{45CF63E8-1965-E2CA-89F0-F476C7193F65}"/>
            </ac:spMkLst>
          </pc:spChg>
          <pc:spChg chg="del">
            <ac:chgData name="pantelis balaouras" userId="25e8755020fc1734" providerId="LiveId" clId="{B2F7FA14-DFB7-498D-8ABE-E535DCB2F64F}" dt="2024-04-28T21:42:02.438" v="33" actId="478"/>
            <ac:spMkLst>
              <pc:docMk/>
              <pc:sldMasterMk cId="0" sldId="2147483648"/>
              <pc:sldLayoutMk cId="0" sldId="2147483654"/>
              <ac:spMk id="50" creationId="{00000000-0000-0000-0000-000000000000}"/>
            </ac:spMkLst>
          </pc:spChg>
        </pc:sldLayoutChg>
        <pc:sldLayoutChg chg="addSp delSp modSp del mod">
          <pc:chgData name="pantelis balaouras" userId="25e8755020fc1734" providerId="LiveId" clId="{B2F7FA14-DFB7-498D-8ABE-E535DCB2F64F}" dt="2024-04-29T12:27:26.025" v="114" actId="2696"/>
          <pc:sldLayoutMkLst>
            <pc:docMk/>
            <pc:sldMasterMk cId="0" sldId="2147483648"/>
            <pc:sldLayoutMk cId="0" sldId="2147483655"/>
          </pc:sldLayoutMkLst>
          <pc:spChg chg="add mod">
            <ac:chgData name="pantelis balaouras" userId="25e8755020fc1734" providerId="LiveId" clId="{B2F7FA14-DFB7-498D-8ABE-E535DCB2F64F}" dt="2024-04-28T21:42:07.264" v="36"/>
            <ac:spMkLst>
              <pc:docMk/>
              <pc:sldMasterMk cId="0" sldId="2147483648"/>
              <pc:sldLayoutMk cId="0" sldId="2147483655"/>
              <ac:spMk id="2" creationId="{A7EA4E07-2229-C1D5-B022-C39BC874A243}"/>
            </ac:spMkLst>
          </pc:spChg>
          <pc:spChg chg="del">
            <ac:chgData name="pantelis balaouras" userId="25e8755020fc1734" providerId="LiveId" clId="{B2F7FA14-DFB7-498D-8ABE-E535DCB2F64F}" dt="2024-04-28T21:42:06.529" v="35" actId="478"/>
            <ac:spMkLst>
              <pc:docMk/>
              <pc:sldMasterMk cId="0" sldId="2147483648"/>
              <pc:sldLayoutMk cId="0" sldId="2147483655"/>
              <ac:spMk id="54" creationId="{00000000-0000-0000-0000-000000000000}"/>
            </ac:spMkLst>
          </pc:spChg>
        </pc:sldLayoutChg>
      </pc:sldMasterChg>
      <pc:sldMasterChg chg="delSldLayout modSldLayout">
        <pc:chgData name="pantelis balaouras" userId="25e8755020fc1734" providerId="LiveId" clId="{B2F7FA14-DFB7-498D-8ABE-E535DCB2F64F}" dt="2024-04-29T12:27:32.977" v="117" actId="2696"/>
        <pc:sldMasterMkLst>
          <pc:docMk/>
          <pc:sldMasterMk cId="0" sldId="2147483656"/>
        </pc:sldMasterMkLst>
        <pc:sldLayoutChg chg="addSp delSp modSp del mod">
          <pc:chgData name="pantelis balaouras" userId="25e8755020fc1734" providerId="LiveId" clId="{B2F7FA14-DFB7-498D-8ABE-E535DCB2F64F}" dt="2024-04-29T12:27:30.458" v="115" actId="2696"/>
          <pc:sldLayoutMkLst>
            <pc:docMk/>
            <pc:sldMasterMk cId="0" sldId="2147483656"/>
            <pc:sldLayoutMk cId="0" sldId="2147483661"/>
          </pc:sldLayoutMkLst>
          <pc:spChg chg="add mod">
            <ac:chgData name="pantelis balaouras" userId="25e8755020fc1734" providerId="LiveId" clId="{B2F7FA14-DFB7-498D-8ABE-E535DCB2F64F}" dt="2024-04-28T21:42:14.648" v="38"/>
            <ac:spMkLst>
              <pc:docMk/>
              <pc:sldMasterMk cId="0" sldId="2147483656"/>
              <pc:sldLayoutMk cId="0" sldId="2147483661"/>
              <ac:spMk id="2" creationId="{945BADD1-65CD-940E-5720-789C8C0C0AF5}"/>
            </ac:spMkLst>
          </pc:spChg>
          <pc:spChg chg="del">
            <ac:chgData name="pantelis balaouras" userId="25e8755020fc1734" providerId="LiveId" clId="{B2F7FA14-DFB7-498D-8ABE-E535DCB2F64F}" dt="2024-04-28T21:42:14.021" v="37" actId="478"/>
            <ac:spMkLst>
              <pc:docMk/>
              <pc:sldMasterMk cId="0" sldId="2147483656"/>
              <pc:sldLayoutMk cId="0" sldId="2147483661"/>
              <ac:spMk id="89" creationId="{00000000-0000-0000-0000-000000000000}"/>
            </ac:spMkLst>
          </pc:spChg>
        </pc:sldLayoutChg>
        <pc:sldLayoutChg chg="addSp delSp modSp del mod">
          <pc:chgData name="pantelis balaouras" userId="25e8755020fc1734" providerId="LiveId" clId="{B2F7FA14-DFB7-498D-8ABE-E535DCB2F64F}" dt="2024-04-29T12:27:31.418" v="116" actId="2696"/>
          <pc:sldLayoutMkLst>
            <pc:docMk/>
            <pc:sldMasterMk cId="0" sldId="2147483656"/>
            <pc:sldLayoutMk cId="0" sldId="2147483662"/>
          </pc:sldLayoutMkLst>
          <pc:spChg chg="add mod">
            <ac:chgData name="pantelis balaouras" userId="25e8755020fc1734" providerId="LiveId" clId="{B2F7FA14-DFB7-498D-8ABE-E535DCB2F64F}" dt="2024-04-28T21:42:19.384" v="40"/>
            <ac:spMkLst>
              <pc:docMk/>
              <pc:sldMasterMk cId="0" sldId="2147483656"/>
              <pc:sldLayoutMk cId="0" sldId="2147483662"/>
              <ac:spMk id="2" creationId="{5499B014-9C2E-96D1-4584-27948019A1B3}"/>
            </ac:spMkLst>
          </pc:spChg>
          <pc:spChg chg="del">
            <ac:chgData name="pantelis balaouras" userId="25e8755020fc1734" providerId="LiveId" clId="{B2F7FA14-DFB7-498D-8ABE-E535DCB2F64F}" dt="2024-04-28T21:42:18.745" v="39" actId="478"/>
            <ac:spMkLst>
              <pc:docMk/>
              <pc:sldMasterMk cId="0" sldId="2147483656"/>
              <pc:sldLayoutMk cId="0" sldId="2147483662"/>
              <ac:spMk id="94" creationId="{00000000-0000-0000-0000-000000000000}"/>
            </ac:spMkLst>
          </pc:spChg>
        </pc:sldLayoutChg>
        <pc:sldLayoutChg chg="addSp delSp modSp del mod">
          <pc:chgData name="pantelis balaouras" userId="25e8755020fc1734" providerId="LiveId" clId="{B2F7FA14-DFB7-498D-8ABE-E535DCB2F64F}" dt="2024-04-29T12:27:32.977" v="117" actId="2696"/>
          <pc:sldLayoutMkLst>
            <pc:docMk/>
            <pc:sldMasterMk cId="0" sldId="2147483656"/>
            <pc:sldLayoutMk cId="0" sldId="2147483663"/>
          </pc:sldLayoutMkLst>
          <pc:spChg chg="add mod">
            <ac:chgData name="pantelis balaouras" userId="25e8755020fc1734" providerId="LiveId" clId="{B2F7FA14-DFB7-498D-8ABE-E535DCB2F64F}" dt="2024-04-28T21:42:23.745" v="42"/>
            <ac:spMkLst>
              <pc:docMk/>
              <pc:sldMasterMk cId="0" sldId="2147483656"/>
              <pc:sldLayoutMk cId="0" sldId="2147483663"/>
              <ac:spMk id="2" creationId="{9BB7EE52-9EE2-DAEF-9876-93BC56C35CCB}"/>
            </ac:spMkLst>
          </pc:spChg>
          <pc:spChg chg="del">
            <ac:chgData name="pantelis balaouras" userId="25e8755020fc1734" providerId="LiveId" clId="{B2F7FA14-DFB7-498D-8ABE-E535DCB2F64F}" dt="2024-04-28T21:42:23.113" v="41" actId="478"/>
            <ac:spMkLst>
              <pc:docMk/>
              <pc:sldMasterMk cId="0" sldId="2147483656"/>
              <pc:sldLayoutMk cId="0" sldId="2147483663"/>
              <ac:spMk id="101" creationId="{00000000-0000-0000-0000-000000000000}"/>
            </ac:spMkLst>
          </pc:spChg>
        </pc:sldLayoutChg>
      </pc:sldMasterChg>
      <pc:sldMasterChg chg="modSldLayout">
        <pc:chgData name="pantelis balaouras" userId="25e8755020fc1734" providerId="LiveId" clId="{B2F7FA14-DFB7-498D-8ABE-E535DCB2F64F}" dt="2024-04-29T12:25:53.855" v="102"/>
        <pc:sldMasterMkLst>
          <pc:docMk/>
          <pc:sldMasterMk cId="1001516028" sldId="2147483674"/>
        </pc:sldMasterMkLst>
        <pc:sldLayoutChg chg="addSp delSp modSp mod">
          <pc:chgData name="pantelis balaouras" userId="25e8755020fc1734" providerId="LiveId" clId="{B2F7FA14-DFB7-498D-8ABE-E535DCB2F64F}" dt="2024-04-29T12:25:38.856" v="98" actId="6549"/>
          <pc:sldLayoutMkLst>
            <pc:docMk/>
            <pc:sldMasterMk cId="1001516028" sldId="2147483674"/>
            <pc:sldLayoutMk cId="2512062413" sldId="2147483679"/>
          </pc:sldLayoutMkLst>
          <pc:spChg chg="add del mod">
            <ac:chgData name="pantelis balaouras" userId="25e8755020fc1734" providerId="LiveId" clId="{B2F7FA14-DFB7-498D-8ABE-E535DCB2F64F}" dt="2024-04-29T12:25:22.233" v="85" actId="478"/>
            <ac:spMkLst>
              <pc:docMk/>
              <pc:sldMasterMk cId="1001516028" sldId="2147483674"/>
              <pc:sldLayoutMk cId="2512062413" sldId="2147483679"/>
              <ac:spMk id="2" creationId="{9B093021-5C66-90A9-C8E9-CE482B6066D7}"/>
            </ac:spMkLst>
          </pc:spChg>
          <pc:spChg chg="add mod">
            <ac:chgData name="pantelis balaouras" userId="25e8755020fc1734" providerId="LiveId" clId="{B2F7FA14-DFB7-498D-8ABE-E535DCB2F64F}" dt="2024-04-29T12:25:38.856" v="98" actId="6549"/>
            <ac:spMkLst>
              <pc:docMk/>
              <pc:sldMasterMk cId="1001516028" sldId="2147483674"/>
              <pc:sldLayoutMk cId="2512062413" sldId="2147483679"/>
              <ac:spMk id="3" creationId="{D2F7E968-65E1-D30F-3BF8-B23F2365D954}"/>
            </ac:spMkLst>
          </pc:spChg>
          <pc:spChg chg="del">
            <ac:chgData name="pantelis balaouras" userId="25e8755020fc1734" providerId="LiveId" clId="{B2F7FA14-DFB7-498D-8ABE-E535DCB2F64F}" dt="2024-04-28T21:42:59.059" v="45" actId="478"/>
            <ac:spMkLst>
              <pc:docMk/>
              <pc:sldMasterMk cId="1001516028" sldId="2147483674"/>
              <pc:sldLayoutMk cId="2512062413" sldId="2147483679"/>
              <ac:spMk id="104" creationId="{00000000-0000-0000-0000-000000000000}"/>
            </ac:spMkLst>
          </pc:spChg>
        </pc:sldLayoutChg>
        <pc:sldLayoutChg chg="addSp delSp modSp mod">
          <pc:chgData name="pantelis balaouras" userId="25e8755020fc1734" providerId="LiveId" clId="{B2F7FA14-DFB7-498D-8ABE-E535DCB2F64F}" dt="2024-04-29T12:25:49.183" v="100"/>
          <pc:sldLayoutMkLst>
            <pc:docMk/>
            <pc:sldMasterMk cId="1001516028" sldId="2147483674"/>
            <pc:sldLayoutMk cId="163512534" sldId="2147483680"/>
          </pc:sldLayoutMkLst>
          <pc:spChg chg="add del mod">
            <ac:chgData name="pantelis balaouras" userId="25e8755020fc1734" providerId="LiveId" clId="{B2F7FA14-DFB7-498D-8ABE-E535DCB2F64F}" dt="2024-04-29T12:25:48.577" v="99" actId="478"/>
            <ac:spMkLst>
              <pc:docMk/>
              <pc:sldMasterMk cId="1001516028" sldId="2147483674"/>
              <pc:sldLayoutMk cId="163512534" sldId="2147483680"/>
              <ac:spMk id="2" creationId="{C45ED372-F7C6-14E5-44FA-78E7DCC6DCA4}"/>
            </ac:spMkLst>
          </pc:spChg>
          <pc:spChg chg="add mod">
            <ac:chgData name="pantelis balaouras" userId="25e8755020fc1734" providerId="LiveId" clId="{B2F7FA14-DFB7-498D-8ABE-E535DCB2F64F}" dt="2024-04-29T12:25:49.183" v="100"/>
            <ac:spMkLst>
              <pc:docMk/>
              <pc:sldMasterMk cId="1001516028" sldId="2147483674"/>
              <pc:sldLayoutMk cId="163512534" sldId="2147483680"/>
              <ac:spMk id="3" creationId="{9B6D493F-D18D-1614-FE94-A99A025FE737}"/>
            </ac:spMkLst>
          </pc:spChg>
          <pc:spChg chg="del">
            <ac:chgData name="pantelis balaouras" userId="25e8755020fc1734" providerId="LiveId" clId="{B2F7FA14-DFB7-498D-8ABE-E535DCB2F64F}" dt="2024-04-28T21:43:03.157" v="47" actId="478"/>
            <ac:spMkLst>
              <pc:docMk/>
              <pc:sldMasterMk cId="1001516028" sldId="2147483674"/>
              <pc:sldLayoutMk cId="163512534" sldId="2147483680"/>
              <ac:spMk id="109" creationId="{00000000-0000-0000-0000-000000000000}"/>
            </ac:spMkLst>
          </pc:spChg>
        </pc:sldLayoutChg>
        <pc:sldLayoutChg chg="addSp delSp modSp mod">
          <pc:chgData name="pantelis balaouras" userId="25e8755020fc1734" providerId="LiveId" clId="{B2F7FA14-DFB7-498D-8ABE-E535DCB2F64F}" dt="2024-04-29T12:25:53.855" v="102"/>
          <pc:sldLayoutMkLst>
            <pc:docMk/>
            <pc:sldMasterMk cId="1001516028" sldId="2147483674"/>
            <pc:sldLayoutMk cId="1186631130" sldId="2147483681"/>
          </pc:sldLayoutMkLst>
          <pc:spChg chg="add del mod">
            <ac:chgData name="pantelis balaouras" userId="25e8755020fc1734" providerId="LiveId" clId="{B2F7FA14-DFB7-498D-8ABE-E535DCB2F64F}" dt="2024-04-29T12:25:53.019" v="101" actId="478"/>
            <ac:spMkLst>
              <pc:docMk/>
              <pc:sldMasterMk cId="1001516028" sldId="2147483674"/>
              <pc:sldLayoutMk cId="1186631130" sldId="2147483681"/>
              <ac:spMk id="2" creationId="{B915142A-97F3-87D9-1D4C-EFB3351106F2}"/>
            </ac:spMkLst>
          </pc:spChg>
          <pc:spChg chg="add mod">
            <ac:chgData name="pantelis balaouras" userId="25e8755020fc1734" providerId="LiveId" clId="{B2F7FA14-DFB7-498D-8ABE-E535DCB2F64F}" dt="2024-04-29T12:25:53.855" v="102"/>
            <ac:spMkLst>
              <pc:docMk/>
              <pc:sldMasterMk cId="1001516028" sldId="2147483674"/>
              <pc:sldLayoutMk cId="1186631130" sldId="2147483681"/>
              <ac:spMk id="3" creationId="{7E593064-9E2A-E293-B0B9-CCFF19D350E3}"/>
            </ac:spMkLst>
          </pc:spChg>
          <pc:spChg chg="del">
            <ac:chgData name="pantelis balaouras" userId="25e8755020fc1734" providerId="LiveId" clId="{B2F7FA14-DFB7-498D-8ABE-E535DCB2F64F}" dt="2024-04-28T21:43:08.481" v="49" actId="478"/>
            <ac:spMkLst>
              <pc:docMk/>
              <pc:sldMasterMk cId="1001516028" sldId="2147483674"/>
              <pc:sldLayoutMk cId="1186631130" sldId="2147483681"/>
              <ac:spMk id="116" creationId="{00000000-0000-0000-0000-000000000000}"/>
            </ac:spMkLst>
          </pc:spChg>
        </pc:sldLayoutChg>
      </pc:sldMasterChg>
      <pc:sldMasterChg chg="modSldLayout">
        <pc:chgData name="pantelis balaouras" userId="25e8755020fc1734" providerId="LiveId" clId="{B2F7FA14-DFB7-498D-8ABE-E535DCB2F64F}" dt="2024-04-29T12:26:15.663" v="108"/>
        <pc:sldMasterMkLst>
          <pc:docMk/>
          <pc:sldMasterMk cId="463937383" sldId="2147483682"/>
        </pc:sldMasterMkLst>
        <pc:sldLayoutChg chg="addSp delSp modSp mod">
          <pc:chgData name="pantelis balaouras" userId="25e8755020fc1734" providerId="LiveId" clId="{B2F7FA14-DFB7-498D-8ABE-E535DCB2F64F}" dt="2024-04-29T12:26:05.566" v="104"/>
          <pc:sldLayoutMkLst>
            <pc:docMk/>
            <pc:sldMasterMk cId="463937383" sldId="2147483682"/>
            <pc:sldLayoutMk cId="3802369202" sldId="2147483687"/>
          </pc:sldLayoutMkLst>
          <pc:spChg chg="add del mod">
            <ac:chgData name="pantelis balaouras" userId="25e8755020fc1734" providerId="LiveId" clId="{B2F7FA14-DFB7-498D-8ABE-E535DCB2F64F}" dt="2024-04-29T12:26:04.896" v="103" actId="478"/>
            <ac:spMkLst>
              <pc:docMk/>
              <pc:sldMasterMk cId="463937383" sldId="2147483682"/>
              <pc:sldLayoutMk cId="3802369202" sldId="2147483687"/>
              <ac:spMk id="5" creationId="{2DB0B9F2-1C48-7E6C-C95A-A6B6B1952686}"/>
            </ac:spMkLst>
          </pc:spChg>
          <pc:spChg chg="add mod">
            <ac:chgData name="pantelis balaouras" userId="25e8755020fc1734" providerId="LiveId" clId="{B2F7FA14-DFB7-498D-8ABE-E535DCB2F64F}" dt="2024-04-29T12:26:05.566" v="104"/>
            <ac:spMkLst>
              <pc:docMk/>
              <pc:sldMasterMk cId="463937383" sldId="2147483682"/>
              <pc:sldLayoutMk cId="3802369202" sldId="2147483687"/>
              <ac:spMk id="6" creationId="{97972C83-3D91-754F-FACB-957804F39128}"/>
            </ac:spMkLst>
          </pc:spChg>
          <pc:spChg chg="del">
            <ac:chgData name="pantelis balaouras" userId="25e8755020fc1734" providerId="LiveId" clId="{B2F7FA14-DFB7-498D-8ABE-E535DCB2F64F}" dt="2024-04-28T21:43:15.188" v="51" actId="478"/>
            <ac:spMkLst>
              <pc:docMk/>
              <pc:sldMasterMk cId="463937383" sldId="2147483682"/>
              <pc:sldLayoutMk cId="3802369202" sldId="2147483687"/>
              <ac:spMk id="11" creationId="{2B11A1E7-A92D-4ADD-A414-173299287A7B}"/>
            </ac:spMkLst>
          </pc:spChg>
        </pc:sldLayoutChg>
        <pc:sldLayoutChg chg="addSp delSp modSp mod">
          <pc:chgData name="pantelis balaouras" userId="25e8755020fc1734" providerId="LiveId" clId="{B2F7FA14-DFB7-498D-8ABE-E535DCB2F64F}" dt="2024-04-29T12:26:11.213" v="106"/>
          <pc:sldLayoutMkLst>
            <pc:docMk/>
            <pc:sldMasterMk cId="463937383" sldId="2147483682"/>
            <pc:sldLayoutMk cId="2203689056" sldId="2147483688"/>
          </pc:sldLayoutMkLst>
          <pc:spChg chg="add mod">
            <ac:chgData name="pantelis balaouras" userId="25e8755020fc1734" providerId="LiveId" clId="{B2F7FA14-DFB7-498D-8ABE-E535DCB2F64F}" dt="2024-04-29T12:26:11.213" v="106"/>
            <ac:spMkLst>
              <pc:docMk/>
              <pc:sldMasterMk cId="463937383" sldId="2147483682"/>
              <pc:sldLayoutMk cId="2203689056" sldId="2147483688"/>
              <ac:spMk id="6" creationId="{48B391EC-15DE-A71E-8458-251AA29EB7B5}"/>
            </ac:spMkLst>
          </pc:spChg>
          <pc:spChg chg="del mod">
            <ac:chgData name="pantelis balaouras" userId="25e8755020fc1734" providerId="LiveId" clId="{B2F7FA14-DFB7-498D-8ABE-E535DCB2F64F}" dt="2024-04-28T21:43:24.148" v="54" actId="478"/>
            <ac:spMkLst>
              <pc:docMk/>
              <pc:sldMasterMk cId="463937383" sldId="2147483682"/>
              <pc:sldLayoutMk cId="2203689056" sldId="2147483688"/>
              <ac:spMk id="6" creationId="{CA3CB49D-6037-D654-139D-27D28DCF05C0}"/>
            </ac:spMkLst>
          </pc:spChg>
          <pc:spChg chg="add del mod">
            <ac:chgData name="pantelis balaouras" userId="25e8755020fc1734" providerId="LiveId" clId="{B2F7FA14-DFB7-498D-8ABE-E535DCB2F64F}" dt="2024-04-29T12:26:10.557" v="105" actId="478"/>
            <ac:spMkLst>
              <pc:docMk/>
              <pc:sldMasterMk cId="463937383" sldId="2147483682"/>
              <pc:sldLayoutMk cId="2203689056" sldId="2147483688"/>
              <ac:spMk id="7" creationId="{BBD2782A-9C21-CCF6-E1AA-89707D8F98A6}"/>
            </ac:spMkLst>
          </pc:spChg>
        </pc:sldLayoutChg>
        <pc:sldLayoutChg chg="addSp delSp modSp mod">
          <pc:chgData name="pantelis balaouras" userId="25e8755020fc1734" providerId="LiveId" clId="{B2F7FA14-DFB7-498D-8ABE-E535DCB2F64F}" dt="2024-04-29T12:26:15.663" v="108"/>
          <pc:sldLayoutMkLst>
            <pc:docMk/>
            <pc:sldMasterMk cId="463937383" sldId="2147483682"/>
            <pc:sldLayoutMk cId="1863618828" sldId="2147483689"/>
          </pc:sldLayoutMkLst>
          <pc:spChg chg="del">
            <ac:chgData name="pantelis balaouras" userId="25e8755020fc1734" providerId="LiveId" clId="{B2F7FA14-DFB7-498D-8ABE-E535DCB2F64F}" dt="2024-04-28T21:43:28.996" v="56" actId="478"/>
            <ac:spMkLst>
              <pc:docMk/>
              <pc:sldMasterMk cId="463937383" sldId="2147483682"/>
              <pc:sldLayoutMk cId="1863618828" sldId="2147483689"/>
              <ac:spMk id="4" creationId="{28198CF2-91B3-6C1C-0A93-DC5CB01069DA}"/>
            </ac:spMkLst>
          </pc:spChg>
          <pc:spChg chg="add mod">
            <ac:chgData name="pantelis balaouras" userId="25e8755020fc1734" providerId="LiveId" clId="{B2F7FA14-DFB7-498D-8ABE-E535DCB2F64F}" dt="2024-04-29T12:26:15.663" v="108"/>
            <ac:spMkLst>
              <pc:docMk/>
              <pc:sldMasterMk cId="463937383" sldId="2147483682"/>
              <pc:sldLayoutMk cId="1863618828" sldId="2147483689"/>
              <ac:spMk id="4" creationId="{F9FDEE44-C309-5901-E468-8FA6575A7CAD}"/>
            </ac:spMkLst>
          </pc:spChg>
          <pc:spChg chg="add del mod">
            <ac:chgData name="pantelis balaouras" userId="25e8755020fc1734" providerId="LiveId" clId="{B2F7FA14-DFB7-498D-8ABE-E535DCB2F64F}" dt="2024-04-29T12:26:15.112" v="107" actId="478"/>
            <ac:spMkLst>
              <pc:docMk/>
              <pc:sldMasterMk cId="463937383" sldId="2147483682"/>
              <pc:sldLayoutMk cId="1863618828" sldId="2147483689"/>
              <ac:spMk id="6" creationId="{62193C8F-0170-876F-F3B6-3230504DB135}"/>
            </ac:spMkLst>
          </pc:spChg>
        </pc:sldLayoutChg>
      </pc:sldMasterChg>
    </pc:docChg>
  </pc:docChgLst>
  <pc:docChgLst>
    <pc:chgData name="Guillem Part López" userId="39f5615f-54c3-4dde-9b55-95608137fd0d" providerId="ADAL" clId="{59BD04A2-A8E9-46DE-991E-4BEEC32C1003}"/>
    <pc:docChg chg="custSel modSld">
      <pc:chgData name="Guillem Part López" userId="39f5615f-54c3-4dde-9b55-95608137fd0d" providerId="ADAL" clId="{59BD04A2-A8E9-46DE-991E-4BEEC32C1003}" dt="2024-03-26T09:49:03.944" v="17" actId="20577"/>
      <pc:docMkLst>
        <pc:docMk/>
      </pc:docMkLst>
      <pc:sldChg chg="modSp mod">
        <pc:chgData name="Guillem Part López" userId="39f5615f-54c3-4dde-9b55-95608137fd0d" providerId="ADAL" clId="{59BD04A2-A8E9-46DE-991E-4BEEC32C1003}" dt="2024-03-26T09:47:33.035" v="0" actId="20577"/>
        <pc:sldMkLst>
          <pc:docMk/>
          <pc:sldMk cId="0" sldId="258"/>
        </pc:sldMkLst>
        <pc:spChg chg="mod">
          <ac:chgData name="Guillem Part López" userId="39f5615f-54c3-4dde-9b55-95608137fd0d" providerId="ADAL" clId="{59BD04A2-A8E9-46DE-991E-4BEEC32C1003}" dt="2024-03-26T09:47:33.035" v="0" actId="20577"/>
          <ac:spMkLst>
            <pc:docMk/>
            <pc:sldMk cId="0" sldId="258"/>
            <ac:spMk id="220" creationId="{00000000-0000-0000-0000-000000000000}"/>
          </ac:spMkLst>
        </pc:spChg>
      </pc:sldChg>
      <pc:sldChg chg="delSp mod">
        <pc:chgData name="Guillem Part López" userId="39f5615f-54c3-4dde-9b55-95608137fd0d" providerId="ADAL" clId="{59BD04A2-A8E9-46DE-991E-4BEEC32C1003}" dt="2024-03-26T09:47:40.182" v="1" actId="478"/>
        <pc:sldMkLst>
          <pc:docMk/>
          <pc:sldMk cId="0" sldId="259"/>
        </pc:sldMkLst>
        <pc:spChg chg="del">
          <ac:chgData name="Guillem Part López" userId="39f5615f-54c3-4dde-9b55-95608137fd0d" providerId="ADAL" clId="{59BD04A2-A8E9-46DE-991E-4BEEC32C1003}" dt="2024-03-26T09:47:40.182" v="1" actId="478"/>
          <ac:spMkLst>
            <pc:docMk/>
            <pc:sldMk cId="0" sldId="259"/>
            <ac:spMk id="231" creationId="{00000000-0000-0000-0000-000000000000}"/>
          </ac:spMkLst>
        </pc:spChg>
      </pc:sldChg>
      <pc:sldChg chg="modSp mod">
        <pc:chgData name="Guillem Part López" userId="39f5615f-54c3-4dde-9b55-95608137fd0d" providerId="ADAL" clId="{59BD04A2-A8E9-46DE-991E-4BEEC32C1003}" dt="2024-03-26T09:48:05.981" v="2" actId="1076"/>
        <pc:sldMkLst>
          <pc:docMk/>
          <pc:sldMk cId="0" sldId="261"/>
        </pc:sldMkLst>
        <pc:spChg chg="mod">
          <ac:chgData name="Guillem Part López" userId="39f5615f-54c3-4dde-9b55-95608137fd0d" providerId="ADAL" clId="{59BD04A2-A8E9-46DE-991E-4BEEC32C1003}" dt="2024-03-26T09:48:05.981" v="2" actId="1076"/>
          <ac:spMkLst>
            <pc:docMk/>
            <pc:sldMk cId="0" sldId="261"/>
            <ac:spMk id="256" creationId="{00000000-0000-0000-0000-000000000000}"/>
          </ac:spMkLst>
        </pc:spChg>
      </pc:sldChg>
      <pc:sldChg chg="modSp mod">
        <pc:chgData name="Guillem Part López" userId="39f5615f-54c3-4dde-9b55-95608137fd0d" providerId="ADAL" clId="{59BD04A2-A8E9-46DE-991E-4BEEC32C1003}" dt="2024-03-26T09:49:03.944" v="17" actId="20577"/>
        <pc:sldMkLst>
          <pc:docMk/>
          <pc:sldMk cId="0" sldId="263"/>
        </pc:sldMkLst>
        <pc:spChg chg="mod">
          <ac:chgData name="Guillem Part López" userId="39f5615f-54c3-4dde-9b55-95608137fd0d" providerId="ADAL" clId="{59BD04A2-A8E9-46DE-991E-4BEEC32C1003}" dt="2024-03-26T09:49:03.944" v="17" actId="20577"/>
          <ac:spMkLst>
            <pc:docMk/>
            <pc:sldMk cId="0" sldId="263"/>
            <ac:spMk id="280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2bb2dbef343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8" name="Google Shape;158;g2bb2dbef34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2bb2dbef343_0_1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1" name="Google Shape;181;g2bb2dbef343_0_14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g2bb2dbef343_0_14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1" dirty="0">
              <a:solidFill>
                <a:srgbClr val="FF0000"/>
              </a:solidFill>
            </a:endParaRP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890C62-02BA-4B64-96F1-99D7E3BEEE56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3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82751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2bac31ee941_0_4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0" name="Google Shape;240;g2bac31ee941_0_4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  <p:sp>
        <p:nvSpPr>
          <p:cNvPr id="241" name="Google Shape;241;g2bac31ee941_0_4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4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538261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2bac31ee941_0_4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0" name="Google Shape;240;g2bac31ee941_0_4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  <p:sp>
        <p:nvSpPr>
          <p:cNvPr id="241" name="Google Shape;241;g2bac31ee941_0_4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5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5798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2bac31ee941_0_4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0" name="Google Shape;240;g2bac31ee941_0_4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  <p:sp>
        <p:nvSpPr>
          <p:cNvPr id="241" name="Google Shape;241;g2bac31ee941_0_4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6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105763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2bac31ee941_0_4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0" name="Google Shape;240;g2bac31ee941_0_4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  <p:sp>
        <p:nvSpPr>
          <p:cNvPr id="241" name="Google Shape;241;g2bac31ee941_0_4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7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823556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2bac31ee941_0_4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0" name="Google Shape;240;g2bac31ee941_0_4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  <p:sp>
        <p:nvSpPr>
          <p:cNvPr id="241" name="Google Shape;241;g2bac31ee941_0_4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8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459677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2bac31ee941_0_4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0" name="Google Shape;240;g2bac31ee941_0_4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  <p:sp>
        <p:nvSpPr>
          <p:cNvPr id="241" name="Google Shape;241;g2bac31ee941_0_4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9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629704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2bac31ee941_0_4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0" name="Google Shape;240;g2bac31ee941_0_4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  <p:sp>
        <p:nvSpPr>
          <p:cNvPr id="241" name="Google Shape;241;g2bac31ee941_0_4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10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953995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2bac31ee941_0_4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0" name="Google Shape;240;g2bac31ee941_0_4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  <p:sp>
        <p:nvSpPr>
          <p:cNvPr id="241" name="Google Shape;241;g2bac31ee941_0_4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11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583089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2bb2dbef343_0_4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9" name="Google Shape;289;g2bb2dbef343_0_4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g2bb2dbef343_0_4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8.png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rting slide">
  <p:cSld name="Starting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34" descr="C:\Users\Georgia-Work\AppData\Roaming\Skype\georgia.aristidou\media_messaging\media_cache\^DD49E969C8C275A0BF0095F3F01442BBA23C6B6D6D2A977CE4^pimgpsh_fullsize_distr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371295"/>
            <a:ext cx="1684020" cy="49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verall outline">
  <p:cSld name="Overall outlin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ill Sans"/>
              <a:buNone/>
              <a:defRPr sz="4000" b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5"/>
          <p:cNvSpPr txBox="1"/>
          <p:nvPr/>
        </p:nvSpPr>
        <p:spPr>
          <a:xfrm>
            <a:off x="361999" y="5260932"/>
            <a:ext cx="256243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2. Empower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35"/>
          <p:cNvSpPr txBox="1"/>
          <p:nvPr/>
        </p:nvSpPr>
        <p:spPr>
          <a:xfrm>
            <a:off x="6112132" y="5231422"/>
            <a:ext cx="246586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3. Participate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35"/>
          <p:cNvSpPr txBox="1"/>
          <p:nvPr/>
        </p:nvSpPr>
        <p:spPr>
          <a:xfrm>
            <a:off x="381260" y="2409476"/>
            <a:ext cx="250962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1. Prevent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" name="Google Shape;22;p35"/>
          <p:cNvPicPr preferRelativeResize="0"/>
          <p:nvPr/>
        </p:nvPicPr>
        <p:blipFill rotWithShape="1">
          <a:blip r:embed="rId2">
            <a:alphaModFix/>
          </a:blip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35"/>
          <p:cNvPicPr preferRelativeResize="0"/>
          <p:nvPr/>
        </p:nvPicPr>
        <p:blipFill rotWithShape="1">
          <a:blip r:embed="rId2">
            <a:alphaModFix/>
          </a:blip>
          <a:srcRect b="59835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35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31635" y="365125"/>
            <a:ext cx="591924" cy="10593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ro Unit">
  <p:cSld name="Intro Uni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8"/>
          <p:cNvSpPr txBox="1">
            <a:spLocks noGrp="1"/>
          </p:cNvSpPr>
          <p:nvPr>
            <p:ph type="title"/>
          </p:nvPr>
        </p:nvSpPr>
        <p:spPr>
          <a:xfrm>
            <a:off x="558000" y="1079999"/>
            <a:ext cx="10515600" cy="893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3600"/>
              <a:buFont typeface="Calibri"/>
              <a:buNone/>
              <a:defRPr sz="36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8"/>
          <p:cNvSpPr txBox="1">
            <a:spLocks noGrp="1"/>
          </p:cNvSpPr>
          <p:nvPr>
            <p:ph type="body" idx="1"/>
          </p:nvPr>
        </p:nvSpPr>
        <p:spPr>
          <a:xfrm>
            <a:off x="558000" y="2160000"/>
            <a:ext cx="5157787" cy="503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6" name="Google Shape;36;p38"/>
          <p:cNvSpPr txBox="1">
            <a:spLocks noGrp="1"/>
          </p:cNvSpPr>
          <p:nvPr>
            <p:ph type="body" idx="2"/>
          </p:nvPr>
        </p:nvSpPr>
        <p:spPr>
          <a:xfrm>
            <a:off x="558000" y="2687950"/>
            <a:ext cx="1051560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83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2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9624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64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7" name="Google Shape;37;p38"/>
          <p:cNvPicPr preferRelativeResize="0"/>
          <p:nvPr/>
        </p:nvPicPr>
        <p:blipFill rotWithShape="1">
          <a:blip r:embed="rId2">
            <a:alphaModFix/>
          </a:blip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38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1652422" y="61782"/>
            <a:ext cx="473524" cy="8278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rting slide">
  <p:cSld name="Starting slide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g2bb2dbef343_0_183" descr="C:\Users\Georgia-Work\AppData\Roaming\Skype\georgia.aristidou\media_messaging\media_cache\^DD49E969C8C275A0BF0095F3F01442BBA23C6B6D6D2A977CE4^pimgpsh_fullsize_distr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371295"/>
            <a:ext cx="1684020" cy="49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verall outline">
  <p:cSld name="Overall outline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bb2dbef343_0_18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ill Sans"/>
              <a:buNone/>
              <a:defRPr sz="4000" b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g2bb2dbef343_0_185"/>
          <p:cNvSpPr txBox="1"/>
          <p:nvPr/>
        </p:nvSpPr>
        <p:spPr>
          <a:xfrm>
            <a:off x="361999" y="5260932"/>
            <a:ext cx="2562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2. Empower</a:t>
            </a:r>
            <a:endParaRPr/>
          </a:p>
        </p:txBody>
      </p:sp>
      <p:sp>
        <p:nvSpPr>
          <p:cNvPr id="66" name="Google Shape;66;g2bb2dbef343_0_185"/>
          <p:cNvSpPr txBox="1"/>
          <p:nvPr/>
        </p:nvSpPr>
        <p:spPr>
          <a:xfrm>
            <a:off x="6112132" y="5231422"/>
            <a:ext cx="2466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3. Participate</a:t>
            </a:r>
            <a:endParaRPr/>
          </a:p>
        </p:txBody>
      </p:sp>
      <p:sp>
        <p:nvSpPr>
          <p:cNvPr id="67" name="Google Shape;67;g2bb2dbef343_0_185"/>
          <p:cNvSpPr txBox="1"/>
          <p:nvPr/>
        </p:nvSpPr>
        <p:spPr>
          <a:xfrm>
            <a:off x="381260" y="2409476"/>
            <a:ext cx="25095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1. Prevent</a:t>
            </a:r>
            <a:endParaRPr/>
          </a:p>
        </p:txBody>
      </p:sp>
      <p:pic>
        <p:nvPicPr>
          <p:cNvPr id="68" name="Google Shape;68;g2bb2dbef343_0_185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g2bb2dbef343_0_185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g2bb2dbef343_0_185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31635" y="365125"/>
            <a:ext cx="591924" cy="10593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Εικόνα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module Intro" type="obj">
  <p:cSld name="OBJEC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bb2dbef343_0_194"/>
          <p:cNvSpPr/>
          <p:nvPr/>
        </p:nvSpPr>
        <p:spPr>
          <a:xfrm>
            <a:off x="0" y="2218305"/>
            <a:ext cx="12192001" cy="3787362"/>
          </a:xfrm>
          <a:custGeom>
            <a:avLst/>
            <a:gdLst/>
            <a:ahLst/>
            <a:cxnLst/>
            <a:rect l="l" t="t" r="r" b="b"/>
            <a:pathLst>
              <a:path w="12192001" h="3787362" fill="none" extrusionOk="0">
                <a:moveTo>
                  <a:pt x="0" y="0"/>
                </a:moveTo>
                <a:cubicBezTo>
                  <a:pt x="5267857" y="115912"/>
                  <a:pt x="10534044" y="115906"/>
                  <a:pt x="12192001" y="0"/>
                </a:cubicBezTo>
                <a:cubicBezTo>
                  <a:pt x="12023287" y="884214"/>
                  <a:pt x="12337058" y="2861203"/>
                  <a:pt x="12192001" y="3787362"/>
                </a:cubicBezTo>
                <a:cubicBezTo>
                  <a:pt x="6856763" y="3858406"/>
                  <a:pt x="3552369" y="3797966"/>
                  <a:pt x="0" y="3787362"/>
                </a:cubicBezTo>
                <a:cubicBezTo>
                  <a:pt x="-168955" y="3245399"/>
                  <a:pt x="-23238" y="1332813"/>
                  <a:pt x="0" y="0"/>
                </a:cubicBezTo>
                <a:close/>
              </a:path>
              <a:path w="12192001" h="3787362" extrusionOk="0">
                <a:moveTo>
                  <a:pt x="0" y="0"/>
                </a:moveTo>
                <a:cubicBezTo>
                  <a:pt x="4883943" y="25039"/>
                  <a:pt x="6582665" y="-133"/>
                  <a:pt x="12192001" y="0"/>
                </a:cubicBezTo>
                <a:cubicBezTo>
                  <a:pt x="12322435" y="1274441"/>
                  <a:pt x="12072005" y="3367144"/>
                  <a:pt x="12192001" y="3787362"/>
                </a:cubicBezTo>
                <a:cubicBezTo>
                  <a:pt x="10180307" y="3658891"/>
                  <a:pt x="3276446" y="3637757"/>
                  <a:pt x="0" y="3787362"/>
                </a:cubicBezTo>
                <a:cubicBezTo>
                  <a:pt x="-18279" y="2559161"/>
                  <a:pt x="166913" y="1839966"/>
                  <a:pt x="0" y="0"/>
                </a:cubicBezTo>
                <a:close/>
              </a:path>
            </a:pathLst>
          </a:custGeom>
          <a:solidFill>
            <a:srgbClr val="DDE0E5"/>
          </a:solidFill>
          <a:ln>
            <a:noFill/>
          </a:ln>
          <a:effectLst>
            <a:outerShdw blurRad="40000" dist="23000" dir="5400000" rotWithShape="0">
              <a:srgbClr val="808080">
                <a:alpha val="3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marR="0" lvl="0" indent="-17145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g2bb2dbef343_0_194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0515600" cy="61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200"/>
              <a:buFont typeface="Calibri"/>
              <a:buNone/>
              <a:defRPr sz="220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g2bb2dbef343_0_194"/>
          <p:cNvSpPr txBox="1">
            <a:spLocks noGrp="1"/>
          </p:cNvSpPr>
          <p:nvPr>
            <p:ph type="body" idx="1"/>
          </p:nvPr>
        </p:nvSpPr>
        <p:spPr>
          <a:xfrm>
            <a:off x="558000" y="2218304"/>
            <a:ext cx="7872900" cy="37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8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2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962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64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76" name="Google Shape;76;g2bb2dbef343_0_194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g2bb2dbef343_0_194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1652422" y="61782"/>
            <a:ext cx="473524" cy="827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Εικόνα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ro Unit">
  <p:cSld name="Intro Uni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bb2dbef343_0_201"/>
          <p:cNvSpPr txBox="1">
            <a:spLocks noGrp="1"/>
          </p:cNvSpPr>
          <p:nvPr>
            <p:ph type="title"/>
          </p:nvPr>
        </p:nvSpPr>
        <p:spPr>
          <a:xfrm>
            <a:off x="558000" y="1079999"/>
            <a:ext cx="10515600" cy="8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3600"/>
              <a:buFont typeface="Calibri"/>
              <a:buNone/>
              <a:defRPr sz="36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g2bb2dbef343_0_201"/>
          <p:cNvSpPr txBox="1">
            <a:spLocks noGrp="1"/>
          </p:cNvSpPr>
          <p:nvPr>
            <p:ph type="body" idx="1"/>
          </p:nvPr>
        </p:nvSpPr>
        <p:spPr>
          <a:xfrm>
            <a:off x="558000" y="2160000"/>
            <a:ext cx="5157900" cy="5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sz="2000" b="1"/>
            </a:lvl2pPr>
            <a:lvl3pPr marL="1371600" lvl="2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2" name="Google Shape;82;g2bb2dbef343_0_201"/>
          <p:cNvSpPr txBox="1">
            <a:spLocks noGrp="1"/>
          </p:cNvSpPr>
          <p:nvPr>
            <p:ph type="body" idx="2"/>
          </p:nvPr>
        </p:nvSpPr>
        <p:spPr>
          <a:xfrm>
            <a:off x="558000" y="2687950"/>
            <a:ext cx="105156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83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2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9624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64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83" name="Google Shape;83;g2bb2dbef343_0_201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g2bb2dbef343_0_201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1652422" y="61782"/>
            <a:ext cx="473524" cy="827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Εικόνα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rting slide">
  <p:cSld name="Starting slide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g2bac31ee941_0_724" descr="C:\Users\Georgia-Work\AppData\Roaming\Skype\georgia.aristidou\media_messaging\media_cache\^DD49E969C8C275A0BF0095F3F01442BBA23C6B6D6D2A977CE4^pimgpsh_fullsize_distr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371295"/>
            <a:ext cx="1684020" cy="495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08832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verall outline">
  <p:cSld name="Overall outline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bac31ee941_0_7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ill Sans"/>
              <a:buNone/>
              <a:defRPr sz="4000" b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g2bac31ee941_0_726"/>
          <p:cNvSpPr txBox="1"/>
          <p:nvPr/>
        </p:nvSpPr>
        <p:spPr>
          <a:xfrm>
            <a:off x="361999" y="5260932"/>
            <a:ext cx="2562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Impact"/>
                <a:cs typeface="Impact"/>
                <a:sym typeface="Impact"/>
              </a:rPr>
              <a:t>2. Empower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81" name="Google Shape;81;g2bac31ee941_0_726"/>
          <p:cNvSpPr txBox="1"/>
          <p:nvPr/>
        </p:nvSpPr>
        <p:spPr>
          <a:xfrm>
            <a:off x="6112132" y="5231422"/>
            <a:ext cx="2466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Impact"/>
                <a:cs typeface="Impact"/>
                <a:sym typeface="Impact"/>
              </a:rPr>
              <a:t>3. Participate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82" name="Google Shape;82;g2bac31ee941_0_726"/>
          <p:cNvSpPr txBox="1"/>
          <p:nvPr/>
        </p:nvSpPr>
        <p:spPr>
          <a:xfrm>
            <a:off x="381260" y="2409476"/>
            <a:ext cx="25095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Impact"/>
                <a:cs typeface="Impact"/>
                <a:sym typeface="Impact"/>
              </a:rPr>
              <a:t>1. Prevent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83" name="Google Shape;83;g2bac31ee941_0_726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g2bac31ee941_0_726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g2bac31ee941_0_726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31635" y="365125"/>
            <a:ext cx="591924" cy="10593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Εικόνα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891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module Intro" type="obj">
  <p:cSld name="Submodule Intro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bac31ee941_0_735"/>
          <p:cNvSpPr/>
          <p:nvPr/>
        </p:nvSpPr>
        <p:spPr>
          <a:xfrm>
            <a:off x="0" y="2218305"/>
            <a:ext cx="12192001" cy="3787362"/>
          </a:xfrm>
          <a:custGeom>
            <a:avLst/>
            <a:gdLst/>
            <a:ahLst/>
            <a:cxnLst/>
            <a:rect l="l" t="t" r="r" b="b"/>
            <a:pathLst>
              <a:path w="12192001" h="3787362" fill="none" extrusionOk="0">
                <a:moveTo>
                  <a:pt x="0" y="0"/>
                </a:moveTo>
                <a:cubicBezTo>
                  <a:pt x="5267857" y="115912"/>
                  <a:pt x="10534044" y="115906"/>
                  <a:pt x="12192001" y="0"/>
                </a:cubicBezTo>
                <a:cubicBezTo>
                  <a:pt x="12023287" y="884214"/>
                  <a:pt x="12337058" y="2861203"/>
                  <a:pt x="12192001" y="3787362"/>
                </a:cubicBezTo>
                <a:cubicBezTo>
                  <a:pt x="6856763" y="3858406"/>
                  <a:pt x="3552369" y="3797966"/>
                  <a:pt x="0" y="3787362"/>
                </a:cubicBezTo>
                <a:cubicBezTo>
                  <a:pt x="-168955" y="3245399"/>
                  <a:pt x="-23238" y="1332813"/>
                  <a:pt x="0" y="0"/>
                </a:cubicBezTo>
                <a:close/>
              </a:path>
              <a:path w="12192001" h="3787362" extrusionOk="0">
                <a:moveTo>
                  <a:pt x="0" y="0"/>
                </a:moveTo>
                <a:cubicBezTo>
                  <a:pt x="4883943" y="25039"/>
                  <a:pt x="6582665" y="-133"/>
                  <a:pt x="12192001" y="0"/>
                </a:cubicBezTo>
                <a:cubicBezTo>
                  <a:pt x="12322435" y="1274441"/>
                  <a:pt x="12072005" y="3367144"/>
                  <a:pt x="12192001" y="3787362"/>
                </a:cubicBezTo>
                <a:cubicBezTo>
                  <a:pt x="10180307" y="3658891"/>
                  <a:pt x="3276446" y="3637757"/>
                  <a:pt x="0" y="3787362"/>
                </a:cubicBezTo>
                <a:cubicBezTo>
                  <a:pt x="-18279" y="2559161"/>
                  <a:pt x="166913" y="1839966"/>
                  <a:pt x="0" y="0"/>
                </a:cubicBezTo>
                <a:close/>
              </a:path>
            </a:pathLst>
          </a:custGeom>
          <a:solidFill>
            <a:srgbClr val="DDE0E5"/>
          </a:solidFill>
          <a:ln>
            <a:noFill/>
          </a:ln>
          <a:effectLst>
            <a:outerShdw blurRad="40000" dist="23000" dir="5400000" rotWithShape="0">
              <a:srgbClr val="808080">
                <a:alpha val="3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marR="0" lvl="0" indent="-1714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g2bac31ee941_0_735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0515600" cy="61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200"/>
              <a:buFont typeface="Calibri"/>
              <a:buNone/>
              <a:defRPr sz="220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g2bac31ee941_0_735"/>
          <p:cNvSpPr txBox="1">
            <a:spLocks noGrp="1"/>
          </p:cNvSpPr>
          <p:nvPr>
            <p:ph type="body" idx="1"/>
          </p:nvPr>
        </p:nvSpPr>
        <p:spPr>
          <a:xfrm>
            <a:off x="558000" y="2218304"/>
            <a:ext cx="7872900" cy="37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8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2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962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64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91" name="Google Shape;91;g2bac31ee941_0_735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g2bac31ee941_0_735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1652422" y="61782"/>
            <a:ext cx="473524" cy="827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Εικόνα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242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ro Unit">
  <p:cSld name="Intro Unit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2bac31ee941_0_742"/>
          <p:cNvSpPr txBox="1">
            <a:spLocks noGrp="1"/>
          </p:cNvSpPr>
          <p:nvPr>
            <p:ph type="title"/>
          </p:nvPr>
        </p:nvSpPr>
        <p:spPr>
          <a:xfrm>
            <a:off x="558000" y="1079999"/>
            <a:ext cx="10515600" cy="8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3600"/>
              <a:buFont typeface="Calibri"/>
              <a:buNone/>
              <a:defRPr sz="36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g2bac31ee941_0_742"/>
          <p:cNvSpPr txBox="1">
            <a:spLocks noGrp="1"/>
          </p:cNvSpPr>
          <p:nvPr>
            <p:ph type="body" idx="1"/>
          </p:nvPr>
        </p:nvSpPr>
        <p:spPr>
          <a:xfrm>
            <a:off x="558000" y="2160000"/>
            <a:ext cx="5157900" cy="5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sz="2000" b="1"/>
            </a:lvl2pPr>
            <a:lvl3pPr marL="1371600" lvl="2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97" name="Google Shape;97;g2bac31ee941_0_742"/>
          <p:cNvSpPr txBox="1">
            <a:spLocks noGrp="1"/>
          </p:cNvSpPr>
          <p:nvPr>
            <p:ph type="body" idx="2"/>
          </p:nvPr>
        </p:nvSpPr>
        <p:spPr>
          <a:xfrm>
            <a:off x="558000" y="2687950"/>
            <a:ext cx="105156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83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2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9624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64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98" name="Google Shape;98;g2bac31ee941_0_742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g2bac31ee941_0_742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1652422" y="61782"/>
            <a:ext cx="473524" cy="827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Εικόνα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831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module other slide 1 column">
  <p:cSld name="Submodule other slide 1 column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bac31ee941_0_749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059800" cy="72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400"/>
              <a:buFont typeface="Calibri"/>
              <a:buNone/>
              <a:defRPr sz="24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g2bac31ee941_0_749"/>
          <p:cNvSpPr txBox="1">
            <a:spLocks noGrp="1"/>
          </p:cNvSpPr>
          <p:nvPr>
            <p:ph type="body" idx="1"/>
          </p:nvPr>
        </p:nvSpPr>
        <p:spPr>
          <a:xfrm>
            <a:off x="557999" y="2459736"/>
            <a:ext cx="11059800" cy="394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05" name="Google Shape;105;g2bac31ee941_0_749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45131" y="6258144"/>
            <a:ext cx="311004" cy="55661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5;g2bb2862943f_0_667">
            <a:extLst>
              <a:ext uri="{FF2B5EF4-FFF2-40B4-BE49-F238E27FC236}">
                <a16:creationId xmlns:a16="http://schemas.microsoft.com/office/drawing/2014/main" id="{D2F7E968-65E1-D30F-3BF8-B23F2365D954}"/>
              </a:ext>
            </a:extLst>
          </p:cNvPr>
          <p:cNvSpPr txBox="1"/>
          <p:nvPr userDrawn="1"/>
        </p:nvSpPr>
        <p:spPr>
          <a:xfrm>
            <a:off x="-38637" y="52611"/>
            <a:ext cx="3416151" cy="313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8.2 </a:t>
            </a:r>
            <a:r>
              <a:rPr lang="en-US" sz="1800" dirty="0">
                <a:solidFill>
                  <a:srgbClr val="7F7F7F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en-US" sz="1800" dirty="0" err="1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Cuidados</a:t>
            </a:r>
            <a:r>
              <a:rPr lang="en-US" sz="1800" dirty="0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 del </a:t>
            </a:r>
            <a:r>
              <a:rPr lang="en-US" sz="1800" dirty="0" err="1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recién</a:t>
            </a:r>
            <a:r>
              <a:rPr lang="en-US" sz="1800" dirty="0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en-US" sz="1800" dirty="0" err="1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nacido</a:t>
            </a:r>
            <a:r>
              <a:rPr lang="en-US" sz="1800" dirty="0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endParaRPr sz="1800" dirty="0">
              <a:solidFill>
                <a:srgbClr val="7F7F7F"/>
              </a:solidFill>
              <a:latin typeface="Abadi Extra Light" panose="020B020402010402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120624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nit slide single column">
  <p:cSld name="Unit slide single column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bac31ee941_0_754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800"/>
              <a:buFont typeface="Calibri"/>
              <a:buNone/>
              <a:defRPr sz="28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g2bac31ee941_0_754"/>
          <p:cNvSpPr txBox="1">
            <a:spLocks noGrp="1"/>
          </p:cNvSpPr>
          <p:nvPr>
            <p:ph type="body" idx="1"/>
          </p:nvPr>
        </p:nvSpPr>
        <p:spPr>
          <a:xfrm>
            <a:off x="557999" y="1799999"/>
            <a:ext cx="5852100" cy="48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Char char="▪"/>
              <a:defRPr sz="2400"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10" name="Google Shape;110;g2bac31ee941_0_754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45131" y="6258144"/>
            <a:ext cx="311004" cy="55661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5;g2bb2862943f_0_667">
            <a:extLst>
              <a:ext uri="{FF2B5EF4-FFF2-40B4-BE49-F238E27FC236}">
                <a16:creationId xmlns:a16="http://schemas.microsoft.com/office/drawing/2014/main" id="{9B6D493F-D18D-1614-FE94-A99A025FE737}"/>
              </a:ext>
            </a:extLst>
          </p:cNvPr>
          <p:cNvSpPr txBox="1"/>
          <p:nvPr userDrawn="1"/>
        </p:nvSpPr>
        <p:spPr>
          <a:xfrm>
            <a:off x="-38637" y="52611"/>
            <a:ext cx="3465578" cy="313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8.2 </a:t>
            </a:r>
            <a:r>
              <a:rPr lang="en-US" sz="1800" dirty="0">
                <a:solidFill>
                  <a:srgbClr val="7F7F7F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en-US" sz="1800" dirty="0" err="1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Cuidados</a:t>
            </a:r>
            <a:r>
              <a:rPr lang="en-US" sz="1800" dirty="0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 del </a:t>
            </a:r>
            <a:r>
              <a:rPr lang="en-US" sz="1800" dirty="0" err="1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recién</a:t>
            </a:r>
            <a:r>
              <a:rPr lang="en-US" sz="1800" dirty="0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en-US" sz="1800" dirty="0" err="1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nacido</a:t>
            </a:r>
            <a:r>
              <a:rPr lang="en-US" sz="1800" dirty="0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endParaRPr sz="1800" dirty="0">
              <a:solidFill>
                <a:srgbClr val="7F7F7F"/>
              </a:solidFill>
              <a:latin typeface="Abadi Extra Light" panose="020B020402010402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35125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nit slide with 2 columns" type="twoObj">
  <p:cSld name="Unit slide with 2 columns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bac31ee941_0_759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396700" cy="5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800"/>
              <a:buFont typeface="Calibri"/>
              <a:buNone/>
              <a:defRPr sz="28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g2bac31ee941_0_759"/>
          <p:cNvSpPr txBox="1">
            <a:spLocks noGrp="1"/>
          </p:cNvSpPr>
          <p:nvPr>
            <p:ph type="body" idx="1"/>
          </p:nvPr>
        </p:nvSpPr>
        <p:spPr>
          <a:xfrm>
            <a:off x="557999" y="1800000"/>
            <a:ext cx="5409600" cy="48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4" name="Google Shape;114;g2bac31ee941_0_759"/>
          <p:cNvSpPr txBox="1">
            <a:spLocks noGrp="1"/>
          </p:cNvSpPr>
          <p:nvPr>
            <p:ph type="body" idx="2"/>
          </p:nvPr>
        </p:nvSpPr>
        <p:spPr>
          <a:xfrm>
            <a:off x="6172199" y="1800000"/>
            <a:ext cx="5782500" cy="48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15" name="Google Shape;115;g2bac31ee941_0_759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45131" y="6258144"/>
            <a:ext cx="311004" cy="55661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5;g2bb2862943f_0_667">
            <a:extLst>
              <a:ext uri="{FF2B5EF4-FFF2-40B4-BE49-F238E27FC236}">
                <a16:creationId xmlns:a16="http://schemas.microsoft.com/office/drawing/2014/main" id="{7E593064-9E2A-E293-B0B9-CCFF19D350E3}"/>
              </a:ext>
            </a:extLst>
          </p:cNvPr>
          <p:cNvSpPr txBox="1"/>
          <p:nvPr userDrawn="1"/>
        </p:nvSpPr>
        <p:spPr>
          <a:xfrm>
            <a:off x="-38637" y="52611"/>
            <a:ext cx="3440864" cy="313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8.2 </a:t>
            </a:r>
            <a:r>
              <a:rPr lang="en-US" sz="1800" dirty="0">
                <a:solidFill>
                  <a:srgbClr val="7F7F7F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en-US" sz="1800" dirty="0" err="1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Cuidados</a:t>
            </a:r>
            <a:r>
              <a:rPr lang="en-US" sz="1800" dirty="0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 del </a:t>
            </a:r>
            <a:r>
              <a:rPr lang="en-US" sz="1800" dirty="0" err="1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recién</a:t>
            </a:r>
            <a:r>
              <a:rPr lang="en-US" sz="1800" dirty="0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en-US" sz="1800" dirty="0" err="1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nacido</a:t>
            </a:r>
            <a:r>
              <a:rPr lang="en-US" sz="1800" dirty="0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endParaRPr sz="1800" dirty="0">
              <a:solidFill>
                <a:srgbClr val="7F7F7F"/>
              </a:solidFill>
              <a:latin typeface="Abadi Extra Light" panose="020B020402010402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866311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13" descr="C:\Users\Georgia-Work\AppData\Roaming\Skype\georgia.aristidou\media_messaging\media_cache\^DD49E969C8C275A0BF0095F3F01442BBA23C6B6D6D2A977CE4^pimgpsh_fullsize_distr.jpg">
            <a:extLst>
              <a:ext uri="{FF2B5EF4-FFF2-40B4-BE49-F238E27FC236}">
                <a16:creationId xmlns:a16="http://schemas.microsoft.com/office/drawing/2014/main" id="{4B636493-E712-4242-8B67-E8BA2B31C8A5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71295"/>
            <a:ext cx="1684020" cy="495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0854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ubmodule 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">
            <a:extLst>
              <a:ext uri="{FF2B5EF4-FFF2-40B4-BE49-F238E27FC236}">
                <a16:creationId xmlns:a16="http://schemas.microsoft.com/office/drawing/2014/main" id="{85AC0203-B144-4B95-B9C1-17443F665396}"/>
              </a:ext>
            </a:extLst>
          </p:cNvPr>
          <p:cNvSpPr/>
          <p:nvPr userDrawn="1"/>
        </p:nvSpPr>
        <p:spPr>
          <a:xfrm>
            <a:off x="0" y="2218305"/>
            <a:ext cx="12192001" cy="3787362"/>
          </a:xfrm>
          <a:custGeom>
            <a:avLst/>
            <a:gdLst>
              <a:gd name="connsiteX0" fmla="*/ 0 w 12192001"/>
              <a:gd name="connsiteY0" fmla="*/ 0 h 3787362"/>
              <a:gd name="connsiteX1" fmla="*/ 12192001 w 12192001"/>
              <a:gd name="connsiteY1" fmla="*/ 0 h 3787362"/>
              <a:gd name="connsiteX2" fmla="*/ 12192001 w 12192001"/>
              <a:gd name="connsiteY2" fmla="*/ 3787362 h 3787362"/>
              <a:gd name="connsiteX3" fmla="*/ 0 w 12192001"/>
              <a:gd name="connsiteY3" fmla="*/ 3787362 h 3787362"/>
              <a:gd name="connsiteX4" fmla="*/ 0 w 12192001"/>
              <a:gd name="connsiteY4" fmla="*/ 0 h 3787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1" h="3787362" fill="none" extrusionOk="0">
                <a:moveTo>
                  <a:pt x="0" y="0"/>
                </a:moveTo>
                <a:cubicBezTo>
                  <a:pt x="5267857" y="115912"/>
                  <a:pt x="10534044" y="115906"/>
                  <a:pt x="12192001" y="0"/>
                </a:cubicBezTo>
                <a:cubicBezTo>
                  <a:pt x="12023287" y="884214"/>
                  <a:pt x="12337058" y="2861203"/>
                  <a:pt x="12192001" y="3787362"/>
                </a:cubicBezTo>
                <a:cubicBezTo>
                  <a:pt x="6856763" y="3858406"/>
                  <a:pt x="3552369" y="3797966"/>
                  <a:pt x="0" y="3787362"/>
                </a:cubicBezTo>
                <a:cubicBezTo>
                  <a:pt x="-168955" y="3245399"/>
                  <a:pt x="-23238" y="1332813"/>
                  <a:pt x="0" y="0"/>
                </a:cubicBezTo>
                <a:close/>
              </a:path>
              <a:path w="12192001" h="3787362" stroke="0" extrusionOk="0">
                <a:moveTo>
                  <a:pt x="0" y="0"/>
                </a:moveTo>
                <a:cubicBezTo>
                  <a:pt x="4883943" y="25039"/>
                  <a:pt x="6582665" y="-133"/>
                  <a:pt x="12192001" y="0"/>
                </a:cubicBezTo>
                <a:cubicBezTo>
                  <a:pt x="12322435" y="1274441"/>
                  <a:pt x="12072005" y="3367144"/>
                  <a:pt x="12192001" y="3787362"/>
                </a:cubicBezTo>
                <a:cubicBezTo>
                  <a:pt x="10180307" y="3658891"/>
                  <a:pt x="3276446" y="3637757"/>
                  <a:pt x="0" y="3787362"/>
                </a:cubicBezTo>
                <a:cubicBezTo>
                  <a:pt x="-18279" y="2559161"/>
                  <a:pt x="166913" y="1839966"/>
                  <a:pt x="0" y="0"/>
                </a:cubicBezTo>
                <a:close/>
              </a:path>
            </a:pathLst>
          </a:custGeom>
          <a:solidFill>
            <a:srgbClr val="DDE0E5"/>
          </a:solidFill>
          <a:ln w="9525">
            <a:noFill/>
            <a:miter lim="800000"/>
            <a:headEnd/>
            <a:tailEnd/>
            <a:extLst>
              <a:ext uri="{C807C97D-BFC1-408E-A445-0C87EB9F89A2}">
                <ask:lineSketchStyleProps xmlns="" xmlns:ask="http://schemas.microsoft.com/office/drawing/2018/sketchyshapes" sd="943183522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0515600" cy="618346"/>
          </a:xfrm>
        </p:spPr>
        <p:txBody>
          <a:bodyPr>
            <a:noAutofit/>
          </a:bodyPr>
          <a:lstStyle>
            <a:lvl1pPr>
              <a:defRPr lang="el-GR" sz="2200" kern="1200" dirty="0">
                <a:solidFill>
                  <a:srgbClr val="C01E24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000" y="2218304"/>
            <a:ext cx="7872768" cy="3787361"/>
          </a:xfrm>
        </p:spPr>
        <p:txBody>
          <a:bodyPr/>
          <a:lstStyle>
            <a:lvl1pPr marL="2286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1pPr>
            <a:lvl2pPr marL="6858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2pPr>
            <a:lvl3pPr marL="11430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3pPr>
            <a:lvl4pPr marL="16002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4pPr>
            <a:lvl5pPr marL="20574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5pPr>
          </a:lstStyle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315B9CD0-664A-1A57-5482-64081E3C87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</p:spPr>
      </p:pic>
      <p:pic>
        <p:nvPicPr>
          <p:cNvPr id="6" name="Εικόνα 5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8AD8DA09-CA51-90FC-C37F-AA4EB941D2E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652422" y="61782"/>
            <a:ext cx="473524" cy="827819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7365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all out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FC282D51-334C-492B-9A39-B63B0DF2D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lang="el-GR" sz="4000" b="0" kern="1200" dirty="0" smtClean="0">
                <a:solidFill>
                  <a:schemeClr val="tx1"/>
                </a:solidFill>
                <a:latin typeface="Gill Sans Nova" panose="020B0602020104020203" pitchFamily="34" charset="0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10" name="TextBox 80">
            <a:extLst>
              <a:ext uri="{FF2B5EF4-FFF2-40B4-BE49-F238E27FC236}">
                <a16:creationId xmlns:a16="http://schemas.microsoft.com/office/drawing/2014/main" id="{79C9303C-96F0-47F7-8FD2-205DF32B61F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61999" y="5260932"/>
            <a:ext cx="25624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l-GR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 panose="020B0806030902050204" pitchFamily="34" charset="0"/>
                <a:ea typeface="MS PGothic" panose="020B0600070205080204" pitchFamily="34" charset="-128"/>
                <a:cs typeface="Arial"/>
                <a:sym typeface="Arial"/>
              </a:rPr>
              <a:t>2. Empower</a:t>
            </a:r>
          </a:p>
        </p:txBody>
      </p:sp>
      <p:sp>
        <p:nvSpPr>
          <p:cNvPr id="11" name="TextBox 81">
            <a:extLst>
              <a:ext uri="{FF2B5EF4-FFF2-40B4-BE49-F238E27FC236}">
                <a16:creationId xmlns:a16="http://schemas.microsoft.com/office/drawing/2014/main" id="{DA09FF50-0927-454B-AFBE-BC816B37A0E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112132" y="5231422"/>
            <a:ext cx="24658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l-GR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 panose="020B0806030902050204" pitchFamily="34" charset="0"/>
                <a:ea typeface="MS PGothic" panose="020B0600070205080204" pitchFamily="34" charset="-128"/>
                <a:cs typeface="Arial"/>
                <a:sym typeface="Arial"/>
              </a:rPr>
              <a:t>3. Participate</a:t>
            </a:r>
          </a:p>
        </p:txBody>
      </p:sp>
      <p:sp>
        <p:nvSpPr>
          <p:cNvPr id="13" name="TextBox 80">
            <a:extLst>
              <a:ext uri="{FF2B5EF4-FFF2-40B4-BE49-F238E27FC236}">
                <a16:creationId xmlns:a16="http://schemas.microsoft.com/office/drawing/2014/main" id="{D64053F3-B864-46DB-814C-6742DA12C85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81260" y="2409476"/>
            <a:ext cx="250962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l-GR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 panose="020B0806030902050204" pitchFamily="34" charset="0"/>
                <a:ea typeface="MS PGothic" panose="020B0600070205080204" pitchFamily="34" charset="-128"/>
                <a:cs typeface="Arial"/>
                <a:sym typeface="Arial"/>
              </a:rPr>
              <a:t>1. Prevent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2422E4BA-8C61-60DE-25F8-335B91431F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79E7C37E-A457-1396-C30F-E6C37DEB49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</p:spPr>
      </p:pic>
      <p:pic>
        <p:nvPicPr>
          <p:cNvPr id="2" name="Εικόνα 1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0974A85F-3A88-CEEA-7639-BFA4470EC4C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1635" y="365125"/>
            <a:ext cx="591924" cy="1059378"/>
          </a:xfrm>
          <a:prstGeom prst="rect">
            <a:avLst/>
          </a:prstGeom>
        </p:spPr>
      </p:pic>
      <p:pic>
        <p:nvPicPr>
          <p:cNvPr id="12" name="Εικόνα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1514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Un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12B5C26-F28B-4AA9-BD2D-9793B5ACAA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1079999"/>
            <a:ext cx="10515600" cy="893179"/>
          </a:xfrm>
        </p:spPr>
        <p:txBody>
          <a:bodyPr>
            <a:normAutofit/>
          </a:bodyPr>
          <a:lstStyle>
            <a:lvl1pPr>
              <a:defRPr lang="el-GR" sz="36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n-US"/>
              <a:t>Unit 1</a:t>
            </a:r>
            <a:br>
              <a:rPr lang="en-US"/>
            </a:br>
            <a:r>
              <a:rPr lang="el-GR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C2867843-C85E-4F95-822E-2E2E06813F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8000" y="2160000"/>
            <a:ext cx="5157787" cy="503020"/>
          </a:xfrm>
        </p:spPr>
        <p:txBody>
          <a:bodyPr anchor="b">
            <a:normAutofit/>
          </a:bodyPr>
          <a:lstStyle>
            <a:lvl1pPr marL="0" indent="0">
              <a:buNone/>
              <a:defRPr lang="el-GR" sz="1800" b="1" kern="1200" dirty="0" smtClean="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A8468A7D-D857-4528-93D4-75CB428F46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8000" y="2687950"/>
            <a:ext cx="10515600" cy="3684588"/>
          </a:xfrm>
        </p:spPr>
        <p:txBody>
          <a:bodyPr/>
          <a:lstStyle>
            <a:lvl1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1pPr>
            <a:lvl2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2pPr>
            <a:lvl3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3pPr>
            <a:lvl4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4pPr>
            <a:lvl5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5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32D2C6E2-DA3C-03C5-4B1D-9DB2EFCDEC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</p:spPr>
      </p:pic>
      <p:pic>
        <p:nvPicPr>
          <p:cNvPr id="5" name="Εικόνα 4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B601D7AC-22F9-68D2-2485-EF228EEDE29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652422" y="61782"/>
            <a:ext cx="473524" cy="827819"/>
          </a:xfrm>
          <a:prstGeom prst="rect">
            <a:avLst/>
          </a:prstGeom>
        </p:spPr>
      </p:pic>
      <p:pic>
        <p:nvPicPr>
          <p:cNvPr id="7" name="Picture 6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328EC574-7B65-74FE-14B6-23F7F494451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8" y="6451864"/>
            <a:ext cx="1843259" cy="411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1317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Unit slide sing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1059692" cy="605096"/>
          </a:xfrm>
        </p:spPr>
        <p:txBody>
          <a:bodyPr>
            <a:normAutofit/>
          </a:bodyPr>
          <a:lstStyle>
            <a:lvl1pPr>
              <a:defRPr lang="el-GR" sz="28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5852132" cy="486597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pic>
        <p:nvPicPr>
          <p:cNvPr id="4" name="Εικόνα 3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A36E9AEE-CF4B-71A4-5EBB-574F1E021C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131" y="6258144"/>
            <a:ext cx="311004" cy="556610"/>
          </a:xfrm>
          <a:prstGeom prst="rect">
            <a:avLst/>
          </a:prstGeom>
        </p:spPr>
      </p:pic>
      <p:sp>
        <p:nvSpPr>
          <p:cNvPr id="6" name="Google Shape;135;g2bb2862943f_0_667">
            <a:extLst>
              <a:ext uri="{FF2B5EF4-FFF2-40B4-BE49-F238E27FC236}">
                <a16:creationId xmlns:a16="http://schemas.microsoft.com/office/drawing/2014/main" id="{97972C83-3D91-754F-FACB-957804F39128}"/>
              </a:ext>
            </a:extLst>
          </p:cNvPr>
          <p:cNvSpPr txBox="1"/>
          <p:nvPr userDrawn="1"/>
        </p:nvSpPr>
        <p:spPr>
          <a:xfrm>
            <a:off x="-38637" y="52611"/>
            <a:ext cx="3432626" cy="313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8.2 </a:t>
            </a:r>
            <a:r>
              <a:rPr lang="en-US" sz="1800" dirty="0">
                <a:solidFill>
                  <a:srgbClr val="7F7F7F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en-US" sz="1800" dirty="0" err="1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Cuidados</a:t>
            </a:r>
            <a:r>
              <a:rPr lang="en-US" sz="1800" dirty="0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 del </a:t>
            </a:r>
            <a:r>
              <a:rPr lang="en-US" sz="1800" dirty="0" err="1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recién</a:t>
            </a:r>
            <a:r>
              <a:rPr lang="en-US" sz="1800" dirty="0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en-US" sz="1800" dirty="0" err="1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nacido</a:t>
            </a:r>
            <a:r>
              <a:rPr lang="en-US" sz="1800" dirty="0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endParaRPr sz="1800" dirty="0">
              <a:solidFill>
                <a:srgbClr val="7F7F7F"/>
              </a:solidFill>
              <a:latin typeface="Abadi Extra Light" panose="020B020402010402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023692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Unit slide with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A508F4D-74CD-4DC9-8CC6-A32508E7E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1396576" cy="599188"/>
          </a:xfrm>
        </p:spPr>
        <p:txBody>
          <a:bodyPr>
            <a:normAutofit/>
          </a:bodyPr>
          <a:lstStyle>
            <a:lvl1pPr>
              <a:defRPr lang="el-GR" sz="28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983499B-D787-4204-9DCD-5D794F92BB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7999" y="1800000"/>
            <a:ext cx="5409663" cy="4893408"/>
          </a:xfrm>
        </p:spPr>
        <p:txBody>
          <a:bodyPr/>
          <a:lstStyle/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CCB6C04F-453F-4B55-9704-E13D0B2BC9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00000"/>
            <a:ext cx="5782377" cy="489340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pic>
        <p:nvPicPr>
          <p:cNvPr id="5" name="Εικόνα 4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22E2C5BC-041B-E0DB-5C32-C01D4FD312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131" y="6258144"/>
            <a:ext cx="311004" cy="556610"/>
          </a:xfrm>
          <a:prstGeom prst="rect">
            <a:avLst/>
          </a:prstGeom>
        </p:spPr>
      </p:pic>
      <p:sp>
        <p:nvSpPr>
          <p:cNvPr id="6" name="Google Shape;135;g2bb2862943f_0_667">
            <a:extLst>
              <a:ext uri="{FF2B5EF4-FFF2-40B4-BE49-F238E27FC236}">
                <a16:creationId xmlns:a16="http://schemas.microsoft.com/office/drawing/2014/main" id="{48B391EC-15DE-A71E-8458-251AA29EB7B5}"/>
              </a:ext>
            </a:extLst>
          </p:cNvPr>
          <p:cNvSpPr txBox="1"/>
          <p:nvPr userDrawn="1"/>
        </p:nvSpPr>
        <p:spPr>
          <a:xfrm>
            <a:off x="-38637" y="52611"/>
            <a:ext cx="3605621" cy="313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8.2 </a:t>
            </a:r>
            <a:r>
              <a:rPr lang="en-US" sz="1800" dirty="0">
                <a:solidFill>
                  <a:srgbClr val="7F7F7F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en-US" sz="1800" dirty="0" err="1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Cuidados</a:t>
            </a:r>
            <a:r>
              <a:rPr lang="en-US" sz="1800" dirty="0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 del </a:t>
            </a:r>
            <a:r>
              <a:rPr lang="en-US" sz="1800" dirty="0" err="1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recién</a:t>
            </a:r>
            <a:r>
              <a:rPr lang="en-US" sz="1800" dirty="0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en-US" sz="1800" dirty="0" err="1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nacido</a:t>
            </a:r>
            <a:r>
              <a:rPr lang="en-US" sz="1800" dirty="0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endParaRPr sz="1800" dirty="0">
              <a:solidFill>
                <a:srgbClr val="7F7F7F"/>
              </a:solidFill>
              <a:latin typeface="Abadi Extra Light" panose="020B020402010402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036890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ubmodule other slide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1059692" cy="728162"/>
          </a:xfrm>
        </p:spPr>
        <p:txBody>
          <a:bodyPr>
            <a:normAutofit/>
          </a:bodyPr>
          <a:lstStyle>
            <a:lvl1pPr>
              <a:defRPr lang="el-GR" sz="24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2459736"/>
            <a:ext cx="11059693" cy="3941326"/>
          </a:xfrm>
        </p:spPr>
        <p:txBody>
          <a:bodyPr/>
          <a:lstStyle/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pic>
        <p:nvPicPr>
          <p:cNvPr id="5" name="Εικόνα 4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16FED98D-FBD1-DFC6-2002-B59379325C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131" y="6258144"/>
            <a:ext cx="311004" cy="556610"/>
          </a:xfrm>
          <a:prstGeom prst="rect">
            <a:avLst/>
          </a:prstGeom>
        </p:spPr>
      </p:pic>
      <p:sp>
        <p:nvSpPr>
          <p:cNvPr id="4" name="Google Shape;135;g2bb2862943f_0_667">
            <a:extLst>
              <a:ext uri="{FF2B5EF4-FFF2-40B4-BE49-F238E27FC236}">
                <a16:creationId xmlns:a16="http://schemas.microsoft.com/office/drawing/2014/main" id="{F9FDEE44-C309-5901-E468-8FA6575A7CAD}"/>
              </a:ext>
            </a:extLst>
          </p:cNvPr>
          <p:cNvSpPr txBox="1"/>
          <p:nvPr userDrawn="1"/>
        </p:nvSpPr>
        <p:spPr>
          <a:xfrm>
            <a:off x="-38637" y="52611"/>
            <a:ext cx="3704475" cy="313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8.2 </a:t>
            </a:r>
            <a:r>
              <a:rPr lang="en-US" sz="1800" dirty="0">
                <a:solidFill>
                  <a:srgbClr val="7F7F7F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en-US" sz="1800" dirty="0" err="1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Cuidados</a:t>
            </a:r>
            <a:r>
              <a:rPr lang="en-US" sz="1800" dirty="0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 del </a:t>
            </a:r>
            <a:r>
              <a:rPr lang="en-US" sz="1800" dirty="0" err="1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recién</a:t>
            </a:r>
            <a:r>
              <a:rPr lang="en-US" sz="1800" dirty="0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en-US" sz="1800" dirty="0" err="1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nacido</a:t>
            </a:r>
            <a:r>
              <a:rPr lang="en-US" sz="1800" dirty="0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endParaRPr sz="1800" dirty="0">
              <a:solidFill>
                <a:srgbClr val="7F7F7F"/>
              </a:solidFill>
              <a:latin typeface="Abadi Extra Light" panose="020B020402010402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63618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33"/>
          <p:cNvSpPr txBox="1">
            <a:spLocks noGrp="1"/>
          </p:cNvSpPr>
          <p:nvPr>
            <p:ph type="body" idx="1"/>
          </p:nvPr>
        </p:nvSpPr>
        <p:spPr>
          <a:xfrm>
            <a:off x="838200" y="1825624"/>
            <a:ext cx="10515600" cy="453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8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200"/>
              <a:buFont typeface="Noto Sans Symbols"/>
              <a:buChar char="▪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62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640"/>
              <a:buFont typeface="Noto Sans Symbols"/>
              <a:buChar char="▪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</p:sldLayoutIdLst>
  <p:timing>
    <p:tnLst>
      <p:par>
        <p:cTn id="1" dur="indefinite" restart="never" nodeType="tmRoot"/>
      </p:par>
    </p:tnLst>
  </p:timing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2bb2dbef343_0_17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7" name="Google Shape;57;g2bb2dbef343_0_177"/>
          <p:cNvSpPr txBox="1">
            <a:spLocks noGrp="1"/>
          </p:cNvSpPr>
          <p:nvPr>
            <p:ph type="body" idx="1"/>
          </p:nvPr>
        </p:nvSpPr>
        <p:spPr>
          <a:xfrm>
            <a:off x="838200" y="1825624"/>
            <a:ext cx="10515600" cy="45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8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200"/>
              <a:buFont typeface="Noto Sans Symbols"/>
              <a:buChar char="▪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62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640"/>
              <a:buFont typeface="Noto Sans Symbols"/>
              <a:buChar char="▪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Google Shape;58;g2bb2dbef343_0_17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Google Shape;59;g2bb2dbef343_0_17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Google Shape;60;g2bb2dbef343_0_17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</p:sldLayoutIdLst>
  <p:timing>
    <p:tnLst>
      <p:par>
        <p:cTn id="1" dur="indefinite" restart="never" nodeType="tmRoot"/>
      </p:par>
    </p:tnLst>
  </p:timing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bac31ee941_0_7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2" name="Google Shape;72;g2bac31ee941_0_718"/>
          <p:cNvSpPr txBox="1">
            <a:spLocks noGrp="1"/>
          </p:cNvSpPr>
          <p:nvPr>
            <p:ph type="body" idx="1"/>
          </p:nvPr>
        </p:nvSpPr>
        <p:spPr>
          <a:xfrm>
            <a:off x="838200" y="1825624"/>
            <a:ext cx="10515600" cy="45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8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200"/>
              <a:buFont typeface="Noto Sans Symbols"/>
              <a:buChar char="▪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62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640"/>
              <a:buFont typeface="Noto Sans Symbols"/>
              <a:buChar char="▪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Google Shape;73;g2bac31ee941_0_7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g2bac31ee941_0_7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g2bac31ee941_0_7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0151602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</p:sldLayoutIdLst>
  <p:timing>
    <p:tnLst>
      <p:par>
        <p:cTn id="1" dur="indefinite" restart="never" nodeType="tmRoot"/>
      </p:par>
    </p:tnLst>
  </p:timing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B46BB58A-A75B-4A0C-BE6F-D0731393F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25648635-3CA0-4F1E-817C-A6E98ACC25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4"/>
            <a:ext cx="10515600" cy="45307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95B5D2D-F1A2-4F99-B9AD-6FD2B8D1E7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F040FA-9906-4CC1-BC45-485E7EF45242}" type="datetimeFigureOut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6/9/2024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903A71A-FD73-44B7-9409-E37DDE72B6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406CDE5E-65B0-4D9D-8085-7599318DCE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1572DE-A66B-47C0-8B9C-780E58F2F0B4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‹#›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63937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203864"/>
          </a:solidFill>
          <a:effectLst/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SzPct val="120000"/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rolepsis.gr/" TargetMode="External"/><Relationship Id="rId13" Type="http://schemas.openxmlformats.org/officeDocument/2006/relationships/image" Target="../media/image17.jpg"/><Relationship Id="rId18" Type="http://schemas.openxmlformats.org/officeDocument/2006/relationships/hyperlink" Target="http://www.amsed.fr/" TargetMode="External"/><Relationship Id="rId3" Type="http://schemas.openxmlformats.org/officeDocument/2006/relationships/image" Target="../media/image12.jpg"/><Relationship Id="rId21" Type="http://schemas.openxmlformats.org/officeDocument/2006/relationships/image" Target="../media/image21.jpg"/><Relationship Id="rId7" Type="http://schemas.openxmlformats.org/officeDocument/2006/relationships/image" Target="../media/image14.jpg"/><Relationship Id="rId12" Type="http://schemas.openxmlformats.org/officeDocument/2006/relationships/hyperlink" Target="https://www.media-k.eu/" TargetMode="External"/><Relationship Id="rId17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8.png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www.coordina-oerh.com/" TargetMode="External"/><Relationship Id="rId11" Type="http://schemas.openxmlformats.org/officeDocument/2006/relationships/image" Target="../media/image16.jpg"/><Relationship Id="rId5" Type="http://schemas.openxmlformats.org/officeDocument/2006/relationships/image" Target="../media/image13.jpg"/><Relationship Id="rId15" Type="http://schemas.openxmlformats.org/officeDocument/2006/relationships/hyperlink" Target="http://www.connexions.gr/" TargetMode="External"/><Relationship Id="rId10" Type="http://schemas.openxmlformats.org/officeDocument/2006/relationships/hyperlink" Target="http://www.uv.es/" TargetMode="External"/><Relationship Id="rId19" Type="http://schemas.openxmlformats.org/officeDocument/2006/relationships/hyperlink" Target="http://www.resetcy.com/" TargetMode="External"/><Relationship Id="rId4" Type="http://schemas.openxmlformats.org/officeDocument/2006/relationships/hyperlink" Target="https://www.w-hs.de/" TargetMode="External"/><Relationship Id="rId9" Type="http://schemas.openxmlformats.org/officeDocument/2006/relationships/image" Target="../media/image15.jpg"/><Relationship Id="rId14" Type="http://schemas.openxmlformats.org/officeDocument/2006/relationships/hyperlink" Target="https://www.oxfamitalia.org/" TargetMode="External"/><Relationship Id="rId22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epik.com/free-vector/red-dart-arrow-hitting-target-center-dartboard_28563661.htm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s://pixabay.com/service/license-summary/" TargetMode="External"/><Relationship Id="rId4" Type="http://schemas.openxmlformats.org/officeDocument/2006/relationships/hyperlink" Target="https://pixabay.com/illustrations/target-dart-aim-success-goal-1414775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bb2dbef343_0_0"/>
          <p:cNvSpPr txBox="1"/>
          <p:nvPr/>
        </p:nvSpPr>
        <p:spPr>
          <a:xfrm>
            <a:off x="3645160" y="3211606"/>
            <a:ext cx="9026400" cy="201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400"/>
              <a:buFont typeface="Calibri"/>
              <a:buNone/>
            </a:pPr>
            <a:r>
              <a:rPr lang="en-US" sz="3400" b="1" dirty="0">
                <a:solidFill>
                  <a:srgbClr val="C00000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>Módulo 8 - Sesión de formación experiencial </a:t>
            </a:r>
            <a:r>
              <a:rPr lang="en-US" sz="2400" b="1" dirty="0">
                <a:solidFill>
                  <a:srgbClr val="C00000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>(8.2)</a:t>
            </a:r>
            <a:r>
              <a:rPr lang="en-US" sz="2400" b="1" dirty="0">
                <a:solidFill>
                  <a:schemeClr val="dk1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/>
            </a:r>
            <a:br>
              <a:rPr lang="en-US" sz="2400" b="1" dirty="0">
                <a:solidFill>
                  <a:schemeClr val="dk1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</a:br>
            <a:r>
              <a:rPr lang="en-US" sz="4000" b="1" dirty="0">
                <a:solidFill>
                  <a:schemeClr val="dk1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>Cuidados del recién nacido </a:t>
            </a:r>
            <a:endParaRPr sz="3400" b="1" dirty="0">
              <a:solidFill>
                <a:schemeClr val="dk1"/>
              </a:solidFill>
              <a:latin typeface="Calibri Light" panose="020F0302020204030204" pitchFamily="34" charset="0"/>
              <a:ea typeface="Calibri"/>
              <a:cs typeface="Calibri Light" panose="020F0302020204030204" pitchFamily="34" charset="0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g2bb2dbef343_0_0"/>
          <p:cNvSpPr/>
          <p:nvPr/>
        </p:nvSpPr>
        <p:spPr>
          <a:xfrm>
            <a:off x="-2" y="443330"/>
            <a:ext cx="722400" cy="8682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2400"/>
            </a:pPr>
            <a:r>
              <a:rPr lang="en-US" sz="2400">
                <a:solidFill>
                  <a:srgbClr val="F2F2F2"/>
                </a:solidFill>
                <a:latin typeface="Calibri"/>
                <a:cs typeface="Calibri"/>
                <a:sym typeface="Calibri"/>
              </a:rPr>
              <a:t>1</a:t>
            </a:r>
            <a:endParaRPr sz="2400">
              <a:solidFill>
                <a:srgbClr val="F2F2F2"/>
              </a:solidFill>
              <a:latin typeface="Calibri"/>
              <a:cs typeface="Calibri"/>
              <a:sym typeface="Calibri"/>
            </a:endParaRPr>
          </a:p>
        </p:txBody>
      </p:sp>
      <p:sp>
        <p:nvSpPr>
          <p:cNvPr id="162" name="Google Shape;162;g2bb2dbef343_0_0"/>
          <p:cNvSpPr/>
          <p:nvPr/>
        </p:nvSpPr>
        <p:spPr>
          <a:xfrm>
            <a:off x="2609" y="1279151"/>
            <a:ext cx="722400" cy="8682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2400" b="0" i="0" u="none" strike="noStrike" cap="none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g2bb2dbef343_0_0"/>
          <p:cNvSpPr/>
          <p:nvPr/>
        </p:nvSpPr>
        <p:spPr>
          <a:xfrm>
            <a:off x="-56" y="2073918"/>
            <a:ext cx="722400" cy="8682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2400" b="0" i="0" u="none" strike="noStrike" cap="none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g2bb2dbef343_0_0"/>
          <p:cNvSpPr/>
          <p:nvPr/>
        </p:nvSpPr>
        <p:spPr>
          <a:xfrm>
            <a:off x="-2" y="2942374"/>
            <a:ext cx="722400" cy="8682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sz="2400" b="0" i="0" u="none" strike="noStrike" cap="none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g2bb2dbef343_0_0"/>
          <p:cNvSpPr/>
          <p:nvPr/>
        </p:nvSpPr>
        <p:spPr>
          <a:xfrm>
            <a:off x="1655" y="3808337"/>
            <a:ext cx="722400" cy="8682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sz="2400" b="0" i="0" u="none" strike="noStrike" cap="none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6" name="Google Shape;166;g2bb2dbef343_0_0" descr="Εικόνα που περιέχει κείμενο, γραμματοσειρά, λογότυπο, γραφικά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 l="19106"/>
          <a:stretch/>
        </p:blipFill>
        <p:spPr>
          <a:xfrm>
            <a:off x="3740499" y="1090274"/>
            <a:ext cx="6563498" cy="2084244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g2bb2dbef343_0_0"/>
          <p:cNvSpPr txBox="1"/>
          <p:nvPr/>
        </p:nvSpPr>
        <p:spPr>
          <a:xfrm>
            <a:off x="4209093" y="2763744"/>
            <a:ext cx="6094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ABC7F1"/>
                </a:solidFill>
                <a:latin typeface="Calibri"/>
                <a:ea typeface="Calibri"/>
                <a:cs typeface="Calibri"/>
                <a:sym typeface="Calibri"/>
              </a:rPr>
              <a:t>https://apps4health.eu/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8" name="Google Shape;168;g2bb2dbef343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3" y="5991490"/>
            <a:ext cx="12191695" cy="8695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g2bb2dbef343_0_0"/>
          <p:cNvPicPr preferRelativeResize="0"/>
          <p:nvPr/>
        </p:nvPicPr>
        <p:blipFill rotWithShape="1">
          <a:blip r:embed="rId4">
            <a:alphaModFix/>
          </a:blip>
          <a:srcRect b="59834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g2bb2dbef343_0_0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88851" y="1620324"/>
            <a:ext cx="1612800" cy="2886434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g2bb2dbef343_0_0"/>
          <p:cNvSpPr/>
          <p:nvPr/>
        </p:nvSpPr>
        <p:spPr>
          <a:xfrm>
            <a:off x="728788" y="943600"/>
            <a:ext cx="713400" cy="8751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endParaRPr sz="2400" b="0" i="0" u="none" strike="noStrike" cap="none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g2bb2dbef343_0_0"/>
          <p:cNvSpPr/>
          <p:nvPr/>
        </p:nvSpPr>
        <p:spPr>
          <a:xfrm>
            <a:off x="721550" y="1785950"/>
            <a:ext cx="713400" cy="875100"/>
          </a:xfrm>
          <a:prstGeom prst="rect">
            <a:avLst/>
          </a:prstGeom>
          <a:solidFill>
            <a:srgbClr val="C00000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endParaRPr sz="2400" b="0" i="0" u="none" strike="noStrike" cap="none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g2bb2dbef343_0_0"/>
          <p:cNvSpPr/>
          <p:nvPr/>
        </p:nvSpPr>
        <p:spPr>
          <a:xfrm>
            <a:off x="728735" y="2586925"/>
            <a:ext cx="713400" cy="8751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9</a:t>
            </a:r>
            <a:endParaRPr sz="2400" b="0" i="0" u="none" strike="noStrike" cap="none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g2bb2dbef343_0_0"/>
          <p:cNvSpPr/>
          <p:nvPr/>
        </p:nvSpPr>
        <p:spPr>
          <a:xfrm>
            <a:off x="728788" y="3462165"/>
            <a:ext cx="713400" cy="8751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endParaRPr sz="2400" b="0" i="0" u="none" strike="noStrike" cap="none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g2bb2dbef343_0_0"/>
          <p:cNvSpPr/>
          <p:nvPr/>
        </p:nvSpPr>
        <p:spPr>
          <a:xfrm>
            <a:off x="730425" y="4334893"/>
            <a:ext cx="713400" cy="8751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11</a:t>
            </a:r>
            <a:endParaRPr sz="2400" b="0" i="0" u="none" strike="noStrike" cap="none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g2bb2dbef343_0_0"/>
          <p:cNvSpPr/>
          <p:nvPr/>
        </p:nvSpPr>
        <p:spPr>
          <a:xfrm>
            <a:off x="510" y="4675144"/>
            <a:ext cx="722400" cy="8682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2400"/>
            </a:pPr>
            <a:r>
              <a:rPr lang="en-US" sz="2400">
                <a:solidFill>
                  <a:srgbClr val="F2F2F2"/>
                </a:solidFill>
                <a:latin typeface="Calibri"/>
                <a:cs typeface="Calibri"/>
                <a:sym typeface="Calibri"/>
              </a:rPr>
              <a:t>6</a:t>
            </a:r>
            <a:endParaRPr sz="2400">
              <a:solidFill>
                <a:srgbClr val="F2F2F2"/>
              </a:solidFill>
              <a:latin typeface="Calibri"/>
              <a:cs typeface="Calibri"/>
              <a:sym typeface="Calibri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8F24C475-1CD6-7355-5576-4DF8838790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8048" y="6336215"/>
            <a:ext cx="1406013" cy="492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Ορθογώνιο 10">
            <a:extLst>
              <a:ext uri="{FF2B5EF4-FFF2-40B4-BE49-F238E27FC236}">
                <a16:creationId xmlns:a16="http://schemas.microsoft.com/office/drawing/2014/main" id="{E6A6A2C1-905C-CF21-28C1-3A5CBA4B3EAA}"/>
              </a:ext>
            </a:extLst>
          </p:cNvPr>
          <p:cNvSpPr/>
          <p:nvPr/>
        </p:nvSpPr>
        <p:spPr>
          <a:xfrm>
            <a:off x="1853746" y="6440725"/>
            <a:ext cx="8658040" cy="4463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s-ES" sz="10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j-lt"/>
              </a:rPr>
              <a:t>Financiado por la Unión Europea. Las opiniones y puntos de vista expresados solo comprometen a su(s) autor(es) y no reflejan necesariamente los de la Unión Europea o los de la Agencia Ejecutiva Europea de Educación y Cultura (EACEA). Ni la Unión Europea ni la EACEA pueden ser considerados responsables de ellos.</a:t>
            </a:r>
            <a:endParaRPr lang="en-US" sz="1000" dirty="0">
              <a:solidFill>
                <a:schemeClr val="accent5">
                  <a:lumMod val="20000"/>
                  <a:lumOff val="80000"/>
                </a:schemeClr>
              </a:solidFill>
              <a:latin typeface="+mj-lt"/>
            </a:endParaRPr>
          </a:p>
        </p:txBody>
      </p:sp>
      <p:pic>
        <p:nvPicPr>
          <p:cNvPr id="24" name="Εικόνα 2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60" y="6411159"/>
            <a:ext cx="1862122" cy="4504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2bb2dbef343_0_14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4800"/>
              <a:buFont typeface="Calibri"/>
              <a:buNone/>
            </a:pPr>
            <a:r>
              <a:rPr lang="en-US" sz="48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Socios</a:t>
            </a:r>
            <a:endParaRPr sz="4800" b="1">
              <a:solidFill>
                <a:srgbClr val="20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85" name="Google Shape;185;g2bb2dbef343_0_146"/>
          <p:cNvGrpSpPr/>
          <p:nvPr/>
        </p:nvGrpSpPr>
        <p:grpSpPr>
          <a:xfrm>
            <a:off x="6606686" y="1812884"/>
            <a:ext cx="6096000" cy="1677873"/>
            <a:chOff x="-1066801" y="1523553"/>
            <a:chExt cx="6096000" cy="1677873"/>
          </a:xfrm>
        </p:grpSpPr>
        <p:pic>
          <p:nvPicPr>
            <p:cNvPr id="186" name="Google Shape;186;g2bb2dbef343_0_146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256678" y="1523553"/>
              <a:ext cx="1449043" cy="99719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g2bb2dbef343_0_146"/>
            <p:cNvSpPr txBox="1"/>
            <p:nvPr/>
          </p:nvSpPr>
          <p:spPr>
            <a:xfrm>
              <a:off x="-1066801" y="2462526"/>
              <a:ext cx="60960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50" b="0" i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WESTFALISCHE </a:t>
              </a:r>
              <a:r>
                <a:rPr lang="en-US" sz="1000" b="0" i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HOCHSCHULE </a:t>
              </a:r>
              <a:r>
                <a:rPr lang="en-US" sz="1050" b="0" i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GELSENKIRCHEN,</a:t>
              </a:r>
              <a:br>
                <a:rPr lang="en-US" sz="1050" b="0" i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-US" sz="1050" b="0" i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BOCHOLT, RECKLINGHAUSEN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50" b="0" i="0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GELSENKIRCHEN, ALEMANIA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50" b="0" i="0" u="sng" strike="noStrike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4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www.w-hs.de</a:t>
              </a:r>
              <a:endParaRPr sz="1050" b="0" i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88" name="Google Shape;188;g2bb2dbef343_0_146"/>
          <p:cNvGrpSpPr/>
          <p:nvPr/>
        </p:nvGrpSpPr>
        <p:grpSpPr>
          <a:xfrm>
            <a:off x="3483817" y="4504058"/>
            <a:ext cx="6629400" cy="1738528"/>
            <a:chOff x="2579204" y="1882706"/>
            <a:chExt cx="6629400" cy="1738528"/>
          </a:xfrm>
        </p:grpSpPr>
        <p:pic>
          <p:nvPicPr>
            <p:cNvPr id="189" name="Google Shape;189;g2bb2dbef343_0_146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627079" y="1882706"/>
              <a:ext cx="2533650" cy="10477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0" name="Google Shape;190;g2bb2dbef343_0_146"/>
            <p:cNvSpPr txBox="1"/>
            <p:nvPr/>
          </p:nvSpPr>
          <p:spPr>
            <a:xfrm>
              <a:off x="2579204" y="2913234"/>
              <a:ext cx="6629400" cy="70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COORDINA ORGANIZACIÓN DE EMPRESAS Y</a:t>
              </a:r>
              <a:br>
                <a:rPr lang="en-US" sz="1000" b="0" i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-US" sz="1000" b="0" i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RECURSOS HUMANOS, S.L.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VALENCIA, ESPAÑA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 u="sng" strike="noStrike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6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coordina-oerh.com</a:t>
              </a:r>
              <a:endParaRPr sz="1000" b="0" i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91" name="Google Shape;191;g2bb2dbef343_0_146"/>
          <p:cNvGrpSpPr/>
          <p:nvPr/>
        </p:nvGrpSpPr>
        <p:grpSpPr>
          <a:xfrm>
            <a:off x="3020318" y="1776505"/>
            <a:ext cx="6634500" cy="1584350"/>
            <a:chOff x="6639106" y="2919412"/>
            <a:chExt cx="6634500" cy="1584350"/>
          </a:xfrm>
        </p:grpSpPr>
        <p:pic>
          <p:nvPicPr>
            <p:cNvPr id="192" name="Google Shape;192;g2bb2dbef343_0_146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8684703" y="2919412"/>
              <a:ext cx="2543175" cy="10477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3" name="Google Shape;193;g2bb2dbef343_0_146"/>
            <p:cNvSpPr txBox="1"/>
            <p:nvPr/>
          </p:nvSpPr>
          <p:spPr>
            <a:xfrm>
              <a:off x="6639106" y="3949662"/>
              <a:ext cx="66345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PROLEPSIS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>
                  <a:solidFill>
                    <a:srgbClr val="666666"/>
                  </a:solidFill>
                  <a:latin typeface="Roboto"/>
                  <a:ea typeface="Roboto"/>
                  <a:cs typeface="Roboto"/>
                  <a:sym typeface="Roboto"/>
                </a:rPr>
                <a:t>ATENAS, GRECIA</a:t>
              </a:r>
              <a:br>
                <a:rPr lang="en-US" sz="1000" b="0" i="0">
                  <a:solidFill>
                    <a:srgbClr val="666666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-US" sz="1000" b="0" i="0" u="sng" strike="noStrike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8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www.prolepsis.gr</a:t>
              </a:r>
              <a:endParaRPr sz="1000" b="0" i="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94" name="Google Shape;194;g2bb2dbef343_0_146"/>
          <p:cNvGrpSpPr/>
          <p:nvPr/>
        </p:nvGrpSpPr>
        <p:grpSpPr>
          <a:xfrm>
            <a:off x="-1974174" y="1729933"/>
            <a:ext cx="6952500" cy="1601717"/>
            <a:chOff x="-1240501" y="3160643"/>
            <a:chExt cx="6952500" cy="1601717"/>
          </a:xfrm>
        </p:grpSpPr>
        <p:pic>
          <p:nvPicPr>
            <p:cNvPr id="195" name="Google Shape;195;g2bb2dbef343_0_146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964123" y="3160643"/>
              <a:ext cx="2543175" cy="10382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6" name="Google Shape;196;g2bb2dbef343_0_146"/>
            <p:cNvSpPr txBox="1"/>
            <p:nvPr/>
          </p:nvSpPr>
          <p:spPr>
            <a:xfrm>
              <a:off x="-1240501" y="4208260"/>
              <a:ext cx="69525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UNIVERSIDAD DE VALENCIA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VALENCIA, ESPAÑA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 u="sng" strike="noStrike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10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www.uv.es</a:t>
              </a:r>
              <a:endParaRPr sz="1000" b="0" i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97" name="Google Shape;197;g2bb2dbef343_0_146"/>
          <p:cNvGrpSpPr/>
          <p:nvPr/>
        </p:nvGrpSpPr>
        <p:grpSpPr>
          <a:xfrm>
            <a:off x="2776075" y="4478327"/>
            <a:ext cx="2543175" cy="1593063"/>
            <a:chOff x="4517932" y="3531206"/>
            <a:chExt cx="2543175" cy="1593063"/>
          </a:xfrm>
        </p:grpSpPr>
        <p:pic>
          <p:nvPicPr>
            <p:cNvPr id="198" name="Google Shape;198;g2bb2dbef343_0_146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4517932" y="3531206"/>
              <a:ext cx="2543175" cy="102091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9" name="Google Shape;199;g2bb2dbef343_0_146"/>
            <p:cNvSpPr txBox="1"/>
            <p:nvPr/>
          </p:nvSpPr>
          <p:spPr>
            <a:xfrm>
              <a:off x="4824413" y="4570169"/>
              <a:ext cx="20376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media k GmbH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Bad Mergentheim, ALEMANIA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 u="sng" strike="noStrike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12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www.media-k.eu</a:t>
              </a:r>
              <a:endParaRPr sz="1000" b="0" i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00" name="Google Shape;200;g2bb2dbef343_0_146"/>
          <p:cNvGrpSpPr/>
          <p:nvPr/>
        </p:nvGrpSpPr>
        <p:grpSpPr>
          <a:xfrm>
            <a:off x="2859813" y="1422238"/>
            <a:ext cx="1973300" cy="2726550"/>
            <a:chOff x="9320178" y="2976204"/>
            <a:chExt cx="1973300" cy="2726550"/>
          </a:xfrm>
        </p:grpSpPr>
        <p:pic>
          <p:nvPicPr>
            <p:cNvPr id="201" name="Google Shape;201;g2bb2dbef343_0_146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9320178" y="2976204"/>
              <a:ext cx="1962150" cy="21526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2" name="Google Shape;202;g2bb2dbef343_0_146"/>
            <p:cNvSpPr txBox="1"/>
            <p:nvPr/>
          </p:nvSpPr>
          <p:spPr>
            <a:xfrm>
              <a:off x="9331178" y="5148654"/>
              <a:ext cx="19623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OXFAM ITALIA INTERCULTURA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AREZZO, ITALIA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 u="sng" strike="noStrike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14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www.oxfamitalia.org/</a:t>
              </a:r>
              <a:endParaRPr sz="1000" b="0" i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203" name="Google Shape;203;g2bb2dbef343_0_146"/>
          <p:cNvSpPr txBox="1"/>
          <p:nvPr/>
        </p:nvSpPr>
        <p:spPr>
          <a:xfrm>
            <a:off x="5662539" y="3702651"/>
            <a:ext cx="85584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>
                <a:solidFill>
                  <a:srgbClr val="203864"/>
                </a:solidFill>
                <a:latin typeface="Roboto"/>
                <a:ea typeface="Roboto"/>
                <a:cs typeface="Roboto"/>
                <a:sym typeface="Roboto"/>
              </a:rPr>
              <a:t>CONEXIONES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rPr>
              <a:t>ATENAS, GRECIA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u="sng">
                <a:solidFill>
                  <a:srgbClr val="D71920"/>
                </a:solidFill>
                <a:latin typeface="Roboto"/>
                <a:ea typeface="Roboto"/>
                <a:cs typeface="Roboto"/>
                <a:sym typeface="Roboto"/>
                <a:hlinkClick r:id="rId1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www.connexions.gr </a:t>
            </a:r>
            <a:endParaRPr sz="1100" b="0" i="0">
              <a:solidFill>
                <a:srgbClr val="41404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04" name="Google Shape;204;g2bb2dbef343_0_146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588861" y="4109931"/>
            <a:ext cx="2083037" cy="132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g2bb2dbef343_0_146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8766354" y="4519731"/>
            <a:ext cx="2158782" cy="886067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g2bb2dbef343_0_146"/>
          <p:cNvSpPr txBox="1"/>
          <p:nvPr/>
        </p:nvSpPr>
        <p:spPr>
          <a:xfrm>
            <a:off x="5662539" y="5551538"/>
            <a:ext cx="85584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03864"/>
                </a:solidFill>
                <a:latin typeface="Roboto"/>
                <a:ea typeface="Roboto"/>
                <a:cs typeface="Roboto"/>
                <a:sym typeface="Roboto"/>
              </a:rPr>
              <a:t>AMSED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rPr>
              <a:t>ESTRASBURGO, FRANCIA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u="sng">
                <a:solidFill>
                  <a:srgbClr val="D71920"/>
                </a:solidFill>
                <a:latin typeface="Roboto"/>
                <a:ea typeface="Roboto"/>
                <a:cs typeface="Roboto"/>
                <a:sym typeface="Roboto"/>
                <a:hlinkClick r:id="rId1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www.amsed.fr </a:t>
            </a:r>
            <a:endParaRPr sz="1100" b="0" i="0">
              <a:solidFill>
                <a:srgbClr val="41404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7" name="Google Shape;207;g2bb2dbef343_0_146"/>
          <p:cNvSpPr txBox="1"/>
          <p:nvPr/>
        </p:nvSpPr>
        <p:spPr>
          <a:xfrm>
            <a:off x="-2994706" y="5494738"/>
            <a:ext cx="85584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>
                <a:solidFill>
                  <a:srgbClr val="203864"/>
                </a:solidFill>
                <a:latin typeface="Roboto"/>
                <a:ea typeface="Roboto"/>
                <a:cs typeface="Roboto"/>
                <a:sym typeface="Roboto"/>
              </a:rPr>
              <a:t>RESET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rPr>
              <a:t>CHIPRE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u="sng">
                <a:solidFill>
                  <a:srgbClr val="D71920"/>
                </a:solidFill>
                <a:latin typeface="Roboto"/>
                <a:ea typeface="Roboto"/>
                <a:cs typeface="Roboto"/>
                <a:sym typeface="Roboto"/>
                <a:hlinkClick r:id="rId19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www.resetcy.com  </a:t>
            </a:r>
            <a:endParaRPr sz="1100" b="0" i="0">
              <a:solidFill>
                <a:srgbClr val="41404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08" name="Google Shape;208;g2bb2dbef343_0_146" descr="Εικόνα που περιέχει γραφικά, κείμενο, γραφιστική, γραμματοσειρά&#10;&#10;Περιγραφή που δημιουργήθηκε αυτόματα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6337502" y="3609276"/>
            <a:ext cx="2687298" cy="8125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g2bb2dbef343_0_146" descr="A close up of a logo&#10;&#10;Description automatically generated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267150" y="1608940"/>
            <a:ext cx="2543175" cy="1038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g2bb2dbef343_0_146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2949707" y="1129701"/>
            <a:ext cx="1971950" cy="22386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Τίτλος 10">
            <a:extLst>
              <a:ext uri="{FF2B5EF4-FFF2-40B4-BE49-F238E27FC236}">
                <a16:creationId xmlns:a16="http://schemas.microsoft.com/office/drawing/2014/main" id="{70D46B22-84E1-43AA-85C7-DBAEC0E27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032" y="1352412"/>
            <a:ext cx="10515600" cy="618346"/>
          </a:xfrm>
        </p:spPr>
        <p:txBody>
          <a:bodyPr/>
          <a:lstStyle/>
          <a:p>
            <a:r>
              <a:rPr lang="en-US" sz="2200" b="1" dirty="0">
                <a:solidFill>
                  <a:srgbClr val="203864"/>
                </a:solidFill>
              </a:rPr>
              <a:t>Objetivos</a:t>
            </a:r>
            <a:endParaRPr lang="el-GR" dirty="0">
              <a:solidFill>
                <a:srgbClr val="203864"/>
              </a:solidFill>
            </a:endParaRPr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F56DC747-739E-5A0C-94B8-E8F8E974AC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000" y="2930013"/>
            <a:ext cx="7872768" cy="3075652"/>
          </a:xfrm>
        </p:spPr>
        <p:txBody>
          <a:bodyPr>
            <a:normAutofit/>
          </a:bodyPr>
          <a:lstStyle/>
          <a:p>
            <a:r>
              <a:rPr lang="en-US" dirty="0"/>
              <a:t>Dominar el uso de las </a:t>
            </a:r>
            <a:r>
              <a:rPr lang="en-US" dirty="0" err="1"/>
              <a:t>aplicaciones</a:t>
            </a:r>
            <a:r>
              <a:rPr lang="en-US" dirty="0"/>
              <a:t> </a:t>
            </a:r>
            <a:r>
              <a:rPr lang="en-US" dirty="0" smtClean="0"/>
              <a:t>para </a:t>
            </a:r>
            <a:r>
              <a:rPr lang="en-US" dirty="0" err="1" smtClean="0"/>
              <a:t>recién</a:t>
            </a:r>
            <a:r>
              <a:rPr lang="en-US" dirty="0" smtClean="0"/>
              <a:t> </a:t>
            </a:r>
            <a:r>
              <a:rPr lang="en-US" dirty="0" err="1" smtClean="0"/>
              <a:t>nacidos</a:t>
            </a:r>
            <a:r>
              <a:rPr lang="en-US" dirty="0"/>
              <a:t/>
            </a:r>
            <a:br>
              <a:rPr lang="en-US" dirty="0"/>
            </a:br>
            <a:endParaRPr lang="en-GB" dirty="0"/>
          </a:p>
          <a:p>
            <a:endParaRPr lang="en-US" dirty="0"/>
          </a:p>
        </p:txBody>
      </p:sp>
      <p:sp>
        <p:nvSpPr>
          <p:cNvPr id="7" name="Google Shape;217;p4"/>
          <p:cNvSpPr txBox="1"/>
          <p:nvPr/>
        </p:nvSpPr>
        <p:spPr>
          <a:xfrm>
            <a:off x="741752" y="423698"/>
            <a:ext cx="7716448" cy="61353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Cuidados del recién nacido</a:t>
            </a:r>
            <a:endParaRPr sz="22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221;p4"/>
          <p:cNvSpPr/>
          <p:nvPr/>
        </p:nvSpPr>
        <p:spPr>
          <a:xfrm>
            <a:off x="285274" y="421628"/>
            <a:ext cx="489600" cy="615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222;p4"/>
          <p:cNvSpPr/>
          <p:nvPr/>
        </p:nvSpPr>
        <p:spPr>
          <a:xfrm>
            <a:off x="321574" y="505103"/>
            <a:ext cx="417000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8 </a:t>
            </a:r>
            <a:endParaRPr sz="2200" b="1" dirty="0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5558266-AF18-BE52-C2C0-323A3A7E54F3}"/>
              </a:ext>
            </a:extLst>
          </p:cNvPr>
          <p:cNvSpPr txBox="1"/>
          <p:nvPr/>
        </p:nvSpPr>
        <p:spPr>
          <a:xfrm>
            <a:off x="8312134" y="6156715"/>
            <a:ext cx="387986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3"/>
              </a:rPr>
              <a:t>Fuente: Imagen de </a:t>
            </a:r>
            <a:r>
              <a:rPr lang="en-US" sz="1200" dirty="0" err="1">
                <a:hlinkClick r:id="rId3"/>
              </a:rPr>
              <a:t>nuraghies </a:t>
            </a:r>
            <a:r>
              <a:rPr lang="en-US" sz="1200" dirty="0">
                <a:hlinkClick r:id="rId3"/>
              </a:rPr>
              <a:t>en </a:t>
            </a:r>
            <a:r>
              <a:rPr lang="en-US" sz="1200" dirty="0" err="1">
                <a:hlinkClick r:id="rId3"/>
              </a:rPr>
              <a:t>Freepik</a:t>
            </a:r>
            <a:endParaRPr lang="el-GR" sz="1200" dirty="0"/>
          </a:p>
        </p:txBody>
      </p:sp>
      <p:pic>
        <p:nvPicPr>
          <p:cNvPr id="3" name="Google Shape;479;g2c319d66040_0_178">
            <a:extLst>
              <a:ext uri="{FF2B5EF4-FFF2-40B4-BE49-F238E27FC236}">
                <a16:creationId xmlns:a16="http://schemas.microsoft.com/office/drawing/2014/main" id="{94507B54-4D36-D0E6-102E-5F70E13C04A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58200" y="2205318"/>
            <a:ext cx="3747247" cy="38754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47858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2bac31ee941_0_426"/>
          <p:cNvSpPr txBox="1">
            <a:spLocks noGrp="1"/>
          </p:cNvSpPr>
          <p:nvPr>
            <p:ph type="title"/>
          </p:nvPr>
        </p:nvSpPr>
        <p:spPr>
          <a:xfrm>
            <a:off x="558000" y="1079999"/>
            <a:ext cx="10515600" cy="8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C01E24"/>
              </a:buClr>
            </a:pPr>
            <a:r>
              <a:rPr lang="en-US" dirty="0">
                <a:solidFill>
                  <a:srgbClr val="C01E24"/>
                </a:solidFill>
              </a:rPr>
              <a:t>Sesión de formación experiencial</a:t>
            </a:r>
            <a:endParaRPr dirty="0">
              <a:solidFill>
                <a:srgbClr val="C01E24"/>
              </a:solidFill>
            </a:endParaRPr>
          </a:p>
        </p:txBody>
      </p:sp>
      <p:pic>
        <p:nvPicPr>
          <p:cNvPr id="5" name="Google Shape;140;p3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4A715AF3-6FEB-5767-7981-FEE0767A565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05276" y="1793987"/>
            <a:ext cx="1964267" cy="369989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232;g2bb2dbef343_0_310"/>
          <p:cNvSpPr/>
          <p:nvPr/>
        </p:nvSpPr>
        <p:spPr>
          <a:xfrm>
            <a:off x="394775" y="2437800"/>
            <a:ext cx="8301356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 invita a los participantes a </a:t>
            </a:r>
            <a:r>
              <a:rPr lang="en-US" sz="2500" b="0" i="0" u="none" strike="noStrike" cap="none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participar</a:t>
            </a:r>
            <a:r>
              <a:rPr lang="en-US" sz="25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500" b="0" i="0" u="none" strike="noStrike" cap="none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25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 reto de salud utilizando una de las aplicaciones de salud ofrecidas en </a:t>
            </a:r>
            <a:r>
              <a:rPr lang="en-US" sz="25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Mig</a:t>
            </a:r>
            <a:r>
              <a:rPr lang="en-US" sz="25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-Health Apps.</a:t>
            </a:r>
            <a:endParaRPr sz="25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26547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40;p3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4A715AF3-6FEB-5767-7981-FEE0767A565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05276" y="1793987"/>
            <a:ext cx="1964267" cy="369989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232;g2bb2dbef343_0_310"/>
          <p:cNvSpPr/>
          <p:nvPr/>
        </p:nvSpPr>
        <p:spPr>
          <a:xfrm>
            <a:off x="394775" y="2006850"/>
            <a:ext cx="8301356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>
              <a:lnSpc>
                <a:spcPct val="150000"/>
              </a:lnSpc>
              <a:spcBef>
                <a:spcPts val="1200"/>
              </a:spcBef>
              <a:buSzPct val="74779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Cada participante debe pensar qué aplicación puede ser útil para el cuidado de su recién nacido.</a:t>
            </a:r>
          </a:p>
          <a:p>
            <a:pPr marL="457200" lvl="0">
              <a:lnSpc>
                <a:spcPct val="150000"/>
              </a:lnSpc>
              <a:spcBef>
                <a:spcPts val="1200"/>
              </a:spcBef>
              <a:buSzPct val="74779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Una vez identificados, los participantes navegarán por la plataforma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Mig-health 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Apps para descargar la aplicación y empezar a utilizarla.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245;g2bb2dbef343_0_381"/>
          <p:cNvSpPr/>
          <p:nvPr/>
        </p:nvSpPr>
        <p:spPr>
          <a:xfrm>
            <a:off x="572423" y="1060200"/>
            <a:ext cx="788100" cy="765300"/>
          </a:xfrm>
          <a:prstGeom prst="ellipse">
            <a:avLst/>
          </a:prstGeom>
          <a:solidFill>
            <a:srgbClr val="F4CCCC"/>
          </a:solidFill>
          <a:ln w="9525" cap="flat" cmpd="sng">
            <a:solidFill>
              <a:srgbClr val="44546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E0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257;g2bac31ee941_0_542"/>
          <p:cNvSpPr txBox="1"/>
          <p:nvPr/>
        </p:nvSpPr>
        <p:spPr>
          <a:xfrm>
            <a:off x="775150" y="1060200"/>
            <a:ext cx="6588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1" i="0" u="none" strike="noStrike" cap="none" dirty="0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4000" b="1" i="0" u="none" strike="noStrike" cap="none" dirty="0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67420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40;p3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4A715AF3-6FEB-5767-7981-FEE0767A565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05276" y="1793987"/>
            <a:ext cx="1964267" cy="3699896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245;g2bb2dbef343_0_381"/>
          <p:cNvSpPr/>
          <p:nvPr/>
        </p:nvSpPr>
        <p:spPr>
          <a:xfrm>
            <a:off x="572423" y="1060200"/>
            <a:ext cx="788100" cy="765300"/>
          </a:xfrm>
          <a:prstGeom prst="ellipse">
            <a:avLst/>
          </a:prstGeom>
          <a:solidFill>
            <a:srgbClr val="F4CCCC"/>
          </a:solidFill>
          <a:ln w="9525" cap="flat" cmpd="sng">
            <a:solidFill>
              <a:srgbClr val="44546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E0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257;g2bac31ee941_0_542"/>
          <p:cNvSpPr txBox="1"/>
          <p:nvPr/>
        </p:nvSpPr>
        <p:spPr>
          <a:xfrm>
            <a:off x="775150" y="1060200"/>
            <a:ext cx="6588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1" dirty="0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4000" b="1" i="0" u="none" strike="noStrike" cap="none" dirty="0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255;g2bb2dbef343_0_395"/>
          <p:cNvSpPr txBox="1">
            <a:spLocks noGrp="1"/>
          </p:cNvSpPr>
          <p:nvPr>
            <p:ph type="body" idx="1"/>
          </p:nvPr>
        </p:nvSpPr>
        <p:spPr>
          <a:xfrm>
            <a:off x="557999" y="2459736"/>
            <a:ext cx="8598880" cy="394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2200"/>
              <a:buNone/>
            </a:pPr>
            <a:r>
              <a:rPr lang="en-US" sz="2942" dirty="0"/>
              <a:t>Una vez descargada la aplicación, se pedirá al alumno que se registre y acepte todas las condiciones de uso y políticas de privacidad</a:t>
            </a:r>
            <a:r>
              <a:rPr lang="en-US" sz="2000" dirty="0"/>
              <a:t>.</a:t>
            </a:r>
            <a:endParaRPr sz="2000"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endParaRPr sz="2000"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endParaRPr sz="2000" dirty="0"/>
          </a:p>
        </p:txBody>
      </p:sp>
    </p:spTree>
    <p:extLst>
      <p:ext uri="{BB962C8B-B14F-4D97-AF65-F5344CB8AC3E}">
        <p14:creationId xmlns:p14="http://schemas.microsoft.com/office/powerpoint/2010/main" val="3590964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40;p3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4A715AF3-6FEB-5767-7981-FEE0767A565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05276" y="1793987"/>
            <a:ext cx="1964267" cy="3699896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245;g2bb2dbef343_0_381"/>
          <p:cNvSpPr/>
          <p:nvPr/>
        </p:nvSpPr>
        <p:spPr>
          <a:xfrm>
            <a:off x="572423" y="1060200"/>
            <a:ext cx="788100" cy="765300"/>
          </a:xfrm>
          <a:prstGeom prst="ellipse">
            <a:avLst/>
          </a:prstGeom>
          <a:solidFill>
            <a:srgbClr val="F4CCCC"/>
          </a:solidFill>
          <a:ln w="9525" cap="flat" cmpd="sng">
            <a:solidFill>
              <a:srgbClr val="44546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E0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257;g2bac31ee941_0_542"/>
          <p:cNvSpPr txBox="1"/>
          <p:nvPr/>
        </p:nvSpPr>
        <p:spPr>
          <a:xfrm>
            <a:off x="775150" y="1060200"/>
            <a:ext cx="6588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1" dirty="0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4000" b="1" i="0" u="none" strike="noStrike" cap="none" dirty="0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268;g2bb2dbef343_0_416"/>
          <p:cNvSpPr txBox="1">
            <a:spLocks noGrp="1"/>
          </p:cNvSpPr>
          <p:nvPr>
            <p:ph type="body" idx="1"/>
          </p:nvPr>
        </p:nvSpPr>
        <p:spPr>
          <a:xfrm>
            <a:off x="557999" y="2459736"/>
            <a:ext cx="8747277" cy="394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2200"/>
              <a:buNone/>
            </a:pPr>
            <a:r>
              <a:rPr lang="en-US" sz="2942" dirty="0"/>
              <a:t>Posteriormente, los alumnos utilizarán la aplicación de forma asíncrona durante una o dos semanas.</a:t>
            </a:r>
            <a:endParaRPr dirty="0"/>
          </a:p>
          <a:p>
            <a:pPr marL="0" lvl="0" indent="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2200"/>
              <a:buNone/>
            </a:pPr>
            <a:r>
              <a:rPr lang="en-US" sz="2942" dirty="0"/>
              <a:t>A continuación, los alumnos volverán a la plataforma para comentar su experiencia mediante comentarios o vídeos. </a:t>
            </a:r>
            <a:endParaRPr sz="2942"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endParaRPr sz="2000"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endParaRPr sz="2000" dirty="0"/>
          </a:p>
        </p:txBody>
      </p:sp>
    </p:spTree>
    <p:extLst>
      <p:ext uri="{BB962C8B-B14F-4D97-AF65-F5344CB8AC3E}">
        <p14:creationId xmlns:p14="http://schemas.microsoft.com/office/powerpoint/2010/main" val="119367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40;p3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4A715AF3-6FEB-5767-7981-FEE0767A565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05276" y="1793987"/>
            <a:ext cx="1964267" cy="3699896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245;g2bb2dbef343_0_381"/>
          <p:cNvSpPr/>
          <p:nvPr/>
        </p:nvSpPr>
        <p:spPr>
          <a:xfrm>
            <a:off x="572423" y="1060200"/>
            <a:ext cx="788100" cy="765300"/>
          </a:xfrm>
          <a:prstGeom prst="ellipse">
            <a:avLst/>
          </a:prstGeom>
          <a:solidFill>
            <a:srgbClr val="F4CCCC"/>
          </a:solidFill>
          <a:ln w="9525" cap="flat" cmpd="sng">
            <a:solidFill>
              <a:srgbClr val="44546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E0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257;g2bac31ee941_0_542"/>
          <p:cNvSpPr txBox="1"/>
          <p:nvPr/>
        </p:nvSpPr>
        <p:spPr>
          <a:xfrm>
            <a:off x="775150" y="1060200"/>
            <a:ext cx="6588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1" dirty="0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4000" b="1" i="0" u="none" strike="noStrike" cap="none" dirty="0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268;g2bb2dbef343_0_416"/>
          <p:cNvSpPr txBox="1">
            <a:spLocks noGrp="1"/>
          </p:cNvSpPr>
          <p:nvPr>
            <p:ph type="body" idx="1"/>
          </p:nvPr>
        </p:nvSpPr>
        <p:spPr>
          <a:xfrm>
            <a:off x="557999" y="2459736"/>
            <a:ext cx="8096604" cy="394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2200"/>
              <a:buNone/>
            </a:pPr>
            <a:r>
              <a:rPr lang="en-US" sz="2942" dirty="0"/>
              <a:t>Posteriormente, los alumnos utilizarán la aplicación de forma asíncrona durante una o dos semanas.</a:t>
            </a:r>
            <a:endParaRPr dirty="0"/>
          </a:p>
          <a:p>
            <a:pPr marL="0" lvl="0" indent="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2200"/>
              <a:buNone/>
            </a:pPr>
            <a:r>
              <a:rPr lang="en-US" sz="2942" dirty="0"/>
              <a:t>A continuación, los alumnos volverán a la plataforma para comentar su experiencia mediante comentarios o vídeos. </a:t>
            </a:r>
            <a:endParaRPr sz="2942"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endParaRPr sz="2000" dirty="0"/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endParaRPr sz="2000" dirty="0"/>
          </a:p>
        </p:txBody>
      </p:sp>
    </p:spTree>
    <p:extLst>
      <p:ext uri="{BB962C8B-B14F-4D97-AF65-F5344CB8AC3E}">
        <p14:creationId xmlns:p14="http://schemas.microsoft.com/office/powerpoint/2010/main" val="4026484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334;g2bac31ee941_0_945"/>
          <p:cNvSpPr txBox="1">
            <a:spLocks noGrp="1"/>
          </p:cNvSpPr>
          <p:nvPr>
            <p:ph type="title"/>
          </p:nvPr>
        </p:nvSpPr>
        <p:spPr>
          <a:xfrm>
            <a:off x="360044" y="547941"/>
            <a:ext cx="11059800" cy="72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 dirty="0">
                <a:latin typeface="Arial"/>
                <a:ea typeface="Arial"/>
                <a:cs typeface="Arial"/>
                <a:sym typeface="Arial"/>
              </a:rPr>
              <a:t>Planificación de acciones y fijación de objetivos </a:t>
            </a:r>
            <a:endParaRPr sz="22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339;g2bac31ee941_0_945"/>
          <p:cNvSpPr/>
          <p:nvPr/>
        </p:nvSpPr>
        <p:spPr>
          <a:xfrm>
            <a:off x="169094" y="1056660"/>
            <a:ext cx="11441700" cy="15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buSzPts val="2400"/>
            </a:pP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En la actividad anterior los participantes en la sesión han elegido del </a:t>
            </a:r>
            <a:r>
              <a:rPr lang="en-US" sz="2400" dirty="0" err="1">
                <a:latin typeface="Calibri"/>
                <a:ea typeface="Calibri"/>
                <a:cs typeface="Calibri"/>
                <a:sym typeface="Calibri"/>
              </a:rPr>
              <a:t>programa Mig-health </a:t>
            </a: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Apps una aplicación que puede ser útil para el cuidado de su recién nacido:</a:t>
            </a:r>
          </a:p>
          <a:p>
            <a:pPr lvl="0">
              <a:buSzPts val="2400"/>
            </a:pP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"¿Hay algo en lo que le gustaría trabajar para ayudarle a alcanzar su objetivo de salud?".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341;g2bac31ee941_0_945"/>
          <p:cNvSpPr/>
          <p:nvPr/>
        </p:nvSpPr>
        <p:spPr>
          <a:xfrm>
            <a:off x="5477444" y="2626260"/>
            <a:ext cx="412500" cy="605100"/>
          </a:xfrm>
          <a:prstGeom prst="down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FAF82"/>
              </a:gs>
              <a:gs pos="35000">
                <a:srgbClr val="FFC5A7"/>
              </a:gs>
              <a:gs pos="100000">
                <a:srgbClr val="FFE8DA"/>
              </a:gs>
            </a:gsLst>
            <a:lin ang="16200038" scaled="0"/>
          </a:gradFill>
          <a:ln w="9525" cap="flat" cmpd="sng">
            <a:solidFill>
              <a:srgbClr val="EB792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25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340;g2bac31ee941_0_945"/>
          <p:cNvSpPr txBox="1"/>
          <p:nvPr/>
        </p:nvSpPr>
        <p:spPr>
          <a:xfrm>
            <a:off x="360044" y="3301629"/>
            <a:ext cx="11564478" cy="853782"/>
          </a:xfrm>
          <a:prstGeom prst="rect">
            <a:avLst/>
          </a:prstGeom>
          <a:noFill/>
          <a:ln w="2857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Los planes de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acción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son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descripciones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detalladas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de las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acciones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que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una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persona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llevará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cabo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para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alcanzar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un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objetivo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. 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342;g2bac31ee941_0_945"/>
          <p:cNvSpPr/>
          <p:nvPr/>
        </p:nvSpPr>
        <p:spPr>
          <a:xfrm>
            <a:off x="3031757" y="4346978"/>
            <a:ext cx="7203923" cy="23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Paso 1: Establecer un objetivo SMART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Paso 2: Identificar las tareas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Paso 3: Asignar recursos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Paso 4: 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Prioriza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las tareas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Paso 5: Fijar plazos e hitos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Paso 6: Seguimiento y revisión del plan de acción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02186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48;g2bac31ee941_0_1005"/>
          <p:cNvSpPr txBox="1">
            <a:spLocks noGrp="1"/>
          </p:cNvSpPr>
          <p:nvPr>
            <p:ph type="title"/>
          </p:nvPr>
        </p:nvSpPr>
        <p:spPr>
          <a:xfrm>
            <a:off x="408710" y="464180"/>
            <a:ext cx="11059800" cy="72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 dirty="0" err="1">
                <a:latin typeface="Arial"/>
                <a:ea typeface="Arial"/>
                <a:cs typeface="Arial"/>
                <a:sym typeface="Arial"/>
              </a:rPr>
              <a:t>Planificación</a:t>
            </a:r>
            <a:r>
              <a:rPr lang="en-US" sz="2200" dirty="0"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2200" dirty="0" err="1">
                <a:latin typeface="Arial"/>
                <a:ea typeface="Arial"/>
                <a:cs typeface="Arial"/>
                <a:sym typeface="Arial"/>
              </a:rPr>
              <a:t>acciones</a:t>
            </a:r>
            <a:r>
              <a:rPr lang="en-US" sz="2200" dirty="0">
                <a:latin typeface="Arial"/>
                <a:ea typeface="Arial"/>
                <a:cs typeface="Arial"/>
                <a:sym typeface="Arial"/>
              </a:rPr>
              <a:t> y </a:t>
            </a:r>
            <a:r>
              <a:rPr lang="en-US" sz="2200" dirty="0" err="1">
                <a:latin typeface="Arial"/>
                <a:ea typeface="Arial"/>
                <a:cs typeface="Arial"/>
                <a:sym typeface="Arial"/>
              </a:rPr>
              <a:t>fijación</a:t>
            </a:r>
            <a:r>
              <a:rPr lang="en-US" sz="2200" dirty="0"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2200" dirty="0" err="1">
                <a:latin typeface="Arial"/>
                <a:ea typeface="Arial"/>
                <a:cs typeface="Arial"/>
                <a:sym typeface="Arial"/>
              </a:rPr>
              <a:t>objetivos</a:t>
            </a:r>
            <a:r>
              <a:rPr lang="en-US" sz="2200" dirty="0">
                <a:latin typeface="Arial"/>
                <a:ea typeface="Arial"/>
                <a:cs typeface="Arial"/>
                <a:sym typeface="Arial"/>
              </a:rPr>
              <a:t> </a:t>
            </a:r>
            <a:endParaRPr sz="22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53;g2bac31ee941_0_1005"/>
          <p:cNvSpPr/>
          <p:nvPr/>
        </p:nvSpPr>
        <p:spPr>
          <a:xfrm>
            <a:off x="331603" y="1118154"/>
            <a:ext cx="11779531" cy="26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Pasos del plan de acción: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AutoNum type="arabicPeriod"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Identificar un nuevo objetivo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AutoNum type="arabicPeriod"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elabore un plan para conseguirlo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⮚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Los objetivos SMART son las siglas en inglés de Específicos, Mensurables, Alcanzables, Relevantes y Limitados en el tiempo (Specific, Measurable, Achievable, Relevant, and Time-Bound).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354;g2bac31ee941_0_1005"/>
          <p:cNvSpPr txBox="1"/>
          <p:nvPr/>
        </p:nvSpPr>
        <p:spPr>
          <a:xfrm>
            <a:off x="408710" y="4337961"/>
            <a:ext cx="11328081" cy="1569620"/>
          </a:xfrm>
          <a:prstGeom prst="rect">
            <a:avLst/>
          </a:prstGeom>
          <a:noFill/>
          <a:ln w="2857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Ejemplo 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lvl="0">
              <a:buSzPts val="2400"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Objetivo: </a:t>
            </a: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quiero controlar las rutinas de sueño de mi hijo</a:t>
            </a:r>
          </a:p>
          <a:p>
            <a:pPr lvl="0">
              <a:buSzPts val="2400"/>
            </a:pPr>
            <a:r>
              <a:rPr lang="en-US" sz="2400" b="1" dirty="0">
                <a:latin typeface="Calibri"/>
                <a:ea typeface="Calibri"/>
                <a:cs typeface="Calibri"/>
                <a:sym typeface="Calibri"/>
              </a:rPr>
              <a:t>Plan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Descargo una app de monitorización del sueño del bebé, la uso durante un mes, evalúo su utilidad pasado ese tiempo y reajusto el plan si es necesario.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03598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60;g2bac31ee941_0_106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 dirty="0">
                <a:latin typeface="Arial"/>
                <a:ea typeface="Arial"/>
                <a:cs typeface="Arial"/>
                <a:sym typeface="Arial"/>
              </a:rPr>
              <a:t>Planificación de acciones y fijación de objetivos </a:t>
            </a:r>
            <a:endParaRPr sz="22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65;g2bac31ee941_0_1063"/>
          <p:cNvSpPr txBox="1"/>
          <p:nvPr/>
        </p:nvSpPr>
        <p:spPr>
          <a:xfrm>
            <a:off x="3537627" y="2028556"/>
            <a:ext cx="76770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Presente su plan de </a:t>
            </a:r>
            <a:r>
              <a:rPr kumimoji="0" lang="en-US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acción</a:t>
            </a:r>
            <a:endParaRPr kumimoji="0" sz="3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" name="Picture 2" descr="Free target dart aim illustration">
            <a:extLst>
              <a:ext uri="{FF2B5EF4-FFF2-40B4-BE49-F238E27FC236}">
                <a16:creationId xmlns:a16="http://schemas.microsoft.com/office/drawing/2014/main" id="{DF00CD07-3B42-55C7-B8FF-D29EA00CEE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7392" y="2964197"/>
            <a:ext cx="3654117" cy="3654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Google Shape;367;g2bac31ee941_0_1063"/>
          <p:cNvSpPr txBox="1"/>
          <p:nvPr/>
        </p:nvSpPr>
        <p:spPr>
          <a:xfrm>
            <a:off x="6096000" y="4117756"/>
            <a:ext cx="47829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Cada participante dispone de 5 minutos para presentar su propio plan de acción.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361;g2bac31ee941_0_1063"/>
          <p:cNvSpPr/>
          <p:nvPr/>
        </p:nvSpPr>
        <p:spPr>
          <a:xfrm>
            <a:off x="9585019" y="6235038"/>
            <a:ext cx="241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200" b="0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xmlns:p14="http://schemas.microsoft.com/office/powerpoint/2010/main" xmlns:a14="http://schemas.microsoft.com/office/drawing/2010/main" xmlns:a16="http://schemas.microsoft.com/office/drawing/2014/main" xmlns="" val="tx"/>
                    </a:ext>
                  </a:extLst>
                </a:hlinkClick>
              </a:rPr>
              <a:t>Fuente| </a:t>
            </a:r>
            <a:r>
              <a:rPr kumimoji="0" lang="en-US" sz="1200" b="0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xmlns:p14="http://schemas.microsoft.com/office/powerpoint/2010/main" xmlns:a14="http://schemas.microsoft.com/office/drawing/2010/main" xmlns:a16="http://schemas.microsoft.com/office/drawing/2014/main" xmlns="" val="tx"/>
                    </a:ext>
                  </a:extLst>
                </a:hlinkClick>
              </a:rPr>
              <a:t>Licencia </a:t>
            </a:r>
            <a:r>
              <a:rPr kumimoji="0" lang="en-US" sz="1200" b="0" i="0" u="sng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xmlns:p14="http://schemas.microsoft.com/office/powerpoint/2010/main" xmlns:a14="http://schemas.microsoft.com/office/drawing/2010/main" xmlns:a16="http://schemas.microsoft.com/office/drawing/2014/main" xmlns="" val="tx"/>
                    </a:ext>
                  </a:extLst>
                </a:hlinkClick>
              </a:rPr>
              <a:t>Pixabay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04491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3864"/>
        </a:solidFill>
        <a:effectLst/>
      </p:bgPr>
    </p:bg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2bb2dbef343_0_477"/>
          <p:cNvSpPr/>
          <p:nvPr/>
        </p:nvSpPr>
        <p:spPr>
          <a:xfrm flipH="1">
            <a:off x="0" y="0"/>
            <a:ext cx="6172782" cy="6858000"/>
          </a:xfrm>
          <a:custGeom>
            <a:avLst/>
            <a:gdLst/>
            <a:ahLst/>
            <a:cxnLst/>
            <a:rect l="l" t="t" r="r" b="b"/>
            <a:pathLst>
              <a:path w="6172782" h="6858000" extrusionOk="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g2bb2dbef343_0_477"/>
          <p:cNvSpPr/>
          <p:nvPr/>
        </p:nvSpPr>
        <p:spPr>
          <a:xfrm flipH="1">
            <a:off x="0" y="0"/>
            <a:ext cx="6024154" cy="6858000"/>
          </a:xfrm>
          <a:custGeom>
            <a:avLst/>
            <a:gdLst/>
            <a:ahLst/>
            <a:cxnLst/>
            <a:rect l="l" t="t" r="r" b="b"/>
            <a:pathLst>
              <a:path w="6024154" h="6858000" extrusionOk="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4" name="Google Shape;294;g2bb2dbef343_0_47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9768" y="3471531"/>
            <a:ext cx="2323213" cy="23232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g2bb2dbef343_0_47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76818" y="1708146"/>
            <a:ext cx="3265070" cy="3265070"/>
          </a:xfrm>
          <a:prstGeom prst="rect">
            <a:avLst/>
          </a:prstGeom>
          <a:solidFill>
            <a:srgbClr val="203864"/>
          </a:solidFill>
          <a:ln>
            <a:noFill/>
          </a:ln>
        </p:spPr>
      </p:pic>
      <p:sp>
        <p:nvSpPr>
          <p:cNvPr id="296" name="Google Shape;296;g2bb2dbef343_0_477"/>
          <p:cNvSpPr txBox="1"/>
          <p:nvPr/>
        </p:nvSpPr>
        <p:spPr>
          <a:xfrm>
            <a:off x="340474" y="2922021"/>
            <a:ext cx="50349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2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800"/>
              <a:buFont typeface="Calibri"/>
              <a:buNone/>
            </a:pPr>
            <a:r>
              <a:rPr lang="en-US" sz="280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rPr>
              <a:t>¡Enhorabuena!</a:t>
            </a:r>
            <a:br>
              <a:rPr lang="en-US" sz="280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80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rPr>
              <a:t>Ha completado la sesión de formación experiencial de este módulo.</a:t>
            </a:r>
            <a:endParaRPr/>
          </a:p>
        </p:txBody>
      </p:sp>
      <p:pic>
        <p:nvPicPr>
          <p:cNvPr id="297" name="Google Shape;297;g2bb2dbef343_0_477" descr="Εικόνα που περιέχει κείμενο, γραμματοσειρά, λογότυπο, γραφικά&#10;&#10;Περιγραφή που δημιουργήθηκε αυτόματα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7847" y="934357"/>
            <a:ext cx="5598660" cy="1438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Εικόνα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E6A6A2C1-905C-CF21-28C1-3A5CBA4B3EAA}"/>
              </a:ext>
            </a:extLst>
          </p:cNvPr>
          <p:cNvSpPr/>
          <p:nvPr/>
        </p:nvSpPr>
        <p:spPr>
          <a:xfrm>
            <a:off x="3533960" y="6402414"/>
            <a:ext cx="8658040" cy="4463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algn="r">
              <a:lnSpc>
                <a:spcPct val="90000"/>
              </a:lnSpc>
              <a:spcAft>
                <a:spcPts val="600"/>
              </a:spcAft>
            </a:pPr>
            <a:r>
              <a:rPr lang="es-ES" sz="10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j-lt"/>
              </a:rPr>
              <a:t>Financiado por la Unión Europea. Las opiniones y puntos de vista expresados solo comprometen a su(s) autor(es) y no reflejan necesariamente los de la Unión Europea o los de la Agencia Ejecutiva Europea de Educación y Cultura (EACEA). Ni la Unión Europea ni la EACEA pueden ser considerados responsables de ellos.</a:t>
            </a:r>
            <a:endParaRPr lang="en-US" sz="1000" dirty="0">
              <a:solidFill>
                <a:schemeClr val="accent5">
                  <a:lumMod val="20000"/>
                  <a:lumOff val="8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COURSE_TITLE" val="ETA 8 2 Experiential training session es"/>
  <p:tag name="ISPRING_PLAYERS_CUSTOMIZATION_2" val="UEsDBBQAAgAIAKl+UE82YVgCRwMAAOEJAAAUAAAAdW5pdmVyc2FsL3BsYXllci54bWytVl1P2zAUfS4S/yHyO3FLxwYoATEktIcxIXVse6vc5DbxmtiZ7RC6X78b5zukbEir1Cq5vuf4fhxf17t+ThPnCZTmUvhk4c6JAyKQIReRTx6/3p2ck+ur4yMvS9gelMNDn+SClwCWECcEHSieGQQ/MBP7pGdwkZk4meJScbP3yXKO3O1Oyzk5Ppqhi9A+iY3JLiktisLlGhEi0jLJSxLtBjKlmQINwoCiVRjEabCX5u9o/KZSULPPQPeQmXn7xjVJy/Gs+YCkWLpSRfR0Pl/QH/efV0EMKTvhQhsmAiAOVnJmS7lhwe5ehnkCurTNvCrIFRhTBmFtM89c8sW5cLQKfFI5rFPQmkWg3UREhLZ+DWdDUGEa65qJcC3YE49Ymdta1162RR2JjqUyQW5q9A72G8lUuG7tPX+PTkTsbROm45pPD3Kx/DteJ2P91uX7ZCw2o3yTcB3jUh/SWaeToMNdvdTW2Mr2sZHtXclEHAW/cq4gtK/f2hMwX5Bqw1bmNk5XFwEu4NMdC4xU+1uEoXRr2bitUtxKKa4FtRxuu/uqoyBNtltgJlfQlGrmPfEQ5BemlO3XlVE5eHRkrLF0CPZolXLdpK4hXmzS5OwfelP6jVrzU7/WGQv4H435hERtTbgI4fmOo4+BFGtqAItd2lyTJW65ZxeTzjdp7zANTN1JwKZgIo5hKgI8+yEzjHZ2eggKiml0CXI1wvYWDoJjHsUJfs0kw3j1IE3K1G6SobdwEJzIYDcBbc0HgRslC8xQ51mGA+Bl8V6utx2h45aMdNmK0aMT49ALcm1kyn9bpQ/mpLm0kn7l9B4fOYc+Degm4y3kw/w1xGgSDOJq5sL2NQKcC08citWA56S2uhkO8YlZXz6NBnxpeihnTDOdS8M6qyzjOQ4mzyqv5hzn2cgnhC3LE3PbT2h4eVjoKOHpe2OK6zueVVms+G9wCh6Wfw0WSyy1E0Opd5+8P1/2GFCLOBkH21vToR23UjR1cF1q36pf247mhqq1UsnskKS8uhcVppoHH1GOkZK5CEcCsA2r6XWC8/hGAXMS2GJGi1M8HjLzyTt8qHO+OLvoUv6wuGiwNq6HauMqljdcR3XAnfxofZDaRLx6ruHjH1BLAwQUAAIACACukiZZtTf0qBwFAADhEwAAHQAAAHVuaXZlcnNhbC9jb21tb25fbWVzc2FnZXMubG5nrVj/bts2EP6/QN+BEFBgA7q0HdBgGBIXtMTEQmTJleik2TAIjMTYRCjR1Q8n3l97mj3YnmRHSnbttoGkpIANmJLvuyP5fXdHnnx4yCRa86IUKj+13h29tRDPE5WKfHFqzenZL79ZqKxYnjKpcn5q5cpCH0YvX5xIli9qtuDw++ULhE4yXpYwLEd69GWMRHpqzcbxGNsXMQ1iPJvF4zmlgR97eEw8azRmyd3Jm/bvj1jbwXSG/evYC86DeOyeWyNbZSuWb5CnFuqnX4+PH969P/55EEw0xZ53CIQM0vu3PYB8GgZeDGjEi33yiVqjYTbBnHquT6xR+2OY9Swklz08zsOQ+DSOPNchsRvFfkDNGniEEscaXasaLdmao0qhteD3qFpy2P1KFByVUqTmRaLgQV7zLmdOMMWuH4ckoqFrUzfwrVGkimLz2sCyulqqAtyVKBUlu5E8NT6BZ+b9quAluGYV8BDBp1oK+KfKmMiPul1f+V6AHUOuKYkifA4LS3eTAqQD+HtRLeFdytVrcHGfS8VSdFtwAAwixFYrKZLmnyJaFTrCmWSbzihCfOX650DywIti4jvbJ9aI5ClyCqYnOxAlxBEJAaBgJS+eYBsbjhtzhKUchjBxzycefKkOYSIWSwnfamgcMwJMmPG8ywqYSkLgdxRdBaGjFw1cIYZWrCzvVZEesHR/P7uAXd8OQAg23QOnGmMLDPwQkPOKgidVNxhEiQ2/W13BVIGAMTVJQEsqq8sKZJOtJK+4iVboqbDEUOqG3yrQl+Rs3XAfvBuxddLcw3PfnsRjukudHqvzZNnTDsT5XX3sq6EGmuxzvjOmFi0eB58gu1gjPxhiEVxA/rsYYnFNIlhkEnXZ+PjSPcdmlyDvbZPSNuklTOcYuUEsScBOs2ktVF3CE70kkJrMjpRHw9xE5OMcWOxi75Hc2qACHcxoIdYc4ihSXnQ6goRvE0eL6uPc/SM+w65HnO9Qj21QrirE0jXLEw5kS5je0w28S0Vq3mnaG/+fa/E3YlWb6l+1VcJ3yKdXQ+M5KCyPKIJVFc9WVZdrvWBt+E+JQkv80RD6TP1p/iOb+Dh0gx+zM6XIatlUoGfvzy6yoXvUGcQzV6r/bv3oSKKm1BBoWHRxhB5D9reaaLdjN9AVMeX97Vz/DGxmTd2Cwubmt6q/tR+0AL5CT8WIJrDGJvIIWp0MqlB/20uY9UH4l7pg9Le/IuPIpVB1rvhNKapOz0bPveurkfPTC+tez3pQbKhLPQjZB8BF2w+WSIoM4k97YM6nZLsCTYk4mMmVqmVq5C/FnSkTsLZ1xr/thm8LlZmnkpVb+jdl6sNzomgmFzZOZwP6qZ2Ce+/PnoCfvksRwSG0MTb2bd372FrtsqcRyEcvhUejbesEOspYlSyhHN+qOk97AjXHL4ecYQBr59zT9KsAmqeoffr7IBDdy0H6JDuwP31V8fKvwSB6AjuMqDny8YeqE4ji8WEAZtDHqj3ubu06TVyg7w85U7KmqmUqg0dH3X5BHe1uY0qxPZmCgCKjF1UX0DUOQdjyxQ7mIZzJWunZAAQdABWV5Ig8MC2YIahTHF5AajWnLGs0ZcUd5GWqlBwUm9k5rYdq2Jy+XGDUlRT5oMifVxX1hKk7i7HjmJscWEk4sN81TUAKJ8akvdKRatEbzJ5gH9L+V3g8FdVQwJCQ3W2NvpUwNwCeYvpK7b9//u2yN5V2m1QhbzXjL1lr/W3h3Y1Kcxl38mbvbu5/UEsDBBQAAgAIAK6SJlkVHmAbowAAAH8BAAAuAAAAdW5pdmVyc2FsL3BsYXliYWNrX2FuZF9uYXZpZ2F0aW9uX3NldHRpbmdzLnhtbHWQQQqDMBBF957CGwhdh0DXpUWoFxhxlECSCZlR8PZNRG1p02Xe+z/DjGIUMX5iXdW1glnoKRBFS5xRNe93tgwLXr1xIIZ8woK850omNyxRaCMyetmUHsFyyv/wY3hrYT0/4iNeMOVCZxzqS6mwmVzysJhpY90aUI8R04AvmHPoobd4w7UniMPjDOwb/9W5mzabHd5pQB0iuSCq+UBVutdx9BdQSwMEFAACAAgArpImWXRJNR88BAAADBUAACcAAAB1bml2ZXJzYWwvZmxhc2hfcHVibGlzaGluZ19zZXR0aW5ncy54bWztWN1y2jgUvucpNN7pZTFpkk3KGDJZMBOmBFLs7jbT6WSELbA2suRaMpRe9Wn6YH2SPbLAgUBakw3T7WwvMsRH53zn6Ds/0sg5+xgzNCWppII3rINqzUKEByKkfNKw3vid56cWkgrzEDPBScPiwkJnzYqTZCNGZeQRpUBVIoDhsp6ohhUpldRtezabValMUr0qWKYAX1YDEdtJSiThiqR2wvAcftQ8IdJaIJQAgL9Y8IVZs1JByDFIlyLMGEE0hMg51ZvCrMOwjCzbqI1wcDtJRcbDlmAiRelk1LB+a7ntg/bhUsdAtWlMuOZENkGoxaqOw5DqKDDz6CeCIkInEYR7cmShGQ1V1LAOay80DKjbmzA5uNk71jAtASRwtcCPicIhVth8GoeKfFRyKTCicM5xTAMfVpAmoGG1/Ruv1227N/2B73o3F/5lz8Swg5HvvvV3MPK7fs/dRb8s/MX1lTvsdfuvbvzBoOd3r+6sgNE1Qhx7nTEHmBVZGpCCMEdFWTzimDIo0ns0SqKgzBlOJ8QXHQpZHGMmiYX+TsjkdYYZVXPohhp0wy0hyblMSKCGOm0NS6UZse7gDCAEBrksauL4ZVETJ6drW7eN97ttbY3SwUrhIILiAVkemmOvipZqVPcRDhSdQmWSe5scZ4x5WZKIVDV10LnvVWERwwMwzljwNeb0NxoJFhZ8kXhEwj6OyUrLebeUd0DzwEJjyDEDJgcJ4cjDHNqcKmA3KABkNpKKqry9Owvt85RihgAP5hBBl94G20GEU7mW1CKxureC5ru+UES+N2wb0YOqHqPgRZdWKf2/RMZCNBcZYvQW7ASCysti+C8iaLW/0TgVcS6FEaSQzN1MKZmR8KyMo2twEWdgCfMuYUQZDx8y+gmNyFikgEvwFKYjyKk0+NWdgBMs5R0oXsb4zHRtt9923z7TG8ThFPNgR3AoVxInai/4eI64UEs7oCPAmSR5UkIa5mtl9lZ9fBqKjoE8P1E21vAljTOGnxK+IGQFeo8p34+XXRL/3QhKu43wNG903bw5NLQ4hZQYTFgIYNpRvpiwJQADzJHgbI5wAAeW1GNjSkUmQWIGhIGWj4/Q2EOZ5l8TmMzgMQ1JWgqydvDi8Oj495PTl/Wq/fXzl+ffNFoc5VcMa3fmLG89eFcoZ3XvxvAdo2/cGzZsOyKNdaGGG06334VKmHf7vjs8b/ndP7v+9RaAnL3NM8ux9Xm6/XjNLxn/1dPVc8+HrQs0dL03Pd+rl6movoDmVUEENTnW9+9SNjofpTqgnFp/UEZr8KqM1tCc+Vcr532pEGCGT8xMginOaEyhkn6KjizVHI9q5p+jIf/1fdd09H4a8lHV8f8YhL9o/zHlvtcD6MmIX2fOcy+7fwx67V8T40cxaL6KJ561Nx3H3vp6pldiymkMtOpLb/Hk1jw+qjn29qVKBdDWXzCblX8AUEsDBBQAAgAIAK6SJlk3i4dqewMAAKwMAAAhAAAAdW5pdmVyc2FsL2ZsYXNoX3NraW5fc2V0dGluZ3MueG1slVdtb9s2EP6eX2F4wLB+iVcnnRtMEeDYHlA0a4MlyHfaOttEKFIgT07973cUKYm0pcqNECC8ex7yXh4ekcS8cTk6gDZcyfvxdJxejUbJptQaJL5AXgiGMJIsh/vxE5MIgpvRH78L/Dv9MJ44sBJKPwMilztjLbVtxLP78bpEVPJ6o4gr8VoqnTMxTn/7p/pJJhVyiKUowEs5W7aB9phP088Py4so/ozbh9lycddH2Ki8YPL4qHbqes02bzutSpnZ0G7s10fbHwvQgsu3wYiovPgFIY9iWn1cTVfTyyiFBmPAhnS3nE/nfw2yBFuDaLKf3X6+nV/IaY/6eWNOaAduOFa02XR2M7vtoxVsB3GRF6vlx+VNP17S7nFXfhqXIyD8wMHM6RocQf/S5qooi1/RSKHVzhb0hDOz3yBHKJbR9SPC8s5+gwSbkD1oUJBG8IzaoHTmpPin/frAfbX0f4ZDIrF3WyvxZJtwMj2sQtYCUtQlJJN65Xxmr96/l0iXCdItE4YAoakFPVGGT6w0Eaw1tsD/4J3LLER5Swt5VaLMYeEiDpGxoyUsFg/VaAmxjS2IUcPBG12uJ8YW+Y0qe4YMjC3y2TbsuxTHM/ipx3FqSTww38+gAT76qAPkBslomfmt61XttUc92ptugrO9ocbkKoO0ktYLz8F2LplUNhfT5CyoRLID3zGkV+pfi1sfq2xMMjlxeLV1aytBjgK6JLdRpTYUDLlf4+Q7PI7iHg8zx0fYYo2OjW1X7IsRiqFaXw0Wuz6kKZxbj5AelPtxzvQb6BelhBmPPI8uIRXdPc3nDDuy6UEF/UVuVcCpzu4jSYVgLgUrdxEvhTNEttnnFFNfCk1NXWu7O5j4Y7taK8t8DXpFiuBQSzK2Odye7/aCfvGVwztkMaHH6Zi4p+0k443iA4OXADC92df3wS2cJy8FcgEHEN4bGKqE+zJLDOm/K18rr1iUgeUiRfop1ColGqGRo4PwSnF1M5xneMYjW5sqs2im1CO+HSrR0K8HpRVreLozeClFO5O/q4TUrKierET1jEyjP7ld++TZAeaS59UMIgc2ounyOI5QqvBlqZx1wGf2NgT7dDWbNRl2ePoodtKm0y5K5Tkdsy90P9OtBghHbGW8Ch6Br3BcK6azbw0kehU63I5NOdLDWU1smvV5gckkMLnmNG2gv+m/lPR/UEsDBBQAAgAIAK6SJlmmr1YjNgQAAJYUAAAmAAAAdW5pdmVyc2FsL2h0bWxfcHVibGlzaGluZ19zZXR0aW5ncy54bWztWN1u2kgUvucpRl71sjhp2k2KDFEWjIJKgGJ3t9FqFY3tAc9mPOP1jKH0ap+mD7ZPsmc84EAgqYlCV5H2IiI+Puc7Z77zN7Jz/iVhaEYySQVvWsf1IwsRHoqI8mnT+uR3X59ZSCrMI8wEJ02LCwudt2pOmgeMytgjSoGqRADDZSNVTStWKm3Y9nw+r1OZZvqtYLkCfFkPRWKnGZGEK5LZKcML+FGLlEhriVABAP4SwZdmrVoNIccgXYkoZwTRCCLnVB8Ks0uVMMs2WgEOb6eZyHnUFkxkKJsGTeuntts57pysdAxShyaEa0pkC4RarBo4iqgOAjOPfiUoJnQaQ7Snby00p5GKm9bJ0RsNA+r2NkwBbo6ONUxbAAdcLfETonCEFTaPxqEiX5RcCYwoWnCc0NCHN0ifv2l1/Buv3+u4N4Oh73o3l/5V38Swh5Hvfvb3MPJ7ft/dR78q/OX1yB33e4MPN/5w2Pd7ozsrYHSDEMfeZMwBZkWehaQkzFFxngQcUwY1eo9GSRRUOcPZlPiiSyGLE8wksdCfKZl+zDGjagHNcATNcEtIeiFTEqqxTlvTUllOrDs4AwiBQS7Lmnj3vqyJ07ONo9vG+92xdkbpYKVwGEPxgKwIzbHXRSs1qtsIh4rOoDLJvUNOcsa8PE1Fplo66ML3urCM4QEYZyL4BnP6GQWCRSVfJAlINMAJ5G/U5RaaQFIZUDdMCUce5tDWVAGdYWkh80Aqqop27i61LzKKGYKWhblD0JW3RW8Y40xuZLHMpG6msPX7QCgi/zD0GtGDqh6j4EXXUiX930TOIrQQOWL0FuwEglLLE/gvJmi9odEkE0khZVgqJAs3M0rmJDqv4ugaXCQ5WMJ8SxlRxsNfOf2KAjIRGeASPINpCHIqDX59L+AUS3kHilcxvjJt2ht03M+v9AFxNMM83BMc6pMkqToIPl4gLtTKDugIcS5JkZSIRsW7KmerPz0NZYtAnp8pGxv4kiY5w88JXxKyBn3AlB/Gyz6J/24Eld3GeFY0um7eAhpanEJKDCa8CGEQUr4cqRUAQ8yR4GyBcAgbSuqxMaMilyAxA8JAy6dHaOyhTIunKVx+wGMWkawS5NHxm5O3734+PXvfqNv//P3t9aNGy909Yli7M8u7/eDloJrVvSvCd4weuShs2XZFluhCjbac7r78VDDvDXx3fNH2e7/2/OsdAAV72zvLsfUC3b1Pi1vFvXUa/Hf71HMvxu1LNHa9T33fa1SpoYGAdlVhDFU40VfsSjY6A5VqvpraYFhFa/ihitbYbPnR2oavFAJM7amZQjC3GU0o1M6L6MFK7fCk9n0ZLbjzSksf7UHTtYdpwSfVwwsedv8z/aNqWu5aLMgjCdVGP2jDPBvpm6x57lXvl2G/c1D6aDX+XkTNPi995qn8RrPxUcaxd37+qoF881tiq/YvUEsDBBQAAgAIAK6SJlkmD37osAEAAG8GAAAfAAAAdW5pdmVyc2FsL2h0bWxfc2tpbl9zZXR0aW5ncy5qc42UwU/CMBTG7/wVZF4NkYEOvIHDxMSDidyMh248xkLX17QFRcP/7joUuu4NWS/0y4/v9b2t33enWz5BGnTvu9/V72r/Ut9XGljNqA1c13XeohdWDzTPFzDPC+C5gMBDthZZMq7hqO9PCOUciMo12b1aX+0YBng0c0RJiYrw1RS4JcAPCvykxK+/f3ecxg5NOaNONsag6KUoDAjTE6gKVjHB1WP1uD16MG5B/YMuWQo109twNI1byZPjcBrFD2OXS7GQTOyeMcNewtJ1pnAjFr/1B3a59GonQZUvfd1WlufaPBko/MKz/iyche2kVKA1/NYdx5NwckfCnCXA3Yai4Wg4OYPWjJsD9ehtrnPzR0dhNIiGLi1ZBo0pPczifjyoY6L0akyzUfzAGfg0bc1IznagLrFCuZEXvECpMLMTaaKRXSTKkS1ykR24eGwXydnDWtu2b6NKjV6CanH8Km7scpnGMGrXDL1rtiKuctGWL1Q2eJohL7f2qj5TucApUVAiEoXl2aCqncb4UWP3b2XfTK1BzRF5GaDdgBnD0lVRBkp5/Hc3GMiTphf35MX7vrP/AVBLAwQUAAIACACukiZZFQaV5GsAAABvAAAAHAAAAHVuaXZlcnNhbC9sb2NhbF9zZXR0aW5ncy54bWwNyrEKwkAMANC9XxEySB3Uugn2rpujCK0fENogB7mk9ELRv/e2N7x++GaBnbeSTANezx0C62xL0k/A9/Q43RCKky4kphxQDWGITS82k4zsXmOBVejH28S5wvlJuc4XqbOkAu1B/B6PeInNH1BLAwQUAAIACACvkiZZwhuumWgSAAD3TQAAFwAAAHVuaXZlcnNhbC91bml2ZXJzYWwucG5n7Zx7WFNXtsBxbHV81TrO1KKVtNXqtbXGikghkLQWsegoU20FH0nEF9W0oMYkQB6n33QKVq2paMUHIXdERQskWI0B8qpSjUpNqjwigeSoKRwgnESIJJycJGcOIViwnf/m3u+7t4cPPrJ39m/ttddae+21+Q758m8rl04YO3VsWFjYhKT3E1aFhY1qDAt75rM/jsJ7WIbsI/ivEexVSxeHyQwvdeCNZ9LfXfFuWNgF8Thf2rN4e8zO99eyw8Keq+n/GaHPPLclLGzFgaSEdz/MYnRZwFIYebcNQZzV2x8tnqTuOHvlpEP7KHHqoX9+Gh7e5Rg36RP1X8ft2vanT1+SjN2xZ1bsC5EvJtxaWc/9+stzk0pOHe57I2Hkwwja6DUXvmtbf/P8bPE3sxUMcha7kWFXmZpKvqVyLpC0qC+aHBb8+t60JXVk8NVnpo3/C68eFeUqQMwPFsxMyu//7ph2l9+rBFAlGfCbAH/PGbKwo1Ue6JTPjM+GsGchbAyETTjviSsbEdQWhTUiwOsMOJwMbd81MkPEpt9l8wLgzgDp0PyBMfOd+BAzfUe+dh2ETRpTMzU4s8tq95TItYfmJXleG88Kdv0YWZa0o2CQMlbMOk+/WjEqOE1czYnT3CfoeFa++fcDyePLhA62lI/Ul1B7exrXZ2rUSNvJfOrLkkihwR1jS0nHtP9ImxB0ZzacBh+W+n4u9fjqaP66AjKA1P77kS1Nu3tXZCeRDhjCdbHoMD/kkMMbg42sdblRSc7XQmom11bM6tCEIvT+9vDGmZqCEBX3Jr4eT35IfMnW1MNFJWTBg3FkWu9qWm+PBkQ1zscjaY9GkklYn54s190K2aFuQVmS8U46DW0qcPYddGYhRzORo7Vau0pr73FFRA5Y4dGl8ay7o3XsEnO4wfCZ20YL2ORUrYY7Ssk2mbPhPFF7nvahS7Zg2OjIs0LFgy5RFt9erpwnr9r6i9qnJ4pARAIinfp3rOB5973wegYkixpcZGl8WdKqQTep3RVcx17k4RTdf20/R/PV0ARI/+y1JgdfYn/KcKyJLCnaAs3ThZM7ppmcPoNTLehcLc1B9uv69teakqGuIpYBmyxj6Dgy1VMg8HgpsAe5nZUEVoo8PMDTmiJqTWGI7EqRvaeXhrloAKJgoooUk++m1HezNUr567khv/bxGXLSVPtkad8PtUbfj0b1VKNBwlJCoAiFC8SAzyZnUCR2BxPoKuwuvQgwhy3yQJV3m/p05ieQ7BLTd40pQC6Q0AvypmTscbKuOtAp/PWEOn+zTtiv8zRJpPeOWPRYInKnA+7WaJEtmiHCF/S4NQ/oywM7akiBR7VSf5OULgo0NOnIaQOu2Mjgp6LBsI4GXNH52pvez2l9nxeQfFdIAiTgxAIpEj1Upf8NM+sCdl0AQxNxfQ+KnB6Rs5WvhfgMTgSTzjb0PT1FA9PfUKDzoUzQW1/CFD2YrPP11JHQqgKsezaw7G50GuQrYgsMrhhTeiol3dfZBQ7bfQ8LRB2tNSTESCZ5H2EzO0bWx5ik2NUpDKvAdbt2uBndhzGXcYNoNeNuNKDztWHbQ0GXrchTkFASdTcyITsJ9ElUjYP7phy3fS9uQ1Lhb++kXtEEFugCRVLqfbqfbxotV1pz7D1DVHT6X2qkYojRPtI8LVO9C3HSSWqqp8pIL/Kjf8qNCspsC2+sv1HhjqNLUD3RR/T9nvra1+YqSNgNQIR0iP0trSyxv4vsyywwKmOZeiRHxkDzujpbaEd/OaTPJnZUuCfTenVqX4AkcCv034JeOWaqJWG0TGAJhLhYC7ZIQKwT4dl9EUrQFej+SN/gYpbr5VAgPoK5HPuRmZkCBS48OWtzo6KW5Soix/p1eNqoZQb8QLSc8rym+dgRq4aTqCmFwHL0LZhl0XA3xGMNOb4cB1YmlodO4PvCbamri7ekokwASWH4vYxRp3gqd8tN7rQqgy0yR9PLpPoNL3IYFJI0Q4qpME86I9BWyxT1FkHsDCfH3sk2yJVpsFqEZet6AF8nxSTV62FFs4lt71xZVSqH3HyL1SkQ8B2+HMz4MAWATWA2VgoklssM/s1DCpQdj3t901nikXdS7BaZBgjEaYWC6/LItyUUm0Ff4uqucsRRTRadsdyEFKL69LcpxffCxxld4hpzeJ8hlcuXl4KegD/DotP7bXVVboEhW2B1+SIgWx2yLp/SxygpZWOpQ6qjqRopjqoN8hKUospw7ooAHbkUySG7wADb1kNeNmxzlQxMdS+WV2hh8guZRst2sc4IK1CZtgi1O0hSg0JJc4XftcIK7tMeWafaDHefaJ7+MSSTNYvT4kyFLKdc5WQJDX5bs3ijWujoqKTz0EliDy5a5ehGmvlxVKqEZYRaGCrAWQcv3XxZFesRDymbzt/xVnDtcUCiLDIWP7nMpXYHX2msAgSJCr2uBMbFcTzNm1OYRjg+giR1YIV6Wr1YJPhV+N3Ga7PpXNGfbf4oZYRckxPoPhH5tiWxxGXvj50SqLfOJv6bureBCqmx7ECgGzlhjFIaafLpSrGRpaTcMKB0ywpub2+LTr9LxXbswaA4Wm5PSxqPD7t9tISnLeHNyVWwS0z+n/ZEzbfkqN2diJ6Fh9ZiSzWm+slgc7XYLNuc7hgIaVZ4xMmQk6OiY1mjm6vcbr4kAtCtFzON2QI+PD4d14EkZRnQIn16mQrAUCOLx3GQlr84EMjH0vE4lqen1kWnPK3BgrL4ZKKP6CP6fqPPCVWcnZgBekC/pwCz9l6xD00X/fVp3wxadvDm4JO4hEM3nCmikdqt02WHas5fvWkVoWzHusPUzyRsocHTUAXMHVI1U/wP0rH21q+k6Be1mYbl3jZ7IcSWyQ3oR0/OhMAr+OXQ+J+8BlvlaTAEBKDeEc5OUFV0cagR3IgRYJB+smbZvqoFnDmG4ef+WZRo/99ttx/PUyjxW2prnTRwu9YkyyGbgJ7DUrVApBm6N3LkeEVQIPp5KX4Bx+/IOlGDDtECaM9xo6Ctx4waftqDFtZli0vtVmMGs66BlWJhYgqqh+S3AbsRX87QYubIeBbmALE8nsMaKzZWcjlweaRaaFcK0drZ1O7l8lHno61990qZcpmQhuIHpJzjOZEG00O7py9xPn7am9Dil5nphbEmXx3gNpKZFMkV+D2SN1keW9wMI5E3hD8X07o7kUir5Xqlywd762Ckrmqy4wDDI5eKM+Wg1dmoEsLpC1V0Nh9DafZsf0CmcnFAGU3szFPg5STH8QhN/GZoacB0VnATT8s5enP4UcN0Vnp9jgAe/yH2kBkoTXGyc0tdfYu2SCZ1tkziUamWUd9FZkgM7PQjFKcQM/uhQrxMMyN97oDSJMtVuDhWJg+tNtqaez3iTECLUnoceQqXETqwU+mp9sanLHvq4KbwGJJD7eMTU+Qg73pJ5BbJiM7x25SvdC36u0WmsjRwIqSsTCMY+x5eL2RC8Rk2E5Jj+J7Dh0VhlJGmcI2MoXJuYOcq9JBTrgMEImdzFs++qMwSCKdrLg8r/M7gXj5geMSh7dOshFyGP3KmyQzteyKkzEzLdXnpiM4d41Ukm4HlYdb5e5mwQp/BK5e85XAXTwsKxlCwWghD1S5jxwY+6FcsH1qhfbCgTKK6jUsDPCZ+hyDwaVbsjDr/9G0eCSuDd9kSO8Nks2yB9HOt4AV3hq3J5uRgZhVn2nWDZLfHBNKoxWY/qORWkxojdNbWYRGseY6l/AAevzZ9YTWniFZsarjHLaLV1MM29m1YH1Ok9wBLm6sci85KKM0Rzmco+AVi0dd4Ncm3OF6nbMZNlWEq0itHdHV7Yp3CqDKJRy2coPTo/DFy3FN8EMu65TL7LVxI0SzF1KCftl/x9Ox4IH5+d7OSUi0LMC7pjTG2Rn/lnsRq1ORcei5SZimiOdlFNDnIBIAp5ip2V0BjtKGqmwYbauSr67oe9wWUOhoc0ESAHrUJ9uop9wwKD3CwFGSfGXaRwQ5GCecPrelm1Jxw/E+2i69XuGfQekj4PacDVAsGdlh1zgr+U3714yUnSfvQ1r9va9OpruO8iP4cIoCiaszRKcMuMow8BTvdrBQ1K4FrG7nTGleCfgvmbXjExW9RtOdYUFWkWpKxuZA7bAfgV7ClWJ9UHXlQAhmOcafdClzT+VLIJKQ9We3tg5VgYF8aLPAlY000ID2LIv6KtX6Yhj3FLxsruFj3p6l8gQCPIAN4zf1lsu8uRS7Bk8H24mGJjobvRHNVMezLieWVhTdeHqaJh5+qAp5af2yZREeG3d22Cvf1aSQ+pEDTcFjks8FR8LAMcrPCnal1glrXjOlGvafGvJTqnSwX/WDLdvTnXvmLjYYXeVSPmuttzES5vIqvnoLxUmSoKbek1gmJNtH+zbbVmLaC1BL8K+mwgk3DxIs+aM5gsVmUtmKVakj0J8FDUttMxZBccLh+HgEREAEREAEREAEREAEREAEREAEREAEREAEREAEREAEREAEREAEREAEREAEREAEREAEREAEREAEREAEREAH9f4HuYyznQfqZSmXYQUwsv6xMziSrHdwXFt9qXhtXESn5+lUJfeznh17ev+HxoXN7GYuQbN7NiTFtt2PQk9mRPBqp7+Hkbdclb7ZdiWmih60xblpxt/31uQNTpsbvj0oqLq0Izdk7t3HmV7KrmwY0bbiYenhh9dj9A6r+jsC7OJA/8LExRx2dnZ3zzxfNmnpq+Srmkh0Xgv/LEbb++Ql3XjsvH5Syfnbw7S+uDTwerFy5MKHgtHZQaobk473zkoR/eWHgofaW2DvP0/O9g+pVck69Uj2z96PUgYfRfa3iiSY0L1nm9sxjCjuYWGArZzpzPV8C964prBUmvrcnqXNwLQary6L3S/ZPeZCfXq4wNTN416ta0icPVe1tvocEXz1jMLPkFNsGx8Uvc9vz61PSBpZRqPn4+MVvFpxyKVetGarx/a4l+wvLj0yS6L75bkC501NYcN6rZKkW6ak5xCOpx5N2HjdHmRXmqFLa4jH9zM59H3OrhsraV7/pU4+7roz2SZPMEhiw02tLXLeGy32BNUXMzJt46ZACGHBP0p2y3W9sTYAyz5QNWO38NXOhdA2l8YmIi7eWGUX+nZUPA7XYwYPh9MQ9gb1HK51Phq97PP/kjNBY9q1PJko3TJddBrHuBzmA50rto8o7uHTxOQtLBRW7GQl6yaC+h6ewwN23TIl/6GfnzjmxepvXgYLPpVTvwu7Mi8s4iK9taYOjymQ93F65Y+2AD7etLZN4138SdOTyfW1Hjhc5qRGySyDW51I9OlZ1a6+BtFblKXYXJeg/rN0XtP1bggtc5PGKrA2znuh4XnG8/QM09gfKFPJVW9vrM2KBLbAVlf/jpbfI1KN/CbpzU9+m8viFyf69wU9T+j7/VEzrEQddG7vhQSLK39NS2L+mDJln5hvBQLxWcc080RgQjSgJpIQ/UW61FxA9+/OFA+2+mBO2N165OOCC8WvLpgOry/3Z9RFHG1qn/iI+glqFi28bObrf3+KTF3HujsLz31jsDXfEEv3W0HJ29WyCKz+kNGpHfYfrhyx7/5dV3e7uKPtr+B2k+KR9tSBksJWMsiWKL8xzdBeDEVhx+uOVMQr3bbp/9qV5Uu0Y8clSfJpDCj5th/PmHFr4Y84vhl6ylfqHCYPQ8Y5AseXBsuiVyP13L+PIBwq+Q+GZGStbF/LmkhdYtDg03rfjRqZfOm5wVVsvLxodv4OZ93ZP3Trsw/7IMWvczBFN1v3tlatvhRyEboKtraU1TdEkf/y8OrMUdjJJYDAqUlctLPmx8ehylVL6XEqLE3PVATW2xIJJEtoprnwpHH9s8/ljIX8dSi6jx4mElVdv7y73a/xNCfqRg3GVcQZXuPxIaOAFMNVewNK0pz4x3LAdMvdyKotOFbIr74KnbEFXHv3z7TnKVbjua0IKX7i3Ce47uYO5/+Czg0q2LMPtvn5OKBpe3a/IfLPhRHvWv5nC+9HXq4Papd61jCbXrG0dni0OrSuzVGVNotYnPtmE+NKmG94wMfiWcGi3dMWTDf9lXkbriFA+sDQn7xdUbNwC9142SXbN8zQlBHPX+282tona15C+Di6mJEeLVup4yOuFdFm5O7bZXv52AXpgcNoodvye5Ox3grZ/hzyQgnNCKZg1ZXgKhvyo58HL9Px1cPgHofz2fbkLcUE7j81LKncfOBdKmvfXVGu1Vh3fM++lb5fHGs2R/4yf9m0oF4dt/EMoZ4cd+35AcFjYrIrBzxQb8x8dhm3XYZMfzG4Y2xGzE+zvSVqyMkG2eOPf/wVQSwMEFAACAAgAr5ImWeohDhNLAAAAbAAAABsAAAB1bml2ZXJzYWwvdW5pdmVyc2FsLnBuZy54bWyzsa/IzVEoSy0qzszPs1Uy1DNQsrfj5bIpKEoty0wtV6gAigEFIUBJoRLINUJwyzNTSjKAQiYmFgjBjNTM9IwSoKiBhRlcVB9oKABQSwECAAAUAAIACACpflBPNmFYAkcDAADhCQAAFAAAAAAAAAABAAAAAAAAAAAAdW5pdmVyc2FsL3BsYXllci54bWxQSwECAAAUAAIACACukiZZtTf0qBwFAADhEwAAHQAAAAAAAAABAAAAAAB5AwAAdW5pdmVyc2FsL2NvbW1vbl9tZXNzYWdlcy5sbmdQSwECAAAUAAIACACukiZZFR5gG6MAAAB/AQAALgAAAAAAAAABAAAAAADQCAAAdW5pdmVyc2FsL3BsYXliYWNrX2FuZF9uYXZpZ2F0aW9uX3NldHRpbmdzLnhtbFBLAQIAABQAAgAIAK6SJll0STUfPAQAAAwVAAAnAAAAAAAAAAEAAAAAAL8JAAB1bml2ZXJzYWwvZmxhc2hfcHVibGlzaGluZ19zZXR0aW5ncy54bWxQSwECAAAUAAIACACukiZZN4uHansDAACsDAAAIQAAAAAAAAABAAAAAABADgAAdW5pdmVyc2FsL2ZsYXNoX3NraW5fc2V0dGluZ3MueG1sUEsBAgAAFAACAAgArpImWaavViM2BAAAlhQAACYAAAAAAAAAAQAAAAAA+hEAAHVuaXZlcnNhbC9odG1sX3B1Ymxpc2hpbmdfc2V0dGluZ3MueG1sUEsBAgAAFAACAAgArpImWSYPfuiwAQAAbwYAAB8AAAAAAAAAAQAAAAAAdBYAAHVuaXZlcnNhbC9odG1sX3NraW5fc2V0dGluZ3MuanNQSwECAAAUAAIACACukiZZFQaV5GsAAABvAAAAHAAAAAAAAAABAAAAAABhGAAAdW5pdmVyc2FsL2xvY2FsX3NldHRpbmdzLnhtbFBLAQIAABQAAgAIAK+SJlnCG66ZaBIAAPdNAAAXAAAAAAAAAAAAAAAAAAYZAAB1bml2ZXJzYWwvdW5pdmVyc2FsLnBuZ1BLAQIAABQAAgAIAK+SJlnqIQ4TSwAAAGwAAAAbAAAAAAAAAAEAAAAAAKMrAAB1bml2ZXJzYWwvdW5pdmVyc2FsLnBuZy54bWxQSwUGAAAAAAoACgAGAwAAJywAAAAA"/>
  <p:tag name="ISPRING_LMS_API_VERSION" val="SCORM 1.2"/>
  <p:tag name="ISPRING_ULTRA_SCORM_COURSE_ID" val="59E09298-6EAB-480F-9B2F-C6B0A17F59DE"/>
  <p:tag name="ISPRING_CMI5_LAUNCH_METHOD" val="any window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CLOUDFOLDERID" val="1"/>
  <p:tag name="ISPRINGONLINEFOLDERID" val="1"/>
  <p:tag name="ISPRING_OUTPUT_FOLDER" val="[[&quot;\u007F\uFFFD\uFFFD{A396230D-9A3A-426D-B380-67D82CDE4863}&quot;,&quot;C:\\Users\\pantelis\\Documents\\MHAPPS\\Spanish\\ETA 8 ESPAξOL&quot;]]"/>
  <p:tag name="ISPRING_PUBLISH_SETTINGS" val="{&quot;commonSettings&quot;:{&quot;webSettings&quot;:{&quot;useMobileViewer&quot;:&quot;T_FALSE&quot;},&quot;lmsSettings&quot;:{&quot;useMobileViewer&quot;:&quot;T_FALSE&quot;},&quot;cloudSettings&quot;:{&quot;useMobileViewer&quot;:&quot;T_FALSE&quot;},&quot;ispringLmsSettings&quot;:{&quot;useMobileViewer&quot;:&quot;T_FALSE&quot;},&quot;playerId&quot;:&quot;universal&quot;},&quot;advancedSettings&quot;:{&quot;enableTextAllocation&quot;:&quot;T_TRUE&quot;,&quot;viewingFromLocalDrive&quot;:&quot;T_TRUE&quot;,&quot;contentScale&quot;:75,&quot;contentScaleMode&quot;:&quot;FIT_TO_WINDOW&quot;},&quot;accessibilitySettings&quot;:{&quot;enabled&quot;:&quot;T_FALSE&quot;},&quot;compressionSettings&quot;:{&quot;imageSettings&quot;:{&quot;jpegQuality&quot;:70,&quot;optimizeImageForResolution&quot;:&quot;T_FALSE&quot;},&quot;audioQuality&quot;:70,&quot;videoQuality&quot;:65},&quot;protectionSettings&quot;:{&quot;watermarkEnabled&quot;:&quot;T_FALSE&quot;,&quot;watermarkPosition&quot;:&quot;MIDDLE_CENTER&quot;,&quot;openWatermarkUrl&quot;:&quot;T_FALSE&quot;,&quot;openWatermarkWebPageInNewWindow&quot;:&quot;T_FALSE&quot;,&quot;displayAfterEnabled&quot;:&quot;T_FALSE&quot;,&quot;displayUntilEnabled&quot;:&quot;T_FALSE&quot;,&quot;domainRestrictionEnabled&quot;:&quot;T_FALSE&quot;,&quot;enablePassword&quot;:&quot;T_FALSE&quot;},&quot;videoSettings&quot;:{&quot;videoCompressionSettings&quot;:{&quot;audioQuality&quot;:70,&quot;videoQuality&quot;:75},&quot;secondsOnEachSlide&quot;:5,&quot;hostingSettings&quot;:{}},&quot;ispringOnlineSettings&quot;:{&quot;onlineDestinationFolderId&quot;:&quot;1&quot;},&quot;cloudSettings&quot;:{&quot;onlineDestinationFolderId&quot;:&quot;1&quot;},&quot;wordSettings&quot;:{&quot;printCopies&quot;:1}}"/>
  <p:tag name="ISPRING_SCORM_RATE_SLIDES" val="0"/>
  <p:tag name="ISPRING_SCORM_RATE_QUIZZES" val="0"/>
  <p:tag name="ISPRING_SCORM_PASSING_SCORE" val="0.000000"/>
  <p:tag name="ISPRING_CURRENT_PLAYER_ID" val="universal"/>
  <p:tag name="ISPRING_PRESENTATION_TITLE" val="ETA 8 2 Experiential training session es"/>
  <p:tag name="ISPRING_FIRST_PUBLISH" val="1"/>
</p:tagLst>
</file>

<file path=ppt/theme/theme1.xml><?xml version="1.0" encoding="utf-8"?>
<a:theme xmlns:a="http://schemas.openxmlformats.org/drawingml/2006/main" name="Θέμα του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Θέμα του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wrap="square" rtlCol="0">
        <a:sp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Θέμα του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</TotalTime>
  <Words>672</Words>
  <Application>Microsoft Office PowerPoint</Application>
  <PresentationFormat>Ευρεία οθόνη</PresentationFormat>
  <Paragraphs>97</Paragraphs>
  <Slides>12</Slides>
  <Notes>12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12</vt:i4>
      </vt:variant>
      <vt:variant>
        <vt:lpstr>Θέμα</vt:lpstr>
      </vt:variant>
      <vt:variant>
        <vt:i4>4</vt:i4>
      </vt:variant>
      <vt:variant>
        <vt:lpstr>Τίτλοι διαφανειών</vt:lpstr>
      </vt:variant>
      <vt:variant>
        <vt:i4>12</vt:i4>
      </vt:variant>
    </vt:vector>
  </HeadingPairs>
  <TitlesOfParts>
    <vt:vector size="28" baseType="lpstr">
      <vt:lpstr>MS PGothic</vt:lpstr>
      <vt:lpstr>Noto Sans Symbols</vt:lpstr>
      <vt:lpstr>Roboto</vt:lpstr>
      <vt:lpstr>Calibri</vt:lpstr>
      <vt:lpstr>Adobe Gothic Std B</vt:lpstr>
      <vt:lpstr>Wingdings</vt:lpstr>
      <vt:lpstr>Arial</vt:lpstr>
      <vt:lpstr>Calibri Light</vt:lpstr>
      <vt:lpstr>Abadi Extra Light</vt:lpstr>
      <vt:lpstr>Gill Sans Nova</vt:lpstr>
      <vt:lpstr>Impact</vt:lpstr>
      <vt:lpstr>Gill Sans</vt:lpstr>
      <vt:lpstr>Θέμα του Office</vt:lpstr>
      <vt:lpstr>Θέμα του Office</vt:lpstr>
      <vt:lpstr>1_Θέμα του Office</vt:lpstr>
      <vt:lpstr>2_Θέμα του Office</vt:lpstr>
      <vt:lpstr>Παρουσίαση του PowerPoint</vt:lpstr>
      <vt:lpstr>Socios</vt:lpstr>
      <vt:lpstr>Objetivos</vt:lpstr>
      <vt:lpstr>Sesión de formación experiencial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Planificación de acciones y fijación de objetivos </vt:lpstr>
      <vt:lpstr>Planificación de acciones y fijación de objetivos </vt:lpstr>
      <vt:lpstr>Planificación de acciones y fijación de objetivos 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ETA 8 2 Experiential training session es</dc:title>
  <dc:creator>pantelis bbalaouras</dc:creator>
  <cp:keywords>, docId:0F577A2213750B29006DB141BD47BD22</cp:keywords>
  <cp:lastModifiedBy>pantelis</cp:lastModifiedBy>
  <cp:revision>20</cp:revision>
  <dcterms:created xsi:type="dcterms:W3CDTF">2020-06-02T13:31:56Z</dcterms:created>
  <dcterms:modified xsi:type="dcterms:W3CDTF">2024-09-06T15:21:58Z</dcterms:modified>
</cp:coreProperties>
</file>