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56" r:id="rId2"/>
  </p:sldMasterIdLst>
  <p:notesMasterIdLst>
    <p:notesMasterId r:id="rId8"/>
  </p:notesMasterIdLst>
  <p:sldIdLst>
    <p:sldId id="256" r:id="rId3"/>
    <p:sldId id="257" r:id="rId4"/>
    <p:sldId id="258" r:id="rId5"/>
    <p:sldId id="259" r:id="rId6"/>
    <p:sldId id="260" r:id="rId7"/>
  </p:sldIdLst>
  <p:sldSz cx="12192000" cy="6858000"/>
  <p:notesSz cx="6858000" cy="9144000"/>
  <p:embeddedFontLst>
    <p:embeddedFont>
      <p:font typeface="Impact" panose="020B0806030902050204" pitchFamily="34" charset="0"/>
      <p:regular r:id="rId9"/>
    </p:embeddedFont>
    <p:embeddedFont>
      <p:font typeface="Gill Sans" panose="020B0604020202020204" charset="0"/>
      <p:regular r:id="rId10"/>
      <p:bold r:id="rId11"/>
    </p:embeddedFont>
    <p:embeddedFont>
      <p:font typeface="Roboto" panose="02000000000000000000" pitchFamily="2" charset="0"/>
      <p:regular r:id="rId12"/>
      <p:bold r:id="rId13"/>
      <p:italic r:id="rId14"/>
      <p:boldItalic r:id="rId15"/>
    </p:embeddedFont>
    <p:embeddedFont>
      <p:font typeface="Calibri" panose="020F0502020204030204" pitchFamily="34" charset="0"/>
      <p:regular r:id="rId16"/>
      <p:bold r:id="rId17"/>
      <p:italic r:id="rId18"/>
      <p:boldItalic r:id="rId19"/>
    </p:embeddedFont>
  </p:embeddedFontLst>
  <p:custDataLst>
    <p:tags r:id="rId20"/>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1" roundtripDataSignature="AMtx7mhsovDNzt/dAk62XyI/4SXJFOUg3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8" d="100"/>
          <a:sy n="98" d="100"/>
        </p:scale>
        <p:origin x="378"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font" Target="fonts/font5.fntdata"/><Relationship Id="rId18" Type="http://schemas.openxmlformats.org/officeDocument/2006/relationships/font" Target="fonts/font10.fntdata"/><Relationship Id="rId3" Type="http://schemas.openxmlformats.org/officeDocument/2006/relationships/slide" Target="slides/slide1.xml"/><Relationship Id="rId21" Type="http://customschemas.google.com/relationships/presentationmetadata" Target="metadata"/><Relationship Id="rId7" Type="http://schemas.openxmlformats.org/officeDocument/2006/relationships/slide" Target="slides/slide5.xml"/><Relationship Id="rId12" Type="http://schemas.openxmlformats.org/officeDocument/2006/relationships/font" Target="fonts/font4.fntdata"/><Relationship Id="rId17" Type="http://schemas.openxmlformats.org/officeDocument/2006/relationships/font" Target="fonts/font9.fntdata"/><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font" Target="fonts/font8.fntdata"/><Relationship Id="rId20"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font" Target="fonts/font3.fntdata"/><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font" Target="fonts/font7.fntdata"/><Relationship Id="rId23" Type="http://schemas.openxmlformats.org/officeDocument/2006/relationships/viewProps" Target="viewProps.xml"/><Relationship Id="rId10" Type="http://schemas.openxmlformats.org/officeDocument/2006/relationships/font" Target="fonts/font2.fntdata"/><Relationship Id="rId19" Type="http://schemas.openxmlformats.org/officeDocument/2006/relationships/font" Target="fonts/font11.fntdata"/><Relationship Id="rId4" Type="http://schemas.openxmlformats.org/officeDocument/2006/relationships/slide" Target="slides/slide2.xml"/><Relationship Id="rId9" Type="http://schemas.openxmlformats.org/officeDocument/2006/relationships/font" Target="fonts/font1.fntdata"/><Relationship Id="rId14" Type="http://schemas.openxmlformats.org/officeDocument/2006/relationships/font" Target="fonts/font6.fntdata"/><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5" name="Google Shape;6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9" name="Google Shape;89;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0" name="Google Shape;90;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1" name="Google Shape;121;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1" name="Google Shape;131;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3" name="Google Shape;143;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4" name="Google Shape;144;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tarting slide">
  <p:cSld name="Starting slide">
    <p:spTree>
      <p:nvGrpSpPr>
        <p:cNvPr id="1" name="Shape 15"/>
        <p:cNvGrpSpPr/>
        <p:nvPr/>
      </p:nvGrpSpPr>
      <p:grpSpPr>
        <a:xfrm>
          <a:off x="0" y="0"/>
          <a:ext cx="0" cy="0"/>
          <a:chOff x="0" y="0"/>
          <a:chExt cx="0" cy="0"/>
        </a:xfrm>
      </p:grpSpPr>
      <p:pic>
        <p:nvPicPr>
          <p:cNvPr id="16" name="Google Shape;16;p7" descr="C:\Users\Georgia-Work\AppData\Roaming\Skype\georgia.aristidou\media_messaging\media_cache\^DD49E969C8C275A0BF0095F3F01442BBA23C6B6D6D2A977CE4^pimgpsh_fullsize_distr.jpg"/>
          <p:cNvPicPr preferRelativeResize="0"/>
          <p:nvPr/>
        </p:nvPicPr>
        <p:blipFill rotWithShape="1">
          <a:blip r:embed="rId2">
            <a:alphaModFix/>
          </a:blip>
          <a:srcRect/>
          <a:stretch/>
        </p:blipFill>
        <p:spPr>
          <a:xfrm>
            <a:off x="0" y="6371295"/>
            <a:ext cx="1684020" cy="495300"/>
          </a:xfrm>
          <a:prstGeom prst="rect">
            <a:avLst/>
          </a:prstGeom>
          <a:noFill/>
          <a:ln>
            <a:noFill/>
          </a:ln>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Overall outline">
  <p:cSld name="Overall outline">
    <p:spTree>
      <p:nvGrpSpPr>
        <p:cNvPr id="1" name="Shape 17"/>
        <p:cNvGrpSpPr/>
        <p:nvPr/>
      </p:nvGrpSpPr>
      <p:grpSpPr>
        <a:xfrm>
          <a:off x="0" y="0"/>
          <a:ext cx="0" cy="0"/>
          <a:chOff x="0" y="0"/>
          <a:chExt cx="0" cy="0"/>
        </a:xfrm>
      </p:grpSpPr>
      <p:sp>
        <p:nvSpPr>
          <p:cNvPr id="18" name="Google Shape;18;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4000"/>
              <a:buFont typeface="Gill Sans"/>
              <a:buNone/>
              <a:defRPr sz="4000" b="0">
                <a:solidFill>
                  <a:schemeClr val="dk1"/>
                </a:solidFill>
                <a:latin typeface="Gill Sans"/>
                <a:ea typeface="Gill Sans"/>
                <a:cs typeface="Gill Sans"/>
                <a:sym typeface="Gill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8"/>
          <p:cNvSpPr txBox="1"/>
          <p:nvPr/>
        </p:nvSpPr>
        <p:spPr>
          <a:xfrm>
            <a:off x="361999" y="5260932"/>
            <a:ext cx="2562438"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0" i="0" u="none" strike="noStrike" cap="none">
                <a:solidFill>
                  <a:srgbClr val="FFFFFF"/>
                </a:solidFill>
                <a:latin typeface="Impact"/>
                <a:ea typeface="Impact"/>
                <a:cs typeface="Impact"/>
                <a:sym typeface="Impact"/>
              </a:rPr>
              <a:t>2. Empower</a:t>
            </a:r>
            <a:endParaRPr/>
          </a:p>
        </p:txBody>
      </p:sp>
      <p:sp>
        <p:nvSpPr>
          <p:cNvPr id="20" name="Google Shape;20;p8"/>
          <p:cNvSpPr txBox="1"/>
          <p:nvPr/>
        </p:nvSpPr>
        <p:spPr>
          <a:xfrm>
            <a:off x="6112132" y="5231422"/>
            <a:ext cx="2465863"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0" i="0" u="none" strike="noStrike" cap="none">
                <a:solidFill>
                  <a:srgbClr val="FFFFFF"/>
                </a:solidFill>
                <a:latin typeface="Impact"/>
                <a:ea typeface="Impact"/>
                <a:cs typeface="Impact"/>
                <a:sym typeface="Impact"/>
              </a:rPr>
              <a:t>3. Participate</a:t>
            </a:r>
            <a:endParaRPr/>
          </a:p>
        </p:txBody>
      </p:sp>
      <p:sp>
        <p:nvSpPr>
          <p:cNvPr id="21" name="Google Shape;21;p8"/>
          <p:cNvSpPr txBox="1"/>
          <p:nvPr/>
        </p:nvSpPr>
        <p:spPr>
          <a:xfrm>
            <a:off x="381260" y="2409476"/>
            <a:ext cx="2509620"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0" i="0" u="none" strike="noStrike" cap="none">
                <a:solidFill>
                  <a:srgbClr val="FFFFFF"/>
                </a:solidFill>
                <a:latin typeface="Impact"/>
                <a:ea typeface="Impact"/>
                <a:cs typeface="Impact"/>
                <a:sym typeface="Impact"/>
              </a:rPr>
              <a:t>1. Prevent</a:t>
            </a:r>
            <a:endParaRPr/>
          </a:p>
        </p:txBody>
      </p:sp>
      <p:pic>
        <p:nvPicPr>
          <p:cNvPr id="22" name="Google Shape;22;p8"/>
          <p:cNvPicPr preferRelativeResize="0"/>
          <p:nvPr/>
        </p:nvPicPr>
        <p:blipFill rotWithShape="1">
          <a:blip r:embed="rId2">
            <a:alphaModFix/>
          </a:blip>
          <a:srcRect b="59835"/>
          <a:stretch/>
        </p:blipFill>
        <p:spPr>
          <a:xfrm>
            <a:off x="4903" y="6508739"/>
            <a:ext cx="12191695" cy="349261"/>
          </a:xfrm>
          <a:prstGeom prst="rect">
            <a:avLst/>
          </a:prstGeom>
          <a:noFill/>
          <a:ln>
            <a:noFill/>
          </a:ln>
        </p:spPr>
      </p:pic>
      <p:pic>
        <p:nvPicPr>
          <p:cNvPr id="23" name="Google Shape;23;p8"/>
          <p:cNvPicPr preferRelativeResize="0"/>
          <p:nvPr/>
        </p:nvPicPr>
        <p:blipFill rotWithShape="1">
          <a:blip r:embed="rId2">
            <a:alphaModFix/>
          </a:blip>
          <a:srcRect b="59835"/>
          <a:stretch/>
        </p:blipFill>
        <p:spPr>
          <a:xfrm rot="10800000">
            <a:off x="-8250" y="-4107"/>
            <a:ext cx="12191695" cy="349261"/>
          </a:xfrm>
          <a:prstGeom prst="rect">
            <a:avLst/>
          </a:prstGeom>
          <a:noFill/>
          <a:ln>
            <a:noFill/>
          </a:ln>
        </p:spPr>
      </p:pic>
      <p:pic>
        <p:nvPicPr>
          <p:cNvPr id="24" name="Google Shape;24;p8"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31635" y="365125"/>
            <a:ext cx="591924" cy="1059378"/>
          </a:xfrm>
          <a:prstGeom prst="rect">
            <a:avLst/>
          </a:prstGeom>
          <a:noFill/>
          <a:ln>
            <a:noFill/>
          </a:ln>
        </p:spPr>
      </p:pic>
      <p:pic>
        <p:nvPicPr>
          <p:cNvPr id="10" name="Εικόνα 9"/>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903" y="6431622"/>
            <a:ext cx="1976305" cy="444391"/>
          </a:xfrm>
          <a:prstGeom prst="rect">
            <a:avLst/>
          </a:prstGeom>
        </p:spPr>
      </p:pic>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ubmodule other slide 1 column" type="obj">
  <p:cSld name="OBJECT">
    <p:spTree>
      <p:nvGrpSpPr>
        <p:cNvPr id="1" name="Shape 26"/>
        <p:cNvGrpSpPr/>
        <p:nvPr/>
      </p:nvGrpSpPr>
      <p:grpSpPr>
        <a:xfrm>
          <a:off x="0" y="0"/>
          <a:ext cx="0" cy="0"/>
          <a:chOff x="0" y="0"/>
          <a:chExt cx="0" cy="0"/>
        </a:xfrm>
      </p:grpSpPr>
      <p:sp>
        <p:nvSpPr>
          <p:cNvPr id="27" name="Google Shape;27;p9"/>
          <p:cNvSpPr txBox="1">
            <a:spLocks noGrp="1"/>
          </p:cNvSpPr>
          <p:nvPr>
            <p:ph type="title"/>
          </p:nvPr>
        </p:nvSpPr>
        <p:spPr>
          <a:xfrm>
            <a:off x="558000" y="1080000"/>
            <a:ext cx="11059692" cy="72816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03864"/>
              </a:buClr>
              <a:buSzPts val="2400"/>
              <a:buFont typeface="Calibri"/>
              <a:buNone/>
              <a:defRPr sz="2400" b="1">
                <a:solidFill>
                  <a:srgbClr val="203864"/>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8" name="Google Shape;28;p9"/>
          <p:cNvSpPr txBox="1">
            <a:spLocks noGrp="1"/>
          </p:cNvSpPr>
          <p:nvPr>
            <p:ph type="body" idx="1"/>
          </p:nvPr>
        </p:nvSpPr>
        <p:spPr>
          <a:xfrm>
            <a:off x="557999" y="2459736"/>
            <a:ext cx="11059693" cy="3941326"/>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600"/>
              </a:spcBef>
              <a:spcAft>
                <a:spcPts val="0"/>
              </a:spcAft>
              <a:buSzPts val="1800"/>
              <a:buChar char="▪"/>
              <a:defRPr/>
            </a:lvl1pPr>
            <a:lvl2pPr marL="914400" lvl="1" indent="-365760" algn="l">
              <a:lnSpc>
                <a:spcPct val="100000"/>
              </a:lnSpc>
              <a:spcBef>
                <a:spcPts val="600"/>
              </a:spcBef>
              <a:spcAft>
                <a:spcPts val="0"/>
              </a:spcAft>
              <a:buSzPts val="2160"/>
              <a:buChar char="▪"/>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9" name="Google Shape;29;p9"/>
          <p:cNvSpPr txBox="1"/>
          <p:nvPr/>
        </p:nvSpPr>
        <p:spPr>
          <a:xfrm>
            <a:off x="0" y="81370"/>
            <a:ext cx="3335383" cy="318805"/>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None/>
            </a:pPr>
            <a:r>
              <a:rPr lang="en-US" sz="1800" b="1" i="0" u="none" strike="noStrike" cap="none">
                <a:solidFill>
                  <a:schemeClr val="lt1"/>
                </a:solidFill>
                <a:highlight>
                  <a:srgbClr val="C01E24"/>
                </a:highlight>
                <a:latin typeface="Arial"/>
                <a:ea typeface="Arial"/>
                <a:cs typeface="Arial"/>
                <a:sym typeface="Arial"/>
              </a:rPr>
              <a:t> </a:t>
            </a:r>
            <a:r>
              <a:rPr lang="en-US" sz="1800" b="1" i="0" u="none" strike="noStrike" cap="none">
                <a:solidFill>
                  <a:schemeClr val="lt1"/>
                </a:solidFill>
                <a:highlight>
                  <a:srgbClr val="C01E24"/>
                </a:highlight>
                <a:latin typeface="Calibri"/>
                <a:ea typeface="Calibri"/>
                <a:cs typeface="Calibri"/>
                <a:sym typeface="Calibri"/>
              </a:rPr>
              <a:t>11.4</a:t>
            </a:r>
            <a:r>
              <a:rPr lang="en-US" sz="1800" b="1" i="0" u="none" strike="noStrike" cap="none">
                <a:solidFill>
                  <a:schemeClr val="lt1"/>
                </a:solidFill>
                <a:highlight>
                  <a:srgbClr val="C01E24"/>
                </a:highlight>
                <a:latin typeface="Arial"/>
                <a:ea typeface="Arial"/>
                <a:cs typeface="Arial"/>
                <a:sym typeface="Arial"/>
              </a:rPr>
              <a:t> </a:t>
            </a:r>
            <a:r>
              <a:rPr lang="en-US" sz="1800" b="0" i="0" u="none" strike="noStrike" cap="none">
                <a:solidFill>
                  <a:srgbClr val="7F7F7F"/>
                </a:solidFill>
                <a:latin typeface="Arial"/>
                <a:ea typeface="Arial"/>
                <a:cs typeface="Arial"/>
                <a:sym typeface="Arial"/>
              </a:rPr>
              <a:t> Apps for Healthcare Services</a:t>
            </a:r>
            <a:endParaRPr sz="1800" b="0" i="0" u="none" strike="noStrike" cap="none">
              <a:solidFill>
                <a:srgbClr val="7F7F7F"/>
              </a:solidFill>
              <a:latin typeface="Calibri"/>
              <a:ea typeface="Calibri"/>
              <a:cs typeface="Calibri"/>
              <a:sym typeface="Calibri"/>
            </a:endParaRPr>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ubmodule Intro">
  <p:cSld name="Submodule Intro">
    <p:spTree>
      <p:nvGrpSpPr>
        <p:cNvPr id="1" name="Shape 30"/>
        <p:cNvGrpSpPr/>
        <p:nvPr/>
      </p:nvGrpSpPr>
      <p:grpSpPr>
        <a:xfrm>
          <a:off x="0" y="0"/>
          <a:ext cx="0" cy="0"/>
          <a:chOff x="0" y="0"/>
          <a:chExt cx="0" cy="0"/>
        </a:xfrm>
      </p:grpSpPr>
      <p:sp>
        <p:nvSpPr>
          <p:cNvPr id="31" name="Google Shape;31;p12"/>
          <p:cNvSpPr/>
          <p:nvPr/>
        </p:nvSpPr>
        <p:spPr>
          <a:xfrm>
            <a:off x="0" y="2218305"/>
            <a:ext cx="12192001" cy="3787362"/>
          </a:xfrm>
          <a:custGeom>
            <a:avLst/>
            <a:gdLst/>
            <a:ahLst/>
            <a:cxnLst/>
            <a:rect l="l" t="t" r="r" b="b"/>
            <a:pathLst>
              <a:path w="12192001" h="3787362" fill="none" extrusionOk="0">
                <a:moveTo>
                  <a:pt x="0" y="0"/>
                </a:moveTo>
                <a:cubicBezTo>
                  <a:pt x="5267857" y="115912"/>
                  <a:pt x="10534044" y="115906"/>
                  <a:pt x="12192001" y="0"/>
                </a:cubicBezTo>
                <a:cubicBezTo>
                  <a:pt x="12023287" y="884214"/>
                  <a:pt x="12337058" y="2861203"/>
                  <a:pt x="12192001" y="3787362"/>
                </a:cubicBezTo>
                <a:cubicBezTo>
                  <a:pt x="6856763" y="3858406"/>
                  <a:pt x="3552369" y="3797966"/>
                  <a:pt x="0" y="3787362"/>
                </a:cubicBezTo>
                <a:cubicBezTo>
                  <a:pt x="-168955" y="3245399"/>
                  <a:pt x="-23238" y="1332813"/>
                  <a:pt x="0" y="0"/>
                </a:cubicBezTo>
                <a:close/>
              </a:path>
              <a:path w="12192001" h="3787362" extrusionOk="0">
                <a:moveTo>
                  <a:pt x="0" y="0"/>
                </a:moveTo>
                <a:cubicBezTo>
                  <a:pt x="4883943" y="25039"/>
                  <a:pt x="6582665" y="-133"/>
                  <a:pt x="12192001" y="0"/>
                </a:cubicBezTo>
                <a:cubicBezTo>
                  <a:pt x="12322435" y="1274441"/>
                  <a:pt x="12072005" y="3367144"/>
                  <a:pt x="12192001" y="3787362"/>
                </a:cubicBezTo>
                <a:cubicBezTo>
                  <a:pt x="10180307" y="3658891"/>
                  <a:pt x="3276446" y="3637757"/>
                  <a:pt x="0" y="3787362"/>
                </a:cubicBezTo>
                <a:cubicBezTo>
                  <a:pt x="-18279" y="2559161"/>
                  <a:pt x="166913" y="1839966"/>
                  <a:pt x="0" y="0"/>
                </a:cubicBezTo>
                <a:close/>
              </a:path>
            </a:pathLst>
          </a:custGeom>
          <a:solidFill>
            <a:srgbClr val="DDE0E5"/>
          </a:solidFill>
          <a:ln>
            <a:noFill/>
          </a:ln>
          <a:effectLst>
            <a:outerShdw blurRad="40000" dist="23000" dir="5400000" rotWithShape="0">
              <a:srgbClr val="808080">
                <a:alpha val="34901"/>
              </a:srgbClr>
            </a:outerShdw>
          </a:effectLst>
        </p:spPr>
        <p:txBody>
          <a:bodyPr spcFirstLastPara="1" wrap="square" lIns="91425" tIns="45700" rIns="91425" bIns="45700" anchor="ctr" anchorCtr="0">
            <a:noAutofit/>
          </a:bodyPr>
          <a:lstStyle/>
          <a:p>
            <a:pPr marL="285750" marR="0" lvl="0" indent="-171450" algn="ctr" rtl="0">
              <a:spcBef>
                <a:spcPts val="0"/>
              </a:spcBef>
              <a:spcAft>
                <a:spcPts val="0"/>
              </a:spcAft>
              <a:buClr>
                <a:schemeClr val="dk1"/>
              </a:buClr>
              <a:buSzPts val="1800"/>
              <a:buFont typeface="Noto Sans Symbols"/>
              <a:buNone/>
            </a:pPr>
            <a:endParaRPr sz="1800" b="0" i="0" u="none" strike="noStrike" cap="none">
              <a:solidFill>
                <a:schemeClr val="dk1"/>
              </a:solidFill>
              <a:latin typeface="Calibri"/>
              <a:ea typeface="Calibri"/>
              <a:cs typeface="Calibri"/>
              <a:sym typeface="Calibri"/>
            </a:endParaRPr>
          </a:p>
        </p:txBody>
      </p:sp>
      <p:sp>
        <p:nvSpPr>
          <p:cNvPr id="32" name="Google Shape;32;p12"/>
          <p:cNvSpPr txBox="1">
            <a:spLocks noGrp="1"/>
          </p:cNvSpPr>
          <p:nvPr>
            <p:ph type="title"/>
          </p:nvPr>
        </p:nvSpPr>
        <p:spPr>
          <a:xfrm>
            <a:off x="558000" y="1080000"/>
            <a:ext cx="10515600" cy="618346"/>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rgbClr val="C01E24"/>
              </a:buClr>
              <a:buSzPts val="2200"/>
              <a:buFont typeface="Calibri"/>
              <a:buNone/>
              <a:defRPr sz="2200">
                <a:solidFill>
                  <a:srgbClr val="C01E24"/>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12"/>
          <p:cNvSpPr txBox="1">
            <a:spLocks noGrp="1"/>
          </p:cNvSpPr>
          <p:nvPr>
            <p:ph type="body" idx="1"/>
          </p:nvPr>
        </p:nvSpPr>
        <p:spPr>
          <a:xfrm>
            <a:off x="558000" y="2218304"/>
            <a:ext cx="7872768" cy="3787361"/>
          </a:xfrm>
          <a:prstGeom prst="rect">
            <a:avLst/>
          </a:prstGeom>
          <a:noFill/>
          <a:ln>
            <a:noFill/>
          </a:ln>
        </p:spPr>
        <p:txBody>
          <a:bodyPr spcFirstLastPara="1" wrap="square" lIns="91425" tIns="45700" rIns="91425" bIns="45700" anchor="t" anchorCtr="0">
            <a:normAutofit/>
          </a:bodyPr>
          <a:lstStyle>
            <a:lvl1pPr marL="457200" lvl="0" indent="-368300" algn="l">
              <a:lnSpc>
                <a:spcPct val="100000"/>
              </a:lnSpc>
              <a:spcBef>
                <a:spcPts val="600"/>
              </a:spcBef>
              <a:spcAft>
                <a:spcPts val="0"/>
              </a:spcAft>
              <a:buClr>
                <a:srgbClr val="C00000"/>
              </a:buClr>
              <a:buSzPts val="2200"/>
              <a:buFont typeface="Noto Sans Symbols"/>
              <a:buChar char="✔"/>
              <a:defRPr>
                <a:solidFill>
                  <a:schemeClr val="dk1"/>
                </a:solidFill>
                <a:latin typeface="Calibri"/>
                <a:ea typeface="Calibri"/>
                <a:cs typeface="Calibri"/>
                <a:sym typeface="Calibri"/>
              </a:defRPr>
            </a:lvl1pPr>
            <a:lvl2pPr marL="914400" lvl="1" indent="-396240" algn="l">
              <a:lnSpc>
                <a:spcPct val="100000"/>
              </a:lnSpc>
              <a:spcBef>
                <a:spcPts val="600"/>
              </a:spcBef>
              <a:spcAft>
                <a:spcPts val="0"/>
              </a:spcAft>
              <a:buClr>
                <a:srgbClr val="C00000"/>
              </a:buClr>
              <a:buSzPts val="2640"/>
              <a:buFont typeface="Noto Sans Symbols"/>
              <a:buChar char="✔"/>
              <a:defRPr>
                <a:solidFill>
                  <a:schemeClr val="dk1"/>
                </a:solidFill>
                <a:latin typeface="Calibri"/>
                <a:ea typeface="Calibri"/>
                <a:cs typeface="Calibri"/>
                <a:sym typeface="Calibri"/>
              </a:defRPr>
            </a:lvl2pPr>
            <a:lvl3pPr marL="1371600" lvl="2" indent="-355600" algn="l">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3pPr>
            <a:lvl4pPr marL="1828800" lvl="3" indent="-355600" algn="l">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4pPr>
            <a:lvl5pPr marL="2286000" lvl="4" indent="-355600" algn="l">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4" name="Google Shape;34;p12"/>
          <p:cNvPicPr preferRelativeResize="0"/>
          <p:nvPr/>
        </p:nvPicPr>
        <p:blipFill rotWithShape="1">
          <a:blip r:embed="rId2">
            <a:alphaModFix/>
          </a:blip>
          <a:srcRect b="59835"/>
          <a:stretch/>
        </p:blipFill>
        <p:spPr>
          <a:xfrm>
            <a:off x="4903" y="6508739"/>
            <a:ext cx="12191695" cy="349261"/>
          </a:xfrm>
          <a:prstGeom prst="rect">
            <a:avLst/>
          </a:prstGeom>
          <a:noFill/>
          <a:ln>
            <a:noFill/>
          </a:ln>
        </p:spPr>
      </p:pic>
      <p:pic>
        <p:nvPicPr>
          <p:cNvPr id="35" name="Google Shape;35;p12"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1652422" y="61782"/>
            <a:ext cx="473524" cy="827819"/>
          </a:xfrm>
          <a:prstGeom prst="rect">
            <a:avLst/>
          </a:prstGeom>
          <a:noFill/>
          <a:ln>
            <a:noFill/>
          </a:ln>
        </p:spPr>
      </p:pic>
      <p:pic>
        <p:nvPicPr>
          <p:cNvPr id="36" name="Google Shape;36;p12" descr="Blue text on a black background&#10;&#10;Description automatically generated"/>
          <p:cNvPicPr preferRelativeResize="0"/>
          <p:nvPr/>
        </p:nvPicPr>
        <p:blipFill rotWithShape="1">
          <a:blip r:embed="rId4">
            <a:alphaModFix/>
          </a:blip>
          <a:srcRect/>
          <a:stretch/>
        </p:blipFill>
        <p:spPr>
          <a:xfrm>
            <a:off x="8628" y="6451864"/>
            <a:ext cx="1843259" cy="411254"/>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Intro Unit">
  <p:cSld name="Intro Unit">
    <p:spTree>
      <p:nvGrpSpPr>
        <p:cNvPr id="1" name="Shape 37"/>
        <p:cNvGrpSpPr/>
        <p:nvPr/>
      </p:nvGrpSpPr>
      <p:grpSpPr>
        <a:xfrm>
          <a:off x="0" y="0"/>
          <a:ext cx="0" cy="0"/>
          <a:chOff x="0" y="0"/>
          <a:chExt cx="0" cy="0"/>
        </a:xfrm>
      </p:grpSpPr>
      <p:sp>
        <p:nvSpPr>
          <p:cNvPr id="38" name="Google Shape;38;p13"/>
          <p:cNvSpPr txBox="1">
            <a:spLocks noGrp="1"/>
          </p:cNvSpPr>
          <p:nvPr>
            <p:ph type="title"/>
          </p:nvPr>
        </p:nvSpPr>
        <p:spPr>
          <a:xfrm>
            <a:off x="558000" y="1079999"/>
            <a:ext cx="10515600" cy="89317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03864"/>
              </a:buClr>
              <a:buSzPts val="3600"/>
              <a:buFont typeface="Calibri"/>
              <a:buNone/>
              <a:defRPr sz="3600" b="1">
                <a:solidFill>
                  <a:srgbClr val="203864"/>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13"/>
          <p:cNvSpPr txBox="1">
            <a:spLocks noGrp="1"/>
          </p:cNvSpPr>
          <p:nvPr>
            <p:ph type="body" idx="1"/>
          </p:nvPr>
        </p:nvSpPr>
        <p:spPr>
          <a:xfrm>
            <a:off x="558000" y="2160000"/>
            <a:ext cx="5157787" cy="503020"/>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600"/>
              </a:spcBef>
              <a:spcAft>
                <a:spcPts val="0"/>
              </a:spcAft>
              <a:buSzPts val="1800"/>
              <a:buNone/>
              <a:defRPr sz="1800" b="1">
                <a:solidFill>
                  <a:srgbClr val="000000"/>
                </a:solidFill>
                <a:latin typeface="Arial"/>
                <a:ea typeface="Arial"/>
                <a:cs typeface="Arial"/>
                <a:sym typeface="Arial"/>
              </a:defRPr>
            </a:lvl1pPr>
            <a:lvl2pPr marL="914400" lvl="1" indent="-228600" algn="l">
              <a:lnSpc>
                <a:spcPct val="100000"/>
              </a:lnSpc>
              <a:spcBef>
                <a:spcPts val="600"/>
              </a:spcBef>
              <a:spcAft>
                <a:spcPts val="0"/>
              </a:spcAft>
              <a:buSzPts val="2400"/>
              <a:buNone/>
              <a:defRPr sz="2000" b="1"/>
            </a:lvl2pPr>
            <a:lvl3pPr marL="1371600" lvl="2" indent="-228600" algn="l">
              <a:lnSpc>
                <a:spcPct val="100000"/>
              </a:lnSpc>
              <a:spcBef>
                <a:spcPts val="600"/>
              </a:spcBef>
              <a:spcAft>
                <a:spcPts val="0"/>
              </a:spcAft>
              <a:buSzPts val="1800"/>
              <a:buNone/>
              <a:defRPr sz="1800" b="1"/>
            </a:lvl3pPr>
            <a:lvl4pPr marL="1828800" lvl="3" indent="-228600" algn="l">
              <a:lnSpc>
                <a:spcPct val="100000"/>
              </a:lnSpc>
              <a:spcBef>
                <a:spcPts val="600"/>
              </a:spcBef>
              <a:spcAft>
                <a:spcPts val="0"/>
              </a:spcAft>
              <a:buSzPts val="1600"/>
              <a:buNone/>
              <a:defRPr sz="1600" b="1"/>
            </a:lvl4pPr>
            <a:lvl5pPr marL="2286000" lvl="4" indent="-228600" algn="l">
              <a:lnSpc>
                <a:spcPct val="100000"/>
              </a:lnSpc>
              <a:spcBef>
                <a:spcPts val="600"/>
              </a:spcBef>
              <a:spcAft>
                <a:spcPts val="0"/>
              </a:spcAft>
              <a:buSzPts val="1600"/>
              <a:buNone/>
              <a:defRPr sz="1600" b="1"/>
            </a:lvl5pPr>
            <a:lvl6pPr marL="2743200" lvl="5" indent="-228600" algn="l">
              <a:lnSpc>
                <a:spcPct val="90000"/>
              </a:lnSpc>
              <a:spcBef>
                <a:spcPts val="6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0" name="Google Shape;40;p13"/>
          <p:cNvSpPr txBox="1">
            <a:spLocks noGrp="1"/>
          </p:cNvSpPr>
          <p:nvPr>
            <p:ph type="body" idx="2"/>
          </p:nvPr>
        </p:nvSpPr>
        <p:spPr>
          <a:xfrm>
            <a:off x="558000" y="2687950"/>
            <a:ext cx="10515600" cy="3684588"/>
          </a:xfrm>
          <a:prstGeom prst="rect">
            <a:avLst/>
          </a:prstGeom>
          <a:noFill/>
          <a:ln>
            <a:noFill/>
          </a:ln>
        </p:spPr>
        <p:txBody>
          <a:bodyPr spcFirstLastPara="1" wrap="square" lIns="91425" tIns="45700" rIns="91425" bIns="45700" anchor="t" anchorCtr="0">
            <a:normAutofit/>
          </a:bodyPr>
          <a:lstStyle>
            <a:lvl1pPr marL="457200" lvl="0" indent="-368300" algn="l">
              <a:lnSpc>
                <a:spcPct val="150000"/>
              </a:lnSpc>
              <a:spcBef>
                <a:spcPts val="600"/>
              </a:spcBef>
              <a:spcAft>
                <a:spcPts val="0"/>
              </a:spcAft>
              <a:buClr>
                <a:srgbClr val="C01E24"/>
              </a:buClr>
              <a:buSzPts val="2200"/>
              <a:buChar char="▪"/>
              <a:defRPr>
                <a:latin typeface="Calibri"/>
                <a:ea typeface="Calibri"/>
                <a:cs typeface="Calibri"/>
                <a:sym typeface="Calibri"/>
              </a:defRPr>
            </a:lvl1pPr>
            <a:lvl2pPr marL="914400" lvl="1" indent="-396240" algn="l">
              <a:lnSpc>
                <a:spcPct val="150000"/>
              </a:lnSpc>
              <a:spcBef>
                <a:spcPts val="600"/>
              </a:spcBef>
              <a:spcAft>
                <a:spcPts val="0"/>
              </a:spcAft>
              <a:buClr>
                <a:srgbClr val="C01E24"/>
              </a:buClr>
              <a:buSzPts val="2640"/>
              <a:buChar char="▪"/>
              <a:defRPr>
                <a:latin typeface="Calibri"/>
                <a:ea typeface="Calibri"/>
                <a:cs typeface="Calibri"/>
                <a:sym typeface="Calibri"/>
              </a:defRPr>
            </a:lvl2pPr>
            <a:lvl3pPr marL="1371600" lvl="2" indent="-355600" algn="l">
              <a:lnSpc>
                <a:spcPct val="150000"/>
              </a:lnSpc>
              <a:spcBef>
                <a:spcPts val="600"/>
              </a:spcBef>
              <a:spcAft>
                <a:spcPts val="0"/>
              </a:spcAft>
              <a:buClr>
                <a:srgbClr val="C01E24"/>
              </a:buClr>
              <a:buSzPts val="2000"/>
              <a:buChar char="▪"/>
              <a:defRPr>
                <a:latin typeface="Calibri"/>
                <a:ea typeface="Calibri"/>
                <a:cs typeface="Calibri"/>
                <a:sym typeface="Calibri"/>
              </a:defRPr>
            </a:lvl3pPr>
            <a:lvl4pPr marL="1828800" lvl="3" indent="-355600" algn="l">
              <a:lnSpc>
                <a:spcPct val="150000"/>
              </a:lnSpc>
              <a:spcBef>
                <a:spcPts val="600"/>
              </a:spcBef>
              <a:spcAft>
                <a:spcPts val="0"/>
              </a:spcAft>
              <a:buClr>
                <a:srgbClr val="C01E24"/>
              </a:buClr>
              <a:buSzPts val="2000"/>
              <a:buChar char="▪"/>
              <a:defRPr>
                <a:latin typeface="Calibri"/>
                <a:ea typeface="Calibri"/>
                <a:cs typeface="Calibri"/>
                <a:sym typeface="Calibri"/>
              </a:defRPr>
            </a:lvl4pPr>
            <a:lvl5pPr marL="2286000" lvl="4" indent="-355600" algn="l">
              <a:lnSpc>
                <a:spcPct val="150000"/>
              </a:lnSpc>
              <a:spcBef>
                <a:spcPts val="600"/>
              </a:spcBef>
              <a:spcAft>
                <a:spcPts val="0"/>
              </a:spcAft>
              <a:buClr>
                <a:srgbClr val="C01E24"/>
              </a:buClr>
              <a:buSzPts val="2000"/>
              <a:buChar char="▪"/>
              <a:defRPr>
                <a:latin typeface="Calibri"/>
                <a:ea typeface="Calibri"/>
                <a:cs typeface="Calibri"/>
                <a:sym typeface="Calibri"/>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41" name="Google Shape;41;p13"/>
          <p:cNvPicPr preferRelativeResize="0"/>
          <p:nvPr/>
        </p:nvPicPr>
        <p:blipFill rotWithShape="1">
          <a:blip r:embed="rId2">
            <a:alphaModFix/>
          </a:blip>
          <a:srcRect b="59835"/>
          <a:stretch/>
        </p:blipFill>
        <p:spPr>
          <a:xfrm>
            <a:off x="4903" y="6508739"/>
            <a:ext cx="12191695" cy="349261"/>
          </a:xfrm>
          <a:prstGeom prst="rect">
            <a:avLst/>
          </a:prstGeom>
          <a:noFill/>
          <a:ln>
            <a:noFill/>
          </a:ln>
        </p:spPr>
      </p:pic>
      <p:pic>
        <p:nvPicPr>
          <p:cNvPr id="42" name="Google Shape;42;p13"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1652422" y="61782"/>
            <a:ext cx="473524" cy="827819"/>
          </a:xfrm>
          <a:prstGeom prst="rect">
            <a:avLst/>
          </a:prstGeom>
          <a:noFill/>
          <a:ln>
            <a:noFill/>
          </a:ln>
        </p:spPr>
      </p:pic>
      <p:pic>
        <p:nvPicPr>
          <p:cNvPr id="43" name="Google Shape;43;p13" descr="Blue text on a black background&#10;&#10;Description automatically generated"/>
          <p:cNvPicPr preferRelativeResize="0"/>
          <p:nvPr/>
        </p:nvPicPr>
        <p:blipFill rotWithShape="1">
          <a:blip r:embed="rId4">
            <a:alphaModFix/>
          </a:blip>
          <a:srcRect/>
          <a:stretch/>
        </p:blipFill>
        <p:spPr>
          <a:xfrm>
            <a:off x="8628" y="6451864"/>
            <a:ext cx="1843259" cy="411254"/>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Unit slide single column">
  <p:cSld name="Unit slide single column">
    <p:spTree>
      <p:nvGrpSpPr>
        <p:cNvPr id="1" name="Shape 44"/>
        <p:cNvGrpSpPr/>
        <p:nvPr/>
      </p:nvGrpSpPr>
      <p:grpSpPr>
        <a:xfrm>
          <a:off x="0" y="0"/>
          <a:ext cx="0" cy="0"/>
          <a:chOff x="0" y="0"/>
          <a:chExt cx="0" cy="0"/>
        </a:xfrm>
      </p:grpSpPr>
      <p:sp>
        <p:nvSpPr>
          <p:cNvPr id="45" name="Google Shape;45;p14"/>
          <p:cNvSpPr txBox="1">
            <a:spLocks noGrp="1"/>
          </p:cNvSpPr>
          <p:nvPr>
            <p:ph type="title"/>
          </p:nvPr>
        </p:nvSpPr>
        <p:spPr>
          <a:xfrm>
            <a:off x="558000" y="1080000"/>
            <a:ext cx="11059692" cy="60509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03864"/>
              </a:buClr>
              <a:buSzPts val="2800"/>
              <a:buFont typeface="Calibri"/>
              <a:buNone/>
              <a:defRPr sz="2800" b="1">
                <a:solidFill>
                  <a:srgbClr val="203864"/>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14"/>
          <p:cNvSpPr txBox="1">
            <a:spLocks noGrp="1"/>
          </p:cNvSpPr>
          <p:nvPr>
            <p:ph type="body" idx="1"/>
          </p:nvPr>
        </p:nvSpPr>
        <p:spPr>
          <a:xfrm>
            <a:off x="557999" y="1799999"/>
            <a:ext cx="5852132" cy="4865977"/>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600"/>
              </a:spcBef>
              <a:spcAft>
                <a:spcPts val="0"/>
              </a:spcAft>
              <a:buSzPts val="2400"/>
              <a:buChar char="▪"/>
              <a:defRPr sz="2400"/>
            </a:lvl1pPr>
            <a:lvl2pPr marL="914400" lvl="1" indent="-365760" algn="l">
              <a:lnSpc>
                <a:spcPct val="100000"/>
              </a:lnSpc>
              <a:spcBef>
                <a:spcPts val="600"/>
              </a:spcBef>
              <a:spcAft>
                <a:spcPts val="0"/>
              </a:spcAft>
              <a:buSzPts val="2160"/>
              <a:buChar char="▪"/>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47" name="Google Shape;47;p14" descr="Εικόνα που περιέχει clipart, σύμβολο, καρτούν, λογότυπο&#10;&#10;Περιγραφή που δημιουργήθηκε αυτόματα"/>
          <p:cNvPicPr preferRelativeResize="0"/>
          <p:nvPr/>
        </p:nvPicPr>
        <p:blipFill rotWithShape="1">
          <a:blip r:embed="rId2">
            <a:alphaModFix/>
          </a:blip>
          <a:srcRect/>
          <a:stretch/>
        </p:blipFill>
        <p:spPr>
          <a:xfrm flipH="1">
            <a:off x="45131" y="6258144"/>
            <a:ext cx="311004" cy="556610"/>
          </a:xfrm>
          <a:prstGeom prst="rect">
            <a:avLst/>
          </a:prstGeom>
          <a:noFill/>
          <a:ln>
            <a:noFill/>
          </a:ln>
        </p:spPr>
      </p:pic>
      <p:sp>
        <p:nvSpPr>
          <p:cNvPr id="48" name="Google Shape;48;p14"/>
          <p:cNvSpPr txBox="1"/>
          <p:nvPr/>
        </p:nvSpPr>
        <p:spPr>
          <a:xfrm>
            <a:off x="0" y="81370"/>
            <a:ext cx="3335383" cy="318805"/>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None/>
            </a:pPr>
            <a:r>
              <a:rPr lang="en-US" sz="1800" b="1" i="0" u="none" strike="noStrike" cap="none">
                <a:solidFill>
                  <a:schemeClr val="lt1"/>
                </a:solidFill>
                <a:highlight>
                  <a:srgbClr val="C01E24"/>
                </a:highlight>
                <a:latin typeface="Arial"/>
                <a:ea typeface="Arial"/>
                <a:cs typeface="Arial"/>
                <a:sym typeface="Arial"/>
              </a:rPr>
              <a:t> </a:t>
            </a:r>
            <a:r>
              <a:rPr lang="en-US" sz="1800" b="1" i="0" u="none" strike="noStrike" cap="none">
                <a:solidFill>
                  <a:schemeClr val="lt1"/>
                </a:solidFill>
                <a:highlight>
                  <a:srgbClr val="C01E24"/>
                </a:highlight>
                <a:latin typeface="Calibri"/>
                <a:ea typeface="Calibri"/>
                <a:cs typeface="Calibri"/>
                <a:sym typeface="Calibri"/>
              </a:rPr>
              <a:t>11.4</a:t>
            </a:r>
            <a:r>
              <a:rPr lang="en-US" sz="1800" b="1" i="0" u="none" strike="noStrike" cap="none">
                <a:solidFill>
                  <a:schemeClr val="lt1"/>
                </a:solidFill>
                <a:highlight>
                  <a:srgbClr val="C01E24"/>
                </a:highlight>
                <a:latin typeface="Arial"/>
                <a:ea typeface="Arial"/>
                <a:cs typeface="Arial"/>
                <a:sym typeface="Arial"/>
              </a:rPr>
              <a:t> </a:t>
            </a:r>
            <a:r>
              <a:rPr lang="en-US" sz="1800" b="0" i="0" u="none" strike="noStrike" cap="none">
                <a:solidFill>
                  <a:srgbClr val="7F7F7F"/>
                </a:solidFill>
                <a:latin typeface="Arial"/>
                <a:ea typeface="Arial"/>
                <a:cs typeface="Arial"/>
                <a:sym typeface="Arial"/>
              </a:rPr>
              <a:t> Apps for Healthcare Services</a:t>
            </a:r>
            <a:endParaRPr sz="1800" b="0" i="0" u="none" strike="noStrike" cap="none">
              <a:solidFill>
                <a:srgbClr val="7F7F7F"/>
              </a:solidFill>
              <a:latin typeface="Calibri"/>
              <a:ea typeface="Calibri"/>
              <a:cs typeface="Calibri"/>
              <a:sym typeface="Calibri"/>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Unit slide with 2 columns" type="twoObj">
  <p:cSld name="TWO_OBJECTS">
    <p:spTree>
      <p:nvGrpSpPr>
        <p:cNvPr id="1" name="Shape 49"/>
        <p:cNvGrpSpPr/>
        <p:nvPr/>
      </p:nvGrpSpPr>
      <p:grpSpPr>
        <a:xfrm>
          <a:off x="0" y="0"/>
          <a:ext cx="0" cy="0"/>
          <a:chOff x="0" y="0"/>
          <a:chExt cx="0" cy="0"/>
        </a:xfrm>
      </p:grpSpPr>
      <p:sp>
        <p:nvSpPr>
          <p:cNvPr id="50" name="Google Shape;50;p15"/>
          <p:cNvSpPr txBox="1">
            <a:spLocks noGrp="1"/>
          </p:cNvSpPr>
          <p:nvPr>
            <p:ph type="title"/>
          </p:nvPr>
        </p:nvSpPr>
        <p:spPr>
          <a:xfrm>
            <a:off x="558000" y="1080000"/>
            <a:ext cx="11396576" cy="599188"/>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03864"/>
              </a:buClr>
              <a:buSzPts val="2800"/>
              <a:buFont typeface="Calibri"/>
              <a:buNone/>
              <a:defRPr sz="2800" b="1">
                <a:solidFill>
                  <a:srgbClr val="203864"/>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15"/>
          <p:cNvSpPr txBox="1">
            <a:spLocks noGrp="1"/>
          </p:cNvSpPr>
          <p:nvPr>
            <p:ph type="body" idx="1"/>
          </p:nvPr>
        </p:nvSpPr>
        <p:spPr>
          <a:xfrm>
            <a:off x="557999" y="1800000"/>
            <a:ext cx="5409663" cy="4893408"/>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600"/>
              </a:spcBef>
              <a:spcAft>
                <a:spcPts val="0"/>
              </a:spcAft>
              <a:buSzPts val="1800"/>
              <a:buChar char="▪"/>
              <a:defRPr/>
            </a:lvl1pPr>
            <a:lvl2pPr marL="914400" lvl="1" indent="-365760" algn="l">
              <a:lnSpc>
                <a:spcPct val="100000"/>
              </a:lnSpc>
              <a:spcBef>
                <a:spcPts val="600"/>
              </a:spcBef>
              <a:spcAft>
                <a:spcPts val="0"/>
              </a:spcAft>
              <a:buSzPts val="2160"/>
              <a:buChar char="▪"/>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2" name="Google Shape;52;p15"/>
          <p:cNvSpPr txBox="1">
            <a:spLocks noGrp="1"/>
          </p:cNvSpPr>
          <p:nvPr>
            <p:ph type="body" idx="2"/>
          </p:nvPr>
        </p:nvSpPr>
        <p:spPr>
          <a:xfrm>
            <a:off x="6172199" y="1800000"/>
            <a:ext cx="5782377" cy="4893408"/>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600"/>
              </a:spcBef>
              <a:spcAft>
                <a:spcPts val="0"/>
              </a:spcAft>
              <a:buSzPts val="1800"/>
              <a:buChar char="▪"/>
              <a:defRPr/>
            </a:lvl1pPr>
            <a:lvl2pPr marL="914400" lvl="1" indent="-365760" algn="l">
              <a:lnSpc>
                <a:spcPct val="100000"/>
              </a:lnSpc>
              <a:spcBef>
                <a:spcPts val="600"/>
              </a:spcBef>
              <a:spcAft>
                <a:spcPts val="0"/>
              </a:spcAft>
              <a:buSzPts val="2160"/>
              <a:buChar char="▪"/>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53" name="Google Shape;53;p15" descr="Εικόνα που περιέχει clipart, σύμβολο, καρτούν, λογότυπο&#10;&#10;Περιγραφή που δημιουργήθηκε αυτόματα"/>
          <p:cNvPicPr preferRelativeResize="0"/>
          <p:nvPr/>
        </p:nvPicPr>
        <p:blipFill rotWithShape="1">
          <a:blip r:embed="rId2">
            <a:alphaModFix/>
          </a:blip>
          <a:srcRect/>
          <a:stretch/>
        </p:blipFill>
        <p:spPr>
          <a:xfrm flipH="1">
            <a:off x="45131" y="6258144"/>
            <a:ext cx="311004" cy="556610"/>
          </a:xfrm>
          <a:prstGeom prst="rect">
            <a:avLst/>
          </a:prstGeom>
          <a:noFill/>
          <a:ln>
            <a:noFill/>
          </a:ln>
        </p:spPr>
      </p:pic>
      <p:sp>
        <p:nvSpPr>
          <p:cNvPr id="54" name="Google Shape;54;p15"/>
          <p:cNvSpPr txBox="1"/>
          <p:nvPr/>
        </p:nvSpPr>
        <p:spPr>
          <a:xfrm>
            <a:off x="0" y="81370"/>
            <a:ext cx="3335383" cy="318805"/>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None/>
            </a:pPr>
            <a:r>
              <a:rPr lang="en-US" sz="1800" b="1" i="0" u="none" strike="noStrike" cap="none">
                <a:solidFill>
                  <a:schemeClr val="lt1"/>
                </a:solidFill>
                <a:highlight>
                  <a:srgbClr val="C01E24"/>
                </a:highlight>
                <a:latin typeface="Arial"/>
                <a:ea typeface="Arial"/>
                <a:cs typeface="Arial"/>
                <a:sym typeface="Arial"/>
              </a:rPr>
              <a:t> </a:t>
            </a:r>
            <a:r>
              <a:rPr lang="en-US" sz="1800" b="1" i="0" u="none" strike="noStrike" cap="none">
                <a:solidFill>
                  <a:schemeClr val="lt1"/>
                </a:solidFill>
                <a:highlight>
                  <a:srgbClr val="C01E24"/>
                </a:highlight>
                <a:latin typeface="Calibri"/>
                <a:ea typeface="Calibri"/>
                <a:cs typeface="Calibri"/>
                <a:sym typeface="Calibri"/>
              </a:rPr>
              <a:t>11.4</a:t>
            </a:r>
            <a:r>
              <a:rPr lang="en-US" sz="1800" b="1" i="0" u="none" strike="noStrike" cap="none">
                <a:solidFill>
                  <a:schemeClr val="lt1"/>
                </a:solidFill>
                <a:highlight>
                  <a:srgbClr val="C01E24"/>
                </a:highlight>
                <a:latin typeface="Arial"/>
                <a:ea typeface="Arial"/>
                <a:cs typeface="Arial"/>
                <a:sym typeface="Arial"/>
              </a:rPr>
              <a:t> </a:t>
            </a:r>
            <a:r>
              <a:rPr lang="en-US" sz="1800" b="0" i="0" u="none" strike="noStrike" cap="none">
                <a:solidFill>
                  <a:srgbClr val="7F7F7F"/>
                </a:solidFill>
                <a:latin typeface="Arial"/>
                <a:ea typeface="Arial"/>
                <a:cs typeface="Arial"/>
                <a:sym typeface="Arial"/>
              </a:rPr>
              <a:t> Apps for Healthcare Services</a:t>
            </a:r>
            <a:endParaRPr sz="1800" b="0" i="0" u="none" strike="noStrike" cap="none">
              <a:solidFill>
                <a:srgbClr val="7F7F7F"/>
              </a:solidFill>
              <a:latin typeface="Calibri"/>
              <a:ea typeface="Calibri"/>
              <a:cs typeface="Calibri"/>
              <a:sym typeface="Calibri"/>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tarting slide">
  <p:cSld name="Starting slide">
    <p:spTree>
      <p:nvGrpSpPr>
        <p:cNvPr id="1" name="Shape 61"/>
        <p:cNvGrpSpPr/>
        <p:nvPr/>
      </p:nvGrpSpPr>
      <p:grpSpPr>
        <a:xfrm>
          <a:off x="0" y="0"/>
          <a:ext cx="0" cy="0"/>
          <a:chOff x="0" y="0"/>
          <a:chExt cx="0" cy="0"/>
        </a:xfrm>
      </p:grpSpPr>
      <p:pic>
        <p:nvPicPr>
          <p:cNvPr id="62" name="Google Shape;62;p11" descr="C:\Users\Georgia-Work\AppData\Roaming\Skype\georgia.aristidou\media_messaging\media_cache\^DD49E969C8C275A0BF0095F3F01442BBA23C6B6D6D2A977CE4^pimgpsh_fullsize_distr.jpg"/>
          <p:cNvPicPr preferRelativeResize="0"/>
          <p:nvPr/>
        </p:nvPicPr>
        <p:blipFill rotWithShape="1">
          <a:blip r:embed="rId2">
            <a:alphaModFix/>
          </a:blip>
          <a:srcRect/>
          <a:stretch/>
        </p:blipFill>
        <p:spPr>
          <a:xfrm>
            <a:off x="0" y="6371295"/>
            <a:ext cx="1684020" cy="495300"/>
          </a:xfrm>
          <a:prstGeom prst="rect">
            <a:avLst/>
          </a:prstGeom>
          <a:noFill/>
          <a:ln>
            <a:noFill/>
          </a:ln>
        </p:spPr>
      </p:pic>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203864"/>
              </a:buClr>
              <a:buSzPts val="4400"/>
              <a:buFont typeface="Calibri"/>
              <a:buNone/>
              <a:defRPr sz="4400" b="1" i="0" u="none" strike="noStrike" cap="none">
                <a:solidFill>
                  <a:srgbClr val="203864"/>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6"/>
          <p:cNvSpPr txBox="1">
            <a:spLocks noGrp="1"/>
          </p:cNvSpPr>
          <p:nvPr>
            <p:ph type="body" idx="1"/>
          </p:nvPr>
        </p:nvSpPr>
        <p:spPr>
          <a:xfrm>
            <a:off x="838200" y="1825624"/>
            <a:ext cx="10515600" cy="4530725"/>
          </a:xfrm>
          <a:prstGeom prst="rect">
            <a:avLst/>
          </a:prstGeom>
          <a:noFill/>
          <a:ln>
            <a:noFill/>
          </a:ln>
        </p:spPr>
        <p:txBody>
          <a:bodyPr spcFirstLastPara="1" wrap="square" lIns="91425" tIns="45700" rIns="91425" bIns="45700" anchor="t" anchorCtr="0">
            <a:normAutofit/>
          </a:bodyPr>
          <a:lstStyle>
            <a:lvl1pPr marL="457200" marR="0" lvl="0" indent="-368300" algn="l" rtl="0">
              <a:lnSpc>
                <a:spcPct val="100000"/>
              </a:lnSpc>
              <a:spcBef>
                <a:spcPts val="600"/>
              </a:spcBef>
              <a:spcAft>
                <a:spcPts val="0"/>
              </a:spcAft>
              <a:buClr>
                <a:srgbClr val="C01E24"/>
              </a:buClr>
              <a:buSzPts val="2200"/>
              <a:buFont typeface="Noto Sans Symbols"/>
              <a:buChar char="▪"/>
              <a:defRPr sz="2200" b="0" i="0" u="none" strike="noStrike" cap="none">
                <a:solidFill>
                  <a:schemeClr val="dk1"/>
                </a:solidFill>
                <a:latin typeface="Calibri"/>
                <a:ea typeface="Calibri"/>
                <a:cs typeface="Calibri"/>
                <a:sym typeface="Calibri"/>
              </a:defRPr>
            </a:lvl1pPr>
            <a:lvl2pPr marL="914400" marR="0" lvl="1" indent="-396240" algn="l" rtl="0">
              <a:lnSpc>
                <a:spcPct val="100000"/>
              </a:lnSpc>
              <a:spcBef>
                <a:spcPts val="600"/>
              </a:spcBef>
              <a:spcAft>
                <a:spcPts val="0"/>
              </a:spcAft>
              <a:buClr>
                <a:srgbClr val="C01E24"/>
              </a:buClr>
              <a:buSzPts val="2640"/>
              <a:buFont typeface="Noto Sans Symbols"/>
              <a:buChar char="▪"/>
              <a:defRPr sz="2200" b="0" i="0" u="none" strike="noStrike" cap="none">
                <a:solidFill>
                  <a:schemeClr val="dk1"/>
                </a:solidFill>
                <a:latin typeface="Calibri"/>
                <a:ea typeface="Calibri"/>
                <a:cs typeface="Calibri"/>
                <a:sym typeface="Calibri"/>
              </a:defRPr>
            </a:lvl2pPr>
            <a:lvl3pPr marL="1371600" marR="0" lvl="2"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6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timing>
    <p:tnLst>
      <p:par>
        <p:cTn id="1" dur="indefinite" restart="never" nodeType="tmRoot"/>
      </p:par>
    </p:tnLst>
  </p:timing>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55"/>
        <p:cNvGrpSpPr/>
        <p:nvPr/>
      </p:nvGrpSpPr>
      <p:grpSpPr>
        <a:xfrm>
          <a:off x="0" y="0"/>
          <a:ext cx="0" cy="0"/>
          <a:chOff x="0" y="0"/>
          <a:chExt cx="0" cy="0"/>
        </a:xfrm>
      </p:grpSpPr>
      <p:sp>
        <p:nvSpPr>
          <p:cNvPr id="56" name="Google Shape;56;p1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203864"/>
              </a:buClr>
              <a:buSzPts val="4400"/>
              <a:buFont typeface="Calibri"/>
              <a:buNone/>
              <a:defRPr sz="4400" b="1" i="0" u="none" strike="noStrike" cap="none">
                <a:solidFill>
                  <a:srgbClr val="203864"/>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7" name="Google Shape;57;p10"/>
          <p:cNvSpPr txBox="1">
            <a:spLocks noGrp="1"/>
          </p:cNvSpPr>
          <p:nvPr>
            <p:ph type="body" idx="1"/>
          </p:nvPr>
        </p:nvSpPr>
        <p:spPr>
          <a:xfrm>
            <a:off x="838200" y="1825624"/>
            <a:ext cx="10515600" cy="4530725"/>
          </a:xfrm>
          <a:prstGeom prst="rect">
            <a:avLst/>
          </a:prstGeom>
          <a:noFill/>
          <a:ln>
            <a:noFill/>
          </a:ln>
        </p:spPr>
        <p:txBody>
          <a:bodyPr spcFirstLastPara="1" wrap="square" lIns="91425" tIns="45700" rIns="91425" bIns="45700" anchor="t" anchorCtr="0">
            <a:normAutofit/>
          </a:bodyPr>
          <a:lstStyle>
            <a:lvl1pPr marL="457200" marR="0" lvl="0" indent="-368300" algn="l" rtl="0">
              <a:lnSpc>
                <a:spcPct val="100000"/>
              </a:lnSpc>
              <a:spcBef>
                <a:spcPts val="600"/>
              </a:spcBef>
              <a:spcAft>
                <a:spcPts val="0"/>
              </a:spcAft>
              <a:buClr>
                <a:srgbClr val="C01E24"/>
              </a:buClr>
              <a:buSzPts val="2200"/>
              <a:buFont typeface="Noto Sans Symbols"/>
              <a:buChar char="▪"/>
              <a:defRPr sz="2200" b="0" i="0" u="none" strike="noStrike" cap="none">
                <a:solidFill>
                  <a:schemeClr val="lt1"/>
                </a:solidFill>
                <a:latin typeface="Calibri"/>
                <a:ea typeface="Calibri"/>
                <a:cs typeface="Calibri"/>
                <a:sym typeface="Calibri"/>
              </a:defRPr>
            </a:lvl1pPr>
            <a:lvl2pPr marL="914400" marR="0" lvl="1" indent="-396240" algn="l" rtl="0">
              <a:lnSpc>
                <a:spcPct val="100000"/>
              </a:lnSpc>
              <a:spcBef>
                <a:spcPts val="600"/>
              </a:spcBef>
              <a:spcAft>
                <a:spcPts val="0"/>
              </a:spcAft>
              <a:buClr>
                <a:srgbClr val="C01E24"/>
              </a:buClr>
              <a:buSzPts val="2640"/>
              <a:buFont typeface="Noto Sans Symbols"/>
              <a:buChar char="▪"/>
              <a:defRPr sz="2200" b="0" i="0" u="none" strike="noStrike" cap="none">
                <a:solidFill>
                  <a:schemeClr val="lt1"/>
                </a:solidFill>
                <a:latin typeface="Calibri"/>
                <a:ea typeface="Calibri"/>
                <a:cs typeface="Calibri"/>
                <a:sym typeface="Calibri"/>
              </a:defRPr>
            </a:lvl2pPr>
            <a:lvl3pPr marL="1371600" marR="0" lvl="2"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lt1"/>
                </a:solidFill>
                <a:latin typeface="Calibri"/>
                <a:ea typeface="Calibri"/>
                <a:cs typeface="Calibri"/>
                <a:sym typeface="Calibri"/>
              </a:defRPr>
            </a:lvl3pPr>
            <a:lvl4pPr marL="1828800" marR="0" lvl="3"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lt1"/>
                </a:solidFill>
                <a:latin typeface="Calibri"/>
                <a:ea typeface="Calibri"/>
                <a:cs typeface="Calibri"/>
                <a:sym typeface="Calibri"/>
              </a:defRPr>
            </a:lvl4pPr>
            <a:lvl5pPr marL="2286000" marR="0" lvl="4"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lt1"/>
                </a:solidFill>
                <a:latin typeface="Calibri"/>
                <a:ea typeface="Calibri"/>
                <a:cs typeface="Calibri"/>
                <a:sym typeface="Calibri"/>
              </a:defRPr>
            </a:lvl5pPr>
            <a:lvl6pPr marL="2743200" marR="0" lvl="5" indent="-342900" algn="l" rtl="0">
              <a:lnSpc>
                <a:spcPct val="90000"/>
              </a:lnSpc>
              <a:spcBef>
                <a:spcPts val="6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9pPr>
          </a:lstStyle>
          <a:p>
            <a:endParaRPr/>
          </a:p>
        </p:txBody>
      </p:sp>
      <p:sp>
        <p:nvSpPr>
          <p:cNvPr id="58" name="Google Shape;58;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chemeClr val="lt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9pPr>
          </a:lstStyle>
          <a:p>
            <a:endParaRPr/>
          </a:p>
        </p:txBody>
      </p:sp>
      <p:sp>
        <p:nvSpPr>
          <p:cNvPr id="59" name="Google Shape;59;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chemeClr val="lt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9pPr>
          </a:lstStyle>
          <a:p>
            <a:endParaRPr/>
          </a:p>
        </p:txBody>
      </p:sp>
      <p:sp>
        <p:nvSpPr>
          <p:cNvPr id="60" name="Google Shape;60;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chemeClr val="lt1"/>
                </a:solidFill>
                <a:latin typeface="Calibri"/>
                <a:ea typeface="Calibri"/>
                <a:cs typeface="Calibri"/>
                <a:sym typeface="Calibri"/>
              </a:defRPr>
            </a:lvl1pPr>
            <a:lvl2pPr marL="0" marR="0" lvl="1" indent="0" algn="r" rtl="0">
              <a:spcBef>
                <a:spcPts val="0"/>
              </a:spcBef>
              <a:buNone/>
              <a:defRPr sz="1200" b="0" i="0" u="none" strike="noStrike" cap="none">
                <a:solidFill>
                  <a:schemeClr val="lt1"/>
                </a:solidFill>
                <a:latin typeface="Calibri"/>
                <a:ea typeface="Calibri"/>
                <a:cs typeface="Calibri"/>
                <a:sym typeface="Calibri"/>
              </a:defRPr>
            </a:lvl2pPr>
            <a:lvl3pPr marL="0" marR="0" lvl="2" indent="0" algn="r" rtl="0">
              <a:spcBef>
                <a:spcPts val="0"/>
              </a:spcBef>
              <a:buNone/>
              <a:defRPr sz="1200" b="0" i="0" u="none" strike="noStrike" cap="none">
                <a:solidFill>
                  <a:schemeClr val="lt1"/>
                </a:solidFill>
                <a:latin typeface="Calibri"/>
                <a:ea typeface="Calibri"/>
                <a:cs typeface="Calibri"/>
                <a:sym typeface="Calibri"/>
              </a:defRPr>
            </a:lvl3pPr>
            <a:lvl4pPr marL="0" marR="0" lvl="3" indent="0" algn="r" rtl="0">
              <a:spcBef>
                <a:spcPts val="0"/>
              </a:spcBef>
              <a:buNone/>
              <a:defRPr sz="1200" b="0" i="0" u="none" strike="noStrike" cap="none">
                <a:solidFill>
                  <a:schemeClr val="lt1"/>
                </a:solidFill>
                <a:latin typeface="Calibri"/>
                <a:ea typeface="Calibri"/>
                <a:cs typeface="Calibri"/>
                <a:sym typeface="Calibri"/>
              </a:defRPr>
            </a:lvl4pPr>
            <a:lvl5pPr marL="0" marR="0" lvl="4" indent="0" algn="r" rtl="0">
              <a:spcBef>
                <a:spcPts val="0"/>
              </a:spcBef>
              <a:buNone/>
              <a:defRPr sz="1200" b="0" i="0" u="none" strike="noStrike" cap="none">
                <a:solidFill>
                  <a:schemeClr val="lt1"/>
                </a:solidFill>
                <a:latin typeface="Calibri"/>
                <a:ea typeface="Calibri"/>
                <a:cs typeface="Calibri"/>
                <a:sym typeface="Calibri"/>
              </a:defRPr>
            </a:lvl5pPr>
            <a:lvl6pPr marL="0" marR="0" lvl="5" indent="0" algn="r" rtl="0">
              <a:spcBef>
                <a:spcPts val="0"/>
              </a:spcBef>
              <a:buNone/>
              <a:defRPr sz="1200" b="0" i="0" u="none" strike="noStrike" cap="none">
                <a:solidFill>
                  <a:schemeClr val="lt1"/>
                </a:solidFill>
                <a:latin typeface="Calibri"/>
                <a:ea typeface="Calibri"/>
                <a:cs typeface="Calibri"/>
                <a:sym typeface="Calibri"/>
              </a:defRPr>
            </a:lvl6pPr>
            <a:lvl7pPr marL="0" marR="0" lvl="6" indent="0" algn="r" rtl="0">
              <a:spcBef>
                <a:spcPts val="0"/>
              </a:spcBef>
              <a:buNone/>
              <a:defRPr sz="1200" b="0" i="0" u="none" strike="noStrike" cap="none">
                <a:solidFill>
                  <a:schemeClr val="lt1"/>
                </a:solidFill>
                <a:latin typeface="Calibri"/>
                <a:ea typeface="Calibri"/>
                <a:cs typeface="Calibri"/>
                <a:sym typeface="Calibri"/>
              </a:defRPr>
            </a:lvl7pPr>
            <a:lvl8pPr marL="0" marR="0" lvl="7" indent="0" algn="r" rtl="0">
              <a:spcBef>
                <a:spcPts val="0"/>
              </a:spcBef>
              <a:buNone/>
              <a:defRPr sz="1200" b="0" i="0" u="none" strike="noStrike" cap="none">
                <a:solidFill>
                  <a:schemeClr val="lt1"/>
                </a:solidFill>
                <a:latin typeface="Calibri"/>
                <a:ea typeface="Calibri"/>
                <a:cs typeface="Calibri"/>
                <a:sym typeface="Calibri"/>
              </a:defRPr>
            </a:lvl8pPr>
            <a:lvl9pPr marL="0" marR="0" lvl="8" indent="0" algn="r" rtl="0">
              <a:spcBef>
                <a:spcPts val="0"/>
              </a:spcBef>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57" r:id="rId1"/>
  </p:sldLayoutIdLst>
  <p:timing>
    <p:tnLst>
      <p:par>
        <p:cTn id="1" dur="indefinite" restart="never" nodeType="tmRoot"/>
      </p:par>
    </p:tnLst>
  </p:timing>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g"/><Relationship Id="rId7"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0.jpg"/><Relationship Id="rId5" Type="http://schemas.openxmlformats.org/officeDocument/2006/relationships/image" Target="../media/image9.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hyperlink" Target="https://www.prolepsis.gr/" TargetMode="External"/><Relationship Id="rId13" Type="http://schemas.openxmlformats.org/officeDocument/2006/relationships/image" Target="../media/image17.jpg"/><Relationship Id="rId18" Type="http://schemas.openxmlformats.org/officeDocument/2006/relationships/hyperlink" Target="http://www.amsed.fr/" TargetMode="External"/><Relationship Id="rId3" Type="http://schemas.openxmlformats.org/officeDocument/2006/relationships/image" Target="../media/image12.jpg"/><Relationship Id="rId21" Type="http://schemas.openxmlformats.org/officeDocument/2006/relationships/image" Target="../media/image21.jpg"/><Relationship Id="rId7" Type="http://schemas.openxmlformats.org/officeDocument/2006/relationships/image" Target="../media/image14.jpg"/><Relationship Id="rId12" Type="http://schemas.openxmlformats.org/officeDocument/2006/relationships/hyperlink" Target="https://www.media-k.eu/" TargetMode="External"/><Relationship Id="rId17" Type="http://schemas.openxmlformats.org/officeDocument/2006/relationships/image" Target="../media/image19.png"/><Relationship Id="rId2" Type="http://schemas.openxmlformats.org/officeDocument/2006/relationships/notesSlide" Target="../notesSlides/notesSlide2.xml"/><Relationship Id="rId16" Type="http://schemas.openxmlformats.org/officeDocument/2006/relationships/image" Target="../media/image18.png"/><Relationship Id="rId20"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hyperlink" Target="http://www.coordina-oerh.com/" TargetMode="External"/><Relationship Id="rId11" Type="http://schemas.openxmlformats.org/officeDocument/2006/relationships/image" Target="../media/image16.jpg"/><Relationship Id="rId5" Type="http://schemas.openxmlformats.org/officeDocument/2006/relationships/image" Target="../media/image13.jpg"/><Relationship Id="rId15" Type="http://schemas.openxmlformats.org/officeDocument/2006/relationships/hyperlink" Target="http://www.connexions.gr/" TargetMode="External"/><Relationship Id="rId10" Type="http://schemas.openxmlformats.org/officeDocument/2006/relationships/hyperlink" Target="http://www.uv.es/" TargetMode="External"/><Relationship Id="rId19" Type="http://schemas.openxmlformats.org/officeDocument/2006/relationships/hyperlink" Target="http://www.resetcy.com/" TargetMode="External"/><Relationship Id="rId4" Type="http://schemas.openxmlformats.org/officeDocument/2006/relationships/hyperlink" Target="https://www.w-hs.de/" TargetMode="External"/><Relationship Id="rId9" Type="http://schemas.openxmlformats.org/officeDocument/2006/relationships/image" Target="../media/image15.jpg"/><Relationship Id="rId14" Type="http://schemas.openxmlformats.org/officeDocument/2006/relationships/hyperlink" Target="https://www.oxfamitalia.org/" TargetMode="External"/><Relationship Id="rId22" Type="http://schemas.openxmlformats.org/officeDocument/2006/relationships/image" Target="../media/image2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hyperlink" Target="https://www.freepik.com/free-vector/illustration-speech-bubbles_2945500.htm#fromView=search&amp;page=3&amp;position=37&amp;uuid=1e961146-892f-475a-8cdf-236551e73b3c"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8.xml"/><Relationship Id="rId5" Type="http://schemas.openxmlformats.org/officeDocument/2006/relationships/image" Target="../media/image4.png"/><Relationship Id="rId4" Type="http://schemas.openxmlformats.org/officeDocument/2006/relationships/image" Target="../media/image2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Google Shape;67;p1"/>
          <p:cNvSpPr txBox="1"/>
          <p:nvPr/>
        </p:nvSpPr>
        <p:spPr>
          <a:xfrm>
            <a:off x="4310344" y="3513902"/>
            <a:ext cx="7307007" cy="2015774"/>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C00000"/>
              </a:buClr>
              <a:buSzPts val="3400"/>
              <a:buFont typeface="Calibri"/>
              <a:buNone/>
            </a:pPr>
            <a:r>
              <a:rPr lang="en-US" sz="3400" b="1" i="0" u="none" strike="noStrike" cap="none">
                <a:solidFill>
                  <a:srgbClr val="C00000"/>
                </a:solidFill>
                <a:latin typeface="Calibri"/>
                <a:ea typeface="Calibri"/>
                <a:cs typeface="Calibri"/>
                <a:sym typeface="Calibri"/>
              </a:rPr>
              <a:t>Module 11 - Session de clôture </a:t>
            </a:r>
            <a:r>
              <a:rPr lang="en-US" sz="2400" b="1" i="0" u="none" strike="noStrike" cap="none">
                <a:solidFill>
                  <a:srgbClr val="C00000"/>
                </a:solidFill>
                <a:latin typeface="Calibri"/>
                <a:ea typeface="Calibri"/>
                <a:cs typeface="Calibri"/>
                <a:sym typeface="Calibri"/>
              </a:rPr>
              <a:t>(11.4)</a:t>
            </a:r>
            <a:endParaRPr/>
          </a:p>
          <a:p>
            <a:pPr marL="0" marR="0" lvl="0" indent="0" algn="l" rtl="0">
              <a:lnSpc>
                <a:spcPct val="90000"/>
              </a:lnSpc>
              <a:spcBef>
                <a:spcPts val="600"/>
              </a:spcBef>
              <a:spcAft>
                <a:spcPts val="0"/>
              </a:spcAft>
              <a:buClr>
                <a:schemeClr val="dk1"/>
              </a:buClr>
              <a:buSzPts val="3400"/>
              <a:buFont typeface="Calibri"/>
              <a:buNone/>
            </a:pPr>
            <a:r>
              <a:rPr lang="en-US" sz="3400" b="1" i="0" u="none" strike="noStrike" cap="none">
                <a:solidFill>
                  <a:schemeClr val="dk1"/>
                </a:solidFill>
                <a:latin typeface="Calibri"/>
                <a:ea typeface="Calibri"/>
                <a:cs typeface="Calibri"/>
                <a:sym typeface="Calibri"/>
              </a:rPr>
              <a:t> Applications pour les services de santé</a:t>
            </a:r>
            <a:endParaRPr/>
          </a:p>
        </p:txBody>
      </p:sp>
      <p:sp>
        <p:nvSpPr>
          <p:cNvPr id="68" name="Google Shape;68;p1"/>
          <p:cNvSpPr/>
          <p:nvPr/>
        </p:nvSpPr>
        <p:spPr>
          <a:xfrm>
            <a:off x="-2" y="671930"/>
            <a:ext cx="722376" cy="868136"/>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b="0" i="0" u="none" strike="noStrike" cap="none">
                <a:solidFill>
                  <a:srgbClr val="F2F2F2"/>
                </a:solidFill>
                <a:latin typeface="Calibri"/>
                <a:ea typeface="Calibri"/>
                <a:cs typeface="Calibri"/>
                <a:sym typeface="Calibri"/>
              </a:rPr>
              <a:t>1</a:t>
            </a:r>
            <a:endParaRPr sz="2400" b="0" i="0" u="none" strike="noStrike" cap="none">
              <a:solidFill>
                <a:srgbClr val="F2F2F2"/>
              </a:solidFill>
              <a:latin typeface="Calibri"/>
              <a:ea typeface="Calibri"/>
              <a:cs typeface="Calibri"/>
              <a:sym typeface="Calibri"/>
            </a:endParaRPr>
          </a:p>
        </p:txBody>
      </p:sp>
      <p:sp>
        <p:nvSpPr>
          <p:cNvPr id="69" name="Google Shape;69;p1"/>
          <p:cNvSpPr/>
          <p:nvPr/>
        </p:nvSpPr>
        <p:spPr>
          <a:xfrm>
            <a:off x="2609" y="1507751"/>
            <a:ext cx="722376" cy="868136"/>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b="0" i="0" u="none" strike="noStrike" cap="none">
                <a:solidFill>
                  <a:srgbClr val="F2F2F2"/>
                </a:solidFill>
                <a:latin typeface="Calibri"/>
                <a:ea typeface="Calibri"/>
                <a:cs typeface="Calibri"/>
                <a:sym typeface="Calibri"/>
              </a:rPr>
              <a:t>2</a:t>
            </a:r>
            <a:endParaRPr sz="2400" b="0" i="0" u="none" strike="noStrike" cap="none">
              <a:solidFill>
                <a:srgbClr val="F2F2F2"/>
              </a:solidFill>
              <a:latin typeface="Calibri"/>
              <a:ea typeface="Calibri"/>
              <a:cs typeface="Calibri"/>
              <a:sym typeface="Calibri"/>
            </a:endParaRPr>
          </a:p>
        </p:txBody>
      </p:sp>
      <p:sp>
        <p:nvSpPr>
          <p:cNvPr id="70" name="Google Shape;70;p1"/>
          <p:cNvSpPr/>
          <p:nvPr/>
        </p:nvSpPr>
        <p:spPr>
          <a:xfrm>
            <a:off x="-56" y="2302518"/>
            <a:ext cx="722376" cy="868136"/>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b="0" i="0" u="none" strike="noStrike" cap="none">
                <a:solidFill>
                  <a:srgbClr val="F2F2F2"/>
                </a:solidFill>
                <a:latin typeface="Calibri"/>
                <a:ea typeface="Calibri"/>
                <a:cs typeface="Calibri"/>
                <a:sym typeface="Calibri"/>
              </a:rPr>
              <a:t>3</a:t>
            </a:r>
            <a:endParaRPr sz="2400" b="0" i="0" u="none" strike="noStrike" cap="none">
              <a:solidFill>
                <a:srgbClr val="F2F2F2"/>
              </a:solidFill>
              <a:latin typeface="Calibri"/>
              <a:ea typeface="Calibri"/>
              <a:cs typeface="Calibri"/>
              <a:sym typeface="Calibri"/>
            </a:endParaRPr>
          </a:p>
        </p:txBody>
      </p:sp>
      <p:sp>
        <p:nvSpPr>
          <p:cNvPr id="71" name="Google Shape;71;p1"/>
          <p:cNvSpPr/>
          <p:nvPr/>
        </p:nvSpPr>
        <p:spPr>
          <a:xfrm>
            <a:off x="-2" y="3170974"/>
            <a:ext cx="722376" cy="868136"/>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b="0" i="0" u="none" strike="noStrike" cap="none">
                <a:solidFill>
                  <a:srgbClr val="F2F2F2"/>
                </a:solidFill>
                <a:latin typeface="Calibri"/>
                <a:ea typeface="Calibri"/>
                <a:cs typeface="Calibri"/>
                <a:sym typeface="Calibri"/>
              </a:rPr>
              <a:t>4</a:t>
            </a:r>
            <a:endParaRPr sz="2400" b="0" i="0" u="none" strike="noStrike" cap="none">
              <a:solidFill>
                <a:srgbClr val="F2F2F2"/>
              </a:solidFill>
              <a:latin typeface="Calibri"/>
              <a:ea typeface="Calibri"/>
              <a:cs typeface="Calibri"/>
              <a:sym typeface="Calibri"/>
            </a:endParaRPr>
          </a:p>
        </p:txBody>
      </p:sp>
      <p:sp>
        <p:nvSpPr>
          <p:cNvPr id="72" name="Google Shape;72;p1"/>
          <p:cNvSpPr/>
          <p:nvPr/>
        </p:nvSpPr>
        <p:spPr>
          <a:xfrm>
            <a:off x="1655" y="4036937"/>
            <a:ext cx="722376" cy="868136"/>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b="0" i="0" u="none" strike="noStrike" cap="none">
                <a:solidFill>
                  <a:srgbClr val="F2F2F2"/>
                </a:solidFill>
                <a:latin typeface="Calibri"/>
                <a:ea typeface="Calibri"/>
                <a:cs typeface="Calibri"/>
                <a:sym typeface="Calibri"/>
              </a:rPr>
              <a:t>5</a:t>
            </a:r>
            <a:endParaRPr sz="2400" b="0" i="0" u="none" strike="noStrike" cap="none">
              <a:solidFill>
                <a:srgbClr val="F2F2F2"/>
              </a:solidFill>
              <a:latin typeface="Calibri"/>
              <a:ea typeface="Calibri"/>
              <a:cs typeface="Calibri"/>
              <a:sym typeface="Calibri"/>
            </a:endParaRPr>
          </a:p>
        </p:txBody>
      </p:sp>
      <p:pic>
        <p:nvPicPr>
          <p:cNvPr id="73" name="Google Shape;73;p1" descr="Εικόνα που περιέχει κείμενο, γραμματοσειρά, λογότυπο, γραφικά&#10;&#10;Περιγραφή που δημιουργήθηκε αυτόματα"/>
          <p:cNvPicPr preferRelativeResize="0"/>
          <p:nvPr/>
        </p:nvPicPr>
        <p:blipFill rotWithShape="1">
          <a:blip r:embed="rId3">
            <a:alphaModFix/>
          </a:blip>
          <a:srcRect l="19107"/>
          <a:stretch/>
        </p:blipFill>
        <p:spPr>
          <a:xfrm>
            <a:off x="4310344" y="1134849"/>
            <a:ext cx="6563496" cy="2084244"/>
          </a:xfrm>
          <a:prstGeom prst="rect">
            <a:avLst/>
          </a:prstGeom>
          <a:noFill/>
          <a:ln>
            <a:noFill/>
          </a:ln>
        </p:spPr>
      </p:pic>
      <p:sp>
        <p:nvSpPr>
          <p:cNvPr id="74" name="Google Shape;74;p1"/>
          <p:cNvSpPr txBox="1"/>
          <p:nvPr/>
        </p:nvSpPr>
        <p:spPr>
          <a:xfrm>
            <a:off x="4863323" y="2899483"/>
            <a:ext cx="6094902" cy="369332"/>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800" b="0" i="0" u="none" strike="noStrike" cap="none">
                <a:solidFill>
                  <a:srgbClr val="ABC7F1"/>
                </a:solidFill>
                <a:latin typeface="Calibri"/>
                <a:ea typeface="Calibri"/>
                <a:cs typeface="Calibri"/>
                <a:sym typeface="Calibri"/>
              </a:rPr>
              <a:t>https://apps4health.eu/</a:t>
            </a:r>
            <a:endParaRPr/>
          </a:p>
        </p:txBody>
      </p:sp>
      <p:pic>
        <p:nvPicPr>
          <p:cNvPr id="75" name="Google Shape;75;p1"/>
          <p:cNvPicPr preferRelativeResize="0"/>
          <p:nvPr/>
        </p:nvPicPr>
        <p:blipFill rotWithShape="1">
          <a:blip r:embed="rId4">
            <a:alphaModFix/>
          </a:blip>
          <a:srcRect/>
          <a:stretch/>
        </p:blipFill>
        <p:spPr>
          <a:xfrm>
            <a:off x="-8249" y="5991490"/>
            <a:ext cx="12191695" cy="869554"/>
          </a:xfrm>
          <a:prstGeom prst="rect">
            <a:avLst/>
          </a:prstGeom>
          <a:noFill/>
          <a:ln>
            <a:noFill/>
          </a:ln>
        </p:spPr>
      </p:pic>
      <p:pic>
        <p:nvPicPr>
          <p:cNvPr id="76" name="Google Shape;76;p1"/>
          <p:cNvPicPr preferRelativeResize="0"/>
          <p:nvPr/>
        </p:nvPicPr>
        <p:blipFill rotWithShape="1">
          <a:blip r:embed="rId5">
            <a:alphaModFix/>
          </a:blip>
          <a:srcRect/>
          <a:stretch/>
        </p:blipFill>
        <p:spPr>
          <a:xfrm>
            <a:off x="10748048" y="6336215"/>
            <a:ext cx="1406013" cy="492105"/>
          </a:xfrm>
          <a:prstGeom prst="rect">
            <a:avLst/>
          </a:prstGeom>
          <a:noFill/>
          <a:ln>
            <a:noFill/>
          </a:ln>
        </p:spPr>
      </p:pic>
      <p:sp>
        <p:nvSpPr>
          <p:cNvPr id="77" name="Google Shape;77;p1"/>
          <p:cNvSpPr/>
          <p:nvPr/>
        </p:nvSpPr>
        <p:spPr>
          <a:xfrm>
            <a:off x="510" y="4903744"/>
            <a:ext cx="722376" cy="868136"/>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b="1" i="0" u="none" strike="noStrike" cap="none">
                <a:solidFill>
                  <a:schemeClr val="lt1"/>
                </a:solidFill>
                <a:latin typeface="Calibri"/>
                <a:ea typeface="Calibri"/>
                <a:cs typeface="Calibri"/>
                <a:sym typeface="Calibri"/>
              </a:rPr>
              <a:t>6</a:t>
            </a:r>
            <a:endParaRPr sz="2400" b="1" i="0" u="none" strike="noStrike" cap="none">
              <a:solidFill>
                <a:schemeClr val="lt1"/>
              </a:solidFill>
              <a:latin typeface="Calibri"/>
              <a:ea typeface="Calibri"/>
              <a:cs typeface="Calibri"/>
              <a:sym typeface="Calibri"/>
            </a:endParaRPr>
          </a:p>
        </p:txBody>
      </p:sp>
      <p:pic>
        <p:nvPicPr>
          <p:cNvPr id="78" name="Google Shape;78;p1"/>
          <p:cNvPicPr preferRelativeResize="0"/>
          <p:nvPr/>
        </p:nvPicPr>
        <p:blipFill rotWithShape="1">
          <a:blip r:embed="rId4">
            <a:alphaModFix/>
          </a:blip>
          <a:srcRect b="59835"/>
          <a:stretch/>
        </p:blipFill>
        <p:spPr>
          <a:xfrm rot="10800000">
            <a:off x="-8250" y="-4107"/>
            <a:ext cx="12191695" cy="349261"/>
          </a:xfrm>
          <a:prstGeom prst="rect">
            <a:avLst/>
          </a:prstGeom>
          <a:noFill/>
          <a:ln>
            <a:noFill/>
          </a:ln>
        </p:spPr>
      </p:pic>
      <p:pic>
        <p:nvPicPr>
          <p:cNvPr id="79" name="Google Shape;79;p1" descr="Εικόνα που περιέχει clipart, σύμβολο, καρτούν, λογότυπο&#10;&#10;Περιγραφή που δημιουργήθηκε αυτόματα"/>
          <p:cNvPicPr preferRelativeResize="0"/>
          <p:nvPr/>
        </p:nvPicPr>
        <p:blipFill rotWithShape="1">
          <a:blip r:embed="rId6">
            <a:alphaModFix/>
          </a:blip>
          <a:srcRect/>
          <a:stretch/>
        </p:blipFill>
        <p:spPr>
          <a:xfrm>
            <a:off x="1996896" y="1576370"/>
            <a:ext cx="1880187" cy="3365007"/>
          </a:xfrm>
          <a:prstGeom prst="rect">
            <a:avLst/>
          </a:prstGeom>
          <a:noFill/>
          <a:ln>
            <a:noFill/>
          </a:ln>
        </p:spPr>
      </p:pic>
      <p:sp>
        <p:nvSpPr>
          <p:cNvPr id="80" name="Google Shape;80;p1"/>
          <p:cNvSpPr/>
          <p:nvPr/>
        </p:nvSpPr>
        <p:spPr>
          <a:xfrm>
            <a:off x="728869" y="1172199"/>
            <a:ext cx="722376" cy="868136"/>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b="0" i="0" u="none" strike="noStrike" cap="none">
                <a:solidFill>
                  <a:srgbClr val="F2F2F2"/>
                </a:solidFill>
                <a:latin typeface="Calibri"/>
                <a:ea typeface="Calibri"/>
                <a:cs typeface="Calibri"/>
                <a:sym typeface="Calibri"/>
              </a:rPr>
              <a:t>7</a:t>
            </a:r>
            <a:endParaRPr sz="2400" b="0" i="0" u="none" strike="noStrike" cap="none">
              <a:solidFill>
                <a:srgbClr val="F2F2F2"/>
              </a:solidFill>
              <a:latin typeface="Calibri"/>
              <a:ea typeface="Calibri"/>
              <a:cs typeface="Calibri"/>
              <a:sym typeface="Calibri"/>
            </a:endParaRPr>
          </a:p>
        </p:txBody>
      </p:sp>
      <p:sp>
        <p:nvSpPr>
          <p:cNvPr id="81" name="Google Shape;81;p1"/>
          <p:cNvSpPr/>
          <p:nvPr/>
        </p:nvSpPr>
        <p:spPr>
          <a:xfrm>
            <a:off x="721541" y="2008020"/>
            <a:ext cx="722376" cy="868136"/>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b="0" i="0" u="none" strike="noStrike" cap="none">
                <a:solidFill>
                  <a:srgbClr val="F2F2F2"/>
                </a:solidFill>
                <a:latin typeface="Calibri"/>
                <a:ea typeface="Calibri"/>
                <a:cs typeface="Calibri"/>
                <a:sym typeface="Calibri"/>
              </a:rPr>
              <a:t>8</a:t>
            </a:r>
            <a:endParaRPr sz="2400" b="0" i="0" u="none" strike="noStrike" cap="none">
              <a:solidFill>
                <a:srgbClr val="F2F2F2"/>
              </a:solidFill>
              <a:latin typeface="Calibri"/>
              <a:ea typeface="Calibri"/>
              <a:cs typeface="Calibri"/>
              <a:sym typeface="Calibri"/>
            </a:endParaRPr>
          </a:p>
        </p:txBody>
      </p:sp>
      <p:sp>
        <p:nvSpPr>
          <p:cNvPr id="82" name="Google Shape;82;p1"/>
          <p:cNvSpPr/>
          <p:nvPr/>
        </p:nvSpPr>
        <p:spPr>
          <a:xfrm>
            <a:off x="728815" y="2802787"/>
            <a:ext cx="722376" cy="868136"/>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b="0" i="0" u="none" strike="noStrike" cap="none">
                <a:solidFill>
                  <a:srgbClr val="F2F2F2"/>
                </a:solidFill>
                <a:latin typeface="Calibri"/>
                <a:ea typeface="Calibri"/>
                <a:cs typeface="Calibri"/>
                <a:sym typeface="Calibri"/>
              </a:rPr>
              <a:t>9</a:t>
            </a:r>
            <a:endParaRPr sz="2400" b="0" i="0" u="none" strike="noStrike" cap="none">
              <a:solidFill>
                <a:srgbClr val="F2F2F2"/>
              </a:solidFill>
              <a:latin typeface="Calibri"/>
              <a:ea typeface="Calibri"/>
              <a:cs typeface="Calibri"/>
              <a:sym typeface="Calibri"/>
            </a:endParaRPr>
          </a:p>
        </p:txBody>
      </p:sp>
      <p:sp>
        <p:nvSpPr>
          <p:cNvPr id="83" name="Google Shape;83;p1"/>
          <p:cNvSpPr/>
          <p:nvPr/>
        </p:nvSpPr>
        <p:spPr>
          <a:xfrm>
            <a:off x="728869" y="3671243"/>
            <a:ext cx="722376" cy="868136"/>
          </a:xfrm>
          <a:prstGeom prst="rect">
            <a:avLst/>
          </a:prstGeom>
          <a:solidFill>
            <a:srgbClr val="DDE0E5"/>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b="0" i="0" u="none" strike="noStrike" cap="none">
                <a:solidFill>
                  <a:srgbClr val="F2F2F2"/>
                </a:solidFill>
                <a:latin typeface="Calibri"/>
                <a:ea typeface="Calibri"/>
                <a:cs typeface="Calibri"/>
                <a:sym typeface="Calibri"/>
              </a:rPr>
              <a:t>10</a:t>
            </a:r>
            <a:endParaRPr sz="2400" b="0" i="0" u="none" strike="noStrike" cap="none">
              <a:solidFill>
                <a:srgbClr val="F2F2F2"/>
              </a:solidFill>
              <a:latin typeface="Calibri"/>
              <a:ea typeface="Calibri"/>
              <a:cs typeface="Calibri"/>
              <a:sym typeface="Calibri"/>
            </a:endParaRPr>
          </a:p>
        </p:txBody>
      </p:sp>
      <p:sp>
        <p:nvSpPr>
          <p:cNvPr id="84" name="Google Shape;84;p1"/>
          <p:cNvSpPr/>
          <p:nvPr/>
        </p:nvSpPr>
        <p:spPr>
          <a:xfrm>
            <a:off x="730526" y="4537206"/>
            <a:ext cx="722376" cy="868136"/>
          </a:xfrm>
          <a:prstGeom prst="rect">
            <a:avLst/>
          </a:prstGeom>
          <a:solidFill>
            <a:srgbClr val="C00000"/>
          </a:solidFill>
          <a:ln w="1270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b="0" i="0" u="none" strike="noStrike" cap="none">
                <a:solidFill>
                  <a:srgbClr val="F2F2F2"/>
                </a:solidFill>
                <a:latin typeface="Calibri"/>
                <a:ea typeface="Calibri"/>
                <a:cs typeface="Calibri"/>
                <a:sym typeface="Calibri"/>
              </a:rPr>
              <a:t>11</a:t>
            </a:r>
            <a:endParaRPr sz="2400" b="0" i="0" u="none" strike="noStrike" cap="none">
              <a:solidFill>
                <a:srgbClr val="F2F2F2"/>
              </a:solidFill>
              <a:latin typeface="Calibri"/>
              <a:ea typeface="Calibri"/>
              <a:cs typeface="Calibri"/>
              <a:sym typeface="Calibri"/>
            </a:endParaRPr>
          </a:p>
        </p:txBody>
      </p:sp>
      <p:sp>
        <p:nvSpPr>
          <p:cNvPr id="85" name="Google Shape;85;p1"/>
          <p:cNvSpPr/>
          <p:nvPr/>
        </p:nvSpPr>
        <p:spPr>
          <a:xfrm>
            <a:off x="2425150" y="6376653"/>
            <a:ext cx="8293082" cy="632422"/>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None/>
            </a:pPr>
            <a:r>
              <a:rPr lang="en-US" sz="1000" b="0" i="0" u="none" strike="noStrike" cap="none">
                <a:solidFill>
                  <a:srgbClr val="DDEAF6"/>
                </a:solidFill>
                <a:latin typeface="Calibri"/>
                <a:ea typeface="Calibri"/>
                <a:cs typeface="Calibri"/>
                <a:sym typeface="Calibri"/>
              </a:rPr>
              <a:t>Financé par l'Union européenne. Les points de vue et opinions exprimés n'engagent que leurs auteurs et ne reflètent pas nécessairement ceux de l'Union européenne ou de l'Agence exécutive européenne pour l'éducation et la culture (EACEA). Ni l'Union européenne ni l'EACEA ne peuvent en être tenus responsables.</a:t>
            </a:r>
            <a:endParaRPr sz="1000" b="0" i="0" u="none" strike="noStrike" cap="none">
              <a:solidFill>
                <a:srgbClr val="DDEAF6"/>
              </a:solidFill>
              <a:latin typeface="Calibri"/>
              <a:ea typeface="Calibri"/>
              <a:cs typeface="Calibri"/>
              <a:sym typeface="Calibri"/>
            </a:endParaRPr>
          </a:p>
        </p:txBody>
      </p:sp>
      <p:pic>
        <p:nvPicPr>
          <p:cNvPr id="86" name="Google Shape;86;p1"/>
          <p:cNvPicPr preferRelativeResize="0"/>
          <p:nvPr/>
        </p:nvPicPr>
        <p:blipFill>
          <a:blip r:embed="rId7"/>
          <a:srcRect/>
          <a:stretch/>
        </p:blipFill>
        <p:spPr>
          <a:xfrm>
            <a:off x="19458" y="6414599"/>
            <a:ext cx="1938951" cy="436098"/>
          </a:xfrm>
          <a:prstGeom prst="rect">
            <a:avLst/>
          </a:prstGeom>
          <a:noFill/>
          <a:ln>
            <a:noFill/>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203864"/>
              </a:buClr>
              <a:buSzPts val="4800"/>
              <a:buFont typeface="Calibri"/>
              <a:buNone/>
            </a:pPr>
            <a:r>
              <a:rPr lang="en-US" sz="4800" b="1">
                <a:solidFill>
                  <a:srgbClr val="203864"/>
                </a:solidFill>
                <a:latin typeface="Calibri"/>
                <a:ea typeface="Calibri"/>
                <a:cs typeface="Calibri"/>
                <a:sym typeface="Calibri"/>
              </a:rPr>
              <a:t>Partenaires</a:t>
            </a:r>
            <a:endParaRPr sz="4800" b="1">
              <a:solidFill>
                <a:srgbClr val="203864"/>
              </a:solidFill>
              <a:latin typeface="Calibri"/>
              <a:ea typeface="Calibri"/>
              <a:cs typeface="Calibri"/>
              <a:sym typeface="Calibri"/>
            </a:endParaRPr>
          </a:p>
        </p:txBody>
      </p:sp>
      <p:grpSp>
        <p:nvGrpSpPr>
          <p:cNvPr id="93" name="Google Shape;93;p2"/>
          <p:cNvGrpSpPr/>
          <p:nvPr/>
        </p:nvGrpSpPr>
        <p:grpSpPr>
          <a:xfrm>
            <a:off x="6606686" y="1812884"/>
            <a:ext cx="6096000" cy="1677637"/>
            <a:chOff x="-1066801" y="1523553"/>
            <a:chExt cx="6096000" cy="1677637"/>
          </a:xfrm>
        </p:grpSpPr>
        <p:pic>
          <p:nvPicPr>
            <p:cNvPr id="94" name="Google Shape;94;p2"/>
            <p:cNvPicPr preferRelativeResize="0"/>
            <p:nvPr/>
          </p:nvPicPr>
          <p:blipFill rotWithShape="1">
            <a:blip r:embed="rId3">
              <a:alphaModFix/>
            </a:blip>
            <a:srcRect/>
            <a:stretch/>
          </p:blipFill>
          <p:spPr>
            <a:xfrm>
              <a:off x="1256678" y="1523553"/>
              <a:ext cx="1449043" cy="997191"/>
            </a:xfrm>
            <a:prstGeom prst="rect">
              <a:avLst/>
            </a:prstGeom>
            <a:noFill/>
            <a:ln>
              <a:noFill/>
            </a:ln>
          </p:spPr>
        </p:pic>
        <p:sp>
          <p:nvSpPr>
            <p:cNvPr id="95" name="Google Shape;95;p2"/>
            <p:cNvSpPr txBox="1"/>
            <p:nvPr/>
          </p:nvSpPr>
          <p:spPr>
            <a:xfrm>
              <a:off x="-1066801" y="2462526"/>
              <a:ext cx="6096000" cy="73866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50" b="0" i="0" u="none" strike="noStrike" cap="none">
                  <a:solidFill>
                    <a:srgbClr val="203864"/>
                  </a:solidFill>
                  <a:latin typeface="Roboto"/>
                  <a:ea typeface="Roboto"/>
                  <a:cs typeface="Roboto"/>
                  <a:sym typeface="Roboto"/>
                </a:rPr>
                <a:t>WESTFALISCHE </a:t>
              </a:r>
              <a:r>
                <a:rPr lang="en-US" sz="1000" b="0" i="0" u="none" strike="noStrike" cap="none">
                  <a:solidFill>
                    <a:srgbClr val="203864"/>
                  </a:solidFill>
                  <a:latin typeface="Roboto"/>
                  <a:ea typeface="Roboto"/>
                  <a:cs typeface="Roboto"/>
                  <a:sym typeface="Roboto"/>
                </a:rPr>
                <a:t>HOCHSCHULE </a:t>
              </a:r>
              <a:r>
                <a:rPr lang="en-US" sz="1050" b="0" i="0" u="none" strike="noStrike" cap="none">
                  <a:solidFill>
                    <a:srgbClr val="203864"/>
                  </a:solidFill>
                  <a:latin typeface="Roboto"/>
                  <a:ea typeface="Roboto"/>
                  <a:cs typeface="Roboto"/>
                  <a:sym typeface="Roboto"/>
                </a:rPr>
                <a:t>GELSENKIRCHEN,</a:t>
              </a:r>
              <a:br>
                <a:rPr lang="en-US" sz="1050" b="0" i="0" u="none" strike="noStrike" cap="none">
                  <a:solidFill>
                    <a:srgbClr val="203864"/>
                  </a:solidFill>
                  <a:latin typeface="Roboto"/>
                  <a:ea typeface="Roboto"/>
                  <a:cs typeface="Roboto"/>
                  <a:sym typeface="Roboto"/>
                </a:rPr>
              </a:br>
              <a:r>
                <a:rPr lang="en-US" sz="1050" b="0" i="0" u="none" strike="noStrike" cap="none">
                  <a:solidFill>
                    <a:srgbClr val="203864"/>
                  </a:solidFill>
                  <a:latin typeface="Roboto"/>
                  <a:ea typeface="Roboto"/>
                  <a:cs typeface="Roboto"/>
                  <a:sym typeface="Roboto"/>
                </a:rPr>
                <a:t>BOCHOLT, RECKLINGHAUSEN</a:t>
              </a:r>
              <a:endParaRPr/>
            </a:p>
            <a:p>
              <a:pPr marL="0" marR="0" lvl="0" indent="0" algn="ctr" rtl="0">
                <a:spcBef>
                  <a:spcPts val="0"/>
                </a:spcBef>
                <a:spcAft>
                  <a:spcPts val="0"/>
                </a:spcAft>
                <a:buNone/>
              </a:pPr>
              <a:r>
                <a:rPr lang="en-US" sz="1050" b="0" i="0" u="none" strike="noStrike" cap="none">
                  <a:solidFill>
                    <a:srgbClr val="414042"/>
                  </a:solidFill>
                  <a:latin typeface="Roboto"/>
                  <a:ea typeface="Roboto"/>
                  <a:cs typeface="Roboto"/>
                  <a:sym typeface="Roboto"/>
                </a:rPr>
                <a:t>GELSENKIRCHEN, ALLEMAGNE</a:t>
              </a:r>
              <a:endParaRPr/>
            </a:p>
            <a:p>
              <a:pPr marL="0" marR="0" lvl="0" indent="0" algn="ctr" rtl="0">
                <a:spcBef>
                  <a:spcPts val="0"/>
                </a:spcBef>
                <a:spcAft>
                  <a:spcPts val="0"/>
                </a:spcAft>
                <a:buNone/>
              </a:pPr>
              <a:r>
                <a:rPr lang="en-US" sz="1050" b="0" i="0" u="sng" strike="noStrike" cap="none">
                  <a:solidFill>
                    <a:srgbClr val="D71920"/>
                  </a:solidFill>
                  <a:latin typeface="Roboto"/>
                  <a:ea typeface="Roboto"/>
                  <a:cs typeface="Roboto"/>
                  <a:sym typeface="Roboto"/>
                  <a:hlinkClick r:id="rId4">
                    <a:extLst>
                      <a:ext uri="{A12FA001-AC4F-418D-AE19-62706E023703}">
                        <ahyp:hlinkClr xmlns="" xmlns:ahyp="http://schemas.microsoft.com/office/drawing/2018/hyperlinkcolor" val="tx"/>
                      </a:ext>
                    </a:extLst>
                  </a:hlinkClick>
                </a:rPr>
                <a:t>www.w-hs.de</a:t>
              </a:r>
              <a:endParaRPr sz="1050" b="0" i="0" u="none" strike="noStrike" cap="none">
                <a:solidFill>
                  <a:srgbClr val="414042"/>
                </a:solidFill>
                <a:latin typeface="Roboto"/>
                <a:ea typeface="Roboto"/>
                <a:cs typeface="Roboto"/>
                <a:sym typeface="Roboto"/>
              </a:endParaRPr>
            </a:p>
          </p:txBody>
        </p:sp>
      </p:grpSp>
      <p:grpSp>
        <p:nvGrpSpPr>
          <p:cNvPr id="96" name="Google Shape;96;p2"/>
          <p:cNvGrpSpPr/>
          <p:nvPr/>
        </p:nvGrpSpPr>
        <p:grpSpPr>
          <a:xfrm>
            <a:off x="3483817" y="4504058"/>
            <a:ext cx="6629400" cy="1738414"/>
            <a:chOff x="2579204" y="1882706"/>
            <a:chExt cx="6629400" cy="1738414"/>
          </a:xfrm>
        </p:grpSpPr>
        <p:pic>
          <p:nvPicPr>
            <p:cNvPr id="97" name="Google Shape;97;p2"/>
            <p:cNvPicPr preferRelativeResize="0"/>
            <p:nvPr/>
          </p:nvPicPr>
          <p:blipFill rotWithShape="1">
            <a:blip r:embed="rId5">
              <a:alphaModFix/>
            </a:blip>
            <a:srcRect/>
            <a:stretch/>
          </p:blipFill>
          <p:spPr>
            <a:xfrm>
              <a:off x="4627079" y="1882706"/>
              <a:ext cx="2533650" cy="1047750"/>
            </a:xfrm>
            <a:prstGeom prst="rect">
              <a:avLst/>
            </a:prstGeom>
            <a:noFill/>
            <a:ln>
              <a:noFill/>
            </a:ln>
          </p:spPr>
        </p:pic>
        <p:sp>
          <p:nvSpPr>
            <p:cNvPr id="98" name="Google Shape;98;p2"/>
            <p:cNvSpPr txBox="1"/>
            <p:nvPr/>
          </p:nvSpPr>
          <p:spPr>
            <a:xfrm>
              <a:off x="2579204" y="2913234"/>
              <a:ext cx="6629400"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b="0" i="0" u="none" strike="noStrike" cap="none">
                  <a:solidFill>
                    <a:srgbClr val="203864"/>
                  </a:solidFill>
                  <a:latin typeface="Roboto"/>
                  <a:ea typeface="Roboto"/>
                  <a:cs typeface="Roboto"/>
                  <a:sym typeface="Roboto"/>
                </a:rPr>
                <a:t>COORDINA ORGANIZACIÓN DE EMPRESAS Y</a:t>
              </a:r>
              <a:br>
                <a:rPr lang="en-US" sz="1000" b="0" i="0" u="none" strike="noStrike" cap="none">
                  <a:solidFill>
                    <a:srgbClr val="203864"/>
                  </a:solidFill>
                  <a:latin typeface="Roboto"/>
                  <a:ea typeface="Roboto"/>
                  <a:cs typeface="Roboto"/>
                  <a:sym typeface="Roboto"/>
                </a:rPr>
              </a:br>
              <a:r>
                <a:rPr lang="en-US" sz="1000" b="0" i="0" u="none" strike="noStrike" cap="none">
                  <a:solidFill>
                    <a:srgbClr val="203864"/>
                  </a:solidFill>
                  <a:latin typeface="Roboto"/>
                  <a:ea typeface="Roboto"/>
                  <a:cs typeface="Roboto"/>
                  <a:sym typeface="Roboto"/>
                </a:rPr>
                <a:t>RECURSOS HUMANOS, S.L.</a:t>
              </a:r>
              <a:endParaRPr/>
            </a:p>
            <a:p>
              <a:pPr marL="0" marR="0" lvl="0" indent="0" algn="ctr" rtl="0">
                <a:spcBef>
                  <a:spcPts val="0"/>
                </a:spcBef>
                <a:spcAft>
                  <a:spcPts val="0"/>
                </a:spcAft>
                <a:buNone/>
              </a:pPr>
              <a:r>
                <a:rPr lang="en-US" sz="1000" b="0" i="0" u="none" strike="noStrike" cap="none">
                  <a:solidFill>
                    <a:srgbClr val="414042"/>
                  </a:solidFill>
                  <a:latin typeface="Roboto"/>
                  <a:ea typeface="Roboto"/>
                  <a:cs typeface="Roboto"/>
                  <a:sym typeface="Roboto"/>
                </a:rPr>
                <a:t>VALENCIA, ESPAGNE</a:t>
              </a:r>
              <a:endParaRPr/>
            </a:p>
            <a:p>
              <a:pPr marL="0" marR="0" lvl="0" indent="0" algn="ctr" rtl="0">
                <a:spcBef>
                  <a:spcPts val="0"/>
                </a:spcBef>
                <a:spcAft>
                  <a:spcPts val="0"/>
                </a:spcAft>
                <a:buNone/>
              </a:pPr>
              <a:r>
                <a:rPr lang="en-US" sz="1000" b="0" i="0" u="sng" strike="noStrike" cap="none">
                  <a:solidFill>
                    <a:srgbClr val="D71920"/>
                  </a:solidFill>
                  <a:latin typeface="Roboto"/>
                  <a:ea typeface="Roboto"/>
                  <a:cs typeface="Roboto"/>
                  <a:sym typeface="Roboto"/>
                  <a:hlinkClick r:id="rId6">
                    <a:extLst>
                      <a:ext uri="{A12FA001-AC4F-418D-AE19-62706E023703}">
                        <ahyp:hlinkClr xmlns="" xmlns:ahyp="http://schemas.microsoft.com/office/drawing/2018/hyperlinkcolor" val="tx"/>
                      </a:ext>
                    </a:extLst>
                  </a:hlinkClick>
                </a:rPr>
                <a:t>coordina-oerh.com</a:t>
              </a:r>
              <a:endParaRPr sz="1000" b="0" i="0" u="none" strike="noStrike" cap="none">
                <a:solidFill>
                  <a:srgbClr val="414042"/>
                </a:solidFill>
                <a:latin typeface="Roboto"/>
                <a:ea typeface="Roboto"/>
                <a:cs typeface="Roboto"/>
                <a:sym typeface="Roboto"/>
              </a:endParaRPr>
            </a:p>
          </p:txBody>
        </p:sp>
      </p:grpSp>
      <p:grpSp>
        <p:nvGrpSpPr>
          <p:cNvPr id="99" name="Google Shape;99;p2"/>
          <p:cNvGrpSpPr/>
          <p:nvPr/>
        </p:nvGrpSpPr>
        <p:grpSpPr>
          <a:xfrm>
            <a:off x="3020318" y="1776505"/>
            <a:ext cx="6634368" cy="1584248"/>
            <a:chOff x="6639106" y="2919412"/>
            <a:chExt cx="6634368" cy="1584248"/>
          </a:xfrm>
        </p:grpSpPr>
        <p:pic>
          <p:nvPicPr>
            <p:cNvPr id="100" name="Google Shape;100;p2"/>
            <p:cNvPicPr preferRelativeResize="0"/>
            <p:nvPr/>
          </p:nvPicPr>
          <p:blipFill rotWithShape="1">
            <a:blip r:embed="rId7">
              <a:alphaModFix/>
            </a:blip>
            <a:srcRect/>
            <a:stretch/>
          </p:blipFill>
          <p:spPr>
            <a:xfrm>
              <a:off x="8684703" y="2919412"/>
              <a:ext cx="2543175" cy="1047750"/>
            </a:xfrm>
            <a:prstGeom prst="rect">
              <a:avLst/>
            </a:prstGeom>
            <a:noFill/>
            <a:ln>
              <a:noFill/>
            </a:ln>
          </p:spPr>
        </p:pic>
        <p:sp>
          <p:nvSpPr>
            <p:cNvPr id="101" name="Google Shape;101;p2"/>
            <p:cNvSpPr txBox="1"/>
            <p:nvPr/>
          </p:nvSpPr>
          <p:spPr>
            <a:xfrm>
              <a:off x="6639106" y="3949662"/>
              <a:ext cx="6634368" cy="55399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b="0" i="0" u="none" strike="noStrike" cap="none">
                  <a:solidFill>
                    <a:srgbClr val="203864"/>
                  </a:solidFill>
                  <a:latin typeface="Roboto"/>
                  <a:ea typeface="Roboto"/>
                  <a:cs typeface="Roboto"/>
                  <a:sym typeface="Roboto"/>
                </a:rPr>
                <a:t>PROLEPSIS</a:t>
              </a:r>
              <a:endParaRPr/>
            </a:p>
            <a:p>
              <a:pPr marL="0" marR="0" lvl="0" indent="0" algn="ctr" rtl="0">
                <a:spcBef>
                  <a:spcPts val="0"/>
                </a:spcBef>
                <a:spcAft>
                  <a:spcPts val="0"/>
                </a:spcAft>
                <a:buNone/>
              </a:pPr>
              <a:r>
                <a:rPr lang="en-US" sz="1000" b="0" i="0" u="none" strike="noStrike" cap="none">
                  <a:solidFill>
                    <a:srgbClr val="666666"/>
                  </a:solidFill>
                  <a:latin typeface="Roboto"/>
                  <a:ea typeface="Roboto"/>
                  <a:cs typeface="Roboto"/>
                  <a:sym typeface="Roboto"/>
                </a:rPr>
                <a:t>ATHENES, GRECE</a:t>
              </a:r>
              <a:br>
                <a:rPr lang="en-US" sz="1000" b="0" i="0" u="none" strike="noStrike" cap="none">
                  <a:solidFill>
                    <a:srgbClr val="666666"/>
                  </a:solidFill>
                  <a:latin typeface="Roboto"/>
                  <a:ea typeface="Roboto"/>
                  <a:cs typeface="Roboto"/>
                  <a:sym typeface="Roboto"/>
                </a:rPr>
              </a:br>
              <a:r>
                <a:rPr lang="en-US" sz="1000" b="0" i="0" u="sng" strike="noStrike" cap="none">
                  <a:solidFill>
                    <a:srgbClr val="D71920"/>
                  </a:solidFill>
                  <a:latin typeface="Roboto"/>
                  <a:ea typeface="Roboto"/>
                  <a:cs typeface="Roboto"/>
                  <a:sym typeface="Roboto"/>
                  <a:hlinkClick r:id="rId8">
                    <a:extLst>
                      <a:ext uri="{A12FA001-AC4F-418D-AE19-62706E023703}">
                        <ahyp:hlinkClr xmlns="" xmlns:ahyp="http://schemas.microsoft.com/office/drawing/2018/hyperlinkcolor" val="tx"/>
                      </a:ext>
                    </a:extLst>
                  </a:hlinkClick>
                </a:rPr>
                <a:t>www.prolepsis.gr</a:t>
              </a:r>
              <a:endParaRPr sz="1000" b="0" i="0" u="none" strike="noStrike" cap="none">
                <a:solidFill>
                  <a:srgbClr val="666666"/>
                </a:solidFill>
                <a:latin typeface="Roboto"/>
                <a:ea typeface="Roboto"/>
                <a:cs typeface="Roboto"/>
                <a:sym typeface="Roboto"/>
              </a:endParaRPr>
            </a:p>
          </p:txBody>
        </p:sp>
      </p:grpSp>
      <p:grpSp>
        <p:nvGrpSpPr>
          <p:cNvPr id="102" name="Google Shape;102;p2"/>
          <p:cNvGrpSpPr/>
          <p:nvPr/>
        </p:nvGrpSpPr>
        <p:grpSpPr>
          <a:xfrm>
            <a:off x="-1974174" y="1729933"/>
            <a:ext cx="6952420" cy="1601615"/>
            <a:chOff x="-1240501" y="3160643"/>
            <a:chExt cx="6952420" cy="1601615"/>
          </a:xfrm>
        </p:grpSpPr>
        <p:pic>
          <p:nvPicPr>
            <p:cNvPr id="103" name="Google Shape;103;p2"/>
            <p:cNvPicPr preferRelativeResize="0"/>
            <p:nvPr/>
          </p:nvPicPr>
          <p:blipFill rotWithShape="1">
            <a:blip r:embed="rId9">
              <a:alphaModFix/>
            </a:blip>
            <a:srcRect/>
            <a:stretch/>
          </p:blipFill>
          <p:spPr>
            <a:xfrm>
              <a:off x="964123" y="3160643"/>
              <a:ext cx="2543175" cy="1038225"/>
            </a:xfrm>
            <a:prstGeom prst="rect">
              <a:avLst/>
            </a:prstGeom>
            <a:noFill/>
            <a:ln>
              <a:noFill/>
            </a:ln>
          </p:spPr>
        </p:pic>
        <p:sp>
          <p:nvSpPr>
            <p:cNvPr id="104" name="Google Shape;104;p2"/>
            <p:cNvSpPr txBox="1"/>
            <p:nvPr/>
          </p:nvSpPr>
          <p:spPr>
            <a:xfrm>
              <a:off x="-1240501" y="4208260"/>
              <a:ext cx="6952420" cy="55399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b="0" i="0" u="none" strike="noStrike" cap="none">
                  <a:solidFill>
                    <a:srgbClr val="203864"/>
                  </a:solidFill>
                  <a:latin typeface="Roboto"/>
                  <a:ea typeface="Roboto"/>
                  <a:cs typeface="Roboto"/>
                  <a:sym typeface="Roboto"/>
                </a:rPr>
                <a:t>UNIVERSITAT DE VALENCIA</a:t>
              </a:r>
              <a:endParaRPr/>
            </a:p>
            <a:p>
              <a:pPr marL="0" marR="0" lvl="0" indent="0" algn="ctr" rtl="0">
                <a:spcBef>
                  <a:spcPts val="0"/>
                </a:spcBef>
                <a:spcAft>
                  <a:spcPts val="0"/>
                </a:spcAft>
                <a:buNone/>
              </a:pPr>
              <a:r>
                <a:rPr lang="en-US" sz="1000" b="0" i="0" u="none" strike="noStrike" cap="none">
                  <a:solidFill>
                    <a:srgbClr val="414042"/>
                  </a:solidFill>
                  <a:latin typeface="Roboto"/>
                  <a:ea typeface="Roboto"/>
                  <a:cs typeface="Roboto"/>
                  <a:sym typeface="Roboto"/>
                </a:rPr>
                <a:t>VALENCIA, ESPAGNE</a:t>
              </a:r>
              <a:endParaRPr/>
            </a:p>
            <a:p>
              <a:pPr marL="0" marR="0" lvl="0" indent="0" algn="ctr" rtl="0">
                <a:spcBef>
                  <a:spcPts val="0"/>
                </a:spcBef>
                <a:spcAft>
                  <a:spcPts val="0"/>
                </a:spcAft>
                <a:buNone/>
              </a:pPr>
              <a:r>
                <a:rPr lang="en-US" sz="1000" b="0" i="0" u="sng" strike="noStrike" cap="none">
                  <a:solidFill>
                    <a:srgbClr val="D71920"/>
                  </a:solidFill>
                  <a:latin typeface="Roboto"/>
                  <a:ea typeface="Roboto"/>
                  <a:cs typeface="Roboto"/>
                  <a:sym typeface="Roboto"/>
                  <a:hlinkClick r:id="rId10">
                    <a:extLst>
                      <a:ext uri="{A12FA001-AC4F-418D-AE19-62706E023703}">
                        <ahyp:hlinkClr xmlns="" xmlns:ahyp="http://schemas.microsoft.com/office/drawing/2018/hyperlinkcolor" val="tx"/>
                      </a:ext>
                    </a:extLst>
                  </a:hlinkClick>
                </a:rPr>
                <a:t>www.uv.es</a:t>
              </a:r>
              <a:endParaRPr sz="1000" b="0" i="0" u="none" strike="noStrike" cap="none">
                <a:solidFill>
                  <a:srgbClr val="414042"/>
                </a:solidFill>
                <a:latin typeface="Roboto"/>
                <a:ea typeface="Roboto"/>
                <a:cs typeface="Roboto"/>
                <a:sym typeface="Roboto"/>
              </a:endParaRPr>
            </a:p>
          </p:txBody>
        </p:sp>
      </p:grpSp>
      <p:grpSp>
        <p:nvGrpSpPr>
          <p:cNvPr id="105" name="Google Shape;105;p2"/>
          <p:cNvGrpSpPr/>
          <p:nvPr/>
        </p:nvGrpSpPr>
        <p:grpSpPr>
          <a:xfrm>
            <a:off x="2776075" y="4478327"/>
            <a:ext cx="2543175" cy="1592961"/>
            <a:chOff x="4517932" y="3531206"/>
            <a:chExt cx="2543175" cy="1592961"/>
          </a:xfrm>
        </p:grpSpPr>
        <p:pic>
          <p:nvPicPr>
            <p:cNvPr id="106" name="Google Shape;106;p2"/>
            <p:cNvPicPr preferRelativeResize="0"/>
            <p:nvPr/>
          </p:nvPicPr>
          <p:blipFill rotWithShape="1">
            <a:blip r:embed="rId11">
              <a:alphaModFix/>
            </a:blip>
            <a:srcRect/>
            <a:stretch/>
          </p:blipFill>
          <p:spPr>
            <a:xfrm>
              <a:off x="4517932" y="3531206"/>
              <a:ext cx="2543175" cy="1020916"/>
            </a:xfrm>
            <a:prstGeom prst="rect">
              <a:avLst/>
            </a:prstGeom>
            <a:noFill/>
            <a:ln>
              <a:noFill/>
            </a:ln>
          </p:spPr>
        </p:pic>
        <p:sp>
          <p:nvSpPr>
            <p:cNvPr id="107" name="Google Shape;107;p2"/>
            <p:cNvSpPr txBox="1"/>
            <p:nvPr/>
          </p:nvSpPr>
          <p:spPr>
            <a:xfrm>
              <a:off x="4824413" y="4570169"/>
              <a:ext cx="2037497" cy="55399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b="0" i="0" u="none" strike="noStrike" cap="none">
                  <a:solidFill>
                    <a:srgbClr val="203864"/>
                  </a:solidFill>
                  <a:latin typeface="Roboto"/>
                  <a:ea typeface="Roboto"/>
                  <a:cs typeface="Roboto"/>
                  <a:sym typeface="Roboto"/>
                </a:rPr>
                <a:t>media k GmbH</a:t>
              </a:r>
              <a:endParaRPr/>
            </a:p>
            <a:p>
              <a:pPr marL="0" marR="0" lvl="0" indent="0" algn="ctr" rtl="0">
                <a:spcBef>
                  <a:spcPts val="0"/>
                </a:spcBef>
                <a:spcAft>
                  <a:spcPts val="0"/>
                </a:spcAft>
                <a:buNone/>
              </a:pPr>
              <a:r>
                <a:rPr lang="en-US" sz="1000" b="0" i="0" u="none" strike="noStrike" cap="none">
                  <a:solidFill>
                    <a:srgbClr val="414042"/>
                  </a:solidFill>
                  <a:latin typeface="Roboto"/>
                  <a:ea typeface="Roboto"/>
                  <a:cs typeface="Roboto"/>
                  <a:sym typeface="Roboto"/>
                </a:rPr>
                <a:t>Bad Mergentheim, ALLEMAGNE</a:t>
              </a:r>
              <a:endParaRPr/>
            </a:p>
            <a:p>
              <a:pPr marL="0" marR="0" lvl="0" indent="0" algn="ctr" rtl="0">
                <a:spcBef>
                  <a:spcPts val="0"/>
                </a:spcBef>
                <a:spcAft>
                  <a:spcPts val="0"/>
                </a:spcAft>
                <a:buNone/>
              </a:pPr>
              <a:r>
                <a:rPr lang="en-US" sz="1000" b="0" i="0" u="sng" strike="noStrike" cap="none">
                  <a:solidFill>
                    <a:srgbClr val="D71920"/>
                  </a:solidFill>
                  <a:latin typeface="Roboto"/>
                  <a:ea typeface="Roboto"/>
                  <a:cs typeface="Roboto"/>
                  <a:sym typeface="Roboto"/>
                  <a:hlinkClick r:id="rId12">
                    <a:extLst>
                      <a:ext uri="{A12FA001-AC4F-418D-AE19-62706E023703}">
                        <ahyp:hlinkClr xmlns="" xmlns:ahyp="http://schemas.microsoft.com/office/drawing/2018/hyperlinkcolor" val="tx"/>
                      </a:ext>
                    </a:extLst>
                  </a:hlinkClick>
                </a:rPr>
                <a:t>www.media-k.eu</a:t>
              </a:r>
              <a:endParaRPr sz="1000" b="0" i="0" u="none" strike="noStrike" cap="none">
                <a:solidFill>
                  <a:srgbClr val="414042"/>
                </a:solidFill>
                <a:latin typeface="Roboto"/>
                <a:ea typeface="Roboto"/>
                <a:cs typeface="Roboto"/>
                <a:sym typeface="Roboto"/>
              </a:endParaRPr>
            </a:p>
          </p:txBody>
        </p:sp>
      </p:grpSp>
      <p:grpSp>
        <p:nvGrpSpPr>
          <p:cNvPr id="108" name="Google Shape;108;p2"/>
          <p:cNvGrpSpPr/>
          <p:nvPr/>
        </p:nvGrpSpPr>
        <p:grpSpPr>
          <a:xfrm>
            <a:off x="2859813" y="1422238"/>
            <a:ext cx="1973150" cy="2726448"/>
            <a:chOff x="9320178" y="2976204"/>
            <a:chExt cx="1973150" cy="2726448"/>
          </a:xfrm>
        </p:grpSpPr>
        <p:pic>
          <p:nvPicPr>
            <p:cNvPr id="109" name="Google Shape;109;p2"/>
            <p:cNvPicPr preferRelativeResize="0"/>
            <p:nvPr/>
          </p:nvPicPr>
          <p:blipFill rotWithShape="1">
            <a:blip r:embed="rId13">
              <a:alphaModFix/>
            </a:blip>
            <a:srcRect/>
            <a:stretch/>
          </p:blipFill>
          <p:spPr>
            <a:xfrm>
              <a:off x="9320178" y="2976204"/>
              <a:ext cx="1962150" cy="2152650"/>
            </a:xfrm>
            <a:prstGeom prst="rect">
              <a:avLst/>
            </a:prstGeom>
            <a:noFill/>
            <a:ln>
              <a:noFill/>
            </a:ln>
          </p:spPr>
        </p:pic>
        <p:sp>
          <p:nvSpPr>
            <p:cNvPr id="110" name="Google Shape;110;p2"/>
            <p:cNvSpPr txBox="1"/>
            <p:nvPr/>
          </p:nvSpPr>
          <p:spPr>
            <a:xfrm>
              <a:off x="9331178" y="5148654"/>
              <a:ext cx="1962150" cy="55399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00" b="0" i="0" u="none" strike="noStrike" cap="none">
                  <a:solidFill>
                    <a:srgbClr val="203864"/>
                  </a:solidFill>
                  <a:latin typeface="Roboto"/>
                  <a:ea typeface="Roboto"/>
                  <a:cs typeface="Roboto"/>
                  <a:sym typeface="Roboto"/>
                </a:rPr>
                <a:t>OXFAM ITALIA INTERCULTURA</a:t>
              </a:r>
              <a:endParaRPr/>
            </a:p>
            <a:p>
              <a:pPr marL="0" marR="0" lvl="0" indent="0" algn="ctr" rtl="0">
                <a:spcBef>
                  <a:spcPts val="0"/>
                </a:spcBef>
                <a:spcAft>
                  <a:spcPts val="0"/>
                </a:spcAft>
                <a:buNone/>
              </a:pPr>
              <a:r>
                <a:rPr lang="en-US" sz="1000" b="0" i="0" u="none" strike="noStrike" cap="none">
                  <a:solidFill>
                    <a:srgbClr val="414042"/>
                  </a:solidFill>
                  <a:latin typeface="Roboto"/>
                  <a:ea typeface="Roboto"/>
                  <a:cs typeface="Roboto"/>
                  <a:sym typeface="Roboto"/>
                </a:rPr>
                <a:t>AREZZO, ITALIE</a:t>
              </a:r>
              <a:endParaRPr/>
            </a:p>
            <a:p>
              <a:pPr marL="0" marR="0" lvl="0" indent="0" algn="ctr" rtl="0">
                <a:spcBef>
                  <a:spcPts val="0"/>
                </a:spcBef>
                <a:spcAft>
                  <a:spcPts val="0"/>
                </a:spcAft>
                <a:buNone/>
              </a:pPr>
              <a:r>
                <a:rPr lang="en-US" sz="1000" b="0" i="0" u="sng" strike="noStrike" cap="none">
                  <a:solidFill>
                    <a:srgbClr val="D71920"/>
                  </a:solidFill>
                  <a:latin typeface="Roboto"/>
                  <a:ea typeface="Roboto"/>
                  <a:cs typeface="Roboto"/>
                  <a:sym typeface="Roboto"/>
                  <a:hlinkClick r:id="rId14">
                    <a:extLst>
                      <a:ext uri="{A12FA001-AC4F-418D-AE19-62706E023703}">
                        <ahyp:hlinkClr xmlns="" xmlns:ahyp="http://schemas.microsoft.com/office/drawing/2018/hyperlinkcolor" val="tx"/>
                      </a:ext>
                    </a:extLst>
                  </a:hlinkClick>
                </a:rPr>
                <a:t>www.oxfamitalia.org/</a:t>
              </a:r>
              <a:endParaRPr sz="1000" b="0" i="0" u="none" strike="noStrike" cap="none">
                <a:solidFill>
                  <a:srgbClr val="414042"/>
                </a:solidFill>
                <a:latin typeface="Roboto"/>
                <a:ea typeface="Roboto"/>
                <a:cs typeface="Roboto"/>
                <a:sym typeface="Roboto"/>
              </a:endParaRPr>
            </a:p>
          </p:txBody>
        </p:sp>
      </p:grpSp>
      <p:sp>
        <p:nvSpPr>
          <p:cNvPr id="111" name="Google Shape;111;p2"/>
          <p:cNvSpPr txBox="1"/>
          <p:nvPr/>
        </p:nvSpPr>
        <p:spPr>
          <a:xfrm>
            <a:off x="5662539" y="3702651"/>
            <a:ext cx="8558520" cy="60016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100" b="0" i="0" u="none" strike="noStrike" cap="none">
                <a:solidFill>
                  <a:srgbClr val="203864"/>
                </a:solidFill>
                <a:latin typeface="Roboto"/>
                <a:ea typeface="Roboto"/>
                <a:cs typeface="Roboto"/>
                <a:sym typeface="Roboto"/>
              </a:rPr>
              <a:t>CONNEXIONS</a:t>
            </a:r>
            <a:endParaRPr/>
          </a:p>
          <a:p>
            <a:pPr marL="0" marR="0" lvl="0" indent="0" algn="ctr" rtl="0">
              <a:spcBef>
                <a:spcPts val="0"/>
              </a:spcBef>
              <a:spcAft>
                <a:spcPts val="0"/>
              </a:spcAft>
              <a:buNone/>
            </a:pPr>
            <a:r>
              <a:rPr lang="en-US" sz="1100" b="0" i="0" u="none" strike="noStrike" cap="none">
                <a:solidFill>
                  <a:srgbClr val="414042"/>
                </a:solidFill>
                <a:latin typeface="Roboto"/>
                <a:ea typeface="Roboto"/>
                <a:cs typeface="Roboto"/>
                <a:sym typeface="Roboto"/>
              </a:rPr>
              <a:t>ATHENES, GRECE</a:t>
            </a:r>
            <a:endParaRPr/>
          </a:p>
          <a:p>
            <a:pPr marL="0" marR="0" lvl="0" indent="0" algn="ctr" rtl="0">
              <a:spcBef>
                <a:spcPts val="0"/>
              </a:spcBef>
              <a:spcAft>
                <a:spcPts val="0"/>
              </a:spcAft>
              <a:buNone/>
            </a:pPr>
            <a:r>
              <a:rPr lang="en-US" sz="1100" b="0" i="0" u="sng" strike="noStrike" cap="none">
                <a:solidFill>
                  <a:srgbClr val="D71920"/>
                </a:solidFill>
                <a:latin typeface="Roboto"/>
                <a:ea typeface="Roboto"/>
                <a:cs typeface="Roboto"/>
                <a:sym typeface="Roboto"/>
                <a:hlinkClick r:id="rId15">
                  <a:extLst>
                    <a:ext uri="{A12FA001-AC4F-418D-AE19-62706E023703}">
                      <ahyp:hlinkClr xmlns="" xmlns:ahyp="http://schemas.microsoft.com/office/drawing/2018/hyperlinkcolor" val="tx"/>
                    </a:ext>
                  </a:extLst>
                </a:hlinkClick>
              </a:rPr>
              <a:t>www.connexions.gr </a:t>
            </a:r>
            <a:endParaRPr sz="1100" b="0" i="0" u="none" strike="noStrike" cap="none">
              <a:solidFill>
                <a:srgbClr val="414042"/>
              </a:solidFill>
              <a:latin typeface="Roboto"/>
              <a:ea typeface="Roboto"/>
              <a:cs typeface="Roboto"/>
              <a:sym typeface="Roboto"/>
            </a:endParaRPr>
          </a:p>
        </p:txBody>
      </p:sp>
      <p:pic>
        <p:nvPicPr>
          <p:cNvPr id="112" name="Google Shape;112;p2"/>
          <p:cNvPicPr preferRelativeResize="0"/>
          <p:nvPr/>
        </p:nvPicPr>
        <p:blipFill rotWithShape="1">
          <a:blip r:embed="rId16">
            <a:alphaModFix/>
          </a:blip>
          <a:srcRect/>
          <a:stretch/>
        </p:blipFill>
        <p:spPr>
          <a:xfrm>
            <a:off x="588861" y="4109931"/>
            <a:ext cx="2083037" cy="1322563"/>
          </a:xfrm>
          <a:prstGeom prst="rect">
            <a:avLst/>
          </a:prstGeom>
          <a:noFill/>
          <a:ln>
            <a:noFill/>
          </a:ln>
        </p:spPr>
      </p:pic>
      <p:pic>
        <p:nvPicPr>
          <p:cNvPr id="113" name="Google Shape;113;p2"/>
          <p:cNvPicPr preferRelativeResize="0"/>
          <p:nvPr/>
        </p:nvPicPr>
        <p:blipFill rotWithShape="1">
          <a:blip r:embed="rId17">
            <a:alphaModFix/>
          </a:blip>
          <a:srcRect/>
          <a:stretch/>
        </p:blipFill>
        <p:spPr>
          <a:xfrm>
            <a:off x="8766354" y="4519731"/>
            <a:ext cx="2158782" cy="886067"/>
          </a:xfrm>
          <a:prstGeom prst="rect">
            <a:avLst/>
          </a:prstGeom>
          <a:noFill/>
          <a:ln>
            <a:noFill/>
          </a:ln>
        </p:spPr>
      </p:pic>
      <p:sp>
        <p:nvSpPr>
          <p:cNvPr id="114" name="Google Shape;114;p2"/>
          <p:cNvSpPr txBox="1"/>
          <p:nvPr/>
        </p:nvSpPr>
        <p:spPr>
          <a:xfrm>
            <a:off x="5662539" y="5551538"/>
            <a:ext cx="8558520" cy="60016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100" b="0" i="0" u="none" strike="noStrike" cap="none">
                <a:solidFill>
                  <a:srgbClr val="203864"/>
                </a:solidFill>
                <a:latin typeface="Roboto"/>
                <a:ea typeface="Roboto"/>
                <a:cs typeface="Roboto"/>
                <a:sym typeface="Roboto"/>
              </a:rPr>
              <a:t>AMSED</a:t>
            </a:r>
            <a:endParaRPr/>
          </a:p>
          <a:p>
            <a:pPr marL="0" marR="0" lvl="0" indent="0" algn="ctr" rtl="0">
              <a:spcBef>
                <a:spcPts val="0"/>
              </a:spcBef>
              <a:spcAft>
                <a:spcPts val="0"/>
              </a:spcAft>
              <a:buNone/>
            </a:pPr>
            <a:r>
              <a:rPr lang="en-US" sz="1100" b="0" i="0" u="none" strike="noStrike" cap="none">
                <a:solidFill>
                  <a:srgbClr val="414042"/>
                </a:solidFill>
                <a:latin typeface="Roboto"/>
                <a:ea typeface="Roboto"/>
                <a:cs typeface="Roboto"/>
                <a:sym typeface="Roboto"/>
              </a:rPr>
              <a:t>STRASBOURG, FRANCE</a:t>
            </a:r>
            <a:endParaRPr/>
          </a:p>
          <a:p>
            <a:pPr marL="0" marR="0" lvl="0" indent="0" algn="ctr" rtl="0">
              <a:spcBef>
                <a:spcPts val="0"/>
              </a:spcBef>
              <a:spcAft>
                <a:spcPts val="0"/>
              </a:spcAft>
              <a:buNone/>
            </a:pPr>
            <a:r>
              <a:rPr lang="en-US" sz="1100" b="0" i="0" u="sng" strike="noStrike" cap="none">
                <a:solidFill>
                  <a:srgbClr val="D71920"/>
                </a:solidFill>
                <a:latin typeface="Roboto"/>
                <a:ea typeface="Roboto"/>
                <a:cs typeface="Roboto"/>
                <a:sym typeface="Roboto"/>
                <a:hlinkClick r:id="rId18">
                  <a:extLst>
                    <a:ext uri="{A12FA001-AC4F-418D-AE19-62706E023703}">
                      <ahyp:hlinkClr xmlns="" xmlns:ahyp="http://schemas.microsoft.com/office/drawing/2018/hyperlinkcolor" val="tx"/>
                    </a:ext>
                  </a:extLst>
                </a:hlinkClick>
              </a:rPr>
              <a:t>www.amsed.fr </a:t>
            </a:r>
            <a:endParaRPr sz="1100" b="0" i="0" u="none" strike="noStrike" cap="none">
              <a:solidFill>
                <a:srgbClr val="414042"/>
              </a:solidFill>
              <a:latin typeface="Roboto"/>
              <a:ea typeface="Roboto"/>
              <a:cs typeface="Roboto"/>
              <a:sym typeface="Roboto"/>
            </a:endParaRPr>
          </a:p>
        </p:txBody>
      </p:sp>
      <p:sp>
        <p:nvSpPr>
          <p:cNvPr id="115" name="Google Shape;115;p2"/>
          <p:cNvSpPr txBox="1"/>
          <p:nvPr/>
        </p:nvSpPr>
        <p:spPr>
          <a:xfrm>
            <a:off x="-2994706" y="5494738"/>
            <a:ext cx="8558520" cy="60016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100" b="0" i="0" u="none" strike="noStrike" cap="none">
                <a:solidFill>
                  <a:srgbClr val="203864"/>
                </a:solidFill>
                <a:latin typeface="Roboto"/>
                <a:ea typeface="Roboto"/>
                <a:cs typeface="Roboto"/>
                <a:sym typeface="Roboto"/>
              </a:rPr>
              <a:t>RESET</a:t>
            </a:r>
            <a:endParaRPr/>
          </a:p>
          <a:p>
            <a:pPr marL="0" marR="0" lvl="0" indent="0" algn="ctr" rtl="0">
              <a:spcBef>
                <a:spcPts val="0"/>
              </a:spcBef>
              <a:spcAft>
                <a:spcPts val="0"/>
              </a:spcAft>
              <a:buNone/>
            </a:pPr>
            <a:r>
              <a:rPr lang="en-US" sz="1100" b="0" i="0" u="none" strike="noStrike" cap="none">
                <a:solidFill>
                  <a:srgbClr val="414042"/>
                </a:solidFill>
                <a:latin typeface="Roboto"/>
                <a:ea typeface="Roboto"/>
                <a:cs typeface="Roboto"/>
                <a:sym typeface="Roboto"/>
              </a:rPr>
              <a:t>CHYPRE</a:t>
            </a:r>
            <a:endParaRPr/>
          </a:p>
          <a:p>
            <a:pPr marL="0" marR="0" lvl="0" indent="0" algn="ctr" rtl="0">
              <a:spcBef>
                <a:spcPts val="0"/>
              </a:spcBef>
              <a:spcAft>
                <a:spcPts val="0"/>
              </a:spcAft>
              <a:buNone/>
            </a:pPr>
            <a:r>
              <a:rPr lang="en-US" sz="1100" b="0" i="0" u="sng" strike="noStrike" cap="none">
                <a:solidFill>
                  <a:srgbClr val="D71920"/>
                </a:solidFill>
                <a:latin typeface="Roboto"/>
                <a:ea typeface="Roboto"/>
                <a:cs typeface="Roboto"/>
                <a:sym typeface="Roboto"/>
                <a:hlinkClick r:id="rId19">
                  <a:extLst>
                    <a:ext uri="{A12FA001-AC4F-418D-AE19-62706E023703}">
                      <ahyp:hlinkClr xmlns="" xmlns:ahyp="http://schemas.microsoft.com/office/drawing/2018/hyperlinkcolor" val="tx"/>
                    </a:ext>
                  </a:extLst>
                </a:hlinkClick>
              </a:rPr>
              <a:t>www.resetcy.com  </a:t>
            </a:r>
            <a:endParaRPr sz="1100" b="0" i="0" u="none" strike="noStrike" cap="none">
              <a:solidFill>
                <a:srgbClr val="414042"/>
              </a:solidFill>
              <a:latin typeface="Roboto"/>
              <a:ea typeface="Roboto"/>
              <a:cs typeface="Roboto"/>
              <a:sym typeface="Roboto"/>
            </a:endParaRPr>
          </a:p>
        </p:txBody>
      </p:sp>
      <p:pic>
        <p:nvPicPr>
          <p:cNvPr id="116" name="Google Shape;116;p2" descr="Εικόνα που περιέχει γραφικά, κείμενο, γραφιστική, γραμματοσειρά&#10;&#10;Περιγραφή που δημιουργήθηκε αυτόματα"/>
          <p:cNvPicPr preferRelativeResize="0"/>
          <p:nvPr/>
        </p:nvPicPr>
        <p:blipFill rotWithShape="1">
          <a:blip r:embed="rId20">
            <a:alphaModFix/>
          </a:blip>
          <a:srcRect/>
          <a:stretch/>
        </p:blipFill>
        <p:spPr>
          <a:xfrm>
            <a:off x="6337502" y="3609276"/>
            <a:ext cx="2687298" cy="812537"/>
          </a:xfrm>
          <a:prstGeom prst="rect">
            <a:avLst/>
          </a:prstGeom>
          <a:noFill/>
          <a:ln>
            <a:noFill/>
          </a:ln>
        </p:spPr>
      </p:pic>
      <p:pic>
        <p:nvPicPr>
          <p:cNvPr id="117" name="Google Shape;117;p2" descr="A close up of a logo&#10;&#10;Description automatically generated"/>
          <p:cNvPicPr preferRelativeResize="0"/>
          <p:nvPr/>
        </p:nvPicPr>
        <p:blipFill rotWithShape="1">
          <a:blip r:embed="rId21">
            <a:alphaModFix/>
          </a:blip>
          <a:srcRect/>
          <a:stretch/>
        </p:blipFill>
        <p:spPr>
          <a:xfrm>
            <a:off x="267150" y="1608940"/>
            <a:ext cx="2543175" cy="1038225"/>
          </a:xfrm>
          <a:prstGeom prst="rect">
            <a:avLst/>
          </a:prstGeom>
          <a:noFill/>
          <a:ln>
            <a:noFill/>
          </a:ln>
        </p:spPr>
      </p:pic>
      <p:pic>
        <p:nvPicPr>
          <p:cNvPr id="118" name="Google Shape;118;p2"/>
          <p:cNvPicPr preferRelativeResize="0"/>
          <p:nvPr/>
        </p:nvPicPr>
        <p:blipFill rotWithShape="1">
          <a:blip r:embed="rId22">
            <a:alphaModFix/>
          </a:blip>
          <a:srcRect/>
          <a:stretch/>
        </p:blipFill>
        <p:spPr>
          <a:xfrm>
            <a:off x="2949707" y="1129701"/>
            <a:ext cx="1971950" cy="2238687"/>
          </a:xfrm>
          <a:prstGeom prst="rect">
            <a:avLst/>
          </a:prstGeom>
          <a:noFill/>
          <a:ln>
            <a:noFill/>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3"/>
          <p:cNvSpPr txBox="1">
            <a:spLocks noGrp="1"/>
          </p:cNvSpPr>
          <p:nvPr>
            <p:ph type="title"/>
          </p:nvPr>
        </p:nvSpPr>
        <p:spPr>
          <a:xfrm>
            <a:off x="558000" y="1080000"/>
            <a:ext cx="11059692" cy="7281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03864"/>
              </a:buClr>
              <a:buSzPts val="3200"/>
              <a:buFont typeface="Calibri"/>
              <a:buNone/>
            </a:pPr>
            <a:r>
              <a:rPr lang="en-US" sz="3200"/>
              <a:t>Vérifier le résultat de l'auto-apprentissage</a:t>
            </a:r>
            <a:endParaRPr sz="3200"/>
          </a:p>
        </p:txBody>
      </p:sp>
      <p:sp>
        <p:nvSpPr>
          <p:cNvPr id="124" name="Google Shape;124;p3"/>
          <p:cNvSpPr txBox="1">
            <a:spLocks noGrp="1"/>
          </p:cNvSpPr>
          <p:nvPr>
            <p:ph type="body" idx="1"/>
          </p:nvPr>
        </p:nvSpPr>
        <p:spPr>
          <a:xfrm>
            <a:off x="557999" y="1808163"/>
            <a:ext cx="11059693" cy="4592900"/>
          </a:xfrm>
          <a:prstGeom prst="rect">
            <a:avLst/>
          </a:prstGeom>
          <a:noFill/>
          <a:ln>
            <a:noFill/>
          </a:ln>
        </p:spPr>
        <p:txBody>
          <a:bodyPr spcFirstLastPara="1" wrap="square" lIns="91425" tIns="45700" rIns="91425" bIns="45700" anchor="t" anchorCtr="0">
            <a:normAutofit/>
          </a:bodyPr>
          <a:lstStyle/>
          <a:p>
            <a:pPr marL="228600" lvl="0" indent="-228600" algn="just" rtl="0">
              <a:lnSpc>
                <a:spcPct val="110000"/>
              </a:lnSpc>
              <a:spcBef>
                <a:spcPts val="0"/>
              </a:spcBef>
              <a:spcAft>
                <a:spcPts val="0"/>
              </a:spcAft>
              <a:buSzPts val="1800"/>
              <a:buChar char="▪"/>
            </a:pPr>
            <a:r>
              <a:rPr lang="en-US" sz="1800">
                <a:solidFill>
                  <a:srgbClr val="000000"/>
                </a:solidFill>
              </a:rPr>
              <a:t>Cette session peut être organisée en face à face ou en ligne. </a:t>
            </a:r>
            <a:endParaRPr sz="1800"/>
          </a:p>
          <a:p>
            <a:pPr marL="228600" lvl="0" indent="-228600" algn="just" rtl="0">
              <a:lnSpc>
                <a:spcPct val="110000"/>
              </a:lnSpc>
              <a:spcBef>
                <a:spcPts val="1200"/>
              </a:spcBef>
              <a:spcAft>
                <a:spcPts val="0"/>
              </a:spcAft>
              <a:buSzPts val="1800"/>
              <a:buChar char="▪"/>
            </a:pPr>
            <a:r>
              <a:rPr lang="en-US" sz="1800">
                <a:solidFill>
                  <a:srgbClr val="000000"/>
                </a:solidFill>
              </a:rPr>
              <a:t>Les apprenants sont invités à présenter leur plan d'utilisation des applications de services de santé liées à leur propre personne ou à un ami ou un parent. Il leur est demandé quels types de défis ils ont rencontrés - s'il y en a - et comment ils y ont fait face.</a:t>
            </a:r>
            <a:endParaRPr/>
          </a:p>
          <a:p>
            <a:pPr marL="0" lvl="0" indent="0" algn="just" rtl="0">
              <a:lnSpc>
                <a:spcPct val="110000"/>
              </a:lnSpc>
              <a:spcBef>
                <a:spcPts val="1200"/>
              </a:spcBef>
              <a:spcAft>
                <a:spcPts val="0"/>
              </a:spcAft>
              <a:buSzPts val="1800"/>
              <a:buNone/>
            </a:pPr>
            <a:r>
              <a:rPr lang="en-US" sz="1800">
                <a:solidFill>
                  <a:srgbClr val="000000"/>
                </a:solidFill>
              </a:rPr>
              <a:t>Le résultat sera </a:t>
            </a:r>
            <a:endParaRPr sz="1800"/>
          </a:p>
          <a:p>
            <a:pPr marL="342900" lvl="0" indent="-342900" algn="l" rtl="0">
              <a:lnSpc>
                <a:spcPct val="110000"/>
              </a:lnSpc>
              <a:spcBef>
                <a:spcPts val="1200"/>
              </a:spcBef>
              <a:spcAft>
                <a:spcPts val="0"/>
              </a:spcAft>
              <a:buSzPts val="1800"/>
              <a:buFont typeface="Noto Sans Symbols"/>
              <a:buChar char="▪"/>
            </a:pPr>
            <a:r>
              <a:rPr lang="en-US" sz="1800">
                <a:solidFill>
                  <a:srgbClr val="000000"/>
                </a:solidFill>
              </a:rPr>
              <a:t>une collection d'exemples d'applications de services de santé dans leur </a:t>
            </a:r>
            <a:r>
              <a:rPr lang="en-US" sz="1800"/>
              <a:t>pays d'arrivée (sur la base de l'identification des applications de santé)</a:t>
            </a:r>
            <a:endParaRPr sz="1800"/>
          </a:p>
          <a:p>
            <a:pPr marL="342900" lvl="0" indent="-342900" algn="l" rtl="0">
              <a:lnSpc>
                <a:spcPct val="110000"/>
              </a:lnSpc>
              <a:spcBef>
                <a:spcPts val="1200"/>
              </a:spcBef>
              <a:spcAft>
                <a:spcPts val="0"/>
              </a:spcAft>
              <a:buSzPts val="1800"/>
              <a:buFont typeface="Noto Sans Symbols"/>
              <a:buChar char="▪"/>
            </a:pPr>
            <a:r>
              <a:rPr lang="en-US" sz="1800"/>
              <a:t>une liste prioritaire de services de santé que les apprenants considèrent comme particulièrement utiles pour eux/un ami/un parent (sur la base du plan d'utilisation des services d'application des soins de santé)</a:t>
            </a:r>
            <a:endParaRPr/>
          </a:p>
          <a:p>
            <a:pPr marL="0" lvl="0" indent="0" algn="just" rtl="0">
              <a:lnSpc>
                <a:spcPct val="110000"/>
              </a:lnSpc>
              <a:spcBef>
                <a:spcPts val="1200"/>
              </a:spcBef>
              <a:spcAft>
                <a:spcPts val="0"/>
              </a:spcAft>
              <a:buSzPts val="1800"/>
              <a:buNone/>
            </a:pPr>
            <a:r>
              <a:rPr lang="en-US" sz="1800" b="1">
                <a:solidFill>
                  <a:srgbClr val="000000"/>
                </a:solidFill>
              </a:rPr>
              <a:t>Ressources :</a:t>
            </a:r>
            <a:endParaRPr sz="1800"/>
          </a:p>
          <a:p>
            <a:pPr marL="228600" lvl="0" indent="-228600" algn="l" rtl="0">
              <a:lnSpc>
                <a:spcPct val="110000"/>
              </a:lnSpc>
              <a:spcBef>
                <a:spcPts val="1200"/>
              </a:spcBef>
              <a:spcAft>
                <a:spcPts val="0"/>
              </a:spcAft>
              <a:buSzPts val="1800"/>
              <a:buChar char="▪"/>
            </a:pPr>
            <a:r>
              <a:rPr lang="en-US" sz="1800"/>
              <a:t>Modèles remplis de 11.2.1 et 11.2.2 (documents WORD)</a:t>
            </a:r>
            <a:endParaRPr sz="1800"/>
          </a:p>
          <a:p>
            <a:pPr marL="228600" lvl="0" indent="-114300" algn="just" rtl="0">
              <a:lnSpc>
                <a:spcPct val="110000"/>
              </a:lnSpc>
              <a:spcBef>
                <a:spcPts val="1200"/>
              </a:spcBef>
              <a:spcAft>
                <a:spcPts val="0"/>
              </a:spcAft>
              <a:buSzPts val="1800"/>
              <a:buNone/>
            </a:pPr>
            <a:endParaRPr sz="1800">
              <a:solidFill>
                <a:srgbClr val="000000"/>
              </a:solidFill>
              <a:latin typeface="Arial"/>
              <a:ea typeface="Arial"/>
              <a:cs typeface="Arial"/>
              <a:sym typeface="Arial"/>
            </a:endParaRPr>
          </a:p>
          <a:p>
            <a:pPr marL="228600" lvl="0" indent="-114300" algn="just" rtl="0">
              <a:lnSpc>
                <a:spcPct val="110000"/>
              </a:lnSpc>
              <a:spcBef>
                <a:spcPts val="1200"/>
              </a:spcBef>
              <a:spcAft>
                <a:spcPts val="0"/>
              </a:spcAft>
              <a:buSzPts val="1800"/>
              <a:buNone/>
            </a:pPr>
            <a:endParaRPr sz="1800">
              <a:latin typeface="Arial"/>
              <a:ea typeface="Arial"/>
              <a:cs typeface="Arial"/>
              <a:sym typeface="Arial"/>
            </a:endParaRPr>
          </a:p>
        </p:txBody>
      </p:sp>
      <p:sp>
        <p:nvSpPr>
          <p:cNvPr id="125" name="Google Shape;125;p3"/>
          <p:cNvSpPr/>
          <p:nvPr/>
        </p:nvSpPr>
        <p:spPr>
          <a:xfrm>
            <a:off x="100230" y="79612"/>
            <a:ext cx="409200" cy="3819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rgbClr val="FFFFFF"/>
                </a:solidFill>
                <a:latin typeface="Gill Sans"/>
                <a:ea typeface="Gill Sans"/>
                <a:cs typeface="Gill Sans"/>
                <a:sym typeface="Gill Sans"/>
              </a:rPr>
              <a:t>1 </a:t>
            </a:r>
            <a:endParaRPr sz="2200" b="1" i="0" u="none" strike="noStrike" cap="none">
              <a:solidFill>
                <a:srgbClr val="FFFFFF"/>
              </a:solidFill>
              <a:latin typeface="Gill Sans"/>
              <a:ea typeface="Gill Sans"/>
              <a:cs typeface="Gill Sans"/>
              <a:sym typeface="Gill Sans"/>
            </a:endParaRPr>
          </a:p>
        </p:txBody>
      </p:sp>
      <p:sp>
        <p:nvSpPr>
          <p:cNvPr id="126" name="Google Shape;126;p3"/>
          <p:cNvSpPr/>
          <p:nvPr/>
        </p:nvSpPr>
        <p:spPr>
          <a:xfrm>
            <a:off x="19844" y="0"/>
            <a:ext cx="777000" cy="545400"/>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27" name="Google Shape;127;p3"/>
          <p:cNvSpPr txBox="1"/>
          <p:nvPr/>
        </p:nvSpPr>
        <p:spPr>
          <a:xfrm>
            <a:off x="796849" y="0"/>
            <a:ext cx="4761000" cy="543600"/>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000000"/>
              </a:buClr>
              <a:buSzPts val="2200"/>
              <a:buFont typeface="Calibri"/>
              <a:buNone/>
            </a:pPr>
            <a:r>
              <a:rPr lang="en-US" sz="2200" b="1" i="0" u="none" strike="noStrike" cap="none">
                <a:solidFill>
                  <a:srgbClr val="000000"/>
                </a:solidFill>
                <a:latin typeface="Calibri"/>
                <a:ea typeface="Calibri"/>
                <a:cs typeface="Calibri"/>
                <a:sym typeface="Calibri"/>
              </a:rPr>
              <a:t>Applications pour les services de santé</a:t>
            </a:r>
            <a:endParaRPr sz="1400" b="0" i="0" u="none" strike="noStrike" cap="none">
              <a:solidFill>
                <a:srgbClr val="000000"/>
              </a:solidFill>
              <a:latin typeface="Arial"/>
              <a:ea typeface="Arial"/>
              <a:cs typeface="Arial"/>
              <a:sym typeface="Arial"/>
            </a:endParaRPr>
          </a:p>
        </p:txBody>
      </p:sp>
      <p:sp>
        <p:nvSpPr>
          <p:cNvPr id="128" name="Google Shape;128;p3"/>
          <p:cNvSpPr/>
          <p:nvPr/>
        </p:nvSpPr>
        <p:spPr>
          <a:xfrm>
            <a:off x="0" y="63455"/>
            <a:ext cx="723600" cy="3819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rgbClr val="FFFFFF"/>
                </a:solidFill>
                <a:latin typeface="Gill Sans"/>
                <a:ea typeface="Gill Sans"/>
                <a:cs typeface="Gill Sans"/>
                <a:sym typeface="Gill Sans"/>
              </a:rPr>
              <a:t>11.4 </a:t>
            </a:r>
            <a:endParaRPr sz="2200" b="1" i="0" u="none" strike="noStrike" cap="none">
              <a:solidFill>
                <a:srgbClr val="FFFFFF"/>
              </a:solidFill>
              <a:latin typeface="Gill Sans"/>
              <a:ea typeface="Gill Sans"/>
              <a:cs typeface="Gill Sans"/>
              <a:sym typeface="Gill Sans"/>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pic>
        <p:nvPicPr>
          <p:cNvPr id="133" name="Google Shape;133;p4" descr="Illustration of speech bubbles"/>
          <p:cNvPicPr preferRelativeResize="0"/>
          <p:nvPr/>
        </p:nvPicPr>
        <p:blipFill rotWithShape="1">
          <a:blip r:embed="rId3">
            <a:alphaModFix/>
          </a:blip>
          <a:srcRect l="13951" t="22662" r="15336" b="22972"/>
          <a:stretch/>
        </p:blipFill>
        <p:spPr>
          <a:xfrm>
            <a:off x="7401292" y="515757"/>
            <a:ext cx="4216400" cy="3241677"/>
          </a:xfrm>
          <a:prstGeom prst="rect">
            <a:avLst/>
          </a:prstGeom>
          <a:noFill/>
          <a:ln>
            <a:noFill/>
          </a:ln>
        </p:spPr>
      </p:pic>
      <p:sp>
        <p:nvSpPr>
          <p:cNvPr id="134" name="Google Shape;134;p4"/>
          <p:cNvSpPr txBox="1">
            <a:spLocks noGrp="1"/>
          </p:cNvSpPr>
          <p:nvPr>
            <p:ph type="title"/>
          </p:nvPr>
        </p:nvSpPr>
        <p:spPr>
          <a:xfrm>
            <a:off x="558000" y="1080000"/>
            <a:ext cx="11059692" cy="728162"/>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03864"/>
              </a:buClr>
              <a:buSzPts val="3200"/>
              <a:buFont typeface="Calibri"/>
              <a:buNone/>
            </a:pPr>
            <a:r>
              <a:rPr lang="en-US" sz="3200"/>
              <a:t>Fournir un retour d'information et discuter </a:t>
            </a:r>
            <a:endParaRPr sz="3200"/>
          </a:p>
        </p:txBody>
      </p:sp>
      <p:sp>
        <p:nvSpPr>
          <p:cNvPr id="135" name="Google Shape;135;p4"/>
          <p:cNvSpPr txBox="1">
            <a:spLocks noGrp="1"/>
          </p:cNvSpPr>
          <p:nvPr>
            <p:ph type="body" idx="1"/>
          </p:nvPr>
        </p:nvSpPr>
        <p:spPr>
          <a:xfrm>
            <a:off x="557999" y="2188029"/>
            <a:ext cx="11059693" cy="4213033"/>
          </a:xfrm>
          <a:prstGeom prst="rect">
            <a:avLst/>
          </a:prstGeom>
          <a:noFill/>
          <a:ln>
            <a:noFill/>
          </a:ln>
        </p:spPr>
        <p:txBody>
          <a:bodyPr spcFirstLastPara="1" wrap="square" lIns="91425" tIns="45700" rIns="91425" bIns="45700" anchor="t" anchorCtr="0">
            <a:normAutofit lnSpcReduction="10000"/>
          </a:bodyPr>
          <a:lstStyle/>
          <a:p>
            <a:pPr marL="228600" lvl="0" indent="-228600" algn="l" rtl="0">
              <a:lnSpc>
                <a:spcPct val="100000"/>
              </a:lnSpc>
              <a:spcBef>
                <a:spcPts val="0"/>
              </a:spcBef>
              <a:spcAft>
                <a:spcPts val="0"/>
              </a:spcAft>
              <a:buSzPts val="2400"/>
              <a:buChar char="▪"/>
            </a:pPr>
            <a:r>
              <a:rPr lang="en-US" sz="2400" i="1"/>
              <a:t>Quelle est l'application la plus </a:t>
            </a:r>
            <a:r>
              <a:rPr lang="en-US" sz="2400" b="1" i="1"/>
              <a:t>intéressante </a:t>
            </a:r>
            <a:r>
              <a:rPr lang="en-US" sz="2400" i="1"/>
              <a:t>?</a:t>
            </a:r>
            <a:endParaRPr/>
          </a:p>
          <a:p>
            <a:pPr marL="228600" lvl="0" indent="-228600" algn="l" rtl="0">
              <a:lnSpc>
                <a:spcPct val="100000"/>
              </a:lnSpc>
              <a:spcBef>
                <a:spcPts val="2400"/>
              </a:spcBef>
              <a:spcAft>
                <a:spcPts val="0"/>
              </a:spcAft>
              <a:buSzPts val="2400"/>
              <a:buChar char="▪"/>
            </a:pPr>
            <a:r>
              <a:rPr lang="en-US" sz="2400" i="1"/>
              <a:t>Quelle application a été la plus </a:t>
            </a:r>
            <a:r>
              <a:rPr lang="en-US" sz="2400" b="1" i="1"/>
              <a:t>difficile à </a:t>
            </a:r>
            <a:r>
              <a:rPr lang="en-US" sz="2400" i="1"/>
              <a:t>trouver ? </a:t>
            </a:r>
            <a:endParaRPr/>
          </a:p>
          <a:p>
            <a:pPr marL="228600" lvl="0" indent="-228600" algn="l" rtl="0">
              <a:lnSpc>
                <a:spcPct val="100000"/>
              </a:lnSpc>
              <a:spcBef>
                <a:spcPts val="2400"/>
              </a:spcBef>
              <a:spcAft>
                <a:spcPts val="0"/>
              </a:spcAft>
              <a:buSzPts val="2400"/>
              <a:buChar char="▪"/>
            </a:pPr>
            <a:r>
              <a:rPr lang="en-US" sz="2400" i="1"/>
              <a:t>Quels </a:t>
            </a:r>
            <a:r>
              <a:rPr lang="en-US" sz="2400" b="1" i="1"/>
              <a:t>obstacles </a:t>
            </a:r>
            <a:r>
              <a:rPr lang="en-US" sz="2400" i="1"/>
              <a:t>avez-vous rencontrés, le cas échéant, au cours de votre navigation dans l'application ?</a:t>
            </a:r>
            <a:endParaRPr/>
          </a:p>
          <a:p>
            <a:pPr marL="228600" lvl="0" indent="-228600" algn="l" rtl="0">
              <a:lnSpc>
                <a:spcPct val="100000"/>
              </a:lnSpc>
              <a:spcBef>
                <a:spcPts val="2400"/>
              </a:spcBef>
              <a:spcAft>
                <a:spcPts val="0"/>
              </a:spcAft>
              <a:buSzPts val="2400"/>
              <a:buChar char="▪"/>
            </a:pPr>
            <a:r>
              <a:rPr lang="en-US" sz="2400" i="1"/>
              <a:t>Quelles sont les fonctionnalités de l'application qui </a:t>
            </a:r>
            <a:r>
              <a:rPr lang="en-US" sz="2400" b="1" i="1"/>
              <a:t>ont facilité </a:t>
            </a:r>
            <a:r>
              <a:rPr lang="en-US" sz="2400" i="1"/>
              <a:t>et celles qui ont </a:t>
            </a:r>
            <a:r>
              <a:rPr lang="en-US" sz="2400" b="1" i="1"/>
              <a:t>compliqué </a:t>
            </a:r>
            <a:r>
              <a:rPr lang="en-US" sz="2400" i="1"/>
              <a:t>votre navigation et votre expérience globale ?</a:t>
            </a:r>
            <a:endParaRPr/>
          </a:p>
          <a:p>
            <a:pPr marL="0" lvl="0" indent="0" algn="l" rtl="0">
              <a:lnSpc>
                <a:spcPct val="100000"/>
              </a:lnSpc>
              <a:spcBef>
                <a:spcPts val="2400"/>
              </a:spcBef>
              <a:spcAft>
                <a:spcPts val="0"/>
              </a:spcAft>
              <a:buSzPts val="2400"/>
              <a:buNone/>
            </a:pPr>
            <a:r>
              <a:rPr lang="en-US" sz="2400" i="1"/>
              <a:t>Enfin, le formateur félicite les apprenants pour leur expérience d'apprentissage et les résultats obtenus.</a:t>
            </a:r>
            <a:endParaRPr/>
          </a:p>
        </p:txBody>
      </p:sp>
      <p:sp>
        <p:nvSpPr>
          <p:cNvPr id="136" name="Google Shape;136;p4"/>
          <p:cNvSpPr txBox="1"/>
          <p:nvPr/>
        </p:nvSpPr>
        <p:spPr>
          <a:xfrm>
            <a:off x="6032864" y="6503930"/>
            <a:ext cx="6159136"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b="0" i="0" u="sng" strike="noStrike" cap="none">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Conçu par Freepik</a:t>
            </a:r>
            <a:endParaRPr sz="1200" b="0" i="0" u="none" strike="noStrike" cap="none">
              <a:solidFill>
                <a:schemeClr val="dk1"/>
              </a:solidFill>
              <a:latin typeface="Calibri"/>
              <a:ea typeface="Calibri"/>
              <a:cs typeface="Calibri"/>
              <a:sym typeface="Calibri"/>
            </a:endParaRPr>
          </a:p>
        </p:txBody>
      </p:sp>
      <p:sp>
        <p:nvSpPr>
          <p:cNvPr id="137" name="Google Shape;137;p4"/>
          <p:cNvSpPr/>
          <p:nvPr/>
        </p:nvSpPr>
        <p:spPr>
          <a:xfrm>
            <a:off x="100230" y="79612"/>
            <a:ext cx="409200" cy="3819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rgbClr val="FFFFFF"/>
                </a:solidFill>
                <a:latin typeface="Gill Sans"/>
                <a:ea typeface="Gill Sans"/>
                <a:cs typeface="Gill Sans"/>
                <a:sym typeface="Gill Sans"/>
              </a:rPr>
              <a:t>1 </a:t>
            </a:r>
            <a:endParaRPr sz="2200" b="1" i="0" u="none" strike="noStrike" cap="none">
              <a:solidFill>
                <a:srgbClr val="FFFFFF"/>
              </a:solidFill>
              <a:latin typeface="Gill Sans"/>
              <a:ea typeface="Gill Sans"/>
              <a:cs typeface="Gill Sans"/>
              <a:sym typeface="Gill Sans"/>
            </a:endParaRPr>
          </a:p>
        </p:txBody>
      </p:sp>
      <p:sp>
        <p:nvSpPr>
          <p:cNvPr id="138" name="Google Shape;138;p4"/>
          <p:cNvSpPr/>
          <p:nvPr/>
        </p:nvSpPr>
        <p:spPr>
          <a:xfrm>
            <a:off x="19844" y="0"/>
            <a:ext cx="777000" cy="545400"/>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139" name="Google Shape;139;p4"/>
          <p:cNvSpPr txBox="1"/>
          <p:nvPr/>
        </p:nvSpPr>
        <p:spPr>
          <a:xfrm>
            <a:off x="796849" y="0"/>
            <a:ext cx="4761000" cy="543600"/>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000000"/>
              </a:buClr>
              <a:buSzPts val="2200"/>
              <a:buFont typeface="Calibri"/>
              <a:buNone/>
            </a:pPr>
            <a:r>
              <a:rPr lang="en-US" sz="2200" b="1" i="0" u="none" strike="noStrike" cap="none">
                <a:solidFill>
                  <a:srgbClr val="000000"/>
                </a:solidFill>
                <a:latin typeface="Calibri"/>
                <a:ea typeface="Calibri"/>
                <a:cs typeface="Calibri"/>
                <a:sym typeface="Calibri"/>
              </a:rPr>
              <a:t>Applications pour les services de santé</a:t>
            </a:r>
            <a:endParaRPr sz="1400" b="0" i="0" u="none" strike="noStrike" cap="none">
              <a:solidFill>
                <a:srgbClr val="000000"/>
              </a:solidFill>
              <a:latin typeface="Arial"/>
              <a:ea typeface="Arial"/>
              <a:cs typeface="Arial"/>
              <a:sym typeface="Arial"/>
            </a:endParaRPr>
          </a:p>
        </p:txBody>
      </p:sp>
      <p:sp>
        <p:nvSpPr>
          <p:cNvPr id="140" name="Google Shape;140;p4"/>
          <p:cNvSpPr/>
          <p:nvPr/>
        </p:nvSpPr>
        <p:spPr>
          <a:xfrm>
            <a:off x="0" y="63455"/>
            <a:ext cx="723600" cy="3819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rgbClr val="FFFFFF"/>
                </a:solidFill>
                <a:latin typeface="Gill Sans"/>
                <a:ea typeface="Gill Sans"/>
                <a:cs typeface="Gill Sans"/>
                <a:sym typeface="Gill Sans"/>
              </a:rPr>
              <a:t>11.4 </a:t>
            </a:r>
            <a:endParaRPr sz="2200" b="1" i="0" u="none" strike="noStrike" cap="none">
              <a:solidFill>
                <a:srgbClr val="FFFFFF"/>
              </a:solidFill>
              <a:latin typeface="Gill Sans"/>
              <a:ea typeface="Gill Sans"/>
              <a:cs typeface="Gill Sans"/>
              <a:sym typeface="Gill Sans"/>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203864"/>
        </a:solidFill>
        <a:effectLst/>
      </p:bgPr>
    </p:bg>
    <p:spTree>
      <p:nvGrpSpPr>
        <p:cNvPr id="1" name="Shape 145"/>
        <p:cNvGrpSpPr/>
        <p:nvPr/>
      </p:nvGrpSpPr>
      <p:grpSpPr>
        <a:xfrm>
          <a:off x="0" y="0"/>
          <a:ext cx="0" cy="0"/>
          <a:chOff x="0" y="0"/>
          <a:chExt cx="0" cy="0"/>
        </a:xfrm>
      </p:grpSpPr>
      <p:sp>
        <p:nvSpPr>
          <p:cNvPr id="146" name="Google Shape;146;p5"/>
          <p:cNvSpPr/>
          <p:nvPr/>
        </p:nvSpPr>
        <p:spPr>
          <a:xfrm flipH="1">
            <a:off x="0" y="0"/>
            <a:ext cx="6172782" cy="6858000"/>
          </a:xfrm>
          <a:custGeom>
            <a:avLst/>
            <a:gdLst/>
            <a:ahLst/>
            <a:cxnLst/>
            <a:rect l="l" t="t" r="r" b="b"/>
            <a:pathLst>
              <a:path w="6172782" h="6858000" extrusionOk="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47" name="Google Shape;147;p5"/>
          <p:cNvSpPr/>
          <p:nvPr/>
        </p:nvSpPr>
        <p:spPr>
          <a:xfrm flipH="1">
            <a:off x="0" y="0"/>
            <a:ext cx="6024154" cy="6858000"/>
          </a:xfrm>
          <a:custGeom>
            <a:avLst/>
            <a:gdLst/>
            <a:ahLst/>
            <a:cxnLst/>
            <a:rect l="l" t="t" r="r" b="b"/>
            <a:pathLst>
              <a:path w="6024154" h="6858000" extrusionOk="0">
                <a:moveTo>
                  <a:pt x="70374" y="0"/>
                </a:moveTo>
                <a:lnTo>
                  <a:pt x="6024154" y="0"/>
                </a:lnTo>
                <a:lnTo>
                  <a:pt x="6024154" y="6858000"/>
                </a:lnTo>
                <a:lnTo>
                  <a:pt x="3587167" y="6858000"/>
                </a:lnTo>
                <a:lnTo>
                  <a:pt x="3474220" y="6800152"/>
                </a:lnTo>
                <a:cubicBezTo>
                  <a:pt x="1404818" y="5675986"/>
                  <a:pt x="0" y="3483472"/>
                  <a:pt x="0" y="962844"/>
                </a:cubicBezTo>
                <a:cubicBezTo>
                  <a:pt x="0" y="733696"/>
                  <a:pt x="11610" y="507260"/>
                  <a:pt x="34274" y="284091"/>
                </a:cubicBezTo>
                <a:close/>
              </a:path>
            </a:pathLst>
          </a:cu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148" name="Google Shape;148;p5"/>
          <p:cNvPicPr preferRelativeResize="0"/>
          <p:nvPr/>
        </p:nvPicPr>
        <p:blipFill rotWithShape="1">
          <a:blip r:embed="rId3">
            <a:alphaModFix/>
          </a:blip>
          <a:srcRect/>
          <a:stretch/>
        </p:blipFill>
        <p:spPr>
          <a:xfrm>
            <a:off x="429768" y="3471531"/>
            <a:ext cx="2323213" cy="2323213"/>
          </a:xfrm>
          <a:prstGeom prst="rect">
            <a:avLst/>
          </a:prstGeom>
          <a:noFill/>
          <a:ln>
            <a:noFill/>
          </a:ln>
        </p:spPr>
      </p:pic>
      <p:pic>
        <p:nvPicPr>
          <p:cNvPr id="149" name="Google Shape;149;p5"/>
          <p:cNvPicPr preferRelativeResize="0"/>
          <p:nvPr/>
        </p:nvPicPr>
        <p:blipFill rotWithShape="1">
          <a:blip r:embed="rId3">
            <a:alphaModFix/>
          </a:blip>
          <a:srcRect/>
          <a:stretch/>
        </p:blipFill>
        <p:spPr>
          <a:xfrm>
            <a:off x="7476818" y="1708146"/>
            <a:ext cx="3265071" cy="3265071"/>
          </a:xfrm>
          <a:prstGeom prst="rect">
            <a:avLst/>
          </a:prstGeom>
          <a:solidFill>
            <a:srgbClr val="203864"/>
          </a:solidFill>
          <a:ln>
            <a:noFill/>
          </a:ln>
        </p:spPr>
      </p:pic>
      <p:sp>
        <p:nvSpPr>
          <p:cNvPr id="150" name="Google Shape;150;p5"/>
          <p:cNvSpPr txBox="1"/>
          <p:nvPr/>
        </p:nvSpPr>
        <p:spPr>
          <a:xfrm>
            <a:off x="340474" y="2922021"/>
            <a:ext cx="5034783" cy="1325563"/>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C01E24"/>
              </a:buClr>
              <a:buSzPts val="2800"/>
              <a:buFont typeface="Calibri"/>
              <a:buNone/>
            </a:pPr>
            <a:r>
              <a:rPr lang="en-US" sz="2800" b="0" i="0" u="none" strike="noStrike" cap="none">
                <a:solidFill>
                  <a:srgbClr val="C01E24"/>
                </a:solidFill>
                <a:latin typeface="Calibri"/>
                <a:ea typeface="Calibri"/>
                <a:cs typeface="Calibri"/>
                <a:sym typeface="Calibri"/>
              </a:rPr>
              <a:t>Félicitations !</a:t>
            </a:r>
            <a:br>
              <a:rPr lang="en-US" sz="2800" b="0" i="0" u="none" strike="noStrike" cap="none">
                <a:solidFill>
                  <a:srgbClr val="C01E24"/>
                </a:solidFill>
                <a:latin typeface="Calibri"/>
                <a:ea typeface="Calibri"/>
                <a:cs typeface="Calibri"/>
                <a:sym typeface="Calibri"/>
              </a:rPr>
            </a:br>
            <a:r>
              <a:rPr lang="en-US" sz="2800" b="0" i="0" u="none" strike="noStrike" cap="none">
                <a:solidFill>
                  <a:srgbClr val="C01E24"/>
                </a:solidFill>
                <a:latin typeface="Calibri"/>
                <a:ea typeface="Calibri"/>
                <a:cs typeface="Calibri"/>
                <a:sym typeface="Calibri"/>
              </a:rPr>
              <a:t>Vous avez terminé ce module !</a:t>
            </a:r>
            <a:endParaRPr/>
          </a:p>
        </p:txBody>
      </p:sp>
      <p:pic>
        <p:nvPicPr>
          <p:cNvPr id="151" name="Google Shape;151;p5" descr="Εικόνα που περιέχει κείμενο, γραμματοσειρά, λογότυπο, γραφικά&#10;&#10;Περιγραφή που δημιουργήθηκε αυτόματα"/>
          <p:cNvPicPr preferRelativeResize="0"/>
          <p:nvPr/>
        </p:nvPicPr>
        <p:blipFill rotWithShape="1">
          <a:blip r:embed="rId4">
            <a:alphaModFix/>
          </a:blip>
          <a:srcRect/>
          <a:stretch/>
        </p:blipFill>
        <p:spPr>
          <a:xfrm>
            <a:off x="197847" y="934357"/>
            <a:ext cx="5598661" cy="1438154"/>
          </a:xfrm>
          <a:prstGeom prst="rect">
            <a:avLst/>
          </a:prstGeom>
          <a:noFill/>
          <a:ln>
            <a:noFill/>
          </a:ln>
        </p:spPr>
      </p:pic>
      <p:pic>
        <p:nvPicPr>
          <p:cNvPr id="10" name="Εικόνα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03" y="6431622"/>
            <a:ext cx="1976305" cy="444391"/>
          </a:xfrm>
          <a:prstGeom prst="rect">
            <a:avLst/>
          </a:prstGeom>
        </p:spPr>
      </p:pic>
      <p:sp>
        <p:nvSpPr>
          <p:cNvPr id="11" name="Google Shape;197;p9"/>
          <p:cNvSpPr/>
          <p:nvPr/>
        </p:nvSpPr>
        <p:spPr>
          <a:xfrm>
            <a:off x="3987250" y="6328066"/>
            <a:ext cx="8293082" cy="632422"/>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None/>
            </a:pPr>
            <a:r>
              <a:rPr lang="en-US" sz="1000" b="0" i="0" dirty="0" err="1">
                <a:solidFill>
                  <a:srgbClr val="DDEAF6"/>
                </a:solidFill>
                <a:latin typeface="Arial"/>
                <a:ea typeface="Arial"/>
                <a:cs typeface="Arial"/>
                <a:sym typeface="Arial"/>
              </a:rPr>
              <a:t>Financé</a:t>
            </a:r>
            <a:r>
              <a:rPr lang="en-US" sz="1000" b="0" i="0" dirty="0">
                <a:solidFill>
                  <a:srgbClr val="DDEAF6"/>
                </a:solidFill>
                <a:latin typeface="Arial"/>
                <a:ea typeface="Arial"/>
                <a:cs typeface="Arial"/>
                <a:sym typeface="Arial"/>
              </a:rPr>
              <a:t> par </a:t>
            </a:r>
            <a:r>
              <a:rPr lang="en-US" sz="1000" b="0" i="0" dirty="0" err="1">
                <a:solidFill>
                  <a:srgbClr val="DDEAF6"/>
                </a:solidFill>
                <a:latin typeface="Arial"/>
                <a:ea typeface="Arial"/>
                <a:cs typeface="Arial"/>
                <a:sym typeface="Arial"/>
              </a:rPr>
              <a:t>l'Union</a:t>
            </a:r>
            <a:r>
              <a:rPr lang="en-US" sz="1000" b="0" i="0" dirty="0">
                <a:solidFill>
                  <a:srgbClr val="DDEAF6"/>
                </a:solidFill>
                <a:latin typeface="Arial"/>
                <a:ea typeface="Arial"/>
                <a:cs typeface="Arial"/>
                <a:sym typeface="Arial"/>
              </a:rPr>
              <a:t> </a:t>
            </a:r>
            <a:r>
              <a:rPr lang="en-US" sz="1000" b="0" i="0" dirty="0" err="1">
                <a:solidFill>
                  <a:srgbClr val="DDEAF6"/>
                </a:solidFill>
                <a:latin typeface="Arial"/>
                <a:ea typeface="Arial"/>
                <a:cs typeface="Arial"/>
                <a:sym typeface="Arial"/>
              </a:rPr>
              <a:t>européenne</a:t>
            </a:r>
            <a:r>
              <a:rPr lang="en-US" sz="1000" b="0" i="0" dirty="0">
                <a:solidFill>
                  <a:srgbClr val="DDEAF6"/>
                </a:solidFill>
                <a:latin typeface="Arial"/>
                <a:ea typeface="Arial"/>
                <a:cs typeface="Arial"/>
                <a:sym typeface="Arial"/>
              </a:rPr>
              <a:t>. Les points de </a:t>
            </a:r>
            <a:r>
              <a:rPr lang="en-US" sz="1000" b="0" i="0" dirty="0" err="1">
                <a:solidFill>
                  <a:srgbClr val="DDEAF6"/>
                </a:solidFill>
                <a:latin typeface="Arial"/>
                <a:ea typeface="Arial"/>
                <a:cs typeface="Arial"/>
                <a:sym typeface="Arial"/>
              </a:rPr>
              <a:t>vue</a:t>
            </a:r>
            <a:r>
              <a:rPr lang="en-US" sz="1000" b="0" i="0" dirty="0">
                <a:solidFill>
                  <a:srgbClr val="DDEAF6"/>
                </a:solidFill>
                <a:latin typeface="Arial"/>
                <a:ea typeface="Arial"/>
                <a:cs typeface="Arial"/>
                <a:sym typeface="Arial"/>
              </a:rPr>
              <a:t> et opinions </a:t>
            </a:r>
            <a:r>
              <a:rPr lang="en-US" sz="1000" b="0" i="0" dirty="0" err="1">
                <a:solidFill>
                  <a:srgbClr val="DDEAF6"/>
                </a:solidFill>
                <a:latin typeface="Arial"/>
                <a:ea typeface="Arial"/>
                <a:cs typeface="Arial"/>
                <a:sym typeface="Arial"/>
              </a:rPr>
              <a:t>exprimés</a:t>
            </a:r>
            <a:r>
              <a:rPr lang="en-US" sz="1000" b="0" i="0" dirty="0">
                <a:solidFill>
                  <a:srgbClr val="DDEAF6"/>
                </a:solidFill>
                <a:latin typeface="Arial"/>
                <a:ea typeface="Arial"/>
                <a:cs typeface="Arial"/>
                <a:sym typeface="Arial"/>
              </a:rPr>
              <a:t> </a:t>
            </a:r>
            <a:r>
              <a:rPr lang="en-US" sz="1000" b="0" i="0" dirty="0" err="1">
                <a:solidFill>
                  <a:srgbClr val="DDEAF6"/>
                </a:solidFill>
                <a:latin typeface="Arial"/>
                <a:ea typeface="Arial"/>
                <a:cs typeface="Arial"/>
                <a:sym typeface="Arial"/>
              </a:rPr>
              <a:t>n'engagent</a:t>
            </a:r>
            <a:r>
              <a:rPr lang="en-US" sz="1000" b="0" i="0" dirty="0">
                <a:solidFill>
                  <a:srgbClr val="DDEAF6"/>
                </a:solidFill>
                <a:latin typeface="Arial"/>
                <a:ea typeface="Arial"/>
                <a:cs typeface="Arial"/>
                <a:sym typeface="Arial"/>
              </a:rPr>
              <a:t> que </a:t>
            </a:r>
            <a:r>
              <a:rPr lang="en-US" sz="1000" b="0" i="0" dirty="0" err="1">
                <a:solidFill>
                  <a:srgbClr val="DDEAF6"/>
                </a:solidFill>
                <a:latin typeface="Arial"/>
                <a:ea typeface="Arial"/>
                <a:cs typeface="Arial"/>
                <a:sym typeface="Arial"/>
              </a:rPr>
              <a:t>leurs</a:t>
            </a:r>
            <a:r>
              <a:rPr lang="en-US" sz="1000" b="0" i="0" dirty="0">
                <a:solidFill>
                  <a:srgbClr val="DDEAF6"/>
                </a:solidFill>
                <a:latin typeface="Arial"/>
                <a:ea typeface="Arial"/>
                <a:cs typeface="Arial"/>
                <a:sym typeface="Arial"/>
              </a:rPr>
              <a:t> auteurs et ne </a:t>
            </a:r>
            <a:r>
              <a:rPr lang="en-US" sz="1000" b="0" i="0" dirty="0" err="1">
                <a:solidFill>
                  <a:srgbClr val="DDEAF6"/>
                </a:solidFill>
                <a:latin typeface="Arial"/>
                <a:ea typeface="Arial"/>
                <a:cs typeface="Arial"/>
                <a:sym typeface="Arial"/>
              </a:rPr>
              <a:t>reflètent</a:t>
            </a:r>
            <a:r>
              <a:rPr lang="en-US" sz="1000" b="0" i="0" dirty="0">
                <a:solidFill>
                  <a:srgbClr val="DDEAF6"/>
                </a:solidFill>
                <a:latin typeface="Arial"/>
                <a:ea typeface="Arial"/>
                <a:cs typeface="Arial"/>
                <a:sym typeface="Arial"/>
              </a:rPr>
              <a:t> pas </a:t>
            </a:r>
            <a:r>
              <a:rPr lang="en-US" sz="1000" b="0" i="0" dirty="0" err="1">
                <a:solidFill>
                  <a:srgbClr val="DDEAF6"/>
                </a:solidFill>
                <a:latin typeface="Arial"/>
                <a:ea typeface="Arial"/>
                <a:cs typeface="Arial"/>
                <a:sym typeface="Arial"/>
              </a:rPr>
              <a:t>nécessairement</a:t>
            </a:r>
            <a:r>
              <a:rPr lang="en-US" sz="1000" b="0" i="0" dirty="0">
                <a:solidFill>
                  <a:srgbClr val="DDEAF6"/>
                </a:solidFill>
                <a:latin typeface="Arial"/>
                <a:ea typeface="Arial"/>
                <a:cs typeface="Arial"/>
                <a:sym typeface="Arial"/>
              </a:rPr>
              <a:t> </a:t>
            </a:r>
            <a:r>
              <a:rPr lang="en-US" sz="1000" b="0" i="0" dirty="0" err="1">
                <a:solidFill>
                  <a:srgbClr val="DDEAF6"/>
                </a:solidFill>
                <a:latin typeface="Arial"/>
                <a:ea typeface="Arial"/>
                <a:cs typeface="Arial"/>
                <a:sym typeface="Arial"/>
              </a:rPr>
              <a:t>ceux</a:t>
            </a:r>
            <a:r>
              <a:rPr lang="en-US" sz="1000" b="0" i="0" dirty="0">
                <a:solidFill>
                  <a:srgbClr val="DDEAF6"/>
                </a:solidFill>
                <a:latin typeface="Arial"/>
                <a:ea typeface="Arial"/>
                <a:cs typeface="Arial"/>
                <a:sym typeface="Arial"/>
              </a:rPr>
              <a:t> de </a:t>
            </a:r>
            <a:r>
              <a:rPr lang="en-US" sz="1000" b="0" i="0" dirty="0" err="1">
                <a:solidFill>
                  <a:srgbClr val="DDEAF6"/>
                </a:solidFill>
                <a:latin typeface="Arial"/>
                <a:ea typeface="Arial"/>
                <a:cs typeface="Arial"/>
                <a:sym typeface="Arial"/>
              </a:rPr>
              <a:t>l'Union</a:t>
            </a:r>
            <a:r>
              <a:rPr lang="en-US" sz="1000" b="0" i="0" dirty="0">
                <a:solidFill>
                  <a:srgbClr val="DDEAF6"/>
                </a:solidFill>
                <a:latin typeface="Arial"/>
                <a:ea typeface="Arial"/>
                <a:cs typeface="Arial"/>
                <a:sym typeface="Arial"/>
              </a:rPr>
              <a:t> </a:t>
            </a:r>
            <a:r>
              <a:rPr lang="en-US" sz="1000" b="0" i="0" dirty="0" err="1">
                <a:solidFill>
                  <a:srgbClr val="DDEAF6"/>
                </a:solidFill>
                <a:latin typeface="Arial"/>
                <a:ea typeface="Arial"/>
                <a:cs typeface="Arial"/>
                <a:sym typeface="Arial"/>
              </a:rPr>
              <a:t>européenne</a:t>
            </a:r>
            <a:r>
              <a:rPr lang="en-US" sz="1000" b="0" i="0" dirty="0">
                <a:solidFill>
                  <a:srgbClr val="DDEAF6"/>
                </a:solidFill>
                <a:latin typeface="Arial"/>
                <a:ea typeface="Arial"/>
                <a:cs typeface="Arial"/>
                <a:sym typeface="Arial"/>
              </a:rPr>
              <a:t> </a:t>
            </a:r>
            <a:r>
              <a:rPr lang="en-US" sz="1000" b="0" i="0" dirty="0" err="1">
                <a:solidFill>
                  <a:srgbClr val="DDEAF6"/>
                </a:solidFill>
                <a:latin typeface="Arial"/>
                <a:ea typeface="Arial"/>
                <a:cs typeface="Arial"/>
                <a:sym typeface="Arial"/>
              </a:rPr>
              <a:t>ou</a:t>
            </a:r>
            <a:r>
              <a:rPr lang="en-US" sz="1000" b="0" i="0" dirty="0">
                <a:solidFill>
                  <a:srgbClr val="DDEAF6"/>
                </a:solidFill>
                <a:latin typeface="Arial"/>
                <a:ea typeface="Arial"/>
                <a:cs typeface="Arial"/>
                <a:sym typeface="Arial"/>
              </a:rPr>
              <a:t> de </a:t>
            </a:r>
            <a:r>
              <a:rPr lang="en-US" sz="1000" b="0" i="0" dirty="0" err="1">
                <a:solidFill>
                  <a:srgbClr val="DDEAF6"/>
                </a:solidFill>
                <a:latin typeface="Arial"/>
                <a:ea typeface="Arial"/>
                <a:cs typeface="Arial"/>
                <a:sym typeface="Arial"/>
              </a:rPr>
              <a:t>l'Agence</a:t>
            </a:r>
            <a:r>
              <a:rPr lang="en-US" sz="1000" b="0" i="0" dirty="0">
                <a:solidFill>
                  <a:srgbClr val="DDEAF6"/>
                </a:solidFill>
                <a:latin typeface="Arial"/>
                <a:ea typeface="Arial"/>
                <a:cs typeface="Arial"/>
                <a:sym typeface="Arial"/>
              </a:rPr>
              <a:t> </a:t>
            </a:r>
            <a:r>
              <a:rPr lang="en-US" sz="1000" b="0" i="0" dirty="0" err="1">
                <a:solidFill>
                  <a:srgbClr val="DDEAF6"/>
                </a:solidFill>
                <a:latin typeface="Arial"/>
                <a:ea typeface="Arial"/>
                <a:cs typeface="Arial"/>
                <a:sym typeface="Arial"/>
              </a:rPr>
              <a:t>exécutive</a:t>
            </a:r>
            <a:r>
              <a:rPr lang="en-US" sz="1000" b="0" i="0" dirty="0">
                <a:solidFill>
                  <a:srgbClr val="DDEAF6"/>
                </a:solidFill>
                <a:latin typeface="Arial"/>
                <a:ea typeface="Arial"/>
                <a:cs typeface="Arial"/>
                <a:sym typeface="Arial"/>
              </a:rPr>
              <a:t> </a:t>
            </a:r>
            <a:r>
              <a:rPr lang="en-US" sz="1000" b="0" i="0" dirty="0" err="1">
                <a:solidFill>
                  <a:srgbClr val="DDEAF6"/>
                </a:solidFill>
                <a:latin typeface="Arial"/>
                <a:ea typeface="Arial"/>
                <a:cs typeface="Arial"/>
                <a:sym typeface="Arial"/>
              </a:rPr>
              <a:t>européenne</a:t>
            </a:r>
            <a:r>
              <a:rPr lang="en-US" sz="1000" b="0" i="0" dirty="0">
                <a:solidFill>
                  <a:srgbClr val="DDEAF6"/>
                </a:solidFill>
                <a:latin typeface="Arial"/>
                <a:ea typeface="Arial"/>
                <a:cs typeface="Arial"/>
                <a:sym typeface="Arial"/>
              </a:rPr>
              <a:t> pour </a:t>
            </a:r>
            <a:r>
              <a:rPr lang="en-US" sz="1000" b="0" i="0" dirty="0" err="1">
                <a:solidFill>
                  <a:srgbClr val="DDEAF6"/>
                </a:solidFill>
                <a:latin typeface="Arial"/>
                <a:ea typeface="Arial"/>
                <a:cs typeface="Arial"/>
                <a:sym typeface="Arial"/>
              </a:rPr>
              <a:t>l'éducation</a:t>
            </a:r>
            <a:r>
              <a:rPr lang="en-US" sz="1000" b="0" i="0" dirty="0">
                <a:solidFill>
                  <a:srgbClr val="DDEAF6"/>
                </a:solidFill>
                <a:latin typeface="Arial"/>
                <a:ea typeface="Arial"/>
                <a:cs typeface="Arial"/>
                <a:sym typeface="Arial"/>
              </a:rPr>
              <a:t> et la culture (EACEA). Ni </a:t>
            </a:r>
            <a:r>
              <a:rPr lang="en-US" sz="1000" b="0" i="0" dirty="0" err="1">
                <a:solidFill>
                  <a:srgbClr val="DDEAF6"/>
                </a:solidFill>
                <a:latin typeface="Arial"/>
                <a:ea typeface="Arial"/>
                <a:cs typeface="Arial"/>
                <a:sym typeface="Arial"/>
              </a:rPr>
              <a:t>l'Union</a:t>
            </a:r>
            <a:r>
              <a:rPr lang="en-US" sz="1000" b="0" i="0" dirty="0">
                <a:solidFill>
                  <a:srgbClr val="DDEAF6"/>
                </a:solidFill>
                <a:latin typeface="Arial"/>
                <a:ea typeface="Arial"/>
                <a:cs typeface="Arial"/>
                <a:sym typeface="Arial"/>
              </a:rPr>
              <a:t> </a:t>
            </a:r>
            <a:r>
              <a:rPr lang="en-US" sz="1000" b="0" i="0" dirty="0" err="1">
                <a:solidFill>
                  <a:srgbClr val="DDEAF6"/>
                </a:solidFill>
                <a:latin typeface="Arial"/>
                <a:ea typeface="Arial"/>
                <a:cs typeface="Arial"/>
                <a:sym typeface="Arial"/>
              </a:rPr>
              <a:t>européenne</a:t>
            </a:r>
            <a:r>
              <a:rPr lang="en-US" sz="1000" b="0" i="0" dirty="0">
                <a:solidFill>
                  <a:srgbClr val="DDEAF6"/>
                </a:solidFill>
                <a:latin typeface="Arial"/>
                <a:ea typeface="Arial"/>
                <a:cs typeface="Arial"/>
                <a:sym typeface="Arial"/>
              </a:rPr>
              <a:t> </a:t>
            </a:r>
            <a:r>
              <a:rPr lang="en-US" sz="1000" b="0" i="0" dirty="0" err="1">
                <a:solidFill>
                  <a:srgbClr val="DDEAF6"/>
                </a:solidFill>
                <a:latin typeface="Arial"/>
                <a:ea typeface="Arial"/>
                <a:cs typeface="Arial"/>
                <a:sym typeface="Arial"/>
              </a:rPr>
              <a:t>ni</a:t>
            </a:r>
            <a:r>
              <a:rPr lang="en-US" sz="1000" b="0" i="0" dirty="0">
                <a:solidFill>
                  <a:srgbClr val="DDEAF6"/>
                </a:solidFill>
                <a:latin typeface="Arial"/>
                <a:ea typeface="Arial"/>
                <a:cs typeface="Arial"/>
                <a:sym typeface="Arial"/>
              </a:rPr>
              <a:t> </a:t>
            </a:r>
            <a:r>
              <a:rPr lang="en-US" sz="1000" b="0" i="0" dirty="0" err="1">
                <a:solidFill>
                  <a:srgbClr val="DDEAF6"/>
                </a:solidFill>
                <a:latin typeface="Arial"/>
                <a:ea typeface="Arial"/>
                <a:cs typeface="Arial"/>
                <a:sym typeface="Arial"/>
              </a:rPr>
              <a:t>l'EACEA</a:t>
            </a:r>
            <a:r>
              <a:rPr lang="en-US" sz="1000" b="0" i="0" dirty="0">
                <a:solidFill>
                  <a:srgbClr val="DDEAF6"/>
                </a:solidFill>
                <a:latin typeface="Arial"/>
                <a:ea typeface="Arial"/>
                <a:cs typeface="Arial"/>
                <a:sym typeface="Arial"/>
              </a:rPr>
              <a:t> ne </a:t>
            </a:r>
            <a:r>
              <a:rPr lang="en-US" sz="1000" b="0" i="0" dirty="0" err="1">
                <a:solidFill>
                  <a:srgbClr val="DDEAF6"/>
                </a:solidFill>
                <a:latin typeface="Arial"/>
                <a:ea typeface="Arial"/>
                <a:cs typeface="Arial"/>
                <a:sym typeface="Arial"/>
              </a:rPr>
              <a:t>peuvent</a:t>
            </a:r>
            <a:r>
              <a:rPr lang="en-US" sz="1000" b="0" i="0" dirty="0">
                <a:solidFill>
                  <a:srgbClr val="DDEAF6"/>
                </a:solidFill>
                <a:latin typeface="Arial"/>
                <a:ea typeface="Arial"/>
                <a:cs typeface="Arial"/>
                <a:sym typeface="Arial"/>
              </a:rPr>
              <a:t> </a:t>
            </a:r>
            <a:r>
              <a:rPr lang="en-US" sz="1000" b="0" i="0" dirty="0" err="1">
                <a:solidFill>
                  <a:srgbClr val="DDEAF6"/>
                </a:solidFill>
                <a:latin typeface="Arial"/>
                <a:ea typeface="Arial"/>
                <a:cs typeface="Arial"/>
                <a:sym typeface="Arial"/>
              </a:rPr>
              <a:t>en</a:t>
            </a:r>
            <a:r>
              <a:rPr lang="en-US" sz="1000" b="0" i="0" dirty="0">
                <a:solidFill>
                  <a:srgbClr val="DDEAF6"/>
                </a:solidFill>
                <a:latin typeface="Arial"/>
                <a:ea typeface="Arial"/>
                <a:cs typeface="Arial"/>
                <a:sym typeface="Arial"/>
              </a:rPr>
              <a:t> </a:t>
            </a:r>
            <a:r>
              <a:rPr lang="en-US" sz="1000" b="0" i="0" dirty="0" err="1">
                <a:solidFill>
                  <a:srgbClr val="DDEAF6"/>
                </a:solidFill>
                <a:latin typeface="Arial"/>
                <a:ea typeface="Arial"/>
                <a:cs typeface="Arial"/>
                <a:sym typeface="Arial"/>
              </a:rPr>
              <a:t>être</a:t>
            </a:r>
            <a:r>
              <a:rPr lang="en-US" sz="1000" b="0" i="0" dirty="0">
                <a:solidFill>
                  <a:srgbClr val="DDEAF6"/>
                </a:solidFill>
                <a:latin typeface="Arial"/>
                <a:ea typeface="Arial"/>
                <a:cs typeface="Arial"/>
                <a:sym typeface="Arial"/>
              </a:rPr>
              <a:t> tenues pour </a:t>
            </a:r>
            <a:r>
              <a:rPr lang="en-US" sz="1000" b="0" i="0" dirty="0" err="1">
                <a:solidFill>
                  <a:srgbClr val="DDEAF6"/>
                </a:solidFill>
                <a:latin typeface="Arial"/>
                <a:ea typeface="Arial"/>
                <a:cs typeface="Arial"/>
                <a:sym typeface="Arial"/>
              </a:rPr>
              <a:t>responsables</a:t>
            </a:r>
            <a:r>
              <a:rPr lang="en-US" sz="1000" b="0" i="0" dirty="0">
                <a:solidFill>
                  <a:srgbClr val="DDEAF6"/>
                </a:solidFill>
                <a:latin typeface="Arial"/>
                <a:ea typeface="Arial"/>
                <a:cs typeface="Arial"/>
                <a:sym typeface="Arial"/>
              </a:rPr>
              <a:t>.</a:t>
            </a:r>
            <a:endParaRPr sz="1000" dirty="0">
              <a:solidFill>
                <a:srgbClr val="DDEAF6"/>
              </a:solidFill>
              <a:latin typeface="Arial"/>
              <a:ea typeface="Arial"/>
              <a:cs typeface="Arial"/>
              <a:sym typeface="Arial"/>
            </a:endParaRP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COURSE_TITLE" val="ETA 11.4 Session de clôture"/>
  <p:tag name="ISPRING_PLAYERS_CUSTOMIZATION_2" val="UEsDBBQAAgAIAKl+UE82YVgCRwMAAOEJAAAUAAAAdW5pdmVyc2FsL3BsYXllci54bWytVl1P2zAUfS4S/yHyO3FLxwYoATEktIcxIXVse6vc5DbxmtiZ7RC6X78b5zukbEir1Cq5vuf4fhxf17t+ThPnCZTmUvhk4c6JAyKQIReRTx6/3p2ck+ur4yMvS9gelMNDn+SClwCWECcEHSieGQQ/MBP7pGdwkZk4meJScbP3yXKO3O1Oyzk5Ppqhi9A+iY3JLiktisLlGhEi0jLJSxLtBjKlmQINwoCiVRjEabCX5u9o/KZSULPPQPeQmXn7xjVJy/Gs+YCkWLpSRfR0Pl/QH/efV0EMKTvhQhsmAiAOVnJmS7lhwe5ehnkCurTNvCrIFRhTBmFtM89c8sW5cLQKfFI5rFPQmkWg3UREhLZ+DWdDUGEa65qJcC3YE49Ymdta1162RR2JjqUyQW5q9A72G8lUuG7tPX+PTkTsbROm45pPD3Kx/DteJ2P91uX7ZCw2o3yTcB3jUh/SWaeToMNdvdTW2Mr2sZHtXclEHAW/cq4gtK/f2hMwX5Bqw1bmNk5XFwEu4NMdC4xU+1uEoXRr2bitUtxKKa4FtRxuu/uqoyBNtltgJlfQlGrmPfEQ5BemlO3XlVE5eHRkrLF0CPZolXLdpK4hXmzS5OwfelP6jVrzU7/WGQv4H435hERtTbgI4fmOo4+BFGtqAItd2lyTJW65ZxeTzjdp7zANTN1JwKZgIo5hKgI8+yEzjHZ2eggKiml0CXI1wvYWDoJjHsUJfs0kw3j1IE3K1G6SobdwEJzIYDcBbc0HgRslC8xQ51mGA+Bl8V6utx2h45aMdNmK0aMT49ALcm1kyn9bpQ/mpLm0kn7l9B4fOYc+Degm4y3kw/w1xGgSDOJq5sL2NQKcC08citWA56S2uhkO8YlZXz6NBnxpeihnTDOdS8M6qyzjOQ4mzyqv5hzn2cgnhC3LE3PbT2h4eVjoKOHpe2OK6zueVVms+G9wCh6Wfw0WSyy1E0Opd5+8P1/2GFCLOBkH21vToR23UjR1cF1q36pf247mhqq1UsnskKS8uhcVppoHH1GOkZK5CEcCsA2r6XWC8/hGAXMS2GJGi1M8HjLzyTt8qHO+OLvoUv6wuGiwNq6HauMqljdcR3XAnfxofZDaRLx6ruHjH1BLAwQUAAIACAB9lChZtTf0qBwFAADhEwAAHQAAAHVuaXZlcnNhbC9jb21tb25fbWVzc2FnZXMubG5nrVj/bts2EP6/QN+BEFBgA7q0HdBgGBIXtMTEQmTJleik2TAIjMTYRCjR1Q8n3l97mj3YnmRHSnbttoGkpIANmJLvuyP5fXdHnnx4yCRa86IUKj+13h29tRDPE5WKfHFqzenZL79ZqKxYnjKpcn5q5cpCH0YvX5xIli9qtuDw++ULhE4yXpYwLEd69GWMRHpqzcbxGNsXMQ1iPJvF4zmlgR97eEw8azRmyd3Jm/bvj1jbwXSG/evYC86DeOyeWyNbZSuWb5CnFuqnX4+PH969P/55EEw0xZ53CIQM0vu3PYB8GgZeDGjEi33yiVqjYTbBnHquT6xR+2OY9Swklz08zsOQ+DSOPNchsRvFfkDNGniEEscaXasaLdmao0qhteD3qFpy2P1KFByVUqTmRaLgQV7zLmdOMMWuH4ckoqFrUzfwrVGkimLz2sCyulqqAtyVKBUlu5E8NT6BZ+b9quAluGYV8BDBp1oK+KfKmMiPul1f+V6AHUOuKYkifA4LS3eTAqQD+HtRLeFdytVrcHGfS8VSdFtwAAwixFYrKZLmnyJaFTrCmWSbzihCfOX650DywIti4jvbJ9aI5ClyCqYnOxAlxBEJAaBgJS+eYBsbjhtzhKUchjBxzycefKkOYSIWSwnfamgcMwJMmPG8ywqYSkLgdxRdBaGjFw1cIYZWrCzvVZEesHR/P7uAXd8OQAg23QOnGmMLDPwQkPOKgidVNxhEiQ2/W13BVIGAMTVJQEsqq8sKZJOtJK+4iVboqbDEUOqG3yrQl+Rs3XAfvBuxddLcw3PfnsRjukudHqvzZNnTDsT5XX3sq6EGmuxzvjOmFi0eB58gu1gjPxhiEVxA/rsYYnFNIlhkEnXZ+PjSPcdmlyDvbZPSNuklTOcYuUEsScBOs2ktVF3CE70kkJrMjpRHw9xE5OMcWOxi75Hc2qACHcxoIdYc4ihSXnQ6goRvE0eL6uPc/SM+w65HnO9Qj21QrirE0jXLEw5kS5je0w28S0Vq3mnaG/+fa/E3YlWb6l+1VcJ3yKdXQ+M5KCyPKIJVFc9WVZdrvWBt+E+JQkv80RD6TP1p/iOb+Dh0gx+zM6XIatlUoGfvzy6yoXvUGcQzV6r/bv3oSKKm1BBoWHRxhB5D9reaaLdjN9AVMeX97Vz/DGxmTd2Cwubmt6q/tR+0AL5CT8WIJrDGJvIIWp0MqlB/20uY9UH4l7pg9Le/IuPIpVB1rvhNKapOz0bPveurkfPTC+tez3pQbKhLPQjZB8BF2w+WSIoM4k97YM6nZLsCTYk4mMmVqmVq5C/FnSkTsLZ1xr/thm8LlZmnkpVb+jdl6sNzomgmFzZOZwP6qZ2Ce+/PnoCfvksRwSG0MTb2bd372FrtsqcRyEcvhUejbesEOspYlSyhHN+qOk97AjXHL4ecYQBr59zT9KsAmqeoffr7IBDdy0H6JDuwP31V8fKvwSB6AjuMqDny8YeqE4ji8WEAZtDHqj3ubu06TVyg7w85U7KmqmUqg0dH3X5BHe1uY0qxPZmCgCKjF1UX0DUOQdjyxQ7mIZzJWunZAAQdABWV5Ig8MC2YIahTHF5AajWnLGs0ZcUd5GWqlBwUm9k5rYdq2Jy+XGDUlRT5oMifVxX1hKk7i7HjmJscWEk4sN81TUAKJ8akvdKRatEbzJ5gH9L+V3g8FdVQwJCQ3W2NvpUwNwCeYvpK7b9//u2yN5V2m1QhbzXjL1lr/W3h3Y1Kcxl38mbvbu5/UEsDBBQAAgAIAH2UKFkVHmAbowAAAH8BAAAuAAAAdW5pdmVyc2FsL3BsYXliYWNrX2FuZF9uYXZpZ2F0aW9uX3NldHRpbmdzLnhtbHWQQQqDMBBF957CGwhdh0DXpUWoFxhxlECSCZlR8PZNRG1p02Xe+z/DjGIUMX5iXdW1glnoKRBFS5xRNe93tgwLXr1xIIZ8woK850omNyxRaCMyetmUHsFyyv/wY3hrYT0/4iNeMOVCZxzqS6mwmVzysJhpY90aUI8R04AvmHPoobd4w7UniMPjDOwb/9W5mzabHd5pQB0iuSCq+UBVutdx9BdQSwMEFAACAAgAfZQoWXRJNR88BAAADBUAACcAAAB1bml2ZXJzYWwvZmxhc2hfcHVibGlzaGluZ19zZXR0aW5ncy54bWztWN1y2jgUvucpNN7pZTFpkk3KGDJZMBOmBFLs7jbT6WSELbA2suRaMpRe9Wn6YH2SPbLAgUBakw3T7WwvMsRH53zn6Ds/0sg5+xgzNCWppII3rINqzUKEByKkfNKw3vid56cWkgrzEDPBScPiwkJnzYqTZCNGZeQRpUBVIoDhsp6ohhUpldRtezabValMUr0qWKYAX1YDEdtJSiThiqR2wvAcftQ8IdJaIJQAgL9Y8IVZs1JByDFIlyLMGEE0hMg51ZvCrMOwjCzbqI1wcDtJRcbDlmAiRelk1LB+a7ntg/bhUsdAtWlMuOZENkGoxaqOw5DqKDDz6CeCIkInEYR7cmShGQ1V1LAOay80DKjbmzA5uNk71jAtASRwtcCPicIhVth8GoeKfFRyKTCicM5xTAMfVpAmoGG1/Ruv1227N/2B73o3F/5lz8Swg5HvvvV3MPK7fs/dRb8s/MX1lTvsdfuvbvzBoOd3r+6sgNE1Qhx7nTEHmBVZGpCCMEdFWTzimDIo0ns0SqKgzBlOJ8QXHQpZHGMmiYX+TsjkdYYZVXPohhp0wy0hyblMSKCGOm0NS6UZse7gDCAEBrksauL4ZVETJ6drW7eN97ttbY3SwUrhIILiAVkemmOvipZqVPcRDhSdQmWSe5scZ4x5WZKIVDV10LnvVWERwwMwzljwNeb0NxoJFhZ8kXhEwj6OyUrLebeUd0DzwEJjyDEDJgcJ4cjDHNqcKmA3KABkNpKKqry9Owvt85RihgAP5hBBl94G20GEU7mW1CKxureC5ru+UES+N2wb0YOqHqPgRZdWKf2/RMZCNBcZYvQW7ASCysti+C8iaLW/0TgVcS6FEaSQzN1MKZmR8KyMo2twEWdgCfMuYUQZDx8y+gmNyFikgEvwFKYjyKk0+NWdgBMs5R0oXsb4zHRtt9923z7TG8ThFPNgR3AoVxInai/4eI64UEs7oCPAmSR5UkIa5mtl9lZ9fBqKjoE8P1E21vAljTOGnxK+IGQFeo8p34+XXRL/3QhKu43wNG903bw5NLQ4hZQYTFgIYNpRvpiwJQADzJHgbI5wAAeW1GNjSkUmQWIGhIGWj4/Q2EOZ5l8TmMzgMQ1JWgqydvDi8Oj495PTl/Wq/fXzl+ffNFoc5VcMa3fmLG89eFcoZ3XvxvAdo2/cGzZsOyKNdaGGG06334VKmHf7vjs8b/ndP7v+9RaAnL3NM8ux9Xm6/XjNLxn/1dPVc8+HrQs0dL03Pd+rl6movoDmVUEENTnW9+9SNjofpTqgnFp/UEZr8KqM1tCc+Vcr532pEGCGT8xMginOaEyhkn6KjizVHI9q5p+jIf/1fdd09H4a8lHV8f8YhL9o/zHlvtcD6MmIX2fOcy+7fwx67V8T40cxaL6KJ561Nx3H3vp6pldiymkMtOpLb/Hk1jw+qjn29qVKBdDWXzCblX8AUEsDBBQAAgAIAH2UKFk3i4dqewMAAKwMAAAhAAAAdW5pdmVyc2FsL2ZsYXNoX3NraW5fc2V0dGluZ3MueG1slVdtb9s2EP6eX2F4wLB+iVcnnRtMEeDYHlA0a4MlyHfaOttEKFIgT07973cUKYm0pcqNECC8ex7yXh4ekcS8cTk6gDZcyfvxdJxejUbJptQaJL5AXgiGMJIsh/vxE5MIgpvRH78L/Dv9MJ44sBJKPwMilztjLbVtxLP78bpEVPJ6o4gr8VoqnTMxTn/7p/pJJhVyiKUowEs5W7aB9phP088Py4so/ozbh9lycddH2Ki8YPL4qHbqes02bzutSpnZ0G7s10fbHwvQgsu3wYiovPgFIY9iWn1cTVfTyyiFBmPAhnS3nE/nfw2yBFuDaLKf3X6+nV/IaY/6eWNOaAduOFa02XR2M7vtoxVsB3GRF6vlx+VNP17S7nFXfhqXIyD8wMHM6RocQf/S5qooi1/RSKHVzhb0hDOz3yBHKJbR9SPC8s5+gwSbkD1oUJBG8IzaoHTmpPin/frAfbX0f4ZDIrF3WyvxZJtwMj2sQtYCUtQlJJN65Xxmr96/l0iXCdItE4YAoakFPVGGT6w0Eaw1tsD/4J3LLER5Swt5VaLMYeEiDpGxoyUsFg/VaAmxjS2IUcPBG12uJ8YW+Y0qe4YMjC3y2TbsuxTHM/ipx3FqSTww38+gAT76qAPkBslomfmt61XttUc92ptugrO9ocbkKoO0ktYLz8F2LplUNhfT5CyoRLID3zGkV+pfi1sfq2xMMjlxeLV1aytBjgK6JLdRpTYUDLlf4+Q7PI7iHg8zx0fYYo2OjW1X7IsRiqFaXw0Wuz6kKZxbj5AelPtxzvQb6BelhBmPPI8uIRXdPc3nDDuy6UEF/UVuVcCpzu4jSYVgLgUrdxEvhTNEttnnFFNfCk1NXWu7O5j4Y7taK8t8DXpFiuBQSzK2Odye7/aCfvGVwztkMaHH6Zi4p+0k443iA4OXADC92df3wS2cJy8FcgEHEN4bGKqE+zJLDOm/K18rr1iUgeUiRfop1ColGqGRo4PwSnF1M5xneMYjW5sqs2im1CO+HSrR0K8HpRVreLozeClFO5O/q4TUrKierET1jEyjP7ld++TZAeaS59UMIgc2ounyOI5QqvBlqZx1wGf2NgT7dDWbNRl2ePoodtKm0y5K5Tkdsy90P9OtBghHbGW8Ch6Br3BcK6azbw0kehU63I5NOdLDWU1smvV5gckkMLnmNG2gv+m/lPR/UEsDBBQAAgAIAH2UKFmmr1YjNgQAAJYUAAAmAAAAdW5pdmVyc2FsL2h0bWxfcHVibGlzaGluZ19zZXR0aW5ncy54bWztWN1u2kgUvucpRl71sjhp2k2KDFEWjIJKgGJ3t9FqFY3tAc9mPOP1jKH0ap+mD7ZPsmc84EAgqYlCV5H2IiI+Puc7Z77zN7Jz/iVhaEYySQVvWsf1IwsRHoqI8mnT+uR3X59ZSCrMI8wEJ02LCwudt2pOmgeMytgjSoGqRADDZSNVTStWKm3Y9nw+r1OZZvqtYLkCfFkPRWKnGZGEK5LZKcML+FGLlEhriVABAP4SwZdmrVoNIccgXYkoZwTRCCLnVB8Ks0uVMMs2WgEOb6eZyHnUFkxkKJsGTeuntts57pysdAxShyaEa0pkC4RarBo4iqgOAjOPfiUoJnQaQ7Snby00p5GKm9bJ0RsNA+r2NkwBbo6ONUxbAAdcLfETonCEFTaPxqEiX5RcCYwoWnCc0NCHN0ifv2l1/Buv3+u4N4Oh73o3l/5V38Swh5Hvfvb3MPJ7ft/dR78q/OX1yB33e4MPN/5w2Pd7ozsrYHSDEMfeZMwBZkWehaQkzFFxngQcUwY1eo9GSRRUOcPZlPiiSyGLE8wksdCfKZl+zDGjagHNcATNcEtIeiFTEqqxTlvTUllOrDs4AwiBQS7Lmnj3vqyJ07ONo9vG+92xdkbpYKVwGEPxgKwIzbHXRSs1qtsIh4rOoDLJvUNOcsa8PE1Fplo66ML3urCM4QEYZyL4BnP6GQWCRSVfJAlINMAJ5G/U5RaaQFIZUDdMCUce5tDWVAGdYWkh80Aqqop27i61LzKKGYKWhblD0JW3RW8Y40xuZLHMpG6msPX7QCgi/zD0GtGDqh6j4EXXUiX930TOIrQQOWL0FuwEglLLE/gvJmi9odEkE0khZVgqJAs3M0rmJDqv4ugaXCQ5WMJ8SxlRxsNfOf2KAjIRGeASPINpCHIqDX59L+AUS3kHilcxvjJt2ht03M+v9AFxNMM83BMc6pMkqToIPl4gLtTKDugIcS5JkZSIRsW7KmerPz0NZYtAnp8pGxv4kiY5w88JXxKyBn3AlB/Gyz6J/24Eld3GeFY0um7eAhpanEJKDCa8CGEQUr4cqRUAQ8yR4GyBcAgbSuqxMaMilyAxA8JAy6dHaOyhTIunKVx+wGMWkawS5NHxm5O3734+PXvfqNv//P3t9aNGy909Yli7M8u7/eDloJrVvSvCd4weuShs2XZFluhCjbac7r78VDDvDXx3fNH2e7/2/OsdAAV72zvLsfUC3b1Pi1vFvXUa/Hf71HMvxu1LNHa9T33fa1SpoYGAdlVhDFU40VfsSjY6A5VqvpraYFhFa/ihitbYbPnR2oavFAJM7amZQjC3GU0o1M6L6MFK7fCk9n0ZLbjzSksf7UHTtYdpwSfVwwsedv8z/aNqWu5aLMgjCdVGP2jDPBvpm6x57lXvl2G/c1D6aDX+XkTNPi995qn8RrPxUcaxd37+qoF881tiq/YvUEsDBBQAAgAIAH2UKFkmD37osAEAAG8GAAAfAAAAdW5pdmVyc2FsL2h0bWxfc2tpbl9zZXR0aW5ncy5qc42UwU/CMBTG7/wVZF4NkYEOvIHDxMSDidyMh248xkLX17QFRcP/7joUuu4NWS/0y4/v9b2t33enWz5BGnTvu9/V72r/Ut9XGljNqA1c13XeohdWDzTPFzDPC+C5gMBDthZZMq7hqO9PCOUciMo12b1aX+0YBng0c0RJiYrw1RS4JcAPCvykxK+/f3ecxg5NOaNONsag6KUoDAjTE6gKVjHB1WP1uD16MG5B/YMuWQo109twNI1byZPjcBrFD2OXS7GQTOyeMcNewtJ1pnAjFr/1B3a59GonQZUvfd1WlufaPBko/MKz/iyche2kVKA1/NYdx5NwckfCnCXA3Yai4Wg4OYPWjJsD9ehtrnPzR0dhNIiGLi1ZBo0pPczifjyoY6L0akyzUfzAGfg0bc1IznagLrFCuZEXvECpMLMTaaKRXSTKkS1ykR24eGwXydnDWtu2b6NKjV6CanH8Km7scpnGMGrXDL1rtiKuctGWL1Q2eJohL7f2qj5TucApUVAiEoXl2aCqncb4UWP3b2XfTK1BzRF5GaDdgBnD0lVRBkp5/Hc3GMiTphf35MX7vrP/AVBLAwQUAAIACAB9lChZFQaV5GsAAABvAAAAHAAAAHVuaXZlcnNhbC9sb2NhbF9zZXR0aW5ncy54bWwNyrEKwkAMANC9XxEySB3Uugn2rpujCK0fENogB7mk9ELRv/e2N7x++GaBnbeSTANezx0C62xL0k/A9/Q43RCKky4kphxQDWGITS82k4zsXmOBVejH28S5wvlJuc4XqbOkAu1B/B6PeInNH1BLAwQUAAIACACAlChZwhuumWgSAAD3TQAAFwAAAHVuaXZlcnNhbC91bml2ZXJzYWwucG5n7Zx7WFNXtsBxbHV81TrO1KKVtNXqtbXGikghkLQWsegoU20FH0nEF9W0oMYkQB6n33QKVq2paMUHIXdERQskWI0B8qpSjUpNqjwigeSoKRwgnESIJJycJGcOIViwnf/m3u+7t4cPPrJ39m/ttddae+21+Q758m8rl04YO3VsWFjYhKT3E1aFhY1qDAt75rM/jsJ7WIbsI/ivEexVSxeHyQwvdeCNZ9LfXfFuWNgF8Thf2rN4e8zO99eyw8Keq+n/GaHPPLclLGzFgaSEdz/MYnRZwFIYebcNQZzV2x8tnqTuOHvlpEP7KHHqoX9+Gh7e5Rg36RP1X8ft2vanT1+SjN2xZ1bsC5EvJtxaWc/9+stzk0pOHe57I2Hkwwja6DUXvmtbf/P8bPE3sxUMcha7kWFXmZpKvqVyLpC0qC+aHBb8+t60JXVk8NVnpo3/C68eFeUqQMwPFsxMyu//7ph2l9+rBFAlGfCbAH/PGbKwo1Ue6JTPjM+GsGchbAyETTjviSsbEdQWhTUiwOsMOJwMbd81MkPEpt9l8wLgzgDp0PyBMfOd+BAzfUe+dh2ETRpTMzU4s8tq95TItYfmJXleG88Kdv0YWZa0o2CQMlbMOk+/WjEqOE1czYnT3CfoeFa++fcDyePLhA62lI/Ul1B7exrXZ2rUSNvJfOrLkkihwR1jS0nHtP9ImxB0ZzacBh+W+n4u9fjqaP66AjKA1P77kS1Nu3tXZCeRDhjCdbHoMD/kkMMbg42sdblRSc7XQmom11bM6tCEIvT+9vDGmZqCEBX3Jr4eT35IfMnW1MNFJWTBg3FkWu9qWm+PBkQ1zscjaY9GkklYn54s190K2aFuQVmS8U46DW0qcPYddGYhRzORo7Vau0pr73FFRA5Y4dGl8ay7o3XsEnO4wfCZ20YL2ORUrYY7Ssk2mbPhPFF7nvahS7Zg2OjIs0LFgy5RFt9erpwnr9r6i9qnJ4pARAIinfp3rOB5973wegYkixpcZGl8WdKqQTep3RVcx17k4RTdf20/R/PV0ARI/+y1JgdfYn/KcKyJLCnaAs3ThZM7ppmcPoNTLehcLc1B9uv69teakqGuIpYBmyxj6Dgy1VMg8HgpsAe5nZUEVoo8PMDTmiJqTWGI7EqRvaeXhrloAKJgoooUk++m1HezNUr567khv/bxGXLSVPtkad8PtUbfj0b1VKNBwlJCoAiFC8SAzyZnUCR2BxPoKuwuvQgwhy3yQJV3m/p05ieQ7BLTd40pQC6Q0AvypmTscbKuOtAp/PWEOn+zTtiv8zRJpPeOWPRYInKnA+7WaJEtmiHCF/S4NQ/oywM7akiBR7VSf5OULgo0NOnIaQOu2Mjgp6LBsI4GXNH52pvez2l9nxeQfFdIAiTgxAIpEj1Upf8NM+sCdl0AQxNxfQ+KnB6Rs5WvhfgMTgSTzjb0PT1FA9PfUKDzoUzQW1/CFD2YrPP11JHQqgKsezaw7G50GuQrYgsMrhhTeiol3dfZBQ7bfQ8LRB2tNSTESCZ5H2EzO0bWx5ik2NUpDKvAdbt2uBndhzGXcYNoNeNuNKDztWHbQ0GXrchTkFASdTcyITsJ9ElUjYP7phy3fS9uQ1Lhb++kXtEEFugCRVLqfbqfbxotV1pz7D1DVHT6X2qkYojRPtI8LVO9C3HSSWqqp8pIL/Kjf8qNCspsC2+sv1HhjqNLUD3RR/T9nvra1+YqSNgNQIR0iP0trSyxv4vsyywwKmOZeiRHxkDzujpbaEd/OaTPJnZUuCfTenVqX4AkcCv034JeOWaqJWG0TGAJhLhYC7ZIQKwT4dl9EUrQFej+SN/gYpbr5VAgPoK5HPuRmZkCBS48OWtzo6KW5Soix/p1eNqoZQb8QLSc8rym+dgRq4aTqCmFwHL0LZhl0XA3xGMNOb4cB1YmlodO4PvCbamri7ekokwASWH4vYxRp3gqd8tN7rQqgy0yR9PLpPoNL3IYFJI0Q4qpME86I9BWyxT1FkHsDCfH3sk2yJVpsFqEZet6AF8nxSTV62FFs4lt71xZVSqH3HyL1SkQ8B2+HMz4MAWATWA2VgoklssM/s1DCpQdj3t901nikXdS7BaZBgjEaYWC6/LItyUUm0Ff4uqucsRRTRadsdyEFKL69LcpxffCxxld4hpzeJ8hlcuXl4KegD/DotP7bXVVboEhW2B1+SIgWx2yLp/SxygpZWOpQ6qjqRopjqoN8hKUospw7ooAHbkUySG7wADb1kNeNmxzlQxMdS+WV2hh8guZRst2sc4IK1CZtgi1O0hSg0JJc4XftcIK7tMeWafaDHefaJ7+MSSTNYvT4kyFLKdc5WQJDX5bs3ijWujoqKTz0EliDy5a5ehGmvlxVKqEZYRaGCrAWQcv3XxZFesRDymbzt/xVnDtcUCiLDIWP7nMpXYHX2msAgSJCr2uBMbFcTzNm1OYRjg+giR1YIV6Wr1YJPhV+N3Ga7PpXNGfbf4oZYRckxPoPhH5tiWxxGXvj50SqLfOJv6bureBCqmx7ECgGzlhjFIaafLpSrGRpaTcMKB0ywpub2+LTr9LxXbswaA4Wm5PSxqPD7t9tISnLeHNyVWwS0z+n/ZEzbfkqN2diJ6Fh9ZiSzWm+slgc7XYLNuc7hgIaVZ4xMmQk6OiY1mjm6vcbr4kAtCtFzON2QI+PD4d14EkZRnQIn16mQrAUCOLx3GQlr84EMjH0vE4lqen1kWnPK3BgrL4ZKKP6CP6fqPPCVWcnZgBekC/pwCz9l6xD00X/fVp3wxadvDm4JO4hEM3nCmikdqt02WHas5fvWkVoWzHusPUzyRsocHTUAXMHVI1U/wP0rH21q+k6Be1mYbl3jZ7IcSWyQ3oR0/OhMAr+OXQ+J+8BlvlaTAEBKDeEc5OUFV0cagR3IgRYJB+smbZvqoFnDmG4ef+WZRo/99ttx/PUyjxW2prnTRwu9YkyyGbgJ7DUrVApBm6N3LkeEVQIPp5KX4Bx+/IOlGDDtECaM9xo6Ctx4waftqDFtZli0vtVmMGs66BlWJhYgqqh+S3AbsRX87QYubIeBbmALE8nsMaKzZWcjlweaRaaFcK0drZ1O7l8lHno61990qZcpmQhuIHpJzjOZEG00O7py9xPn7am9Dil5nphbEmXx3gNpKZFMkV+D2SN1keW9wMI5E3hD8X07o7kUir5Xqlywd762Ckrmqy4wDDI5eKM+Wg1dmoEsLpC1V0Nh9DafZsf0CmcnFAGU3szFPg5STH8QhN/GZoacB0VnATT8s5enP4UcN0Vnp9jgAe/yH2kBkoTXGyc0tdfYu2SCZ1tkziUamWUd9FZkgM7PQjFKcQM/uhQrxMMyN97oDSJMtVuDhWJg+tNtqaez3iTECLUnoceQqXETqwU+mp9sanLHvq4KbwGJJD7eMTU+Qg73pJ5BbJiM7x25SvdC36u0WmsjRwIqSsTCMY+x5eL2RC8Rk2E5Jj+J7Dh0VhlJGmcI2MoXJuYOcq9JBTrgMEImdzFs++qMwSCKdrLg8r/M7gXj5geMSh7dOshFyGP3KmyQzteyKkzEzLdXnpiM4d41Ukm4HlYdb5e5mwQp/BK5e85XAXTwsKxlCwWghD1S5jxwY+6FcsH1qhfbCgTKK6jUsDPCZ+hyDwaVbsjDr/9G0eCSuDd9kSO8Nks2yB9HOt4AV3hq3J5uRgZhVn2nWDZLfHBNKoxWY/qORWkxojdNbWYRGseY6l/AAevzZ9YTWniFZsarjHLaLV1MM29m1YH1Ok9wBLm6sci85KKM0Rzmco+AVi0dd4Ncm3OF6nbMZNlWEq0itHdHV7Yp3CqDKJRy2coPTo/DFy3FN8EMu65TL7LVxI0SzF1KCftl/x9Ox4IH5+d7OSUi0LMC7pjTG2Rn/lnsRq1ORcei5SZimiOdlFNDnIBIAp5ip2V0BjtKGqmwYbauSr67oe9wWUOhoc0ESAHrUJ9uop9wwKD3CwFGSfGXaRwQ5GCecPrelm1Jxw/E+2i69XuGfQekj4PacDVAsGdlh1zgr+U3714yUnSfvQ1r9va9OpruO8iP4cIoCiaszRKcMuMow8BTvdrBQ1K4FrG7nTGleCfgvmbXjExW9RtOdYUFWkWpKxuZA7bAfgV7ClWJ9UHXlQAhmOcafdClzT+VLIJKQ9We3tg5VgYF8aLPAlY000ID2LIv6KtX6Yhj3FLxsruFj3p6l8gQCPIAN4zf1lsu8uRS7Bk8H24mGJjobvRHNVMezLieWVhTdeHqaJh5+qAp5af2yZREeG3d22Cvf1aSQ+pEDTcFjks8FR8LAMcrPCnal1glrXjOlGvafGvJTqnSwX/WDLdvTnXvmLjYYXeVSPmuttzES5vIqvnoLxUmSoKbek1gmJNtH+zbbVmLaC1BL8K+mwgk3DxIs+aM5gsVmUtmKVakj0J8FDUttMxZBccLh+HgEREAEREAEREAEREAEREAEREAEREAEREAEREAEREAEREAEREAEREAEREAEREAEREAEREAEREAEREAEREAH9f4HuYyznQfqZSmXYQUwsv6xMziSrHdwXFt9qXhtXESn5+lUJfeznh17ev+HxoXN7GYuQbN7NiTFtt2PQk9mRPBqp7+Hkbdclb7ZdiWmih60xblpxt/31uQNTpsbvj0oqLq0Izdk7t3HmV7KrmwY0bbiYenhh9dj9A6r+jsC7OJA/8LExRx2dnZ3zzxfNmnpq+Srmkh0Xgv/LEbb++Ql3XjsvH5Syfnbw7S+uDTwerFy5MKHgtHZQaobk473zkoR/eWHgofaW2DvP0/O9g+pVck69Uj2z96PUgYfRfa3iiSY0L1nm9sxjCjuYWGArZzpzPV8C964prBUmvrcnqXNwLQary6L3S/ZPeZCfXq4wNTN416ta0icPVe1tvocEXz1jMLPkFNsGx8Uvc9vz61PSBpZRqPn4+MVvFpxyKVetGarx/a4l+wvLj0yS6L75bkC501NYcN6rZKkW6ak5xCOpx5N2HjdHmRXmqFLa4jH9zM59H3OrhsraV7/pU4+7roz2SZPMEhiw02tLXLeGy32BNUXMzJt46ZACGHBP0p2y3W9sTYAyz5QNWO38NXOhdA2l8YmIi7eWGUX+nZUPA7XYwYPh9MQ9gb1HK51Phq97PP/kjNBY9q1PJko3TJddBrHuBzmA50rto8o7uHTxOQtLBRW7GQl6yaC+h6ewwN23TIl/6GfnzjmxepvXgYLPpVTvwu7Mi8s4iK9taYOjymQ93F65Y+2AD7etLZN4138SdOTyfW1Hjhc5qRGySyDW51I9OlZ1a6+BtFblKXYXJeg/rN0XtP1bggtc5PGKrA2znuh4XnG8/QM09gfKFPJVW9vrM2KBLbAVlf/jpbfI1KN/CbpzU9+m8viFyf69wU9T+j7/VEzrEQddG7vhQSLK39NS2L+mDJln5hvBQLxWcc080RgQjSgJpIQ/UW61FxA9+/OFA+2+mBO2N165OOCC8WvLpgOry/3Z9RFHG1qn/iI+glqFi28bObrf3+KTF3HujsLz31jsDXfEEv3W0HJ29WyCKz+kNGpHfYfrhyx7/5dV3e7uKPtr+B2k+KR9tSBksJWMsiWKL8xzdBeDEVhx+uOVMQr3bbp/9qV5Uu0Y8clSfJpDCj5th/PmHFr4Y84vhl6ylfqHCYPQ8Y5AseXBsuiVyP13L+PIBwq+Q+GZGStbF/LmkhdYtDg03rfjRqZfOm5wVVsvLxodv4OZ93ZP3Trsw/7IMWvczBFN1v3tlatvhRyEboKtraU1TdEkf/y8OrMUdjJJYDAqUlctLPmx8ehylVL6XEqLE3PVATW2xIJJEtoprnwpHH9s8/ljIX8dSi6jx4mElVdv7y73a/xNCfqRg3GVcQZXuPxIaOAFMNVewNK0pz4x3LAdMvdyKotOFbIr74KnbEFXHv3z7TnKVbjua0IKX7i3Ce47uYO5/+Czg0q2LMPtvn5OKBpe3a/IfLPhRHvWv5nC+9HXq4Papd61jCbXrG0dni0OrSuzVGVNotYnPtmE+NKmG94wMfiWcGi3dMWTDf9lXkbriFA+sDQn7xdUbNwC9142SXbN8zQlBHPX+282tona15C+Di6mJEeLVup4yOuFdFm5O7bZXv52AXpgcNoodvye5Ox3grZ/hzyQgnNCKZg1ZXgKhvyo58HL9Px1cPgHofz2fbkLcUE7j81LKncfOBdKmvfXVGu1Vh3fM++lb5fHGs2R/4yf9m0oF4dt/EMoZ4cd+35AcFjYrIrBzxQb8x8dhm3XYZMfzG4Y2xGzE+zvSVqyMkG2eOPf/wVQSwMEFAACAAgAgJQoWeohDhNLAAAAbAAAABsAAAB1bml2ZXJzYWwvdW5pdmVyc2FsLnBuZy54bWyzsa/IzVEoSy0qzszPs1Uy1DNQsrfj5bIpKEoty0wtV6gAigEFIUBJoRLINUJwyzNTSjKAQiYmFgjBjNTM9IwSoKiBhRlcVB9oKABQSwECAAAUAAIACACpflBPNmFYAkcDAADhCQAAFAAAAAAAAAABAAAAAAAAAAAAdW5pdmVyc2FsL3BsYXllci54bWxQSwECAAAUAAIACAB9lChZtTf0qBwFAADhEwAAHQAAAAAAAAABAAAAAAB5AwAAdW5pdmVyc2FsL2NvbW1vbl9tZXNzYWdlcy5sbmdQSwECAAAUAAIACAB9lChZFR5gG6MAAAB/AQAALgAAAAAAAAABAAAAAADQCAAAdW5pdmVyc2FsL3BsYXliYWNrX2FuZF9uYXZpZ2F0aW9uX3NldHRpbmdzLnhtbFBLAQIAABQAAgAIAH2UKFl0STUfPAQAAAwVAAAnAAAAAAAAAAEAAAAAAL8JAAB1bml2ZXJzYWwvZmxhc2hfcHVibGlzaGluZ19zZXR0aW5ncy54bWxQSwECAAAUAAIACAB9lChZN4uHansDAACsDAAAIQAAAAAAAAABAAAAAABADgAAdW5pdmVyc2FsL2ZsYXNoX3NraW5fc2V0dGluZ3MueG1sUEsBAgAAFAACAAgAfZQoWaavViM2BAAAlhQAACYAAAAAAAAAAQAAAAAA+hEAAHVuaXZlcnNhbC9odG1sX3B1Ymxpc2hpbmdfc2V0dGluZ3MueG1sUEsBAgAAFAACAAgAfZQoWSYPfuiwAQAAbwYAAB8AAAAAAAAAAQAAAAAAdBYAAHVuaXZlcnNhbC9odG1sX3NraW5fc2V0dGluZ3MuanNQSwECAAAUAAIACAB9lChZFQaV5GsAAABvAAAAHAAAAAAAAAABAAAAAABhGAAAdW5pdmVyc2FsL2xvY2FsX3NldHRpbmdzLnhtbFBLAQIAABQAAgAIAICUKFnCG66ZaBIAAPdNAAAXAAAAAAAAAAAAAAAAAAYZAAB1bml2ZXJzYWwvdW5pdmVyc2FsLnBuZ1BLAQIAABQAAgAIAICUKFnqIQ4TSwAAAGwAAAAbAAAAAAAAAAEAAAAAAKMrAAB1bml2ZXJzYWwvdW5pdmVyc2FsLnBuZy54bWxQSwUGAAAAAAoACgAGAwAAJywAAAAA"/>
  <p:tag name="ISPRING_LMS_API_VERSION" val="SCORM 1.2"/>
  <p:tag name="ISPRING_ULTRA_SCORM_COURSE_ID" val="ADF60297-50FD-434B-B4E8-5EF417FABCD0"/>
  <p:tag name="ISPRING_CMI5_LAUNCH_METHOD" val="any window"/>
  <p:tag name="ISPRING_SCORM_ENDPOINT" val="&lt;endpoint&gt;&lt;enable&gt;0&lt;/enable&gt;&lt;lrs&gt;http://&lt;/lrs&gt;&lt;auth&gt;0&lt;/auth&gt;&lt;login&gt;&lt;/login&gt;&lt;password&gt;&lt;/password&gt;&lt;key&gt;&lt;/key&gt;&lt;name&gt;&lt;/name&gt;&lt;email&gt;&lt;/email&gt;&lt;/endpoint&gt;&#10;"/>
  <p:tag name="ISPRINGCLOUDFOLDERID" val="1"/>
  <p:tag name="ISPRINGONLINEFOLDERID" val="1"/>
  <p:tag name="ISPRING_OUTPUT_FOLDER" val="[[&quot;\u007F\uFFFD\uFFFD{A396230D-9A3A-426D-B380-67D82CDE4863}&quot;,&quot;C:\\Users\\pantelis\\Documents\\MHAPPS\\French\\Training material for ETA 11_Fr&quot;]]"/>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quot;},&quot;advancedSettings&quot;:{&quot;enableTextAllocation&quot;:&quot;T_TRUE&quot;,&quot;viewingFromLocalDrive&quot;:&quot;T_TRUE&quot;,&quot;contentScale&quot;:75,&quot;contentScaleMode&quot;:&quot;FIT_TO_WINDOW&quot;},&quot;accessibilitySettings&quot;:{&quot;enabled&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
  <p:tag name="ISPRING_SCORM_RATE_SLIDES" val="0"/>
  <p:tag name="ISPRING_SCORM_RATE_QUIZZES" val="0"/>
  <p:tag name="ISPRING_SCORM_PASSING_SCORE" val="0.000000"/>
  <p:tag name="ISPRING_CURRENT_PLAYER_ID" val="universal"/>
  <p:tag name="ISPRING_PRESENTATION_TITLE" val="ETA 11.4 Session de clôture"/>
  <p:tag name="ISPRING_FIRST_PUBLISH" val="1"/>
</p:tagLst>
</file>

<file path=ppt/theme/theme1.xml><?xml version="1.0" encoding="utf-8"?>
<a:theme xmlns:a="http://schemas.openxmlformats.org/drawingml/2006/main" name="Θέμα του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Θέμα του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Θέμα του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TotalTime>
  <Words>451</Words>
  <Application>Microsoft Office PowerPoint</Application>
  <PresentationFormat>Ευρεία οθόνη</PresentationFormat>
  <Paragraphs>67</Paragraphs>
  <Slides>5</Slides>
  <Notes>5</Notes>
  <HiddenSlides>0</HiddenSlides>
  <MMClips>0</MMClips>
  <ScaleCrop>false</ScaleCrop>
  <HeadingPairs>
    <vt:vector size="6" baseType="variant">
      <vt:variant>
        <vt:lpstr>Γραμματοσειρές που χρησιμοποιούνται</vt:lpstr>
      </vt:variant>
      <vt:variant>
        <vt:i4>6</vt:i4>
      </vt:variant>
      <vt:variant>
        <vt:lpstr>Θέμα</vt:lpstr>
      </vt:variant>
      <vt:variant>
        <vt:i4>2</vt:i4>
      </vt:variant>
      <vt:variant>
        <vt:lpstr>Τίτλοι διαφανειών</vt:lpstr>
      </vt:variant>
      <vt:variant>
        <vt:i4>5</vt:i4>
      </vt:variant>
    </vt:vector>
  </HeadingPairs>
  <TitlesOfParts>
    <vt:vector size="13" baseType="lpstr">
      <vt:lpstr>Noto Sans Symbols</vt:lpstr>
      <vt:lpstr>Arial</vt:lpstr>
      <vt:lpstr>Impact</vt:lpstr>
      <vt:lpstr>Gill Sans</vt:lpstr>
      <vt:lpstr>Roboto</vt:lpstr>
      <vt:lpstr>Calibri</vt:lpstr>
      <vt:lpstr>Θέμα του Office</vt:lpstr>
      <vt:lpstr>Θέμα του Office</vt:lpstr>
      <vt:lpstr>Παρουσίαση του PowerPoint</vt:lpstr>
      <vt:lpstr>Partenaires</vt:lpstr>
      <vt:lpstr>Vérifier le résultat de l'auto-apprentissage</vt:lpstr>
      <vt:lpstr>Fournir un retour d'information et discuter </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ETA 11.4 Session de clôture</dc:title>
  <dc:creator>pantelis bbalaouras</dc:creator>
  <cp:lastModifiedBy>pantelis</cp:lastModifiedBy>
  <cp:revision>5</cp:revision>
  <dcterms:created xsi:type="dcterms:W3CDTF">2020-06-02T13:31:56Z</dcterms:created>
  <dcterms:modified xsi:type="dcterms:W3CDTF">2024-09-08T15:36:22Z</dcterms:modified>
</cp:coreProperties>
</file>