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36" r:id="rId2"/>
    <p:sldId id="417" r:id="rId3"/>
    <p:sldId id="545" r:id="rId4"/>
    <p:sldId id="602" r:id="rId5"/>
    <p:sldId id="535" r:id="rId6"/>
    <p:sldId id="261" r:id="rId7"/>
    <p:sldId id="599" r:id="rId8"/>
    <p:sldId id="600" r:id="rId9"/>
    <p:sldId id="264" r:id="rId10"/>
    <p:sldId id="265" r:id="rId11"/>
    <p:sldId id="438" r:id="rId12"/>
    <p:sldId id="598" r:id="rId13"/>
    <p:sldId id="275" r:id="rId14"/>
    <p:sldId id="276" r:id="rId15"/>
    <p:sldId id="277" r:id="rId16"/>
    <p:sldId id="601" r:id="rId17"/>
    <p:sldId id="404" r:id="rId18"/>
  </p:sldIdLst>
  <p:sldSz cx="12192000" cy="6858000"/>
  <p:notesSz cx="6858000" cy="9144000"/>
  <p:custDataLst>
    <p:tags r:id="rId2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  <p:cmAuthor id="3" name="prolepsis" initials="p" lastIdx="1" clrIdx="2">
    <p:extLst>
      <p:ext uri="{19B8F6BF-5375-455C-9EA6-DF929625EA0E}">
        <p15:presenceInfo xmlns:p15="http://schemas.microsoft.com/office/powerpoint/2012/main" userId="proleps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E0E5"/>
    <a:srgbClr val="FF3399"/>
    <a:srgbClr val="9933FF"/>
    <a:srgbClr val="ED7D31"/>
    <a:srgbClr val="F8F8F8"/>
    <a:srgbClr val="203864"/>
    <a:srgbClr val="ABC7F1"/>
    <a:srgbClr val="CFD5EA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C4E5CC-544E-4B6A-B189-3CD705B27CF8}" v="1" dt="2024-05-08T16:03:24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6871" autoAdjust="0"/>
  </p:normalViewPr>
  <p:slideViewPr>
    <p:cSldViewPr snapToGrid="0">
      <p:cViewPr varScale="1">
        <p:scale>
          <a:sx n="72" d="100"/>
          <a:sy n="72" d="100"/>
        </p:scale>
        <p:origin x="54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08725C15-0680-4CB5-B5D0-51E7F637E8F0}"/>
    <pc:docChg chg="undo custSel modSld modMainMaster">
      <pc:chgData name="pantelis balaouras" userId="25e8755020fc1734" providerId="LiveId" clId="{08725C15-0680-4CB5-B5D0-51E7F637E8F0}" dt="2024-04-29T10:49:47.193" v="93" actId="20577"/>
      <pc:docMkLst>
        <pc:docMk/>
      </pc:docMkLst>
      <pc:sldChg chg="modSp mod">
        <pc:chgData name="pantelis balaouras" userId="25e8755020fc1734" providerId="LiveId" clId="{08725C15-0680-4CB5-B5D0-51E7F637E8F0}" dt="2024-04-29T10:37:30.575" v="10" actId="20577"/>
        <pc:sldMkLst>
          <pc:docMk/>
          <pc:sldMk cId="616025265" sldId="261"/>
        </pc:sldMkLst>
        <pc:spChg chg="mod">
          <ac:chgData name="pantelis balaouras" userId="25e8755020fc1734" providerId="LiveId" clId="{08725C15-0680-4CB5-B5D0-51E7F637E8F0}" dt="2024-04-29T10:37:30.575" v="10" actId="20577"/>
          <ac:spMkLst>
            <pc:docMk/>
            <pc:sldMk cId="616025265" sldId="261"/>
            <ac:spMk id="4" creationId="{E47D0821-8573-4002-9B33-F43C68A1D403}"/>
          </ac:spMkLst>
        </pc:spChg>
      </pc:sldChg>
      <pc:sldChg chg="addSp delSp modSp">
        <pc:chgData name="pantelis balaouras" userId="25e8755020fc1734" providerId="LiveId" clId="{08725C15-0680-4CB5-B5D0-51E7F637E8F0}" dt="2024-04-28T19:56:33.227" v="2"/>
        <pc:sldMkLst>
          <pc:docMk/>
          <pc:sldMk cId="1915799683" sldId="404"/>
        </pc:sldMkLst>
        <pc:picChg chg="add mod">
          <ac:chgData name="pantelis balaouras" userId="25e8755020fc1734" providerId="LiveId" clId="{08725C15-0680-4CB5-B5D0-51E7F637E8F0}" dt="2024-04-28T19:56:33.227" v="2"/>
          <ac:picMkLst>
            <pc:docMk/>
            <pc:sldMk cId="1915799683" sldId="404"/>
            <ac:picMk id="3" creationId="{44ADA4B3-6C40-F696-3962-406A24EF1D51}"/>
          </ac:picMkLst>
        </pc:picChg>
        <pc:picChg chg="del mod">
          <ac:chgData name="pantelis balaouras" userId="25e8755020fc1734" providerId="LiveId" clId="{08725C15-0680-4CB5-B5D0-51E7F637E8F0}" dt="2024-04-28T19:56:32.536" v="1" actId="478"/>
          <ac:picMkLst>
            <pc:docMk/>
            <pc:sldMk cId="1915799683" sldId="404"/>
            <ac:picMk id="2050" creationId="{2AB980B0-03D2-2E64-6760-C23D435A121F}"/>
          </ac:picMkLst>
        </pc:picChg>
      </pc:sldChg>
      <pc:sldChg chg="modSp mod">
        <pc:chgData name="pantelis balaouras" userId="25e8755020fc1734" providerId="LiveId" clId="{08725C15-0680-4CB5-B5D0-51E7F637E8F0}" dt="2024-04-29T10:37:11.644" v="8" actId="20577"/>
        <pc:sldMkLst>
          <pc:docMk/>
          <pc:sldMk cId="319560736" sldId="436"/>
        </pc:sldMkLst>
        <pc:spChg chg="mod">
          <ac:chgData name="pantelis balaouras" userId="25e8755020fc1734" providerId="LiveId" clId="{08725C15-0680-4CB5-B5D0-51E7F637E8F0}" dt="2024-04-29T10:37:11.644" v="8" actId="20577"/>
          <ac:spMkLst>
            <pc:docMk/>
            <pc:sldMk cId="319560736" sldId="436"/>
            <ac:spMk id="4" creationId="{122BC770-408C-50C8-126F-18790E99F2CB}"/>
          </ac:spMkLst>
        </pc:spChg>
      </pc:sldChg>
      <pc:sldChg chg="modSp mod">
        <pc:chgData name="pantelis balaouras" userId="25e8755020fc1734" providerId="LiveId" clId="{08725C15-0680-4CB5-B5D0-51E7F637E8F0}" dt="2024-04-29T10:43:41.854" v="30" actId="20577"/>
        <pc:sldMkLst>
          <pc:docMk/>
          <pc:sldMk cId="2140994750" sldId="437"/>
        </pc:sldMkLst>
        <pc:spChg chg="mod">
          <ac:chgData name="pantelis balaouras" userId="25e8755020fc1734" providerId="LiveId" clId="{08725C15-0680-4CB5-B5D0-51E7F637E8F0}" dt="2024-04-29T10:43:41.854" v="30" actId="20577"/>
          <ac:spMkLst>
            <pc:docMk/>
            <pc:sldMk cId="2140994750" sldId="437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08725C15-0680-4CB5-B5D0-51E7F637E8F0}" dt="2024-04-29T10:44:35.026" v="42" actId="20577"/>
        <pc:sldMkLst>
          <pc:docMk/>
          <pc:sldMk cId="750286666" sldId="438"/>
        </pc:sldMkLst>
        <pc:spChg chg="mod">
          <ac:chgData name="pantelis balaouras" userId="25e8755020fc1734" providerId="LiveId" clId="{08725C15-0680-4CB5-B5D0-51E7F637E8F0}" dt="2024-04-29T10:44:35.026" v="42" actId="20577"/>
          <ac:spMkLst>
            <pc:docMk/>
            <pc:sldMk cId="750286666" sldId="438"/>
            <ac:spMk id="4" creationId="{E47D0821-8573-4002-9B33-F43C68A1D403}"/>
          </ac:spMkLst>
        </pc:spChg>
      </pc:sldChg>
      <pc:sldChg chg="addSp delSp modSp mod">
        <pc:chgData name="pantelis balaouras" userId="25e8755020fc1734" providerId="LiveId" clId="{08725C15-0680-4CB5-B5D0-51E7F637E8F0}" dt="2024-04-29T10:43:14.646" v="18"/>
        <pc:sldMkLst>
          <pc:docMk/>
          <pc:sldMk cId="3038715148" sldId="442"/>
        </pc:sldMkLst>
        <pc:spChg chg="add mod">
          <ac:chgData name="pantelis balaouras" userId="25e8755020fc1734" providerId="LiveId" clId="{08725C15-0680-4CB5-B5D0-51E7F637E8F0}" dt="2024-04-29T10:43:14.646" v="18"/>
          <ac:spMkLst>
            <pc:docMk/>
            <pc:sldMk cId="3038715148" sldId="442"/>
            <ac:spMk id="2" creationId="{29D71A88-82EF-A436-7FDE-40779D2F7351}"/>
          </ac:spMkLst>
        </pc:spChg>
        <pc:spChg chg="del">
          <ac:chgData name="pantelis balaouras" userId="25e8755020fc1734" providerId="LiveId" clId="{08725C15-0680-4CB5-B5D0-51E7F637E8F0}" dt="2024-04-29T10:43:14.083" v="17" actId="478"/>
          <ac:spMkLst>
            <pc:docMk/>
            <pc:sldMk cId="3038715148" sldId="442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27.958" v="24"/>
        <pc:sldMkLst>
          <pc:docMk/>
          <pc:sldMk cId="1250625190" sldId="446"/>
        </pc:sldMkLst>
        <pc:spChg chg="add mod">
          <ac:chgData name="pantelis balaouras" userId="25e8755020fc1734" providerId="LiveId" clId="{08725C15-0680-4CB5-B5D0-51E7F637E8F0}" dt="2024-04-29T10:43:27.958" v="24"/>
          <ac:spMkLst>
            <pc:docMk/>
            <pc:sldMk cId="1250625190" sldId="446"/>
            <ac:spMk id="6" creationId="{2D411EE8-53FA-329D-054C-118228397622}"/>
          </ac:spMkLst>
        </pc:spChg>
        <pc:spChg chg="del">
          <ac:chgData name="pantelis balaouras" userId="25e8755020fc1734" providerId="LiveId" clId="{08725C15-0680-4CB5-B5D0-51E7F637E8F0}" dt="2024-04-29T10:43:27.379" v="23" actId="478"/>
          <ac:spMkLst>
            <pc:docMk/>
            <pc:sldMk cId="1250625190" sldId="446"/>
            <ac:spMk id="7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32.071" v="26"/>
        <pc:sldMkLst>
          <pc:docMk/>
          <pc:sldMk cId="568782003" sldId="464"/>
        </pc:sldMkLst>
        <pc:spChg chg="add mod">
          <ac:chgData name="pantelis balaouras" userId="25e8755020fc1734" providerId="LiveId" clId="{08725C15-0680-4CB5-B5D0-51E7F637E8F0}" dt="2024-04-29T10:43:32.071" v="26"/>
          <ac:spMkLst>
            <pc:docMk/>
            <pc:sldMk cId="568782003" sldId="464"/>
            <ac:spMk id="2" creationId="{ED887F24-640B-CFEE-9620-A4D4E6AE335C}"/>
          </ac:spMkLst>
        </pc:spChg>
        <pc:spChg chg="del">
          <ac:chgData name="pantelis balaouras" userId="25e8755020fc1734" providerId="LiveId" clId="{08725C15-0680-4CB5-B5D0-51E7F637E8F0}" dt="2024-04-29T10:43:31.570" v="25" actId="478"/>
          <ac:spMkLst>
            <pc:docMk/>
            <pc:sldMk cId="568782003" sldId="464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3:47.186" v="32" actId="20577"/>
        <pc:sldMkLst>
          <pc:docMk/>
          <pc:sldMk cId="4036588873" sldId="467"/>
        </pc:sldMkLst>
        <pc:spChg chg="mod">
          <ac:chgData name="pantelis balaouras" userId="25e8755020fc1734" providerId="LiveId" clId="{08725C15-0680-4CB5-B5D0-51E7F637E8F0}" dt="2024-04-29T10:43:47.186" v="32" actId="20577"/>
          <ac:spMkLst>
            <pc:docMk/>
            <pc:sldMk cId="4036588873" sldId="467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4:46.794" v="45" actId="14100"/>
        <pc:sldMkLst>
          <pc:docMk/>
          <pc:sldMk cId="319678960" sldId="487"/>
        </pc:sldMkLst>
        <pc:spChg chg="mod">
          <ac:chgData name="pantelis balaouras" userId="25e8755020fc1734" providerId="LiveId" clId="{08725C15-0680-4CB5-B5D0-51E7F637E8F0}" dt="2024-04-29T10:44:46.794" v="45" actId="14100"/>
          <ac:spMkLst>
            <pc:docMk/>
            <pc:sldMk cId="319678960" sldId="487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4:57.581" v="49"/>
        <pc:sldMkLst>
          <pc:docMk/>
          <pc:sldMk cId="2177129853" sldId="488"/>
        </pc:sldMkLst>
        <pc:spChg chg="add mod">
          <ac:chgData name="pantelis balaouras" userId="25e8755020fc1734" providerId="LiveId" clId="{08725C15-0680-4CB5-B5D0-51E7F637E8F0}" dt="2024-04-29T10:44:57.581" v="49"/>
          <ac:spMkLst>
            <pc:docMk/>
            <pc:sldMk cId="2177129853" sldId="488"/>
            <ac:spMk id="2" creationId="{8C84ACDB-9030-7B4A-5EBD-2BEA8CFBEA08}"/>
          </ac:spMkLst>
        </pc:spChg>
        <pc:spChg chg="del">
          <ac:chgData name="pantelis balaouras" userId="25e8755020fc1734" providerId="LiveId" clId="{08725C15-0680-4CB5-B5D0-51E7F637E8F0}" dt="2024-04-29T10:44:57.060" v="48" actId="478"/>
          <ac:spMkLst>
            <pc:docMk/>
            <pc:sldMk cId="2177129853" sldId="488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6:18.576" v="70" actId="20577"/>
        <pc:sldMkLst>
          <pc:docMk/>
          <pc:sldMk cId="4101063229" sldId="495"/>
        </pc:sldMkLst>
        <pc:spChg chg="mod">
          <ac:chgData name="pantelis balaouras" userId="25e8755020fc1734" providerId="LiveId" clId="{08725C15-0680-4CB5-B5D0-51E7F637E8F0}" dt="2024-04-29T10:46:18.576" v="70" actId="20577"/>
          <ac:spMkLst>
            <pc:docMk/>
            <pc:sldMk cId="4101063229" sldId="495"/>
            <ac:spMk id="4" creationId="{E47D0821-8573-4002-9B33-F43C68A1D403}"/>
          </ac:spMkLst>
        </pc:spChg>
      </pc:sldChg>
      <pc:sldChg chg="addSp delSp modSp mod">
        <pc:chgData name="pantelis balaouras" userId="25e8755020fc1734" providerId="LiveId" clId="{08725C15-0680-4CB5-B5D0-51E7F637E8F0}" dt="2024-04-29T10:48:11.145" v="76"/>
        <pc:sldMkLst>
          <pc:docMk/>
          <pc:sldMk cId="1642333540" sldId="501"/>
        </pc:sldMkLst>
        <pc:spChg chg="add mod">
          <ac:chgData name="pantelis balaouras" userId="25e8755020fc1734" providerId="LiveId" clId="{08725C15-0680-4CB5-B5D0-51E7F637E8F0}" dt="2024-04-29T10:48:11.145" v="76"/>
          <ac:spMkLst>
            <pc:docMk/>
            <pc:sldMk cId="1642333540" sldId="501"/>
            <ac:spMk id="3" creationId="{E885C60D-B390-78FF-3F9A-FE0FE95C523A}"/>
          </ac:spMkLst>
        </pc:spChg>
        <pc:spChg chg="del">
          <ac:chgData name="pantelis balaouras" userId="25e8755020fc1734" providerId="LiveId" clId="{08725C15-0680-4CB5-B5D0-51E7F637E8F0}" dt="2024-04-29T10:48:10.615" v="75" actId="478"/>
          <ac:spMkLst>
            <pc:docMk/>
            <pc:sldMk cId="1642333540" sldId="501"/>
            <ac:spMk id="7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8:06.262" v="74" actId="1076"/>
        <pc:sldMkLst>
          <pc:docMk/>
          <pc:sldMk cId="3572779126" sldId="502"/>
        </pc:sldMkLst>
        <pc:spChg chg="mod">
          <ac:chgData name="pantelis balaouras" userId="25e8755020fc1734" providerId="LiveId" clId="{08725C15-0680-4CB5-B5D0-51E7F637E8F0}" dt="2024-04-29T10:48:06.262" v="74" actId="1076"/>
          <ac:spMkLst>
            <pc:docMk/>
            <pc:sldMk cId="3572779126" sldId="502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8:15.724" v="78"/>
        <pc:sldMkLst>
          <pc:docMk/>
          <pc:sldMk cId="796788791" sldId="504"/>
        </pc:sldMkLst>
        <pc:spChg chg="add mod">
          <ac:chgData name="pantelis balaouras" userId="25e8755020fc1734" providerId="LiveId" clId="{08725C15-0680-4CB5-B5D0-51E7F637E8F0}" dt="2024-04-29T10:48:15.724" v="78"/>
          <ac:spMkLst>
            <pc:docMk/>
            <pc:sldMk cId="796788791" sldId="504"/>
            <ac:spMk id="3" creationId="{C2FD13F9-2C17-88B7-BD0E-D458BB84001D}"/>
          </ac:spMkLst>
        </pc:spChg>
        <pc:spChg chg="del">
          <ac:chgData name="pantelis balaouras" userId="25e8755020fc1734" providerId="LiveId" clId="{08725C15-0680-4CB5-B5D0-51E7F637E8F0}" dt="2024-04-29T10:48:15.238" v="77" actId="478"/>
          <ac:spMkLst>
            <pc:docMk/>
            <pc:sldMk cId="796788791" sldId="504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8:42.359" v="84" actId="20577"/>
        <pc:sldMkLst>
          <pc:docMk/>
          <pc:sldMk cId="886959175" sldId="524"/>
        </pc:sldMkLst>
        <pc:spChg chg="mod">
          <ac:chgData name="pantelis balaouras" userId="25e8755020fc1734" providerId="LiveId" clId="{08725C15-0680-4CB5-B5D0-51E7F637E8F0}" dt="2024-04-29T10:48:42.359" v="84" actId="20577"/>
          <ac:spMkLst>
            <pc:docMk/>
            <pc:sldMk cId="886959175" sldId="524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08725C15-0680-4CB5-B5D0-51E7F637E8F0}" dt="2024-04-29T10:48:53.953" v="87" actId="14100"/>
        <pc:sldMkLst>
          <pc:docMk/>
          <pc:sldMk cId="422675489" sldId="532"/>
        </pc:sldMkLst>
        <pc:spChg chg="mod">
          <ac:chgData name="pantelis balaouras" userId="25e8755020fc1734" providerId="LiveId" clId="{08725C15-0680-4CB5-B5D0-51E7F637E8F0}" dt="2024-04-29T10:48:53.953" v="87" actId="14100"/>
          <ac:spMkLst>
            <pc:docMk/>
            <pc:sldMk cId="422675489" sldId="532"/>
            <ac:spMk id="9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5:32.933" v="61" actId="20577"/>
        <pc:sldMkLst>
          <pc:docMk/>
          <pc:sldMk cId="358170688" sldId="536"/>
        </pc:sldMkLst>
        <pc:spChg chg="mod">
          <ac:chgData name="pantelis balaouras" userId="25e8755020fc1734" providerId="LiveId" clId="{08725C15-0680-4CB5-B5D0-51E7F637E8F0}" dt="2024-04-29T10:45:32.933" v="61" actId="20577"/>
          <ac:spMkLst>
            <pc:docMk/>
            <pc:sldMk cId="358170688" sldId="536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08725C15-0680-4CB5-B5D0-51E7F637E8F0}" dt="2024-04-29T10:46:09.844" v="68" actId="20577"/>
        <pc:sldMkLst>
          <pc:docMk/>
          <pc:sldMk cId="1662365341" sldId="538"/>
        </pc:sldMkLst>
        <pc:spChg chg="mod">
          <ac:chgData name="pantelis balaouras" userId="25e8755020fc1734" providerId="LiveId" clId="{08725C15-0680-4CB5-B5D0-51E7F637E8F0}" dt="2024-04-29T10:46:09.844" v="68" actId="20577"/>
          <ac:spMkLst>
            <pc:docMk/>
            <pc:sldMk cId="1662365341" sldId="538"/>
            <ac:spMk id="9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35.873" v="28"/>
        <pc:sldMkLst>
          <pc:docMk/>
          <pc:sldMk cId="1983341750" sldId="544"/>
        </pc:sldMkLst>
        <pc:spChg chg="add mod">
          <ac:chgData name="pantelis balaouras" userId="25e8755020fc1734" providerId="LiveId" clId="{08725C15-0680-4CB5-B5D0-51E7F637E8F0}" dt="2024-04-29T10:43:35.873" v="28"/>
          <ac:spMkLst>
            <pc:docMk/>
            <pc:sldMk cId="1983341750" sldId="544"/>
            <ac:spMk id="2" creationId="{4D4258F6-9091-E480-99D9-CFCD9DAF8EF2}"/>
          </ac:spMkLst>
        </pc:spChg>
        <pc:spChg chg="del">
          <ac:chgData name="pantelis balaouras" userId="25e8755020fc1734" providerId="LiveId" clId="{08725C15-0680-4CB5-B5D0-51E7F637E8F0}" dt="2024-04-29T10:43:35.216" v="27" actId="478"/>
          <ac:spMkLst>
            <pc:docMk/>
            <pc:sldMk cId="1983341750" sldId="544"/>
            <ac:spMk id="5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2:50.866" v="12" actId="20577"/>
        <pc:sldMkLst>
          <pc:docMk/>
          <pc:sldMk cId="1303941817" sldId="546"/>
        </pc:sldMkLst>
        <pc:spChg chg="mod">
          <ac:chgData name="pantelis balaouras" userId="25e8755020fc1734" providerId="LiveId" clId="{08725C15-0680-4CB5-B5D0-51E7F637E8F0}" dt="2024-04-29T10:42:50.866" v="12" actId="20577"/>
          <ac:spMkLst>
            <pc:docMk/>
            <pc:sldMk cId="1303941817" sldId="546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01.997" v="14"/>
        <pc:sldMkLst>
          <pc:docMk/>
          <pc:sldMk cId="3016822936" sldId="547"/>
        </pc:sldMkLst>
        <pc:spChg chg="add mod">
          <ac:chgData name="pantelis balaouras" userId="25e8755020fc1734" providerId="LiveId" clId="{08725C15-0680-4CB5-B5D0-51E7F637E8F0}" dt="2024-04-29T10:43:01.997" v="14"/>
          <ac:spMkLst>
            <pc:docMk/>
            <pc:sldMk cId="3016822936" sldId="547"/>
            <ac:spMk id="2" creationId="{B444A2CB-1F9B-33ED-8EF2-A6787808B0C6}"/>
          </ac:spMkLst>
        </pc:spChg>
        <pc:spChg chg="del">
          <ac:chgData name="pantelis balaouras" userId="25e8755020fc1734" providerId="LiveId" clId="{08725C15-0680-4CB5-B5D0-51E7F637E8F0}" dt="2024-04-29T10:43:01.459" v="13" actId="478"/>
          <ac:spMkLst>
            <pc:docMk/>
            <pc:sldMk cId="3016822936" sldId="547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09.591" v="16"/>
        <pc:sldMkLst>
          <pc:docMk/>
          <pc:sldMk cId="3084505729" sldId="548"/>
        </pc:sldMkLst>
        <pc:spChg chg="add mod">
          <ac:chgData name="pantelis balaouras" userId="25e8755020fc1734" providerId="LiveId" clId="{08725C15-0680-4CB5-B5D0-51E7F637E8F0}" dt="2024-04-29T10:43:09.591" v="16"/>
          <ac:spMkLst>
            <pc:docMk/>
            <pc:sldMk cId="3084505729" sldId="548"/>
            <ac:spMk id="3" creationId="{3BCCCC5B-1A95-B091-D91C-3CD0D43E077B}"/>
          </ac:spMkLst>
        </pc:spChg>
        <pc:spChg chg="del">
          <ac:chgData name="pantelis balaouras" userId="25e8755020fc1734" providerId="LiveId" clId="{08725C15-0680-4CB5-B5D0-51E7F637E8F0}" dt="2024-04-29T10:43:09.024" v="15" actId="478"/>
          <ac:spMkLst>
            <pc:docMk/>
            <pc:sldMk cId="3084505729" sldId="548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18.902" v="20"/>
        <pc:sldMkLst>
          <pc:docMk/>
          <pc:sldMk cId="4216021467" sldId="549"/>
        </pc:sldMkLst>
        <pc:spChg chg="add mod">
          <ac:chgData name="pantelis balaouras" userId="25e8755020fc1734" providerId="LiveId" clId="{08725C15-0680-4CB5-B5D0-51E7F637E8F0}" dt="2024-04-29T10:43:18.902" v="20"/>
          <ac:spMkLst>
            <pc:docMk/>
            <pc:sldMk cId="4216021467" sldId="549"/>
            <ac:spMk id="2" creationId="{841C3484-7AA7-3E89-2ABB-D49FE95A7B7E}"/>
          </ac:spMkLst>
        </pc:spChg>
        <pc:spChg chg="del">
          <ac:chgData name="pantelis balaouras" userId="25e8755020fc1734" providerId="LiveId" clId="{08725C15-0680-4CB5-B5D0-51E7F637E8F0}" dt="2024-04-29T10:43:18.338" v="19" actId="478"/>
          <ac:spMkLst>
            <pc:docMk/>
            <pc:sldMk cId="4216021467" sldId="549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23.260" v="22"/>
        <pc:sldMkLst>
          <pc:docMk/>
          <pc:sldMk cId="2276484800" sldId="550"/>
        </pc:sldMkLst>
        <pc:spChg chg="add mod">
          <ac:chgData name="pantelis balaouras" userId="25e8755020fc1734" providerId="LiveId" clId="{08725C15-0680-4CB5-B5D0-51E7F637E8F0}" dt="2024-04-29T10:43:23.260" v="22"/>
          <ac:spMkLst>
            <pc:docMk/>
            <pc:sldMk cId="2276484800" sldId="550"/>
            <ac:spMk id="3" creationId="{92C1D6E9-5EFC-F191-CA8E-596D74C5F014}"/>
          </ac:spMkLst>
        </pc:spChg>
        <pc:spChg chg="del">
          <ac:chgData name="pantelis balaouras" userId="25e8755020fc1734" providerId="LiveId" clId="{08725C15-0680-4CB5-B5D0-51E7F637E8F0}" dt="2024-04-29T10:43:22.658" v="21" actId="478"/>
          <ac:spMkLst>
            <pc:docMk/>
            <pc:sldMk cId="2276484800" sldId="550"/>
            <ac:spMk id="7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3:52.628" v="34" actId="20577"/>
        <pc:sldMkLst>
          <pc:docMk/>
          <pc:sldMk cId="1476619147" sldId="553"/>
        </pc:sldMkLst>
        <pc:spChg chg="mod">
          <ac:chgData name="pantelis balaouras" userId="25e8755020fc1734" providerId="LiveId" clId="{08725C15-0680-4CB5-B5D0-51E7F637E8F0}" dt="2024-04-29T10:43:52.628" v="34" actId="20577"/>
          <ac:spMkLst>
            <pc:docMk/>
            <pc:sldMk cId="1476619147" sldId="553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4:06.960" v="38" actId="20577"/>
        <pc:sldMkLst>
          <pc:docMk/>
          <pc:sldMk cId="1960782220" sldId="555"/>
        </pc:sldMkLst>
        <pc:spChg chg="mod">
          <ac:chgData name="pantelis balaouras" userId="25e8755020fc1734" providerId="LiveId" clId="{08725C15-0680-4CB5-B5D0-51E7F637E8F0}" dt="2024-04-29T10:44:06.960" v="38" actId="20577"/>
          <ac:spMkLst>
            <pc:docMk/>
            <pc:sldMk cId="1960782220" sldId="555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4:13.570" v="40" actId="20577"/>
        <pc:sldMkLst>
          <pc:docMk/>
          <pc:sldMk cId="1441536088" sldId="556"/>
        </pc:sldMkLst>
        <pc:spChg chg="mod">
          <ac:chgData name="pantelis balaouras" userId="25e8755020fc1734" providerId="LiveId" clId="{08725C15-0680-4CB5-B5D0-51E7F637E8F0}" dt="2024-04-29T10:44:13.570" v="40" actId="20577"/>
          <ac:spMkLst>
            <pc:docMk/>
            <pc:sldMk cId="1441536088" sldId="556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5:08.760" v="53"/>
        <pc:sldMkLst>
          <pc:docMk/>
          <pc:sldMk cId="3545432345" sldId="559"/>
        </pc:sldMkLst>
        <pc:spChg chg="add mod">
          <ac:chgData name="pantelis balaouras" userId="25e8755020fc1734" providerId="LiveId" clId="{08725C15-0680-4CB5-B5D0-51E7F637E8F0}" dt="2024-04-29T10:45:08.760" v="53"/>
          <ac:spMkLst>
            <pc:docMk/>
            <pc:sldMk cId="3545432345" sldId="559"/>
            <ac:spMk id="2" creationId="{E366179A-8397-A4F4-8F9D-5A5E63564B83}"/>
          </ac:spMkLst>
        </pc:spChg>
        <pc:spChg chg="del">
          <ac:chgData name="pantelis balaouras" userId="25e8755020fc1734" providerId="LiveId" clId="{08725C15-0680-4CB5-B5D0-51E7F637E8F0}" dt="2024-04-29T10:45:08.291" v="52" actId="478"/>
          <ac:spMkLst>
            <pc:docMk/>
            <pc:sldMk cId="3545432345" sldId="559"/>
            <ac:spMk id="10" creationId="{C0DFA73F-FDC8-497A-8912-CA8C28C95043}"/>
          </ac:spMkLst>
        </pc:spChg>
      </pc:sldChg>
      <pc:sldChg chg="delSp modSp mod">
        <pc:chgData name="pantelis balaouras" userId="25e8755020fc1734" providerId="LiveId" clId="{08725C15-0680-4CB5-B5D0-51E7F637E8F0}" dt="2024-04-29T10:46:04.212" v="66" actId="20577"/>
        <pc:sldMkLst>
          <pc:docMk/>
          <pc:sldMk cId="30697695" sldId="561"/>
        </pc:sldMkLst>
        <pc:spChg chg="del">
          <ac:chgData name="pantelis balaouras" userId="25e8755020fc1734" providerId="LiveId" clId="{08725C15-0680-4CB5-B5D0-51E7F637E8F0}" dt="2024-04-29T10:45:57.780" v="64" actId="478"/>
          <ac:spMkLst>
            <pc:docMk/>
            <pc:sldMk cId="30697695" sldId="561"/>
            <ac:spMk id="2" creationId="{42A58259-6BE6-3586-7AE6-8D5B6B031B0F}"/>
          </ac:spMkLst>
        </pc:spChg>
        <pc:spChg chg="mod">
          <ac:chgData name="pantelis balaouras" userId="25e8755020fc1734" providerId="LiveId" clId="{08725C15-0680-4CB5-B5D0-51E7F637E8F0}" dt="2024-04-29T10:45:53.914" v="63" actId="1076"/>
          <ac:spMkLst>
            <pc:docMk/>
            <pc:sldMk cId="30697695" sldId="561"/>
            <ac:spMk id="5" creationId="{779F93A1-3BC4-4CAA-B56F-3375A7D00191}"/>
          </ac:spMkLst>
        </pc:spChg>
        <pc:spChg chg="mod">
          <ac:chgData name="pantelis balaouras" userId="25e8755020fc1734" providerId="LiveId" clId="{08725C15-0680-4CB5-B5D0-51E7F637E8F0}" dt="2024-04-29T10:46:04.212" v="66" actId="20577"/>
          <ac:spMkLst>
            <pc:docMk/>
            <pc:sldMk cId="30697695" sldId="561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8:19.579" v="80"/>
        <pc:sldMkLst>
          <pc:docMk/>
          <pc:sldMk cId="1820981921" sldId="562"/>
        </pc:sldMkLst>
        <pc:spChg chg="add mod">
          <ac:chgData name="pantelis balaouras" userId="25e8755020fc1734" providerId="LiveId" clId="{08725C15-0680-4CB5-B5D0-51E7F637E8F0}" dt="2024-04-29T10:48:19.579" v="80"/>
          <ac:spMkLst>
            <pc:docMk/>
            <pc:sldMk cId="1820981921" sldId="562"/>
            <ac:spMk id="3" creationId="{3E514093-07A2-7021-578B-45C970606127}"/>
          </ac:spMkLst>
        </pc:spChg>
        <pc:spChg chg="del">
          <ac:chgData name="pantelis balaouras" userId="25e8755020fc1734" providerId="LiveId" clId="{08725C15-0680-4CB5-B5D0-51E7F637E8F0}" dt="2024-04-29T10:48:19.114" v="79" actId="478"/>
          <ac:spMkLst>
            <pc:docMk/>
            <pc:sldMk cId="1820981921" sldId="562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8:31.628" v="82"/>
        <pc:sldMkLst>
          <pc:docMk/>
          <pc:sldMk cId="3038470810" sldId="563"/>
        </pc:sldMkLst>
        <pc:spChg chg="add mod">
          <ac:chgData name="pantelis balaouras" userId="25e8755020fc1734" providerId="LiveId" clId="{08725C15-0680-4CB5-B5D0-51E7F637E8F0}" dt="2024-04-29T10:48:31.628" v="82"/>
          <ac:spMkLst>
            <pc:docMk/>
            <pc:sldMk cId="3038470810" sldId="563"/>
            <ac:spMk id="2" creationId="{C4DD262E-8A98-ED15-A026-3AF168550581}"/>
          </ac:spMkLst>
        </pc:spChg>
        <pc:spChg chg="del">
          <ac:chgData name="pantelis balaouras" userId="25e8755020fc1734" providerId="LiveId" clId="{08725C15-0680-4CB5-B5D0-51E7F637E8F0}" dt="2024-04-29T10:48:30.982" v="81" actId="478"/>
          <ac:spMkLst>
            <pc:docMk/>
            <pc:sldMk cId="3038470810" sldId="563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4:53.801" v="47"/>
        <pc:sldMkLst>
          <pc:docMk/>
          <pc:sldMk cId="2271343866" sldId="565"/>
        </pc:sldMkLst>
        <pc:spChg chg="add mod">
          <ac:chgData name="pantelis balaouras" userId="25e8755020fc1734" providerId="LiveId" clId="{08725C15-0680-4CB5-B5D0-51E7F637E8F0}" dt="2024-04-29T10:44:53.801" v="47"/>
          <ac:spMkLst>
            <pc:docMk/>
            <pc:sldMk cId="2271343866" sldId="565"/>
            <ac:spMk id="2" creationId="{B90DA1A3-017F-274C-E3D9-A8D2E3BF3EFA}"/>
          </ac:spMkLst>
        </pc:spChg>
        <pc:spChg chg="del">
          <ac:chgData name="pantelis balaouras" userId="25e8755020fc1734" providerId="LiveId" clId="{08725C15-0680-4CB5-B5D0-51E7F637E8F0}" dt="2024-04-29T10:44:53.329" v="46" actId="478"/>
          <ac:spMkLst>
            <pc:docMk/>
            <pc:sldMk cId="2271343866" sldId="565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5:02.874" v="51"/>
        <pc:sldMkLst>
          <pc:docMk/>
          <pc:sldMk cId="689086572" sldId="566"/>
        </pc:sldMkLst>
        <pc:spChg chg="add mod">
          <ac:chgData name="pantelis balaouras" userId="25e8755020fc1734" providerId="LiveId" clId="{08725C15-0680-4CB5-B5D0-51E7F637E8F0}" dt="2024-04-29T10:45:02.874" v="51"/>
          <ac:spMkLst>
            <pc:docMk/>
            <pc:sldMk cId="689086572" sldId="566"/>
            <ac:spMk id="2" creationId="{6BA8324A-500A-5BBB-41BE-CAD49C905C98}"/>
          </ac:spMkLst>
        </pc:spChg>
        <pc:spChg chg="del">
          <ac:chgData name="pantelis balaouras" userId="25e8755020fc1734" providerId="LiveId" clId="{08725C15-0680-4CB5-B5D0-51E7F637E8F0}" dt="2024-04-29T10:45:02.423" v="50" actId="478"/>
          <ac:spMkLst>
            <pc:docMk/>
            <pc:sldMk cId="689086572" sldId="566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5:26.226" v="59" actId="1076"/>
        <pc:sldMkLst>
          <pc:docMk/>
          <pc:sldMk cId="3054925469" sldId="567"/>
        </pc:sldMkLst>
        <pc:spChg chg="add mod">
          <ac:chgData name="pantelis balaouras" userId="25e8755020fc1734" providerId="LiveId" clId="{08725C15-0680-4CB5-B5D0-51E7F637E8F0}" dt="2024-04-29T10:45:17.661" v="57"/>
          <ac:spMkLst>
            <pc:docMk/>
            <pc:sldMk cId="3054925469" sldId="567"/>
            <ac:spMk id="4" creationId="{0CDCC79C-37FE-9A4B-F3C6-EF876D47FB3A}"/>
          </ac:spMkLst>
        </pc:spChg>
        <pc:spChg chg="del mod">
          <ac:chgData name="pantelis balaouras" userId="25e8755020fc1734" providerId="LiveId" clId="{08725C15-0680-4CB5-B5D0-51E7F637E8F0}" dt="2024-04-29T10:45:16.995" v="56" actId="478"/>
          <ac:spMkLst>
            <pc:docMk/>
            <pc:sldMk cId="3054925469" sldId="567"/>
            <ac:spMk id="10" creationId="{C0DFA73F-FDC8-497A-8912-CA8C28C95043}"/>
          </ac:spMkLst>
        </pc:spChg>
        <pc:picChg chg="mod">
          <ac:chgData name="pantelis balaouras" userId="25e8755020fc1734" providerId="LiveId" clId="{08725C15-0680-4CB5-B5D0-51E7F637E8F0}" dt="2024-04-29T10:45:26.226" v="59" actId="1076"/>
          <ac:picMkLst>
            <pc:docMk/>
            <pc:sldMk cId="3054925469" sldId="567"/>
            <ac:picMk id="2" creationId="{D2141031-7DA3-0682-6BDF-04475E89846C}"/>
          </ac:picMkLst>
        </pc:picChg>
      </pc:sldChg>
      <pc:sldChg chg="modSp mod">
        <pc:chgData name="pantelis balaouras" userId="25e8755020fc1734" providerId="LiveId" clId="{08725C15-0680-4CB5-B5D0-51E7F637E8F0}" dt="2024-04-29T10:44:00.379" v="36" actId="20577"/>
        <pc:sldMkLst>
          <pc:docMk/>
          <pc:sldMk cId="3081207943" sldId="568"/>
        </pc:sldMkLst>
        <pc:spChg chg="mod">
          <ac:chgData name="pantelis balaouras" userId="25e8755020fc1734" providerId="LiveId" clId="{08725C15-0680-4CB5-B5D0-51E7F637E8F0}" dt="2024-04-29T10:44:00.379" v="36" actId="20577"/>
          <ac:spMkLst>
            <pc:docMk/>
            <pc:sldMk cId="3081207943" sldId="568"/>
            <ac:spMk id="10" creationId="{C0DFA73F-FDC8-497A-8912-CA8C28C95043}"/>
          </ac:spMkLst>
        </pc:spChg>
      </pc:sldChg>
      <pc:sldMasterChg chg="modSldLayout">
        <pc:chgData name="pantelis balaouras" userId="25e8755020fc1734" providerId="LiveId" clId="{08725C15-0680-4CB5-B5D0-51E7F637E8F0}" dt="2024-04-29T10:49:47.193" v="93" actId="20577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08725C15-0680-4CB5-B5D0-51E7F637E8F0}" dt="2024-04-29T10:49:29.686" v="89" actId="20577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08725C15-0680-4CB5-B5D0-51E7F637E8F0}" dt="2024-04-29T10:49:29.686" v="89" actId="20577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modSp mod">
          <pc:chgData name="pantelis balaouras" userId="25e8755020fc1734" providerId="LiveId" clId="{08725C15-0680-4CB5-B5D0-51E7F637E8F0}" dt="2024-04-29T10:49:40.537" v="91" actId="20577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pantelis balaouras" userId="25e8755020fc1734" providerId="LiveId" clId="{08725C15-0680-4CB5-B5D0-51E7F637E8F0}" dt="2024-04-29T10:49:40.537" v="91" actId="20577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</pc:sldLayoutChg>
        <pc:sldLayoutChg chg="modSp mod">
          <pc:chgData name="pantelis balaouras" userId="25e8755020fc1734" providerId="LiveId" clId="{08725C15-0680-4CB5-B5D0-51E7F637E8F0}" dt="2024-04-29T10:49:47.193" v="93" actId="20577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pantelis balaouras" userId="25e8755020fc1734" providerId="LiveId" clId="{08725C15-0680-4CB5-B5D0-51E7F637E8F0}" dt="2024-04-29T10:49:47.193" v="93" actId="20577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</pc:sldLayoutChg>
      </pc:sldMasterChg>
    </pc:docChg>
  </pc:docChgLst>
  <pc:docChgLst>
    <pc:chgData name="pantelis balaouras" userId="25e8755020fc1734" providerId="LiveId" clId="{7DE56420-2452-41D2-B663-6CC1945DA0E9}"/>
    <pc:docChg chg="undo custSel addSld delSld modSld modMainMaster">
      <pc:chgData name="pantelis balaouras" userId="25e8755020fc1734" providerId="LiveId" clId="{7DE56420-2452-41D2-B663-6CC1945DA0E9}" dt="2024-04-30T14:03:49.258" v="908" actId="1076"/>
      <pc:docMkLst>
        <pc:docMk/>
      </pc:docMkLst>
      <pc:sldChg chg="modSp mod">
        <pc:chgData name="pantelis balaouras" userId="25e8755020fc1734" providerId="LiveId" clId="{7DE56420-2452-41D2-B663-6CC1945DA0E9}" dt="2024-04-30T09:40:40.053" v="24" actId="27636"/>
        <pc:sldMkLst>
          <pc:docMk/>
          <pc:sldMk cId="616025265" sldId="261"/>
        </pc:sldMkLst>
        <pc:spChg chg="mod">
          <ac:chgData name="pantelis balaouras" userId="25e8755020fc1734" providerId="LiveId" clId="{7DE56420-2452-41D2-B663-6CC1945DA0E9}" dt="2024-04-30T09:40:23.213" v="22" actId="27636"/>
          <ac:spMkLst>
            <pc:docMk/>
            <pc:sldMk cId="616025265" sldId="261"/>
            <ac:spMk id="4" creationId="{E47D0821-8573-4002-9B33-F43C68A1D403}"/>
          </ac:spMkLst>
        </pc:spChg>
        <pc:spChg chg="mod">
          <ac:chgData name="pantelis balaouras" userId="25e8755020fc1734" providerId="LiveId" clId="{7DE56420-2452-41D2-B663-6CC1945DA0E9}" dt="2024-04-30T09:40:40.053" v="24" actId="27636"/>
          <ac:spMkLst>
            <pc:docMk/>
            <pc:sldMk cId="616025265" sldId="261"/>
            <ac:spMk id="6" creationId="{AA5AE911-E515-48E3-AB8B-121C68B77A58}"/>
          </ac:spMkLst>
        </pc:spChg>
      </pc:sldChg>
      <pc:sldChg chg="addSp modSp mod">
        <pc:chgData name="pantelis balaouras" userId="25e8755020fc1734" providerId="LiveId" clId="{7DE56420-2452-41D2-B663-6CC1945DA0E9}" dt="2024-04-30T14:00:24.785" v="845"/>
        <pc:sldMkLst>
          <pc:docMk/>
          <pc:sldMk cId="0" sldId="262"/>
        </pc:sldMkLst>
        <pc:spChg chg="add mod">
          <ac:chgData name="pantelis balaouras" userId="25e8755020fc1734" providerId="LiveId" clId="{7DE56420-2452-41D2-B663-6CC1945DA0E9}" dt="2024-04-30T14:00:24.785" v="845"/>
          <ac:spMkLst>
            <pc:docMk/>
            <pc:sldMk cId="0" sldId="262"/>
            <ac:spMk id="2" creationId="{0CED9A9A-8F6B-7673-38E7-2E9ED112A431}"/>
          </ac:spMkLst>
        </pc:spChg>
        <pc:spChg chg="mod">
          <ac:chgData name="pantelis balaouras" userId="25e8755020fc1734" providerId="LiveId" clId="{7DE56420-2452-41D2-B663-6CC1945DA0E9}" dt="2024-04-30T09:45:43.634" v="67" actId="14100"/>
          <ac:spMkLst>
            <pc:docMk/>
            <pc:sldMk cId="0" sldId="262"/>
            <ac:spMk id="208" creationId="{00000000-0000-0000-0000-000000000000}"/>
          </ac:spMkLst>
        </pc:spChg>
        <pc:picChg chg="mod">
          <ac:chgData name="pantelis balaouras" userId="25e8755020fc1734" providerId="LiveId" clId="{7DE56420-2452-41D2-B663-6CC1945DA0E9}" dt="2024-04-30T09:45:33.772" v="65" actId="1076"/>
          <ac:picMkLst>
            <pc:docMk/>
            <pc:sldMk cId="0" sldId="262"/>
            <ac:picMk id="209" creationId="{00000000-0000-0000-0000-000000000000}"/>
          </ac:picMkLst>
        </pc:picChg>
      </pc:sldChg>
      <pc:sldChg chg="addSp modSp mod">
        <pc:chgData name="pantelis balaouras" userId="25e8755020fc1734" providerId="LiveId" clId="{7DE56420-2452-41D2-B663-6CC1945DA0E9}" dt="2024-04-30T14:00:31.050" v="846"/>
        <pc:sldMkLst>
          <pc:docMk/>
          <pc:sldMk cId="0" sldId="263"/>
        </pc:sldMkLst>
        <pc:spChg chg="add mod">
          <ac:chgData name="pantelis balaouras" userId="25e8755020fc1734" providerId="LiveId" clId="{7DE56420-2452-41D2-B663-6CC1945DA0E9}" dt="2024-04-30T14:00:31.050" v="846"/>
          <ac:spMkLst>
            <pc:docMk/>
            <pc:sldMk cId="0" sldId="263"/>
            <ac:spMk id="2" creationId="{161CF785-92A8-FF3C-BA0D-17BD8640516C}"/>
          </ac:spMkLst>
        </pc:spChg>
        <pc:spChg chg="mod">
          <ac:chgData name="pantelis balaouras" userId="25e8755020fc1734" providerId="LiveId" clId="{7DE56420-2452-41D2-B663-6CC1945DA0E9}" dt="2024-04-30T09:45:29.002" v="64" actId="14100"/>
          <ac:spMkLst>
            <pc:docMk/>
            <pc:sldMk cId="0" sldId="263"/>
            <ac:spMk id="217" creationId="{00000000-0000-0000-0000-000000000000}"/>
          </ac:spMkLst>
        </pc:spChg>
        <pc:picChg chg="mod">
          <ac:chgData name="pantelis balaouras" userId="25e8755020fc1734" providerId="LiveId" clId="{7DE56420-2452-41D2-B663-6CC1945DA0E9}" dt="2024-04-30T09:43:34.204" v="45" actId="1076"/>
          <ac:picMkLst>
            <pc:docMk/>
            <pc:sldMk cId="0" sldId="263"/>
            <ac:picMk id="218" creationId="{00000000-0000-0000-0000-000000000000}"/>
          </ac:picMkLst>
        </pc:picChg>
      </pc:sldChg>
      <pc:sldChg chg="del">
        <pc:chgData name="pantelis balaouras" userId="25e8755020fc1734" providerId="LiveId" clId="{7DE56420-2452-41D2-B663-6CC1945DA0E9}" dt="2024-04-30T09:45:08.222" v="59" actId="47"/>
        <pc:sldMkLst>
          <pc:docMk/>
          <pc:sldMk cId="0" sldId="264"/>
        </pc:sldMkLst>
      </pc:sldChg>
      <pc:sldChg chg="modSp del mod modClrScheme chgLayout">
        <pc:chgData name="pantelis balaouras" userId="25e8755020fc1734" providerId="LiveId" clId="{7DE56420-2452-41D2-B663-6CC1945DA0E9}" dt="2024-04-30T10:06:01.914" v="86"/>
        <pc:sldMkLst>
          <pc:docMk/>
          <pc:sldMk cId="0" sldId="266"/>
        </pc:sldMkLst>
        <pc:spChg chg="mod ord">
          <ac:chgData name="pantelis balaouras" userId="25e8755020fc1734" providerId="LiveId" clId="{7DE56420-2452-41D2-B663-6CC1945DA0E9}" dt="2024-04-30T10:06:01.081" v="84" actId="700"/>
          <ac:spMkLst>
            <pc:docMk/>
            <pc:sldMk cId="0" sldId="266"/>
            <ac:spMk id="244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0:06:01.081" v="84" actId="700"/>
          <ac:spMkLst>
            <pc:docMk/>
            <pc:sldMk cId="0" sldId="266"/>
            <ac:spMk id="245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0:06:01.914" v="86"/>
          <ac:spMkLst>
            <pc:docMk/>
            <pc:sldMk cId="0" sldId="266"/>
            <ac:spMk id="246" creationId="{00000000-0000-0000-0000-000000000000}"/>
          </ac:spMkLst>
        </pc:spChg>
      </pc:sldChg>
      <pc:sldChg chg="modSp del mod">
        <pc:chgData name="pantelis balaouras" userId="25e8755020fc1734" providerId="LiveId" clId="{7DE56420-2452-41D2-B663-6CC1945DA0E9}" dt="2024-04-30T10:06:01.914" v="86"/>
        <pc:sldMkLst>
          <pc:docMk/>
          <pc:sldMk cId="0" sldId="267"/>
        </pc:sldMkLst>
        <pc:spChg chg="mod">
          <ac:chgData name="pantelis balaouras" userId="25e8755020fc1734" providerId="LiveId" clId="{7DE56420-2452-41D2-B663-6CC1945DA0E9}" dt="2024-04-30T10:06:01.914" v="86"/>
          <ac:spMkLst>
            <pc:docMk/>
            <pc:sldMk cId="0" sldId="267"/>
            <ac:spMk id="259" creationId="{00000000-0000-0000-0000-000000000000}"/>
          </ac:spMkLst>
        </pc:spChg>
      </pc:sldChg>
      <pc:sldChg chg="modSp del mod modClrScheme chgLayout">
        <pc:chgData name="pantelis balaouras" userId="25e8755020fc1734" providerId="LiveId" clId="{7DE56420-2452-41D2-B663-6CC1945DA0E9}" dt="2024-04-30T10:06:01.914" v="86"/>
        <pc:sldMkLst>
          <pc:docMk/>
          <pc:sldMk cId="0" sldId="268"/>
        </pc:sldMkLst>
        <pc:spChg chg="mod ord">
          <ac:chgData name="pantelis balaouras" userId="25e8755020fc1734" providerId="LiveId" clId="{7DE56420-2452-41D2-B663-6CC1945DA0E9}" dt="2024-04-30T10:06:00.248" v="83" actId="700"/>
          <ac:spMkLst>
            <pc:docMk/>
            <pc:sldMk cId="0" sldId="268"/>
            <ac:spMk id="275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0:06:01.914" v="86"/>
          <ac:spMkLst>
            <pc:docMk/>
            <pc:sldMk cId="0" sldId="268"/>
            <ac:spMk id="276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0:06:00.248" v="83" actId="700"/>
          <ac:spMkLst>
            <pc:docMk/>
            <pc:sldMk cId="0" sldId="268"/>
            <ac:spMk id="277" creationId="{00000000-0000-0000-0000-000000000000}"/>
          </ac:spMkLst>
        </pc:spChg>
      </pc:sldChg>
      <pc:sldChg chg="modSp del mod modClrScheme chgLayout">
        <pc:chgData name="pantelis balaouras" userId="25e8755020fc1734" providerId="LiveId" clId="{7DE56420-2452-41D2-B663-6CC1945DA0E9}" dt="2024-04-30T12:29:09.547" v="150" actId="47"/>
        <pc:sldMkLst>
          <pc:docMk/>
          <pc:sldMk cId="0" sldId="269"/>
        </pc:sldMkLst>
        <pc:spChg chg="mod ord">
          <ac:chgData name="pantelis balaouras" userId="25e8755020fc1734" providerId="LiveId" clId="{7DE56420-2452-41D2-B663-6CC1945DA0E9}" dt="2024-04-30T12:27:56.281" v="137" actId="700"/>
          <ac:spMkLst>
            <pc:docMk/>
            <pc:sldMk cId="0" sldId="269"/>
            <ac:spMk id="285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2:27:56.281" v="137" actId="700"/>
          <ac:spMkLst>
            <pc:docMk/>
            <pc:sldMk cId="0" sldId="269"/>
            <ac:spMk id="286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2:27:56.281" v="137" actId="700"/>
          <ac:spMkLst>
            <pc:docMk/>
            <pc:sldMk cId="0" sldId="269"/>
            <ac:spMk id="287" creationId="{00000000-0000-0000-0000-000000000000}"/>
          </ac:spMkLst>
        </pc:spChg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0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1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2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3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4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5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6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7"/>
        </pc:sldMkLst>
      </pc:sldChg>
      <pc:sldChg chg="del">
        <pc:chgData name="pantelis balaouras" userId="25e8755020fc1734" providerId="LiveId" clId="{7DE56420-2452-41D2-B663-6CC1945DA0E9}" dt="2024-04-30T12:43:09.557" v="308"/>
        <pc:sldMkLst>
          <pc:docMk/>
          <pc:sldMk cId="0" sldId="278"/>
        </pc:sldMkLst>
      </pc:sldChg>
      <pc:sldChg chg="add del setBg">
        <pc:chgData name="pantelis balaouras" userId="25e8755020fc1734" providerId="LiveId" clId="{7DE56420-2452-41D2-B663-6CC1945DA0E9}" dt="2024-04-30T12:49:34.283" v="376"/>
        <pc:sldMkLst>
          <pc:docMk/>
          <pc:sldMk cId="0" sldId="283"/>
        </pc:sldMkLst>
      </pc:sldChg>
      <pc:sldChg chg="modSp mod">
        <pc:chgData name="pantelis balaouras" userId="25e8755020fc1734" providerId="LiveId" clId="{7DE56420-2452-41D2-B663-6CC1945DA0E9}" dt="2024-04-30T13:53:20.526" v="734" actId="14100"/>
        <pc:sldMkLst>
          <pc:docMk/>
          <pc:sldMk cId="3735810742" sldId="325"/>
        </pc:sldMkLst>
        <pc:spChg chg="mod">
          <ac:chgData name="pantelis balaouras" userId="25e8755020fc1734" providerId="LiveId" clId="{7DE56420-2452-41D2-B663-6CC1945DA0E9}" dt="2024-04-30T13:53:20.526" v="734" actId="14100"/>
          <ac:spMkLst>
            <pc:docMk/>
            <pc:sldMk cId="3735810742" sldId="325"/>
            <ac:spMk id="3" creationId="{2C223045-2011-4DC7-8A60-9FA8F2015EF3}"/>
          </ac:spMkLst>
        </pc:spChg>
      </pc:sldChg>
      <pc:sldChg chg="modSp mod">
        <pc:chgData name="pantelis balaouras" userId="25e8755020fc1734" providerId="LiveId" clId="{7DE56420-2452-41D2-B663-6CC1945DA0E9}" dt="2024-04-30T09:39:14.650" v="16" actId="6549"/>
        <pc:sldMkLst>
          <pc:docMk/>
          <pc:sldMk cId="2033093179" sldId="420"/>
        </pc:sldMkLst>
        <pc:spChg chg="mod">
          <ac:chgData name="pantelis balaouras" userId="25e8755020fc1734" providerId="LiveId" clId="{7DE56420-2452-41D2-B663-6CC1945DA0E9}" dt="2024-04-30T09:39:14.650" v="16" actId="6549"/>
          <ac:spMkLst>
            <pc:docMk/>
            <pc:sldMk cId="2033093179" sldId="420"/>
            <ac:spMk id="5" creationId="{F56DC747-739E-5A0C-94B8-E8F8E974AC85}"/>
          </ac:spMkLst>
        </pc:spChg>
        <pc:spChg chg="mod">
          <ac:chgData name="pantelis balaouras" userId="25e8755020fc1734" providerId="LiveId" clId="{7DE56420-2452-41D2-B663-6CC1945DA0E9}" dt="2024-04-30T09:38:58.227" v="14"/>
          <ac:spMkLst>
            <pc:docMk/>
            <pc:sldMk cId="2033093179" sldId="420"/>
            <ac:spMk id="13" creationId="{ACBE9AD0-B2F0-4ADA-8F10-B83476743F9C}"/>
          </ac:spMkLst>
        </pc:spChg>
        <pc:spChg chg="mod">
          <ac:chgData name="pantelis balaouras" userId="25e8755020fc1734" providerId="LiveId" clId="{7DE56420-2452-41D2-B663-6CC1945DA0E9}" dt="2024-04-30T09:38:34.810" v="13" actId="20577"/>
          <ac:spMkLst>
            <pc:docMk/>
            <pc:sldMk cId="2033093179" sldId="420"/>
            <ac:spMk id="14" creationId="{5B8BCBD5-6A62-42A1-8BCD-0584908AAE7D}"/>
          </ac:spMkLst>
        </pc:spChg>
      </pc:sldChg>
      <pc:sldChg chg="delSp modSp mod">
        <pc:chgData name="pantelis balaouras" userId="25e8755020fc1734" providerId="LiveId" clId="{7DE56420-2452-41D2-B663-6CC1945DA0E9}" dt="2024-04-30T09:38:16.018" v="11" actId="255"/>
        <pc:sldMkLst>
          <pc:docMk/>
          <pc:sldMk cId="319560736" sldId="436"/>
        </pc:sldMkLst>
        <pc:spChg chg="mod">
          <ac:chgData name="pantelis balaouras" userId="25e8755020fc1734" providerId="LiveId" clId="{7DE56420-2452-41D2-B663-6CC1945DA0E9}" dt="2024-04-30T09:38:16.018" v="11" actId="255"/>
          <ac:spMkLst>
            <pc:docMk/>
            <pc:sldMk cId="319560736" sldId="436"/>
            <ac:spMk id="4" creationId="{122BC770-408C-50C8-126F-18790E99F2CB}"/>
          </ac:spMkLst>
        </pc:spChg>
        <pc:spChg chg="del">
          <ac:chgData name="pantelis balaouras" userId="25e8755020fc1734" providerId="LiveId" clId="{7DE56420-2452-41D2-B663-6CC1945DA0E9}" dt="2024-04-30T09:38:01.601" v="10" actId="478"/>
          <ac:spMkLst>
            <pc:docMk/>
            <pc:sldMk cId="319560736" sldId="436"/>
            <ac:spMk id="5" creationId="{9C196132-8E2D-3323-B795-861D3CE5DD11}"/>
          </ac:spMkLst>
        </pc:spChg>
        <pc:spChg chg="mod">
          <ac:chgData name="pantelis balaouras" userId="25e8755020fc1734" providerId="LiveId" clId="{7DE56420-2452-41D2-B663-6CC1945DA0E9}" dt="2024-04-30T09:37:23.818" v="0" actId="108"/>
          <ac:spMkLst>
            <pc:docMk/>
            <pc:sldMk cId="319560736" sldId="436"/>
            <ac:spMk id="10" creationId="{8D1A44D9-A0E1-CEEC-8556-1AF31A36C35E}"/>
          </ac:spMkLst>
        </pc:spChg>
        <pc:spChg chg="mod">
          <ac:chgData name="pantelis balaouras" userId="25e8755020fc1734" providerId="LiveId" clId="{7DE56420-2452-41D2-B663-6CC1945DA0E9}" dt="2024-04-30T09:37:30.761" v="3" actId="108"/>
          <ac:spMkLst>
            <pc:docMk/>
            <pc:sldMk cId="319560736" sldId="436"/>
            <ac:spMk id="16" creationId="{DFF0B65B-CBA5-9B67-090E-F3AF9A6A1A47}"/>
          </ac:spMkLst>
        </pc:spChg>
        <pc:spChg chg="mod">
          <ac:chgData name="pantelis balaouras" userId="25e8755020fc1734" providerId="LiveId" clId="{7DE56420-2452-41D2-B663-6CC1945DA0E9}" dt="2024-04-30T09:37:27.492" v="2" actId="1076"/>
          <ac:spMkLst>
            <pc:docMk/>
            <pc:sldMk cId="319560736" sldId="436"/>
            <ac:spMk id="22" creationId="{CC1E6879-142D-AECE-94E7-214111DCC508}"/>
          </ac:spMkLst>
        </pc:spChg>
      </pc:sldChg>
      <pc:sldChg chg="modSp mod">
        <pc:chgData name="pantelis balaouras" userId="25e8755020fc1734" providerId="LiveId" clId="{7DE56420-2452-41D2-B663-6CC1945DA0E9}" dt="2024-04-30T10:04:22.280" v="76" actId="27636"/>
        <pc:sldMkLst>
          <pc:docMk/>
          <pc:sldMk cId="2140994750" sldId="437"/>
        </pc:sldMkLst>
        <pc:spChg chg="mod">
          <ac:chgData name="pantelis balaouras" userId="25e8755020fc1734" providerId="LiveId" clId="{7DE56420-2452-41D2-B663-6CC1945DA0E9}" dt="2024-04-30T10:04:03.865" v="72"/>
          <ac:spMkLst>
            <pc:docMk/>
            <pc:sldMk cId="2140994750" sldId="437"/>
            <ac:spMk id="4" creationId="{E47D0821-8573-4002-9B33-F43C68A1D403}"/>
          </ac:spMkLst>
        </pc:spChg>
        <pc:spChg chg="mod">
          <ac:chgData name="pantelis balaouras" userId="25e8755020fc1734" providerId="LiveId" clId="{7DE56420-2452-41D2-B663-6CC1945DA0E9}" dt="2024-04-30T10:04:22.280" v="76" actId="27636"/>
          <ac:spMkLst>
            <pc:docMk/>
            <pc:sldMk cId="2140994750" sldId="437"/>
            <ac:spMk id="6" creationId="{AA5AE911-E515-48E3-AB8B-121C68B77A58}"/>
          </ac:spMkLst>
        </pc:spChg>
      </pc:sldChg>
      <pc:sldChg chg="modSp mod modNotesTx">
        <pc:chgData name="pantelis balaouras" userId="25e8755020fc1734" providerId="LiveId" clId="{7DE56420-2452-41D2-B663-6CC1945DA0E9}" dt="2024-04-30T12:45:30.664" v="323" actId="6549"/>
        <pc:sldMkLst>
          <pc:docMk/>
          <pc:sldMk cId="750286666" sldId="438"/>
        </pc:sldMkLst>
        <pc:spChg chg="mod">
          <ac:chgData name="pantelis balaouras" userId="25e8755020fc1734" providerId="LiveId" clId="{7DE56420-2452-41D2-B663-6CC1945DA0E9}" dt="2024-04-30T12:44:50.259" v="318"/>
          <ac:spMkLst>
            <pc:docMk/>
            <pc:sldMk cId="750286666" sldId="438"/>
            <ac:spMk id="4" creationId="{E47D0821-8573-4002-9B33-F43C68A1D403}"/>
          </ac:spMkLst>
        </pc:spChg>
        <pc:spChg chg="mod">
          <ac:chgData name="pantelis balaouras" userId="25e8755020fc1734" providerId="LiveId" clId="{7DE56420-2452-41D2-B663-6CC1945DA0E9}" dt="2024-04-30T12:45:07.603" v="321" actId="5793"/>
          <ac:spMkLst>
            <pc:docMk/>
            <pc:sldMk cId="750286666" sldId="438"/>
            <ac:spMk id="6" creationId="{AA5AE911-E515-48E3-AB8B-121C68B77A58}"/>
          </ac:spMkLst>
        </pc:spChg>
        <pc:picChg chg="mod">
          <ac:chgData name="pantelis balaouras" userId="25e8755020fc1734" providerId="LiveId" clId="{7DE56420-2452-41D2-B663-6CC1945DA0E9}" dt="2024-04-30T12:45:16.426" v="322" actId="167"/>
          <ac:picMkLst>
            <pc:docMk/>
            <pc:sldMk cId="750286666" sldId="438"/>
            <ac:picMk id="2" creationId="{932E6542-705E-5980-67AD-E720FB5761A6}"/>
          </ac:picMkLst>
        </pc:picChg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3038715148" sldId="442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1250625190" sldId="446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568782003" sldId="464"/>
        </pc:sldMkLst>
      </pc:sldChg>
      <pc:sldChg chg="del">
        <pc:chgData name="pantelis balaouras" userId="25e8755020fc1734" providerId="LiveId" clId="{7DE56420-2452-41D2-B663-6CC1945DA0E9}" dt="2024-04-30T12:44:30.092" v="315" actId="47"/>
        <pc:sldMkLst>
          <pc:docMk/>
          <pc:sldMk cId="4036588873" sldId="467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319678960" sldId="487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2177129853" sldId="488"/>
        </pc:sldMkLst>
      </pc:sldChg>
      <pc:sldChg chg="modSp mod">
        <pc:chgData name="pantelis balaouras" userId="25e8755020fc1734" providerId="LiveId" clId="{7DE56420-2452-41D2-B663-6CC1945DA0E9}" dt="2024-04-30T13:58:54.258" v="826" actId="20577"/>
        <pc:sldMkLst>
          <pc:docMk/>
          <pc:sldMk cId="4101063229" sldId="495"/>
        </pc:sldMkLst>
        <pc:spChg chg="mod">
          <ac:chgData name="pantelis balaouras" userId="25e8755020fc1734" providerId="LiveId" clId="{7DE56420-2452-41D2-B663-6CC1945DA0E9}" dt="2024-04-30T13:58:54.258" v="826" actId="20577"/>
          <ac:spMkLst>
            <pc:docMk/>
            <pc:sldMk cId="4101063229" sldId="495"/>
            <ac:spMk id="4" creationId="{E47D0821-8573-4002-9B33-F43C68A1D403}"/>
          </ac:spMkLst>
        </pc:spChg>
        <pc:spChg chg="mod">
          <ac:chgData name="pantelis balaouras" userId="25e8755020fc1734" providerId="LiveId" clId="{7DE56420-2452-41D2-B663-6CC1945DA0E9}" dt="2024-04-30T13:51:34.664" v="723"/>
          <ac:spMkLst>
            <pc:docMk/>
            <pc:sldMk cId="4101063229" sldId="495"/>
            <ac:spMk id="6" creationId="{AA5AE911-E515-48E3-AB8B-121C68B77A58}"/>
          </ac:spMkLst>
        </pc:spChg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1642333540" sldId="501"/>
        </pc:sldMkLst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3572779126" sldId="502"/>
        </pc:sldMkLst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796788791" sldId="504"/>
        </pc:sldMkLst>
      </pc:sldChg>
      <pc:sldChg chg="modSp mod">
        <pc:chgData name="pantelis balaouras" userId="25e8755020fc1734" providerId="LiveId" clId="{7DE56420-2452-41D2-B663-6CC1945DA0E9}" dt="2024-04-30T13:55:17.694" v="759" actId="20577"/>
        <pc:sldMkLst>
          <pc:docMk/>
          <pc:sldMk cId="2491614224" sldId="518"/>
        </pc:sldMkLst>
        <pc:spChg chg="mod">
          <ac:chgData name="pantelis balaouras" userId="25e8755020fc1734" providerId="LiveId" clId="{7DE56420-2452-41D2-B663-6CC1945DA0E9}" dt="2024-04-30T13:55:17.694" v="759" actId="20577"/>
          <ac:spMkLst>
            <pc:docMk/>
            <pc:sldMk cId="2491614224" sldId="518"/>
            <ac:spMk id="3" creationId="{2C223045-2011-4DC7-8A60-9FA8F2015EF3}"/>
          </ac:spMkLst>
        </pc:spChg>
      </pc:sldChg>
      <pc:sldChg chg="modSp mod">
        <pc:chgData name="pantelis balaouras" userId="25e8755020fc1734" providerId="LiveId" clId="{7DE56420-2452-41D2-B663-6CC1945DA0E9}" dt="2024-04-30T13:54:54.976" v="757" actId="12"/>
        <pc:sldMkLst>
          <pc:docMk/>
          <pc:sldMk cId="109626185" sldId="520"/>
        </pc:sldMkLst>
        <pc:spChg chg="mod">
          <ac:chgData name="pantelis balaouras" userId="25e8755020fc1734" providerId="LiveId" clId="{7DE56420-2452-41D2-B663-6CC1945DA0E9}" dt="2024-04-30T13:54:54.976" v="757" actId="12"/>
          <ac:spMkLst>
            <pc:docMk/>
            <pc:sldMk cId="109626185" sldId="520"/>
            <ac:spMk id="3" creationId="{2C223045-2011-4DC7-8A60-9FA8F2015EF3}"/>
          </ac:spMkLst>
        </pc:spChg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886959175" sldId="524"/>
        </pc:sldMkLst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422675489" sldId="532"/>
        </pc:sldMkLst>
      </pc:sldChg>
      <pc:sldChg chg="modSp mod">
        <pc:chgData name="pantelis balaouras" userId="25e8755020fc1734" providerId="LiveId" clId="{7DE56420-2452-41D2-B663-6CC1945DA0E9}" dt="2024-04-30T09:39:55.866" v="18"/>
        <pc:sldMkLst>
          <pc:docMk/>
          <pc:sldMk cId="2585051265" sldId="535"/>
        </pc:sldMkLst>
        <pc:spChg chg="mod">
          <ac:chgData name="pantelis balaouras" userId="25e8755020fc1734" providerId="LiveId" clId="{7DE56420-2452-41D2-B663-6CC1945DA0E9}" dt="2024-04-30T09:39:55.866" v="18"/>
          <ac:spMkLst>
            <pc:docMk/>
            <pc:sldMk cId="2585051265" sldId="535"/>
            <ac:spMk id="5" creationId="{F56DC747-739E-5A0C-94B8-E8F8E974AC85}"/>
          </ac:spMkLst>
        </pc:spChg>
        <pc:spChg chg="mod">
          <ac:chgData name="pantelis balaouras" userId="25e8755020fc1734" providerId="LiveId" clId="{7DE56420-2452-41D2-B663-6CC1945DA0E9}" dt="2024-04-30T09:39:43.109" v="17"/>
          <ac:spMkLst>
            <pc:docMk/>
            <pc:sldMk cId="2585051265" sldId="535"/>
            <ac:spMk id="13" creationId="{ACBE9AD0-B2F0-4ADA-8F10-B83476743F9C}"/>
          </ac:spMkLst>
        </pc:spChg>
      </pc:sldChg>
      <pc:sldChg chg="modSp mod modNotesTx">
        <pc:chgData name="pantelis balaouras" userId="25e8755020fc1734" providerId="LiveId" clId="{7DE56420-2452-41D2-B663-6CC1945DA0E9}" dt="2024-04-30T13:43:34.670" v="585"/>
        <pc:sldMkLst>
          <pc:docMk/>
          <pc:sldMk cId="358170688" sldId="536"/>
        </pc:sldMkLst>
        <pc:spChg chg="mod">
          <ac:chgData name="pantelis balaouras" userId="25e8755020fc1734" providerId="LiveId" clId="{7DE56420-2452-41D2-B663-6CC1945DA0E9}" dt="2024-04-30T13:28:12.638" v="583" actId="27636"/>
          <ac:spMkLst>
            <pc:docMk/>
            <pc:sldMk cId="358170688" sldId="536"/>
            <ac:spMk id="4" creationId="{E47D0821-8573-4002-9B33-F43C68A1D403}"/>
          </ac:spMkLst>
        </pc:spChg>
        <pc:spChg chg="mod">
          <ac:chgData name="pantelis balaouras" userId="25e8755020fc1734" providerId="LiveId" clId="{7DE56420-2452-41D2-B663-6CC1945DA0E9}" dt="2024-04-30T13:28:26.753" v="584"/>
          <ac:spMkLst>
            <pc:docMk/>
            <pc:sldMk cId="358170688" sldId="536"/>
            <ac:spMk id="6" creationId="{AA5AE911-E515-48E3-AB8B-121C68B77A58}"/>
          </ac:spMkLst>
        </pc:spChg>
      </pc:sldChg>
      <pc:sldChg chg="del">
        <pc:chgData name="pantelis balaouras" userId="25e8755020fc1734" providerId="LiveId" clId="{7DE56420-2452-41D2-B663-6CC1945DA0E9}" dt="2024-04-30T13:51:16.520" v="720" actId="47"/>
        <pc:sldMkLst>
          <pc:docMk/>
          <pc:sldMk cId="1662365341" sldId="538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1983341750" sldId="544"/>
        </pc:sldMkLst>
      </pc:sldChg>
      <pc:sldChg chg="addSp delSp modSp mod">
        <pc:chgData name="pantelis balaouras" userId="25e8755020fc1734" providerId="LiveId" clId="{7DE56420-2452-41D2-B663-6CC1945DA0E9}" dt="2024-04-30T13:57:01.136" v="787" actId="1076"/>
        <pc:sldMkLst>
          <pc:docMk/>
          <pc:sldMk cId="811085658" sldId="545"/>
        </pc:sldMkLst>
        <pc:spChg chg="add mod">
          <ac:chgData name="pantelis balaouras" userId="25e8755020fc1734" providerId="LiveId" clId="{7DE56420-2452-41D2-B663-6CC1945DA0E9}" dt="2024-04-30T13:56:44.100" v="785" actId="1037"/>
          <ac:spMkLst>
            <pc:docMk/>
            <pc:sldMk cId="811085658" sldId="545"/>
            <ac:spMk id="2" creationId="{AA2C6D42-14E7-0319-5A85-B95B7C56FD00}"/>
          </ac:spMkLst>
        </pc:spChg>
        <pc:spChg chg="add mod">
          <ac:chgData name="pantelis balaouras" userId="25e8755020fc1734" providerId="LiveId" clId="{7DE56420-2452-41D2-B663-6CC1945DA0E9}" dt="2024-04-30T13:56:44.100" v="785" actId="1037"/>
          <ac:spMkLst>
            <pc:docMk/>
            <pc:sldMk cId="811085658" sldId="545"/>
            <ac:spMk id="3" creationId="{36BF3917-4490-B7EF-ED5A-8A191BCBBF32}"/>
          </ac:spMkLst>
        </pc:spChg>
        <pc:spChg chg="del">
          <ac:chgData name="pantelis balaouras" userId="25e8755020fc1734" providerId="LiveId" clId="{7DE56420-2452-41D2-B663-6CC1945DA0E9}" dt="2024-04-30T13:56:11.385" v="762" actId="478"/>
          <ac:spMkLst>
            <pc:docMk/>
            <pc:sldMk cId="811085658" sldId="545"/>
            <ac:spMk id="4" creationId="{5E00FF1A-B048-1782-B343-A99D04F3B146}"/>
          </ac:spMkLst>
        </pc:spChg>
        <pc:spChg chg="add mod">
          <ac:chgData name="pantelis balaouras" userId="25e8755020fc1734" providerId="LiveId" clId="{7DE56420-2452-41D2-B663-6CC1945DA0E9}" dt="2024-04-30T13:56:44.100" v="785" actId="1037"/>
          <ac:spMkLst>
            <pc:docMk/>
            <pc:sldMk cId="811085658" sldId="545"/>
            <ac:spMk id="5" creationId="{AF8B20E0-61E8-C6E8-F7A0-DB3BD7803B7C}"/>
          </ac:spMkLst>
        </pc:spChg>
        <pc:spChg chg="add mod">
          <ac:chgData name="pantelis balaouras" userId="25e8755020fc1734" providerId="LiveId" clId="{7DE56420-2452-41D2-B663-6CC1945DA0E9}" dt="2024-04-30T13:56:49.604" v="786" actId="14100"/>
          <ac:spMkLst>
            <pc:docMk/>
            <pc:sldMk cId="811085658" sldId="545"/>
            <ac:spMk id="6" creationId="{782ADDAF-BF7A-FB42-48B4-5D711F575A6D}"/>
          </ac:spMkLst>
        </pc:spChg>
        <pc:spChg chg="add mod">
          <ac:chgData name="pantelis balaouras" userId="25e8755020fc1734" providerId="LiveId" clId="{7DE56420-2452-41D2-B663-6CC1945DA0E9}" dt="2024-04-30T13:57:01.136" v="787" actId="1076"/>
          <ac:spMkLst>
            <pc:docMk/>
            <pc:sldMk cId="811085658" sldId="545"/>
            <ac:spMk id="8" creationId="{BD2F3002-0A3A-2FB6-5BB5-3869FB3C5E3F}"/>
          </ac:spMkLst>
        </pc:spChg>
        <pc:spChg chg="del">
          <ac:chgData name="pantelis balaouras" userId="25e8755020fc1734" providerId="LiveId" clId="{7DE56420-2452-41D2-B663-6CC1945DA0E9}" dt="2024-04-30T13:56:12.692" v="763" actId="478"/>
          <ac:spMkLst>
            <pc:docMk/>
            <pc:sldMk cId="811085658" sldId="545"/>
            <ac:spMk id="9" creationId="{B254F5AA-F28C-4567-C48D-9FB27EBEFD95}"/>
          </ac:spMkLst>
        </pc:spChg>
        <pc:spChg chg="del">
          <ac:chgData name="pantelis balaouras" userId="25e8755020fc1734" providerId="LiveId" clId="{7DE56420-2452-41D2-B663-6CC1945DA0E9}" dt="2024-04-30T13:56:14.600" v="764" actId="478"/>
          <ac:spMkLst>
            <pc:docMk/>
            <pc:sldMk cId="811085658" sldId="545"/>
            <ac:spMk id="11" creationId="{4DE36EF5-3CFD-546C-4EFD-1D524728CCA2}"/>
          </ac:spMkLst>
        </pc:spChg>
        <pc:spChg chg="del">
          <ac:chgData name="pantelis balaouras" userId="25e8755020fc1734" providerId="LiveId" clId="{7DE56420-2452-41D2-B663-6CC1945DA0E9}" dt="2024-04-30T13:56:16.439" v="765" actId="478"/>
          <ac:spMkLst>
            <pc:docMk/>
            <pc:sldMk cId="811085658" sldId="545"/>
            <ac:spMk id="15" creationId="{5ADAB96D-17EF-C387-76E1-75DCB4D858FE}"/>
          </ac:spMkLst>
        </pc:spChg>
        <pc:spChg chg="del">
          <ac:chgData name="pantelis balaouras" userId="25e8755020fc1734" providerId="LiveId" clId="{7DE56420-2452-41D2-B663-6CC1945DA0E9}" dt="2024-04-30T13:56:17.699" v="766" actId="478"/>
          <ac:spMkLst>
            <pc:docMk/>
            <pc:sldMk cId="811085658" sldId="545"/>
            <ac:spMk id="19" creationId="{70964583-0395-93E6-73DA-0D2A936468BE}"/>
          </ac:spMkLst>
        </pc:spChg>
        <pc:spChg chg="del mod">
          <ac:chgData name="pantelis balaouras" userId="25e8755020fc1734" providerId="LiveId" clId="{7DE56420-2452-41D2-B663-6CC1945DA0E9}" dt="2024-04-30T13:56:06.186" v="761" actId="478"/>
          <ac:spMkLst>
            <pc:docMk/>
            <pc:sldMk cId="811085658" sldId="545"/>
            <ac:spMk id="21" creationId="{306BB6B8-8F2E-E75C-F1D2-95EF948F7A4A}"/>
          </ac:spMkLst>
        </pc:spChg>
      </pc:sldChg>
      <pc:sldChg chg="del">
        <pc:chgData name="pantelis balaouras" userId="25e8755020fc1734" providerId="LiveId" clId="{7DE56420-2452-41D2-B663-6CC1945DA0E9}" dt="2024-04-30T09:58:58.563" v="69" actId="47"/>
        <pc:sldMkLst>
          <pc:docMk/>
          <pc:sldMk cId="1303941817" sldId="546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3016822936" sldId="547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3084505729" sldId="548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4216021467" sldId="549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2276484800" sldId="550"/>
        </pc:sldMkLst>
      </pc:sldChg>
      <pc:sldChg chg="del">
        <pc:chgData name="pantelis balaouras" userId="25e8755020fc1734" providerId="LiveId" clId="{7DE56420-2452-41D2-B663-6CC1945DA0E9}" dt="2024-04-30T12:44:30.092" v="315" actId="47"/>
        <pc:sldMkLst>
          <pc:docMk/>
          <pc:sldMk cId="1476619147" sldId="553"/>
        </pc:sldMkLst>
      </pc:sldChg>
      <pc:sldChg chg="del">
        <pc:chgData name="pantelis balaouras" userId="25e8755020fc1734" providerId="LiveId" clId="{7DE56420-2452-41D2-B663-6CC1945DA0E9}" dt="2024-04-30T12:44:30.092" v="315" actId="47"/>
        <pc:sldMkLst>
          <pc:docMk/>
          <pc:sldMk cId="1960782220" sldId="555"/>
        </pc:sldMkLst>
      </pc:sldChg>
      <pc:sldChg chg="del">
        <pc:chgData name="pantelis balaouras" userId="25e8755020fc1734" providerId="LiveId" clId="{7DE56420-2452-41D2-B663-6CC1945DA0E9}" dt="2024-04-30T12:44:30.092" v="315" actId="47"/>
        <pc:sldMkLst>
          <pc:docMk/>
          <pc:sldMk cId="1441536088" sldId="556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3545432345" sldId="559"/>
        </pc:sldMkLst>
      </pc:sldChg>
      <pc:sldChg chg="del">
        <pc:chgData name="pantelis balaouras" userId="25e8755020fc1734" providerId="LiveId" clId="{7DE56420-2452-41D2-B663-6CC1945DA0E9}" dt="2024-04-30T13:47:10.904" v="628" actId="47"/>
        <pc:sldMkLst>
          <pc:docMk/>
          <pc:sldMk cId="30697695" sldId="561"/>
        </pc:sldMkLst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1820981921" sldId="562"/>
        </pc:sldMkLst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3038470810" sldId="563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2271343866" sldId="565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689086572" sldId="566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3054925469" sldId="567"/>
        </pc:sldMkLst>
      </pc:sldChg>
      <pc:sldChg chg="del">
        <pc:chgData name="pantelis balaouras" userId="25e8755020fc1734" providerId="LiveId" clId="{7DE56420-2452-41D2-B663-6CC1945DA0E9}" dt="2024-04-30T12:44:30.092" v="315" actId="47"/>
        <pc:sldMkLst>
          <pc:docMk/>
          <pc:sldMk cId="3081207943" sldId="568"/>
        </pc:sldMkLst>
      </pc:sldChg>
      <pc:sldChg chg="addSp delSp modSp new mod modClrScheme chgLayout modNotesTx">
        <pc:chgData name="pantelis balaouras" userId="25e8755020fc1734" providerId="LiveId" clId="{7DE56420-2452-41D2-B663-6CC1945DA0E9}" dt="2024-04-30T14:00:32.522" v="847"/>
        <pc:sldMkLst>
          <pc:docMk/>
          <pc:sldMk cId="1154648645" sldId="569"/>
        </pc:sldMkLst>
        <pc:spChg chg="del mod ord">
          <ac:chgData name="pantelis balaouras" userId="25e8755020fc1734" providerId="LiveId" clId="{7DE56420-2452-41D2-B663-6CC1945DA0E9}" dt="2024-04-30T09:43:56.192" v="47" actId="700"/>
          <ac:spMkLst>
            <pc:docMk/>
            <pc:sldMk cId="1154648645" sldId="569"/>
            <ac:spMk id="2" creationId="{BFC18A61-A6DF-6E69-1371-DC4DB2797579}"/>
          </ac:spMkLst>
        </pc:spChg>
        <pc:spChg chg="add mod ord">
          <ac:chgData name="pantelis balaouras" userId="25e8755020fc1734" providerId="LiveId" clId="{7DE56420-2452-41D2-B663-6CC1945DA0E9}" dt="2024-04-30T09:45:03.806" v="58"/>
          <ac:spMkLst>
            <pc:docMk/>
            <pc:sldMk cId="1154648645" sldId="569"/>
            <ac:spMk id="3" creationId="{059F8318-22C9-4BBF-22B9-C711868D687F}"/>
          </ac:spMkLst>
        </pc:spChg>
        <pc:spChg chg="add mod ord">
          <ac:chgData name="pantelis balaouras" userId="25e8755020fc1734" providerId="LiveId" clId="{7DE56420-2452-41D2-B663-6CC1945DA0E9}" dt="2024-04-30T09:45:19.370" v="62" actId="27636"/>
          <ac:spMkLst>
            <pc:docMk/>
            <pc:sldMk cId="1154648645" sldId="569"/>
            <ac:spMk id="4" creationId="{E86AF4F6-F299-5E8F-2849-A58BBA5E1149}"/>
          </ac:spMkLst>
        </pc:spChg>
        <pc:spChg chg="add mod">
          <ac:chgData name="pantelis balaouras" userId="25e8755020fc1734" providerId="LiveId" clId="{7DE56420-2452-41D2-B663-6CC1945DA0E9}" dt="2024-04-30T09:44:37.719" v="53"/>
          <ac:spMkLst>
            <pc:docMk/>
            <pc:sldMk cId="1154648645" sldId="569"/>
            <ac:spMk id="6" creationId="{00C1639E-AC91-75FE-B7B8-8D92EAB3EF6E}"/>
          </ac:spMkLst>
        </pc:spChg>
        <pc:spChg chg="add mod">
          <ac:chgData name="pantelis balaouras" userId="25e8755020fc1734" providerId="LiveId" clId="{7DE56420-2452-41D2-B663-6CC1945DA0E9}" dt="2024-04-30T14:00:32.522" v="847"/>
          <ac:spMkLst>
            <pc:docMk/>
            <pc:sldMk cId="1154648645" sldId="569"/>
            <ac:spMk id="7" creationId="{307B3F80-609C-3792-4750-FADFE5319BEA}"/>
          </ac:spMkLst>
        </pc:spChg>
        <pc:picChg chg="add mod">
          <ac:chgData name="pantelis balaouras" userId="25e8755020fc1734" providerId="LiveId" clId="{7DE56420-2452-41D2-B663-6CC1945DA0E9}" dt="2024-04-30T09:45:22.314" v="63" actId="1076"/>
          <ac:picMkLst>
            <pc:docMk/>
            <pc:sldMk cId="1154648645" sldId="569"/>
            <ac:picMk id="5" creationId="{2696561F-8D87-588A-60E4-0E9C1E4EFDF1}"/>
          </ac:picMkLst>
        </pc:picChg>
      </pc:sldChg>
      <pc:sldChg chg="new del">
        <pc:chgData name="pantelis balaouras" userId="25e8755020fc1734" providerId="LiveId" clId="{7DE56420-2452-41D2-B663-6CC1945DA0E9}" dt="2024-04-30T09:43:08.888" v="40" actId="47"/>
        <pc:sldMkLst>
          <pc:docMk/>
          <pc:sldMk cId="4277243282" sldId="569"/>
        </pc:sldMkLst>
      </pc:sldChg>
      <pc:sldChg chg="addSp delSp modSp new mod modClrScheme chgLayout modNotesTx">
        <pc:chgData name="pantelis balaouras" userId="25e8755020fc1734" providerId="LiveId" clId="{7DE56420-2452-41D2-B663-6CC1945DA0E9}" dt="2024-04-30T14:01:01.555" v="856" actId="27636"/>
        <pc:sldMkLst>
          <pc:docMk/>
          <pc:sldMk cId="1562780930" sldId="570"/>
        </pc:sldMkLst>
        <pc:spChg chg="del mod ord">
          <ac:chgData name="pantelis balaouras" userId="25e8755020fc1734" providerId="LiveId" clId="{7DE56420-2452-41D2-B663-6CC1945DA0E9}" dt="2024-04-30T10:06:12.464" v="88" actId="700"/>
          <ac:spMkLst>
            <pc:docMk/>
            <pc:sldMk cId="1562780930" sldId="570"/>
            <ac:spMk id="2" creationId="{034DB263-6FF6-2F8C-8936-6E8C58B24F8A}"/>
          </ac:spMkLst>
        </pc:spChg>
        <pc:spChg chg="del">
          <ac:chgData name="pantelis balaouras" userId="25e8755020fc1734" providerId="LiveId" clId="{7DE56420-2452-41D2-B663-6CC1945DA0E9}" dt="2024-04-30T10:06:12.464" v="88" actId="700"/>
          <ac:spMkLst>
            <pc:docMk/>
            <pc:sldMk cId="1562780930" sldId="570"/>
            <ac:spMk id="3" creationId="{A2162768-0EBD-FB57-55BB-E2BF5F4DE731}"/>
          </ac:spMkLst>
        </pc:spChg>
        <pc:spChg chg="del mod ord">
          <ac:chgData name="pantelis balaouras" userId="25e8755020fc1734" providerId="LiveId" clId="{7DE56420-2452-41D2-B663-6CC1945DA0E9}" dt="2024-04-30T10:06:12.464" v="88" actId="700"/>
          <ac:spMkLst>
            <pc:docMk/>
            <pc:sldMk cId="1562780930" sldId="570"/>
            <ac:spMk id="4" creationId="{EEE7BECD-B0D5-7884-0C81-8C9273CF87F0}"/>
          </ac:spMkLst>
        </pc:spChg>
        <pc:spChg chg="add mod ord">
          <ac:chgData name="pantelis balaouras" userId="25e8755020fc1734" providerId="LiveId" clId="{7DE56420-2452-41D2-B663-6CC1945DA0E9}" dt="2024-04-30T10:07:08.198" v="94"/>
          <ac:spMkLst>
            <pc:docMk/>
            <pc:sldMk cId="1562780930" sldId="570"/>
            <ac:spMk id="5" creationId="{B1CEE22C-46FD-24FC-33F2-0C5AA2C6B13F}"/>
          </ac:spMkLst>
        </pc:spChg>
        <pc:spChg chg="add mod ord">
          <ac:chgData name="pantelis balaouras" userId="25e8755020fc1734" providerId="LiveId" clId="{7DE56420-2452-41D2-B663-6CC1945DA0E9}" dt="2024-04-30T10:08:19.922" v="109" actId="207"/>
          <ac:spMkLst>
            <pc:docMk/>
            <pc:sldMk cId="1562780930" sldId="570"/>
            <ac:spMk id="6" creationId="{BBCE9911-BBA6-2B91-BC60-3E6D95759AE4}"/>
          </ac:spMkLst>
        </pc:spChg>
        <pc:spChg chg="add mod">
          <ac:chgData name="pantelis balaouras" userId="25e8755020fc1734" providerId="LiveId" clId="{7DE56420-2452-41D2-B663-6CC1945DA0E9}" dt="2024-04-30T10:06:40.222" v="90"/>
          <ac:spMkLst>
            <pc:docMk/>
            <pc:sldMk cId="1562780930" sldId="570"/>
            <ac:spMk id="8" creationId="{5D7DBDF3-478D-AB3F-97B5-A97DAC894FD2}"/>
          </ac:spMkLst>
        </pc:spChg>
        <pc:spChg chg="add mod">
          <ac:chgData name="pantelis balaouras" userId="25e8755020fc1734" providerId="LiveId" clId="{7DE56420-2452-41D2-B663-6CC1945DA0E9}" dt="2024-04-30T14:01:01.555" v="856" actId="27636"/>
          <ac:spMkLst>
            <pc:docMk/>
            <pc:sldMk cId="1562780930" sldId="570"/>
            <ac:spMk id="9" creationId="{73B07A00-6754-73EE-020D-81557087BF84}"/>
          </ac:spMkLst>
        </pc:spChg>
        <pc:picChg chg="add mod">
          <ac:chgData name="pantelis balaouras" userId="25e8755020fc1734" providerId="LiveId" clId="{7DE56420-2452-41D2-B663-6CC1945DA0E9}" dt="2024-04-30T10:08:10.364" v="107" actId="14100"/>
          <ac:picMkLst>
            <pc:docMk/>
            <pc:sldMk cId="1562780930" sldId="570"/>
            <ac:picMk id="7" creationId="{6A7DD125-2F8E-9003-5DEE-2258F0F155AF}"/>
          </ac:picMkLst>
        </pc:picChg>
      </pc:sldChg>
      <pc:sldChg chg="addSp delSp modSp new mod">
        <pc:chgData name="pantelis balaouras" userId="25e8755020fc1734" providerId="LiveId" clId="{7DE56420-2452-41D2-B663-6CC1945DA0E9}" dt="2024-04-30T14:01:07.291" v="857"/>
        <pc:sldMkLst>
          <pc:docMk/>
          <pc:sldMk cId="3344565926" sldId="571"/>
        </pc:sldMkLst>
        <pc:spChg chg="mod">
          <ac:chgData name="pantelis balaouras" userId="25e8755020fc1734" providerId="LiveId" clId="{7DE56420-2452-41D2-B663-6CC1945DA0E9}" dt="2024-04-30T10:08:51.683" v="111"/>
          <ac:spMkLst>
            <pc:docMk/>
            <pc:sldMk cId="3344565926" sldId="571"/>
            <ac:spMk id="2" creationId="{470DCD16-FC77-77C1-946F-28E66B6FEA39}"/>
          </ac:spMkLst>
        </pc:spChg>
        <pc:spChg chg="del">
          <ac:chgData name="pantelis balaouras" userId="25e8755020fc1734" providerId="LiveId" clId="{7DE56420-2452-41D2-B663-6CC1945DA0E9}" dt="2024-04-30T10:09:05.277" v="112" actId="478"/>
          <ac:spMkLst>
            <pc:docMk/>
            <pc:sldMk cId="3344565926" sldId="571"/>
            <ac:spMk id="3" creationId="{0E96CD0F-A5F9-86AF-11C8-4DDEF6CEA13E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4" creationId="{9A4A4E7F-3D8D-F427-67A3-CD533C8651C9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5" creationId="{AF5607E6-08FC-0833-1BB5-1A8C24E3827F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6" creationId="{BFD379FF-A368-4D0B-20D8-9B0C3CD5C893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7" creationId="{7E232F5F-9A12-749A-DD4E-CE0283E13C1B}"/>
          </ac:spMkLst>
        </pc:spChg>
        <pc:spChg chg="add mod">
          <ac:chgData name="pantelis balaouras" userId="25e8755020fc1734" providerId="LiveId" clId="{7DE56420-2452-41D2-B663-6CC1945DA0E9}" dt="2024-04-30T10:09:06.288" v="114" actId="27636"/>
          <ac:spMkLst>
            <pc:docMk/>
            <pc:sldMk cId="3344565926" sldId="571"/>
            <ac:spMk id="8" creationId="{2C3494E1-D670-118D-8890-E5810AAE8EFB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9" creationId="{13E1A514-9242-E4E5-DA6D-134A023D4911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10" creationId="{D6D39069-7F51-F10A-0E3B-0A2BC26E8509}"/>
          </ac:spMkLst>
        </pc:spChg>
        <pc:spChg chg="add mod">
          <ac:chgData name="pantelis balaouras" userId="25e8755020fc1734" providerId="LiveId" clId="{7DE56420-2452-41D2-B663-6CC1945DA0E9}" dt="2024-04-30T14:01:07.291" v="857"/>
          <ac:spMkLst>
            <pc:docMk/>
            <pc:sldMk cId="3344565926" sldId="571"/>
            <ac:spMk id="18" creationId="{1735316C-CA4C-3AC1-55A7-3E35812A994B}"/>
          </ac:spMkLst>
        </pc:sp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1" creationId="{6B5AA3A0-E1CA-2429-D532-CEE15E808844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2" creationId="{863DF333-387D-10F2-37A9-CAD43D270B47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3" creationId="{CF061F5E-4F79-BAC5-914C-2AFD3364CAD1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4" creationId="{840DCC02-9C49-0F0F-98B3-97FCE81C66FB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5" creationId="{C6A30255-F37D-1D3F-6BCC-150A46CDA062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6" creationId="{FE5971B3-1599-C1A7-1D79-D49F65F4AA66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7" creationId="{6AFBBED4-8EF1-6C13-1AB1-1EE733BAE256}"/>
          </ac:picMkLst>
        </pc:picChg>
      </pc:sldChg>
      <pc:sldChg chg="addSp modSp new mod modNotesTx">
        <pc:chgData name="pantelis balaouras" userId="25e8755020fc1734" providerId="LiveId" clId="{7DE56420-2452-41D2-B663-6CC1945DA0E9}" dt="2024-04-30T14:01:08.988" v="858"/>
        <pc:sldMkLst>
          <pc:docMk/>
          <pc:sldMk cId="4014575062" sldId="572"/>
        </pc:sldMkLst>
        <pc:spChg chg="mod">
          <ac:chgData name="pantelis balaouras" userId="25e8755020fc1734" providerId="LiveId" clId="{7DE56420-2452-41D2-B663-6CC1945DA0E9}" dt="2024-04-30T12:29:30.295" v="157" actId="20577"/>
          <ac:spMkLst>
            <pc:docMk/>
            <pc:sldMk cId="4014575062" sldId="572"/>
            <ac:spMk id="2" creationId="{31B7E7EF-52CC-9CEE-1A22-0B9CD6531ABC}"/>
          </ac:spMkLst>
        </pc:spChg>
        <pc:spChg chg="mod">
          <ac:chgData name="pantelis balaouras" userId="25e8755020fc1734" providerId="LiveId" clId="{7DE56420-2452-41D2-B663-6CC1945DA0E9}" dt="2024-04-30T12:26:58.022" v="131" actId="207"/>
          <ac:spMkLst>
            <pc:docMk/>
            <pc:sldMk cId="4014575062" sldId="572"/>
            <ac:spMk id="3" creationId="{0AE57614-CB94-69E3-A7FC-88B2C043042A}"/>
          </ac:spMkLst>
        </pc:spChg>
        <pc:spChg chg="add mod">
          <ac:chgData name="pantelis balaouras" userId="25e8755020fc1734" providerId="LiveId" clId="{7DE56420-2452-41D2-B663-6CC1945DA0E9}" dt="2024-04-30T12:23:49.798" v="128"/>
          <ac:spMkLst>
            <pc:docMk/>
            <pc:sldMk cId="4014575062" sldId="572"/>
            <ac:spMk id="5" creationId="{8E23374B-93C6-43F8-E574-E14F3F4E9B3D}"/>
          </ac:spMkLst>
        </pc:spChg>
        <pc:spChg chg="add mod">
          <ac:chgData name="pantelis balaouras" userId="25e8755020fc1734" providerId="LiveId" clId="{7DE56420-2452-41D2-B663-6CC1945DA0E9}" dt="2024-04-30T14:01:08.988" v="858"/>
          <ac:spMkLst>
            <pc:docMk/>
            <pc:sldMk cId="4014575062" sldId="572"/>
            <ac:spMk id="6" creationId="{78CCB02A-1899-47BB-1FDC-5B563DD03ABB}"/>
          </ac:spMkLst>
        </pc:spChg>
        <pc:picChg chg="add mod ord">
          <ac:chgData name="pantelis balaouras" userId="25e8755020fc1734" providerId="LiveId" clId="{7DE56420-2452-41D2-B663-6CC1945DA0E9}" dt="2024-04-30T12:29:24.787" v="153" actId="167"/>
          <ac:picMkLst>
            <pc:docMk/>
            <pc:sldMk cId="4014575062" sldId="572"/>
            <ac:picMk id="4" creationId="{7DE2F5BB-6489-9227-E7A0-ACE948D1A2B2}"/>
          </ac:picMkLst>
        </pc:picChg>
      </pc:sldChg>
      <pc:sldChg chg="addSp delSp modSp new mod">
        <pc:chgData name="pantelis balaouras" userId="25e8755020fc1734" providerId="LiveId" clId="{7DE56420-2452-41D2-B663-6CC1945DA0E9}" dt="2024-04-30T14:01:10.637" v="859"/>
        <pc:sldMkLst>
          <pc:docMk/>
          <pc:sldMk cId="194384326" sldId="573"/>
        </pc:sldMkLst>
        <pc:spChg chg="mod">
          <ac:chgData name="pantelis balaouras" userId="25e8755020fc1734" providerId="LiveId" clId="{7DE56420-2452-41D2-B663-6CC1945DA0E9}" dt="2024-04-30T12:29:40.307" v="163" actId="20577"/>
          <ac:spMkLst>
            <pc:docMk/>
            <pc:sldMk cId="194384326" sldId="573"/>
            <ac:spMk id="2" creationId="{665514D2-3BFE-57CD-0C39-C4FD7D7E5366}"/>
          </ac:spMkLst>
        </pc:spChg>
        <pc:spChg chg="mod">
          <ac:chgData name="pantelis balaouras" userId="25e8755020fc1734" providerId="LiveId" clId="{7DE56420-2452-41D2-B663-6CC1945DA0E9}" dt="2024-04-30T12:29:53.182" v="166" actId="27636"/>
          <ac:spMkLst>
            <pc:docMk/>
            <pc:sldMk cId="194384326" sldId="573"/>
            <ac:spMk id="3" creationId="{BADC8B62-6DA4-E576-976C-4EEAF58CD303}"/>
          </ac:spMkLst>
        </pc:spChg>
        <pc:spChg chg="add del">
          <ac:chgData name="pantelis balaouras" userId="25e8755020fc1734" providerId="LiveId" clId="{7DE56420-2452-41D2-B663-6CC1945DA0E9}" dt="2024-04-30T12:27:37.165" v="134" actId="478"/>
          <ac:spMkLst>
            <pc:docMk/>
            <pc:sldMk cId="194384326" sldId="573"/>
            <ac:spMk id="5" creationId="{5EE4940D-F1B3-0D55-7952-B09B05361D54}"/>
          </ac:spMkLst>
        </pc:spChg>
        <pc:spChg chg="add mod">
          <ac:chgData name="pantelis balaouras" userId="25e8755020fc1734" providerId="LiveId" clId="{7DE56420-2452-41D2-B663-6CC1945DA0E9}" dt="2024-04-30T12:28:42.486" v="146"/>
          <ac:spMkLst>
            <pc:docMk/>
            <pc:sldMk cId="194384326" sldId="573"/>
            <ac:spMk id="8" creationId="{D6899369-8045-BF6C-3C89-75377E4F285F}"/>
          </ac:spMkLst>
        </pc:spChg>
        <pc:spChg chg="add mod">
          <ac:chgData name="pantelis balaouras" userId="25e8755020fc1734" providerId="LiveId" clId="{7DE56420-2452-41D2-B663-6CC1945DA0E9}" dt="2024-04-30T12:28:41.043" v="145"/>
          <ac:spMkLst>
            <pc:docMk/>
            <pc:sldMk cId="194384326" sldId="573"/>
            <ac:spMk id="9" creationId="{2AFDEEAB-63A0-CB53-B98F-A71D0F32EA8E}"/>
          </ac:spMkLst>
        </pc:spChg>
        <pc:spChg chg="add mod">
          <ac:chgData name="pantelis balaouras" userId="25e8755020fc1734" providerId="LiveId" clId="{7DE56420-2452-41D2-B663-6CC1945DA0E9}" dt="2024-04-30T12:28:50.716" v="147"/>
          <ac:spMkLst>
            <pc:docMk/>
            <pc:sldMk cId="194384326" sldId="573"/>
            <ac:spMk id="11" creationId="{2E037205-5ECE-D730-F5FD-E1CE0B193C7E}"/>
          </ac:spMkLst>
        </pc:spChg>
        <pc:spChg chg="add mod">
          <ac:chgData name="pantelis balaouras" userId="25e8755020fc1734" providerId="LiveId" clId="{7DE56420-2452-41D2-B663-6CC1945DA0E9}" dt="2024-04-30T14:01:10.637" v="859"/>
          <ac:spMkLst>
            <pc:docMk/>
            <pc:sldMk cId="194384326" sldId="573"/>
            <ac:spMk id="12" creationId="{134DB436-8607-BD3A-D3C5-EA9637CF339F}"/>
          </ac:spMkLst>
        </pc:spChg>
        <pc:picChg chg="add del">
          <ac:chgData name="pantelis balaouras" userId="25e8755020fc1734" providerId="LiveId" clId="{7DE56420-2452-41D2-B663-6CC1945DA0E9}" dt="2024-04-30T12:28:09.863" v="139" actId="22"/>
          <ac:picMkLst>
            <pc:docMk/>
            <pc:sldMk cId="194384326" sldId="573"/>
            <ac:picMk id="7" creationId="{A560B311-6048-38FF-7E72-8A9567AB66E9}"/>
          </ac:picMkLst>
        </pc:picChg>
        <pc:picChg chg="add mod">
          <ac:chgData name="pantelis balaouras" userId="25e8755020fc1734" providerId="LiveId" clId="{7DE56420-2452-41D2-B663-6CC1945DA0E9}" dt="2024-04-30T12:29:44.407" v="164" actId="1076"/>
          <ac:picMkLst>
            <pc:docMk/>
            <pc:sldMk cId="194384326" sldId="573"/>
            <ac:picMk id="10" creationId="{5F833C8D-FAC0-3F16-5366-D80DC03460F5}"/>
          </ac:picMkLst>
        </pc:picChg>
      </pc:sldChg>
      <pc:sldChg chg="addSp delSp modSp new mod modNotesTx">
        <pc:chgData name="pantelis balaouras" userId="25e8755020fc1734" providerId="LiveId" clId="{7DE56420-2452-41D2-B663-6CC1945DA0E9}" dt="2024-04-30T14:01:12.445" v="860"/>
        <pc:sldMkLst>
          <pc:docMk/>
          <pc:sldMk cId="3345630501" sldId="574"/>
        </pc:sldMkLst>
        <pc:spChg chg="mod">
          <ac:chgData name="pantelis balaouras" userId="25e8755020fc1734" providerId="LiveId" clId="{7DE56420-2452-41D2-B663-6CC1945DA0E9}" dt="2024-04-30T12:30:25.502" v="177" actId="27636"/>
          <ac:spMkLst>
            <pc:docMk/>
            <pc:sldMk cId="3345630501" sldId="574"/>
            <ac:spMk id="2" creationId="{824DD4E4-60E1-9514-4DD5-974898206B97}"/>
          </ac:spMkLst>
        </pc:spChg>
        <pc:spChg chg="mod">
          <ac:chgData name="pantelis balaouras" userId="25e8755020fc1734" providerId="LiveId" clId="{7DE56420-2452-41D2-B663-6CC1945DA0E9}" dt="2024-04-30T12:31:16.603" v="184" actId="12"/>
          <ac:spMkLst>
            <pc:docMk/>
            <pc:sldMk cId="3345630501" sldId="574"/>
            <ac:spMk id="3" creationId="{409F6F8E-51C3-B29F-6122-6EEFB2BD96BF}"/>
          </ac:spMkLst>
        </pc:spChg>
        <pc:spChg chg="add del mod">
          <ac:chgData name="pantelis balaouras" userId="25e8755020fc1734" providerId="LiveId" clId="{7DE56420-2452-41D2-B663-6CC1945DA0E9}" dt="2024-04-30T12:31:02.838" v="181" actId="478"/>
          <ac:spMkLst>
            <pc:docMk/>
            <pc:sldMk cId="3345630501" sldId="574"/>
            <ac:spMk id="4" creationId="{CA22A638-83B4-2C1F-4E8D-57D130CA462B}"/>
          </ac:spMkLst>
        </pc:spChg>
        <pc:spChg chg="add mod">
          <ac:chgData name="pantelis balaouras" userId="25e8755020fc1734" providerId="LiveId" clId="{7DE56420-2452-41D2-B663-6CC1945DA0E9}" dt="2024-04-30T12:30:56.606" v="180"/>
          <ac:spMkLst>
            <pc:docMk/>
            <pc:sldMk cId="3345630501" sldId="574"/>
            <ac:spMk id="6" creationId="{B556F037-32FF-67BC-FB63-898CD43C1C42}"/>
          </ac:spMkLst>
        </pc:spChg>
        <pc:spChg chg="add mod">
          <ac:chgData name="pantelis balaouras" userId="25e8755020fc1734" providerId="LiveId" clId="{7DE56420-2452-41D2-B663-6CC1945DA0E9}" dt="2024-04-30T14:01:12.445" v="860"/>
          <ac:spMkLst>
            <pc:docMk/>
            <pc:sldMk cId="3345630501" sldId="574"/>
            <ac:spMk id="7" creationId="{C4F21E4D-6926-F1E4-7E22-69FBEB521433}"/>
          </ac:spMkLst>
        </pc:spChg>
        <pc:picChg chg="add mod">
          <ac:chgData name="pantelis balaouras" userId="25e8755020fc1734" providerId="LiveId" clId="{7DE56420-2452-41D2-B663-6CC1945DA0E9}" dt="2024-04-30T12:31:25.208" v="185" actId="1076"/>
          <ac:picMkLst>
            <pc:docMk/>
            <pc:sldMk cId="3345630501" sldId="574"/>
            <ac:picMk id="5" creationId="{7C77A278-7F46-5089-7574-4A5BD61CA80B}"/>
          </ac:picMkLst>
        </pc:picChg>
      </pc:sldChg>
      <pc:sldChg chg="addSp delSp modSp new mod modNotesTx">
        <pc:chgData name="pantelis balaouras" userId="25e8755020fc1734" providerId="LiveId" clId="{7DE56420-2452-41D2-B663-6CC1945DA0E9}" dt="2024-04-30T14:01:14.205" v="861"/>
        <pc:sldMkLst>
          <pc:docMk/>
          <pc:sldMk cId="3059699142" sldId="575"/>
        </pc:sldMkLst>
        <pc:spChg chg="mod">
          <ac:chgData name="pantelis balaouras" userId="25e8755020fc1734" providerId="LiveId" clId="{7DE56420-2452-41D2-B663-6CC1945DA0E9}" dt="2024-04-30T12:31:57.502" v="188" actId="27636"/>
          <ac:spMkLst>
            <pc:docMk/>
            <pc:sldMk cId="3059699142" sldId="575"/>
            <ac:spMk id="2" creationId="{8C77E551-7E15-2944-0443-A2178B988232}"/>
          </ac:spMkLst>
        </pc:spChg>
        <pc:spChg chg="mod">
          <ac:chgData name="pantelis balaouras" userId="25e8755020fc1734" providerId="LiveId" clId="{7DE56420-2452-41D2-B663-6CC1945DA0E9}" dt="2024-04-30T12:33:05.670" v="198" actId="14100"/>
          <ac:spMkLst>
            <pc:docMk/>
            <pc:sldMk cId="3059699142" sldId="575"/>
            <ac:spMk id="3" creationId="{5C14CB47-A147-FF4A-931F-101CA0D074B2}"/>
          </ac:spMkLst>
        </pc:spChg>
        <pc:spChg chg="add del mod">
          <ac:chgData name="pantelis balaouras" userId="25e8755020fc1734" providerId="LiveId" clId="{7DE56420-2452-41D2-B663-6CC1945DA0E9}" dt="2024-04-30T12:32:10.623" v="190" actId="478"/>
          <ac:spMkLst>
            <pc:docMk/>
            <pc:sldMk cId="3059699142" sldId="575"/>
            <ac:spMk id="4" creationId="{51061ADE-7E37-1EC4-67B6-347149D1E755}"/>
          </ac:spMkLst>
        </pc:spChg>
        <pc:spChg chg="add mod">
          <ac:chgData name="pantelis balaouras" userId="25e8755020fc1734" providerId="LiveId" clId="{7DE56420-2452-41D2-B663-6CC1945DA0E9}" dt="2024-04-30T12:32:04.927" v="189"/>
          <ac:spMkLst>
            <pc:docMk/>
            <pc:sldMk cId="3059699142" sldId="575"/>
            <ac:spMk id="6" creationId="{3D570A30-5BB3-7989-A96E-27C930F9480D}"/>
          </ac:spMkLst>
        </pc:spChg>
        <pc:spChg chg="add mod">
          <ac:chgData name="pantelis balaouras" userId="25e8755020fc1734" providerId="LiveId" clId="{7DE56420-2452-41D2-B663-6CC1945DA0E9}" dt="2024-04-30T14:01:14.205" v="861"/>
          <ac:spMkLst>
            <pc:docMk/>
            <pc:sldMk cId="3059699142" sldId="575"/>
            <ac:spMk id="7" creationId="{82570438-CE9A-AEAF-CB68-D09767B6D9C8}"/>
          </ac:spMkLst>
        </pc:spChg>
        <pc:picChg chg="add mod">
          <ac:chgData name="pantelis balaouras" userId="25e8755020fc1734" providerId="LiveId" clId="{7DE56420-2452-41D2-B663-6CC1945DA0E9}" dt="2024-04-30T12:32:59.375" v="197" actId="1076"/>
          <ac:picMkLst>
            <pc:docMk/>
            <pc:sldMk cId="3059699142" sldId="575"/>
            <ac:picMk id="5" creationId="{9B126726-4C4C-6B24-3459-3BBCACD177AD}"/>
          </ac:picMkLst>
        </pc:picChg>
      </pc:sldChg>
      <pc:sldChg chg="addSp modSp new mod">
        <pc:chgData name="pantelis balaouras" userId="25e8755020fc1734" providerId="LiveId" clId="{7DE56420-2452-41D2-B663-6CC1945DA0E9}" dt="2024-04-30T14:01:16.125" v="862"/>
        <pc:sldMkLst>
          <pc:docMk/>
          <pc:sldMk cId="2941986269" sldId="576"/>
        </pc:sldMkLst>
        <pc:spChg chg="mod">
          <ac:chgData name="pantelis balaouras" userId="25e8755020fc1734" providerId="LiveId" clId="{7DE56420-2452-41D2-B663-6CC1945DA0E9}" dt="2024-04-30T12:33:49.814" v="200"/>
          <ac:spMkLst>
            <pc:docMk/>
            <pc:sldMk cId="2941986269" sldId="576"/>
            <ac:spMk id="2" creationId="{AF30BB72-6C17-BA69-A120-F01F589B5CA9}"/>
          </ac:spMkLst>
        </pc:spChg>
        <pc:spChg chg="mod">
          <ac:chgData name="pantelis balaouras" userId="25e8755020fc1734" providerId="LiveId" clId="{7DE56420-2452-41D2-B663-6CC1945DA0E9}" dt="2024-04-30T12:34:19.462" v="206" actId="27636"/>
          <ac:spMkLst>
            <pc:docMk/>
            <pc:sldMk cId="2941986269" sldId="576"/>
            <ac:spMk id="3" creationId="{6CBB4C06-9D11-718F-5B24-547A7EA3C95C}"/>
          </ac:spMkLst>
        </pc:spChg>
        <pc:spChg chg="add mod">
          <ac:chgData name="pantelis balaouras" userId="25e8755020fc1734" providerId="LiveId" clId="{7DE56420-2452-41D2-B663-6CC1945DA0E9}" dt="2024-04-30T12:34:12.482" v="204"/>
          <ac:spMkLst>
            <pc:docMk/>
            <pc:sldMk cId="2941986269" sldId="576"/>
            <ac:spMk id="5" creationId="{CF970FE1-FF30-8F8A-F65E-0DEDCA3C5E07}"/>
          </ac:spMkLst>
        </pc:spChg>
        <pc:spChg chg="add mod">
          <ac:chgData name="pantelis balaouras" userId="25e8755020fc1734" providerId="LiveId" clId="{7DE56420-2452-41D2-B663-6CC1945DA0E9}" dt="2024-04-30T14:01:16.125" v="862"/>
          <ac:spMkLst>
            <pc:docMk/>
            <pc:sldMk cId="2941986269" sldId="576"/>
            <ac:spMk id="6" creationId="{2011B758-183A-35B1-A44D-93E1BFDB0D98}"/>
          </ac:spMkLst>
        </pc:spChg>
        <pc:picChg chg="add mod">
          <ac:chgData name="pantelis balaouras" userId="25e8755020fc1734" providerId="LiveId" clId="{7DE56420-2452-41D2-B663-6CC1945DA0E9}" dt="2024-04-30T12:34:12.482" v="204"/>
          <ac:picMkLst>
            <pc:docMk/>
            <pc:sldMk cId="2941986269" sldId="576"/>
            <ac:picMk id="4" creationId="{69CECCEF-2CD3-F861-0AE1-20B94BE3AC99}"/>
          </ac:picMkLst>
        </pc:picChg>
      </pc:sldChg>
      <pc:sldChg chg="addSp delSp modSp new mod">
        <pc:chgData name="pantelis balaouras" userId="25e8755020fc1734" providerId="LiveId" clId="{7DE56420-2452-41D2-B663-6CC1945DA0E9}" dt="2024-04-30T14:01:17.891" v="863"/>
        <pc:sldMkLst>
          <pc:docMk/>
          <pc:sldMk cId="3387223966" sldId="577"/>
        </pc:sldMkLst>
        <pc:spChg chg="mod">
          <ac:chgData name="pantelis balaouras" userId="25e8755020fc1734" providerId="LiveId" clId="{7DE56420-2452-41D2-B663-6CC1945DA0E9}" dt="2024-04-30T12:34:37.760" v="208"/>
          <ac:spMkLst>
            <pc:docMk/>
            <pc:sldMk cId="3387223966" sldId="577"/>
            <ac:spMk id="2" creationId="{68E03D3E-9978-288B-6B90-E939B893600E}"/>
          </ac:spMkLst>
        </pc:spChg>
        <pc:spChg chg="add del mod">
          <ac:chgData name="pantelis balaouras" userId="25e8755020fc1734" providerId="LiveId" clId="{7DE56420-2452-41D2-B663-6CC1945DA0E9}" dt="2024-04-30T12:35:22.781" v="219" actId="26606"/>
          <ac:spMkLst>
            <pc:docMk/>
            <pc:sldMk cId="3387223966" sldId="577"/>
            <ac:spMk id="3" creationId="{1A5B4D21-8404-98D6-7A3E-028AF6D35AC7}"/>
          </ac:spMkLst>
        </pc:spChg>
        <pc:spChg chg="add mod">
          <ac:chgData name="pantelis balaouras" userId="25e8755020fc1734" providerId="LiveId" clId="{7DE56420-2452-41D2-B663-6CC1945DA0E9}" dt="2024-04-30T12:35:16.512" v="217"/>
          <ac:spMkLst>
            <pc:docMk/>
            <pc:sldMk cId="3387223966" sldId="577"/>
            <ac:spMk id="6" creationId="{9E21EB58-8E4A-8D53-6E90-8BE2DD747CC4}"/>
          </ac:spMkLst>
        </pc:spChg>
        <pc:spChg chg="add mod">
          <ac:chgData name="pantelis balaouras" userId="25e8755020fc1734" providerId="LiveId" clId="{7DE56420-2452-41D2-B663-6CC1945DA0E9}" dt="2024-04-30T14:01:17.891" v="863"/>
          <ac:spMkLst>
            <pc:docMk/>
            <pc:sldMk cId="3387223966" sldId="577"/>
            <ac:spMk id="7" creationId="{CE2E62B1-1E3F-C6DD-DDA5-4553259DCEB8}"/>
          </ac:spMkLst>
        </pc:spChg>
        <pc:graphicFrameChg chg="add del">
          <ac:chgData name="pantelis balaouras" userId="25e8755020fc1734" providerId="LiveId" clId="{7DE56420-2452-41D2-B663-6CC1945DA0E9}" dt="2024-04-30T12:35:22.781" v="219" actId="26606"/>
          <ac:graphicFrameMkLst>
            <pc:docMk/>
            <pc:sldMk cId="3387223966" sldId="577"/>
            <ac:graphicFrameMk id="8" creationId="{93C28DFD-16BF-9EC2-B39F-631B6C1112F5}"/>
          </ac:graphicFrameMkLst>
        </pc:graphicFrameChg>
        <pc:picChg chg="add mod">
          <ac:chgData name="pantelis balaouras" userId="25e8755020fc1734" providerId="LiveId" clId="{7DE56420-2452-41D2-B663-6CC1945DA0E9}" dt="2024-04-30T12:35:27.818" v="220" actId="1076"/>
          <ac:picMkLst>
            <pc:docMk/>
            <pc:sldMk cId="3387223966" sldId="577"/>
            <ac:picMk id="4" creationId="{933316A4-D15A-1CB4-0892-56C85A83896B}"/>
          </ac:picMkLst>
        </pc:picChg>
        <pc:picChg chg="add mod">
          <ac:chgData name="pantelis balaouras" userId="25e8755020fc1734" providerId="LiveId" clId="{7DE56420-2452-41D2-B663-6CC1945DA0E9}" dt="2024-04-30T12:35:16.512" v="217"/>
          <ac:picMkLst>
            <pc:docMk/>
            <pc:sldMk cId="3387223966" sldId="577"/>
            <ac:picMk id="5" creationId="{8B199E49-28CC-F433-E9DF-8CA3A2456E47}"/>
          </ac:picMkLst>
        </pc:picChg>
      </pc:sldChg>
      <pc:sldChg chg="addSp modSp new mod">
        <pc:chgData name="pantelis balaouras" userId="25e8755020fc1734" providerId="LiveId" clId="{7DE56420-2452-41D2-B663-6CC1945DA0E9}" dt="2024-04-30T14:01:20.122" v="864"/>
        <pc:sldMkLst>
          <pc:docMk/>
          <pc:sldMk cId="241429748" sldId="578"/>
        </pc:sldMkLst>
        <pc:spChg chg="mod">
          <ac:chgData name="pantelis balaouras" userId="25e8755020fc1734" providerId="LiveId" clId="{7DE56420-2452-41D2-B663-6CC1945DA0E9}" dt="2024-04-30T12:35:52.257" v="222"/>
          <ac:spMkLst>
            <pc:docMk/>
            <pc:sldMk cId="241429748" sldId="578"/>
            <ac:spMk id="2" creationId="{30A53580-A3DF-B9AE-2323-750194DA63B7}"/>
          </ac:spMkLst>
        </pc:spChg>
        <pc:spChg chg="mod">
          <ac:chgData name="pantelis balaouras" userId="25e8755020fc1734" providerId="LiveId" clId="{7DE56420-2452-41D2-B663-6CC1945DA0E9}" dt="2024-04-30T12:36:16.053" v="224"/>
          <ac:spMkLst>
            <pc:docMk/>
            <pc:sldMk cId="241429748" sldId="578"/>
            <ac:spMk id="3" creationId="{6C9F914F-3972-756C-50BE-18CD923B2D97}"/>
          </ac:spMkLst>
        </pc:spChg>
        <pc:spChg chg="add mod">
          <ac:chgData name="pantelis balaouras" userId="25e8755020fc1734" providerId="LiveId" clId="{7DE56420-2452-41D2-B663-6CC1945DA0E9}" dt="2024-04-30T12:36:03.076" v="223"/>
          <ac:spMkLst>
            <pc:docMk/>
            <pc:sldMk cId="241429748" sldId="578"/>
            <ac:spMk id="6" creationId="{C640E7A5-E5D4-2056-3ACA-6E73F54994C6}"/>
          </ac:spMkLst>
        </pc:spChg>
        <pc:spChg chg="add mod">
          <ac:chgData name="pantelis balaouras" userId="25e8755020fc1734" providerId="LiveId" clId="{7DE56420-2452-41D2-B663-6CC1945DA0E9}" dt="2024-04-30T14:01:20.122" v="864"/>
          <ac:spMkLst>
            <pc:docMk/>
            <pc:sldMk cId="241429748" sldId="578"/>
            <ac:spMk id="7" creationId="{926A3F43-0D88-61DB-72BC-69939DCB7431}"/>
          </ac:spMkLst>
        </pc:spChg>
        <pc:picChg chg="add mod">
          <ac:chgData name="pantelis balaouras" userId="25e8755020fc1734" providerId="LiveId" clId="{7DE56420-2452-41D2-B663-6CC1945DA0E9}" dt="2024-04-30T12:36:21.497" v="225" actId="1076"/>
          <ac:picMkLst>
            <pc:docMk/>
            <pc:sldMk cId="241429748" sldId="578"/>
            <ac:picMk id="4" creationId="{8D21ED9C-2C46-C26E-4A76-53651F6B7BE7}"/>
          </ac:picMkLst>
        </pc:picChg>
        <pc:picChg chg="add mod">
          <ac:chgData name="pantelis balaouras" userId="25e8755020fc1734" providerId="LiveId" clId="{7DE56420-2452-41D2-B663-6CC1945DA0E9}" dt="2024-04-30T12:36:03.076" v="223"/>
          <ac:picMkLst>
            <pc:docMk/>
            <pc:sldMk cId="241429748" sldId="578"/>
            <ac:picMk id="5" creationId="{5CF51E04-6618-A38D-3975-7883950D395D}"/>
          </ac:picMkLst>
        </pc:picChg>
      </pc:sldChg>
      <pc:sldChg chg="addSp modSp new mod">
        <pc:chgData name="pantelis balaouras" userId="25e8755020fc1734" providerId="LiveId" clId="{7DE56420-2452-41D2-B663-6CC1945DA0E9}" dt="2024-04-30T14:01:28.361" v="866" actId="14100"/>
        <pc:sldMkLst>
          <pc:docMk/>
          <pc:sldMk cId="2256079057" sldId="579"/>
        </pc:sldMkLst>
        <pc:spChg chg="mod">
          <ac:chgData name="pantelis balaouras" userId="25e8755020fc1734" providerId="LiveId" clId="{7DE56420-2452-41D2-B663-6CC1945DA0E9}" dt="2024-04-30T12:36:51.657" v="259" actId="20577"/>
          <ac:spMkLst>
            <pc:docMk/>
            <pc:sldMk cId="2256079057" sldId="579"/>
            <ac:spMk id="2" creationId="{75C6D239-4022-AAF0-64C3-66252F108306}"/>
          </ac:spMkLst>
        </pc:spChg>
        <pc:spChg chg="mod">
          <ac:chgData name="pantelis balaouras" userId="25e8755020fc1734" providerId="LiveId" clId="{7DE56420-2452-41D2-B663-6CC1945DA0E9}" dt="2024-04-30T12:40:01.196" v="284" actId="1076"/>
          <ac:spMkLst>
            <pc:docMk/>
            <pc:sldMk cId="2256079057" sldId="579"/>
            <ac:spMk id="3" creationId="{0CFFB96E-8666-E868-C2B9-59AD9F44E184}"/>
          </ac:spMkLst>
        </pc:spChg>
        <pc:spChg chg="add mod">
          <ac:chgData name="pantelis balaouras" userId="25e8755020fc1734" providerId="LiveId" clId="{7DE56420-2452-41D2-B663-6CC1945DA0E9}" dt="2024-04-30T12:40:33.137" v="288" actId="1076"/>
          <ac:spMkLst>
            <pc:docMk/>
            <pc:sldMk cId="2256079057" sldId="579"/>
            <ac:spMk id="6" creationId="{FAE87618-661B-1E35-8817-7330FD5CFE74}"/>
          </ac:spMkLst>
        </pc:spChg>
        <pc:spChg chg="add mod">
          <ac:chgData name="pantelis balaouras" userId="25e8755020fc1734" providerId="LiveId" clId="{7DE56420-2452-41D2-B663-6CC1945DA0E9}" dt="2024-04-30T14:01:22.514" v="865"/>
          <ac:spMkLst>
            <pc:docMk/>
            <pc:sldMk cId="2256079057" sldId="579"/>
            <ac:spMk id="7" creationId="{B91850AA-7E4F-5099-DD40-5AF14F1395B3}"/>
          </ac:spMkLst>
        </pc:spChg>
        <pc:graphicFrameChg chg="add mod modGraphic">
          <ac:chgData name="pantelis balaouras" userId="25e8755020fc1734" providerId="LiveId" clId="{7DE56420-2452-41D2-B663-6CC1945DA0E9}" dt="2024-04-30T12:40:13.220" v="285" actId="1076"/>
          <ac:graphicFrameMkLst>
            <pc:docMk/>
            <pc:sldMk cId="2256079057" sldId="579"/>
            <ac:graphicFrameMk id="4" creationId="{F61F2BED-B032-1556-3A1A-8E8922126D97}"/>
          </ac:graphicFrameMkLst>
        </pc:graphicFrameChg>
        <pc:picChg chg="add mod">
          <ac:chgData name="pantelis balaouras" userId="25e8755020fc1734" providerId="LiveId" clId="{7DE56420-2452-41D2-B663-6CC1945DA0E9}" dt="2024-04-30T14:01:28.361" v="866" actId="14100"/>
          <ac:picMkLst>
            <pc:docMk/>
            <pc:sldMk cId="2256079057" sldId="579"/>
            <ac:picMk id="5" creationId="{6676DCE2-9C3D-B267-8390-0C4E26EDF48A}"/>
          </ac:picMkLst>
        </pc:picChg>
      </pc:sldChg>
      <pc:sldChg chg="addSp delSp modSp new mod">
        <pc:chgData name="pantelis balaouras" userId="25e8755020fc1734" providerId="LiveId" clId="{7DE56420-2452-41D2-B663-6CC1945DA0E9}" dt="2024-04-30T14:01:30.572" v="867"/>
        <pc:sldMkLst>
          <pc:docMk/>
          <pc:sldMk cId="3326428355" sldId="580"/>
        </pc:sldMkLst>
        <pc:spChg chg="mod">
          <ac:chgData name="pantelis balaouras" userId="25e8755020fc1734" providerId="LiveId" clId="{7DE56420-2452-41D2-B663-6CC1945DA0E9}" dt="2024-04-30T12:41:44.079" v="296" actId="1076"/>
          <ac:spMkLst>
            <pc:docMk/>
            <pc:sldMk cId="3326428355" sldId="580"/>
            <ac:spMk id="2" creationId="{20A99602-6AF4-1DDC-9F7C-D980D69B2156}"/>
          </ac:spMkLst>
        </pc:spChg>
        <pc:spChg chg="del">
          <ac:chgData name="pantelis balaouras" userId="25e8755020fc1734" providerId="LiveId" clId="{7DE56420-2452-41D2-B663-6CC1945DA0E9}" dt="2024-04-30T12:41:11.490" v="291" actId="478"/>
          <ac:spMkLst>
            <pc:docMk/>
            <pc:sldMk cId="3326428355" sldId="580"/>
            <ac:spMk id="3" creationId="{9CD41D32-4005-60BA-B233-F232F5F0C84D}"/>
          </ac:spMkLst>
        </pc:spChg>
        <pc:spChg chg="add del mod">
          <ac:chgData name="pantelis balaouras" userId="25e8755020fc1734" providerId="LiveId" clId="{7DE56420-2452-41D2-B663-6CC1945DA0E9}" dt="2024-04-30T12:41:24.680" v="293" actId="478"/>
          <ac:spMkLst>
            <pc:docMk/>
            <pc:sldMk cId="3326428355" sldId="580"/>
            <ac:spMk id="8" creationId="{56640BD2-2C31-8942-890E-BB8D26F895D0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9" creationId="{9A6E3F26-5AA2-B8AF-666C-B04B5EB3333B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0" creationId="{01D354E5-89B7-DDD2-8D91-F5DFDBFBB623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1" creationId="{DA625459-2929-17E3-3D33-5C5366F725A1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2" creationId="{4CD427F4-0C53-1023-C150-DB8174B4AE8B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3" creationId="{AEC3C3DD-61E3-8FD3-75AB-4C0E1C08539F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4" creationId="{645E8FD7-93A5-CDCE-95AF-1DF5CBEE985D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5" creationId="{83CD942D-094C-D659-2472-4BD703B1009C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6" creationId="{3B8620AB-15DE-CA1E-58AA-1A2FE6DA8A8E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7" creationId="{04A12274-AE95-588B-BB61-65051E1C2037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8" creationId="{5387B013-FF82-4DCB-6BDE-7FAB271F4FC1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9" creationId="{7566E3F7-E838-D1C1-EF4F-1195206397AB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20" creationId="{014E3072-113F-B398-B769-4732750F86A2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21" creationId="{9F72849C-7BF6-C2FD-07E1-3B215001C1D2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22" creationId="{005ED1BC-CCFD-E4F1-3B67-C0413F443B5C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23" creationId="{99DD51D3-02EB-A1F0-63A5-1DB9704FCD60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24" creationId="{244BCDCB-B154-A121-893D-DDF8CC023130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38" creationId="{6F854E33-080D-B469-5877-3F180C833FD4}"/>
          </ac:spMkLst>
        </pc:spChg>
        <pc:spChg chg="add mod">
          <ac:chgData name="pantelis balaouras" userId="25e8755020fc1734" providerId="LiveId" clId="{7DE56420-2452-41D2-B663-6CC1945DA0E9}" dt="2024-04-30T14:01:30.572" v="867"/>
          <ac:spMkLst>
            <pc:docMk/>
            <pc:sldMk cId="3326428355" sldId="580"/>
            <ac:spMk id="39" creationId="{C9822303-891C-9E1A-284A-E615F17DD25F}"/>
          </ac:spMkLst>
        </pc:sp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4" creationId="{3DCDC1A5-3617-96E9-1EBD-887FD1FEC389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5" creationId="{924036C5-AE7A-F5F6-300C-044B107D8231}"/>
          </ac:picMkLst>
        </pc:picChg>
        <pc:picChg chg="add mod ord">
          <ac:chgData name="pantelis balaouras" userId="25e8755020fc1734" providerId="LiveId" clId="{7DE56420-2452-41D2-B663-6CC1945DA0E9}" dt="2024-04-30T12:41:38.257" v="295" actId="167"/>
          <ac:picMkLst>
            <pc:docMk/>
            <pc:sldMk cId="3326428355" sldId="580"/>
            <ac:picMk id="6" creationId="{B38EE7E8-9FF1-0570-00B3-404D000628C8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7" creationId="{6D224A79-6583-B0D2-B0C9-64E61ACB62D5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34" creationId="{3A7E7E8A-2897-9628-6BC1-7AC59738F7DC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35" creationId="{0BE498F5-E0AF-9182-C5AD-C199C925E8E8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36" creationId="{86FEC27C-5637-A3DE-CC03-7CF14BFB30BF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37" creationId="{2DCD3105-7FDF-7270-451F-2812D0552659}"/>
          </ac:picMkLst>
        </pc:pic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25" creationId="{D2E0E0AC-9A52-6214-ACE9-A0BBD01697E5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26" creationId="{1D630CBC-21D4-6AED-BCCF-CE27524080E6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27" creationId="{0570BB6B-411A-CEFF-F33A-D56811A6C7B4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28" creationId="{7C97CC37-8CCA-ABE2-70CE-F954EDF9D1E8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29" creationId="{E05D3DB5-A957-DFD1-3A8E-982D8F0B2638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30" creationId="{7E98A61F-5A56-55C2-8942-2E40DC4E14B2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31" creationId="{B38E81B9-00F9-EC4D-38A7-A6388BC41636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32" creationId="{996433CF-BF58-99D6-B38B-40EAEB879482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33" creationId="{FE411EB0-F9DA-5F79-DBED-0B6E86C6C9B0}"/>
          </ac:cxnSpMkLst>
        </pc:cxnChg>
      </pc:sldChg>
      <pc:sldChg chg="addSp modSp new mod modNotesTx">
        <pc:chgData name="pantelis balaouras" userId="25e8755020fc1734" providerId="LiveId" clId="{7DE56420-2452-41D2-B663-6CC1945DA0E9}" dt="2024-04-30T14:01:32.365" v="868"/>
        <pc:sldMkLst>
          <pc:docMk/>
          <pc:sldMk cId="3992814912" sldId="581"/>
        </pc:sldMkLst>
        <pc:spChg chg="mod">
          <ac:chgData name="pantelis balaouras" userId="25e8755020fc1734" providerId="LiveId" clId="{7DE56420-2452-41D2-B663-6CC1945DA0E9}" dt="2024-04-30T12:42:05.659" v="298"/>
          <ac:spMkLst>
            <pc:docMk/>
            <pc:sldMk cId="3992814912" sldId="581"/>
            <ac:spMk id="2" creationId="{62B8359C-6A8B-4240-AAE2-A5B33C562ABF}"/>
          </ac:spMkLst>
        </pc:spChg>
        <pc:spChg chg="mod">
          <ac:chgData name="pantelis balaouras" userId="25e8755020fc1734" providerId="LiveId" clId="{7DE56420-2452-41D2-B663-6CC1945DA0E9}" dt="2024-04-30T12:42:39.847" v="305" actId="27636"/>
          <ac:spMkLst>
            <pc:docMk/>
            <pc:sldMk cId="3992814912" sldId="581"/>
            <ac:spMk id="3" creationId="{12295224-FA26-DE45-2EFB-ED56B9E744F8}"/>
          </ac:spMkLst>
        </pc:spChg>
        <pc:spChg chg="add mod">
          <ac:chgData name="pantelis balaouras" userId="25e8755020fc1734" providerId="LiveId" clId="{7DE56420-2452-41D2-B663-6CC1945DA0E9}" dt="2024-04-30T12:42:20.535" v="301"/>
          <ac:spMkLst>
            <pc:docMk/>
            <pc:sldMk cId="3992814912" sldId="581"/>
            <ac:spMk id="5" creationId="{D2958912-04D0-B402-8054-3B9ED0BF9190}"/>
          </ac:spMkLst>
        </pc:spChg>
        <pc:spChg chg="add mod">
          <ac:chgData name="pantelis balaouras" userId="25e8755020fc1734" providerId="LiveId" clId="{7DE56420-2452-41D2-B663-6CC1945DA0E9}" dt="2024-04-30T14:01:32.365" v="868"/>
          <ac:spMkLst>
            <pc:docMk/>
            <pc:sldMk cId="3992814912" sldId="581"/>
            <ac:spMk id="6" creationId="{9D16CA01-1DAD-4151-3160-A01326C8BDDE}"/>
          </ac:spMkLst>
        </pc:spChg>
        <pc:picChg chg="add mod">
          <ac:chgData name="pantelis balaouras" userId="25e8755020fc1734" providerId="LiveId" clId="{7DE56420-2452-41D2-B663-6CC1945DA0E9}" dt="2024-04-30T12:42:44.254" v="306" actId="1076"/>
          <ac:picMkLst>
            <pc:docMk/>
            <pc:sldMk cId="3992814912" sldId="581"/>
            <ac:picMk id="4" creationId="{E04648CF-2405-1204-8AF1-AF9A77648E46}"/>
          </ac:picMkLst>
        </pc:picChg>
      </pc:sldChg>
      <pc:sldChg chg="addSp modSp new mod">
        <pc:chgData name="pantelis balaouras" userId="25e8755020fc1734" providerId="LiveId" clId="{7DE56420-2452-41D2-B663-6CC1945DA0E9}" dt="2024-04-30T14:01:40.827" v="871" actId="1076"/>
        <pc:sldMkLst>
          <pc:docMk/>
          <pc:sldMk cId="3394440770" sldId="582"/>
        </pc:sldMkLst>
        <pc:spChg chg="mod">
          <ac:chgData name="pantelis balaouras" userId="25e8755020fc1734" providerId="LiveId" clId="{7DE56420-2452-41D2-B663-6CC1945DA0E9}" dt="2024-04-30T12:43:33.118" v="312"/>
          <ac:spMkLst>
            <pc:docMk/>
            <pc:sldMk cId="3394440770" sldId="582"/>
            <ac:spMk id="2" creationId="{915E510C-8387-F2A8-FDB3-2EF7220889EB}"/>
          </ac:spMkLst>
        </pc:spChg>
        <pc:spChg chg="mod">
          <ac:chgData name="pantelis balaouras" userId="25e8755020fc1734" providerId="LiveId" clId="{7DE56420-2452-41D2-B663-6CC1945DA0E9}" dt="2024-04-30T12:43:45.901" v="314" actId="14100"/>
          <ac:spMkLst>
            <pc:docMk/>
            <pc:sldMk cId="3394440770" sldId="582"/>
            <ac:spMk id="3" creationId="{BC345EA1-6395-6DEA-3AF5-9CAA72B988CE}"/>
          </ac:spMkLst>
        </pc:spChg>
        <pc:spChg chg="add mod">
          <ac:chgData name="pantelis balaouras" userId="25e8755020fc1734" providerId="LiveId" clId="{7DE56420-2452-41D2-B663-6CC1945DA0E9}" dt="2024-04-30T12:43:39.995" v="313"/>
          <ac:spMkLst>
            <pc:docMk/>
            <pc:sldMk cId="3394440770" sldId="582"/>
            <ac:spMk id="5" creationId="{B508C8BD-3602-1677-125D-F28E098E8CCE}"/>
          </ac:spMkLst>
        </pc:spChg>
        <pc:spChg chg="add mod">
          <ac:chgData name="pantelis balaouras" userId="25e8755020fc1734" providerId="LiveId" clId="{7DE56420-2452-41D2-B663-6CC1945DA0E9}" dt="2024-04-30T14:01:34.106" v="869"/>
          <ac:spMkLst>
            <pc:docMk/>
            <pc:sldMk cId="3394440770" sldId="582"/>
            <ac:spMk id="6" creationId="{22495247-93AF-5C5F-F776-D0E000996149}"/>
          </ac:spMkLst>
        </pc:spChg>
        <pc:picChg chg="add mod">
          <ac:chgData name="pantelis balaouras" userId="25e8755020fc1734" providerId="LiveId" clId="{7DE56420-2452-41D2-B663-6CC1945DA0E9}" dt="2024-04-30T14:01:40.827" v="871" actId="1076"/>
          <ac:picMkLst>
            <pc:docMk/>
            <pc:sldMk cId="3394440770" sldId="582"/>
            <ac:picMk id="4" creationId="{505209DF-9F3F-94F8-97AA-2CC258F76772}"/>
          </ac:picMkLst>
        </pc:picChg>
      </pc:sldChg>
      <pc:sldChg chg="addSp delSp modSp new mod modClrScheme chgLayout">
        <pc:chgData name="pantelis balaouras" userId="25e8755020fc1734" providerId="LiveId" clId="{7DE56420-2452-41D2-B663-6CC1945DA0E9}" dt="2024-04-30T14:02:23.990" v="881" actId="20577"/>
        <pc:sldMkLst>
          <pc:docMk/>
          <pc:sldMk cId="550071967" sldId="583"/>
        </pc:sldMkLst>
        <pc:spChg chg="del mod ord">
          <ac:chgData name="pantelis balaouras" userId="25e8755020fc1734" providerId="LiveId" clId="{7DE56420-2452-41D2-B663-6CC1945DA0E9}" dt="2024-04-30T12:45:49.756" v="325" actId="700"/>
          <ac:spMkLst>
            <pc:docMk/>
            <pc:sldMk cId="550071967" sldId="583"/>
            <ac:spMk id="2" creationId="{0048EB6A-DA8B-15E7-C44C-E73F8D3550EE}"/>
          </ac:spMkLst>
        </pc:spChg>
        <pc:spChg chg="del">
          <ac:chgData name="pantelis balaouras" userId="25e8755020fc1734" providerId="LiveId" clId="{7DE56420-2452-41D2-B663-6CC1945DA0E9}" dt="2024-04-30T12:45:49.756" v="325" actId="700"/>
          <ac:spMkLst>
            <pc:docMk/>
            <pc:sldMk cId="550071967" sldId="583"/>
            <ac:spMk id="3" creationId="{E33998A1-4112-1C5F-7C8E-B2DBD15699BE}"/>
          </ac:spMkLst>
        </pc:spChg>
        <pc:spChg chg="del mod ord">
          <ac:chgData name="pantelis balaouras" userId="25e8755020fc1734" providerId="LiveId" clId="{7DE56420-2452-41D2-B663-6CC1945DA0E9}" dt="2024-04-30T12:45:49.756" v="325" actId="700"/>
          <ac:spMkLst>
            <pc:docMk/>
            <pc:sldMk cId="550071967" sldId="583"/>
            <ac:spMk id="4" creationId="{CADBAB3E-6DE0-8E63-1AD3-6CF1DE778796}"/>
          </ac:spMkLst>
        </pc:spChg>
        <pc:spChg chg="add mod ord">
          <ac:chgData name="pantelis balaouras" userId="25e8755020fc1734" providerId="LiveId" clId="{7DE56420-2452-41D2-B663-6CC1945DA0E9}" dt="2024-04-30T12:46:01.530" v="326"/>
          <ac:spMkLst>
            <pc:docMk/>
            <pc:sldMk cId="550071967" sldId="583"/>
            <ac:spMk id="5" creationId="{D09D8D8E-C386-CF2C-C5EE-70272CD4C432}"/>
          </ac:spMkLst>
        </pc:spChg>
        <pc:spChg chg="add mod ord">
          <ac:chgData name="pantelis balaouras" userId="25e8755020fc1734" providerId="LiveId" clId="{7DE56420-2452-41D2-B663-6CC1945DA0E9}" dt="2024-04-30T12:46:20.985" v="332" actId="14100"/>
          <ac:spMkLst>
            <pc:docMk/>
            <pc:sldMk cId="550071967" sldId="583"/>
            <ac:spMk id="6" creationId="{C3023F8C-D272-670C-D96C-06E02BBDB100}"/>
          </ac:spMkLst>
        </pc:spChg>
        <pc:spChg chg="add mod">
          <ac:chgData name="pantelis balaouras" userId="25e8755020fc1734" providerId="LiveId" clId="{7DE56420-2452-41D2-B663-6CC1945DA0E9}" dt="2024-04-30T12:46:28.106" v="333"/>
          <ac:spMkLst>
            <pc:docMk/>
            <pc:sldMk cId="550071967" sldId="583"/>
            <ac:spMk id="8" creationId="{7A3ACDEE-0BBE-9D0E-02A0-AF1932E29BE9}"/>
          </ac:spMkLst>
        </pc:spChg>
        <pc:spChg chg="add mod">
          <ac:chgData name="pantelis balaouras" userId="25e8755020fc1734" providerId="LiveId" clId="{7DE56420-2452-41D2-B663-6CC1945DA0E9}" dt="2024-04-30T14:02:23.990" v="881" actId="20577"/>
          <ac:spMkLst>
            <pc:docMk/>
            <pc:sldMk cId="550071967" sldId="583"/>
            <ac:spMk id="9" creationId="{1B788C87-C27A-793F-85EB-C3674D802BF9}"/>
          </ac:spMkLst>
        </pc:spChg>
        <pc:picChg chg="add mod">
          <ac:chgData name="pantelis balaouras" userId="25e8755020fc1734" providerId="LiveId" clId="{7DE56420-2452-41D2-B663-6CC1945DA0E9}" dt="2024-04-30T12:46:39.657" v="335" actId="14100"/>
          <ac:picMkLst>
            <pc:docMk/>
            <pc:sldMk cId="550071967" sldId="583"/>
            <ac:picMk id="7" creationId="{4243FCDB-2B13-58BA-DB12-70BC25C9E57C}"/>
          </ac:picMkLst>
        </pc:picChg>
      </pc:sldChg>
      <pc:sldChg chg="addSp modSp new mod">
        <pc:chgData name="pantelis balaouras" userId="25e8755020fc1734" providerId="LiveId" clId="{7DE56420-2452-41D2-B663-6CC1945DA0E9}" dt="2024-04-30T14:02:28.683" v="883" actId="6549"/>
        <pc:sldMkLst>
          <pc:docMk/>
          <pc:sldMk cId="562236346" sldId="584"/>
        </pc:sldMkLst>
        <pc:spChg chg="mod">
          <ac:chgData name="pantelis balaouras" userId="25e8755020fc1734" providerId="LiveId" clId="{7DE56420-2452-41D2-B663-6CC1945DA0E9}" dt="2024-04-30T12:46:58.105" v="337"/>
          <ac:spMkLst>
            <pc:docMk/>
            <pc:sldMk cId="562236346" sldId="584"/>
            <ac:spMk id="2" creationId="{CADD24E6-3BDD-1BA8-83BE-683B5FB2FA7B}"/>
          </ac:spMkLst>
        </pc:spChg>
        <pc:spChg chg="mod">
          <ac:chgData name="pantelis balaouras" userId="25e8755020fc1734" providerId="LiveId" clId="{7DE56420-2452-41D2-B663-6CC1945DA0E9}" dt="2024-04-30T12:47:33.796" v="345" actId="948"/>
          <ac:spMkLst>
            <pc:docMk/>
            <pc:sldMk cId="562236346" sldId="584"/>
            <ac:spMk id="3" creationId="{CAB7AF2A-00CA-C98D-6022-4171D0174B3C}"/>
          </ac:spMkLst>
        </pc:spChg>
        <pc:spChg chg="add mod">
          <ac:chgData name="pantelis balaouras" userId="25e8755020fc1734" providerId="LiveId" clId="{7DE56420-2452-41D2-B663-6CC1945DA0E9}" dt="2024-04-30T12:47:14.124" v="340"/>
          <ac:spMkLst>
            <pc:docMk/>
            <pc:sldMk cId="562236346" sldId="584"/>
            <ac:spMk id="5" creationId="{6F789F1B-DE2C-B165-155C-86908E3D8DC1}"/>
          </ac:spMkLst>
        </pc:spChg>
        <pc:spChg chg="add mod">
          <ac:chgData name="pantelis balaouras" userId="25e8755020fc1734" providerId="LiveId" clId="{7DE56420-2452-41D2-B663-6CC1945DA0E9}" dt="2024-04-30T14:02:28.683" v="883" actId="6549"/>
          <ac:spMkLst>
            <pc:docMk/>
            <pc:sldMk cId="562236346" sldId="584"/>
            <ac:spMk id="6" creationId="{0EC0F600-3CFB-F339-9C5F-AD701FB22C22}"/>
          </ac:spMkLst>
        </pc:spChg>
        <pc:picChg chg="add mod">
          <ac:chgData name="pantelis balaouras" userId="25e8755020fc1734" providerId="LiveId" clId="{7DE56420-2452-41D2-B663-6CC1945DA0E9}" dt="2024-04-30T12:47:14.124" v="340"/>
          <ac:picMkLst>
            <pc:docMk/>
            <pc:sldMk cId="562236346" sldId="584"/>
            <ac:picMk id="4" creationId="{88770865-F081-C9AB-D7EC-1CC6DBFF7494}"/>
          </ac:picMkLst>
        </pc:picChg>
      </pc:sldChg>
      <pc:sldChg chg="addSp delSp modSp new mod">
        <pc:chgData name="pantelis balaouras" userId="25e8755020fc1734" providerId="LiveId" clId="{7DE56420-2452-41D2-B663-6CC1945DA0E9}" dt="2024-04-30T14:02:32.224" v="885" actId="6549"/>
        <pc:sldMkLst>
          <pc:docMk/>
          <pc:sldMk cId="4265837164" sldId="585"/>
        </pc:sldMkLst>
        <pc:spChg chg="mod">
          <ac:chgData name="pantelis balaouras" userId="25e8755020fc1734" providerId="LiveId" clId="{7DE56420-2452-41D2-B663-6CC1945DA0E9}" dt="2024-04-30T12:47:50.364" v="347"/>
          <ac:spMkLst>
            <pc:docMk/>
            <pc:sldMk cId="4265837164" sldId="585"/>
            <ac:spMk id="2" creationId="{A10F794A-680B-B95D-EC23-7AC7C52DD331}"/>
          </ac:spMkLst>
        </pc:spChg>
        <pc:spChg chg="add del mod">
          <ac:chgData name="pantelis balaouras" userId="25e8755020fc1734" providerId="LiveId" clId="{7DE56420-2452-41D2-B663-6CC1945DA0E9}" dt="2024-04-30T12:49:02.217" v="370" actId="478"/>
          <ac:spMkLst>
            <pc:docMk/>
            <pc:sldMk cId="4265837164" sldId="585"/>
            <ac:spMk id="3" creationId="{EC819E82-B3A3-AF12-E029-81BCFA26F4D6}"/>
          </ac:spMkLst>
        </pc:spChg>
        <pc:spChg chg="add del mod">
          <ac:chgData name="pantelis balaouras" userId="25e8755020fc1734" providerId="LiveId" clId="{7DE56420-2452-41D2-B663-6CC1945DA0E9}" dt="2024-04-30T12:49:10.403" v="372" actId="478"/>
          <ac:spMkLst>
            <pc:docMk/>
            <pc:sldMk cId="4265837164" sldId="585"/>
            <ac:spMk id="5" creationId="{8C0E23BA-02CD-0093-C315-82031A4914ED}"/>
          </ac:spMkLst>
        </pc:spChg>
        <pc:spChg chg="add mod">
          <ac:chgData name="pantelis balaouras" userId="25e8755020fc1734" providerId="LiveId" clId="{7DE56420-2452-41D2-B663-6CC1945DA0E9}" dt="2024-04-30T12:48:34.206" v="362"/>
          <ac:spMkLst>
            <pc:docMk/>
            <pc:sldMk cId="4265837164" sldId="585"/>
            <ac:spMk id="6" creationId="{4E5BA95F-61E6-817A-FFB1-94B760CDBDC9}"/>
          </ac:spMkLst>
        </pc:spChg>
        <pc:spChg chg="add del mod">
          <ac:chgData name="pantelis balaouras" userId="25e8755020fc1734" providerId="LiveId" clId="{7DE56420-2452-41D2-B663-6CC1945DA0E9}" dt="2024-04-30T12:49:02.217" v="370" actId="478"/>
          <ac:spMkLst>
            <pc:docMk/>
            <pc:sldMk cId="4265837164" sldId="585"/>
            <ac:spMk id="8" creationId="{B3DAB2DC-E70F-2FC3-7182-2E0282CFF620}"/>
          </ac:spMkLst>
        </pc:spChg>
        <pc:spChg chg="add mod">
          <ac:chgData name="pantelis balaouras" userId="25e8755020fc1734" providerId="LiveId" clId="{7DE56420-2452-41D2-B663-6CC1945DA0E9}" dt="2024-04-30T14:02:32.224" v="885" actId="6549"/>
          <ac:spMkLst>
            <pc:docMk/>
            <pc:sldMk cId="4265837164" sldId="585"/>
            <ac:spMk id="9" creationId="{9DE39760-7020-B52E-9B89-3DE47B3BD185}"/>
          </ac:spMkLst>
        </pc:spChg>
        <pc:picChg chg="add mod">
          <ac:chgData name="pantelis balaouras" userId="25e8755020fc1734" providerId="LiveId" clId="{7DE56420-2452-41D2-B663-6CC1945DA0E9}" dt="2024-04-30T12:49:21.866" v="373" actId="1076"/>
          <ac:picMkLst>
            <pc:docMk/>
            <pc:sldMk cId="4265837164" sldId="585"/>
            <ac:picMk id="4" creationId="{661670A1-16D3-FA67-41C0-6D05C2737B0E}"/>
          </ac:picMkLst>
        </pc:picChg>
      </pc:sldChg>
      <pc:sldChg chg="addSp delSp modSp new mod">
        <pc:chgData name="pantelis balaouras" userId="25e8755020fc1734" providerId="LiveId" clId="{7DE56420-2452-41D2-B663-6CC1945DA0E9}" dt="2024-04-30T14:02:36.481" v="887" actId="6549"/>
        <pc:sldMkLst>
          <pc:docMk/>
          <pc:sldMk cId="1069065353" sldId="586"/>
        </pc:sldMkLst>
        <pc:spChg chg="mod">
          <ac:chgData name="pantelis balaouras" userId="25e8755020fc1734" providerId="LiveId" clId="{7DE56420-2452-41D2-B663-6CC1945DA0E9}" dt="2024-04-30T12:52:45.836" v="411" actId="20577"/>
          <ac:spMkLst>
            <pc:docMk/>
            <pc:sldMk cId="1069065353" sldId="586"/>
            <ac:spMk id="2" creationId="{3773278C-9C04-BB0C-A682-8047BC8CBBA8}"/>
          </ac:spMkLst>
        </pc:spChg>
        <pc:spChg chg="mod">
          <ac:chgData name="pantelis balaouras" userId="25e8755020fc1734" providerId="LiveId" clId="{7DE56420-2452-41D2-B663-6CC1945DA0E9}" dt="2024-04-30T12:50:12.644" v="383" actId="27636"/>
          <ac:spMkLst>
            <pc:docMk/>
            <pc:sldMk cId="1069065353" sldId="586"/>
            <ac:spMk id="3" creationId="{6231F567-A2A4-025E-135E-05F11A453D16}"/>
          </ac:spMkLst>
        </pc:spChg>
        <pc:spChg chg="add mod">
          <ac:chgData name="pantelis balaouras" userId="25e8755020fc1734" providerId="LiveId" clId="{7DE56420-2452-41D2-B663-6CC1945DA0E9}" dt="2024-04-30T12:49:54.478" v="378"/>
          <ac:spMkLst>
            <pc:docMk/>
            <pc:sldMk cId="1069065353" sldId="586"/>
            <ac:spMk id="5" creationId="{6782591E-64C1-299C-1EDC-702965A44285}"/>
          </ac:spMkLst>
        </pc:spChg>
        <pc:spChg chg="add mod">
          <ac:chgData name="pantelis balaouras" userId="25e8755020fc1734" providerId="LiveId" clId="{7DE56420-2452-41D2-B663-6CC1945DA0E9}" dt="2024-04-30T14:02:36.481" v="887" actId="6549"/>
          <ac:spMkLst>
            <pc:docMk/>
            <pc:sldMk cId="1069065353" sldId="586"/>
            <ac:spMk id="7" creationId="{6148F482-5028-C4C7-BE3D-AF9EFE34E882}"/>
          </ac:spMkLst>
        </pc:spChg>
        <pc:picChg chg="add mod">
          <ac:chgData name="pantelis balaouras" userId="25e8755020fc1734" providerId="LiveId" clId="{7DE56420-2452-41D2-B663-6CC1945DA0E9}" dt="2024-04-30T12:50:16.305" v="384" actId="1076"/>
          <ac:picMkLst>
            <pc:docMk/>
            <pc:sldMk cId="1069065353" sldId="586"/>
            <ac:picMk id="4" creationId="{1EC14F92-F821-11E5-64B5-7FA3F8C473E8}"/>
          </ac:picMkLst>
        </pc:picChg>
        <pc:picChg chg="add del mod">
          <ac:chgData name="pantelis balaouras" userId="25e8755020fc1734" providerId="LiveId" clId="{7DE56420-2452-41D2-B663-6CC1945DA0E9}" dt="2024-04-30T12:50:26.956" v="386" actId="478"/>
          <ac:picMkLst>
            <pc:docMk/>
            <pc:sldMk cId="1069065353" sldId="586"/>
            <ac:picMk id="6" creationId="{41DA7961-A3EF-14D1-691C-940D0FECA959}"/>
          </ac:picMkLst>
        </pc:picChg>
      </pc:sldChg>
      <pc:sldChg chg="addSp delSp modSp add mod modNotesTx">
        <pc:chgData name="pantelis balaouras" userId="25e8755020fc1734" providerId="LiveId" clId="{7DE56420-2452-41D2-B663-6CC1945DA0E9}" dt="2024-04-30T14:02:39.904" v="889" actId="6549"/>
        <pc:sldMkLst>
          <pc:docMk/>
          <pc:sldMk cId="331948564" sldId="587"/>
        </pc:sldMkLst>
        <pc:spChg chg="mod">
          <ac:chgData name="pantelis balaouras" userId="25e8755020fc1734" providerId="LiveId" clId="{7DE56420-2452-41D2-B663-6CC1945DA0E9}" dt="2024-04-30T12:52:52.501" v="415" actId="20577"/>
          <ac:spMkLst>
            <pc:docMk/>
            <pc:sldMk cId="331948564" sldId="587"/>
            <ac:spMk id="2" creationId="{3773278C-9C04-BB0C-A682-8047BC8CBBA8}"/>
          </ac:spMkLst>
        </pc:spChg>
        <pc:spChg chg="mod">
          <ac:chgData name="pantelis balaouras" userId="25e8755020fc1734" providerId="LiveId" clId="{7DE56420-2452-41D2-B663-6CC1945DA0E9}" dt="2024-04-30T12:50:43.006" v="389" actId="27636"/>
          <ac:spMkLst>
            <pc:docMk/>
            <pc:sldMk cId="331948564" sldId="587"/>
            <ac:spMk id="3" creationId="{6231F567-A2A4-025E-135E-05F11A453D16}"/>
          </ac:spMkLst>
        </pc:spChg>
        <pc:spChg chg="del">
          <ac:chgData name="pantelis balaouras" userId="25e8755020fc1734" providerId="LiveId" clId="{7DE56420-2452-41D2-B663-6CC1945DA0E9}" dt="2024-04-30T12:50:58.025" v="392" actId="478"/>
          <ac:spMkLst>
            <pc:docMk/>
            <pc:sldMk cId="331948564" sldId="587"/>
            <ac:spMk id="5" creationId="{6782591E-64C1-299C-1EDC-702965A44285}"/>
          </ac:spMkLst>
        </pc:spChg>
        <pc:spChg chg="add mod">
          <ac:chgData name="pantelis balaouras" userId="25e8755020fc1734" providerId="LiveId" clId="{7DE56420-2452-41D2-B663-6CC1945DA0E9}" dt="2024-04-30T12:51:06.004" v="393"/>
          <ac:spMkLst>
            <pc:docMk/>
            <pc:sldMk cId="331948564" sldId="587"/>
            <ac:spMk id="7" creationId="{EF1EFEBA-5B6E-01F5-B7BA-AEB220B21A26}"/>
          </ac:spMkLst>
        </pc:spChg>
        <pc:spChg chg="add mod">
          <ac:chgData name="pantelis balaouras" userId="25e8755020fc1734" providerId="LiveId" clId="{7DE56420-2452-41D2-B663-6CC1945DA0E9}" dt="2024-04-30T14:02:39.904" v="889" actId="6549"/>
          <ac:spMkLst>
            <pc:docMk/>
            <pc:sldMk cId="331948564" sldId="587"/>
            <ac:spMk id="8" creationId="{84B6C1B6-5FA9-EB51-E118-7EB35E80A8F7}"/>
          </ac:spMkLst>
        </pc:spChg>
        <pc:picChg chg="del">
          <ac:chgData name="pantelis balaouras" userId="25e8755020fc1734" providerId="LiveId" clId="{7DE56420-2452-41D2-B663-6CC1945DA0E9}" dt="2024-04-30T12:50:52.978" v="391" actId="478"/>
          <ac:picMkLst>
            <pc:docMk/>
            <pc:sldMk cId="331948564" sldId="587"/>
            <ac:picMk id="4" creationId="{1EC14F92-F821-11E5-64B5-7FA3F8C473E8}"/>
          </ac:picMkLst>
        </pc:picChg>
        <pc:picChg chg="add mod">
          <ac:chgData name="pantelis balaouras" userId="25e8755020fc1734" providerId="LiveId" clId="{7DE56420-2452-41D2-B663-6CC1945DA0E9}" dt="2024-04-30T12:51:11.608" v="394" actId="1076"/>
          <ac:picMkLst>
            <pc:docMk/>
            <pc:sldMk cId="331948564" sldId="587"/>
            <ac:picMk id="6" creationId="{B01CB192-7A71-CBD5-A31E-1AECE79C10EF}"/>
          </ac:picMkLst>
        </pc:picChg>
      </pc:sldChg>
      <pc:sldChg chg="addSp delSp modSp new mod modNotesTx">
        <pc:chgData name="pantelis balaouras" userId="25e8755020fc1734" providerId="LiveId" clId="{7DE56420-2452-41D2-B663-6CC1945DA0E9}" dt="2024-04-30T14:02:51.531" v="892"/>
        <pc:sldMkLst>
          <pc:docMk/>
          <pc:sldMk cId="2332759704" sldId="588"/>
        </pc:sldMkLst>
        <pc:spChg chg="mod">
          <ac:chgData name="pantelis balaouras" userId="25e8755020fc1734" providerId="LiveId" clId="{7DE56420-2452-41D2-B663-6CC1945DA0E9}" dt="2024-04-30T12:56:07.786" v="447" actId="20577"/>
          <ac:spMkLst>
            <pc:docMk/>
            <pc:sldMk cId="2332759704" sldId="588"/>
            <ac:spMk id="2" creationId="{3437EB2F-4943-832B-1BE0-51BDEF91182F}"/>
          </ac:spMkLst>
        </pc:spChg>
        <pc:spChg chg="mod">
          <ac:chgData name="pantelis balaouras" userId="25e8755020fc1734" providerId="LiveId" clId="{7DE56420-2452-41D2-B663-6CC1945DA0E9}" dt="2024-04-30T12:56:25.797" v="450" actId="948"/>
          <ac:spMkLst>
            <pc:docMk/>
            <pc:sldMk cId="2332759704" sldId="588"/>
            <ac:spMk id="3" creationId="{9C690B7D-2867-974F-0AE7-27EE98B5A72A}"/>
          </ac:spMkLst>
        </pc:spChg>
        <pc:spChg chg="add mod">
          <ac:chgData name="pantelis balaouras" userId="25e8755020fc1734" providerId="LiveId" clId="{7DE56420-2452-41D2-B663-6CC1945DA0E9}" dt="2024-04-30T12:53:50.401" v="423"/>
          <ac:spMkLst>
            <pc:docMk/>
            <pc:sldMk cId="2332759704" sldId="588"/>
            <ac:spMk id="5" creationId="{C158F04C-8A02-3048-55D0-B0B6D0F1E7D2}"/>
          </ac:spMkLst>
        </pc:spChg>
        <pc:spChg chg="add mod">
          <ac:chgData name="pantelis balaouras" userId="25e8755020fc1734" providerId="LiveId" clId="{7DE56420-2452-41D2-B663-6CC1945DA0E9}" dt="2024-04-30T14:02:51.531" v="892"/>
          <ac:spMkLst>
            <pc:docMk/>
            <pc:sldMk cId="2332759704" sldId="588"/>
            <ac:spMk id="7" creationId="{61B9A7C5-C40A-1C60-8DC3-A93A747DA117}"/>
          </ac:spMkLst>
        </pc:spChg>
        <pc:picChg chg="add mod">
          <ac:chgData name="pantelis balaouras" userId="25e8755020fc1734" providerId="LiveId" clId="{7DE56420-2452-41D2-B663-6CC1945DA0E9}" dt="2024-04-30T12:54:31.068" v="431" actId="1076"/>
          <ac:picMkLst>
            <pc:docMk/>
            <pc:sldMk cId="2332759704" sldId="588"/>
            <ac:picMk id="4" creationId="{0F122A05-080E-6EEB-DAA5-597FEE390AEE}"/>
          </ac:picMkLst>
        </pc:picChg>
        <pc:picChg chg="add del mod">
          <ac:chgData name="pantelis balaouras" userId="25e8755020fc1734" providerId="LiveId" clId="{7DE56420-2452-41D2-B663-6CC1945DA0E9}" dt="2024-04-30T12:54:47.822" v="433" actId="478"/>
          <ac:picMkLst>
            <pc:docMk/>
            <pc:sldMk cId="2332759704" sldId="588"/>
            <ac:picMk id="6" creationId="{AA31E832-C80F-0DD2-1583-B2E76E54BB97}"/>
          </ac:picMkLst>
        </pc:picChg>
      </pc:sldChg>
      <pc:sldChg chg="addSp delSp modSp add mod">
        <pc:chgData name="pantelis balaouras" userId="25e8755020fc1734" providerId="LiveId" clId="{7DE56420-2452-41D2-B663-6CC1945DA0E9}" dt="2024-04-30T14:02:43.876" v="891" actId="20577"/>
        <pc:sldMkLst>
          <pc:docMk/>
          <pc:sldMk cId="2514559913" sldId="589"/>
        </pc:sldMkLst>
        <pc:spChg chg="mod">
          <ac:chgData name="pantelis balaouras" userId="25e8755020fc1734" providerId="LiveId" clId="{7DE56420-2452-41D2-B663-6CC1945DA0E9}" dt="2024-04-30T12:52:59.151" v="419" actId="20577"/>
          <ac:spMkLst>
            <pc:docMk/>
            <pc:sldMk cId="2514559913" sldId="589"/>
            <ac:spMk id="2" creationId="{3773278C-9C04-BB0C-A682-8047BC8CBBA8}"/>
          </ac:spMkLst>
        </pc:spChg>
        <pc:spChg chg="mod">
          <ac:chgData name="pantelis balaouras" userId="25e8755020fc1734" providerId="LiveId" clId="{7DE56420-2452-41D2-B663-6CC1945DA0E9}" dt="2024-04-30T12:52:30.831" v="407" actId="14100"/>
          <ac:spMkLst>
            <pc:docMk/>
            <pc:sldMk cId="2514559913" sldId="589"/>
            <ac:spMk id="3" creationId="{6231F567-A2A4-025E-135E-05F11A453D16}"/>
          </ac:spMkLst>
        </pc:spChg>
        <pc:spChg chg="add mod">
          <ac:chgData name="pantelis balaouras" userId="25e8755020fc1734" providerId="LiveId" clId="{7DE56420-2452-41D2-B663-6CC1945DA0E9}" dt="2024-04-30T12:52:18.972" v="403"/>
          <ac:spMkLst>
            <pc:docMk/>
            <pc:sldMk cId="2514559913" sldId="589"/>
            <ac:spMk id="5" creationId="{B748E929-273A-8126-2F3D-F5F22B130F1D}"/>
          </ac:spMkLst>
        </pc:spChg>
        <pc:spChg chg="del">
          <ac:chgData name="pantelis balaouras" userId="25e8755020fc1734" providerId="LiveId" clId="{7DE56420-2452-41D2-B663-6CC1945DA0E9}" dt="2024-04-30T12:52:10.904" v="402" actId="478"/>
          <ac:spMkLst>
            <pc:docMk/>
            <pc:sldMk cId="2514559913" sldId="589"/>
            <ac:spMk id="7" creationId="{EF1EFEBA-5B6E-01F5-B7BA-AEB220B21A26}"/>
          </ac:spMkLst>
        </pc:spChg>
        <pc:spChg chg="add mod">
          <ac:chgData name="pantelis balaouras" userId="25e8755020fc1734" providerId="LiveId" clId="{7DE56420-2452-41D2-B663-6CC1945DA0E9}" dt="2024-04-30T14:02:43.876" v="891" actId="20577"/>
          <ac:spMkLst>
            <pc:docMk/>
            <pc:sldMk cId="2514559913" sldId="589"/>
            <ac:spMk id="8" creationId="{A56AC5F7-9A3D-DA14-B925-1E25A39BA9B0}"/>
          </ac:spMkLst>
        </pc:spChg>
        <pc:picChg chg="add mod">
          <ac:chgData name="pantelis balaouras" userId="25e8755020fc1734" providerId="LiveId" clId="{7DE56420-2452-41D2-B663-6CC1945DA0E9}" dt="2024-04-30T12:52:22.896" v="404" actId="1076"/>
          <ac:picMkLst>
            <pc:docMk/>
            <pc:sldMk cId="2514559913" sldId="589"/>
            <ac:picMk id="4" creationId="{6C01E7D4-1A62-7940-545B-5ECDDE98F242}"/>
          </ac:picMkLst>
        </pc:picChg>
        <pc:picChg chg="del">
          <ac:chgData name="pantelis balaouras" userId="25e8755020fc1734" providerId="LiveId" clId="{7DE56420-2452-41D2-B663-6CC1945DA0E9}" dt="2024-04-30T12:52:09.299" v="401" actId="478"/>
          <ac:picMkLst>
            <pc:docMk/>
            <pc:sldMk cId="2514559913" sldId="589"/>
            <ac:picMk id="6" creationId="{B01CB192-7A71-CBD5-A31E-1AECE79C10EF}"/>
          </ac:picMkLst>
        </pc:picChg>
      </pc:sldChg>
      <pc:sldChg chg="addSp delSp modSp add mod">
        <pc:chgData name="pantelis balaouras" userId="25e8755020fc1734" providerId="LiveId" clId="{7DE56420-2452-41D2-B663-6CC1945DA0E9}" dt="2024-04-30T14:02:53.134" v="893"/>
        <pc:sldMkLst>
          <pc:docMk/>
          <pc:sldMk cId="3407528404" sldId="590"/>
        </pc:sldMkLst>
        <pc:spChg chg="mod">
          <ac:chgData name="pantelis balaouras" userId="25e8755020fc1734" providerId="LiveId" clId="{7DE56420-2452-41D2-B663-6CC1945DA0E9}" dt="2024-04-30T12:56:35.996" v="454" actId="20577"/>
          <ac:spMkLst>
            <pc:docMk/>
            <pc:sldMk cId="3407528404" sldId="590"/>
            <ac:spMk id="2" creationId="{3437EB2F-4943-832B-1BE0-51BDEF91182F}"/>
          </ac:spMkLst>
        </pc:spChg>
        <pc:spChg chg="mod">
          <ac:chgData name="pantelis balaouras" userId="25e8755020fc1734" providerId="LiveId" clId="{7DE56420-2452-41D2-B663-6CC1945DA0E9}" dt="2024-04-30T12:55:31.388" v="440" actId="948"/>
          <ac:spMkLst>
            <pc:docMk/>
            <pc:sldMk cId="3407528404" sldId="590"/>
            <ac:spMk id="3" creationId="{9C690B7D-2867-974F-0AE7-27EE98B5A72A}"/>
          </ac:spMkLst>
        </pc:spChg>
        <pc:spChg chg="del">
          <ac:chgData name="pantelis balaouras" userId="25e8755020fc1734" providerId="LiveId" clId="{7DE56420-2452-41D2-B663-6CC1945DA0E9}" dt="2024-04-30T12:55:38.102" v="442" actId="478"/>
          <ac:spMkLst>
            <pc:docMk/>
            <pc:sldMk cId="3407528404" sldId="590"/>
            <ac:spMk id="5" creationId="{C158F04C-8A02-3048-55D0-B0B6D0F1E7D2}"/>
          </ac:spMkLst>
        </pc:spChg>
        <pc:spChg chg="add mod">
          <ac:chgData name="pantelis balaouras" userId="25e8755020fc1734" providerId="LiveId" clId="{7DE56420-2452-41D2-B663-6CC1945DA0E9}" dt="2024-04-30T12:55:48.243" v="443"/>
          <ac:spMkLst>
            <pc:docMk/>
            <pc:sldMk cId="3407528404" sldId="590"/>
            <ac:spMk id="7" creationId="{FA7F879C-820C-4B14-5C67-396621B48773}"/>
          </ac:spMkLst>
        </pc:spChg>
        <pc:spChg chg="add mod">
          <ac:chgData name="pantelis balaouras" userId="25e8755020fc1734" providerId="LiveId" clId="{7DE56420-2452-41D2-B663-6CC1945DA0E9}" dt="2024-04-30T14:02:53.134" v="893"/>
          <ac:spMkLst>
            <pc:docMk/>
            <pc:sldMk cId="3407528404" sldId="590"/>
            <ac:spMk id="9" creationId="{18F0061F-0845-B394-6B4F-B6BA626740F0}"/>
          </ac:spMkLst>
        </pc:spChg>
        <pc:picChg chg="del">
          <ac:chgData name="pantelis balaouras" userId="25e8755020fc1734" providerId="LiveId" clId="{7DE56420-2452-41D2-B663-6CC1945DA0E9}" dt="2024-04-30T12:55:34.983" v="441" actId="478"/>
          <ac:picMkLst>
            <pc:docMk/>
            <pc:sldMk cId="3407528404" sldId="590"/>
            <ac:picMk id="4" creationId="{0F122A05-080E-6EEB-DAA5-597FEE390AEE}"/>
          </ac:picMkLst>
        </pc:picChg>
        <pc:picChg chg="add mod">
          <ac:chgData name="pantelis balaouras" userId="25e8755020fc1734" providerId="LiveId" clId="{7DE56420-2452-41D2-B663-6CC1945DA0E9}" dt="2024-04-30T12:56:39.863" v="455" actId="1076"/>
          <ac:picMkLst>
            <pc:docMk/>
            <pc:sldMk cId="3407528404" sldId="590"/>
            <ac:picMk id="6" creationId="{20256E6C-2C9F-6387-21CB-C2D7FC1664F2}"/>
          </ac:picMkLst>
        </pc:picChg>
        <pc:picChg chg="add mod">
          <ac:chgData name="pantelis balaouras" userId="25e8755020fc1734" providerId="LiveId" clId="{7DE56420-2452-41D2-B663-6CC1945DA0E9}" dt="2024-04-30T12:56:51.028" v="456"/>
          <ac:picMkLst>
            <pc:docMk/>
            <pc:sldMk cId="3407528404" sldId="590"/>
            <ac:picMk id="8" creationId="{91D032AB-4FE9-DF71-6928-6DB9834C94FD}"/>
          </ac:picMkLst>
        </pc:picChg>
      </pc:sldChg>
      <pc:sldChg chg="addSp delSp modSp add mod modNotesTx">
        <pc:chgData name="pantelis balaouras" userId="25e8755020fc1734" providerId="LiveId" clId="{7DE56420-2452-41D2-B663-6CC1945DA0E9}" dt="2024-04-30T14:02:54.798" v="894"/>
        <pc:sldMkLst>
          <pc:docMk/>
          <pc:sldMk cId="4147260588" sldId="591"/>
        </pc:sldMkLst>
        <pc:spChg chg="mod">
          <ac:chgData name="pantelis balaouras" userId="25e8755020fc1734" providerId="LiveId" clId="{7DE56420-2452-41D2-B663-6CC1945DA0E9}" dt="2024-04-30T12:58:14.122" v="469" actId="20577"/>
          <ac:spMkLst>
            <pc:docMk/>
            <pc:sldMk cId="4147260588" sldId="591"/>
            <ac:spMk id="2" creationId="{3437EB2F-4943-832B-1BE0-51BDEF91182F}"/>
          </ac:spMkLst>
        </pc:spChg>
        <pc:spChg chg="mod">
          <ac:chgData name="pantelis balaouras" userId="25e8755020fc1734" providerId="LiveId" clId="{7DE56420-2452-41D2-B663-6CC1945DA0E9}" dt="2024-04-30T12:57:35.461" v="462" actId="207"/>
          <ac:spMkLst>
            <pc:docMk/>
            <pc:sldMk cId="4147260588" sldId="591"/>
            <ac:spMk id="3" creationId="{9C690B7D-2867-974F-0AE7-27EE98B5A72A}"/>
          </ac:spMkLst>
        </pc:spChg>
        <pc:spChg chg="add del mod">
          <ac:chgData name="pantelis balaouras" userId="25e8755020fc1734" providerId="LiveId" clId="{7DE56420-2452-41D2-B663-6CC1945DA0E9}" dt="2024-04-30T12:58:03.451" v="467" actId="478"/>
          <ac:spMkLst>
            <pc:docMk/>
            <pc:sldMk cId="4147260588" sldId="591"/>
            <ac:spMk id="4" creationId="{0158C304-7D89-5D41-9295-7CC0D24A4244}"/>
          </ac:spMkLst>
        </pc:spChg>
        <pc:spChg chg="del">
          <ac:chgData name="pantelis balaouras" userId="25e8755020fc1734" providerId="LiveId" clId="{7DE56420-2452-41D2-B663-6CC1945DA0E9}" dt="2024-04-30T12:57:40.916" v="464" actId="478"/>
          <ac:spMkLst>
            <pc:docMk/>
            <pc:sldMk cId="4147260588" sldId="591"/>
            <ac:spMk id="7" creationId="{FA7F879C-820C-4B14-5C67-396621B48773}"/>
          </ac:spMkLst>
        </pc:spChg>
        <pc:spChg chg="add mod">
          <ac:chgData name="pantelis balaouras" userId="25e8755020fc1734" providerId="LiveId" clId="{7DE56420-2452-41D2-B663-6CC1945DA0E9}" dt="2024-04-30T12:57:54.242" v="466"/>
          <ac:spMkLst>
            <pc:docMk/>
            <pc:sldMk cId="4147260588" sldId="591"/>
            <ac:spMk id="8" creationId="{D19D7D2A-278E-F7A8-8276-11042BFD426D}"/>
          </ac:spMkLst>
        </pc:spChg>
        <pc:spChg chg="add mod">
          <ac:chgData name="pantelis balaouras" userId="25e8755020fc1734" providerId="LiveId" clId="{7DE56420-2452-41D2-B663-6CC1945DA0E9}" dt="2024-04-30T14:02:54.798" v="894"/>
          <ac:spMkLst>
            <pc:docMk/>
            <pc:sldMk cId="4147260588" sldId="591"/>
            <ac:spMk id="9" creationId="{372441F2-E9C0-2CA9-B435-1CCDBEC131A5}"/>
          </ac:spMkLst>
        </pc:spChg>
        <pc:picChg chg="add mod">
          <ac:chgData name="pantelis balaouras" userId="25e8755020fc1734" providerId="LiveId" clId="{7DE56420-2452-41D2-B663-6CC1945DA0E9}" dt="2024-04-30T12:57:54.242" v="466"/>
          <ac:picMkLst>
            <pc:docMk/>
            <pc:sldMk cId="4147260588" sldId="591"/>
            <ac:picMk id="5" creationId="{8E310CAC-5202-4178-B691-57C7535F2890}"/>
          </ac:picMkLst>
        </pc:picChg>
        <pc:picChg chg="del">
          <ac:chgData name="pantelis balaouras" userId="25e8755020fc1734" providerId="LiveId" clId="{7DE56420-2452-41D2-B663-6CC1945DA0E9}" dt="2024-04-30T12:57:37.987" v="463" actId="478"/>
          <ac:picMkLst>
            <pc:docMk/>
            <pc:sldMk cId="4147260588" sldId="591"/>
            <ac:picMk id="6" creationId="{20256E6C-2C9F-6387-21CB-C2D7FC1664F2}"/>
          </ac:picMkLst>
        </pc:picChg>
      </pc:sldChg>
      <pc:sldChg chg="addSp delSp modSp add mod">
        <pc:chgData name="pantelis balaouras" userId="25e8755020fc1734" providerId="LiveId" clId="{7DE56420-2452-41D2-B663-6CC1945DA0E9}" dt="2024-04-30T14:02:56.444" v="895"/>
        <pc:sldMkLst>
          <pc:docMk/>
          <pc:sldMk cId="4090592248" sldId="592"/>
        </pc:sldMkLst>
        <pc:spChg chg="mod">
          <ac:chgData name="pantelis balaouras" userId="25e8755020fc1734" providerId="LiveId" clId="{7DE56420-2452-41D2-B663-6CC1945DA0E9}" dt="2024-04-30T12:58:28.797" v="472" actId="20577"/>
          <ac:spMkLst>
            <pc:docMk/>
            <pc:sldMk cId="4090592248" sldId="592"/>
            <ac:spMk id="2" creationId="{3437EB2F-4943-832B-1BE0-51BDEF91182F}"/>
          </ac:spMkLst>
        </pc:spChg>
        <pc:spChg chg="mod">
          <ac:chgData name="pantelis balaouras" userId="25e8755020fc1734" providerId="LiveId" clId="{7DE56420-2452-41D2-B663-6CC1945DA0E9}" dt="2024-04-30T13:00:49.620" v="506" actId="207"/>
          <ac:spMkLst>
            <pc:docMk/>
            <pc:sldMk cId="4090592248" sldId="592"/>
            <ac:spMk id="3" creationId="{9C690B7D-2867-974F-0AE7-27EE98B5A72A}"/>
          </ac:spMkLst>
        </pc:spChg>
        <pc:spChg chg="add mod">
          <ac:chgData name="pantelis balaouras" userId="25e8755020fc1734" providerId="LiveId" clId="{7DE56420-2452-41D2-B663-6CC1945DA0E9}" dt="2024-04-30T13:00:31.847" v="503"/>
          <ac:spMkLst>
            <pc:docMk/>
            <pc:sldMk cId="4090592248" sldId="592"/>
            <ac:spMk id="6" creationId="{72334F74-1DFC-070D-42F5-3B61A71F0B51}"/>
          </ac:spMkLst>
        </pc:spChg>
        <pc:spChg chg="add mod">
          <ac:chgData name="pantelis balaouras" userId="25e8755020fc1734" providerId="LiveId" clId="{7DE56420-2452-41D2-B663-6CC1945DA0E9}" dt="2024-04-30T14:02:56.444" v="895"/>
          <ac:spMkLst>
            <pc:docMk/>
            <pc:sldMk cId="4090592248" sldId="592"/>
            <ac:spMk id="7" creationId="{7FA12C9A-1B41-285B-7383-378FDC7F8E36}"/>
          </ac:spMkLst>
        </pc:spChg>
        <pc:spChg chg="del">
          <ac:chgData name="pantelis balaouras" userId="25e8755020fc1734" providerId="LiveId" clId="{7DE56420-2452-41D2-B663-6CC1945DA0E9}" dt="2024-04-30T13:00:23.965" v="502" actId="478"/>
          <ac:spMkLst>
            <pc:docMk/>
            <pc:sldMk cId="4090592248" sldId="592"/>
            <ac:spMk id="8" creationId="{D19D7D2A-278E-F7A8-8276-11042BFD426D}"/>
          </ac:spMkLst>
        </pc:spChg>
        <pc:picChg chg="add mod">
          <ac:chgData name="pantelis balaouras" userId="25e8755020fc1734" providerId="LiveId" clId="{7DE56420-2452-41D2-B663-6CC1945DA0E9}" dt="2024-04-30T13:00:38.493" v="504" actId="1076"/>
          <ac:picMkLst>
            <pc:docMk/>
            <pc:sldMk cId="4090592248" sldId="592"/>
            <ac:picMk id="4" creationId="{20B44E50-FE92-E60A-C809-2EC2BDC3076A}"/>
          </ac:picMkLst>
        </pc:picChg>
        <pc:picChg chg="del mod">
          <ac:chgData name="pantelis balaouras" userId="25e8755020fc1734" providerId="LiveId" clId="{7DE56420-2452-41D2-B663-6CC1945DA0E9}" dt="2024-04-30T13:00:21.209" v="501" actId="478"/>
          <ac:picMkLst>
            <pc:docMk/>
            <pc:sldMk cId="4090592248" sldId="592"/>
            <ac:picMk id="5" creationId="{8E310CAC-5202-4178-B691-57C7535F2890}"/>
          </ac:picMkLst>
        </pc:picChg>
      </pc:sldChg>
      <pc:sldChg chg="addSp modSp new mod modNotesTx">
        <pc:chgData name="pantelis balaouras" userId="25e8755020fc1734" providerId="LiveId" clId="{7DE56420-2452-41D2-B663-6CC1945DA0E9}" dt="2024-04-30T14:02:57.964" v="896"/>
        <pc:sldMkLst>
          <pc:docMk/>
          <pc:sldMk cId="1410772111" sldId="593"/>
        </pc:sldMkLst>
        <pc:spChg chg="mod">
          <ac:chgData name="pantelis balaouras" userId="25e8755020fc1734" providerId="LiveId" clId="{7DE56420-2452-41D2-B663-6CC1945DA0E9}" dt="2024-04-30T13:03:05.616" v="525" actId="20577"/>
          <ac:spMkLst>
            <pc:docMk/>
            <pc:sldMk cId="1410772111" sldId="593"/>
            <ac:spMk id="2" creationId="{B8A16279-DA4E-CDCF-8D96-CB81D694871F}"/>
          </ac:spMkLst>
        </pc:spChg>
        <pc:spChg chg="mod">
          <ac:chgData name="pantelis balaouras" userId="25e8755020fc1734" providerId="LiveId" clId="{7DE56420-2452-41D2-B663-6CC1945DA0E9}" dt="2024-04-30T13:02:48.380" v="518" actId="27636"/>
          <ac:spMkLst>
            <pc:docMk/>
            <pc:sldMk cId="1410772111" sldId="593"/>
            <ac:spMk id="3" creationId="{CE07257F-7506-C4AD-3463-D8F7DD2A0C76}"/>
          </ac:spMkLst>
        </pc:spChg>
        <pc:spChg chg="add mod">
          <ac:chgData name="pantelis balaouras" userId="25e8755020fc1734" providerId="LiveId" clId="{7DE56420-2452-41D2-B663-6CC1945DA0E9}" dt="2024-04-30T13:02:43.608" v="516"/>
          <ac:spMkLst>
            <pc:docMk/>
            <pc:sldMk cId="1410772111" sldId="593"/>
            <ac:spMk id="5" creationId="{C7B6782C-F51A-A9CC-C158-9E31902439AB}"/>
          </ac:spMkLst>
        </pc:spChg>
        <pc:spChg chg="add mod">
          <ac:chgData name="pantelis balaouras" userId="25e8755020fc1734" providerId="LiveId" clId="{7DE56420-2452-41D2-B663-6CC1945DA0E9}" dt="2024-04-30T14:02:57.964" v="896"/>
          <ac:spMkLst>
            <pc:docMk/>
            <pc:sldMk cId="1410772111" sldId="593"/>
            <ac:spMk id="6" creationId="{423E113A-718F-44AF-899B-F928AF91DE07}"/>
          </ac:spMkLst>
        </pc:spChg>
        <pc:picChg chg="add mod">
          <ac:chgData name="pantelis balaouras" userId="25e8755020fc1734" providerId="LiveId" clId="{7DE56420-2452-41D2-B663-6CC1945DA0E9}" dt="2024-04-30T13:02:43.608" v="516"/>
          <ac:picMkLst>
            <pc:docMk/>
            <pc:sldMk cId="1410772111" sldId="593"/>
            <ac:picMk id="4" creationId="{672C6E77-CF7E-8FA0-BC48-2D194730A397}"/>
          </ac:picMkLst>
        </pc:picChg>
      </pc:sldChg>
      <pc:sldChg chg="addSp delSp modSp add mod">
        <pc:chgData name="pantelis balaouras" userId="25e8755020fc1734" providerId="LiveId" clId="{7DE56420-2452-41D2-B663-6CC1945DA0E9}" dt="2024-04-30T14:02:59.239" v="897"/>
        <pc:sldMkLst>
          <pc:docMk/>
          <pc:sldMk cId="4221277739" sldId="594"/>
        </pc:sldMkLst>
        <pc:spChg chg="mod">
          <ac:chgData name="pantelis balaouras" userId="25e8755020fc1734" providerId="LiveId" clId="{7DE56420-2452-41D2-B663-6CC1945DA0E9}" dt="2024-04-30T13:03:20.402" v="528" actId="20577"/>
          <ac:spMkLst>
            <pc:docMk/>
            <pc:sldMk cId="4221277739" sldId="594"/>
            <ac:spMk id="2" creationId="{B8A16279-DA4E-CDCF-8D96-CB81D694871F}"/>
          </ac:spMkLst>
        </pc:spChg>
        <pc:spChg chg="mod">
          <ac:chgData name="pantelis balaouras" userId="25e8755020fc1734" providerId="LiveId" clId="{7DE56420-2452-41D2-B663-6CC1945DA0E9}" dt="2024-04-30T13:04:06.230" v="539" actId="207"/>
          <ac:spMkLst>
            <pc:docMk/>
            <pc:sldMk cId="4221277739" sldId="594"/>
            <ac:spMk id="3" creationId="{CE07257F-7506-C4AD-3463-D8F7DD2A0C76}"/>
          </ac:spMkLst>
        </pc:spChg>
        <pc:spChg chg="del">
          <ac:chgData name="pantelis balaouras" userId="25e8755020fc1734" providerId="LiveId" clId="{7DE56420-2452-41D2-B663-6CC1945DA0E9}" dt="2024-04-30T13:04:10.744" v="541" actId="478"/>
          <ac:spMkLst>
            <pc:docMk/>
            <pc:sldMk cId="4221277739" sldId="594"/>
            <ac:spMk id="5" creationId="{C7B6782C-F51A-A9CC-C158-9E31902439AB}"/>
          </ac:spMkLst>
        </pc:spChg>
        <pc:spChg chg="add mod">
          <ac:chgData name="pantelis balaouras" userId="25e8755020fc1734" providerId="LiveId" clId="{7DE56420-2452-41D2-B663-6CC1945DA0E9}" dt="2024-04-30T13:04:19.083" v="542"/>
          <ac:spMkLst>
            <pc:docMk/>
            <pc:sldMk cId="4221277739" sldId="594"/>
            <ac:spMk id="7" creationId="{77244F07-D3A7-F6EE-3422-3C46985C9C00}"/>
          </ac:spMkLst>
        </pc:spChg>
        <pc:spChg chg="add mod">
          <ac:chgData name="pantelis balaouras" userId="25e8755020fc1734" providerId="LiveId" clId="{7DE56420-2452-41D2-B663-6CC1945DA0E9}" dt="2024-04-30T14:02:59.239" v="897"/>
          <ac:spMkLst>
            <pc:docMk/>
            <pc:sldMk cId="4221277739" sldId="594"/>
            <ac:spMk id="8" creationId="{C52A1B4A-108A-0440-4AAD-73F63D84294B}"/>
          </ac:spMkLst>
        </pc:spChg>
        <pc:picChg chg="del">
          <ac:chgData name="pantelis balaouras" userId="25e8755020fc1734" providerId="LiveId" clId="{7DE56420-2452-41D2-B663-6CC1945DA0E9}" dt="2024-04-30T13:04:08.955" v="540" actId="478"/>
          <ac:picMkLst>
            <pc:docMk/>
            <pc:sldMk cId="4221277739" sldId="594"/>
            <ac:picMk id="4" creationId="{672C6E77-CF7E-8FA0-BC48-2D194730A397}"/>
          </ac:picMkLst>
        </pc:picChg>
        <pc:picChg chg="add mod">
          <ac:chgData name="pantelis balaouras" userId="25e8755020fc1734" providerId="LiveId" clId="{7DE56420-2452-41D2-B663-6CC1945DA0E9}" dt="2024-04-30T13:04:19.083" v="542"/>
          <ac:picMkLst>
            <pc:docMk/>
            <pc:sldMk cId="4221277739" sldId="594"/>
            <ac:picMk id="6" creationId="{12621C95-D90F-28E9-8CEA-485678EDA489}"/>
          </ac:picMkLst>
        </pc:picChg>
      </pc:sldChg>
      <pc:sldChg chg="addSp modSp new mod modNotesTx">
        <pc:chgData name="pantelis balaouras" userId="25e8755020fc1734" providerId="LiveId" clId="{7DE56420-2452-41D2-B663-6CC1945DA0E9}" dt="2024-04-30T14:03:00.571" v="898"/>
        <pc:sldMkLst>
          <pc:docMk/>
          <pc:sldMk cId="1762461881" sldId="595"/>
        </pc:sldMkLst>
        <pc:spChg chg="mod">
          <ac:chgData name="pantelis balaouras" userId="25e8755020fc1734" providerId="LiveId" clId="{7DE56420-2452-41D2-B663-6CC1945DA0E9}" dt="2024-04-30T13:27:29.687" v="575" actId="20577"/>
          <ac:spMkLst>
            <pc:docMk/>
            <pc:sldMk cId="1762461881" sldId="595"/>
            <ac:spMk id="2" creationId="{831B67DA-E3CB-62B1-0106-E20E57F6E7B8}"/>
          </ac:spMkLst>
        </pc:spChg>
        <pc:spChg chg="mod">
          <ac:chgData name="pantelis balaouras" userId="25e8755020fc1734" providerId="LiveId" clId="{7DE56420-2452-41D2-B663-6CC1945DA0E9}" dt="2024-04-30T13:26:07.823" v="557" actId="14100"/>
          <ac:spMkLst>
            <pc:docMk/>
            <pc:sldMk cId="1762461881" sldId="595"/>
            <ac:spMk id="3" creationId="{6CBC6F96-361C-D3D8-B88E-BD6EB4D89F3F}"/>
          </ac:spMkLst>
        </pc:spChg>
        <pc:spChg chg="add mod">
          <ac:chgData name="pantelis balaouras" userId="25e8755020fc1734" providerId="LiveId" clId="{7DE56420-2452-41D2-B663-6CC1945DA0E9}" dt="2024-04-30T13:25:56.425" v="554"/>
          <ac:spMkLst>
            <pc:docMk/>
            <pc:sldMk cId="1762461881" sldId="595"/>
            <ac:spMk id="5" creationId="{A213B8CB-5665-B6E7-EC11-1802FBFD2B22}"/>
          </ac:spMkLst>
        </pc:spChg>
        <pc:spChg chg="add mod">
          <ac:chgData name="pantelis balaouras" userId="25e8755020fc1734" providerId="LiveId" clId="{7DE56420-2452-41D2-B663-6CC1945DA0E9}" dt="2024-04-30T14:03:00.571" v="898"/>
          <ac:spMkLst>
            <pc:docMk/>
            <pc:sldMk cId="1762461881" sldId="595"/>
            <ac:spMk id="7" creationId="{2ACD8D70-52C7-A546-DDAD-054F5C97D0AC}"/>
          </ac:spMkLst>
        </pc:spChg>
        <pc:picChg chg="add mod">
          <ac:chgData name="pantelis balaouras" userId="25e8755020fc1734" providerId="LiveId" clId="{7DE56420-2452-41D2-B663-6CC1945DA0E9}" dt="2024-04-30T13:26:16.399" v="558" actId="1076"/>
          <ac:picMkLst>
            <pc:docMk/>
            <pc:sldMk cId="1762461881" sldId="595"/>
            <ac:picMk id="4" creationId="{85171F5F-C449-869F-83E8-219A9C5CD0E1}"/>
          </ac:picMkLst>
        </pc:picChg>
        <pc:picChg chg="add mod">
          <ac:chgData name="pantelis balaouras" userId="25e8755020fc1734" providerId="LiveId" clId="{7DE56420-2452-41D2-B663-6CC1945DA0E9}" dt="2024-04-30T13:26:27.188" v="559"/>
          <ac:picMkLst>
            <pc:docMk/>
            <pc:sldMk cId="1762461881" sldId="595"/>
            <ac:picMk id="6" creationId="{A0AE3FDB-495C-3942-865C-232D94D6CC16}"/>
          </ac:picMkLst>
        </pc:picChg>
      </pc:sldChg>
      <pc:sldChg chg="addSp delSp modSp add mod">
        <pc:chgData name="pantelis balaouras" userId="25e8755020fc1734" providerId="LiveId" clId="{7DE56420-2452-41D2-B663-6CC1945DA0E9}" dt="2024-04-30T14:03:01.837" v="899"/>
        <pc:sldMkLst>
          <pc:docMk/>
          <pc:sldMk cId="844082030" sldId="596"/>
        </pc:sldMkLst>
        <pc:spChg chg="mod">
          <ac:chgData name="pantelis balaouras" userId="25e8755020fc1734" providerId="LiveId" clId="{7DE56420-2452-41D2-B663-6CC1945DA0E9}" dt="2024-04-30T13:27:22.936" v="571" actId="20577"/>
          <ac:spMkLst>
            <pc:docMk/>
            <pc:sldMk cId="844082030" sldId="596"/>
            <ac:spMk id="2" creationId="{831B67DA-E3CB-62B1-0106-E20E57F6E7B8}"/>
          </ac:spMkLst>
        </pc:spChg>
        <pc:spChg chg="mod">
          <ac:chgData name="pantelis balaouras" userId="25e8755020fc1734" providerId="LiveId" clId="{7DE56420-2452-41D2-B663-6CC1945DA0E9}" dt="2024-04-30T13:27:11.952" v="566" actId="14100"/>
          <ac:spMkLst>
            <pc:docMk/>
            <pc:sldMk cId="844082030" sldId="596"/>
            <ac:spMk id="3" creationId="{6CBC6F96-361C-D3D8-B88E-BD6EB4D89F3F}"/>
          </ac:spMkLst>
        </pc:spChg>
        <pc:spChg chg="del">
          <ac:chgData name="pantelis balaouras" userId="25e8755020fc1734" providerId="LiveId" clId="{7DE56420-2452-41D2-B663-6CC1945DA0E9}" dt="2024-04-30T13:26:50.708" v="563" actId="478"/>
          <ac:spMkLst>
            <pc:docMk/>
            <pc:sldMk cId="844082030" sldId="596"/>
            <ac:spMk id="5" creationId="{A213B8CB-5665-B6E7-EC11-1802FBFD2B22}"/>
          </ac:spMkLst>
        </pc:spChg>
        <pc:spChg chg="add mod">
          <ac:chgData name="pantelis balaouras" userId="25e8755020fc1734" providerId="LiveId" clId="{7DE56420-2452-41D2-B663-6CC1945DA0E9}" dt="2024-04-30T13:27:02.622" v="564"/>
          <ac:spMkLst>
            <pc:docMk/>
            <pc:sldMk cId="844082030" sldId="596"/>
            <ac:spMk id="7" creationId="{C4DC9CA2-4B43-DF1A-6432-B853119E7644}"/>
          </ac:spMkLst>
        </pc:spChg>
        <pc:spChg chg="add mod">
          <ac:chgData name="pantelis balaouras" userId="25e8755020fc1734" providerId="LiveId" clId="{7DE56420-2452-41D2-B663-6CC1945DA0E9}" dt="2024-04-30T14:03:01.837" v="899"/>
          <ac:spMkLst>
            <pc:docMk/>
            <pc:sldMk cId="844082030" sldId="596"/>
            <ac:spMk id="8" creationId="{7D13E135-EDF0-F43B-CDA0-F1A33174700D}"/>
          </ac:spMkLst>
        </pc:spChg>
        <pc:picChg chg="del">
          <ac:chgData name="pantelis balaouras" userId="25e8755020fc1734" providerId="LiveId" clId="{7DE56420-2452-41D2-B663-6CC1945DA0E9}" dt="2024-04-30T13:26:47.728" v="562" actId="478"/>
          <ac:picMkLst>
            <pc:docMk/>
            <pc:sldMk cId="844082030" sldId="596"/>
            <ac:picMk id="4" creationId="{85171F5F-C449-869F-83E8-219A9C5CD0E1}"/>
          </ac:picMkLst>
        </pc:picChg>
        <pc:picChg chg="add mod">
          <ac:chgData name="pantelis balaouras" userId="25e8755020fc1734" providerId="LiveId" clId="{7DE56420-2452-41D2-B663-6CC1945DA0E9}" dt="2024-04-30T13:27:14.367" v="567" actId="1076"/>
          <ac:picMkLst>
            <pc:docMk/>
            <pc:sldMk cId="844082030" sldId="596"/>
            <ac:picMk id="6" creationId="{92113CEA-D864-3F77-C48E-A9184AD84626}"/>
          </ac:picMkLst>
        </pc:picChg>
      </pc:sldChg>
      <pc:sldChg chg="addSp delSp modSp new mod">
        <pc:chgData name="pantelis balaouras" userId="25e8755020fc1734" providerId="LiveId" clId="{7DE56420-2452-41D2-B663-6CC1945DA0E9}" dt="2024-04-30T14:03:29.365" v="904" actId="1076"/>
        <pc:sldMkLst>
          <pc:docMk/>
          <pc:sldMk cId="556286754" sldId="597"/>
        </pc:sldMkLst>
        <pc:spChg chg="mod">
          <ac:chgData name="pantelis balaouras" userId="25e8755020fc1734" providerId="LiveId" clId="{7DE56420-2452-41D2-B663-6CC1945DA0E9}" dt="2024-04-30T13:45:16.806" v="609" actId="1076"/>
          <ac:spMkLst>
            <pc:docMk/>
            <pc:sldMk cId="556286754" sldId="597"/>
            <ac:spMk id="2" creationId="{8E09485E-6BD4-1224-41E3-527AD6FDEF14}"/>
          </ac:spMkLst>
        </pc:spChg>
        <pc:spChg chg="del">
          <ac:chgData name="pantelis balaouras" userId="25e8755020fc1734" providerId="LiveId" clId="{7DE56420-2452-41D2-B663-6CC1945DA0E9}" dt="2024-04-30T13:44:18.586" v="592" actId="478"/>
          <ac:spMkLst>
            <pc:docMk/>
            <pc:sldMk cId="556286754" sldId="597"/>
            <ac:spMk id="3" creationId="{356D1BBE-A71F-29C9-1BA3-59606B8AD66F}"/>
          </ac:spMkLst>
        </pc:spChg>
        <pc:spChg chg="add mod">
          <ac:chgData name="pantelis balaouras" userId="25e8755020fc1734" providerId="LiveId" clId="{7DE56420-2452-41D2-B663-6CC1945DA0E9}" dt="2024-04-30T13:45:54.265" v="616" actId="1076"/>
          <ac:spMkLst>
            <pc:docMk/>
            <pc:sldMk cId="556286754" sldId="597"/>
            <ac:spMk id="5" creationId="{805F8DEC-B854-5458-8B33-0B5AFE003455}"/>
          </ac:spMkLst>
        </pc:spChg>
        <pc:spChg chg="add mod">
          <ac:chgData name="pantelis balaouras" userId="25e8755020fc1734" providerId="LiveId" clId="{7DE56420-2452-41D2-B663-6CC1945DA0E9}" dt="2024-04-30T13:46:52.431" v="625" actId="1076"/>
          <ac:spMkLst>
            <pc:docMk/>
            <pc:sldMk cId="556286754" sldId="597"/>
            <ac:spMk id="7" creationId="{EB96A5A6-B5C9-2F7B-9F4D-CD4882A5F39F}"/>
          </ac:spMkLst>
        </pc:spChg>
        <pc:spChg chg="add mod">
          <ac:chgData name="pantelis balaouras" userId="25e8755020fc1734" providerId="LiveId" clId="{7DE56420-2452-41D2-B663-6CC1945DA0E9}" dt="2024-04-30T14:03:23.594" v="903" actId="20577"/>
          <ac:spMkLst>
            <pc:docMk/>
            <pc:sldMk cId="556286754" sldId="597"/>
            <ac:spMk id="8" creationId="{7E30151E-A265-7EE2-A9C9-FBD2619B6F20}"/>
          </ac:spMkLst>
        </pc:spChg>
        <pc:graphicFrameChg chg="add mod modGraphic">
          <ac:chgData name="pantelis balaouras" userId="25e8755020fc1734" providerId="LiveId" clId="{7DE56420-2452-41D2-B663-6CC1945DA0E9}" dt="2024-04-30T13:47:00.560" v="627" actId="403"/>
          <ac:graphicFrameMkLst>
            <pc:docMk/>
            <pc:sldMk cId="556286754" sldId="597"/>
            <ac:graphicFrameMk id="4" creationId="{E0E987CB-9724-A07B-BA31-6EE841C6A5BC}"/>
          </ac:graphicFrameMkLst>
        </pc:graphicFrameChg>
        <pc:picChg chg="add mod ord">
          <ac:chgData name="pantelis balaouras" userId="25e8755020fc1734" providerId="LiveId" clId="{7DE56420-2452-41D2-B663-6CC1945DA0E9}" dt="2024-04-30T14:03:29.365" v="904" actId="1076"/>
          <ac:picMkLst>
            <pc:docMk/>
            <pc:sldMk cId="556286754" sldId="597"/>
            <ac:picMk id="6" creationId="{6E992AC8-9E61-427C-6184-B33486BC97AB}"/>
          </ac:picMkLst>
        </pc:picChg>
      </pc:sldChg>
      <pc:sldChg chg="addSp delSp modSp new mod modNotesTx">
        <pc:chgData name="pantelis balaouras" userId="25e8755020fc1734" providerId="LiveId" clId="{7DE56420-2452-41D2-B663-6CC1945DA0E9}" dt="2024-04-30T14:03:49.258" v="908" actId="1076"/>
        <pc:sldMkLst>
          <pc:docMk/>
          <pc:sldMk cId="1441079770" sldId="598"/>
        </pc:sldMkLst>
        <pc:spChg chg="mod">
          <ac:chgData name="pantelis balaouras" userId="25e8755020fc1734" providerId="LiveId" clId="{7DE56420-2452-41D2-B663-6CC1945DA0E9}" dt="2024-04-30T13:49:22.170" v="671" actId="1076"/>
          <ac:spMkLst>
            <pc:docMk/>
            <pc:sldMk cId="1441079770" sldId="598"/>
            <ac:spMk id="2" creationId="{4A2B5B33-8888-496F-8672-A89D530149EB}"/>
          </ac:spMkLst>
        </pc:spChg>
        <pc:spChg chg="del">
          <ac:chgData name="pantelis balaouras" userId="25e8755020fc1734" providerId="LiveId" clId="{7DE56420-2452-41D2-B663-6CC1945DA0E9}" dt="2024-04-30T13:47:47.011" v="634" actId="478"/>
          <ac:spMkLst>
            <pc:docMk/>
            <pc:sldMk cId="1441079770" sldId="598"/>
            <ac:spMk id="3" creationId="{CC9AC3AE-9DDC-E1E6-36EF-5AC2391CBBCC}"/>
          </ac:spMkLst>
        </pc:spChg>
        <pc:spChg chg="add mod">
          <ac:chgData name="pantelis balaouras" userId="25e8755020fc1734" providerId="LiveId" clId="{7DE56420-2452-41D2-B663-6CC1945DA0E9}" dt="2024-04-30T14:03:49.258" v="908" actId="1076"/>
          <ac:spMkLst>
            <pc:docMk/>
            <pc:sldMk cId="1441079770" sldId="598"/>
            <ac:spMk id="5" creationId="{98683E5C-EF61-A3DC-98A1-978F55318737}"/>
          </ac:spMkLst>
        </pc:spChg>
        <pc:spChg chg="add mod">
          <ac:chgData name="pantelis balaouras" userId="25e8755020fc1734" providerId="LiveId" clId="{7DE56420-2452-41D2-B663-6CC1945DA0E9}" dt="2024-04-30T14:03:34.882" v="905"/>
          <ac:spMkLst>
            <pc:docMk/>
            <pc:sldMk cId="1441079770" sldId="598"/>
            <ac:spMk id="6" creationId="{2A3E53DA-C2D0-0713-C3C5-D6F59E2BB4A5}"/>
          </ac:spMkLst>
        </pc:spChg>
        <pc:graphicFrameChg chg="add mod modGraphic">
          <ac:chgData name="pantelis balaouras" userId="25e8755020fc1734" providerId="LiveId" clId="{7DE56420-2452-41D2-B663-6CC1945DA0E9}" dt="2024-04-30T13:51:12.786" v="719" actId="6549"/>
          <ac:graphicFrameMkLst>
            <pc:docMk/>
            <pc:sldMk cId="1441079770" sldId="598"/>
            <ac:graphicFrameMk id="4" creationId="{A1D9101E-8C0A-07F4-BBBC-46E3E6D08A3F}"/>
          </ac:graphicFrameMkLst>
        </pc:graphicFrameChg>
      </pc:sldChg>
      <pc:sldChg chg="addSp delSp modSp new del mod modClrScheme chgLayout">
        <pc:chgData name="pantelis balaouras" userId="25e8755020fc1734" providerId="LiveId" clId="{7DE56420-2452-41D2-B663-6CC1945DA0E9}" dt="2024-04-30T13:52:40.186" v="731" actId="47"/>
        <pc:sldMkLst>
          <pc:docMk/>
          <pc:sldMk cId="3922431406" sldId="599"/>
        </pc:sldMkLst>
        <pc:spChg chg="del mod ord">
          <ac:chgData name="pantelis balaouras" userId="25e8755020fc1734" providerId="LiveId" clId="{7DE56420-2452-41D2-B663-6CC1945DA0E9}" dt="2024-04-30T13:51:50.975" v="725" actId="700"/>
          <ac:spMkLst>
            <pc:docMk/>
            <pc:sldMk cId="3922431406" sldId="599"/>
            <ac:spMk id="2" creationId="{ADAABB7D-A979-FDE6-DDA9-B203B3673E57}"/>
          </ac:spMkLst>
        </pc:spChg>
        <pc:spChg chg="del">
          <ac:chgData name="pantelis balaouras" userId="25e8755020fc1734" providerId="LiveId" clId="{7DE56420-2452-41D2-B663-6CC1945DA0E9}" dt="2024-04-30T13:51:50.975" v="725" actId="700"/>
          <ac:spMkLst>
            <pc:docMk/>
            <pc:sldMk cId="3922431406" sldId="599"/>
            <ac:spMk id="3" creationId="{DBF773D6-0612-BE5F-5F37-FE3968854AE0}"/>
          </ac:spMkLst>
        </pc:spChg>
        <pc:spChg chg="del mod ord">
          <ac:chgData name="pantelis balaouras" userId="25e8755020fc1734" providerId="LiveId" clId="{7DE56420-2452-41D2-B663-6CC1945DA0E9}" dt="2024-04-30T13:51:50.975" v="725" actId="700"/>
          <ac:spMkLst>
            <pc:docMk/>
            <pc:sldMk cId="3922431406" sldId="599"/>
            <ac:spMk id="4" creationId="{46AA17DE-C0FB-AD0F-E60C-988E59D9D738}"/>
          </ac:spMkLst>
        </pc:spChg>
        <pc:spChg chg="add mod ord">
          <ac:chgData name="pantelis balaouras" userId="25e8755020fc1734" providerId="LiveId" clId="{7DE56420-2452-41D2-B663-6CC1945DA0E9}" dt="2024-04-30T13:52:02.854" v="726"/>
          <ac:spMkLst>
            <pc:docMk/>
            <pc:sldMk cId="3922431406" sldId="599"/>
            <ac:spMk id="5" creationId="{218A52BE-C8A5-3A74-E707-F0BE6E83C27C}"/>
          </ac:spMkLst>
        </pc:spChg>
        <pc:spChg chg="add mod ord">
          <ac:chgData name="pantelis balaouras" userId="25e8755020fc1734" providerId="LiveId" clId="{7DE56420-2452-41D2-B663-6CC1945DA0E9}" dt="2024-04-30T13:52:29.392" v="730" actId="114"/>
          <ac:spMkLst>
            <pc:docMk/>
            <pc:sldMk cId="3922431406" sldId="599"/>
            <ac:spMk id="6" creationId="{6570708A-3C42-4C23-371B-525D61F77EDB}"/>
          </ac:spMkLst>
        </pc:spChg>
      </pc:sldChg>
      <pc:sldMasterChg chg="modSldLayout">
        <pc:chgData name="pantelis balaouras" userId="25e8755020fc1734" providerId="LiveId" clId="{7DE56420-2452-41D2-B663-6CC1945DA0E9}" dt="2024-04-30T09:42:19.948" v="33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7DE56420-2452-41D2-B663-6CC1945DA0E9}" dt="2024-04-30T09:42:19.948" v="33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7DE56420-2452-41D2-B663-6CC1945DA0E9}" dt="2024-04-30T09:42:19.948" v="33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modSp mod">
          <pc:chgData name="pantelis balaouras" userId="25e8755020fc1734" providerId="LiveId" clId="{7DE56420-2452-41D2-B663-6CC1945DA0E9}" dt="2024-04-30T09:42:08.647" v="30" actId="6549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pantelis balaouras" userId="25e8755020fc1734" providerId="LiveId" clId="{7DE56420-2452-41D2-B663-6CC1945DA0E9}" dt="2024-04-30T09:42:08.647" v="30" actId="6549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</pc:sldLayoutChg>
        <pc:sldLayoutChg chg="modSp mod">
          <pc:chgData name="pantelis balaouras" userId="25e8755020fc1734" providerId="LiveId" clId="{7DE56420-2452-41D2-B663-6CC1945DA0E9}" dt="2024-04-30T09:41:57.361" v="27" actId="6549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pantelis balaouras" userId="25e8755020fc1734" providerId="LiveId" clId="{7DE56420-2452-41D2-B663-6CC1945DA0E9}" dt="2024-04-30T09:41:57.361" v="27" actId="6549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</pc:sldLayoutChg>
      </pc:sldMasterChg>
    </pc:docChg>
  </pc:docChgLst>
  <pc:docChgLst>
    <pc:chgData name="pantelis balaouras" userId="25e8755020fc1734" providerId="LiveId" clId="{9A0F0DE1-9D5A-4C0F-A29B-E3BFC7DEEE25}"/>
    <pc:docChg chg="custSel delSld modSld">
      <pc:chgData name="pantelis balaouras" userId="25e8755020fc1734" providerId="LiveId" clId="{9A0F0DE1-9D5A-4C0F-A29B-E3BFC7DEEE25}" dt="2024-05-02T09:28:37.032" v="38" actId="14100"/>
      <pc:docMkLst>
        <pc:docMk/>
      </pc:docMkLst>
      <pc:sldChg chg="addSp delSp modSp">
        <pc:chgData name="pantelis balaouras" userId="25e8755020fc1734" providerId="LiveId" clId="{9A0F0DE1-9D5A-4C0F-A29B-E3BFC7DEEE25}" dt="2024-05-02T07:10:28.173" v="6"/>
        <pc:sldMkLst>
          <pc:docMk/>
          <pc:sldMk cId="616025265" sldId="261"/>
        </pc:sldMkLst>
        <pc:spChg chg="add mod">
          <ac:chgData name="pantelis balaouras" userId="25e8755020fc1734" providerId="LiveId" clId="{9A0F0DE1-9D5A-4C0F-A29B-E3BFC7DEEE25}" dt="2024-05-02T07:10:28.173" v="6"/>
          <ac:spMkLst>
            <pc:docMk/>
            <pc:sldMk cId="616025265" sldId="261"/>
            <ac:spMk id="8" creationId="{991E1AB4-D93A-2C4A-19C1-0897939DFA96}"/>
          </ac:spMkLst>
        </pc:spChg>
        <pc:picChg chg="del">
          <ac:chgData name="pantelis balaouras" userId="25e8755020fc1734" providerId="LiveId" clId="{9A0F0DE1-9D5A-4C0F-A29B-E3BFC7DEEE25}" dt="2024-05-02T07:10:26.939" v="5" actId="478"/>
          <ac:picMkLst>
            <pc:docMk/>
            <pc:sldMk cId="616025265" sldId="261"/>
            <ac:picMk id="2" creationId="{455843D4-F9E9-C853-57A2-27AC7B2C3889}"/>
          </ac:picMkLst>
        </pc:picChg>
        <pc:picChg chg="add mod">
          <ac:chgData name="pantelis balaouras" userId="25e8755020fc1734" providerId="LiveId" clId="{9A0F0DE1-9D5A-4C0F-A29B-E3BFC7DEEE25}" dt="2024-05-02T07:10:28.173" v="6"/>
          <ac:picMkLst>
            <pc:docMk/>
            <pc:sldMk cId="616025265" sldId="261"/>
            <ac:picMk id="7" creationId="{7B5F5D39-63E4-97FA-CB3E-B07C7F1E49D8}"/>
          </ac:picMkLst>
        </pc:picChg>
      </pc:sldChg>
      <pc:sldChg chg="modSp mod">
        <pc:chgData name="pantelis balaouras" userId="25e8755020fc1734" providerId="LiveId" clId="{9A0F0DE1-9D5A-4C0F-A29B-E3BFC7DEEE25}" dt="2024-05-02T07:11:22.023" v="10" actId="1076"/>
        <pc:sldMkLst>
          <pc:docMk/>
          <pc:sldMk cId="0" sldId="280"/>
        </pc:sldMkLst>
        <pc:picChg chg="mod">
          <ac:chgData name="pantelis balaouras" userId="25e8755020fc1734" providerId="LiveId" clId="{9A0F0DE1-9D5A-4C0F-A29B-E3BFC7DEEE25}" dt="2024-05-02T07:11:22.023" v="10" actId="1076"/>
          <ac:picMkLst>
            <pc:docMk/>
            <pc:sldMk cId="0" sldId="280"/>
            <ac:picMk id="461" creationId="{00000000-0000-0000-0000-000000000000}"/>
          </ac:picMkLst>
        </pc:picChg>
      </pc:sldChg>
      <pc:sldChg chg="del">
        <pc:chgData name="pantelis balaouras" userId="25e8755020fc1734" providerId="LiveId" clId="{9A0F0DE1-9D5A-4C0F-A29B-E3BFC7DEEE25}" dt="2024-05-02T07:09:52.814" v="1" actId="47"/>
        <pc:sldMkLst>
          <pc:docMk/>
          <pc:sldMk cId="2033093179" sldId="420"/>
        </pc:sldMkLst>
      </pc:sldChg>
      <pc:sldChg chg="addSp delSp modSp mod">
        <pc:chgData name="pantelis balaouras" userId="25e8755020fc1734" providerId="LiveId" clId="{9A0F0DE1-9D5A-4C0F-A29B-E3BFC7DEEE25}" dt="2024-05-02T07:11:06.720" v="9"/>
        <pc:sldMkLst>
          <pc:docMk/>
          <pc:sldMk cId="750286666" sldId="438"/>
        </pc:sldMkLst>
        <pc:spChg chg="del">
          <ac:chgData name="pantelis balaouras" userId="25e8755020fc1734" providerId="LiveId" clId="{9A0F0DE1-9D5A-4C0F-A29B-E3BFC7DEEE25}" dt="2024-05-02T07:11:05.736" v="8" actId="478"/>
          <ac:spMkLst>
            <pc:docMk/>
            <pc:sldMk cId="750286666" sldId="438"/>
            <ac:spMk id="3" creationId="{17E4B6F4-910A-465B-8D37-FDAFB8260467}"/>
          </ac:spMkLst>
        </pc:spChg>
        <pc:spChg chg="add mod">
          <ac:chgData name="pantelis balaouras" userId="25e8755020fc1734" providerId="LiveId" clId="{9A0F0DE1-9D5A-4C0F-A29B-E3BFC7DEEE25}" dt="2024-05-02T07:11:06.720" v="9"/>
          <ac:spMkLst>
            <pc:docMk/>
            <pc:sldMk cId="750286666" sldId="438"/>
            <ac:spMk id="8" creationId="{E21B106E-B6A0-33A9-A737-DF8637C41D1C}"/>
          </ac:spMkLst>
        </pc:spChg>
        <pc:picChg chg="del">
          <ac:chgData name="pantelis balaouras" userId="25e8755020fc1734" providerId="LiveId" clId="{9A0F0DE1-9D5A-4C0F-A29B-E3BFC7DEEE25}" dt="2024-05-02T07:11:01.262" v="7" actId="478"/>
          <ac:picMkLst>
            <pc:docMk/>
            <pc:sldMk cId="750286666" sldId="438"/>
            <ac:picMk id="2" creationId="{932E6542-705E-5980-67AD-E720FB5761A6}"/>
          </ac:picMkLst>
        </pc:picChg>
        <pc:picChg chg="add mod">
          <ac:chgData name="pantelis balaouras" userId="25e8755020fc1734" providerId="LiveId" clId="{9A0F0DE1-9D5A-4C0F-A29B-E3BFC7DEEE25}" dt="2024-05-02T07:11:06.720" v="9"/>
          <ac:picMkLst>
            <pc:docMk/>
            <pc:sldMk cId="750286666" sldId="438"/>
            <ac:picMk id="7" creationId="{C5781AFC-EA51-E64B-E5C6-14CF2B0BF5E7}"/>
          </ac:picMkLst>
        </pc:picChg>
      </pc:sldChg>
      <pc:sldChg chg="addSp delSp modSp mod">
        <pc:chgData name="pantelis balaouras" userId="25e8755020fc1734" providerId="LiveId" clId="{9A0F0DE1-9D5A-4C0F-A29B-E3BFC7DEEE25}" dt="2024-05-02T09:28:37.032" v="38" actId="14100"/>
        <pc:sldMkLst>
          <pc:docMk/>
          <pc:sldMk cId="2585051265" sldId="535"/>
        </pc:sldMkLst>
        <pc:spChg chg="del">
          <ac:chgData name="pantelis balaouras" userId="25e8755020fc1734" providerId="LiveId" clId="{9A0F0DE1-9D5A-4C0F-A29B-E3BFC7DEEE25}" dt="2024-05-02T09:28:25.502" v="34" actId="478"/>
          <ac:spMkLst>
            <pc:docMk/>
            <pc:sldMk cId="2585051265" sldId="535"/>
            <ac:spMk id="3" creationId="{4A1A03FD-DBE8-88F4-1AA3-88B814677301}"/>
          </ac:spMkLst>
        </pc:spChg>
        <pc:spChg chg="add mod">
          <ac:chgData name="pantelis balaouras" userId="25e8755020fc1734" providerId="LiveId" clId="{9A0F0DE1-9D5A-4C0F-A29B-E3BFC7DEEE25}" dt="2024-05-02T09:28:28.658" v="36"/>
          <ac:spMkLst>
            <pc:docMk/>
            <pc:sldMk cId="2585051265" sldId="535"/>
            <ac:spMk id="4" creationId="{6484D6E5-B824-5A05-54BF-501A66111AC3}"/>
          </ac:spMkLst>
        </pc:spChg>
        <pc:spChg chg="mod">
          <ac:chgData name="pantelis balaouras" userId="25e8755020fc1734" providerId="LiveId" clId="{9A0F0DE1-9D5A-4C0F-A29B-E3BFC7DEEE25}" dt="2024-05-02T09:28:37.032" v="38" actId="14100"/>
          <ac:spMkLst>
            <pc:docMk/>
            <pc:sldMk cId="2585051265" sldId="535"/>
            <ac:spMk id="13" creationId="{ACBE9AD0-B2F0-4ADA-8F10-B83476743F9C}"/>
          </ac:spMkLst>
        </pc:spChg>
        <pc:picChg chg="del">
          <ac:chgData name="pantelis balaouras" userId="25e8755020fc1734" providerId="LiveId" clId="{9A0F0DE1-9D5A-4C0F-A29B-E3BFC7DEEE25}" dt="2024-05-02T09:28:28.048" v="35" actId="478"/>
          <ac:picMkLst>
            <pc:docMk/>
            <pc:sldMk cId="2585051265" sldId="535"/>
            <ac:picMk id="2" creationId="{7F194105-A616-1811-CCD2-0261AE6759AF}"/>
          </ac:picMkLst>
        </pc:picChg>
        <pc:picChg chg="add mod">
          <ac:chgData name="pantelis balaouras" userId="25e8755020fc1734" providerId="LiveId" clId="{9A0F0DE1-9D5A-4C0F-A29B-E3BFC7DEEE25}" dt="2024-05-02T09:28:28.658" v="36"/>
          <ac:picMkLst>
            <pc:docMk/>
            <pc:sldMk cId="2585051265" sldId="535"/>
            <ac:picMk id="6" creationId="{97044F86-B613-C4A7-C67B-1B403B403102}"/>
          </ac:picMkLst>
        </pc:picChg>
      </pc:sldChg>
      <pc:sldChg chg="addSp delSp modSp mod">
        <pc:chgData name="pantelis balaouras" userId="25e8755020fc1734" providerId="LiveId" clId="{9A0F0DE1-9D5A-4C0F-A29B-E3BFC7DEEE25}" dt="2024-05-02T07:12:44.064" v="29" actId="1076"/>
        <pc:sldMkLst>
          <pc:docMk/>
          <pc:sldMk cId="2768704418" sldId="601"/>
        </pc:sldMkLst>
        <pc:spChg chg="mod">
          <ac:chgData name="pantelis balaouras" userId="25e8755020fc1734" providerId="LiveId" clId="{9A0F0DE1-9D5A-4C0F-A29B-E3BFC7DEEE25}" dt="2024-05-02T07:12:38.535" v="28" actId="20577"/>
          <ac:spMkLst>
            <pc:docMk/>
            <pc:sldMk cId="2768704418" sldId="601"/>
            <ac:spMk id="2" creationId="{DEEF39F7-8513-9A20-8590-F75E6934DE7E}"/>
          </ac:spMkLst>
        </pc:spChg>
        <pc:spChg chg="add mod">
          <ac:chgData name="pantelis balaouras" userId="25e8755020fc1734" providerId="LiveId" clId="{9A0F0DE1-9D5A-4C0F-A29B-E3BFC7DEEE25}" dt="2024-05-02T07:12:22.523" v="25"/>
          <ac:spMkLst>
            <pc:docMk/>
            <pc:sldMk cId="2768704418" sldId="601"/>
            <ac:spMk id="6" creationId="{604BFA84-BAF1-AF59-691D-6F9F680DAFAD}"/>
          </ac:spMkLst>
        </pc:spChg>
        <pc:spChg chg="del">
          <ac:chgData name="pantelis balaouras" userId="25e8755020fc1734" providerId="LiveId" clId="{9A0F0DE1-9D5A-4C0F-A29B-E3BFC7DEEE25}" dt="2024-05-02T07:12:15.662" v="24" actId="478"/>
          <ac:spMkLst>
            <pc:docMk/>
            <pc:sldMk cId="2768704418" sldId="601"/>
            <ac:spMk id="8" creationId="{D430FF10-A318-575B-47FD-E83B19ED384F}"/>
          </ac:spMkLst>
        </pc:spChg>
        <pc:picChg chg="add mod">
          <ac:chgData name="pantelis balaouras" userId="25e8755020fc1734" providerId="LiveId" clId="{9A0F0DE1-9D5A-4C0F-A29B-E3BFC7DEEE25}" dt="2024-05-02T07:12:44.064" v="29" actId="1076"/>
          <ac:picMkLst>
            <pc:docMk/>
            <pc:sldMk cId="2768704418" sldId="601"/>
            <ac:picMk id="5" creationId="{54FD42BC-A902-ADAF-9257-1D8A717606C1}"/>
          </ac:picMkLst>
        </pc:picChg>
        <pc:picChg chg="del">
          <ac:chgData name="pantelis balaouras" userId="25e8755020fc1734" providerId="LiveId" clId="{9A0F0DE1-9D5A-4C0F-A29B-E3BFC7DEEE25}" dt="2024-05-02T07:12:13.981" v="23" actId="478"/>
          <ac:picMkLst>
            <pc:docMk/>
            <pc:sldMk cId="2768704418" sldId="601"/>
            <ac:picMk id="9" creationId="{24D6E3B0-5845-B890-C07A-4D6F059C130F}"/>
          </ac:picMkLst>
        </pc:picChg>
      </pc:sldChg>
      <pc:sldChg chg="modSp mod">
        <pc:chgData name="pantelis balaouras" userId="25e8755020fc1734" providerId="LiveId" clId="{9A0F0DE1-9D5A-4C0F-A29B-E3BFC7DEEE25}" dt="2024-05-02T09:27:59.080" v="32" actId="20577"/>
        <pc:sldMkLst>
          <pc:docMk/>
          <pc:sldMk cId="1503787720" sldId="602"/>
        </pc:sldMkLst>
        <pc:spChg chg="mod">
          <ac:chgData name="pantelis balaouras" userId="25e8755020fc1734" providerId="LiveId" clId="{9A0F0DE1-9D5A-4C0F-A29B-E3BFC7DEEE25}" dt="2024-05-02T09:27:59.080" v="32" actId="20577"/>
          <ac:spMkLst>
            <pc:docMk/>
            <pc:sldMk cId="1503787720" sldId="602"/>
            <ac:spMk id="13" creationId="{ACBE9AD0-B2F0-4ADA-8F10-B83476743F9C}"/>
          </ac:spMkLst>
        </pc:spChg>
      </pc:sldChg>
      <pc:sldChg chg="addSp delSp modSp mod">
        <pc:chgData name="pantelis balaouras" userId="25e8755020fc1734" providerId="LiveId" clId="{9A0F0DE1-9D5A-4C0F-A29B-E3BFC7DEEE25}" dt="2024-05-02T07:13:16.564" v="31" actId="14100"/>
        <pc:sldMkLst>
          <pc:docMk/>
          <pc:sldMk cId="4165322717" sldId="603"/>
        </pc:sldMkLst>
        <pc:spChg chg="del">
          <ac:chgData name="pantelis balaouras" userId="25e8755020fc1734" providerId="LiveId" clId="{9A0F0DE1-9D5A-4C0F-A29B-E3BFC7DEEE25}" dt="2024-05-02T07:10:04.273" v="3" actId="478"/>
          <ac:spMkLst>
            <pc:docMk/>
            <pc:sldMk cId="4165322717" sldId="603"/>
            <ac:spMk id="3" creationId="{4A1A03FD-DBE8-88F4-1AA3-88B814677301}"/>
          </ac:spMkLst>
        </pc:spChg>
        <pc:spChg chg="add mod">
          <ac:chgData name="pantelis balaouras" userId="25e8755020fc1734" providerId="LiveId" clId="{9A0F0DE1-9D5A-4C0F-A29B-E3BFC7DEEE25}" dt="2024-05-02T07:10:13.829" v="4"/>
          <ac:spMkLst>
            <pc:docMk/>
            <pc:sldMk cId="4165322717" sldId="603"/>
            <ac:spMk id="4" creationId="{9F65FE3F-2E8E-3FCC-DA60-094EBEAA9D41}"/>
          </ac:spMkLst>
        </pc:spChg>
        <pc:spChg chg="mod">
          <ac:chgData name="pantelis balaouras" userId="25e8755020fc1734" providerId="LiveId" clId="{9A0F0DE1-9D5A-4C0F-A29B-E3BFC7DEEE25}" dt="2024-05-02T07:13:16.564" v="31" actId="14100"/>
          <ac:spMkLst>
            <pc:docMk/>
            <pc:sldMk cId="4165322717" sldId="603"/>
            <ac:spMk id="13" creationId="{ACBE9AD0-B2F0-4ADA-8F10-B83476743F9C}"/>
          </ac:spMkLst>
        </pc:spChg>
        <pc:picChg chg="del">
          <ac:chgData name="pantelis balaouras" userId="25e8755020fc1734" providerId="LiveId" clId="{9A0F0DE1-9D5A-4C0F-A29B-E3BFC7DEEE25}" dt="2024-05-02T07:10:01.142" v="2" actId="478"/>
          <ac:picMkLst>
            <pc:docMk/>
            <pc:sldMk cId="4165322717" sldId="603"/>
            <ac:picMk id="2" creationId="{7F194105-A616-1811-CCD2-0261AE6759AF}"/>
          </ac:picMkLst>
        </pc:picChg>
        <pc:picChg chg="add mod">
          <ac:chgData name="pantelis balaouras" userId="25e8755020fc1734" providerId="LiveId" clId="{9A0F0DE1-9D5A-4C0F-A29B-E3BFC7DEEE25}" dt="2024-05-02T07:13:10.095" v="30" actId="1076"/>
          <ac:picMkLst>
            <pc:docMk/>
            <pc:sldMk cId="4165322717" sldId="603"/>
            <ac:picMk id="6" creationId="{44737479-7373-E5A9-8407-8FC5C54B114E}"/>
          </ac:picMkLst>
        </pc:picChg>
      </pc:sldChg>
    </pc:docChg>
  </pc:docChgLst>
  <pc:docChgLst>
    <pc:chgData name="pantelis balaouras" userId="25e8755020fc1734" providerId="LiveId" clId="{28FFEC5E-E816-4FB3-BE6E-E8E2079F6E09}"/>
    <pc:docChg chg="modSld">
      <pc:chgData name="pantelis balaouras" userId="25e8755020fc1734" providerId="LiveId" clId="{28FFEC5E-E816-4FB3-BE6E-E8E2079F6E09}" dt="2024-04-29T16:36:55.061" v="0" actId="20577"/>
      <pc:docMkLst>
        <pc:docMk/>
      </pc:docMkLst>
      <pc:sldChg chg="modSp mod">
        <pc:chgData name="pantelis balaouras" userId="25e8755020fc1734" providerId="LiveId" clId="{28FFEC5E-E816-4FB3-BE6E-E8E2079F6E09}" dt="2024-04-29T16:36:55.061" v="0" actId="20577"/>
        <pc:sldMkLst>
          <pc:docMk/>
          <pc:sldMk cId="2033093179" sldId="420"/>
        </pc:sldMkLst>
        <pc:spChg chg="mod">
          <ac:chgData name="pantelis balaouras" userId="25e8755020fc1734" providerId="LiveId" clId="{28FFEC5E-E816-4FB3-BE6E-E8E2079F6E09}" dt="2024-04-29T16:36:55.061" v="0" actId="20577"/>
          <ac:spMkLst>
            <pc:docMk/>
            <pc:sldMk cId="2033093179" sldId="420"/>
            <ac:spMk id="5" creationId="{F56DC747-739E-5A0C-94B8-E8F8E974AC85}"/>
          </ac:spMkLst>
        </pc:spChg>
      </pc:sldChg>
    </pc:docChg>
  </pc:docChgLst>
  <pc:docChgLst>
    <pc:chgData name="pantelis balaouras" userId="25e8755020fc1734" providerId="LiveId" clId="{72C4E5CC-544E-4B6A-B189-3CD705B27CF8}"/>
    <pc:docChg chg="undo custSel addSld delSld modSld sldOrd modMainMaster">
      <pc:chgData name="pantelis balaouras" userId="25e8755020fc1734" providerId="LiveId" clId="{72C4E5CC-544E-4B6A-B189-3CD705B27CF8}" dt="2024-05-08T16:03:24.073" v="261" actId="167"/>
      <pc:docMkLst>
        <pc:docMk/>
      </pc:docMkLst>
      <pc:sldChg chg="modSp mod">
        <pc:chgData name="pantelis balaouras" userId="25e8755020fc1734" providerId="LiveId" clId="{72C4E5CC-544E-4B6A-B189-3CD705B27CF8}" dt="2024-05-08T16:03:24.073" v="261" actId="167"/>
        <pc:sldMkLst>
          <pc:docMk/>
          <pc:sldMk cId="616025265" sldId="261"/>
        </pc:sldMkLst>
        <pc:spChg chg="mod">
          <ac:chgData name="pantelis balaouras" userId="25e8755020fc1734" providerId="LiveId" clId="{72C4E5CC-544E-4B6A-B189-3CD705B27CF8}" dt="2024-04-30T14:29:29.886" v="124" actId="20577"/>
          <ac:spMkLst>
            <pc:docMk/>
            <pc:sldMk cId="616025265" sldId="261"/>
            <ac:spMk id="4" creationId="{E47D0821-8573-4002-9B33-F43C68A1D403}"/>
          </ac:spMkLst>
        </pc:spChg>
        <pc:spChg chg="mod">
          <ac:chgData name="pantelis balaouras" userId="25e8755020fc1734" providerId="LiveId" clId="{72C4E5CC-544E-4B6A-B189-3CD705B27CF8}" dt="2024-04-30T14:09:40.034" v="21" actId="20577"/>
          <ac:spMkLst>
            <pc:docMk/>
            <pc:sldMk cId="616025265" sldId="261"/>
            <ac:spMk id="6" creationId="{AA5AE911-E515-48E3-AB8B-121C68B77A58}"/>
          </ac:spMkLst>
        </pc:spChg>
        <pc:picChg chg="mod">
          <ac:chgData name="pantelis balaouras" userId="25e8755020fc1734" providerId="LiveId" clId="{72C4E5CC-544E-4B6A-B189-3CD705B27CF8}" dt="2024-05-08T16:03:24.073" v="261" actId="167"/>
          <ac:picMkLst>
            <pc:docMk/>
            <pc:sldMk cId="616025265" sldId="261"/>
            <ac:picMk id="7" creationId="{7B5F5D39-63E4-97FA-CB3E-B07C7F1E49D8}"/>
          </ac:picMkLst>
        </pc:picChg>
      </pc:sldChg>
      <pc:sldChg chg="del">
        <pc:chgData name="pantelis balaouras" userId="25e8755020fc1734" providerId="LiveId" clId="{72C4E5CC-544E-4B6A-B189-3CD705B27CF8}" dt="2024-04-30T14:29:33.957" v="125" actId="47"/>
        <pc:sldMkLst>
          <pc:docMk/>
          <pc:sldMk cId="0" sldId="262"/>
        </pc:sldMkLst>
      </pc:sldChg>
      <pc:sldChg chg="del">
        <pc:chgData name="pantelis balaouras" userId="25e8755020fc1734" providerId="LiveId" clId="{72C4E5CC-544E-4B6A-B189-3CD705B27CF8}" dt="2024-04-30T14:29:37.903" v="126" actId="47"/>
        <pc:sldMkLst>
          <pc:docMk/>
          <pc:sldMk cId="0" sldId="263"/>
        </pc:sldMkLst>
      </pc:sldChg>
      <pc:sldChg chg="addSp delSp modSp add mod setBg modClrScheme chgLayout">
        <pc:chgData name="pantelis balaouras" userId="25e8755020fc1734" providerId="LiveId" clId="{72C4E5CC-544E-4B6A-B189-3CD705B27CF8}" dt="2024-04-30T14:25:14.114" v="79" actId="20577"/>
        <pc:sldMkLst>
          <pc:docMk/>
          <pc:sldMk cId="0" sldId="264"/>
        </pc:sldMkLst>
        <pc:spChg chg="add del mod ord">
          <ac:chgData name="pantelis balaouras" userId="25e8755020fc1734" providerId="LiveId" clId="{72C4E5CC-544E-4B6A-B189-3CD705B27CF8}" dt="2024-04-30T14:12:23.252" v="31" actId="700"/>
          <ac:spMkLst>
            <pc:docMk/>
            <pc:sldMk cId="0" sldId="264"/>
            <ac:spMk id="2" creationId="{4F0E9BC7-0B5A-3358-0F0B-93BB313FE1EB}"/>
          </ac:spMkLst>
        </pc:spChg>
        <pc:spChg chg="add del mod ord">
          <ac:chgData name="pantelis balaouras" userId="25e8755020fc1734" providerId="LiveId" clId="{72C4E5CC-544E-4B6A-B189-3CD705B27CF8}" dt="2024-04-30T14:12:23.252" v="31" actId="700"/>
          <ac:spMkLst>
            <pc:docMk/>
            <pc:sldMk cId="0" sldId="264"/>
            <ac:spMk id="3" creationId="{2B49FA13-17BE-CB28-F6D3-C2A5F098EE12}"/>
          </ac:spMkLst>
        </pc:spChg>
        <pc:spChg chg="add mod ord">
          <ac:chgData name="pantelis balaouras" userId="25e8755020fc1734" providerId="LiveId" clId="{72C4E5CC-544E-4B6A-B189-3CD705B27CF8}" dt="2024-04-30T14:25:14.114" v="79" actId="20577"/>
          <ac:spMkLst>
            <pc:docMk/>
            <pc:sldMk cId="0" sldId="264"/>
            <ac:spMk id="4" creationId="{A7629070-6677-D581-7704-B335C225F11F}"/>
          </ac:spMkLst>
        </pc:spChg>
        <pc:spChg chg="del">
          <ac:chgData name="pantelis balaouras" userId="25e8755020fc1734" providerId="LiveId" clId="{72C4E5CC-544E-4B6A-B189-3CD705B27CF8}" dt="2024-04-30T14:21:22.650" v="43" actId="478"/>
          <ac:spMkLst>
            <pc:docMk/>
            <pc:sldMk cId="0" sldId="264"/>
            <ac:spMk id="308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1:08.495" v="38" actId="700"/>
          <ac:spMkLst>
            <pc:docMk/>
            <pc:sldMk cId="0" sldId="264"/>
            <ac:spMk id="309" creationId="{00000000-0000-0000-0000-000000000000}"/>
          </ac:spMkLst>
        </pc:spChg>
        <pc:spChg chg="mod">
          <ac:chgData name="pantelis balaouras" userId="25e8755020fc1734" providerId="LiveId" clId="{72C4E5CC-544E-4B6A-B189-3CD705B27CF8}" dt="2024-04-30T14:21:29.965" v="44" actId="1076"/>
          <ac:spMkLst>
            <pc:docMk/>
            <pc:sldMk cId="0" sldId="264"/>
            <ac:spMk id="313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1:31.664" v="45" actId="1076"/>
          <ac:picMkLst>
            <pc:docMk/>
            <pc:sldMk cId="0" sldId="264"/>
            <ac:picMk id="310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5:30.564" v="85" actId="6549"/>
        <pc:sldMkLst>
          <pc:docMk/>
          <pc:sldMk cId="0" sldId="265"/>
        </pc:sldMkLst>
        <pc:spChg chg="add mod ord">
          <ac:chgData name="pantelis balaouras" userId="25e8755020fc1734" providerId="LiveId" clId="{72C4E5CC-544E-4B6A-B189-3CD705B27CF8}" dt="2024-04-30T14:25:30.564" v="85" actId="6549"/>
          <ac:spMkLst>
            <pc:docMk/>
            <pc:sldMk cId="0" sldId="265"/>
            <ac:spMk id="2" creationId="{345BDCFC-FBC4-EC98-0E95-CCAF3AA9AE3D}"/>
          </ac:spMkLst>
        </pc:spChg>
        <pc:spChg chg="add del mod">
          <ac:chgData name="pantelis balaouras" userId="25e8755020fc1734" providerId="LiveId" clId="{72C4E5CC-544E-4B6A-B189-3CD705B27CF8}" dt="2024-04-30T14:23:22.604" v="55" actId="478"/>
          <ac:spMkLst>
            <pc:docMk/>
            <pc:sldMk cId="0" sldId="265"/>
            <ac:spMk id="4" creationId="{707E8F25-A24C-7134-03E2-C8E026D5F4DC}"/>
          </ac:spMkLst>
        </pc:spChg>
        <pc:spChg chg="del mod">
          <ac:chgData name="pantelis balaouras" userId="25e8755020fc1734" providerId="LiveId" clId="{72C4E5CC-544E-4B6A-B189-3CD705B27CF8}" dt="2024-04-30T14:22:35.342" v="49" actId="478"/>
          <ac:spMkLst>
            <pc:docMk/>
            <pc:sldMk cId="0" sldId="265"/>
            <ac:spMk id="319" creationId="{00000000-0000-0000-0000-000000000000}"/>
          </ac:spMkLst>
        </pc:spChg>
        <pc:spChg chg="add del mod ord">
          <ac:chgData name="pantelis balaouras" userId="25e8755020fc1734" providerId="LiveId" clId="{72C4E5CC-544E-4B6A-B189-3CD705B27CF8}" dt="2024-04-30T14:23:56.680" v="62" actId="14100"/>
          <ac:spMkLst>
            <pc:docMk/>
            <pc:sldMk cId="0" sldId="265"/>
            <ac:spMk id="320" creationId="{00000000-0000-0000-0000-000000000000}"/>
          </ac:spMkLst>
        </pc:spChg>
        <pc:spChg chg="mod">
          <ac:chgData name="pantelis balaouras" userId="25e8755020fc1734" providerId="LiveId" clId="{72C4E5CC-544E-4B6A-B189-3CD705B27CF8}" dt="2024-04-30T14:24:23.141" v="68" actId="113"/>
          <ac:spMkLst>
            <pc:docMk/>
            <pc:sldMk cId="0" sldId="265"/>
            <ac:spMk id="321" creationId="{00000000-0000-0000-0000-000000000000}"/>
          </ac:spMkLst>
        </pc:spChg>
        <pc:spChg chg="mod">
          <ac:chgData name="pantelis balaouras" userId="25e8755020fc1734" providerId="LiveId" clId="{72C4E5CC-544E-4B6A-B189-3CD705B27CF8}" dt="2024-04-30T14:24:28.310" v="69" actId="113"/>
          <ac:spMkLst>
            <pc:docMk/>
            <pc:sldMk cId="0" sldId="265"/>
            <ac:spMk id="322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4:17.741" v="67" actId="1440"/>
          <ac:picMkLst>
            <pc:docMk/>
            <pc:sldMk cId="0" sldId="265"/>
            <ac:picMk id="323" creationId="{00000000-0000-0000-0000-000000000000}"/>
          </ac:picMkLst>
        </pc:picChg>
        <pc:picChg chg="mod">
          <ac:chgData name="pantelis balaouras" userId="25e8755020fc1734" providerId="LiveId" clId="{72C4E5CC-544E-4B6A-B189-3CD705B27CF8}" dt="2024-04-30T14:25:27.349" v="83" actId="1076"/>
          <ac:picMkLst>
            <pc:docMk/>
            <pc:sldMk cId="0" sldId="265"/>
            <ac:picMk id="324" creationId="{00000000-0000-0000-0000-000000000000}"/>
          </ac:picMkLst>
        </pc:picChg>
      </pc:sldChg>
      <pc:sldChg chg="addSp modSp mod modClrScheme chgLayout">
        <pc:chgData name="pantelis balaouras" userId="25e8755020fc1734" providerId="LiveId" clId="{72C4E5CC-544E-4B6A-B189-3CD705B27CF8}" dt="2024-04-30T14:27:05.520" v="113" actId="1076"/>
        <pc:sldMkLst>
          <pc:docMk/>
          <pc:sldMk cId="0" sldId="266"/>
        </pc:sldMkLst>
        <pc:spChg chg="add mod ord">
          <ac:chgData name="pantelis balaouras" userId="25e8755020fc1734" providerId="LiveId" clId="{72C4E5CC-544E-4B6A-B189-3CD705B27CF8}" dt="2024-04-30T14:25:43.275" v="88" actId="6549"/>
          <ac:spMkLst>
            <pc:docMk/>
            <pc:sldMk cId="0" sldId="266"/>
            <ac:spMk id="2" creationId="{6F241234-37FE-8776-6B32-5073728EBBAF}"/>
          </ac:spMkLst>
        </pc:spChg>
        <pc:spChg chg="mod">
          <ac:chgData name="pantelis balaouras" userId="25e8755020fc1734" providerId="LiveId" clId="{72C4E5CC-544E-4B6A-B189-3CD705B27CF8}" dt="2024-04-30T14:24:55.873" v="71" actId="21"/>
          <ac:spMkLst>
            <pc:docMk/>
            <pc:sldMk cId="0" sldId="266"/>
            <ac:spMk id="330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2:17.796" v="46" actId="700"/>
          <ac:spMkLst>
            <pc:docMk/>
            <pc:sldMk cId="0" sldId="266"/>
            <ac:spMk id="331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7:05.520" v="113" actId="1076"/>
          <ac:picMkLst>
            <pc:docMk/>
            <pc:sldMk cId="0" sldId="266"/>
            <ac:picMk id="332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7:18.076" v="115" actId="14100"/>
        <pc:sldMkLst>
          <pc:docMk/>
          <pc:sldMk cId="0" sldId="267"/>
        </pc:sldMkLst>
        <pc:spChg chg="add mod ord">
          <ac:chgData name="pantelis balaouras" userId="25e8755020fc1734" providerId="LiveId" clId="{72C4E5CC-544E-4B6A-B189-3CD705B27CF8}" dt="2024-04-30T14:25:50.783" v="91" actId="20577"/>
          <ac:spMkLst>
            <pc:docMk/>
            <pc:sldMk cId="0" sldId="267"/>
            <ac:spMk id="2" creationId="{982A6ED3-9586-ECD0-6217-5640414A0A79}"/>
          </ac:spMkLst>
        </pc:spChg>
        <pc:spChg chg="del">
          <ac:chgData name="pantelis balaouras" userId="25e8755020fc1734" providerId="LiveId" clId="{72C4E5CC-544E-4B6A-B189-3CD705B27CF8}" dt="2024-04-30T14:25:55.869" v="92" actId="478"/>
          <ac:spMkLst>
            <pc:docMk/>
            <pc:sldMk cId="0" sldId="267"/>
            <ac:spMk id="339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7:18.076" v="115" actId="14100"/>
          <ac:spMkLst>
            <pc:docMk/>
            <pc:sldMk cId="0" sldId="267"/>
            <ac:spMk id="340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7:10.645" v="114" actId="1076"/>
          <ac:picMkLst>
            <pc:docMk/>
            <pc:sldMk cId="0" sldId="267"/>
            <ac:picMk id="342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7:24.222" v="116" actId="1076"/>
        <pc:sldMkLst>
          <pc:docMk/>
          <pc:sldMk cId="0" sldId="268"/>
        </pc:sldMkLst>
        <pc:spChg chg="add mod ord">
          <ac:chgData name="pantelis balaouras" userId="25e8755020fc1734" providerId="LiveId" clId="{72C4E5CC-544E-4B6A-B189-3CD705B27CF8}" dt="2024-04-30T14:26:04.401" v="95" actId="20577"/>
          <ac:spMkLst>
            <pc:docMk/>
            <pc:sldMk cId="0" sldId="268"/>
            <ac:spMk id="2" creationId="{89320CC7-EBE8-DDD2-33BE-2AD1C7B908F3}"/>
          </ac:spMkLst>
        </pc:spChg>
        <pc:spChg chg="del">
          <ac:chgData name="pantelis balaouras" userId="25e8755020fc1734" providerId="LiveId" clId="{72C4E5CC-544E-4B6A-B189-3CD705B27CF8}" dt="2024-04-30T14:26:09.797" v="96" actId="478"/>
          <ac:spMkLst>
            <pc:docMk/>
            <pc:sldMk cId="0" sldId="268"/>
            <ac:spMk id="348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2:17.796" v="46" actId="700"/>
          <ac:spMkLst>
            <pc:docMk/>
            <pc:sldMk cId="0" sldId="268"/>
            <ac:spMk id="349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7:24.222" v="116" actId="1076"/>
          <ac:picMkLst>
            <pc:docMk/>
            <pc:sldMk cId="0" sldId="268"/>
            <ac:picMk id="351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7:48.921" v="119" actId="1076"/>
        <pc:sldMkLst>
          <pc:docMk/>
          <pc:sldMk cId="0" sldId="269"/>
        </pc:sldMkLst>
        <pc:spChg chg="add mod ord">
          <ac:chgData name="pantelis balaouras" userId="25e8755020fc1734" providerId="LiveId" clId="{72C4E5CC-544E-4B6A-B189-3CD705B27CF8}" dt="2024-04-30T14:26:17.044" v="99" actId="6549"/>
          <ac:spMkLst>
            <pc:docMk/>
            <pc:sldMk cId="0" sldId="269"/>
            <ac:spMk id="2" creationId="{61C8403D-60EC-B388-FF12-83211FEDBE30}"/>
          </ac:spMkLst>
        </pc:spChg>
        <pc:spChg chg="del">
          <ac:chgData name="pantelis balaouras" userId="25e8755020fc1734" providerId="LiveId" clId="{72C4E5CC-544E-4B6A-B189-3CD705B27CF8}" dt="2024-04-30T14:26:20.490" v="100" actId="478"/>
          <ac:spMkLst>
            <pc:docMk/>
            <pc:sldMk cId="0" sldId="269"/>
            <ac:spMk id="357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2:17.796" v="46" actId="700"/>
          <ac:spMkLst>
            <pc:docMk/>
            <pc:sldMk cId="0" sldId="269"/>
            <ac:spMk id="358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7:48.921" v="119" actId="1076"/>
          <ac:picMkLst>
            <pc:docMk/>
            <pc:sldMk cId="0" sldId="269"/>
            <ac:picMk id="360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7:55.484" v="120" actId="1076"/>
        <pc:sldMkLst>
          <pc:docMk/>
          <pc:sldMk cId="0" sldId="270"/>
        </pc:sldMkLst>
        <pc:spChg chg="add mod ord">
          <ac:chgData name="pantelis balaouras" userId="25e8755020fc1734" providerId="LiveId" clId="{72C4E5CC-544E-4B6A-B189-3CD705B27CF8}" dt="2024-04-30T14:26:27.559" v="103" actId="6549"/>
          <ac:spMkLst>
            <pc:docMk/>
            <pc:sldMk cId="0" sldId="270"/>
            <ac:spMk id="2" creationId="{A46E64E0-24A3-B240-A906-D985F5392CFF}"/>
          </ac:spMkLst>
        </pc:spChg>
        <pc:spChg chg="del">
          <ac:chgData name="pantelis balaouras" userId="25e8755020fc1734" providerId="LiveId" clId="{72C4E5CC-544E-4B6A-B189-3CD705B27CF8}" dt="2024-04-30T14:26:32.956" v="104" actId="478"/>
          <ac:spMkLst>
            <pc:docMk/>
            <pc:sldMk cId="0" sldId="270"/>
            <ac:spMk id="366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2:17.796" v="46" actId="700"/>
          <ac:spMkLst>
            <pc:docMk/>
            <pc:sldMk cId="0" sldId="270"/>
            <ac:spMk id="367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7:55.484" v="120" actId="1076"/>
          <ac:picMkLst>
            <pc:docMk/>
            <pc:sldMk cId="0" sldId="270"/>
            <ac:picMk id="369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8:02.450" v="121" actId="14100"/>
        <pc:sldMkLst>
          <pc:docMk/>
          <pc:sldMk cId="0" sldId="271"/>
        </pc:sldMkLst>
        <pc:spChg chg="add mod ord">
          <ac:chgData name="pantelis balaouras" userId="25e8755020fc1734" providerId="LiveId" clId="{72C4E5CC-544E-4B6A-B189-3CD705B27CF8}" dt="2024-04-30T14:26:40.053" v="107" actId="20577"/>
          <ac:spMkLst>
            <pc:docMk/>
            <pc:sldMk cId="0" sldId="271"/>
            <ac:spMk id="2" creationId="{9EDA7812-FD3B-53AA-DCF5-AF9BB8D7E496}"/>
          </ac:spMkLst>
        </pc:spChg>
        <pc:spChg chg="del">
          <ac:chgData name="pantelis balaouras" userId="25e8755020fc1734" providerId="LiveId" clId="{72C4E5CC-544E-4B6A-B189-3CD705B27CF8}" dt="2024-04-30T14:26:44.589" v="108" actId="478"/>
          <ac:spMkLst>
            <pc:docMk/>
            <pc:sldMk cId="0" sldId="271"/>
            <ac:spMk id="375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2:17.796" v="46" actId="700"/>
          <ac:spMkLst>
            <pc:docMk/>
            <pc:sldMk cId="0" sldId="271"/>
            <ac:spMk id="376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8:02.450" v="121" actId="14100"/>
          <ac:picMkLst>
            <pc:docMk/>
            <pc:sldMk cId="0" sldId="271"/>
            <ac:picMk id="378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8:06.924" v="122" actId="1076"/>
        <pc:sldMkLst>
          <pc:docMk/>
          <pc:sldMk cId="0" sldId="272"/>
        </pc:sldMkLst>
        <pc:spChg chg="add mod ord">
          <ac:chgData name="pantelis balaouras" userId="25e8755020fc1734" providerId="LiveId" clId="{72C4E5CC-544E-4B6A-B189-3CD705B27CF8}" dt="2024-04-30T14:26:51.192" v="111" actId="20577"/>
          <ac:spMkLst>
            <pc:docMk/>
            <pc:sldMk cId="0" sldId="272"/>
            <ac:spMk id="2" creationId="{0C7E7F9D-86D6-70DC-4BE5-345BDC22E44D}"/>
          </ac:spMkLst>
        </pc:spChg>
        <pc:spChg chg="del">
          <ac:chgData name="pantelis balaouras" userId="25e8755020fc1734" providerId="LiveId" clId="{72C4E5CC-544E-4B6A-B189-3CD705B27CF8}" dt="2024-04-30T14:26:54.193" v="112" actId="478"/>
          <ac:spMkLst>
            <pc:docMk/>
            <pc:sldMk cId="0" sldId="272"/>
            <ac:spMk id="384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2:17.796" v="46" actId="700"/>
          <ac:spMkLst>
            <pc:docMk/>
            <pc:sldMk cId="0" sldId="272"/>
            <ac:spMk id="385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8:06.924" v="122" actId="1076"/>
          <ac:picMkLst>
            <pc:docMk/>
            <pc:sldMk cId="0" sldId="272"/>
            <ac:picMk id="387" creationId="{00000000-0000-0000-0000-000000000000}"/>
          </ac:picMkLst>
        </pc:picChg>
      </pc:sldChg>
      <pc:sldChg chg="addSp modSp add del mod setBg modClrScheme chgLayout">
        <pc:chgData name="pantelis balaouras" userId="25e8755020fc1734" providerId="LiveId" clId="{72C4E5CC-544E-4B6A-B189-3CD705B27CF8}" dt="2024-04-30T14:31:58.451" v="156" actId="47"/>
        <pc:sldMkLst>
          <pc:docMk/>
          <pc:sldMk cId="0" sldId="274"/>
        </pc:sldMkLst>
        <pc:spChg chg="add 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74"/>
            <ac:spMk id="2" creationId="{D1950AAC-4C88-222E-50C8-A6FC600C949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74"/>
            <ac:spMk id="402" creationId="{00000000-0000-0000-0000-000000000000}"/>
          </ac:spMkLst>
        </pc:spChg>
      </pc:sldChg>
      <pc:sldChg chg="addSp delSp modSp add mod setBg modClrScheme chgLayout">
        <pc:chgData name="pantelis balaouras" userId="25e8755020fc1734" providerId="LiveId" clId="{72C4E5CC-544E-4B6A-B189-3CD705B27CF8}" dt="2024-04-30T14:32:42.320" v="168" actId="1076"/>
        <pc:sldMkLst>
          <pc:docMk/>
          <pc:sldMk cId="0" sldId="275"/>
        </pc:sldMkLst>
        <pc:spChg chg="add mod ord">
          <ac:chgData name="pantelis balaouras" userId="25e8755020fc1734" providerId="LiveId" clId="{72C4E5CC-544E-4B6A-B189-3CD705B27CF8}" dt="2024-04-30T14:32:25.704" v="164" actId="27636"/>
          <ac:spMkLst>
            <pc:docMk/>
            <pc:sldMk cId="0" sldId="275"/>
            <ac:spMk id="2" creationId="{BB725067-3FA7-BB34-36E1-D271E9D64A5A}"/>
          </ac:spMkLst>
        </pc:spChg>
        <pc:spChg chg="add del mod">
          <ac:chgData name="pantelis balaouras" userId="25e8755020fc1734" providerId="LiveId" clId="{72C4E5CC-544E-4B6A-B189-3CD705B27CF8}" dt="2024-04-30T14:32:34.046" v="166" actId="478"/>
          <ac:spMkLst>
            <pc:docMk/>
            <pc:sldMk cId="0" sldId="275"/>
            <ac:spMk id="4" creationId="{5D470C67-7BD0-05BB-CDD4-732B26888B56}"/>
          </ac:spMkLst>
        </pc:spChg>
        <pc:spChg chg="del">
          <ac:chgData name="pantelis balaouras" userId="25e8755020fc1734" providerId="LiveId" clId="{72C4E5CC-544E-4B6A-B189-3CD705B27CF8}" dt="2024-04-30T14:32:39.323" v="167" actId="478"/>
          <ac:spMkLst>
            <pc:docMk/>
            <pc:sldMk cId="0" sldId="275"/>
            <ac:spMk id="412" creationId="{00000000-0000-0000-0000-000000000000}"/>
          </ac:spMkLst>
        </pc:spChg>
        <pc:spChg chg="del mod ord">
          <ac:chgData name="pantelis balaouras" userId="25e8755020fc1734" providerId="LiveId" clId="{72C4E5CC-544E-4B6A-B189-3CD705B27CF8}" dt="2024-04-30T14:32:30.095" v="165" actId="478"/>
          <ac:spMkLst>
            <pc:docMk/>
            <pc:sldMk cId="0" sldId="275"/>
            <ac:spMk id="413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32:42.320" v="168" actId="1076"/>
          <ac:picMkLst>
            <pc:docMk/>
            <pc:sldMk cId="0" sldId="275"/>
            <ac:picMk id="414" creationId="{00000000-0000-0000-0000-000000000000}"/>
          </ac:picMkLst>
        </pc:picChg>
      </pc:sldChg>
      <pc:sldChg chg="addSp modSp add mod setBg modClrScheme chgLayout">
        <pc:chgData name="pantelis balaouras" userId="25e8755020fc1734" providerId="LiveId" clId="{72C4E5CC-544E-4B6A-B189-3CD705B27CF8}" dt="2024-04-30T14:35:30.075" v="203" actId="6549"/>
        <pc:sldMkLst>
          <pc:docMk/>
          <pc:sldMk cId="0" sldId="276"/>
        </pc:sldMkLst>
        <pc:spChg chg="add mod ord">
          <ac:chgData name="pantelis balaouras" userId="25e8755020fc1734" providerId="LiveId" clId="{72C4E5CC-544E-4B6A-B189-3CD705B27CF8}" dt="2024-04-30T14:35:30.075" v="203" actId="6549"/>
          <ac:spMkLst>
            <pc:docMk/>
            <pc:sldMk cId="0" sldId="276"/>
            <ac:spMk id="2" creationId="{2C46A68D-F8FB-AD73-5A44-F2D6B4E292D5}"/>
          </ac:spMkLst>
        </pc:spChg>
        <pc:spChg chg="mod">
          <ac:chgData name="pantelis balaouras" userId="25e8755020fc1734" providerId="LiveId" clId="{72C4E5CC-544E-4B6A-B189-3CD705B27CF8}" dt="2024-04-30T14:32:53.279" v="169" actId="21"/>
          <ac:spMkLst>
            <pc:docMk/>
            <pc:sldMk cId="0" sldId="276"/>
            <ac:spMk id="420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76"/>
            <ac:spMk id="421" creationId="{00000000-0000-0000-0000-000000000000}"/>
          </ac:spMkLst>
        </pc:spChg>
        <pc:spChg chg="mod">
          <ac:chgData name="pantelis balaouras" userId="25e8755020fc1734" providerId="LiveId" clId="{72C4E5CC-544E-4B6A-B189-3CD705B27CF8}" dt="2024-04-30T14:33:08.023" v="175" actId="1076"/>
          <ac:spMkLst>
            <pc:docMk/>
            <pc:sldMk cId="0" sldId="276"/>
            <ac:spMk id="424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33:01.853" v="174" actId="1076"/>
          <ac:picMkLst>
            <pc:docMk/>
            <pc:sldMk cId="0" sldId="276"/>
            <ac:picMk id="425" creationId="{00000000-0000-0000-0000-000000000000}"/>
          </ac:picMkLst>
        </pc:picChg>
      </pc:sldChg>
      <pc:sldChg chg="addSp modSp add mod setBg modClrScheme chgLayout">
        <pc:chgData name="pantelis balaouras" userId="25e8755020fc1734" providerId="LiveId" clId="{72C4E5CC-544E-4B6A-B189-3CD705B27CF8}" dt="2024-04-30T14:35:36.390" v="206" actId="20577"/>
        <pc:sldMkLst>
          <pc:docMk/>
          <pc:sldMk cId="0" sldId="277"/>
        </pc:sldMkLst>
        <pc:spChg chg="add mod ord">
          <ac:chgData name="pantelis balaouras" userId="25e8755020fc1734" providerId="LiveId" clId="{72C4E5CC-544E-4B6A-B189-3CD705B27CF8}" dt="2024-04-30T14:35:36.390" v="206" actId="20577"/>
          <ac:spMkLst>
            <pc:docMk/>
            <pc:sldMk cId="0" sldId="277"/>
            <ac:spMk id="2" creationId="{5ED38873-9DE2-1E2E-4F19-9E4FF96CCC38}"/>
          </ac:spMkLst>
        </pc:spChg>
        <pc:spChg chg="mod">
          <ac:chgData name="pantelis balaouras" userId="25e8755020fc1734" providerId="LiveId" clId="{72C4E5CC-544E-4B6A-B189-3CD705B27CF8}" dt="2024-04-30T14:33:21.808" v="176" actId="21"/>
          <ac:spMkLst>
            <pc:docMk/>
            <pc:sldMk cId="0" sldId="277"/>
            <ac:spMk id="431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77"/>
            <ac:spMk id="432" creationId="{00000000-0000-0000-0000-000000000000}"/>
          </ac:spMkLst>
        </pc:spChg>
      </pc:sldChg>
      <pc:sldChg chg="addSp modSp add mod setBg modClrScheme chgLayout">
        <pc:chgData name="pantelis balaouras" userId="25e8755020fc1734" providerId="LiveId" clId="{72C4E5CC-544E-4B6A-B189-3CD705B27CF8}" dt="2024-04-30T14:35:44.258" v="208" actId="6549"/>
        <pc:sldMkLst>
          <pc:docMk/>
          <pc:sldMk cId="0" sldId="278"/>
        </pc:sldMkLst>
        <pc:spChg chg="add mod ord">
          <ac:chgData name="pantelis balaouras" userId="25e8755020fc1734" providerId="LiveId" clId="{72C4E5CC-544E-4B6A-B189-3CD705B27CF8}" dt="2024-04-30T14:35:44.258" v="208" actId="6549"/>
          <ac:spMkLst>
            <pc:docMk/>
            <pc:sldMk cId="0" sldId="278"/>
            <ac:spMk id="2" creationId="{BE7C12FC-3C3C-C649-03A0-BE75D2152120}"/>
          </ac:spMkLst>
        </pc:spChg>
        <pc:spChg chg="mod">
          <ac:chgData name="pantelis balaouras" userId="25e8755020fc1734" providerId="LiveId" clId="{72C4E5CC-544E-4B6A-B189-3CD705B27CF8}" dt="2024-04-30T14:33:47.715" v="181" actId="21"/>
          <ac:spMkLst>
            <pc:docMk/>
            <pc:sldMk cId="0" sldId="278"/>
            <ac:spMk id="440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78"/>
            <ac:spMk id="441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33:58.233" v="189" actId="1076"/>
          <ac:picMkLst>
            <pc:docMk/>
            <pc:sldMk cId="0" sldId="278"/>
            <ac:picMk id="443" creationId="{00000000-0000-0000-0000-000000000000}"/>
          </ac:picMkLst>
        </pc:picChg>
      </pc:sldChg>
      <pc:sldChg chg="addSp delSp modSp add mod setBg modClrScheme chgLayout">
        <pc:chgData name="pantelis balaouras" userId="25e8755020fc1734" providerId="LiveId" clId="{72C4E5CC-544E-4B6A-B189-3CD705B27CF8}" dt="2024-04-30T14:35:50.783" v="210" actId="20577"/>
        <pc:sldMkLst>
          <pc:docMk/>
          <pc:sldMk cId="0" sldId="279"/>
        </pc:sldMkLst>
        <pc:spChg chg="add mod ord">
          <ac:chgData name="pantelis balaouras" userId="25e8755020fc1734" providerId="LiveId" clId="{72C4E5CC-544E-4B6A-B189-3CD705B27CF8}" dt="2024-04-30T14:35:50.783" v="210" actId="20577"/>
          <ac:spMkLst>
            <pc:docMk/>
            <pc:sldMk cId="0" sldId="279"/>
            <ac:spMk id="2" creationId="{8CF42028-A880-AF7D-3FB4-E55F5EBA3375}"/>
          </ac:spMkLst>
        </pc:spChg>
        <pc:spChg chg="del">
          <ac:chgData name="pantelis balaouras" userId="25e8755020fc1734" providerId="LiveId" clId="{72C4E5CC-544E-4B6A-B189-3CD705B27CF8}" dt="2024-04-30T14:34:13.625" v="191" actId="478"/>
          <ac:spMkLst>
            <pc:docMk/>
            <pc:sldMk cId="0" sldId="279"/>
            <ac:spMk id="449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79"/>
            <ac:spMk id="450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34:16.990" v="192" actId="1076"/>
          <ac:picMkLst>
            <pc:docMk/>
            <pc:sldMk cId="0" sldId="279"/>
            <ac:picMk id="452" creationId="{00000000-0000-0000-0000-000000000000}"/>
          </ac:picMkLst>
        </pc:picChg>
      </pc:sldChg>
      <pc:sldChg chg="addSp delSp modSp add mod setBg modClrScheme chgLayout">
        <pc:chgData name="pantelis balaouras" userId="25e8755020fc1734" providerId="LiveId" clId="{72C4E5CC-544E-4B6A-B189-3CD705B27CF8}" dt="2024-04-30T14:35:57.499" v="212" actId="20577"/>
        <pc:sldMkLst>
          <pc:docMk/>
          <pc:sldMk cId="0" sldId="280"/>
        </pc:sldMkLst>
        <pc:spChg chg="add mod ord">
          <ac:chgData name="pantelis balaouras" userId="25e8755020fc1734" providerId="LiveId" clId="{72C4E5CC-544E-4B6A-B189-3CD705B27CF8}" dt="2024-04-30T14:35:57.499" v="212" actId="20577"/>
          <ac:spMkLst>
            <pc:docMk/>
            <pc:sldMk cId="0" sldId="280"/>
            <ac:spMk id="2" creationId="{7644196B-D45A-CAC3-8225-A9FF8C0EE9FE}"/>
          </ac:spMkLst>
        </pc:spChg>
        <pc:spChg chg="del">
          <ac:chgData name="pantelis balaouras" userId="25e8755020fc1734" providerId="LiveId" clId="{72C4E5CC-544E-4B6A-B189-3CD705B27CF8}" dt="2024-04-30T14:34:23.717" v="194" actId="478"/>
          <ac:spMkLst>
            <pc:docMk/>
            <pc:sldMk cId="0" sldId="280"/>
            <ac:spMk id="458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80"/>
            <ac:spMk id="459" creationId="{00000000-0000-0000-0000-000000000000}"/>
          </ac:spMkLst>
        </pc:spChg>
      </pc:sldChg>
      <pc:sldChg chg="addSp delSp modSp add mod setBg modClrScheme chgLayout">
        <pc:chgData name="pantelis balaouras" userId="25e8755020fc1734" providerId="LiveId" clId="{72C4E5CC-544E-4B6A-B189-3CD705B27CF8}" dt="2024-04-30T14:36:04.560" v="214" actId="20577"/>
        <pc:sldMkLst>
          <pc:docMk/>
          <pc:sldMk cId="0" sldId="281"/>
        </pc:sldMkLst>
        <pc:spChg chg="add mod ord">
          <ac:chgData name="pantelis balaouras" userId="25e8755020fc1734" providerId="LiveId" clId="{72C4E5CC-544E-4B6A-B189-3CD705B27CF8}" dt="2024-04-30T14:36:04.560" v="214" actId="20577"/>
          <ac:spMkLst>
            <pc:docMk/>
            <pc:sldMk cId="0" sldId="281"/>
            <ac:spMk id="2" creationId="{687097DC-9D3C-570D-C80E-2B044DE430F6}"/>
          </ac:spMkLst>
        </pc:spChg>
        <pc:spChg chg="del">
          <ac:chgData name="pantelis balaouras" userId="25e8755020fc1734" providerId="LiveId" clId="{72C4E5CC-544E-4B6A-B189-3CD705B27CF8}" dt="2024-04-30T14:34:32.626" v="196" actId="478"/>
          <ac:spMkLst>
            <pc:docMk/>
            <pc:sldMk cId="0" sldId="281"/>
            <ac:spMk id="467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81"/>
            <ac:spMk id="468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34:34.668" v="197" actId="1076"/>
          <ac:picMkLst>
            <pc:docMk/>
            <pc:sldMk cId="0" sldId="281"/>
            <ac:picMk id="470" creationId="{00000000-0000-0000-0000-000000000000}"/>
          </ac:picMkLst>
        </pc:picChg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3735810742" sldId="325"/>
        </pc:sldMkLst>
      </pc:sldChg>
      <pc:sldChg chg="modSp mod">
        <pc:chgData name="pantelis balaouras" userId="25e8755020fc1734" providerId="LiveId" clId="{72C4E5CC-544E-4B6A-B189-3CD705B27CF8}" dt="2024-04-30T14:07:52.118" v="5"/>
        <pc:sldMkLst>
          <pc:docMk/>
          <pc:sldMk cId="2033093179" sldId="420"/>
        </pc:sldMkLst>
        <pc:spChg chg="mod">
          <ac:chgData name="pantelis balaouras" userId="25e8755020fc1734" providerId="LiveId" clId="{72C4E5CC-544E-4B6A-B189-3CD705B27CF8}" dt="2024-04-30T14:07:52.118" v="5"/>
          <ac:spMkLst>
            <pc:docMk/>
            <pc:sldMk cId="2033093179" sldId="420"/>
            <ac:spMk id="5" creationId="{F56DC747-739E-5A0C-94B8-E8F8E974AC85}"/>
          </ac:spMkLst>
        </pc:spChg>
      </pc:sldChg>
      <pc:sldChg chg="modSp mod">
        <pc:chgData name="pantelis balaouras" userId="25e8755020fc1734" providerId="LiveId" clId="{72C4E5CC-544E-4B6A-B189-3CD705B27CF8}" dt="2024-04-30T14:07:29.556" v="4" actId="108"/>
        <pc:sldMkLst>
          <pc:docMk/>
          <pc:sldMk cId="319560736" sldId="436"/>
        </pc:sldMkLst>
        <pc:spChg chg="mod">
          <ac:chgData name="pantelis balaouras" userId="25e8755020fc1734" providerId="LiveId" clId="{72C4E5CC-544E-4B6A-B189-3CD705B27CF8}" dt="2024-04-30T14:07:29.556" v="4" actId="108"/>
          <ac:spMkLst>
            <pc:docMk/>
            <pc:sldMk cId="319560736" sldId="436"/>
            <ac:spMk id="4" creationId="{122BC770-408C-50C8-126F-18790E99F2CB}"/>
          </ac:spMkLst>
        </pc:spChg>
      </pc:sldChg>
      <pc:sldChg chg="del">
        <pc:chgData name="pantelis balaouras" userId="25e8755020fc1734" providerId="LiveId" clId="{72C4E5CC-544E-4B6A-B189-3CD705B27CF8}" dt="2024-04-30T14:29:41.550" v="128" actId="47"/>
        <pc:sldMkLst>
          <pc:docMk/>
          <pc:sldMk cId="2140994750" sldId="437"/>
        </pc:sldMkLst>
      </pc:sldChg>
      <pc:sldChg chg="modSp mod">
        <pc:chgData name="pantelis balaouras" userId="25e8755020fc1734" providerId="LiveId" clId="{72C4E5CC-544E-4B6A-B189-3CD705B27CF8}" dt="2024-04-30T14:30:55.685" v="146"/>
        <pc:sldMkLst>
          <pc:docMk/>
          <pc:sldMk cId="750286666" sldId="438"/>
        </pc:sldMkLst>
        <pc:spChg chg="mod">
          <ac:chgData name="pantelis balaouras" userId="25e8755020fc1734" providerId="LiveId" clId="{72C4E5CC-544E-4B6A-B189-3CD705B27CF8}" dt="2024-04-30T14:30:43.201" v="145" actId="20577"/>
          <ac:spMkLst>
            <pc:docMk/>
            <pc:sldMk cId="750286666" sldId="438"/>
            <ac:spMk id="4" creationId="{E47D0821-8573-4002-9B33-F43C68A1D403}"/>
          </ac:spMkLst>
        </pc:spChg>
        <pc:spChg chg="mod">
          <ac:chgData name="pantelis balaouras" userId="25e8755020fc1734" providerId="LiveId" clId="{72C4E5CC-544E-4B6A-B189-3CD705B27CF8}" dt="2024-04-30T14:30:55.685" v="146"/>
          <ac:spMkLst>
            <pc:docMk/>
            <pc:sldMk cId="750286666" sldId="438"/>
            <ac:spMk id="6" creationId="{AA5AE911-E515-48E3-AB8B-121C68B77A58}"/>
          </ac:spMkLst>
        </pc:spChg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4101063229" sldId="495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2491614224" sldId="518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109626185" sldId="520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261648677" sldId="533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2113356342" sldId="534"/>
        </pc:sldMkLst>
      </pc:sldChg>
      <pc:sldChg chg="modSp mod">
        <pc:chgData name="pantelis balaouras" userId="25e8755020fc1734" providerId="LiveId" clId="{72C4E5CC-544E-4B6A-B189-3CD705B27CF8}" dt="2024-04-30T14:08:26.496" v="8" actId="20577"/>
        <pc:sldMkLst>
          <pc:docMk/>
          <pc:sldMk cId="2585051265" sldId="535"/>
        </pc:sldMkLst>
        <pc:spChg chg="mod">
          <ac:chgData name="pantelis balaouras" userId="25e8755020fc1734" providerId="LiveId" clId="{72C4E5CC-544E-4B6A-B189-3CD705B27CF8}" dt="2024-04-30T14:08:13.542" v="6"/>
          <ac:spMkLst>
            <pc:docMk/>
            <pc:sldMk cId="2585051265" sldId="535"/>
            <ac:spMk id="5" creationId="{F56DC747-739E-5A0C-94B8-E8F8E974AC85}"/>
          </ac:spMkLst>
        </pc:spChg>
        <pc:spChg chg="mod">
          <ac:chgData name="pantelis balaouras" userId="25e8755020fc1734" providerId="LiveId" clId="{72C4E5CC-544E-4B6A-B189-3CD705B27CF8}" dt="2024-04-30T14:08:26.496" v="8" actId="20577"/>
          <ac:spMkLst>
            <pc:docMk/>
            <pc:sldMk cId="2585051265" sldId="535"/>
            <ac:spMk id="14" creationId="{5B8BCBD5-6A62-42A1-8BCD-0584908AAE7D}"/>
          </ac:spMkLst>
        </pc:spChg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358170688" sldId="536"/>
        </pc:sldMkLst>
      </pc:sldChg>
      <pc:sldChg chg="del">
        <pc:chgData name="pantelis balaouras" userId="25e8755020fc1734" providerId="LiveId" clId="{72C4E5CC-544E-4B6A-B189-3CD705B27CF8}" dt="2024-04-30T14:29:39.377" v="127" actId="47"/>
        <pc:sldMkLst>
          <pc:docMk/>
          <pc:sldMk cId="1154648645" sldId="569"/>
        </pc:sldMkLst>
      </pc:sldChg>
      <pc:sldChg chg="del">
        <pc:chgData name="pantelis balaouras" userId="25e8755020fc1734" providerId="LiveId" clId="{72C4E5CC-544E-4B6A-B189-3CD705B27CF8}" dt="2024-04-30T14:30:21.126" v="129" actId="47"/>
        <pc:sldMkLst>
          <pc:docMk/>
          <pc:sldMk cId="1562780930" sldId="570"/>
        </pc:sldMkLst>
      </pc:sldChg>
      <pc:sldChg chg="del">
        <pc:chgData name="pantelis balaouras" userId="25e8755020fc1734" providerId="LiveId" clId="{72C4E5CC-544E-4B6A-B189-3CD705B27CF8}" dt="2024-04-30T14:30:22.015" v="130" actId="47"/>
        <pc:sldMkLst>
          <pc:docMk/>
          <pc:sldMk cId="3344565926" sldId="571"/>
        </pc:sldMkLst>
      </pc:sldChg>
      <pc:sldChg chg="del">
        <pc:chgData name="pantelis balaouras" userId="25e8755020fc1734" providerId="LiveId" clId="{72C4E5CC-544E-4B6A-B189-3CD705B27CF8}" dt="2024-04-30T14:30:22.910" v="131" actId="47"/>
        <pc:sldMkLst>
          <pc:docMk/>
          <pc:sldMk cId="4014575062" sldId="572"/>
        </pc:sldMkLst>
      </pc:sldChg>
      <pc:sldChg chg="del">
        <pc:chgData name="pantelis balaouras" userId="25e8755020fc1734" providerId="LiveId" clId="{72C4E5CC-544E-4B6A-B189-3CD705B27CF8}" dt="2024-04-30T14:30:24.727" v="132" actId="47"/>
        <pc:sldMkLst>
          <pc:docMk/>
          <pc:sldMk cId="194384326" sldId="573"/>
        </pc:sldMkLst>
      </pc:sldChg>
      <pc:sldChg chg="del">
        <pc:chgData name="pantelis balaouras" userId="25e8755020fc1734" providerId="LiveId" clId="{72C4E5CC-544E-4B6A-B189-3CD705B27CF8}" dt="2024-04-30T14:30:25.509" v="133" actId="47"/>
        <pc:sldMkLst>
          <pc:docMk/>
          <pc:sldMk cId="3345630501" sldId="574"/>
        </pc:sldMkLst>
      </pc:sldChg>
      <pc:sldChg chg="del">
        <pc:chgData name="pantelis balaouras" userId="25e8755020fc1734" providerId="LiveId" clId="{72C4E5CC-544E-4B6A-B189-3CD705B27CF8}" dt="2024-04-30T14:30:26.288" v="134" actId="47"/>
        <pc:sldMkLst>
          <pc:docMk/>
          <pc:sldMk cId="3059699142" sldId="575"/>
        </pc:sldMkLst>
      </pc:sldChg>
      <pc:sldChg chg="del">
        <pc:chgData name="pantelis balaouras" userId="25e8755020fc1734" providerId="LiveId" clId="{72C4E5CC-544E-4B6A-B189-3CD705B27CF8}" dt="2024-04-30T14:30:27.334" v="135" actId="47"/>
        <pc:sldMkLst>
          <pc:docMk/>
          <pc:sldMk cId="2941986269" sldId="576"/>
        </pc:sldMkLst>
      </pc:sldChg>
      <pc:sldChg chg="del">
        <pc:chgData name="pantelis balaouras" userId="25e8755020fc1734" providerId="LiveId" clId="{72C4E5CC-544E-4B6A-B189-3CD705B27CF8}" dt="2024-04-30T14:30:29.667" v="136" actId="47"/>
        <pc:sldMkLst>
          <pc:docMk/>
          <pc:sldMk cId="3387223966" sldId="577"/>
        </pc:sldMkLst>
      </pc:sldChg>
      <pc:sldChg chg="del">
        <pc:chgData name="pantelis balaouras" userId="25e8755020fc1734" providerId="LiveId" clId="{72C4E5CC-544E-4B6A-B189-3CD705B27CF8}" dt="2024-04-30T14:30:30.922" v="137" actId="47"/>
        <pc:sldMkLst>
          <pc:docMk/>
          <pc:sldMk cId="241429748" sldId="578"/>
        </pc:sldMkLst>
      </pc:sldChg>
      <pc:sldChg chg="del">
        <pc:chgData name="pantelis balaouras" userId="25e8755020fc1734" providerId="LiveId" clId="{72C4E5CC-544E-4B6A-B189-3CD705B27CF8}" dt="2024-04-30T14:30:32.865" v="138" actId="47"/>
        <pc:sldMkLst>
          <pc:docMk/>
          <pc:sldMk cId="2256079057" sldId="579"/>
        </pc:sldMkLst>
      </pc:sldChg>
      <pc:sldChg chg="del">
        <pc:chgData name="pantelis balaouras" userId="25e8755020fc1734" providerId="LiveId" clId="{72C4E5CC-544E-4B6A-B189-3CD705B27CF8}" dt="2024-04-30T14:30:33.453" v="139" actId="47"/>
        <pc:sldMkLst>
          <pc:docMk/>
          <pc:sldMk cId="3326428355" sldId="580"/>
        </pc:sldMkLst>
      </pc:sldChg>
      <pc:sldChg chg="del">
        <pc:chgData name="pantelis balaouras" userId="25e8755020fc1734" providerId="LiveId" clId="{72C4E5CC-544E-4B6A-B189-3CD705B27CF8}" dt="2024-04-30T14:30:34.179" v="140" actId="47"/>
        <pc:sldMkLst>
          <pc:docMk/>
          <pc:sldMk cId="3992814912" sldId="581"/>
        </pc:sldMkLst>
      </pc:sldChg>
      <pc:sldChg chg="del">
        <pc:chgData name="pantelis balaouras" userId="25e8755020fc1734" providerId="LiveId" clId="{72C4E5CC-544E-4B6A-B189-3CD705B27CF8}" dt="2024-04-30T14:30:35.133" v="141" actId="47"/>
        <pc:sldMkLst>
          <pc:docMk/>
          <pc:sldMk cId="3394440770" sldId="582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550071967" sldId="583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562236346" sldId="584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4265837164" sldId="585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1069065353" sldId="586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331948564" sldId="587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2332759704" sldId="588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2514559913" sldId="589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3407528404" sldId="590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4147260588" sldId="591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4090592248" sldId="592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1410772111" sldId="593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4221277739" sldId="594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1762461881" sldId="595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844082030" sldId="596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556286754" sldId="597"/>
        </pc:sldMkLst>
      </pc:sldChg>
      <pc:sldChg chg="del ord">
        <pc:chgData name="pantelis balaouras" userId="25e8755020fc1734" providerId="LiveId" clId="{72C4E5CC-544E-4B6A-B189-3CD705B27CF8}" dt="2024-04-30T14:31:18.446" v="149" actId="2696"/>
        <pc:sldMkLst>
          <pc:docMk/>
          <pc:sldMk cId="1441079770" sldId="598"/>
        </pc:sldMkLst>
      </pc:sldChg>
      <pc:sldChg chg="delSp add mod">
        <pc:chgData name="pantelis balaouras" userId="25e8755020fc1734" providerId="LiveId" clId="{72C4E5CC-544E-4B6A-B189-3CD705B27CF8}" dt="2024-04-30T14:31:30.798" v="151" actId="478"/>
        <pc:sldMkLst>
          <pc:docMk/>
          <pc:sldMk cId="2572786522" sldId="598"/>
        </pc:sldMkLst>
        <pc:spChg chg="del">
          <ac:chgData name="pantelis balaouras" userId="25e8755020fc1734" providerId="LiveId" clId="{72C4E5CC-544E-4B6A-B189-3CD705B27CF8}" dt="2024-04-30T14:31:30.798" v="151" actId="478"/>
          <ac:spMkLst>
            <pc:docMk/>
            <pc:sldMk cId="2572786522" sldId="598"/>
            <ac:spMk id="6" creationId="{2A3E53DA-C2D0-0713-C3C5-D6F59E2BB4A5}"/>
          </ac:spMkLst>
        </pc:spChg>
      </pc:sldChg>
      <pc:sldChg chg="add">
        <pc:chgData name="pantelis balaouras" userId="25e8755020fc1734" providerId="LiveId" clId="{72C4E5CC-544E-4B6A-B189-3CD705B27CF8}" dt="2024-04-30T14:10:16.821" v="22"/>
        <pc:sldMkLst>
          <pc:docMk/>
          <pc:sldMk cId="1697529640" sldId="599"/>
        </pc:sldMkLst>
      </pc:sldChg>
      <pc:sldChg chg="addSp modSp new mod modAnim">
        <pc:chgData name="pantelis balaouras" userId="25e8755020fc1734" providerId="LiveId" clId="{72C4E5CC-544E-4B6A-B189-3CD705B27CF8}" dt="2024-04-30T14:11:49.285" v="28"/>
        <pc:sldMkLst>
          <pc:docMk/>
          <pc:sldMk cId="836802549" sldId="600"/>
        </pc:sldMkLst>
        <pc:spChg chg="mod">
          <ac:chgData name="pantelis balaouras" userId="25e8755020fc1734" providerId="LiveId" clId="{72C4E5CC-544E-4B6A-B189-3CD705B27CF8}" dt="2024-04-30T14:11:42.189" v="27" actId="27636"/>
          <ac:spMkLst>
            <pc:docMk/>
            <pc:sldMk cId="836802549" sldId="600"/>
            <ac:spMk id="2" creationId="{9534AC1C-5D8E-0ED3-7458-2D385962BD0C}"/>
          </ac:spMkLst>
        </pc:spChg>
        <pc:spChg chg="add mod">
          <ac:chgData name="pantelis balaouras" userId="25e8755020fc1734" providerId="LiveId" clId="{72C4E5CC-544E-4B6A-B189-3CD705B27CF8}" dt="2024-04-30T14:11:49.285" v="28"/>
          <ac:spMkLst>
            <pc:docMk/>
            <pc:sldMk cId="836802549" sldId="600"/>
            <ac:spMk id="5" creationId="{7B16C557-3CD7-4D8D-AA4E-12B125D12F00}"/>
          </ac:spMkLst>
        </pc:spChg>
        <pc:picChg chg="add mod">
          <ac:chgData name="pantelis balaouras" userId="25e8755020fc1734" providerId="LiveId" clId="{72C4E5CC-544E-4B6A-B189-3CD705B27CF8}" dt="2024-04-30T14:11:49.285" v="28"/>
          <ac:picMkLst>
            <pc:docMk/>
            <pc:sldMk cId="836802549" sldId="600"/>
            <ac:picMk id="4" creationId="{FF53601F-5634-97A6-47B4-01F610C27AFB}"/>
          </ac:picMkLst>
        </pc:picChg>
      </pc:sldChg>
      <pc:sldChg chg="addSp delSp modSp new mod">
        <pc:chgData name="pantelis balaouras" userId="25e8755020fc1734" providerId="LiveId" clId="{72C4E5CC-544E-4B6A-B189-3CD705B27CF8}" dt="2024-04-30T14:42:04.988" v="251" actId="1076"/>
        <pc:sldMkLst>
          <pc:docMk/>
          <pc:sldMk cId="2768704418" sldId="601"/>
        </pc:sldMkLst>
        <pc:spChg chg="mod">
          <ac:chgData name="pantelis balaouras" userId="25e8755020fc1734" providerId="LiveId" clId="{72C4E5CC-544E-4B6A-B189-3CD705B27CF8}" dt="2024-04-30T14:37:08.957" v="216"/>
          <ac:spMkLst>
            <pc:docMk/>
            <pc:sldMk cId="2768704418" sldId="601"/>
            <ac:spMk id="2" creationId="{DEEF39F7-8513-9A20-8590-F75E6934DE7E}"/>
          </ac:spMkLst>
        </pc:spChg>
        <pc:spChg chg="mod">
          <ac:chgData name="pantelis balaouras" userId="25e8755020fc1734" providerId="LiveId" clId="{72C4E5CC-544E-4B6A-B189-3CD705B27CF8}" dt="2024-04-30T14:37:49.919" v="223" actId="14100"/>
          <ac:spMkLst>
            <pc:docMk/>
            <pc:sldMk cId="2768704418" sldId="601"/>
            <ac:spMk id="3" creationId="{F99E5F91-7011-CAE4-3836-944318FDD764}"/>
          </ac:spMkLst>
        </pc:spChg>
        <pc:spChg chg="add mod">
          <ac:chgData name="pantelis balaouras" userId="25e8755020fc1734" providerId="LiveId" clId="{72C4E5CC-544E-4B6A-B189-3CD705B27CF8}" dt="2024-04-30T14:37:22.458" v="219" actId="1076"/>
          <ac:spMkLst>
            <pc:docMk/>
            <pc:sldMk cId="2768704418" sldId="601"/>
            <ac:spMk id="4" creationId="{2E4943D5-74CA-D6DB-D479-F2AB4197B427}"/>
          </ac:spMkLst>
        </pc:spChg>
        <pc:spChg chg="add del mod">
          <ac:chgData name="pantelis balaouras" userId="25e8755020fc1734" providerId="LiveId" clId="{72C4E5CC-544E-4B6A-B189-3CD705B27CF8}" dt="2024-04-30T14:40:58.498" v="227" actId="22"/>
          <ac:spMkLst>
            <pc:docMk/>
            <pc:sldMk cId="2768704418" sldId="601"/>
            <ac:spMk id="6" creationId="{CFD7F220-BB70-2E0B-AC87-E004EE583A60}"/>
          </ac:spMkLst>
        </pc:spChg>
        <pc:spChg chg="add mod">
          <ac:chgData name="pantelis balaouras" userId="25e8755020fc1734" providerId="LiveId" clId="{72C4E5CC-544E-4B6A-B189-3CD705B27CF8}" dt="2024-04-30T14:41:51.561" v="249" actId="1076"/>
          <ac:spMkLst>
            <pc:docMk/>
            <pc:sldMk cId="2768704418" sldId="601"/>
            <ac:spMk id="8" creationId="{D430FF10-A318-575B-47FD-E83B19ED384F}"/>
          </ac:spMkLst>
        </pc:spChg>
        <pc:picChg chg="add mod">
          <ac:chgData name="pantelis balaouras" userId="25e8755020fc1734" providerId="LiveId" clId="{72C4E5CC-544E-4B6A-B189-3CD705B27CF8}" dt="2024-04-30T14:42:04.988" v="251" actId="1076"/>
          <ac:picMkLst>
            <pc:docMk/>
            <pc:sldMk cId="2768704418" sldId="601"/>
            <ac:picMk id="9" creationId="{24D6E3B0-5845-B890-C07A-4D6F059C130F}"/>
          </ac:picMkLst>
        </pc:picChg>
      </pc:sldChg>
      <pc:sldChg chg="addSp delSp modSp add mod modNotesTx">
        <pc:chgData name="pantelis balaouras" userId="25e8755020fc1734" providerId="LiveId" clId="{72C4E5CC-544E-4B6A-B189-3CD705B27CF8}" dt="2024-04-30T14:51:38.367" v="259" actId="14100"/>
        <pc:sldMkLst>
          <pc:docMk/>
          <pc:sldMk cId="1503787720" sldId="602"/>
        </pc:sldMkLst>
        <pc:spChg chg="add mod">
          <ac:chgData name="pantelis balaouras" userId="25e8755020fc1734" providerId="LiveId" clId="{72C4E5CC-544E-4B6A-B189-3CD705B27CF8}" dt="2024-04-30T14:51:20.400" v="255"/>
          <ac:spMkLst>
            <pc:docMk/>
            <pc:sldMk cId="1503787720" sldId="602"/>
            <ac:spMk id="3" creationId="{DF86837C-B90A-E2DA-79E2-4B3EA89C1CA7}"/>
          </ac:spMkLst>
        </pc:spChg>
        <pc:spChg chg="mod">
          <ac:chgData name="pantelis balaouras" userId="25e8755020fc1734" providerId="LiveId" clId="{72C4E5CC-544E-4B6A-B189-3CD705B27CF8}" dt="2024-04-30T14:51:38.367" v="259" actId="14100"/>
          <ac:spMkLst>
            <pc:docMk/>
            <pc:sldMk cId="1503787720" sldId="602"/>
            <ac:spMk id="5" creationId="{F56DC747-739E-5A0C-94B8-E8F8E974AC85}"/>
          </ac:spMkLst>
        </pc:spChg>
        <pc:picChg chg="del">
          <ac:chgData name="pantelis balaouras" userId="25e8755020fc1734" providerId="LiveId" clId="{72C4E5CC-544E-4B6A-B189-3CD705B27CF8}" dt="2024-04-30T14:51:19.759" v="254" actId="478"/>
          <ac:picMkLst>
            <pc:docMk/>
            <pc:sldMk cId="1503787720" sldId="602"/>
            <ac:picMk id="2" creationId="{22E70B03-7126-1B0C-05F9-2C1895BCD0C5}"/>
          </ac:picMkLst>
        </pc:picChg>
        <pc:picChg chg="add mod">
          <ac:chgData name="pantelis balaouras" userId="25e8755020fc1734" providerId="LiveId" clId="{72C4E5CC-544E-4B6A-B189-3CD705B27CF8}" dt="2024-04-30T14:51:20.400" v="255"/>
          <ac:picMkLst>
            <pc:docMk/>
            <pc:sldMk cId="1503787720" sldId="602"/>
            <ac:picMk id="4" creationId="{CAAF4FA2-B659-6869-00BA-19A568231FEA}"/>
          </ac:picMkLst>
        </pc:picChg>
      </pc:sldChg>
      <pc:sldChg chg="add del">
        <pc:chgData name="pantelis balaouras" userId="25e8755020fc1734" providerId="LiveId" clId="{72C4E5CC-544E-4B6A-B189-3CD705B27CF8}" dt="2024-05-08T16:03:17.908" v="260" actId="47"/>
        <pc:sldMkLst>
          <pc:docMk/>
          <pc:sldMk cId="4165322717" sldId="603"/>
        </pc:sldMkLst>
      </pc:sldChg>
      <pc:sldMasterChg chg="delSldLayout modSldLayout">
        <pc:chgData name="pantelis balaouras" userId="25e8755020fc1734" providerId="LiveId" clId="{72C4E5CC-544E-4B6A-B189-3CD705B27CF8}" dt="2024-04-30T14:29:37.903" v="126" actId="47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72C4E5CC-544E-4B6A-B189-3CD705B27CF8}" dt="2024-04-30T14:12:41.453" v="33" actId="20577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72C4E5CC-544E-4B6A-B189-3CD705B27CF8}" dt="2024-04-30T14:12:41.453" v="33" actId="20577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modSp mod">
          <pc:chgData name="pantelis balaouras" userId="25e8755020fc1734" providerId="LiveId" clId="{72C4E5CC-544E-4B6A-B189-3CD705B27CF8}" dt="2024-04-30T14:12:45.808" v="35" actId="20577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pantelis balaouras" userId="25e8755020fc1734" providerId="LiveId" clId="{72C4E5CC-544E-4B6A-B189-3CD705B27CF8}" dt="2024-04-30T14:12:45.808" v="35" actId="20577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</pc:sldLayoutChg>
        <pc:sldLayoutChg chg="modSp mod">
          <pc:chgData name="pantelis balaouras" userId="25e8755020fc1734" providerId="LiveId" clId="{72C4E5CC-544E-4B6A-B189-3CD705B27CF8}" dt="2024-04-30T14:12:50.942" v="37" actId="20577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pantelis balaouras" userId="25e8755020fc1734" providerId="LiveId" clId="{72C4E5CC-544E-4B6A-B189-3CD705B27CF8}" dt="2024-04-30T14:12:50.942" v="37" actId="20577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</pc:sldLayoutChg>
        <pc:sldLayoutChg chg="del">
          <pc:chgData name="pantelis balaouras" userId="25e8755020fc1734" providerId="LiveId" clId="{72C4E5CC-544E-4B6A-B189-3CD705B27CF8}" dt="2024-04-30T14:29:37.903" v="126" actId="47"/>
          <pc:sldLayoutMkLst>
            <pc:docMk/>
            <pc:sldMasterMk cId="1468923052" sldId="2147483648"/>
            <pc:sldLayoutMk cId="293209023" sldId="214748366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-6-9-12.org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2425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c319d6604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2c319d66040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2c319d66040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675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hlink"/>
                </a:solidFill>
                <a:hlinkClick r:id="rId3"/>
              </a:rPr>
              <a:t>https://www.3-6-9-12.org/</a:t>
            </a:r>
            <a:r>
              <a:rPr lang="en-US" sz="1200" dirty="0"/>
              <a:t>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2521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c2e018f572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g2c2e018f572_0_3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g2c2e018f572_0_3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c319d6604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g2c319d66040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g2c319d66040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c319d6604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g2c319d66040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9" name="Google Shape;429;g2c319d66040_0_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4725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23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32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79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25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7188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017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86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1934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c319d660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2c319d6604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g2c319d6604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custGeom>
            <a:avLst/>
            <a:gdLst>
              <a:gd name="connsiteX0" fmla="*/ 0 w 12192001"/>
              <a:gd name="connsiteY0" fmla="*/ 0 h 3787362"/>
              <a:gd name="connsiteX1" fmla="*/ 12192001 w 12192001"/>
              <a:gd name="connsiteY1" fmla="*/ 0 h 3787362"/>
              <a:gd name="connsiteX2" fmla="*/ 12192001 w 12192001"/>
              <a:gd name="connsiteY2" fmla="*/ 3787362 h 3787362"/>
              <a:gd name="connsiteX3" fmla="*/ 0 w 12192001"/>
              <a:gd name="connsiteY3" fmla="*/ 3787362 h 3787362"/>
              <a:gd name="connsiteX4" fmla="*/ 0 w 12192001"/>
              <a:gd name="connsiteY4" fmla="*/ 0 h 37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stroke="0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 w="9525">
            <a:noFill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9431835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5B9CD0-664A-1A57-5482-64081E3C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Εικόνα 5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AD8DA09-CA51-90FC-C37F-AA4EB941D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5.2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Aplicaciones sanitarias para las adicciones y el consumo de sustancias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4" name="Εικόνα 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36E9AEE-CF4B-71A4-5EBB-574F1E021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2E2C5BC-041B-E0DB-5C32-C01D4FD31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CA3CB49D-6037-D654-139D-27D28DCF05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5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.2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Aplicaciones sanitarias para las adicciones y el consumo de sustancias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8198CF2-91B3-6C1C-0A93-DC5CB01069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5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.2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Aplicaciones sanitarias para las adicciones y el consumo de sustancias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2e018f572_0_251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42" name="Google Shape;142;g2c2e018f572_0_25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35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families.google/intl/es_us/familylink/" TargetMode="External"/><Relationship Id="rId3" Type="http://schemas.openxmlformats.org/officeDocument/2006/relationships/hyperlink" Target="https://play.google.com/store/apps/details?id=com.zerodesktop.appdetox.qualitytime&amp;hl=es" TargetMode="External"/><Relationship Id="rId7" Type="http://schemas.openxmlformats.org/officeDocument/2006/relationships/hyperlink" Target="https://apps.apple.com/fr/app/website-app-blocker-freedom/id126978822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ay.google.com/store/apps/details?id=to.freedom.android2&amp;hl=fr&amp;gl=US" TargetMode="External"/><Relationship Id="rId5" Type="http://schemas.openxmlformats.org/officeDocument/2006/relationships/hyperlink" Target="https://apps.apple.com/es/app/focus-plant-concentracion/id1459096306" TargetMode="External"/><Relationship Id="rId10" Type="http://schemas.openxmlformats.org/officeDocument/2006/relationships/hyperlink" Target="https://moment-track-how-much-you-and-your-family-use-your-phone.appstor.io/" TargetMode="External"/><Relationship Id="rId4" Type="http://schemas.openxmlformats.org/officeDocument/2006/relationships/hyperlink" Target="https://play.google.com/store/apps/details?id=cc.forestapp&amp;hl=es_419" TargetMode="External"/><Relationship Id="rId9" Type="http://schemas.openxmlformats.org/officeDocument/2006/relationships/hyperlink" Target="https://apps.apple.com/fr/app/google-family-link/id115008520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dom.to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hyperlink" Target="https://play.google.com/store/apps/details?id=cc.forestapp&amp;hl=es_41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8JbaJGbCOo&amp;list=PLX-gWkCA0IP5AIu_sIV2SUeNNRRDjOJaw&amp;index=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hyperlink" Target="https://freedom.to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5.jpe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0.jpeg"/><Relationship Id="rId21" Type="http://schemas.openxmlformats.org/officeDocument/2006/relationships/image" Target="../media/image19.jpg"/><Relationship Id="rId7" Type="http://schemas.openxmlformats.org/officeDocument/2006/relationships/image" Target="../media/image12.jpe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freepik.com/vecteurs-libre/illustration-vectorielle-developpement-social-concept-abstrait-enfants-apprennent-competences-sociales-impact-positif-communication-reussie-reussite-professionnelle-metaphore-abstraite-education_11663914.htm#fromView=search&amp;page=1&amp;position=1&amp;uuid=b362f97a-24e5-444e-84d9-36ca13ac6af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reepik.com/" TargetMode="Externa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illustrations/center-centered-gears-visor-target-2064908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apps/details?id=com.EAGINsoftware.dejaloYa&amp;hl=es" TargetMode="External"/><Relationship Id="rId3" Type="http://schemas.openxmlformats.org/officeDocument/2006/relationships/image" Target="../media/image24.jpg"/><Relationship Id="rId7" Type="http://schemas.openxmlformats.org/officeDocument/2006/relationships/hyperlink" Target="https://smoke-free.softonic.com/iphon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ay.google.com/store/apps/details?id=com.portablepixels.smokefree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s://fr.freepik.com/vecteurs-libre/test-optimisation-applications-concepteur-ux-developpeur-interface-smartphone-personnage-dessin-anime-feminin-programmation-illustration-concept-application-telephone-mobile_11668376.htm#fromView=search&amp;page=1&amp;position=8&amp;uuid=3d45f8fb-b16d-4536-932b-27967e05e2d9" TargetMode="External"/><Relationship Id="rId9" Type="http://schemas.openxmlformats.org/officeDocument/2006/relationships/hyperlink" Target="https://apps.apple.com/es/app/quitnow/id48399493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s0du77wCJ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hyperlink" Target="https://www.youtube.com/@kwit-stopsmok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wit.app/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hyperlink" Target="https://play.google.com/store/apps/details?id=com.EAGINsoftware.dejaloYa&amp;hl=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22BC770-408C-50C8-126F-18790E99F2CB}"/>
              </a:ext>
            </a:extLst>
          </p:cNvPr>
          <p:cNvSpPr txBox="1">
            <a:spLocks/>
          </p:cNvSpPr>
          <p:nvPr/>
        </p:nvSpPr>
        <p:spPr>
          <a:xfrm>
            <a:off x="4310344" y="3513902"/>
            <a:ext cx="7843717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Módulo 5 - </a:t>
            </a:r>
            <a:r>
              <a:rPr lang="en-US" sz="3400" b="1" dirty="0">
                <a:solidFill>
                  <a:srgbClr val="C00000"/>
                </a:solidFill>
                <a:effectLst/>
                <a:latin typeface="+mj-lt"/>
              </a:rPr>
              <a:t>Sesión de </a:t>
            </a:r>
            <a:r>
              <a:rPr lang="en-US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formación experiencial </a:t>
            </a:r>
            <a:r>
              <a:rPr lang="en-US" sz="2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(5.2)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Aplicaciones sanitarias para las adicciones y el consumo de sustancias</a:t>
            </a:r>
            <a:endParaRPr lang="en-US" sz="34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7AD4A93-931E-A31D-52A4-60E47B032034}"/>
              </a:ext>
            </a:extLst>
          </p:cNvPr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08F5D6B-3FD6-2800-C5A1-3C9A7908BC37}"/>
              </a:ext>
            </a:extLst>
          </p:cNvPr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63E7FEB-73DF-67ED-3B6B-EFAC8BBCBDE5}"/>
              </a:ext>
            </a:extLst>
          </p:cNvPr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296058F-B1EF-E3C5-E1C3-C7D0F3D64C9C}"/>
              </a:ext>
            </a:extLst>
          </p:cNvPr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D1A44D9-A0E1-CEEC-8556-1AF31A36C35E}"/>
              </a:ext>
            </a:extLst>
          </p:cNvPr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72B88-FA84-AD45-BFBA-453D2E042006}"/>
              </a:ext>
            </a:extLst>
          </p:cNvPr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rgbClr val="ABC7F1"/>
                </a:solidFill>
              </a:rPr>
              <a:t>https://apps4health.eu/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49" y="5991490"/>
            <a:ext cx="12191695" cy="8695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54C3464-3C1E-988B-5CEF-75256340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FF0B65B-CBA5-9B67-090E-F3AF9A6A1A47}"/>
              </a:ext>
            </a:extLst>
          </p:cNvPr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96" y="1576370"/>
            <a:ext cx="1880187" cy="3365007"/>
          </a:xfrm>
          <a:prstGeom prst="rect">
            <a:avLst/>
          </a:prstGeom>
        </p:spPr>
      </p:pic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A1482017-CE48-BD3A-636F-4833CBAAF02A}"/>
              </a:ext>
            </a:extLst>
          </p:cNvPr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Ορθογώνιο 6">
            <a:extLst>
              <a:ext uri="{FF2B5EF4-FFF2-40B4-BE49-F238E27FC236}">
                <a16:creationId xmlns:a16="http://schemas.microsoft.com/office/drawing/2014/main" id="{CAD63FE0-D81D-FCE9-CCA7-3575A1CD6940}"/>
              </a:ext>
            </a:extLst>
          </p:cNvPr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Ορθογώνιο 7">
            <a:extLst>
              <a:ext uri="{FF2B5EF4-FFF2-40B4-BE49-F238E27FC236}">
                <a16:creationId xmlns:a16="http://schemas.microsoft.com/office/drawing/2014/main" id="{6C932FDB-0CEA-CF4D-38E2-9F9CD825E408}"/>
              </a:ext>
            </a:extLst>
          </p:cNvPr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9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Ορθογώνιο 8">
            <a:extLst>
              <a:ext uri="{FF2B5EF4-FFF2-40B4-BE49-F238E27FC236}">
                <a16:creationId xmlns:a16="http://schemas.microsoft.com/office/drawing/2014/main" id="{EF7D337B-3CF9-B720-8142-510959218B2D}"/>
              </a:ext>
            </a:extLst>
          </p:cNvPr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Ορθογώνιο 9">
            <a:extLst>
              <a:ext uri="{FF2B5EF4-FFF2-40B4-BE49-F238E27FC236}">
                <a16:creationId xmlns:a16="http://schemas.microsoft.com/office/drawing/2014/main" id="{CC1E6879-142D-AECE-94E7-214111DCC508}"/>
              </a:ext>
            </a:extLst>
          </p:cNvPr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" y="6394730"/>
            <a:ext cx="1862122" cy="4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997" y="1309138"/>
            <a:ext cx="2836043" cy="4947241"/>
          </a:xfrm>
          <a:prstGeom prst="rect">
            <a:avLst/>
          </a:prstGeom>
        </p:spPr>
      </p:pic>
      <p:sp>
        <p:nvSpPr>
          <p:cNvPr id="11" name="Τίτλος 3">
            <a:extLst>
              <a:ext uri="{FF2B5EF4-FFF2-40B4-BE49-F238E27FC236}">
                <a16:creationId xmlns:a16="http://schemas.microsoft.com/office/drawing/2014/main" id="{A7629070-6677-D581-7704-B335C225F11F}"/>
              </a:ext>
            </a:extLst>
          </p:cNvPr>
          <p:cNvSpPr txBox="1">
            <a:spLocks/>
          </p:cNvSpPr>
          <p:nvPr/>
        </p:nvSpPr>
        <p:spPr>
          <a:xfrm>
            <a:off x="547840" y="490720"/>
            <a:ext cx="11059692" cy="60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s-ES" dirty="0" smtClean="0"/>
              <a:t>Aplicación móvil Dejar de fumar ya 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519" y="1232937"/>
            <a:ext cx="2873150" cy="520850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294325" y="1806978"/>
            <a:ext cx="3757194" cy="31700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s-ES" sz="2000" dirty="0" smtClean="0"/>
              <a:t>Contiene consejos de la OMS</a:t>
            </a:r>
          </a:p>
          <a:p>
            <a:pPr marL="285750" indent="-285750" algn="l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s-ES" sz="2000" dirty="0" smtClean="0"/>
              <a:t>Chats con es fumadores</a:t>
            </a:r>
          </a:p>
          <a:p>
            <a:pPr marL="285750" indent="-285750" algn="l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s-ES" sz="2000" dirty="0" smtClean="0"/>
              <a:t>Consejos motivacionales</a:t>
            </a:r>
          </a:p>
          <a:p>
            <a:pPr marL="285750" indent="-285750" algn="l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s-ES" sz="2000" dirty="0" smtClean="0"/>
              <a:t>Ponte retos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80" y="178127"/>
            <a:ext cx="10515600" cy="893179"/>
          </a:xfrm>
        </p:spPr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5.2.2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>
                <a:solidFill>
                  <a:srgbClr val="C01E24"/>
                </a:solidFill>
              </a:rPr>
              <a:t>Información sobre la adicción a las pantallas</a:t>
            </a:r>
            <a:endParaRPr lang="el-GR" dirty="0">
              <a:solidFill>
                <a:srgbClr val="C01E24"/>
              </a:solidFill>
            </a:endParaRPr>
          </a:p>
        </p:txBody>
      </p:sp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C5781AFC-EA51-E64B-E5C6-14CF2B0BF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49" y="1201317"/>
            <a:ext cx="5026056" cy="48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1" y="2849843"/>
            <a:ext cx="6210548" cy="273383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2400" dirty="0"/>
              <a:t>Para explorar una aplicación específica de adicción a las pantallas de forma interactiva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Experimentar con las funcionalidades de la aplicación de forma práctica.</a:t>
            </a:r>
          </a:p>
          <a:p>
            <a:pPr lvl="0"/>
            <a:r>
              <a:rPr lang="en-US" sz="2400" dirty="0"/>
              <a:t>Compartir experiencias y lecciones aprendidas</a:t>
            </a:r>
          </a:p>
          <a:p>
            <a:pPr marL="0" lvl="0" indent="0">
              <a:buNone/>
            </a:pPr>
            <a:endParaRPr lang="el-GR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B106E-B6A0-33A9-A737-DF8637C41D1C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7502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2B5B33-8888-496F-8672-A89D5301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03" y="520602"/>
            <a:ext cx="11059692" cy="728162"/>
          </a:xfrm>
        </p:spPr>
        <p:txBody>
          <a:bodyPr>
            <a:normAutofit/>
          </a:bodyPr>
          <a:lstStyle/>
          <a:p>
            <a:r>
              <a:rPr lang="en-US" dirty="0"/>
              <a:t>Aplicaciones contra la adicción a las pantallas</a:t>
            </a:r>
            <a:endParaRPr lang="el-GR" dirty="0"/>
          </a:p>
        </p:txBody>
      </p:sp>
      <p:sp>
        <p:nvSpPr>
          <p:cNvPr id="5" name="Google Shape;567;g2c2bdeb7662_0_43">
            <a:extLst>
              <a:ext uri="{FF2B5EF4-FFF2-40B4-BE49-F238E27FC236}">
                <a16:creationId xmlns:a16="http://schemas.microsoft.com/office/drawing/2014/main" id="{98683E5C-EF61-A3DC-98A1-978F55318737}"/>
              </a:ext>
            </a:extLst>
          </p:cNvPr>
          <p:cNvSpPr txBox="1"/>
          <p:nvPr/>
        </p:nvSpPr>
        <p:spPr>
          <a:xfrm>
            <a:off x="8413739" y="384954"/>
            <a:ext cx="377826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*Algunas de estas aplicaciones son completamente gratuitas, mientras que otras tienen funciones de pago.</a:t>
            </a:r>
            <a:endParaRPr sz="1600" dirty="0"/>
          </a:p>
        </p:txBody>
      </p:sp>
      <p:graphicFrame>
        <p:nvGraphicFramePr>
          <p:cNvPr id="6" name="Google Shape;566;g2c2bdeb7662_0_43">
            <a:extLst>
              <a:ext uri="{FF2B5EF4-FFF2-40B4-BE49-F238E27FC236}">
                <a16:creationId xmlns:a16="http://schemas.microsoft.com/office/drawing/2014/main" id="{A1D9101E-8C0A-07F4-BBBC-46E3E6D08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7993134"/>
              </p:ext>
            </p:extLst>
          </p:nvPr>
        </p:nvGraphicFramePr>
        <p:xfrm>
          <a:off x="171153" y="1681638"/>
          <a:ext cx="11780592" cy="2941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4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/>
                        <a:t>Aplicaciones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Descripción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Enlace de descarga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Desintoxicación digital -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QualityTime</a:t>
                      </a:r>
                      <a:endParaRPr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Disponible en Android en inglés, francés, alemán, español, chino, japonés, coreano, portugués, ruso e italiano.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dirty="0">
                          <a:hlinkClick r:id="rId3"/>
                        </a:rPr>
                        <a:t>Android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fontAlgn="base" latinLnBrk="0"/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Forest：Mantente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Enfocado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-2286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Disponible en inglés, francés, alemán, español, chino, japonés, coreano, portugués, ruso, italiano, neerlandés, polaco, turco y árabe.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dirty="0">
                          <a:hlinkClick r:id="rId4"/>
                        </a:rPr>
                        <a:t>Android </a:t>
                      </a:r>
                      <a:r>
                        <a:rPr lang="en-US" sz="1200" dirty="0"/>
                        <a:t>- </a:t>
                      </a:r>
                      <a:r>
                        <a:rPr lang="en-US" sz="1200" u="sng" dirty="0">
                          <a:hlinkClick r:id="rId5"/>
                        </a:rPr>
                        <a:t>IOS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Libertad |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Bloquear distracciones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Disponible en inglés, francés, alemán, español, chino, japonés, coreano, portugués, ruso, italiano, neerlandés, polaco, turco y árabe.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hlinkClick r:id="rId6"/>
                        </a:rPr>
                        <a:t>Android </a:t>
                      </a:r>
                      <a:r>
                        <a:rPr lang="en-US" sz="1200"/>
                        <a:t>- </a:t>
                      </a:r>
                      <a:r>
                        <a:rPr lang="en-US" sz="1200" u="sng">
                          <a:hlinkClick r:id="rId7"/>
                        </a:rPr>
                        <a:t>IOS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Family Link de 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Google</a:t>
                      </a:r>
                      <a:endParaRPr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Esta aplicación permite a los padres gestionar el tiempo de pantalla de sus hijos en dispositivos Android. Está disponible en más de 40 idiomas.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dirty="0">
                          <a:hlinkClick r:id="rId8"/>
                        </a:rPr>
                        <a:t> Android </a:t>
                      </a:r>
                      <a:r>
                        <a:rPr lang="en-US" sz="1200" dirty="0"/>
                        <a:t>- </a:t>
                      </a:r>
                      <a:r>
                        <a:rPr lang="en-US" sz="1200" u="sng" dirty="0">
                          <a:hlinkClick r:id="rId9"/>
                        </a:rPr>
                        <a:t>IOS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Momento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Disponible en inglés, francés, alemán, español, chino, japonés, coreano, portugués y ruso.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dirty="0">
                          <a:hlinkClick r:id="rId10"/>
                        </a:rPr>
                        <a:t>IOS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7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25067-3FA7-BB34-36E1-D271E9D64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Descubrir</a:t>
            </a:r>
            <a:r>
              <a:rPr lang="en-US" dirty="0"/>
              <a:t> la </a:t>
            </a:r>
            <a:r>
              <a:rPr lang="en-US" dirty="0" err="1"/>
              <a:t>aplicación</a:t>
            </a:r>
            <a:r>
              <a:rPr lang="en-US" dirty="0"/>
              <a:t> </a:t>
            </a:r>
            <a:r>
              <a:rPr lang="en-US" dirty="0" err="1" smtClean="0"/>
              <a:t>móvil</a:t>
            </a:r>
            <a:r>
              <a:rPr lang="en-US" dirty="0" smtClean="0"/>
              <a:t> </a:t>
            </a:r>
            <a:r>
              <a:rPr lang="en-US" dirty="0" err="1" smtClean="0"/>
              <a:t>Forest：Mantente</a:t>
            </a:r>
            <a:r>
              <a:rPr lang="en-US" dirty="0" smtClean="0"/>
              <a:t> </a:t>
            </a:r>
            <a:r>
              <a:rPr lang="en-US" dirty="0" err="1"/>
              <a:t>Enfocado</a:t>
            </a:r>
            <a:r>
              <a:rPr lang="es-ES" dirty="0" smtClean="0"/>
              <a:t/>
            </a:r>
            <a:br>
              <a:rPr lang="es-ES" dirty="0" smtClean="0"/>
            </a:br>
            <a:endParaRPr lang="el-G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810" y="2265509"/>
            <a:ext cx="3049350" cy="326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c319d66040_0_100"/>
          <p:cNvSpPr txBox="1"/>
          <p:nvPr/>
        </p:nvSpPr>
        <p:spPr>
          <a:xfrm>
            <a:off x="309840" y="946460"/>
            <a:ext cx="88116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03864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C46A68D-F8FB-AD73-5A44-F2D6B4E2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68" y="652010"/>
            <a:ext cx="11059692" cy="605096"/>
          </a:xfrm>
        </p:spPr>
        <p:txBody>
          <a:bodyPr>
            <a:normAutofit/>
          </a:bodyPr>
          <a:lstStyle/>
          <a:p>
            <a:r>
              <a:rPr lang="es-ES" dirty="0" err="1"/>
              <a:t>Forest：Mantente</a:t>
            </a:r>
            <a:r>
              <a:rPr lang="es-ES" dirty="0"/>
              <a:t> Enfocado</a:t>
            </a:r>
            <a:endParaRPr lang="el-GR" dirty="0"/>
          </a:p>
        </p:txBody>
      </p:sp>
      <p:sp>
        <p:nvSpPr>
          <p:cNvPr id="421" name="Google Shape;421;g2c319d66040_0_100"/>
          <p:cNvSpPr txBox="1">
            <a:spLocks noGrp="1"/>
          </p:cNvSpPr>
          <p:nvPr>
            <p:ph idx="1"/>
          </p:nvPr>
        </p:nvSpPr>
        <p:spPr>
          <a:xfrm>
            <a:off x="309840" y="1372301"/>
            <a:ext cx="5405921" cy="236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Ficha</a:t>
            </a:r>
            <a:endParaRPr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g2c319d66040_0_100"/>
          <p:cNvSpPr/>
          <p:nvPr/>
        </p:nvSpPr>
        <p:spPr>
          <a:xfrm>
            <a:off x="9720457" y="62323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Libertad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g2c319d66040_0_100"/>
          <p:cNvSpPr txBox="1"/>
          <p:nvPr/>
        </p:nvSpPr>
        <p:spPr>
          <a:xfrm>
            <a:off x="309840" y="1834157"/>
            <a:ext cx="9266721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07009">
              <a:lnSpc>
                <a:spcPct val="115000"/>
              </a:lnSpc>
              <a:buClr>
                <a:srgbClr val="C01E24"/>
              </a:buClr>
              <a:buSzPts val="1700"/>
              <a:buFont typeface="Noto Sans Symbols"/>
              <a:buChar char="▪"/>
            </a:pPr>
            <a:r>
              <a:rPr lang="en-US" sz="1700" b="1" dirty="0" err="1"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dirty="0" err="1"/>
              <a:t>Forest：Mantente</a:t>
            </a:r>
            <a:r>
              <a:rPr lang="es-ES" dirty="0"/>
              <a:t> Enfocado</a:t>
            </a:r>
          </a:p>
          <a:p>
            <a:pPr marL="228600" lvl="0" indent="-207009">
              <a:lnSpc>
                <a:spcPct val="115000"/>
              </a:lnSpc>
              <a:buClr>
                <a:srgbClr val="C01E24"/>
              </a:buClr>
              <a:buSzPts val="1700"/>
              <a:buFont typeface="Noto Sans Symbols"/>
              <a:buChar char="▪"/>
            </a:pPr>
            <a:r>
              <a:rPr lang="en-US" sz="1700" b="1" dirty="0" err="1" smtClean="0">
                <a:latin typeface="Calibri"/>
                <a:ea typeface="Calibri"/>
                <a:cs typeface="Calibri"/>
                <a:sym typeface="Calibri"/>
              </a:rPr>
              <a:t>Propietario</a:t>
            </a:r>
            <a:r>
              <a:rPr lang="en-US" sz="1700" dirty="0">
                <a:ea typeface="Calibri"/>
                <a:cs typeface="Calibri"/>
                <a:sym typeface="Calibri"/>
              </a:rPr>
              <a:t>: </a:t>
            </a:r>
            <a:r>
              <a:rPr lang="en-US" sz="1700" dirty="0" err="1" smtClean="0">
                <a:ea typeface="Calibri"/>
                <a:cs typeface="Calibri"/>
                <a:sym typeface="Calibri"/>
              </a:rPr>
              <a:t>Seekrtech</a:t>
            </a:r>
            <a:endParaRPr sz="17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07009">
              <a:lnSpc>
                <a:spcPct val="115000"/>
              </a:lnSpc>
              <a:buClr>
                <a:srgbClr val="C01E24"/>
              </a:buClr>
              <a:buSzPts val="1700"/>
              <a:buFont typeface="Noto Sans Symbols"/>
              <a:buChar char="▪"/>
            </a:pPr>
            <a:r>
              <a:rPr lang="en-US" sz="1700" b="1" dirty="0" err="1" smtClean="0">
                <a:latin typeface="Calibri"/>
                <a:ea typeface="Calibri"/>
                <a:cs typeface="Calibri"/>
                <a:sym typeface="Calibri"/>
              </a:rPr>
              <a:t>Página</a:t>
            </a:r>
            <a:r>
              <a:rPr lang="en-US" sz="17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 dirty="0">
                <a:latin typeface="Calibri"/>
                <a:ea typeface="Calibri"/>
                <a:cs typeface="Calibri"/>
                <a:sym typeface="Calibri"/>
              </a:rPr>
              <a:t>web: </a:t>
            </a:r>
            <a:r>
              <a:rPr lang="en-US" sz="1700" b="1" dirty="0">
                <a:ea typeface="Calibri"/>
                <a:cs typeface="Calibri"/>
                <a:sym typeface="Calibri"/>
                <a:hlinkClick r:id="rId4"/>
              </a:rPr>
              <a:t>https://</a:t>
            </a:r>
            <a:r>
              <a:rPr lang="en-US" sz="1700" b="1" dirty="0" smtClean="0">
                <a:ea typeface="Calibri"/>
                <a:cs typeface="Calibri"/>
                <a:sym typeface="Calibri"/>
                <a:hlinkClick r:id="rId4"/>
              </a:rPr>
              <a:t>play.google.com/store/apps/details?id=cc.forestapp&amp;hl=es_419</a:t>
            </a:r>
            <a:endParaRPr lang="en-US" sz="1700" b="1" dirty="0">
              <a:ea typeface="Calibri"/>
              <a:cs typeface="Calibri"/>
              <a:sym typeface="Calibri"/>
            </a:endParaRPr>
          </a:p>
          <a:p>
            <a:pPr marL="228600" lvl="0" indent="-207009">
              <a:lnSpc>
                <a:spcPct val="115000"/>
              </a:lnSpc>
              <a:buClr>
                <a:srgbClr val="C01E24"/>
              </a:buClr>
              <a:buSzPts val="1700"/>
              <a:buFont typeface="Noto Sans Symbols"/>
              <a:buChar char="▪"/>
            </a:pPr>
            <a:r>
              <a:rPr lang="en-US" sz="1700" b="1" dirty="0" err="1" smtClean="0">
                <a:latin typeface="Calibri"/>
                <a:ea typeface="Calibri"/>
                <a:cs typeface="Calibri"/>
                <a:sym typeface="Calibri"/>
              </a:rPr>
              <a:t>Disponible</a:t>
            </a:r>
            <a:r>
              <a:rPr lang="en-US" sz="17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7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Apple App Store y Google Play Store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070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1700"/>
              <a:buFont typeface="Noto Sans Symbols"/>
              <a:buChar char="▪"/>
            </a:pPr>
            <a:r>
              <a:rPr lang="en-US" sz="1700" b="1" dirty="0" err="1">
                <a:latin typeface="Calibri"/>
                <a:ea typeface="Calibri"/>
                <a:cs typeface="Calibri"/>
                <a:sym typeface="Calibri"/>
              </a:rPr>
              <a:t>Aplicación</a:t>
            </a:r>
            <a:r>
              <a:rPr lang="en-US" sz="1700" b="1" dirty="0">
                <a:latin typeface="Calibri"/>
                <a:ea typeface="Calibri"/>
                <a:cs typeface="Calibri"/>
                <a:sym typeface="Calibri"/>
              </a:rPr>
              <a:t> utilizable </a:t>
            </a:r>
            <a:r>
              <a:rPr lang="en-US" sz="1700" b="1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7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latin typeface="Calibri"/>
                <a:ea typeface="Calibri"/>
                <a:cs typeface="Calibri"/>
                <a:sym typeface="Calibri"/>
              </a:rPr>
              <a:t>teléfonos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latin typeface="Calibri"/>
                <a:ea typeface="Calibri"/>
                <a:cs typeface="Calibri"/>
                <a:sym typeface="Calibri"/>
              </a:rPr>
              <a:t>inteligentes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700" dirty="0" err="1">
                <a:latin typeface="Calibri"/>
                <a:ea typeface="Calibri"/>
                <a:cs typeface="Calibri"/>
                <a:sym typeface="Calibri"/>
              </a:rPr>
              <a:t>tabletas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070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1700"/>
              <a:buFont typeface="Noto Sans Symbols"/>
              <a:buChar char="▪"/>
            </a:pPr>
            <a:r>
              <a:rPr lang="en-US" sz="1700" b="1" dirty="0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1700" b="1" dirty="0" err="1">
                <a:latin typeface="Calibri"/>
                <a:ea typeface="Calibri"/>
                <a:cs typeface="Calibri"/>
                <a:sym typeface="Calibri"/>
              </a:rPr>
              <a:t>aplicación</a:t>
            </a:r>
            <a:r>
              <a:rPr lang="en-US" sz="17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 dirty="0" err="1">
                <a:latin typeface="Calibri"/>
                <a:ea typeface="Calibri"/>
                <a:cs typeface="Calibri"/>
                <a:sym typeface="Calibri"/>
              </a:rPr>
              <a:t>requiere</a:t>
            </a:r>
            <a:r>
              <a:rPr lang="en-US" sz="17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 dirty="0" err="1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7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700" dirty="0" err="1">
                <a:latin typeface="Calibri"/>
                <a:ea typeface="Calibri"/>
                <a:cs typeface="Calibri"/>
                <a:sym typeface="Calibri"/>
              </a:rPr>
              <a:t>usuario</a:t>
            </a: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040" y="3829997"/>
            <a:ext cx="8683589" cy="2679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c319d66040_0_130"/>
          <p:cNvSpPr txBox="1"/>
          <p:nvPr/>
        </p:nvSpPr>
        <p:spPr>
          <a:xfrm>
            <a:off x="269200" y="697675"/>
            <a:ext cx="88116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 dirty="0">
              <a:solidFill>
                <a:srgbClr val="203864"/>
              </a:solidFill>
            </a:endParaRPr>
          </a:p>
        </p:txBody>
      </p:sp>
      <p:sp>
        <p:nvSpPr>
          <p:cNvPr id="433" name="Google Shape;433;g2c319d66040_0_130"/>
          <p:cNvSpPr/>
          <p:nvPr/>
        </p:nvSpPr>
        <p:spPr>
          <a:xfrm>
            <a:off x="969055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Libertad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2C46A68D-F8FB-AD73-5A44-F2D6B4E292D5}"/>
              </a:ext>
            </a:extLst>
          </p:cNvPr>
          <p:cNvSpPr txBox="1">
            <a:spLocks/>
          </p:cNvSpPr>
          <p:nvPr/>
        </p:nvSpPr>
        <p:spPr>
          <a:xfrm>
            <a:off x="153068" y="652010"/>
            <a:ext cx="11059692" cy="60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s-ES" smtClean="0"/>
              <a:t>Forest：Mantente Enfocado</a:t>
            </a:r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258" y="954558"/>
            <a:ext cx="2987299" cy="54259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775" y="1792333"/>
            <a:ext cx="3049350" cy="326268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663823" y="1864186"/>
            <a:ext cx="27166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1E24"/>
              </a:buClr>
              <a:buSzPts val="2000"/>
              <a:buFont typeface="Wingdings" panose="05000000000000000000" pitchFamily="2" charset="2"/>
              <a:buChar char="Ø"/>
            </a:pPr>
            <a:r>
              <a:rPr lang="es-ES" dirty="0">
                <a:latin typeface="Calibri"/>
                <a:ea typeface="Calibri"/>
                <a:cs typeface="Calibri"/>
              </a:rPr>
              <a:t>P</a:t>
            </a:r>
            <a:r>
              <a:rPr lang="es-ES" dirty="0" smtClean="0">
                <a:latin typeface="Calibri"/>
                <a:ea typeface="Calibri"/>
                <a:cs typeface="Calibri"/>
              </a:rPr>
              <a:t>ermite </a:t>
            </a:r>
            <a:r>
              <a:rPr lang="es-ES" dirty="0">
                <a:latin typeface="Calibri"/>
                <a:ea typeface="Calibri"/>
                <a:cs typeface="Calibri"/>
              </a:rPr>
              <a:t>poner temporizadores para concentrarte y te recuerda que dejes de mirar el </a:t>
            </a:r>
            <a:r>
              <a:rPr lang="es-ES" dirty="0" smtClean="0">
                <a:latin typeface="Calibri"/>
                <a:ea typeface="Calibri"/>
                <a:cs typeface="Calibri"/>
              </a:rPr>
              <a:t>móvil</a:t>
            </a:r>
          </a:p>
          <a:p>
            <a:pPr marL="285750" indent="-285750">
              <a:lnSpc>
                <a:spcPct val="150000"/>
              </a:lnSpc>
              <a:buClr>
                <a:srgbClr val="C01E24"/>
              </a:buClr>
              <a:buSzPts val="2000"/>
              <a:buFont typeface="Wingdings" panose="05000000000000000000" pitchFamily="2" charset="2"/>
              <a:buChar char="Ø"/>
            </a:pPr>
            <a:r>
              <a:rPr lang="es-ES" dirty="0" smtClean="0">
                <a:latin typeface="Calibri"/>
                <a:ea typeface="Calibri"/>
                <a:cs typeface="Calibri"/>
              </a:rPr>
              <a:t>Para acceder a algunas funciones debes pagar la versión </a:t>
            </a:r>
            <a:r>
              <a:rPr lang="es-ES" dirty="0" err="1" smtClean="0">
                <a:latin typeface="Calibri"/>
                <a:ea typeface="Calibri"/>
                <a:cs typeface="Calibri"/>
              </a:rPr>
              <a:t>premium</a:t>
            </a:r>
            <a:endParaRPr lang="es-ES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EF39F7-8513-9A20-8590-F75E6934D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843"/>
            <a:ext cx="11059692" cy="60509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474AF1"/>
                </a:solidFill>
              </a:rPr>
              <a:t>Actividad: ¡Hora de pasar a la acción!</a:t>
            </a:r>
            <a:endParaRPr lang="el-GR" sz="4400" dirty="0">
              <a:solidFill>
                <a:srgbClr val="474AF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9E5F91-7011-CAE4-3836-944318FDD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59" y="1760122"/>
            <a:ext cx="7554761" cy="4728546"/>
          </a:xfrm>
        </p:spPr>
        <p:txBody>
          <a:bodyPr>
            <a:no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Elija una aplicación </a:t>
            </a:r>
            <a:endParaRPr lang="en-US" b="1" dirty="0"/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Explora las diferentes funciones</a:t>
            </a: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Aplicar la sesión en 10-15 minutos</a:t>
            </a:r>
          </a:p>
          <a:p>
            <a:pPr marL="228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Tras finalizar la sesión:</a:t>
            </a:r>
          </a:p>
          <a:p>
            <a:pPr marL="11430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Compartir la experiencia</a:t>
            </a:r>
          </a:p>
          <a:p>
            <a:pPr marL="11430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Lecciones aprendidas</a:t>
            </a:r>
          </a:p>
          <a:p>
            <a:pPr marL="11430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Retos o dificultades </a:t>
            </a:r>
          </a:p>
          <a:p>
            <a:endParaRPr lang="el-GR" dirty="0"/>
          </a:p>
        </p:txBody>
      </p:sp>
      <p:sp>
        <p:nvSpPr>
          <p:cNvPr id="4" name="Google Shape;477;g2c319d66040_0_178">
            <a:extLst>
              <a:ext uri="{FF2B5EF4-FFF2-40B4-BE49-F238E27FC236}">
                <a16:creationId xmlns:a16="http://schemas.microsoft.com/office/drawing/2014/main" id="{2E4943D5-74CA-D6DB-D479-F2AB4197B427}"/>
              </a:ext>
            </a:extLst>
          </p:cNvPr>
          <p:cNvSpPr txBox="1">
            <a:spLocks/>
          </p:cNvSpPr>
          <p:nvPr/>
        </p:nvSpPr>
        <p:spPr>
          <a:xfrm>
            <a:off x="344639" y="1250722"/>
            <a:ext cx="8114400" cy="509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Font typeface="Wingdings" panose="05000000000000000000" pitchFamily="2" charset="2"/>
              <a:buNone/>
            </a:pPr>
            <a:r>
              <a:rPr lang="en-US" sz="252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Actividad</a:t>
            </a:r>
            <a:r>
              <a:rPr lang="en-US" sz="252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52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Elija</a:t>
            </a:r>
            <a:r>
              <a:rPr lang="en-US" sz="252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2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252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2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aplicación</a:t>
            </a:r>
            <a:endParaRPr lang="en-US"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Effective coworking. colleagues togetherness, workers collaboration, teamwork regulation. workflow efficiency increase. team members arranging mechanism.">
            <a:extLst>
              <a:ext uri="{FF2B5EF4-FFF2-40B4-BE49-F238E27FC236}">
                <a16:creationId xmlns:a16="http://schemas.microsoft.com/office/drawing/2014/main" id="{54FD42BC-A902-ADAF-9257-1D8A71760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80" y="1505422"/>
            <a:ext cx="4237378" cy="42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4BFA84-BAF1-AF59-691D-6F9F680DAFAD}"/>
              </a:ext>
            </a:extLst>
          </p:cNvPr>
          <p:cNvSpPr txBox="1"/>
          <p:nvPr/>
        </p:nvSpPr>
        <p:spPr>
          <a:xfrm>
            <a:off x="8828690" y="6488668"/>
            <a:ext cx="3234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 err="1">
                <a:hlinkClick r:id="rId4"/>
              </a:rPr>
              <a:t>Imagen de vectorjuice </a:t>
            </a:r>
            <a:r>
              <a:rPr lang="el-GR" sz="1200" dirty="0">
                <a:hlinkClick r:id="rId4"/>
              </a:rPr>
              <a:t>en </a:t>
            </a:r>
            <a:r>
              <a:rPr lang="el-GR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7687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="" xmlns:a16="http://schemas.microsoft.com/office/drawing/2014/main" xmlns:p16="http://schemas.microsoft.com/office/powerpoint/2015/main" xmlns:a14="http://schemas.microsoft.com/office/drawing/2010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="" xmlns:a16="http://schemas.microsoft.com/office/drawing/2014/main" xmlns:p16="http://schemas.microsoft.com/office/powerpoint/2015/main" xmlns:a14="http://schemas.microsoft.com/office/drawing/2010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2323213" cy="2323213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B4EC7FF-7919-4EE7-8992-C34F2E54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40474" y="2922021"/>
            <a:ext cx="503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dirty="0">
                <a:solidFill>
                  <a:srgbClr val="C01E24"/>
                </a:solidFill>
                <a:latin typeface="+mj-lt"/>
              </a:rPr>
              <a:t>¡Enhorabuena!</a:t>
            </a:r>
            <a:br>
              <a:rPr lang="en-US" sz="2800" dirty="0">
                <a:solidFill>
                  <a:srgbClr val="C01E24"/>
                </a:solidFill>
                <a:latin typeface="+mj-lt"/>
              </a:rPr>
            </a:br>
            <a:r>
              <a:rPr lang="en-US" sz="2800" dirty="0">
                <a:solidFill>
                  <a:srgbClr val="C01E24"/>
                </a:solidFill>
                <a:latin typeface="+mj-lt"/>
              </a:rPr>
              <a:t>Ha </a:t>
            </a:r>
            <a:r>
              <a:rPr lang="en-US" sz="2800">
                <a:solidFill>
                  <a:srgbClr val="C01E24"/>
                </a:solidFill>
                <a:latin typeface="+mj-lt"/>
              </a:rPr>
              <a:t>completado la </a:t>
            </a:r>
            <a:r>
              <a:rPr lang="en-GB" sz="2800" dirty="0">
                <a:solidFill>
                  <a:srgbClr val="C01E24"/>
                </a:solidFill>
                <a:latin typeface="+mj-lt"/>
              </a:rPr>
              <a:t>sesión </a:t>
            </a:r>
            <a:r>
              <a:rPr lang="en-GB" sz="2800">
                <a:solidFill>
                  <a:srgbClr val="C01E24"/>
                </a:solidFill>
                <a:latin typeface="+mj-lt"/>
              </a:rPr>
              <a:t>didáctica </a:t>
            </a:r>
            <a:r>
              <a:rPr lang="en-GB" sz="2800" dirty="0">
                <a:solidFill>
                  <a:srgbClr val="C01E24"/>
                </a:solidFill>
                <a:latin typeface="+mj-lt"/>
              </a:rPr>
              <a:t>de este </a:t>
            </a:r>
            <a:r>
              <a:rPr lang="en-US" sz="2800" dirty="0">
                <a:solidFill>
                  <a:srgbClr val="C01E24"/>
                </a:solidFill>
                <a:latin typeface="+mj-lt"/>
              </a:rPr>
              <a:t>módulo.</a:t>
            </a:r>
          </a:p>
        </p:txBody>
      </p:sp>
      <p:pic>
        <p:nvPicPr>
          <p:cNvPr id="2" name="Εικόνα 1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25F65A2C-3150-4B5A-D0EF-1CEBF92DC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7" y="934357"/>
            <a:ext cx="5598661" cy="143815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2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799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203864"/>
                </a:solidFill>
                <a:latin typeface="+mn-lt"/>
              </a:rPr>
              <a:t>Socios</a:t>
            </a:r>
            <a:endParaRPr lang="el-GR" sz="4800" b="1" dirty="0">
              <a:solidFill>
                <a:srgbClr val="203864"/>
              </a:solidFill>
              <a:latin typeface="+mn-lt"/>
            </a:endParaRP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F7993EA-D762-4081-AD93-A4C0BC4F2344}"/>
              </a:ext>
            </a:extLst>
          </p:cNvPr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EBF0675-ED45-44CD-A77E-619123297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678" y="1523553"/>
              <a:ext cx="1449043" cy="9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3FCD0E-FFB9-47FE-8DCC-7998946716D8}"/>
                </a:ext>
              </a:extLst>
            </p:cNvPr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WESTFALISCHE </a:t>
              </a:r>
              <a:r>
                <a:rPr lang="de-DE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HOCHSCHULE </a:t>
              </a: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GELSENKIRCHEN,</a:t>
              </a:r>
              <a:b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BOCHOLT, RECKLINGHAUSEN</a:t>
              </a:r>
            </a:p>
            <a:p>
              <a:pPr algn="ctr" fontAlgn="base"/>
              <a:r>
                <a:rPr lang="de-DE" sz="105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GELSENKIRCHEN, ALEMANIA</a:t>
              </a:r>
            </a:p>
            <a:p>
              <a:pPr algn="ctr" fontAlgn="base"/>
              <a:r>
                <a:rPr lang="de-DE" sz="105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4"/>
                </a:rPr>
                <a:t>www.w-hs.de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6D5137D-F25F-44D3-BFBD-6010E023BCA2}"/>
              </a:ext>
            </a:extLst>
          </p:cNvPr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B51B5F-7CC8-4F47-AF41-48413E15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079" y="1882706"/>
              <a:ext cx="25336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03AE03-98BA-484B-983A-314B79666527}"/>
                </a:ext>
              </a:extLst>
            </p:cNvPr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COORDINA ORGANIZACIÓN DE EMPRESAS Y</a:t>
              </a:r>
              <a:b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RECURSOS HUMANOS, S.L.</a:t>
              </a:r>
            </a:p>
            <a:p>
              <a:pPr algn="ctr" fontAlgn="base"/>
              <a:r>
                <a:rPr lang="es-E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6"/>
                </a:rPr>
                <a:t>coordina-oerh.com</a:t>
              </a:r>
              <a:endParaRPr lang="es-E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ADA3E3C0-7761-48E5-B929-2F7D24AC3893}"/>
              </a:ext>
            </a:extLst>
          </p:cNvPr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1DD90C8-6291-4D9B-8637-04AA834BD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703" y="2919412"/>
              <a:ext cx="25431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35F80-D7C4-4C20-8069-672536C8B9F7}"/>
                </a:ext>
              </a:extLst>
            </p:cNvPr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b-NO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PROLEPSIS</a:t>
              </a:r>
            </a:p>
            <a:p>
              <a:pPr algn="ctr" fontAlgn="base"/>
              <a: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  <a:t>ATENAS, GRECIA</a:t>
              </a:r>
              <a:b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</a:br>
              <a:r>
                <a:rPr lang="nb-NO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8"/>
                </a:rPr>
                <a:t>www.prolepsis.gr</a:t>
              </a:r>
              <a:endParaRPr lang="nb-NO" sz="1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A4EB7248-55A7-4CAC-ABDD-957EF148A710}"/>
              </a:ext>
            </a:extLst>
          </p:cNvPr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0073D6C2-F7D2-40B0-B531-A2775F3CC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23" y="3160643"/>
              <a:ext cx="254317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635EB-D97A-43D7-8FC1-83506650286B}"/>
                </a:ext>
              </a:extLst>
            </p:cNvPr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UNIVERSIDAD DE VALENCIA</a:t>
              </a:r>
            </a:p>
            <a:p>
              <a:pPr algn="ctr" fontAlgn="base"/>
              <a:r>
                <a:rPr lang="es-ES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0"/>
                </a:rPr>
                <a:t>www.uv.es</a:t>
              </a:r>
              <a:endParaRPr lang="es-E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7876E123-A23E-4A02-9006-CDB2AF14482D}"/>
              </a:ext>
            </a:extLst>
          </p:cNvPr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C6D6E4FC-B9EE-4D42-A9D4-96828725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32" y="3531206"/>
              <a:ext cx="2543175" cy="102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07390-D163-4215-8EC2-A0556358021F}"/>
                </a:ext>
              </a:extLst>
            </p:cNvPr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n-NO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media k GmbH</a:t>
              </a:r>
            </a:p>
            <a:p>
              <a:pPr algn="ctr" fontAlgn="base"/>
              <a:r>
                <a:rPr lang="nn-NO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Bad Mergentheim, ALEMANIA</a:t>
              </a:r>
            </a:p>
            <a:p>
              <a:pPr algn="ctr" fontAlgn="base"/>
              <a:r>
                <a:rPr lang="nn-NO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2"/>
                </a:rPr>
                <a:t>www.media-k.eu</a:t>
              </a:r>
              <a:endParaRPr lang="nn-NO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035DA438-FD53-44DC-8C2E-0859E5BA3DDC}"/>
              </a:ext>
            </a:extLst>
          </p:cNvPr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196C504-2EAF-4F15-B589-4ED26D145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178" y="2976204"/>
              <a:ext cx="1962150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D61BF-B07B-4EDE-A244-E2458C80016E}"/>
                </a:ext>
              </a:extLst>
            </p:cNvPr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OXFAM ITALIA INTERCULTURA</a:t>
              </a:r>
            </a:p>
            <a:p>
              <a:pPr algn="ctr" fontAlgn="base"/>
              <a:r>
                <a:rPr lang="en-U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AREZZO, ITALIA</a:t>
              </a:r>
            </a:p>
            <a:p>
              <a:pPr algn="ctr" fontAlgn="base"/>
              <a:r>
                <a:rPr lang="en-U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4"/>
                </a:rPr>
                <a:t>www.oxfamitalia.org/</a:t>
              </a:r>
              <a:endParaRPr lang="en-U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606473-841C-6846-8375-A32E5D94D2BE}"/>
              </a:ext>
            </a:extLst>
          </p:cNvPr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CONEXIONES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ATENAS, GRECIA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5"/>
              </a:rPr>
              <a:t>www.connexions.gr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C328D1D-57E9-1ABD-8D34-33836EEE8C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861" y="4109931"/>
            <a:ext cx="2083037" cy="132256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47138B-334B-E841-E5BA-9682B4E5D6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354" y="4519731"/>
            <a:ext cx="2158782" cy="886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B2B33-5CAB-703B-C0A4-A981582EB252}"/>
              </a:ext>
            </a:extLst>
          </p:cNvPr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dirty="0">
                <a:solidFill>
                  <a:srgbClr val="203864"/>
                </a:solidFill>
                <a:latin typeface="Roboto" panose="02000000000000000000" pitchFamily="2" charset="0"/>
              </a:rPr>
              <a:t>AMSED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ESTRASBURGO, FRANCIA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8"/>
              </a:rPr>
              <a:t>www.amsed.fr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F4687-D587-65C7-AC09-7F96E55492C1}"/>
              </a:ext>
            </a:extLst>
          </p:cNvPr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RESET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CHIPRE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9"/>
              </a:rPr>
              <a:t>www.resetcy.com 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8" name="Εικόνα 27" descr="Εικόνα που περιέχει γραφικά, κείμενο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81FDD7D-F391-A994-0CA6-E7E75329E9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02" y="3609276"/>
            <a:ext cx="2687298" cy="81253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2B15278-B3B1-4441-49D1-1E5070FDB0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0" y="1608940"/>
            <a:ext cx="2543175" cy="1038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487AA3-D374-17D8-7600-1C465748AD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49707" y="1129701"/>
            <a:ext cx="1971950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5400" dirty="0"/>
              <a:t>Sesión didáctica:  Contenido</a:t>
            </a:r>
            <a:endParaRPr lang="el-GR" sz="5400" dirty="0"/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AE1B409-01AB-8B54-F592-C862F4DA8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sp>
        <p:nvSpPr>
          <p:cNvPr id="2" name="Google Shape;163;p3">
            <a:extLst>
              <a:ext uri="{FF2B5EF4-FFF2-40B4-BE49-F238E27FC236}">
                <a16:creationId xmlns:a16="http://schemas.microsoft.com/office/drawing/2014/main" id="{AA2C6D42-14E7-0319-5A85-B95B7C56FD00}"/>
              </a:ext>
            </a:extLst>
          </p:cNvPr>
          <p:cNvSpPr txBox="1"/>
          <p:nvPr/>
        </p:nvSpPr>
        <p:spPr>
          <a:xfrm>
            <a:off x="272729" y="2385752"/>
            <a:ext cx="11117480" cy="461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Conocimientos </a:t>
            </a:r>
            <a:r>
              <a:rPr lang="en-US" sz="24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generales </a:t>
            </a:r>
            <a:r>
              <a:rPr lang="en-US" sz="24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sobre</a:t>
            </a:r>
            <a:r>
              <a:rPr lang="en-US" sz="24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el consumo de sustancias y la adicción a las pantallas</a:t>
            </a:r>
            <a:endParaRPr sz="2400" b="0" i="0" u="sng" strike="noStrike" cap="none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64;p3">
            <a:extLst>
              <a:ext uri="{FF2B5EF4-FFF2-40B4-BE49-F238E27FC236}">
                <a16:creationId xmlns:a16="http://schemas.microsoft.com/office/drawing/2014/main" id="{36BF3917-4490-B7EF-ED5A-8A191BCBBF32}"/>
              </a:ext>
            </a:extLst>
          </p:cNvPr>
          <p:cNvSpPr txBox="1"/>
          <p:nvPr/>
        </p:nvSpPr>
        <p:spPr>
          <a:xfrm>
            <a:off x="249127" y="3048137"/>
            <a:ext cx="6405673" cy="461665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Información sobre el consumo de tabaco</a:t>
            </a:r>
            <a:endParaRPr sz="2400" b="0" i="0" u="sng" strike="noStrike" cap="none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65;p3">
            <a:extLst>
              <a:ext uri="{FF2B5EF4-FFF2-40B4-BE49-F238E27FC236}">
                <a16:creationId xmlns:a16="http://schemas.microsoft.com/office/drawing/2014/main" id="{AF8B20E0-61E8-C6E8-F7A0-DB3BD7803B7C}"/>
              </a:ext>
            </a:extLst>
          </p:cNvPr>
          <p:cNvSpPr txBox="1"/>
          <p:nvPr/>
        </p:nvSpPr>
        <p:spPr>
          <a:xfrm>
            <a:off x="249127" y="3673984"/>
            <a:ext cx="6405673" cy="461665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 action="ppaction://hlinksldjump"/>
              </a:rPr>
              <a:t>Información sobre la adicción a las pantallas</a:t>
            </a:r>
            <a:endParaRPr sz="2400" b="0" i="0" u="sng" strike="noStrike" cap="none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0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Objetivos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931781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Aplicaciones sanitarias para adicciones y consumo de sustancias 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26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5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1" y="2360644"/>
            <a:ext cx="7900200" cy="3645021"/>
          </a:xfrm>
        </p:spPr>
        <p:txBody>
          <a:bodyPr>
            <a:normAutofit/>
          </a:bodyPr>
          <a:lstStyle/>
          <a:p>
            <a:r>
              <a:rPr lang="en-US" dirty="0"/>
              <a:t>Descubra aplicaciones que le ayudarán a dejar de fumar y reducir la adicción a las pantallas</a:t>
            </a:r>
          </a:p>
          <a:p>
            <a:r>
              <a:rPr lang="en-US" dirty="0"/>
              <a:t>Identificar las principales actividades necesarias para establecer mejores hábitos de salud y cómo estas aplicaciones pueden contribuir a ello.</a:t>
            </a:r>
          </a:p>
          <a:p>
            <a:r>
              <a:rPr lang="en-US" dirty="0"/>
              <a:t>Comprender los principales conceptos relacionados con las aplicaciones sanitarias y su utilidad para los inmigrantes.</a:t>
            </a:r>
          </a:p>
          <a:p>
            <a:r>
              <a:rPr lang="en-US" dirty="0"/>
              <a:t>Desarrollar competencias digitales y familiarizarse con el uso de apps específicas de salud.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6837C-B90A-E2DA-79E2-4B3EA89C1CA7}"/>
              </a:ext>
            </a:extLst>
          </p:cNvPr>
          <p:cNvSpPr txBox="1"/>
          <p:nvPr/>
        </p:nvSpPr>
        <p:spPr>
          <a:xfrm>
            <a:off x="9145699" y="6226777"/>
            <a:ext cx="38798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Fuente: Imagen de </a:t>
            </a:r>
            <a:r>
              <a:rPr lang="en-US" sz="1400" dirty="0" err="1">
                <a:hlinkClick r:id="rId3"/>
              </a:rPr>
              <a:t>nuraghies </a:t>
            </a:r>
            <a:r>
              <a:rPr lang="en-US" sz="1400" dirty="0">
                <a:hlinkClick r:id="rId3"/>
              </a:rPr>
              <a:t>en </a:t>
            </a:r>
            <a:r>
              <a:rPr lang="en-US" sz="1400" dirty="0" err="1">
                <a:hlinkClick r:id="rId3"/>
              </a:rPr>
              <a:t>Freepik</a:t>
            </a:r>
            <a:endParaRPr lang="el-GR" sz="1400" dirty="0"/>
          </a:p>
        </p:txBody>
      </p:sp>
      <p:pic>
        <p:nvPicPr>
          <p:cNvPr id="4" name="Google Shape;479;g2c319d66040_0_178">
            <a:extLst>
              <a:ext uri="{FF2B5EF4-FFF2-40B4-BE49-F238E27FC236}">
                <a16:creationId xmlns:a16="http://schemas.microsoft.com/office/drawing/2014/main" id="{CAAF4FA2-B659-6869-00BA-19A568231F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7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Competencias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8" y="348995"/>
            <a:ext cx="7044276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Aplicaciones sanitarias para adicciones y consumo de sustancias 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26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5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616322"/>
            <a:ext cx="6314063" cy="3389344"/>
          </a:xfrm>
        </p:spPr>
        <p:txBody>
          <a:bodyPr/>
          <a:lstStyle/>
          <a:p>
            <a:r>
              <a:rPr lang="en-US" dirty="0"/>
              <a:t>Definición de lo que son las apps sobre consumo de sustancias y adicciones</a:t>
            </a:r>
          </a:p>
          <a:p>
            <a:r>
              <a:rPr lang="en-US" dirty="0"/>
              <a:t>Explicación de cómo las apps sobre consumo de sustancias y adicciones pueden ayudar a mejorar la calidad de vida y la salud.</a:t>
            </a:r>
          </a:p>
          <a:p>
            <a:r>
              <a:rPr lang="en-US" dirty="0"/>
              <a:t>Familiarización y capacidad para navegar por distintas aplicaciones de salud e integrarlas en la vida cotidiana. </a:t>
            </a:r>
          </a:p>
        </p:txBody>
      </p:sp>
      <p:sp>
        <p:nvSpPr>
          <p:cNvPr id="4" name="Google Shape;191;g2c07f5df07d_0_263">
            <a:extLst>
              <a:ext uri="{FF2B5EF4-FFF2-40B4-BE49-F238E27FC236}">
                <a16:creationId xmlns:a16="http://schemas.microsoft.com/office/drawing/2014/main" id="{6484D6E5-B824-5A05-54BF-501A66111AC3}"/>
              </a:ext>
            </a:extLst>
          </p:cNvPr>
          <p:cNvSpPr/>
          <p:nvPr/>
        </p:nvSpPr>
        <p:spPr>
          <a:xfrm>
            <a:off x="969055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90;g2c07f5df07d_0_263">
            <a:extLst>
              <a:ext uri="{FF2B5EF4-FFF2-40B4-BE49-F238E27FC236}">
                <a16:creationId xmlns:a16="http://schemas.microsoft.com/office/drawing/2014/main" id="{97044F86-B613-C4A7-C67B-1B403B40310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9128" t="10193" r="8041" b="10723"/>
          <a:stretch/>
        </p:blipFill>
        <p:spPr>
          <a:xfrm>
            <a:off x="7570694" y="1842247"/>
            <a:ext cx="4621306" cy="4163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0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7B5F5D39-63E4-97FA-CB3E-B07C7F1E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62" y="1079999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5.2.1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>
                <a:solidFill>
                  <a:srgbClr val="C01E24"/>
                </a:solidFill>
              </a:rPr>
              <a:t>Uso interactivo de aplicaciones para dejar de fumar 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239" y="2849843"/>
            <a:ext cx="5866709" cy="255873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Explorar de forma interactiva una aplicación específica para dejar de fumar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Experimentar con las funcionalidades de la aplicación de forma práctica</a:t>
            </a:r>
          </a:p>
          <a:p>
            <a:r>
              <a:rPr lang="en-US" sz="2400" dirty="0"/>
              <a:t>Compartir experiencias y lecciones aprendidas </a:t>
            </a:r>
          </a:p>
          <a:p>
            <a:pPr marL="0">
              <a:lnSpc>
                <a:spcPct val="120000"/>
              </a:lnSpc>
              <a:spcBef>
                <a:spcPts val="600"/>
              </a:spcBef>
              <a:buNone/>
            </a:pPr>
            <a:endParaRPr lang="el-GR" sz="2000" dirty="0"/>
          </a:p>
        </p:txBody>
      </p:sp>
      <p:sp>
        <p:nvSpPr>
          <p:cNvPr id="3" name="Ορθογώνιο 1">
            <a:extLst>
              <a:ext uri="{FF2B5EF4-FFF2-40B4-BE49-F238E27FC236}">
                <a16:creationId xmlns:a16="http://schemas.microsoft.com/office/drawing/2014/main" id="{EA9363C4-D47D-BD9C-4A8E-EF038C4C1F39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</a:t>
            </a:r>
            <a:r>
              <a:rPr lang="en-US" sz="1200" dirty="0"/>
              <a:t> 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1E1AB4-D93A-2C4A-19C1-0897939DFA96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6"/>
              </a:rPr>
              <a:t>Diseñado por </a:t>
            </a:r>
            <a:r>
              <a:rPr lang="en-US" sz="1200" dirty="0" err="1">
                <a:hlinkClick r:id="rId6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6160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55;g2c2bdeb7662_0_21">
            <a:extLst>
              <a:ext uri="{FF2B5EF4-FFF2-40B4-BE49-F238E27FC236}">
                <a16:creationId xmlns:a16="http://schemas.microsoft.com/office/drawing/2014/main" id="{6E992AC8-9E61-427C-6184-B33486BC97A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6600" y="135075"/>
            <a:ext cx="1071282" cy="11308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8E09485E-6BD4-1224-41E3-527AD6FD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76" y="458228"/>
            <a:ext cx="11059692" cy="728162"/>
          </a:xfrm>
        </p:spPr>
        <p:txBody>
          <a:bodyPr>
            <a:normAutofit/>
          </a:bodyPr>
          <a:lstStyle/>
          <a:p>
            <a:r>
              <a:rPr lang="en-US" dirty="0"/>
              <a:t>Aplicaciones para dejar de fumar </a:t>
            </a:r>
            <a:endParaRPr lang="el-GR" dirty="0"/>
          </a:p>
        </p:txBody>
      </p:sp>
      <p:sp>
        <p:nvSpPr>
          <p:cNvPr id="5" name="Google Shape;558;g2c2bdeb7662_0_21">
            <a:extLst>
              <a:ext uri="{FF2B5EF4-FFF2-40B4-BE49-F238E27FC236}">
                <a16:creationId xmlns:a16="http://schemas.microsoft.com/office/drawing/2014/main" id="{805F8DEC-B854-5458-8B33-0B5AFE003455}"/>
              </a:ext>
            </a:extLst>
          </p:cNvPr>
          <p:cNvSpPr txBox="1">
            <a:spLocks/>
          </p:cNvSpPr>
          <p:nvPr/>
        </p:nvSpPr>
        <p:spPr>
          <a:xfrm>
            <a:off x="224942" y="6457484"/>
            <a:ext cx="6285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***</a:t>
            </a:r>
            <a:r>
              <a:rPr lang="en-US" sz="1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Algunas</a:t>
            </a:r>
            <a:r>
              <a:rPr lang="en-US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estas</a:t>
            </a:r>
            <a:r>
              <a:rPr lang="en-US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aplicaciones</a:t>
            </a:r>
            <a:r>
              <a:rPr lang="en-US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son </a:t>
            </a:r>
            <a:r>
              <a:rPr lang="en-US" sz="1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completamente</a:t>
            </a:r>
            <a:r>
              <a:rPr lang="en-US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gratuitas</a:t>
            </a:r>
            <a:r>
              <a:rPr lang="en-US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mientras</a:t>
            </a:r>
            <a:r>
              <a:rPr lang="en-US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otras</a:t>
            </a:r>
            <a:r>
              <a:rPr lang="en-US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tienen</a:t>
            </a:r>
            <a:r>
              <a:rPr lang="en-US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funciones</a:t>
            </a:r>
            <a:r>
              <a:rPr lang="en-US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pago</a:t>
            </a:r>
            <a:r>
              <a:rPr lang="en-US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300" strike="sng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9;g2c2bdeb7662_0_21">
            <a:extLst>
              <a:ext uri="{FF2B5EF4-FFF2-40B4-BE49-F238E27FC236}">
                <a16:creationId xmlns:a16="http://schemas.microsoft.com/office/drawing/2014/main" id="{EB96A5A6-B5C9-2F7B-9F4D-CD4882A5F39F}"/>
              </a:ext>
            </a:extLst>
          </p:cNvPr>
          <p:cNvSpPr/>
          <p:nvPr/>
        </p:nvSpPr>
        <p:spPr>
          <a:xfrm>
            <a:off x="9663663" y="6460380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E30151E-A265-7EE2-A9C9-FBD2619B6F20}"/>
              </a:ext>
            </a:extLst>
          </p:cNvPr>
          <p:cNvSpPr/>
          <p:nvPr/>
        </p:nvSpPr>
        <p:spPr>
          <a:xfrm>
            <a:off x="8412480" y="-3932"/>
            <a:ext cx="3778261" cy="382602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5.1.4 Uso interactivo de aplicaciones sanitarias 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Google Shape;557;g2c2bdeb7662_0_21">
            <a:extLst>
              <a:ext uri="{FF2B5EF4-FFF2-40B4-BE49-F238E27FC236}">
                <a16:creationId xmlns:a16="http://schemas.microsoft.com/office/drawing/2014/main" id="{E0E987CB-9724-A07B-BA31-6EE841C6A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628333"/>
              </p:ext>
            </p:extLst>
          </p:nvPr>
        </p:nvGraphicFramePr>
        <p:xfrm>
          <a:off x="455036" y="1404956"/>
          <a:ext cx="11076564" cy="26090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21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4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21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Aplicaciones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err="1"/>
                        <a:t>Descripción</a:t>
                      </a:r>
                      <a:endParaRPr sz="1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Enlace de descarga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9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Dejar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</a:rPr>
                        <a:t>fumar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</a:rPr>
                        <a:t>ya</a:t>
                      </a:r>
                      <a:endParaRPr sz="1400" b="1" dirty="0">
                        <a:solidFill>
                          <a:srgbClr val="1F1F1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 err="1" smtClean="0"/>
                        <a:t>Smoke</a:t>
                      </a:r>
                      <a:r>
                        <a:rPr lang="es-ES" sz="1400" dirty="0" smtClean="0"/>
                        <a:t> Free te ayuda a vivir sin cigarrillos,</a:t>
                      </a:r>
                      <a:r>
                        <a:rPr lang="es-ES" sz="1400" baseline="0" dirty="0" smtClean="0"/>
                        <a:t> te muestra desde hace cuánto tiempo eres Libre de Humo, cuánto dinero en ese período has ahorrado y cuánto tiempo de vida con ello has ganado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dirty="0">
                          <a:solidFill>
                            <a:schemeClr val="hlink"/>
                          </a:solidFill>
                          <a:hlinkClick r:id="rId6"/>
                        </a:rPr>
                        <a:t>Android </a:t>
                      </a:r>
                      <a:r>
                        <a:rPr lang="en-US" sz="1400" dirty="0"/>
                        <a:t>- </a:t>
                      </a:r>
                      <a:r>
                        <a:rPr lang="en-US" sz="1400" u="sng" dirty="0">
                          <a:solidFill>
                            <a:schemeClr val="hlink"/>
                          </a:solidFill>
                          <a:hlinkClick r:id="rId7"/>
                        </a:rPr>
                        <a:t>IOS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6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err="1"/>
                        <a:t>¡Déjalo ya</a:t>
                      </a:r>
                      <a:r>
                        <a:rPr lang="en-US" sz="1400" b="1" dirty="0"/>
                        <a:t>!</a:t>
                      </a:r>
                      <a:endParaRPr sz="1400" b="1" dirty="0">
                        <a:solidFill>
                          <a:srgbClr val="1F1F1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Esta aplicación es sencilla y fácil de usar. Ofrece seguimiento de los progresos, asesoramiento y apoyo.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dirty="0">
                          <a:solidFill>
                            <a:schemeClr val="hlink"/>
                          </a:solidFill>
                          <a:hlinkClick r:id="rId8"/>
                        </a:rPr>
                        <a:t>Android </a:t>
                      </a:r>
                      <a:r>
                        <a:rPr lang="en-US" sz="1400" dirty="0"/>
                        <a:t>- </a:t>
                      </a:r>
                      <a:r>
                        <a:rPr lang="en-US" sz="1400" u="sng" dirty="0">
                          <a:solidFill>
                            <a:schemeClr val="hlink"/>
                          </a:solidFill>
                          <a:hlinkClick r:id="rId9"/>
                        </a:rPr>
                        <a:t>IOS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311" y="4292193"/>
            <a:ext cx="2428370" cy="216818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8728" y="4310360"/>
            <a:ext cx="2047503" cy="18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34AC1C-5D8E-0ED3-7458-2D385962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Descubrir</a:t>
            </a:r>
            <a:r>
              <a:rPr lang="en-US" dirty="0"/>
              <a:t> la </a:t>
            </a:r>
            <a:r>
              <a:rPr lang="en-US" dirty="0" err="1"/>
              <a:t>aplicación</a:t>
            </a:r>
            <a:r>
              <a:rPr lang="en-US" dirty="0"/>
              <a:t> </a:t>
            </a:r>
            <a:r>
              <a:rPr lang="en-US" dirty="0" err="1"/>
              <a:t>móvil</a:t>
            </a:r>
            <a:r>
              <a:rPr lang="en-US" dirty="0"/>
              <a:t> </a:t>
            </a:r>
            <a:r>
              <a:rPr lang="en-US" dirty="0" err="1"/>
              <a:t>Dejar</a:t>
            </a:r>
            <a:r>
              <a:rPr lang="en-US" dirty="0"/>
              <a:t> de </a:t>
            </a:r>
            <a:r>
              <a:rPr lang="en-US" dirty="0" err="1"/>
              <a:t>fumar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5" name="Google Shape;302;g2c1a07b236b_0_117">
            <a:extLst>
              <a:ext uri="{FF2B5EF4-FFF2-40B4-BE49-F238E27FC236}">
                <a16:creationId xmlns:a16="http://schemas.microsoft.com/office/drawing/2014/main" id="{7B16C557-3CD7-4D8D-AA4E-12B125D12F00}"/>
              </a:ext>
            </a:extLst>
          </p:cNvPr>
          <p:cNvSpPr/>
          <p:nvPr/>
        </p:nvSpPr>
        <p:spPr>
          <a:xfrm>
            <a:off x="969055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Kwit - Stop smoking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343" y="1808162"/>
            <a:ext cx="4626737" cy="418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A7629070-6677-D581-7704-B335C225F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203864"/>
                </a:solidFill>
              </a:rPr>
              <a:t>Aplicación</a:t>
            </a:r>
            <a:r>
              <a:rPr lang="en-US" sz="2800" b="1" dirty="0">
                <a:solidFill>
                  <a:srgbClr val="203864"/>
                </a:solidFill>
              </a:rPr>
              <a:t> </a:t>
            </a:r>
            <a:r>
              <a:rPr lang="en-US" sz="2800" b="1" dirty="0" err="1" smtClean="0">
                <a:solidFill>
                  <a:srgbClr val="203864"/>
                </a:solidFill>
              </a:rPr>
              <a:t>móvil</a:t>
            </a:r>
            <a:r>
              <a:rPr lang="en-US" sz="2800" b="1" dirty="0" smtClean="0">
                <a:solidFill>
                  <a:srgbClr val="203864"/>
                </a:solidFill>
              </a:rPr>
              <a:t> </a:t>
            </a:r>
            <a:r>
              <a:rPr lang="en-US" dirty="0" err="1"/>
              <a:t>Dejar</a:t>
            </a:r>
            <a:r>
              <a:rPr lang="en-US" dirty="0"/>
              <a:t> de </a:t>
            </a:r>
            <a:r>
              <a:rPr lang="en-US" dirty="0" err="1"/>
              <a:t>fumar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sz="2800" b="1" dirty="0" smtClean="0">
                <a:solidFill>
                  <a:srgbClr val="203864"/>
                </a:solidFill>
              </a:rPr>
              <a:t> </a:t>
            </a:r>
            <a:endParaRPr lang="el-GR" dirty="0"/>
          </a:p>
        </p:txBody>
      </p:sp>
      <p:sp>
        <p:nvSpPr>
          <p:cNvPr id="309" name="Google Shape;309;g2c319d66040_0_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Ficha</a:t>
            </a: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2c319d66040_0_0"/>
          <p:cNvSpPr/>
          <p:nvPr/>
        </p:nvSpPr>
        <p:spPr>
          <a:xfrm>
            <a:off x="969055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Kwit - Stop smoking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2c319d66040_0_0"/>
          <p:cNvSpPr txBox="1"/>
          <p:nvPr/>
        </p:nvSpPr>
        <p:spPr>
          <a:xfrm>
            <a:off x="498424" y="2222426"/>
            <a:ext cx="7609255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marR="0" lvl="0" indent="-2070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1700"/>
              <a:buFont typeface="Noto Sans Symbols"/>
              <a:buChar char="▪"/>
            </a:pPr>
            <a:r>
              <a:rPr lang="en-US" sz="1700" b="1" dirty="0"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: Kwit - </a:t>
            </a:r>
            <a:r>
              <a:rPr lang="en-US" sz="1700" dirty="0"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Dejar de </a:t>
            </a:r>
            <a:r>
              <a:rPr lang="en-US" sz="1700" dirty="0" err="1"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fumar</a:t>
            </a:r>
            <a:r>
              <a:rPr lang="en-US" sz="1700" dirty="0"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 smtClean="0"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ya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070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1700"/>
              <a:buFont typeface="Noto Sans Symbols"/>
              <a:buChar char="▪"/>
            </a:pPr>
            <a:r>
              <a:rPr lang="en-US" sz="1700" b="1" dirty="0">
                <a:latin typeface="Calibri"/>
                <a:ea typeface="Calibri"/>
                <a:cs typeface="Calibri"/>
                <a:sym typeface="Calibri"/>
              </a:rPr>
              <a:t>Propietario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: Kwit SAS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07009">
              <a:lnSpc>
                <a:spcPct val="115000"/>
              </a:lnSpc>
              <a:buClr>
                <a:srgbClr val="C01E24"/>
              </a:buClr>
              <a:buSzPts val="1700"/>
              <a:buFont typeface="Noto Sans Symbols"/>
              <a:buChar char="▪"/>
            </a:pPr>
            <a:r>
              <a:rPr lang="en-US" sz="1700" b="1" dirty="0">
                <a:latin typeface="Calibri"/>
                <a:ea typeface="Calibri"/>
                <a:cs typeface="Calibri"/>
                <a:sym typeface="Calibri"/>
              </a:rPr>
              <a:t>Página web: </a:t>
            </a:r>
            <a:r>
              <a:rPr lang="en-US" sz="1700" b="1" dirty="0">
                <a:ea typeface="Calibri"/>
                <a:cs typeface="Calibri"/>
                <a:sym typeface="Calibri"/>
                <a:hlinkClick r:id="rId4"/>
              </a:rPr>
              <a:t>https://</a:t>
            </a:r>
            <a:r>
              <a:rPr lang="en-US" sz="1700" b="1" dirty="0" smtClean="0">
                <a:ea typeface="Calibri"/>
                <a:cs typeface="Calibri"/>
                <a:sym typeface="Calibri"/>
                <a:hlinkClick r:id="rId4"/>
              </a:rPr>
              <a:t>play.google.com/store/apps/details?id=com.EAGINsoftware.dejaloYa&amp;hl=es</a:t>
            </a:r>
            <a:endParaRPr lang="en-US" sz="1700" b="1" dirty="0">
              <a:ea typeface="Calibri"/>
              <a:cs typeface="Calibri"/>
              <a:sym typeface="Calibri"/>
            </a:endParaRPr>
          </a:p>
          <a:p>
            <a:pPr marL="228600" marR="0" lvl="0" indent="-2070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1700"/>
              <a:buFont typeface="Noto Sans Symbols"/>
              <a:buChar char="▪"/>
            </a:pPr>
            <a:r>
              <a:rPr lang="en-US" sz="1700" b="1" dirty="0" err="1" smtClean="0">
                <a:latin typeface="Calibri"/>
                <a:ea typeface="Calibri"/>
                <a:cs typeface="Calibri"/>
                <a:sym typeface="Calibri"/>
              </a:rPr>
              <a:t>Disponible</a:t>
            </a:r>
            <a:r>
              <a:rPr lang="en-US" sz="17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 dirty="0"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Apple App Store y Google Play Store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070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1700"/>
              <a:buFont typeface="Noto Sans Symbols"/>
              <a:buChar char="▪"/>
            </a:pPr>
            <a:r>
              <a:rPr lang="en-US" sz="1700" b="1" dirty="0">
                <a:latin typeface="Calibri"/>
                <a:ea typeface="Calibri"/>
                <a:cs typeface="Calibri"/>
                <a:sym typeface="Calibri"/>
              </a:rPr>
              <a:t>Aplicación utilizable en 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teléfonos inteligentes y tabletas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070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1700"/>
              <a:buFont typeface="Noto Sans Symbols"/>
              <a:buChar char="▪"/>
            </a:pPr>
            <a:r>
              <a:rPr lang="en-US" sz="1700" b="1" dirty="0">
                <a:latin typeface="Calibri"/>
                <a:ea typeface="Calibri"/>
                <a:cs typeface="Calibri"/>
                <a:sym typeface="Calibri"/>
              </a:rPr>
              <a:t>La aplicación requiere una 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cuenta de usuario</a:t>
            </a: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2196" y="4301006"/>
            <a:ext cx="8317183" cy="2353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5 2 EXPERIENTAL SESSION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urKh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C6sqF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Lqyo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C6sqF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C6sqF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C6sqF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AurKhYFQaV5GsAAABvAAAAHAAAAHVuaXZlcnNhbC9sb2NhbF9zZXR0aW5ncy54bWwNyrEKwkAMANC9XxEySB3Uugn2rpujCK0fENogB7mk9ELRv/e2N7x++GaBnbeSTANezx0C62xL0k/A9/Q43RCKky4kphxQDWGITS82k4zsXmOBVejH28S5wvlJuc4XqbOkAu1B/B6PeInNH1BLAwQUAAIACAAvrKhY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L6yoWOohDhNLAAAAbAAAABsAAAB1bml2ZXJzYWwvdW5pdmVyc2FsLnBuZy54bWyzsa/IzVEoSy0qzszPs1Uy1DNQsrfj5bIpKEoty0wtV6gAigEFIUBJoRLINUJwyzNTSjKAQiYmFgjBjNTM9IwSoKiBhRlcVB9oKABQSwECAAAUAAIACACpflBPNmFYAkcDAADhCQAAFAAAAAAAAAABAAAAAAAAAAAAdW5pdmVyc2FsL3BsYXllci54bWxQSwECAAAUAAIACAAurKhYtTf0qBwFAADhEwAAHQAAAAAAAAABAAAAAAB5AwAAdW5pdmVyc2FsL2NvbW1vbl9tZXNzYWdlcy5sbmdQSwECAAAUAAIACAAurKhYFR5gG6MAAAB/AQAALgAAAAAAAAABAAAAAADQCAAAdW5pdmVyc2FsL3BsYXliYWNrX2FuZF9uYXZpZ2F0aW9uX3NldHRpbmdzLnhtbFBLAQIAABQAAgAIAC6sqFh0STUfPAQAAAwVAAAnAAAAAAAAAAEAAAAAAL8JAAB1bml2ZXJzYWwvZmxhc2hfcHVibGlzaGluZ19zZXR0aW5ncy54bWxQSwECAAAUAAIACAAurKhYN4uHansDAACsDAAAIQAAAAAAAAABAAAAAABADgAAdW5pdmVyc2FsL2ZsYXNoX3NraW5fc2V0dGluZ3MueG1sUEsBAgAAFAACAAgALqyoWKavViM2BAAAlhQAACYAAAAAAAAAAQAAAAAA+hEAAHVuaXZlcnNhbC9odG1sX3B1Ymxpc2hpbmdfc2V0dGluZ3MueG1sUEsBAgAAFAACAAgALqyoWCYPfuiwAQAAbwYAAB8AAAAAAAAAAQAAAAAAdBYAAHVuaXZlcnNhbC9odG1sX3NraW5fc2V0dGluZ3MuanNQSwECAAAUAAIACAAurKhYFQaV5GsAAABvAAAAHAAAAAAAAAABAAAAAABhGAAAdW5pdmVyc2FsL2xvY2FsX3NldHRpbmdzLnhtbFBLAQIAABQAAgAIAC+sqFjCG66ZaBIAAPdNAAAXAAAAAAAAAAAAAAAAAAYZAAB1bml2ZXJzYWwvdW5pdmVyc2FsLnBuZ1BLAQIAABQAAgAIAC+sqFjqIQ4TSwAAAGwAAAAbAAAAAAAAAAEAAAAAAKMrAAB1bml2ZXJzYWwvdW5pdmVyc2FsLnBuZy54bWxQSwUGAAAAAAoACgAGAwAAJywAAAAA"/>
  <p:tag name="ISPRING_LMS_API_VERSION" val="SCORM 1.2"/>
  <p:tag name="ISPRING_ULTRA_SCORM_COURSE_ID" val="1E9C6507-EC56-487E-BB49-706BF26F6042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ETA5 2 EXPERIENTAL SESSION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7F\uFFFD\uFFFD{A396230D-9A3A-426D-B380-67D82CDE4863}&quot;,&quot;C:\\Users\\pantelis\\Documents\\MHAPPS\\Spanish\\ETA 5 translated&quot;]]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7951</TotalTime>
  <Words>1032</Words>
  <Application>Microsoft Office PowerPoint</Application>
  <PresentationFormat>Ευρεία οθόνη</PresentationFormat>
  <Paragraphs>167</Paragraphs>
  <Slides>17</Slides>
  <Notes>17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9" baseType="lpstr">
      <vt:lpstr>Adobe Gothic Std B</vt:lpstr>
      <vt:lpstr>MS PGothic</vt:lpstr>
      <vt:lpstr>Abadi Extra Light</vt:lpstr>
      <vt:lpstr>Arial</vt:lpstr>
      <vt:lpstr>Calibri</vt:lpstr>
      <vt:lpstr>Calibri Light</vt:lpstr>
      <vt:lpstr>Gill Sans Nova</vt:lpstr>
      <vt:lpstr>Impact</vt:lpstr>
      <vt:lpstr>Noto Sans Symbols</vt:lpstr>
      <vt:lpstr>Roboto</vt:lpstr>
      <vt:lpstr>Wingdings</vt:lpstr>
      <vt:lpstr>Θέμα του Office</vt:lpstr>
      <vt:lpstr>Παρουσίαση του PowerPoint</vt:lpstr>
      <vt:lpstr>Socios</vt:lpstr>
      <vt:lpstr>Sesión didáctica:  Contenido</vt:lpstr>
      <vt:lpstr>Objetivos</vt:lpstr>
      <vt:lpstr>Competencias</vt:lpstr>
      <vt:lpstr>5.2.1 Uso interactivo de aplicaciones para dejar de fumar </vt:lpstr>
      <vt:lpstr>Aplicaciones para dejar de fumar </vt:lpstr>
      <vt:lpstr>Descubrir la aplicación móvil Dejar de fumar ya </vt:lpstr>
      <vt:lpstr>Aplicación móvil Dejar de fumar ya </vt:lpstr>
      <vt:lpstr>Παρουσίαση του PowerPoint</vt:lpstr>
      <vt:lpstr>5.2.2 Información sobre la adicción a las pantallas</vt:lpstr>
      <vt:lpstr>Aplicaciones contra la adicción a las pantallas</vt:lpstr>
      <vt:lpstr>Descubrir la aplicación móvil Forest：Mantente Enfocado </vt:lpstr>
      <vt:lpstr>Forest：Mantente Enfocado</vt:lpstr>
      <vt:lpstr>Παρουσίαση του PowerPoint</vt:lpstr>
      <vt:lpstr>Actividad: ¡Hora de pasar a la acción!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ETA5 2 EXPERIENTAL SESSION</dc:title>
  <dc:creator>pantelis bbalaouras</dc:creator>
  <cp:keywords>, docId:D1BBD86BF0731581F4C9FE2BC52FA8DE</cp:keywords>
  <cp:lastModifiedBy>pantelis</cp:lastModifiedBy>
  <cp:revision>1021</cp:revision>
  <dcterms:created xsi:type="dcterms:W3CDTF">2020-06-02T13:31:56Z</dcterms:created>
  <dcterms:modified xsi:type="dcterms:W3CDTF">2024-09-06T15:04:15Z</dcterms:modified>
</cp:coreProperties>
</file>