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54" r:id="rId2"/>
    <p:sldId id="417" r:id="rId3"/>
    <p:sldId id="418" r:id="rId4"/>
    <p:sldId id="420" r:id="rId5"/>
    <p:sldId id="430" r:id="rId6"/>
    <p:sldId id="515" r:id="rId7"/>
    <p:sldId id="544" r:id="rId8"/>
    <p:sldId id="548" r:id="rId9"/>
    <p:sldId id="538" r:id="rId10"/>
    <p:sldId id="476" r:id="rId11"/>
    <p:sldId id="547" r:id="rId12"/>
    <p:sldId id="550" r:id="rId13"/>
    <p:sldId id="553" r:id="rId14"/>
    <p:sldId id="552" r:id="rId15"/>
    <p:sldId id="555" r:id="rId16"/>
    <p:sldId id="556" r:id="rId17"/>
    <p:sldId id="551" r:id="rId18"/>
    <p:sldId id="404" r:id="rId19"/>
  </p:sldIdLst>
  <p:sldSz cx="12192000" cy="685800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CF3"/>
    <a:srgbClr val="F8F8F8"/>
    <a:srgbClr val="DDE0E5"/>
    <a:srgbClr val="203864"/>
    <a:srgbClr val="ABC7F1"/>
    <a:srgbClr val="ED7D31"/>
    <a:srgbClr val="CFD5EA"/>
    <a:srgbClr val="404040"/>
    <a:srgbClr val="C01E24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FE7D4-FD39-457F-AFCE-54189410855E}" v="12" dt="2024-06-05T13:37:51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88380" autoAdjust="0"/>
  </p:normalViewPr>
  <p:slideViewPr>
    <p:cSldViewPr snapToGrid="0">
      <p:cViewPr varScale="1">
        <p:scale>
          <a:sx n="91" d="100"/>
          <a:sy n="9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D3541460-4296-4593-858D-F03E279E1746}"/>
    <pc:docChg chg="undo custSel addSld delSld modSld modMainMaster">
      <pc:chgData name="pantelis balaouras" userId="25e8755020fc1734" providerId="LiveId" clId="{D3541460-4296-4593-858D-F03E279E1746}" dt="2024-05-01T08:30:10.095" v="287" actId="14100"/>
      <pc:docMkLst>
        <pc:docMk/>
      </pc:docMkLst>
      <pc:sldChg chg="addSp delSp modSp">
        <pc:chgData name="pantelis balaouras" userId="25e8755020fc1734" providerId="LiveId" clId="{D3541460-4296-4593-858D-F03E279E1746}" dt="2024-05-01T07:55:36.880" v="42"/>
        <pc:sldMkLst>
          <pc:docMk/>
          <pc:sldMk cId="1915799683" sldId="404"/>
        </pc:sldMkLst>
        <pc:picChg chg="add mod">
          <ac:chgData name="pantelis balaouras" userId="25e8755020fc1734" providerId="LiveId" clId="{D3541460-4296-4593-858D-F03E279E1746}" dt="2024-05-01T07:55:36.880" v="42"/>
          <ac:picMkLst>
            <pc:docMk/>
            <pc:sldMk cId="1915799683" sldId="404"/>
            <ac:picMk id="3" creationId="{E71DFA9F-2ECE-B35A-2B28-B01025A37BD4}"/>
          </ac:picMkLst>
        </pc:picChg>
        <pc:picChg chg="del">
          <ac:chgData name="pantelis balaouras" userId="25e8755020fc1734" providerId="LiveId" clId="{D3541460-4296-4593-858D-F03E279E1746}" dt="2024-05-01T07:55:36.336" v="4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D3541460-4296-4593-858D-F03E279E1746}" dt="2024-05-01T07:55:56.073" v="43" actId="14100"/>
        <pc:sldMkLst>
          <pc:docMk/>
          <pc:sldMk cId="2033093179" sldId="420"/>
        </pc:sldMkLst>
        <pc:spChg chg="mod">
          <ac:chgData name="pantelis balaouras" userId="25e8755020fc1734" providerId="LiveId" clId="{D3541460-4296-4593-858D-F03E279E1746}" dt="2024-05-01T07:55:56.073" v="43" actId="14100"/>
          <ac:spMkLst>
            <pc:docMk/>
            <pc:sldMk cId="2033093179" sldId="420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D3541460-4296-4593-858D-F03E279E1746}" dt="2024-05-01T08:30:10.095" v="287" actId="14100"/>
        <pc:sldMkLst>
          <pc:docMk/>
          <pc:sldMk cId="1774881352" sldId="430"/>
        </pc:sldMkLst>
        <pc:spChg chg="mod">
          <ac:chgData name="pantelis balaouras" userId="25e8755020fc1734" providerId="LiveId" clId="{D3541460-4296-4593-858D-F03E279E1746}" dt="2024-05-01T08:30:10.095" v="287" actId="14100"/>
          <ac:spMkLst>
            <pc:docMk/>
            <pc:sldMk cId="1774881352" sldId="430"/>
            <ac:spMk id="4" creationId="{7172F889-611B-4698-955F-B3C78DEA093A}"/>
          </ac:spMkLst>
        </pc:spChg>
      </pc:sldChg>
      <pc:sldChg chg="del">
        <pc:chgData name="pantelis balaouras" userId="25e8755020fc1734" providerId="LiveId" clId="{D3541460-4296-4593-858D-F03E279E1746}" dt="2024-05-01T07:55:20.110" v="40" actId="47"/>
        <pc:sldMkLst>
          <pc:docMk/>
          <pc:sldMk cId="319560736" sldId="436"/>
        </pc:sldMkLst>
      </pc:sldChg>
      <pc:sldChg chg="addSp delSp modSp mod">
        <pc:chgData name="pantelis balaouras" userId="25e8755020fc1734" providerId="LiveId" clId="{D3541460-4296-4593-858D-F03E279E1746}" dt="2024-05-01T08:24:40.418" v="159"/>
        <pc:sldMkLst>
          <pc:docMk/>
          <pc:sldMk cId="763529230" sldId="476"/>
        </pc:sldMkLst>
        <pc:spChg chg="add mod">
          <ac:chgData name="pantelis balaouras" userId="25e8755020fc1734" providerId="LiveId" clId="{D3541460-4296-4593-858D-F03E279E1746}" dt="2024-05-01T08:24:40.418" v="159"/>
          <ac:spMkLst>
            <pc:docMk/>
            <pc:sldMk cId="763529230" sldId="476"/>
            <ac:spMk id="2" creationId="{A294884B-52BD-8700-E50D-9FF111E32DE9}"/>
          </ac:spMkLst>
        </pc:spChg>
        <pc:spChg chg="mod">
          <ac:chgData name="pantelis balaouras" userId="25e8755020fc1734" providerId="LiveId" clId="{D3541460-4296-4593-858D-F03E279E1746}" dt="2024-05-01T07:58:52.721" v="77" actId="27636"/>
          <ac:spMkLst>
            <pc:docMk/>
            <pc:sldMk cId="763529230" sldId="476"/>
            <ac:spMk id="6" creationId="{13725DC3-E1D4-4E92-AF5A-F0DED3AA5B9A}"/>
          </ac:spMkLst>
        </pc:spChg>
        <pc:spChg chg="del">
          <ac:chgData name="pantelis balaouras" userId="25e8755020fc1734" providerId="LiveId" clId="{D3541460-4296-4593-858D-F03E279E1746}" dt="2024-05-01T08:24:39.703" v="158" actId="478"/>
          <ac:spMkLst>
            <pc:docMk/>
            <pc:sldMk cId="763529230" sldId="476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D3541460-4296-4593-858D-F03E279E1746}" dt="2024-05-01T07:56:29.502" v="55" actId="27636"/>
        <pc:sldMkLst>
          <pc:docMk/>
          <pc:sldMk cId="3699758299" sldId="515"/>
        </pc:sldMkLst>
        <pc:spChg chg="mod">
          <ac:chgData name="pantelis balaouras" userId="25e8755020fc1734" providerId="LiveId" clId="{D3541460-4296-4593-858D-F03E279E1746}" dt="2024-05-01T07:56:19.731" v="53" actId="255"/>
          <ac:spMkLst>
            <pc:docMk/>
            <pc:sldMk cId="3699758299" sldId="515"/>
            <ac:spMk id="4" creationId="{E47D0821-8573-4002-9B33-F43C68A1D403}"/>
          </ac:spMkLst>
        </pc:spChg>
        <pc:spChg chg="mod">
          <ac:chgData name="pantelis balaouras" userId="25e8755020fc1734" providerId="LiveId" clId="{D3541460-4296-4593-858D-F03E279E1746}" dt="2024-05-01T07:56:29.502" v="55" actId="27636"/>
          <ac:spMkLst>
            <pc:docMk/>
            <pc:sldMk cId="3699758299" sldId="515"/>
            <ac:spMk id="6" creationId="{AA5AE911-E515-48E3-AB8B-121C68B77A58}"/>
          </ac:spMkLst>
        </pc:spChg>
      </pc:sldChg>
      <pc:sldChg chg="del">
        <pc:chgData name="pantelis balaouras" userId="25e8755020fc1734" providerId="LiveId" clId="{D3541460-4296-4593-858D-F03E279E1746}" dt="2024-05-01T08:29:00.899" v="281" actId="47"/>
        <pc:sldMkLst>
          <pc:docMk/>
          <pc:sldMk cId="1857375868" sldId="523"/>
        </pc:sldMkLst>
      </pc:sldChg>
      <pc:sldChg chg="modSp del mod modClrScheme chgLayout">
        <pc:chgData name="pantelis balaouras" userId="25e8755020fc1734" providerId="LiveId" clId="{D3541460-4296-4593-858D-F03E279E1746}" dt="2024-05-01T08:28:25.902" v="275" actId="47"/>
        <pc:sldMkLst>
          <pc:docMk/>
          <pc:sldMk cId="108123358" sldId="524"/>
        </pc:sldMkLst>
        <pc:spChg chg="mod ord">
          <ac:chgData name="pantelis balaouras" userId="25e8755020fc1734" providerId="LiveId" clId="{D3541460-4296-4593-858D-F03E279E1746}" dt="2024-05-01T08:26:26.987" v="227" actId="700"/>
          <ac:spMkLst>
            <pc:docMk/>
            <pc:sldMk cId="108123358" sldId="524"/>
            <ac:spMk id="2" creationId="{00000000-0000-0000-0000-000000000000}"/>
          </ac:spMkLst>
        </pc:spChg>
        <pc:spChg chg="mod ord">
          <ac:chgData name="pantelis balaouras" userId="25e8755020fc1734" providerId="LiveId" clId="{D3541460-4296-4593-858D-F03E279E1746}" dt="2024-05-01T08:26:26.987" v="227" actId="700"/>
          <ac:spMkLst>
            <pc:docMk/>
            <pc:sldMk cId="108123358" sldId="524"/>
            <ac:spMk id="3" creationId="{00000000-0000-0000-0000-000000000000}"/>
          </ac:spMkLst>
        </pc:spChg>
        <pc:spChg chg="mod ord">
          <ac:chgData name="pantelis balaouras" userId="25e8755020fc1734" providerId="LiveId" clId="{D3541460-4296-4593-858D-F03E279E1746}" dt="2024-05-01T08:26:26.987" v="227" actId="700"/>
          <ac:spMkLst>
            <pc:docMk/>
            <pc:sldMk cId="108123358" sldId="524"/>
            <ac:spMk id="4" creationId="{00000000-0000-0000-0000-000000000000}"/>
          </ac:spMkLst>
        </pc:spChg>
      </pc:sldChg>
      <pc:sldChg chg="addSp delSp modSp mod">
        <pc:chgData name="pantelis balaouras" userId="25e8755020fc1734" providerId="LiveId" clId="{D3541460-4296-4593-858D-F03E279E1746}" dt="2024-05-01T08:24:27.551" v="157"/>
        <pc:sldMkLst>
          <pc:docMk/>
          <pc:sldMk cId="1662365341" sldId="538"/>
        </pc:sldMkLst>
        <pc:spChg chg="add mod">
          <ac:chgData name="pantelis balaouras" userId="25e8755020fc1734" providerId="LiveId" clId="{D3541460-4296-4593-858D-F03E279E1746}" dt="2024-05-01T08:24:27.551" v="157"/>
          <ac:spMkLst>
            <pc:docMk/>
            <pc:sldMk cId="1662365341" sldId="538"/>
            <ac:spMk id="2" creationId="{CFEC99AB-22EE-C537-3F77-77E3D2D93072}"/>
          </ac:spMkLst>
        </pc:spChg>
        <pc:spChg chg="del">
          <ac:chgData name="pantelis balaouras" userId="25e8755020fc1734" providerId="LiveId" clId="{D3541460-4296-4593-858D-F03E279E1746}" dt="2024-05-01T08:24:26.816" v="156" actId="478"/>
          <ac:spMkLst>
            <pc:docMk/>
            <pc:sldMk cId="1662365341" sldId="538"/>
            <ac:spMk id="12" creationId="{BADF46FB-CE61-6B10-F015-78755719F5EF}"/>
          </ac:spMkLst>
        </pc:spChg>
        <pc:picChg chg="mod">
          <ac:chgData name="pantelis balaouras" userId="25e8755020fc1734" providerId="LiveId" clId="{D3541460-4296-4593-858D-F03E279E1746}" dt="2024-05-01T07:58:03.966" v="70" actId="1076"/>
          <ac:picMkLst>
            <pc:docMk/>
            <pc:sldMk cId="1662365341" sldId="538"/>
            <ac:picMk id="10" creationId="{9B85E0A3-D648-617F-78EB-F1D8349B83A9}"/>
          </ac:picMkLst>
        </pc:picChg>
      </pc:sldChg>
      <pc:sldChg chg="modSp mod">
        <pc:chgData name="pantelis balaouras" userId="25e8755020fc1734" providerId="LiveId" clId="{D3541460-4296-4593-858D-F03E279E1746}" dt="2024-05-01T08:24:15.058" v="153" actId="14100"/>
        <pc:sldMkLst>
          <pc:docMk/>
          <pc:sldMk cId="1983341750" sldId="544"/>
        </pc:sldMkLst>
        <pc:spChg chg="mod">
          <ac:chgData name="pantelis balaouras" userId="25e8755020fc1734" providerId="LiveId" clId="{D3541460-4296-4593-858D-F03E279E1746}" dt="2024-05-01T08:24:15.058" v="153" actId="14100"/>
          <ac:spMkLst>
            <pc:docMk/>
            <pc:sldMk cId="1983341750" sldId="544"/>
            <ac:spMk id="5" creationId="{C0DFA73F-FDC8-497A-8912-CA8C28C95043}"/>
          </ac:spMkLst>
        </pc:spChg>
        <pc:spChg chg="mod">
          <ac:chgData name="pantelis balaouras" userId="25e8755020fc1734" providerId="LiveId" clId="{D3541460-4296-4593-858D-F03E279E1746}" dt="2024-05-01T07:57:08.938" v="59" actId="948"/>
          <ac:spMkLst>
            <pc:docMk/>
            <pc:sldMk cId="1983341750" sldId="544"/>
            <ac:spMk id="13" creationId="{2C8FBC11-1035-3956-8212-5EE54C43C041}"/>
          </ac:spMkLst>
        </pc:spChg>
      </pc:sldChg>
      <pc:sldChg chg="addSp delSp modSp mod">
        <pc:chgData name="pantelis balaouras" userId="25e8755020fc1734" providerId="LiveId" clId="{D3541460-4296-4593-858D-F03E279E1746}" dt="2024-05-01T08:24:47.487" v="161"/>
        <pc:sldMkLst>
          <pc:docMk/>
          <pc:sldMk cId="2784426941" sldId="547"/>
        </pc:sldMkLst>
        <pc:spChg chg="add mod">
          <ac:chgData name="pantelis balaouras" userId="25e8755020fc1734" providerId="LiveId" clId="{D3541460-4296-4593-858D-F03E279E1746}" dt="2024-05-01T08:24:47.487" v="161"/>
          <ac:spMkLst>
            <pc:docMk/>
            <pc:sldMk cId="2784426941" sldId="547"/>
            <ac:spMk id="2" creationId="{6209A2D1-DAB7-C927-2EAF-D8897ABFD058}"/>
          </ac:spMkLst>
        </pc:spChg>
        <pc:spChg chg="mod">
          <ac:chgData name="pantelis balaouras" userId="25e8755020fc1734" providerId="LiveId" clId="{D3541460-4296-4593-858D-F03E279E1746}" dt="2024-05-01T07:59:07.255" v="78" actId="12"/>
          <ac:spMkLst>
            <pc:docMk/>
            <pc:sldMk cId="2784426941" sldId="547"/>
            <ac:spMk id="6" creationId="{13725DC3-E1D4-4E92-AF5A-F0DED3AA5B9A}"/>
          </ac:spMkLst>
        </pc:spChg>
        <pc:spChg chg="del">
          <ac:chgData name="pantelis balaouras" userId="25e8755020fc1734" providerId="LiveId" clId="{D3541460-4296-4593-858D-F03E279E1746}" dt="2024-05-01T08:24:46.671" v="160" actId="478"/>
          <ac:spMkLst>
            <pc:docMk/>
            <pc:sldMk cId="2784426941" sldId="54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D3541460-4296-4593-858D-F03E279E1746}" dt="2024-05-01T08:24:22.435" v="155"/>
        <pc:sldMkLst>
          <pc:docMk/>
          <pc:sldMk cId="2869850360" sldId="548"/>
        </pc:sldMkLst>
        <pc:spChg chg="del">
          <ac:chgData name="pantelis balaouras" userId="25e8755020fc1734" providerId="LiveId" clId="{D3541460-4296-4593-858D-F03E279E1746}" dt="2024-05-01T08:24:21.701" v="154" actId="478"/>
          <ac:spMkLst>
            <pc:docMk/>
            <pc:sldMk cId="2869850360" sldId="548"/>
            <ac:spMk id="3" creationId="{DCE7A7D6-2E96-C9BC-FEBD-06A7FF571CD0}"/>
          </ac:spMkLst>
        </pc:spChg>
        <pc:spChg chg="add mod">
          <ac:chgData name="pantelis balaouras" userId="25e8755020fc1734" providerId="LiveId" clId="{D3541460-4296-4593-858D-F03E279E1746}" dt="2024-05-01T08:24:22.435" v="155"/>
          <ac:spMkLst>
            <pc:docMk/>
            <pc:sldMk cId="2869850360" sldId="548"/>
            <ac:spMk id="4" creationId="{79F870BA-917F-1353-82FC-68B3F2FF36DC}"/>
          </ac:spMkLst>
        </pc:spChg>
        <pc:spChg chg="mod">
          <ac:chgData name="pantelis balaouras" userId="25e8755020fc1734" providerId="LiveId" clId="{D3541460-4296-4593-858D-F03E279E1746}" dt="2024-05-01T07:57:50.188" v="67" actId="114"/>
          <ac:spMkLst>
            <pc:docMk/>
            <pc:sldMk cId="2869850360" sldId="548"/>
            <ac:spMk id="6" creationId="{13725DC3-E1D4-4E92-AF5A-F0DED3AA5B9A}"/>
          </ac:spMkLst>
        </pc:spChg>
        <pc:picChg chg="mod">
          <ac:chgData name="pantelis balaouras" userId="25e8755020fc1734" providerId="LiveId" clId="{D3541460-4296-4593-858D-F03E279E1746}" dt="2024-05-01T07:57:28.316" v="61" actId="1076"/>
          <ac:picMkLst>
            <pc:docMk/>
            <pc:sldMk cId="2869850360" sldId="548"/>
            <ac:picMk id="2052" creationId="{90955A8F-69D6-EC39-96AC-A33D97A6A5AB}"/>
          </ac:picMkLst>
        </pc:picChg>
      </pc:sldChg>
      <pc:sldChg chg="modSp mod">
        <pc:chgData name="pantelis balaouras" userId="25e8755020fc1734" providerId="LiveId" clId="{D3541460-4296-4593-858D-F03E279E1746}" dt="2024-05-01T08:25:26.599" v="175" actId="27636"/>
        <pc:sldMkLst>
          <pc:docMk/>
          <pc:sldMk cId="657743693" sldId="550"/>
        </pc:sldMkLst>
        <pc:spChg chg="mod">
          <ac:chgData name="pantelis balaouras" userId="25e8755020fc1734" providerId="LiveId" clId="{D3541460-4296-4593-858D-F03E279E1746}" dt="2024-05-01T08:25:12.091" v="170" actId="6549"/>
          <ac:spMkLst>
            <pc:docMk/>
            <pc:sldMk cId="657743693" sldId="550"/>
            <ac:spMk id="4" creationId="{4B347EA4-0BAB-44B8-553E-2473AB20CE52}"/>
          </ac:spMkLst>
        </pc:spChg>
        <pc:spChg chg="mod">
          <ac:chgData name="pantelis balaouras" userId="25e8755020fc1734" providerId="LiveId" clId="{D3541460-4296-4593-858D-F03E279E1746}" dt="2024-05-01T08:25:26.599" v="175" actId="27636"/>
          <ac:spMkLst>
            <pc:docMk/>
            <pc:sldMk cId="657743693" sldId="550"/>
            <ac:spMk id="6" creationId="{8F891251-EBC8-8938-3199-BB5220FD9F44}"/>
          </ac:spMkLst>
        </pc:spChg>
      </pc:sldChg>
      <pc:sldChg chg="modSp mod modClrScheme chgLayout">
        <pc:chgData name="pantelis balaouras" userId="25e8755020fc1734" providerId="LiveId" clId="{D3541460-4296-4593-858D-F03E279E1746}" dt="2024-05-01T08:29:23.539" v="284" actId="1076"/>
        <pc:sldMkLst>
          <pc:docMk/>
          <pc:sldMk cId="2921326744" sldId="551"/>
        </pc:sldMkLst>
        <pc:spChg chg="mod ord">
          <ac:chgData name="pantelis balaouras" userId="25e8755020fc1734" providerId="LiveId" clId="{D3541460-4296-4593-858D-F03E279E1746}" dt="2024-05-01T08:29:09.923" v="282" actId="700"/>
          <ac:spMkLst>
            <pc:docMk/>
            <pc:sldMk cId="2921326744" sldId="551"/>
            <ac:spMk id="10" creationId="{6A69C133-358C-32FC-9919-08D5DB3127BD}"/>
          </ac:spMkLst>
        </pc:spChg>
        <pc:spChg chg="mod ord">
          <ac:chgData name="pantelis balaouras" userId="25e8755020fc1734" providerId="LiveId" clId="{D3541460-4296-4593-858D-F03E279E1746}" dt="2024-05-01T08:29:23.539" v="284" actId="1076"/>
          <ac:spMkLst>
            <pc:docMk/>
            <pc:sldMk cId="2921326744" sldId="551"/>
            <ac:spMk id="11" creationId="{23E1F073-C481-1C70-603F-F8405AEC176B}"/>
          </ac:spMkLst>
        </pc:spChg>
        <pc:graphicFrameChg chg="mod modGraphic">
          <ac:chgData name="pantelis balaouras" userId="25e8755020fc1734" providerId="LiveId" clId="{D3541460-4296-4593-858D-F03E279E1746}" dt="2024-05-01T08:21:54.158" v="138" actId="1076"/>
          <ac:graphicFrameMkLst>
            <pc:docMk/>
            <pc:sldMk cId="2921326744" sldId="551"/>
            <ac:graphicFrameMk id="6" creationId="{49461A69-6CE2-9C00-90C0-6C691FDA354F}"/>
          </ac:graphicFrameMkLst>
        </pc:graphicFrameChg>
      </pc:sldChg>
      <pc:sldChg chg="addSp delSp modSp mod modClrScheme chgLayout">
        <pc:chgData name="pantelis balaouras" userId="25e8755020fc1734" providerId="LiveId" clId="{D3541460-4296-4593-858D-F03E279E1746}" dt="2024-05-01T08:26:07.567" v="225"/>
        <pc:sldMkLst>
          <pc:docMk/>
          <pc:sldMk cId="1153114959" sldId="552"/>
        </pc:sldMkLst>
        <pc:spChg chg="mod ord">
          <ac:chgData name="pantelis balaouras" userId="25e8755020fc1734" providerId="LiveId" clId="{D3541460-4296-4593-858D-F03E279E1746}" dt="2024-05-01T08:02:49.418" v="111" actId="700"/>
          <ac:spMkLst>
            <pc:docMk/>
            <pc:sldMk cId="1153114959" sldId="552"/>
            <ac:spMk id="2" creationId="{DE9E1461-9C5E-8BE3-D505-BF2B983718BE}"/>
          </ac:spMkLst>
        </pc:spChg>
        <pc:spChg chg="del mod ord">
          <ac:chgData name="pantelis balaouras" userId="25e8755020fc1734" providerId="LiveId" clId="{D3541460-4296-4593-858D-F03E279E1746}" dt="2024-05-01T08:02:49.418" v="111" actId="700"/>
          <ac:spMkLst>
            <pc:docMk/>
            <pc:sldMk cId="1153114959" sldId="552"/>
            <ac:spMk id="3" creationId="{26E10551-A2D3-2950-ADCE-9889EC0424EA}"/>
          </ac:spMkLst>
        </pc:spChg>
        <pc:spChg chg="add del mod ord">
          <ac:chgData name="pantelis balaouras" userId="25e8755020fc1734" providerId="LiveId" clId="{D3541460-4296-4593-858D-F03E279E1746}" dt="2024-05-01T08:03:04.389" v="113" actId="478"/>
          <ac:spMkLst>
            <pc:docMk/>
            <pc:sldMk cId="1153114959" sldId="552"/>
            <ac:spMk id="4" creationId="{C279E7EE-5D06-FD62-0532-3DD0CF48EAA7}"/>
          </ac:spMkLst>
        </pc:spChg>
        <pc:spChg chg="add mod">
          <ac:chgData name="pantelis balaouras" userId="25e8755020fc1734" providerId="LiveId" clId="{D3541460-4296-4593-858D-F03E279E1746}" dt="2024-05-01T08:26:07.567" v="225"/>
          <ac:spMkLst>
            <pc:docMk/>
            <pc:sldMk cId="1153114959" sldId="552"/>
            <ac:spMk id="5" creationId="{F768B7B4-3758-317F-0D59-663B27DFF9D1}"/>
          </ac:spMkLst>
        </pc:spChg>
        <pc:graphicFrameChg chg="mod modGraphic">
          <ac:chgData name="pantelis balaouras" userId="25e8755020fc1734" providerId="LiveId" clId="{D3541460-4296-4593-858D-F03E279E1746}" dt="2024-05-01T08:03:13.018" v="114" actId="1076"/>
          <ac:graphicFrameMkLst>
            <pc:docMk/>
            <pc:sldMk cId="1153114959" sldId="552"/>
            <ac:graphicFrameMk id="9" creationId="{EAE50544-B507-9E80-A049-9F061B9ADDF4}"/>
          </ac:graphicFrameMkLst>
        </pc:graphicFrameChg>
      </pc:sldChg>
      <pc:sldChg chg="addSp modSp mod modClrScheme chgLayout">
        <pc:chgData name="pantelis balaouras" userId="25e8755020fc1734" providerId="LiveId" clId="{D3541460-4296-4593-858D-F03E279E1746}" dt="2024-05-01T08:25:56.868" v="224" actId="6549"/>
        <pc:sldMkLst>
          <pc:docMk/>
          <pc:sldMk cId="1766725032" sldId="553"/>
        </pc:sldMkLst>
        <pc:spChg chg="mod ord">
          <ac:chgData name="pantelis balaouras" userId="25e8755020fc1734" providerId="LiveId" clId="{D3541460-4296-4593-858D-F03E279E1746}" dt="2024-05-01T08:01:43.164" v="103" actId="700"/>
          <ac:spMkLst>
            <pc:docMk/>
            <pc:sldMk cId="1766725032" sldId="553"/>
            <ac:spMk id="2" creationId="{FFDD6E72-D599-1E21-91E7-61BFEE29C16E}"/>
          </ac:spMkLst>
        </pc:spChg>
        <pc:spChg chg="mod ord">
          <ac:chgData name="pantelis balaouras" userId="25e8755020fc1734" providerId="LiveId" clId="{D3541460-4296-4593-858D-F03E279E1746}" dt="2024-05-01T08:02:39.431" v="110" actId="113"/>
          <ac:spMkLst>
            <pc:docMk/>
            <pc:sldMk cId="1766725032" sldId="553"/>
            <ac:spMk id="3" creationId="{99041D9C-0FA9-DEF6-E470-FE103B2B101E}"/>
          </ac:spMkLst>
        </pc:spChg>
        <pc:spChg chg="add mod">
          <ac:chgData name="pantelis balaouras" userId="25e8755020fc1734" providerId="LiveId" clId="{D3541460-4296-4593-858D-F03E279E1746}" dt="2024-05-01T08:25:56.868" v="224" actId="6549"/>
          <ac:spMkLst>
            <pc:docMk/>
            <pc:sldMk cId="1766725032" sldId="553"/>
            <ac:spMk id="4" creationId="{09830167-2C31-4740-86B1-79FA83FF43E9}"/>
          </ac:spMkLst>
        </pc:spChg>
      </pc:sldChg>
      <pc:sldChg chg="delSp modSp add mod">
        <pc:chgData name="pantelis balaouras" userId="25e8755020fc1734" providerId="LiveId" clId="{D3541460-4296-4593-858D-F03E279E1746}" dt="2024-05-01T07:55:14.573" v="39" actId="478"/>
        <pc:sldMkLst>
          <pc:docMk/>
          <pc:sldMk cId="2821093268" sldId="554"/>
        </pc:sldMkLst>
        <pc:spChg chg="mod">
          <ac:chgData name="pantelis balaouras" userId="25e8755020fc1734" providerId="LiveId" clId="{D3541460-4296-4593-858D-F03E279E1746}" dt="2024-05-01T07:55:07.546" v="36" actId="14100"/>
          <ac:spMkLst>
            <pc:docMk/>
            <pc:sldMk cId="2821093268" sldId="554"/>
            <ac:spMk id="4" creationId="{122BC770-408C-50C8-126F-18790E99F2CB}"/>
          </ac:spMkLst>
        </pc:spChg>
        <pc:spChg chg="del">
          <ac:chgData name="pantelis balaouras" userId="25e8755020fc1734" providerId="LiveId" clId="{D3541460-4296-4593-858D-F03E279E1746}" dt="2024-05-01T07:55:14.573" v="39" actId="478"/>
          <ac:spMkLst>
            <pc:docMk/>
            <pc:sldMk cId="2821093268" sldId="554"/>
            <ac:spMk id="5" creationId="{9C196132-8E2D-3323-B795-861D3CE5DD11}"/>
          </ac:spMkLst>
        </pc:spChg>
        <pc:picChg chg="mod">
          <ac:chgData name="pantelis balaouras" userId="25e8755020fc1734" providerId="LiveId" clId="{D3541460-4296-4593-858D-F03E279E1746}" dt="2024-05-01T07:55:11.693" v="38" actId="1076"/>
          <ac:picMkLst>
            <pc:docMk/>
            <pc:sldMk cId="2821093268" sldId="554"/>
            <ac:picMk id="13" creationId="{7C86EE4D-CAC2-9380-C65D-7DA71C9CBC3B}"/>
          </ac:picMkLst>
        </pc:picChg>
      </pc:sldChg>
      <pc:sldChg chg="addSp modSp new mod">
        <pc:chgData name="pantelis balaouras" userId="25e8755020fc1734" providerId="LiveId" clId="{D3541460-4296-4593-858D-F03E279E1746}" dt="2024-05-01T08:29:46.591" v="286" actId="14100"/>
        <pc:sldMkLst>
          <pc:docMk/>
          <pc:sldMk cId="3256246696" sldId="555"/>
        </pc:sldMkLst>
        <pc:spChg chg="mod">
          <ac:chgData name="pantelis balaouras" userId="25e8755020fc1734" providerId="LiveId" clId="{D3541460-4296-4593-858D-F03E279E1746}" dt="2024-05-01T08:27:20.785" v="232"/>
          <ac:spMkLst>
            <pc:docMk/>
            <pc:sldMk cId="3256246696" sldId="555"/>
            <ac:spMk id="2" creationId="{D5042947-97D0-2629-A1AE-2269D8DB37FA}"/>
          </ac:spMkLst>
        </pc:spChg>
        <pc:spChg chg="mod">
          <ac:chgData name="pantelis balaouras" userId="25e8755020fc1734" providerId="LiveId" clId="{D3541460-4296-4593-858D-F03E279E1746}" dt="2024-05-01T08:29:46.591" v="286" actId="14100"/>
          <ac:spMkLst>
            <pc:docMk/>
            <pc:sldMk cId="3256246696" sldId="555"/>
            <ac:spMk id="3" creationId="{57F10340-98F4-5CCC-8A55-7F0FE0E5B566}"/>
          </ac:spMkLst>
        </pc:spChg>
        <pc:spChg chg="add mod">
          <ac:chgData name="pantelis balaouras" userId="25e8755020fc1734" providerId="LiveId" clId="{D3541460-4296-4593-858D-F03E279E1746}" dt="2024-05-01T08:28:08.331" v="274" actId="20577"/>
          <ac:spMkLst>
            <pc:docMk/>
            <pc:sldMk cId="3256246696" sldId="555"/>
            <ac:spMk id="4" creationId="{913FA157-BE73-7DF0-F5C7-508D9F17BE1D}"/>
          </ac:spMkLst>
        </pc:spChg>
      </pc:sldChg>
      <pc:sldChg chg="modSp add mod">
        <pc:chgData name="pantelis balaouras" userId="25e8755020fc1734" providerId="LiveId" clId="{D3541460-4296-4593-858D-F03E279E1746}" dt="2024-05-01T08:28:56.497" v="280" actId="114"/>
        <pc:sldMkLst>
          <pc:docMk/>
          <pc:sldMk cId="3153967383" sldId="556"/>
        </pc:sldMkLst>
        <pc:spChg chg="mod">
          <ac:chgData name="pantelis balaouras" userId="25e8755020fc1734" providerId="LiveId" clId="{D3541460-4296-4593-858D-F03E279E1746}" dt="2024-05-01T08:28:56.497" v="280" actId="114"/>
          <ac:spMkLst>
            <pc:docMk/>
            <pc:sldMk cId="3153967383" sldId="556"/>
            <ac:spMk id="3" creationId="{57F10340-98F4-5CCC-8A55-7F0FE0E5B566}"/>
          </ac:spMkLst>
        </pc:spChg>
      </pc:sldChg>
      <pc:sldMasterChg chg="modSldLayout">
        <pc:chgData name="pantelis balaouras" userId="25e8755020fc1734" providerId="LiveId" clId="{D3541460-4296-4593-858D-F03E279E1746}" dt="2024-05-01T08:03:30.902" v="120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D3541460-4296-4593-858D-F03E279E1746}" dt="2024-05-01T08:03:20.607" v="116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D3541460-4296-4593-858D-F03E279E1746}" dt="2024-05-01T08:03:20.607" v="116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D3541460-4296-4593-858D-F03E279E1746}" dt="2024-05-01T08:03:25.894" v="118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D3541460-4296-4593-858D-F03E279E1746}" dt="2024-05-01T08:03:25.894" v="118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D3541460-4296-4593-858D-F03E279E1746}" dt="2024-05-01T08:03:30.902" v="120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D3541460-4296-4593-858D-F03E279E1746}" dt="2024-05-01T08:03:30.902" v="120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5272DAF1-26DE-437B-A5CF-D5444544DBDC}"/>
    <pc:docChg chg="undo custSel modSld">
      <pc:chgData name="pantelis balaouras" userId="25e8755020fc1734" providerId="LiveId" clId="{5272DAF1-26DE-437B-A5CF-D5444544DBDC}" dt="2024-05-02T09:25:28.861" v="50" actId="14100"/>
      <pc:docMkLst>
        <pc:docMk/>
      </pc:docMkLst>
      <pc:sldChg chg="addSp delSp modSp mod">
        <pc:chgData name="pantelis balaouras" userId="25e8755020fc1734" providerId="LiveId" clId="{5272DAF1-26DE-437B-A5CF-D5444544DBDC}" dt="2024-05-02T09:25:28.861" v="50" actId="14100"/>
        <pc:sldMkLst>
          <pc:docMk/>
          <pc:sldMk cId="2033093179" sldId="420"/>
        </pc:sldMkLst>
        <pc:spChg chg="add mod">
          <ac:chgData name="pantelis balaouras" userId="25e8755020fc1734" providerId="LiveId" clId="{5272DAF1-26DE-437B-A5CF-D5444544DBDC}" dt="2024-05-01T17:28:06.022" v="1"/>
          <ac:spMkLst>
            <pc:docMk/>
            <pc:sldMk cId="2033093179" sldId="420"/>
            <ac:spMk id="2" creationId="{CECE168F-320F-5ABE-21F0-0218FD0C0393}"/>
          </ac:spMkLst>
        </pc:spChg>
        <pc:spChg chg="mod">
          <ac:chgData name="pantelis balaouras" userId="25e8755020fc1734" providerId="LiveId" clId="{5272DAF1-26DE-437B-A5CF-D5444544DBDC}" dt="2024-05-02T09:25:28.861" v="50" actId="14100"/>
          <ac:spMkLst>
            <pc:docMk/>
            <pc:sldMk cId="2033093179" sldId="420"/>
            <ac:spMk id="13" creationId="{ACBE9AD0-B2F0-4ADA-8F10-B83476743F9C}"/>
          </ac:spMkLst>
        </pc:spChg>
        <pc:picChg chg="add mod">
          <ac:chgData name="pantelis balaouras" userId="25e8755020fc1734" providerId="LiveId" clId="{5272DAF1-26DE-437B-A5CF-D5444544DBDC}" dt="2024-05-01T17:28:06.022" v="1"/>
          <ac:picMkLst>
            <pc:docMk/>
            <pc:sldMk cId="2033093179" sldId="420"/>
            <ac:picMk id="3" creationId="{D6FC6691-6D89-C888-EEAD-AFA198F008B5}"/>
          </ac:picMkLst>
        </pc:picChg>
        <pc:picChg chg="del">
          <ac:chgData name="pantelis balaouras" userId="25e8755020fc1734" providerId="LiveId" clId="{5272DAF1-26DE-437B-A5CF-D5444544DBDC}" dt="2024-05-01T17:27:57.950" v="0" actId="478"/>
          <ac:picMkLst>
            <pc:docMk/>
            <pc:sldMk cId="2033093179" sldId="420"/>
            <ac:picMk id="15" creationId="{4313419D-52B3-4469-9529-313D9EB0AF33}"/>
          </ac:picMkLst>
        </pc:picChg>
      </pc:sldChg>
      <pc:sldChg chg="addSp delSp modSp mod">
        <pc:chgData name="pantelis balaouras" userId="25e8755020fc1734" providerId="LiveId" clId="{5272DAF1-26DE-437B-A5CF-D5444544DBDC}" dt="2024-05-01T19:41:19.963" v="49" actId="14100"/>
        <pc:sldMkLst>
          <pc:docMk/>
          <pc:sldMk cId="1774881352" sldId="430"/>
        </pc:sldMkLst>
        <pc:spChg chg="mod">
          <ac:chgData name="pantelis balaouras" userId="25e8755020fc1734" providerId="LiveId" clId="{5272DAF1-26DE-437B-A5CF-D5444544DBDC}" dt="2024-05-01T19:41:19.963" v="49" actId="14100"/>
          <ac:spMkLst>
            <pc:docMk/>
            <pc:sldMk cId="1774881352" sldId="430"/>
            <ac:spMk id="3" creationId="{1A416ECF-DB8A-24C7-4898-C1A252813BB9}"/>
          </ac:spMkLst>
        </pc:spChg>
        <pc:spChg chg="mod">
          <ac:chgData name="pantelis balaouras" userId="25e8755020fc1734" providerId="LiveId" clId="{5272DAF1-26DE-437B-A5CF-D5444544DBDC}" dt="2024-05-01T17:29:06.442" v="6" actId="1076"/>
          <ac:spMkLst>
            <pc:docMk/>
            <pc:sldMk cId="1774881352" sldId="430"/>
            <ac:spMk id="4" creationId="{7172F889-611B-4698-955F-B3C78DEA093A}"/>
          </ac:spMkLst>
        </pc:spChg>
        <pc:spChg chg="add mod">
          <ac:chgData name="pantelis balaouras" userId="25e8755020fc1734" providerId="LiveId" clId="{5272DAF1-26DE-437B-A5CF-D5444544DBDC}" dt="2024-05-01T17:28:51.748" v="4"/>
          <ac:spMkLst>
            <pc:docMk/>
            <pc:sldMk cId="1774881352" sldId="430"/>
            <ac:spMk id="7" creationId="{DAA8A250-41C6-5A81-4CDD-6B65CB70FF65}"/>
          </ac:spMkLst>
        </pc:spChg>
        <pc:spChg chg="del">
          <ac:chgData name="pantelis balaouras" userId="25e8755020fc1734" providerId="LiveId" clId="{5272DAF1-26DE-437B-A5CF-D5444544DBDC}" dt="2024-05-01T17:28:50.701" v="3" actId="478"/>
          <ac:spMkLst>
            <pc:docMk/>
            <pc:sldMk cId="1774881352" sldId="430"/>
            <ac:spMk id="10" creationId="{AECE3B70-4253-43C0-A340-9C0B8733C59B}"/>
          </ac:spMkLst>
        </pc:spChg>
        <pc:picChg chg="del">
          <ac:chgData name="pantelis balaouras" userId="25e8755020fc1734" providerId="LiveId" clId="{5272DAF1-26DE-437B-A5CF-D5444544DBDC}" dt="2024-05-01T17:28:11.111" v="2" actId="478"/>
          <ac:picMkLst>
            <pc:docMk/>
            <pc:sldMk cId="1774881352" sldId="430"/>
            <ac:picMk id="6" creationId="{4F9928A1-D69A-4DB3-B985-F69D2FEE1FF6}"/>
          </ac:picMkLst>
        </pc:picChg>
        <pc:picChg chg="add mod">
          <ac:chgData name="pantelis balaouras" userId="25e8755020fc1734" providerId="LiveId" clId="{5272DAF1-26DE-437B-A5CF-D5444544DBDC}" dt="2024-05-01T17:28:51.748" v="4"/>
          <ac:picMkLst>
            <pc:docMk/>
            <pc:sldMk cId="1774881352" sldId="430"/>
            <ac:picMk id="8" creationId="{408583A5-D546-53C6-736F-B688B7541C40}"/>
          </ac:picMkLst>
        </pc:picChg>
      </pc:sldChg>
      <pc:sldChg chg="addSp delSp modSp mod">
        <pc:chgData name="pantelis balaouras" userId="25e8755020fc1734" providerId="LiveId" clId="{5272DAF1-26DE-437B-A5CF-D5444544DBDC}" dt="2024-05-01T19:31:42.076" v="48" actId="14100"/>
        <pc:sldMkLst>
          <pc:docMk/>
          <pc:sldMk cId="3699758299" sldId="515"/>
        </pc:sldMkLst>
        <pc:spChg chg="add mod">
          <ac:chgData name="pantelis balaouras" userId="25e8755020fc1734" providerId="LiveId" clId="{5272DAF1-26DE-437B-A5CF-D5444544DBDC}" dt="2024-05-01T17:29:27.909" v="10" actId="167"/>
          <ac:spMkLst>
            <pc:docMk/>
            <pc:sldMk cId="3699758299" sldId="515"/>
            <ac:spMk id="3" creationId="{C53FFEF7-9F05-9452-A6C9-5EC2323901F3}"/>
          </ac:spMkLst>
        </pc:spChg>
        <pc:spChg chg="del">
          <ac:chgData name="pantelis balaouras" userId="25e8755020fc1734" providerId="LiveId" clId="{5272DAF1-26DE-437B-A5CF-D5444544DBDC}" dt="2024-05-01T17:29:19.262" v="8" actId="478"/>
          <ac:spMkLst>
            <pc:docMk/>
            <pc:sldMk cId="3699758299" sldId="515"/>
            <ac:spMk id="10" creationId="{ED2F4DDC-EDFB-2077-F4D4-7EFCA890F8B7}"/>
          </ac:spMkLst>
        </pc:spChg>
        <pc:picChg chg="add mod">
          <ac:chgData name="pantelis balaouras" userId="25e8755020fc1734" providerId="LiveId" clId="{5272DAF1-26DE-437B-A5CF-D5444544DBDC}" dt="2024-05-01T19:31:42.076" v="48" actId="14100"/>
          <ac:picMkLst>
            <pc:docMk/>
            <pc:sldMk cId="3699758299" sldId="515"/>
            <ac:picMk id="2" creationId="{8225AE78-A94E-1C03-7868-7CDCA9DABDC2}"/>
          </ac:picMkLst>
        </pc:picChg>
        <pc:picChg chg="del">
          <ac:chgData name="pantelis balaouras" userId="25e8755020fc1734" providerId="LiveId" clId="{5272DAF1-26DE-437B-A5CF-D5444544DBDC}" dt="2024-05-01T17:29:17.464" v="7" actId="478"/>
          <ac:picMkLst>
            <pc:docMk/>
            <pc:sldMk cId="3699758299" sldId="515"/>
            <ac:picMk id="6146" creationId="{2F61D9A2-E1E6-CBCE-83BF-D172B000C5B7}"/>
          </ac:picMkLst>
        </pc:picChg>
      </pc:sldChg>
      <pc:sldChg chg="addSp delSp modSp mod">
        <pc:chgData name="pantelis balaouras" userId="25e8755020fc1734" providerId="LiveId" clId="{5272DAF1-26DE-437B-A5CF-D5444544DBDC}" dt="2024-05-01T17:29:36.540" v="13"/>
        <pc:sldMkLst>
          <pc:docMk/>
          <pc:sldMk cId="657743693" sldId="550"/>
        </pc:sldMkLst>
        <pc:spChg chg="add mod">
          <ac:chgData name="pantelis balaouras" userId="25e8755020fc1734" providerId="LiveId" clId="{5272DAF1-26DE-437B-A5CF-D5444544DBDC}" dt="2024-05-01T17:29:36.540" v="13"/>
          <ac:spMkLst>
            <pc:docMk/>
            <pc:sldMk cId="657743693" sldId="550"/>
            <ac:spMk id="3" creationId="{99B0F6DE-B00E-6DAA-68A2-399E9B87585E}"/>
          </ac:spMkLst>
        </pc:spChg>
        <pc:spChg chg="del">
          <ac:chgData name="pantelis balaouras" userId="25e8755020fc1734" providerId="LiveId" clId="{5272DAF1-26DE-437B-A5CF-D5444544DBDC}" dt="2024-05-01T17:29:34.980" v="12" actId="478"/>
          <ac:spMkLst>
            <pc:docMk/>
            <pc:sldMk cId="657743693" sldId="550"/>
            <ac:spMk id="10" creationId="{A5F49CE9-BAB1-0B09-202C-BBD3C4D9EDBB}"/>
          </ac:spMkLst>
        </pc:spChg>
        <pc:picChg chg="add mod">
          <ac:chgData name="pantelis balaouras" userId="25e8755020fc1734" providerId="LiveId" clId="{5272DAF1-26DE-437B-A5CF-D5444544DBDC}" dt="2024-05-01T17:29:36.540" v="13"/>
          <ac:picMkLst>
            <pc:docMk/>
            <pc:sldMk cId="657743693" sldId="550"/>
            <ac:picMk id="2" creationId="{DC23CC92-5C19-3CCA-908F-831853CE67B2}"/>
          </ac:picMkLst>
        </pc:picChg>
        <pc:picChg chg="del">
          <ac:chgData name="pantelis balaouras" userId="25e8755020fc1734" providerId="LiveId" clId="{5272DAF1-26DE-437B-A5CF-D5444544DBDC}" dt="2024-05-01T17:29:33.302" v="11" actId="478"/>
          <ac:picMkLst>
            <pc:docMk/>
            <pc:sldMk cId="657743693" sldId="550"/>
            <ac:picMk id="6146" creationId="{335A02B9-3AEF-A758-4F19-15422B4C9A3E}"/>
          </ac:picMkLst>
        </pc:picChg>
      </pc:sldChg>
      <pc:sldChg chg="addSp modSp mod">
        <pc:chgData name="pantelis balaouras" userId="25e8755020fc1734" providerId="LiveId" clId="{5272DAF1-26DE-437B-A5CF-D5444544DBDC}" dt="2024-05-01T17:31:09.448" v="33" actId="14100"/>
        <pc:sldMkLst>
          <pc:docMk/>
          <pc:sldMk cId="3256246696" sldId="555"/>
        </pc:sldMkLst>
        <pc:spChg chg="mod">
          <ac:chgData name="pantelis balaouras" userId="25e8755020fc1734" providerId="LiveId" clId="{5272DAF1-26DE-437B-A5CF-D5444544DBDC}" dt="2024-05-01T17:31:09.448" v="33" actId="14100"/>
          <ac:spMkLst>
            <pc:docMk/>
            <pc:sldMk cId="3256246696" sldId="555"/>
            <ac:spMk id="3" creationId="{57F10340-98F4-5CCC-8A55-7F0FE0E5B566}"/>
          </ac:spMkLst>
        </pc:spChg>
        <pc:spChg chg="add mod">
          <ac:chgData name="pantelis balaouras" userId="25e8755020fc1734" providerId="LiveId" clId="{5272DAF1-26DE-437B-A5CF-D5444544DBDC}" dt="2024-05-01T17:30:29.016" v="15" actId="167"/>
          <ac:spMkLst>
            <pc:docMk/>
            <pc:sldMk cId="3256246696" sldId="555"/>
            <ac:spMk id="6" creationId="{9D0D7B0E-47B2-A223-ABCA-744224CD2DBC}"/>
          </ac:spMkLst>
        </pc:spChg>
        <pc:picChg chg="add mod">
          <ac:chgData name="pantelis balaouras" userId="25e8755020fc1734" providerId="LiveId" clId="{5272DAF1-26DE-437B-A5CF-D5444544DBDC}" dt="2024-05-01T17:30:51.320" v="29" actId="1076"/>
          <ac:picMkLst>
            <pc:docMk/>
            <pc:sldMk cId="3256246696" sldId="555"/>
            <ac:picMk id="5" creationId="{8960C8B6-B608-9A84-B603-F1E56D8DA125}"/>
          </ac:picMkLst>
        </pc:picChg>
      </pc:sldChg>
      <pc:sldChg chg="addSp delSp modSp mod">
        <pc:chgData name="pantelis balaouras" userId="25e8755020fc1734" providerId="LiveId" clId="{5272DAF1-26DE-437B-A5CF-D5444544DBDC}" dt="2024-05-01T19:26:59.717" v="47" actId="1076"/>
        <pc:sldMkLst>
          <pc:docMk/>
          <pc:sldMk cId="3153967383" sldId="556"/>
        </pc:sldMkLst>
        <pc:spChg chg="mod">
          <ac:chgData name="pantelis balaouras" userId="25e8755020fc1734" providerId="LiveId" clId="{5272DAF1-26DE-437B-A5CF-D5444544DBDC}" dt="2024-05-01T19:09:55.224" v="37" actId="14100"/>
          <ac:spMkLst>
            <pc:docMk/>
            <pc:sldMk cId="3153967383" sldId="556"/>
            <ac:spMk id="3" creationId="{57F10340-98F4-5CCC-8A55-7F0FE0E5B566}"/>
          </ac:spMkLst>
        </pc:spChg>
        <pc:spChg chg="add del mod">
          <ac:chgData name="pantelis balaouras" userId="25e8755020fc1734" providerId="LiveId" clId="{5272DAF1-26DE-437B-A5CF-D5444544DBDC}" dt="2024-05-01T19:23:04.140" v="42" actId="22"/>
          <ac:spMkLst>
            <pc:docMk/>
            <pc:sldMk cId="3153967383" sldId="556"/>
            <ac:spMk id="7" creationId="{338C0214-DB7C-9E86-181B-FF58D855E751}"/>
          </ac:spMkLst>
        </pc:spChg>
        <pc:spChg chg="add mod">
          <ac:chgData name="pantelis balaouras" userId="25e8755020fc1734" providerId="LiveId" clId="{5272DAF1-26DE-437B-A5CF-D5444544DBDC}" dt="2024-05-01T19:24:24.998" v="46" actId="255"/>
          <ac:spMkLst>
            <pc:docMk/>
            <pc:sldMk cId="3153967383" sldId="556"/>
            <ac:spMk id="9" creationId="{EC17B2E0-25D3-A13D-AFAD-65A50BC2319C}"/>
          </ac:spMkLst>
        </pc:spChg>
        <pc:picChg chg="add mod">
          <ac:chgData name="pantelis balaouras" userId="25e8755020fc1734" providerId="LiveId" clId="{5272DAF1-26DE-437B-A5CF-D5444544DBDC}" dt="2024-05-01T19:26:59.717" v="47" actId="1076"/>
          <ac:picMkLst>
            <pc:docMk/>
            <pc:sldMk cId="3153967383" sldId="556"/>
            <ac:picMk id="5" creationId="{F4296CA9-54AD-E302-56AC-BAAA23209822}"/>
          </ac:picMkLst>
        </pc:picChg>
      </pc:sldChg>
    </pc:docChg>
  </pc:docChgLst>
  <pc:docChgLst>
    <pc:chgData name="Ioanna Zygouri" userId="e39f6a80f86403a0" providerId="LiveId" clId="{DF0FE7D4-FD39-457F-AFCE-54189410855E}"/>
    <pc:docChg chg="undo custSel modSld">
      <pc:chgData name="Ioanna Zygouri" userId="e39f6a80f86403a0" providerId="LiveId" clId="{DF0FE7D4-FD39-457F-AFCE-54189410855E}" dt="2024-06-05T13:37:51.611" v="77" actId="14100"/>
      <pc:docMkLst>
        <pc:docMk/>
      </pc:docMkLst>
      <pc:sldChg chg="addSp delSp modSp mod">
        <pc:chgData name="Ioanna Zygouri" userId="e39f6a80f86403a0" providerId="LiveId" clId="{DF0FE7D4-FD39-457F-AFCE-54189410855E}" dt="2024-06-05T13:34:10.063" v="74" actId="20577"/>
        <pc:sldMkLst>
          <pc:docMk/>
          <pc:sldMk cId="1915799683" sldId="404"/>
        </pc:sldMkLst>
        <pc:spChg chg="mod">
          <ac:chgData name="Ioanna Zygouri" userId="e39f6a80f86403a0" providerId="LiveId" clId="{DF0FE7D4-FD39-457F-AFCE-54189410855E}" dt="2024-06-05T13:34:10.063" v="74" actId="20577"/>
          <ac:spMkLst>
            <pc:docMk/>
            <pc:sldMk cId="1915799683" sldId="404"/>
            <ac:spMk id="24" creationId="{88F39797-8ECA-4CC0-ADFC-28793E1CA72E}"/>
          </ac:spMkLst>
        </pc:spChg>
        <pc:picChg chg="del">
          <ac:chgData name="Ioanna Zygouri" userId="e39f6a80f86403a0" providerId="LiveId" clId="{DF0FE7D4-FD39-457F-AFCE-54189410855E}" dt="2024-06-05T12:27:22.572" v="28" actId="478"/>
          <ac:picMkLst>
            <pc:docMk/>
            <pc:sldMk cId="1915799683" sldId="404"/>
            <ac:picMk id="3" creationId="{E71DFA9F-2ECE-B35A-2B28-B01025A37BD4}"/>
          </ac:picMkLst>
        </pc:picChg>
        <pc:picChg chg="add mod">
          <ac:chgData name="Ioanna Zygouri" userId="e39f6a80f86403a0" providerId="LiveId" clId="{DF0FE7D4-FD39-457F-AFCE-54189410855E}" dt="2024-06-05T12:27:26.908" v="30" actId="1076"/>
          <ac:picMkLst>
            <pc:docMk/>
            <pc:sldMk cId="1915799683" sldId="404"/>
            <ac:picMk id="4" creationId="{27E42620-D023-48EA-6C79-DED130A0CE1F}"/>
          </ac:picMkLst>
        </pc:picChg>
      </pc:sldChg>
      <pc:sldChg chg="addSp modSp mod">
        <pc:chgData name="Ioanna Zygouri" userId="e39f6a80f86403a0" providerId="LiveId" clId="{DF0FE7D4-FD39-457F-AFCE-54189410855E}" dt="2024-06-05T12:26:04.749" v="14" actId="1076"/>
        <pc:sldMkLst>
          <pc:docMk/>
          <pc:sldMk cId="1311204911" sldId="417"/>
        </pc:sldMkLst>
        <pc:picChg chg="add mod">
          <ac:chgData name="Ioanna Zygouri" userId="e39f6a80f86403a0" providerId="LiveId" clId="{DF0FE7D4-FD39-457F-AFCE-54189410855E}" dt="2024-06-05T12:26:04.749" v="14" actId="1076"/>
          <ac:picMkLst>
            <pc:docMk/>
            <pc:sldMk cId="1311204911" sldId="417"/>
            <ac:picMk id="2" creationId="{CC0E3475-2337-65BF-7197-D5E5664087FE}"/>
          </ac:picMkLst>
        </pc:picChg>
      </pc:sldChg>
      <pc:sldChg chg="modSp">
        <pc:chgData name="Ioanna Zygouri" userId="e39f6a80f86403a0" providerId="LiveId" clId="{DF0FE7D4-FD39-457F-AFCE-54189410855E}" dt="2024-06-05T13:36:39.372" v="75" actId="313"/>
        <pc:sldMkLst>
          <pc:docMk/>
          <pc:sldMk cId="1378489231" sldId="418"/>
        </pc:sldMkLst>
        <pc:graphicFrameChg chg="mod">
          <ac:chgData name="Ioanna Zygouri" userId="e39f6a80f86403a0" providerId="LiveId" clId="{DF0FE7D4-FD39-457F-AFCE-54189410855E}" dt="2024-06-05T13:36:39.372" v="75" actId="313"/>
          <ac:graphicFrameMkLst>
            <pc:docMk/>
            <pc:sldMk cId="1378489231" sldId="418"/>
            <ac:graphicFrameMk id="6" creationId="{654CCD75-E89A-4C6C-BF75-D840AD726219}"/>
          </ac:graphicFrameMkLst>
        </pc:graphicFrameChg>
      </pc:sldChg>
      <pc:sldChg chg="addSp modSp mod">
        <pc:chgData name="Ioanna Zygouri" userId="e39f6a80f86403a0" providerId="LiveId" clId="{DF0FE7D4-FD39-457F-AFCE-54189410855E}" dt="2024-06-05T12:26:19.196" v="16" actId="1076"/>
        <pc:sldMkLst>
          <pc:docMk/>
          <pc:sldMk cId="2033093179" sldId="420"/>
        </pc:sldMkLst>
        <pc:picChg chg="add mod">
          <ac:chgData name="Ioanna Zygouri" userId="e39f6a80f86403a0" providerId="LiveId" clId="{DF0FE7D4-FD39-457F-AFCE-54189410855E}" dt="2024-06-05T12:26:19.196" v="16" actId="1076"/>
          <ac:picMkLst>
            <pc:docMk/>
            <pc:sldMk cId="2033093179" sldId="420"/>
            <ac:picMk id="4" creationId="{F7CBBCE0-55B0-9B91-6B01-ECB478352463}"/>
          </ac:picMkLst>
        </pc:picChg>
      </pc:sldChg>
      <pc:sldChg chg="addSp modSp mod">
        <pc:chgData name="Ioanna Zygouri" userId="e39f6a80f86403a0" providerId="LiveId" clId="{DF0FE7D4-FD39-457F-AFCE-54189410855E}" dt="2024-06-05T12:26:34.739" v="21" actId="1076"/>
        <pc:sldMkLst>
          <pc:docMk/>
          <pc:sldMk cId="1774881352" sldId="430"/>
        </pc:sldMkLst>
        <pc:picChg chg="add mod">
          <ac:chgData name="Ioanna Zygouri" userId="e39f6a80f86403a0" providerId="LiveId" clId="{DF0FE7D4-FD39-457F-AFCE-54189410855E}" dt="2024-06-05T12:26:34.739" v="21" actId="1076"/>
          <ac:picMkLst>
            <pc:docMk/>
            <pc:sldMk cId="1774881352" sldId="430"/>
            <ac:picMk id="6" creationId="{4E77B6BF-DD66-094E-D649-A1643FA19FD5}"/>
          </ac:picMkLst>
        </pc:picChg>
      </pc:sldChg>
      <pc:sldChg chg="modSp mod">
        <pc:chgData name="Ioanna Zygouri" userId="e39f6a80f86403a0" providerId="LiveId" clId="{DF0FE7D4-FD39-457F-AFCE-54189410855E}" dt="2024-06-05T12:25:42.005" v="9" actId="27636"/>
        <pc:sldMkLst>
          <pc:docMk/>
          <pc:sldMk cId="763529230" sldId="476"/>
        </pc:sldMkLst>
        <pc:spChg chg="mod">
          <ac:chgData name="Ioanna Zygouri" userId="e39f6a80f86403a0" providerId="LiveId" clId="{DF0FE7D4-FD39-457F-AFCE-54189410855E}" dt="2024-06-05T12:25:42.005" v="9" actId="27636"/>
          <ac:spMkLst>
            <pc:docMk/>
            <pc:sldMk cId="763529230" sldId="476"/>
            <ac:spMk id="2" creationId="{A294884B-52BD-8700-E50D-9FF111E32DE9}"/>
          </ac:spMkLst>
        </pc:spChg>
      </pc:sldChg>
      <pc:sldChg chg="modSp mod">
        <pc:chgData name="Ioanna Zygouri" userId="e39f6a80f86403a0" providerId="LiveId" clId="{DF0FE7D4-FD39-457F-AFCE-54189410855E}" dt="2024-06-05T13:36:59.136" v="76" actId="313"/>
        <pc:sldMkLst>
          <pc:docMk/>
          <pc:sldMk cId="3699758299" sldId="515"/>
        </pc:sldMkLst>
        <pc:spChg chg="mod">
          <ac:chgData name="Ioanna Zygouri" userId="e39f6a80f86403a0" providerId="LiveId" clId="{DF0FE7D4-FD39-457F-AFCE-54189410855E}" dt="2024-06-05T13:36:59.136" v="76" actId="313"/>
          <ac:spMkLst>
            <pc:docMk/>
            <pc:sldMk cId="3699758299" sldId="515"/>
            <ac:spMk id="4" creationId="{E47D0821-8573-4002-9B33-F43C68A1D403}"/>
          </ac:spMkLst>
        </pc:spChg>
        <pc:picChg chg="mod">
          <ac:chgData name="Ioanna Zygouri" userId="e39f6a80f86403a0" providerId="LiveId" clId="{DF0FE7D4-FD39-457F-AFCE-54189410855E}" dt="2024-06-05T12:26:44.290" v="22" actId="14100"/>
          <ac:picMkLst>
            <pc:docMk/>
            <pc:sldMk cId="3699758299" sldId="515"/>
            <ac:picMk id="2" creationId="{8225AE78-A94E-1C03-7868-7CDCA9DABDC2}"/>
          </ac:picMkLst>
        </pc:picChg>
      </pc:sldChg>
      <pc:sldChg chg="modSp mod">
        <pc:chgData name="Ioanna Zygouri" userId="e39f6a80f86403a0" providerId="LiveId" clId="{DF0FE7D4-FD39-457F-AFCE-54189410855E}" dt="2024-06-05T12:25:41.999" v="8" actId="27636"/>
        <pc:sldMkLst>
          <pc:docMk/>
          <pc:sldMk cId="1662365341" sldId="538"/>
        </pc:sldMkLst>
        <pc:spChg chg="mod">
          <ac:chgData name="Ioanna Zygouri" userId="e39f6a80f86403a0" providerId="LiveId" clId="{DF0FE7D4-FD39-457F-AFCE-54189410855E}" dt="2024-06-05T12:25:41.999" v="8" actId="27636"/>
          <ac:spMkLst>
            <pc:docMk/>
            <pc:sldMk cId="1662365341" sldId="538"/>
            <ac:spMk id="2" creationId="{CFEC99AB-22EE-C537-3F77-77E3D2D93072}"/>
          </ac:spMkLst>
        </pc:spChg>
      </pc:sldChg>
      <pc:sldChg chg="addSp modSp mod">
        <pc:chgData name="Ioanna Zygouri" userId="e39f6a80f86403a0" providerId="LiveId" clId="{DF0FE7D4-FD39-457F-AFCE-54189410855E}" dt="2024-06-05T13:37:51.611" v="77" actId="14100"/>
        <pc:sldMkLst>
          <pc:docMk/>
          <pc:sldMk cId="657743693" sldId="550"/>
        </pc:sldMkLst>
        <pc:spChg chg="mod">
          <ac:chgData name="Ioanna Zygouri" userId="e39f6a80f86403a0" providerId="LiveId" clId="{DF0FE7D4-FD39-457F-AFCE-54189410855E}" dt="2024-06-05T12:27:06.250" v="25" actId="1076"/>
          <ac:spMkLst>
            <pc:docMk/>
            <pc:sldMk cId="657743693" sldId="550"/>
            <ac:spMk id="3" creationId="{99B0F6DE-B00E-6DAA-68A2-399E9B87585E}"/>
          </ac:spMkLst>
        </pc:spChg>
        <pc:picChg chg="mod">
          <ac:chgData name="Ioanna Zygouri" userId="e39f6a80f86403a0" providerId="LiveId" clId="{DF0FE7D4-FD39-457F-AFCE-54189410855E}" dt="2024-06-05T13:37:51.611" v="77" actId="14100"/>
          <ac:picMkLst>
            <pc:docMk/>
            <pc:sldMk cId="657743693" sldId="550"/>
            <ac:picMk id="2" creationId="{DC23CC92-5C19-3CCA-908F-831853CE67B2}"/>
          </ac:picMkLst>
        </pc:picChg>
        <pc:picChg chg="add mod">
          <ac:chgData name="Ioanna Zygouri" userId="e39f6a80f86403a0" providerId="LiveId" clId="{DF0FE7D4-FD39-457F-AFCE-54189410855E}" dt="2024-06-05T12:27:14.140" v="27" actId="1076"/>
          <ac:picMkLst>
            <pc:docMk/>
            <pc:sldMk cId="657743693" sldId="550"/>
            <ac:picMk id="7" creationId="{FCACCA57-7346-1841-E6C8-39350F34CD87}"/>
          </ac:picMkLst>
        </pc:picChg>
      </pc:sldChg>
      <pc:sldChg chg="addSp delSp modSp mod">
        <pc:chgData name="Ioanna Zygouri" userId="e39f6a80f86403a0" providerId="LiveId" clId="{DF0FE7D4-FD39-457F-AFCE-54189410855E}" dt="2024-06-05T13:32:13.485" v="65" actId="1076"/>
        <pc:sldMkLst>
          <pc:docMk/>
          <pc:sldMk cId="2821093268" sldId="554"/>
        </pc:sldMkLst>
        <pc:spChg chg="mod">
          <ac:chgData name="Ioanna Zygouri" userId="e39f6a80f86403a0" providerId="LiveId" clId="{DF0FE7D4-FD39-457F-AFCE-54189410855E}" dt="2024-06-05T13:32:09.270" v="64" actId="313"/>
          <ac:spMkLst>
            <pc:docMk/>
            <pc:sldMk cId="2821093268" sldId="554"/>
            <ac:spMk id="4" creationId="{122BC770-408C-50C8-126F-18790E99F2CB}"/>
          </ac:spMkLst>
        </pc:spChg>
        <pc:spChg chg="mod">
          <ac:chgData name="Ioanna Zygouri" userId="e39f6a80f86403a0" providerId="LiveId" clId="{DF0FE7D4-FD39-457F-AFCE-54189410855E}" dt="2024-06-05T12:25:39.884" v="5" actId="1076"/>
          <ac:spMkLst>
            <pc:docMk/>
            <pc:sldMk cId="2821093268" sldId="554"/>
            <ac:spMk id="12" creationId="{FA472B88-FA84-AD45-BFBA-453D2E042006}"/>
          </ac:spMkLst>
        </pc:spChg>
        <pc:picChg chg="add">
          <ac:chgData name="Ioanna Zygouri" userId="e39f6a80f86403a0" providerId="LiveId" clId="{DF0FE7D4-FD39-457F-AFCE-54189410855E}" dt="2024-06-05T12:25:35.207" v="1"/>
          <ac:picMkLst>
            <pc:docMk/>
            <pc:sldMk cId="2821093268" sldId="554"/>
            <ac:picMk id="2" creationId="{9B9D36FE-5714-8123-C385-CB411C8E8344}"/>
          </ac:picMkLst>
        </pc:picChg>
        <pc:picChg chg="add mod">
          <ac:chgData name="Ioanna Zygouri" userId="e39f6a80f86403a0" providerId="LiveId" clId="{DF0FE7D4-FD39-457F-AFCE-54189410855E}" dt="2024-06-05T13:32:13.485" v="65" actId="1076"/>
          <ac:picMkLst>
            <pc:docMk/>
            <pc:sldMk cId="2821093268" sldId="554"/>
            <ac:picMk id="5" creationId="{5E6335F5-8672-4587-02B2-28AA68BD5C25}"/>
          </ac:picMkLst>
        </pc:picChg>
        <pc:picChg chg="del">
          <ac:chgData name="Ioanna Zygouri" userId="e39f6a80f86403a0" providerId="LiveId" clId="{DF0FE7D4-FD39-457F-AFCE-54189410855E}" dt="2024-06-05T12:25:33.135" v="0" actId="478"/>
          <ac:picMkLst>
            <pc:docMk/>
            <pc:sldMk cId="2821093268" sldId="554"/>
            <ac:picMk id="28" creationId="{354D6E5B-786C-C59B-40E3-002BDA2B9A77}"/>
          </ac:picMkLst>
        </pc:picChg>
      </pc:sldChg>
    </pc:docChg>
  </pc:docChgLst>
  <pc:docChgLst>
    <pc:chgData name="Ioanna Zygouri" userId="e39f6a80f86403a0" providerId="LiveId" clId="{EF26D557-E7FE-4D0D-A146-CB798E3810A3}"/>
    <pc:docChg chg="modSld">
      <pc:chgData name="Ioanna Zygouri" userId="e39f6a80f86403a0" providerId="LiveId" clId="{EF26D557-E7FE-4D0D-A146-CB798E3810A3}" dt="2024-06-06T09:30:13.261" v="70" actId="20577"/>
      <pc:docMkLst>
        <pc:docMk/>
      </pc:docMkLst>
      <pc:sldChg chg="modSp mod">
        <pc:chgData name="Ioanna Zygouri" userId="e39f6a80f86403a0" providerId="LiveId" clId="{EF26D557-E7FE-4D0D-A146-CB798E3810A3}" dt="2024-06-06T09:29:16.625" v="52" actId="20577"/>
        <pc:sldMkLst>
          <pc:docMk/>
          <pc:sldMk cId="1378489231" sldId="418"/>
        </pc:sldMkLst>
        <pc:spChg chg="mod">
          <ac:chgData name="Ioanna Zygouri" userId="e39f6a80f86403a0" providerId="LiveId" clId="{EF26D557-E7FE-4D0D-A146-CB798E3810A3}" dt="2024-06-06T09:29:16.625" v="52" actId="20577"/>
          <ac:spMkLst>
            <pc:docMk/>
            <pc:sldMk cId="1378489231" sldId="418"/>
            <ac:spMk id="7" creationId="{E2D38E87-33DB-46E9-933D-FDECBD945692}"/>
          </ac:spMkLst>
        </pc:spChg>
      </pc:sldChg>
      <pc:sldChg chg="modSp mod">
        <pc:chgData name="Ioanna Zygouri" userId="e39f6a80f86403a0" providerId="LiveId" clId="{EF26D557-E7FE-4D0D-A146-CB798E3810A3}" dt="2024-06-06T08:39:02.675" v="11" actId="1076"/>
        <pc:sldMkLst>
          <pc:docMk/>
          <pc:sldMk cId="2033093179" sldId="420"/>
        </pc:sldMkLst>
        <pc:spChg chg="mod">
          <ac:chgData name="Ioanna Zygouri" userId="e39f6a80f86403a0" providerId="LiveId" clId="{EF26D557-E7FE-4D0D-A146-CB798E3810A3}" dt="2024-06-06T08:39:02.675" v="11" actId="1076"/>
          <ac:spMkLst>
            <pc:docMk/>
            <pc:sldMk cId="2033093179" sldId="420"/>
            <ac:spMk id="2" creationId="{CECE168F-320F-5ABE-21F0-0218FD0C0393}"/>
          </ac:spMkLst>
        </pc:spChg>
        <pc:picChg chg="mod">
          <ac:chgData name="Ioanna Zygouri" userId="e39f6a80f86403a0" providerId="LiveId" clId="{EF26D557-E7FE-4D0D-A146-CB798E3810A3}" dt="2024-06-06T08:38:49.100" v="7" actId="1076"/>
          <ac:picMkLst>
            <pc:docMk/>
            <pc:sldMk cId="2033093179" sldId="420"/>
            <ac:picMk id="3" creationId="{D6FC6691-6D89-C888-EEAD-AFA198F008B5}"/>
          </ac:picMkLst>
        </pc:picChg>
        <pc:picChg chg="mod">
          <ac:chgData name="Ioanna Zygouri" userId="e39f6a80f86403a0" providerId="LiveId" clId="{EF26D557-E7FE-4D0D-A146-CB798E3810A3}" dt="2024-06-06T08:38:59.908" v="10" actId="1076"/>
          <ac:picMkLst>
            <pc:docMk/>
            <pc:sldMk cId="2033093179" sldId="420"/>
            <ac:picMk id="4" creationId="{F7CBBCE0-55B0-9B91-6B01-ECB478352463}"/>
          </ac:picMkLst>
        </pc:picChg>
      </pc:sldChg>
      <pc:sldChg chg="modSp mod">
        <pc:chgData name="Ioanna Zygouri" userId="e39f6a80f86403a0" providerId="LiveId" clId="{EF26D557-E7FE-4D0D-A146-CB798E3810A3}" dt="2024-06-06T08:37:40.939" v="6" actId="1076"/>
        <pc:sldMkLst>
          <pc:docMk/>
          <pc:sldMk cId="1774881352" sldId="430"/>
        </pc:sldMkLst>
        <pc:spChg chg="mod">
          <ac:chgData name="Ioanna Zygouri" userId="e39f6a80f86403a0" providerId="LiveId" clId="{EF26D557-E7FE-4D0D-A146-CB798E3810A3}" dt="2024-06-06T08:37:27.947" v="2" actId="1076"/>
          <ac:spMkLst>
            <pc:docMk/>
            <pc:sldMk cId="1774881352" sldId="430"/>
            <ac:spMk id="7" creationId="{DAA8A250-41C6-5A81-4CDD-6B65CB70FF65}"/>
          </ac:spMkLst>
        </pc:spChg>
        <pc:picChg chg="mod">
          <ac:chgData name="Ioanna Zygouri" userId="e39f6a80f86403a0" providerId="LiveId" clId="{EF26D557-E7FE-4D0D-A146-CB798E3810A3}" dt="2024-06-06T08:37:40.939" v="6" actId="1076"/>
          <ac:picMkLst>
            <pc:docMk/>
            <pc:sldMk cId="1774881352" sldId="430"/>
            <ac:picMk id="6" creationId="{4E77B6BF-DD66-094E-D649-A1643FA19FD5}"/>
          </ac:picMkLst>
        </pc:picChg>
        <pc:picChg chg="mod">
          <ac:chgData name="Ioanna Zygouri" userId="e39f6a80f86403a0" providerId="LiveId" clId="{EF26D557-E7FE-4D0D-A146-CB798E3810A3}" dt="2024-06-06T08:37:23.770" v="1" actId="1076"/>
          <ac:picMkLst>
            <pc:docMk/>
            <pc:sldMk cId="1774881352" sldId="430"/>
            <ac:picMk id="8" creationId="{408583A5-D546-53C6-736F-B688B7541C40}"/>
          </ac:picMkLst>
        </pc:picChg>
      </pc:sldChg>
      <pc:sldChg chg="modSp mod">
        <pc:chgData name="Ioanna Zygouri" userId="e39f6a80f86403a0" providerId="LiveId" clId="{EF26D557-E7FE-4D0D-A146-CB798E3810A3}" dt="2024-06-06T09:29:36.186" v="60" actId="20577"/>
        <pc:sldMkLst>
          <pc:docMk/>
          <pc:sldMk cId="1983341750" sldId="544"/>
        </pc:sldMkLst>
        <pc:spChg chg="mod">
          <ac:chgData name="Ioanna Zygouri" userId="e39f6a80f86403a0" providerId="LiveId" clId="{EF26D557-E7FE-4D0D-A146-CB798E3810A3}" dt="2024-06-06T09:29:36.186" v="60" actId="20577"/>
          <ac:spMkLst>
            <pc:docMk/>
            <pc:sldMk cId="1983341750" sldId="544"/>
            <ac:spMk id="13" creationId="{2C8FBC11-1035-3956-8212-5EE54C43C041}"/>
          </ac:spMkLst>
        </pc:spChg>
      </pc:sldChg>
      <pc:sldChg chg="modSp mod">
        <pc:chgData name="Ioanna Zygouri" userId="e39f6a80f86403a0" providerId="LiveId" clId="{EF26D557-E7FE-4D0D-A146-CB798E3810A3}" dt="2024-06-06T09:29:53.128" v="62" actId="20577"/>
        <pc:sldMkLst>
          <pc:docMk/>
          <pc:sldMk cId="1153114959" sldId="552"/>
        </pc:sldMkLst>
        <pc:spChg chg="mod">
          <ac:chgData name="Ioanna Zygouri" userId="e39f6a80f86403a0" providerId="LiveId" clId="{EF26D557-E7FE-4D0D-A146-CB798E3810A3}" dt="2024-06-06T09:29:53.128" v="62" actId="20577"/>
          <ac:spMkLst>
            <pc:docMk/>
            <pc:sldMk cId="1153114959" sldId="552"/>
            <ac:spMk id="2" creationId="{DE9E1461-9C5E-8BE3-D505-BF2B983718BE}"/>
          </ac:spMkLst>
        </pc:spChg>
      </pc:sldChg>
      <pc:sldChg chg="modSp mod">
        <pc:chgData name="Ioanna Zygouri" userId="e39f6a80f86403a0" providerId="LiveId" clId="{EF26D557-E7FE-4D0D-A146-CB798E3810A3}" dt="2024-06-06T09:30:00.989" v="64" actId="20577"/>
        <pc:sldMkLst>
          <pc:docMk/>
          <pc:sldMk cId="3256246696" sldId="555"/>
        </pc:sldMkLst>
        <pc:spChg chg="mod">
          <ac:chgData name="Ioanna Zygouri" userId="e39f6a80f86403a0" providerId="LiveId" clId="{EF26D557-E7FE-4D0D-A146-CB798E3810A3}" dt="2024-06-06T09:30:00.989" v="64" actId="20577"/>
          <ac:spMkLst>
            <pc:docMk/>
            <pc:sldMk cId="3256246696" sldId="555"/>
            <ac:spMk id="3" creationId="{57F10340-98F4-5CCC-8A55-7F0FE0E5B566}"/>
          </ac:spMkLst>
        </pc:spChg>
      </pc:sldChg>
      <pc:sldChg chg="modSp mod">
        <pc:chgData name="Ioanna Zygouri" userId="e39f6a80f86403a0" providerId="LiveId" clId="{EF26D557-E7FE-4D0D-A146-CB798E3810A3}" dt="2024-06-06T09:30:13.261" v="70" actId="20577"/>
        <pc:sldMkLst>
          <pc:docMk/>
          <pc:sldMk cId="3153967383" sldId="556"/>
        </pc:sldMkLst>
        <pc:spChg chg="mod">
          <ac:chgData name="Ioanna Zygouri" userId="e39f6a80f86403a0" providerId="LiveId" clId="{EF26D557-E7FE-4D0D-A146-CB798E3810A3}" dt="2024-06-06T09:30:13.261" v="70" actId="20577"/>
          <ac:spMkLst>
            <pc:docMk/>
            <pc:sldMk cId="3153967383" sldId="556"/>
            <ac:spMk id="3" creationId="{57F10340-98F4-5CCC-8A55-7F0FE0E5B5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A7E3841F-E8D5-4E22-8847-FCDF07DD6583}">
      <dgm:prSet custT="1"/>
      <dgm:spPr>
        <a:solidFill>
          <a:srgbClr val="DDE0E5"/>
        </a:solidFill>
      </dgm:spPr>
      <dgm:t>
        <a:bodyPr/>
        <a:lstStyle/>
        <a:p>
          <a:r>
            <a:rPr lang="en-GB" sz="2100" dirty="0">
              <a:solidFill>
                <a:schemeClr val="tx1"/>
              </a:solidFill>
              <a:effectLst/>
            </a:rPr>
            <a:t>1. </a:t>
          </a:r>
          <a:r>
            <a:rPr lang="el-GR" sz="2100" dirty="0">
              <a:solidFill>
                <a:schemeClr val="tx1"/>
              </a:solidFill>
            </a:rPr>
            <a:t>Πλοήγηση και ενσωμάτωση εφαρμογών σωματικής άσκησης στην πραγματική ζωή</a:t>
          </a:r>
          <a:endParaRPr lang="el-GR" sz="2100" dirty="0">
            <a:solidFill>
              <a:schemeClr val="tx1"/>
            </a:solidFill>
            <a:effectLst/>
          </a:endParaRPr>
        </a:p>
      </dgm:t>
    </dgm:pt>
    <dgm:pt modelId="{F852C8EC-2BDE-4242-AC44-C63CE8412F03}" type="parTrans" cxnId="{6B0A63B4-9E90-433D-8953-440F6F33B469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7664FC-78D4-4C48-A08A-C226B6FF6A6E}" type="sibTrans" cxnId="{6B0A63B4-9E90-433D-8953-440F6F33B469}">
      <dgm:prSet/>
      <dgm:spPr/>
      <dgm:t>
        <a:bodyPr/>
        <a:lstStyle/>
        <a:p>
          <a:endParaRPr lang="el-G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B98D70-A69E-414A-80B0-3FFD9CEA006E}">
      <dgm:prSet custT="1"/>
      <dgm:spPr>
        <a:solidFill>
          <a:srgbClr val="DDE0E5"/>
        </a:solidFill>
      </dgm:spPr>
      <dgm:t>
        <a:bodyPr/>
        <a:lstStyle/>
        <a:p>
          <a:r>
            <a:rPr lang="en-GB" sz="2100" dirty="0">
              <a:solidFill>
                <a:schemeClr val="tx1"/>
              </a:solidFill>
              <a:effectLst/>
            </a:rPr>
            <a:t>2. </a:t>
          </a:r>
          <a:r>
            <a:rPr lang="el-GR" sz="2100" dirty="0">
              <a:solidFill>
                <a:schemeClr val="tx1"/>
              </a:solidFill>
            </a:rPr>
            <a:t>Σχεδιασμός δράσης και καθορισμός στόχων</a:t>
          </a:r>
          <a:endParaRPr lang="el-GR" sz="2100" dirty="0">
            <a:solidFill>
              <a:schemeClr val="tx1"/>
            </a:solidFill>
            <a:effectLst/>
          </a:endParaRPr>
        </a:p>
      </dgm:t>
    </dgm:pt>
    <dgm:pt modelId="{276C33AC-2697-45F7-9685-658FA66B3B3E}" type="parTrans" cxnId="{B2BCE0F5-DC76-437C-8FE9-8E042324E89B}">
      <dgm:prSet/>
      <dgm:spPr/>
      <dgm:t>
        <a:bodyPr/>
        <a:lstStyle/>
        <a:p>
          <a:endParaRPr lang="LID4096"/>
        </a:p>
      </dgm:t>
    </dgm:pt>
    <dgm:pt modelId="{DF1D7D56-B7C7-4314-9E54-02E0A9520A17}" type="sibTrans" cxnId="{B2BCE0F5-DC76-437C-8FE9-8E042324E89B}">
      <dgm:prSet/>
      <dgm:spPr/>
      <dgm:t>
        <a:bodyPr/>
        <a:lstStyle/>
        <a:p>
          <a:endParaRPr lang="LID4096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E3E0E99-47DC-4292-9A9A-6EA2C988B0B7}" type="pres">
      <dgm:prSet presAssocID="{A7E3841F-E8D5-4E22-8847-FCDF07DD65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456719-77D3-4B95-A0F9-F8F3681078E8}" type="pres">
      <dgm:prSet presAssocID="{DC7664FC-78D4-4C48-A08A-C226B6FF6A6E}" presName="spacer" presStyleCnt="0"/>
      <dgm:spPr/>
    </dgm:pt>
    <dgm:pt modelId="{D7EF8D07-43D8-4147-97B3-AA437DF626DD}" type="pres">
      <dgm:prSet presAssocID="{40B98D70-A69E-414A-80B0-3FFD9CEA006E}" presName="parentText" presStyleLbl="node1" presStyleIdx="1" presStyleCnt="2" custLinFactNeighborY="9059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2BCE0F5-DC76-437C-8FE9-8E042324E89B}" srcId="{C4D5358F-2C12-40D3-A142-40CC932D99A4}" destId="{40B98D70-A69E-414A-80B0-3FFD9CEA006E}" srcOrd="1" destOrd="0" parTransId="{276C33AC-2697-45F7-9685-658FA66B3B3E}" sibTransId="{DF1D7D56-B7C7-4314-9E54-02E0A9520A17}"/>
    <dgm:cxn modelId="{6B0A63B4-9E90-433D-8953-440F6F33B469}" srcId="{C4D5358F-2C12-40D3-A142-40CC932D99A4}" destId="{A7E3841F-E8D5-4E22-8847-FCDF07DD6583}" srcOrd="0" destOrd="0" parTransId="{F852C8EC-2BDE-4242-AC44-C63CE8412F03}" sibTransId="{DC7664FC-78D4-4C48-A08A-C226B6FF6A6E}"/>
    <dgm:cxn modelId="{E7D369EF-2B5C-4543-8DCE-A0A4980DD334}" type="presOf" srcId="{40B98D70-A69E-414A-80B0-3FFD9CEA006E}" destId="{D7EF8D07-43D8-4147-97B3-AA437DF626DD}" srcOrd="0" destOrd="0" presId="urn:microsoft.com/office/officeart/2005/8/layout/vList2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F8382DE5-C8BA-4A2B-BB85-0574693AA1A1}" type="presOf" srcId="{A7E3841F-E8D5-4E22-8847-FCDF07DD6583}" destId="{9E3E0E99-47DC-4292-9A9A-6EA2C988B0B7}" srcOrd="0" destOrd="0" presId="urn:microsoft.com/office/officeart/2005/8/layout/vList2"/>
    <dgm:cxn modelId="{83284277-4746-4C07-A5CB-BA12AE03C6C8}" type="presParOf" srcId="{1E395D00-6435-47AF-BDD1-99EEEBD551EE}" destId="{9E3E0E99-47DC-4292-9A9A-6EA2C988B0B7}" srcOrd="0" destOrd="0" presId="urn:microsoft.com/office/officeart/2005/8/layout/vList2"/>
    <dgm:cxn modelId="{577D7F47-7DD9-4204-AF7C-282379A3EBBA}" type="presParOf" srcId="{1E395D00-6435-47AF-BDD1-99EEEBD551EE}" destId="{3E456719-77D3-4B95-A0F9-F8F3681078E8}" srcOrd="1" destOrd="0" presId="urn:microsoft.com/office/officeart/2005/8/layout/vList2"/>
    <dgm:cxn modelId="{AE4DB70D-613F-4491-9CE8-DF4E53744C8B}" type="presParOf" srcId="{1E395D00-6435-47AF-BDD1-99EEEBD551EE}" destId="{D7EF8D07-43D8-4147-97B3-AA437DF626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8AD99-5288-47C8-BA32-E42B0358132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ID4096"/>
        </a:p>
      </dgm:t>
    </dgm:pt>
    <dgm:pt modelId="{3B8EE849-5E1E-45F4-849F-63C4BA5FD93A}">
      <dgm:prSet phldrT="[Text]"/>
      <dgm:spPr/>
      <dgm:t>
        <a:bodyPr/>
        <a:lstStyle/>
        <a:p>
          <a:r>
            <a:rPr lang="el-GR" b="0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Σαφής σκοπός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55A194-6BD4-448E-B200-7B16F88AFBFB}" type="parTrans" cxnId="{E7EF810C-021F-47C2-9329-D315BCA801A6}">
      <dgm:prSet/>
      <dgm:spPr/>
      <dgm:t>
        <a:bodyPr/>
        <a:lstStyle/>
        <a:p>
          <a:endParaRPr lang="LID4096"/>
        </a:p>
      </dgm:t>
    </dgm:pt>
    <dgm:pt modelId="{87B9DFEB-DA4B-4B3F-8456-19133CD067DC}" type="sibTrans" cxnId="{E7EF810C-021F-47C2-9329-D315BCA801A6}">
      <dgm:prSet/>
      <dgm:spPr/>
      <dgm:t>
        <a:bodyPr/>
        <a:lstStyle/>
        <a:p>
          <a:endParaRPr lang="LID4096"/>
        </a:p>
      </dgm:t>
    </dgm:pt>
    <dgm:pt modelId="{8A32D80B-B95B-40FA-8223-2A9CB65BDF2D}">
      <dgm:prSet phldrT="[Text]"/>
      <dgm:spPr/>
      <dgm:t>
        <a:bodyPr/>
        <a:lstStyle/>
        <a:p>
          <a:r>
            <a:rPr lang="el-GR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Κίνητρο και υπευθυνότητα</a:t>
          </a:r>
          <a:endParaRPr lang="LID4096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857F5-D274-4401-BAA5-123A5E6A0703}" type="parTrans" cxnId="{984EA40D-34FE-4EA4-8194-F5177B717CD3}">
      <dgm:prSet/>
      <dgm:spPr/>
      <dgm:t>
        <a:bodyPr/>
        <a:lstStyle/>
        <a:p>
          <a:endParaRPr lang="LID4096"/>
        </a:p>
      </dgm:t>
    </dgm:pt>
    <dgm:pt modelId="{E8F7213E-A766-428A-8DA4-9F8102A0F05B}" type="sibTrans" cxnId="{984EA40D-34FE-4EA4-8194-F5177B717CD3}">
      <dgm:prSet/>
      <dgm:spPr/>
      <dgm:t>
        <a:bodyPr/>
        <a:lstStyle/>
        <a:p>
          <a:endParaRPr lang="LID4096"/>
        </a:p>
      </dgm:t>
    </dgm:pt>
    <dgm:pt modelId="{9B7FB934-9792-4B49-B2E2-BA3A48301A87}">
      <dgm:prSet phldrT="[Text]"/>
      <dgm:spPr/>
      <dgm:t>
        <a:bodyPr/>
        <a:lstStyle/>
        <a:p>
          <a:r>
            <a:rPr lang="el-GR" b="0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Μετρήσιμη πρόοδος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5657EB-B62B-4D0A-B2A3-DC6FDBAB7CEA}" type="parTrans" cxnId="{1A713AC0-55B6-41DA-85DF-53BC95E7878E}">
      <dgm:prSet/>
      <dgm:spPr/>
      <dgm:t>
        <a:bodyPr/>
        <a:lstStyle/>
        <a:p>
          <a:endParaRPr lang="LID4096"/>
        </a:p>
      </dgm:t>
    </dgm:pt>
    <dgm:pt modelId="{EAD14B40-C589-4868-AB0C-36D6FCAC1F16}" type="sibTrans" cxnId="{1A713AC0-55B6-41DA-85DF-53BC95E7878E}">
      <dgm:prSet/>
      <dgm:spPr/>
      <dgm:t>
        <a:bodyPr/>
        <a:lstStyle/>
        <a:p>
          <a:endParaRPr lang="LID4096"/>
        </a:p>
      </dgm:t>
    </dgm:pt>
    <dgm:pt modelId="{4359B79B-AB45-4C4C-9649-5226E78A3154}">
      <dgm:prSet phldrT="[Text]"/>
      <dgm:spPr/>
      <dgm:t>
        <a:bodyPr/>
        <a:lstStyle/>
        <a:p>
          <a:r>
            <a:rPr lang="el-GR" b="0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Διαχείριση χρόνου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43DF7-1AE3-4C51-B6B9-694C1EC0C3B3}" type="parTrans" cxnId="{2EDF68BD-8F3C-4CEF-AA0F-7C4731C9BC03}">
      <dgm:prSet/>
      <dgm:spPr/>
      <dgm:t>
        <a:bodyPr/>
        <a:lstStyle/>
        <a:p>
          <a:endParaRPr lang="LID4096"/>
        </a:p>
      </dgm:t>
    </dgm:pt>
    <dgm:pt modelId="{DA6E2C61-9D14-462C-A9FC-2AEF81589897}" type="sibTrans" cxnId="{2EDF68BD-8F3C-4CEF-AA0F-7C4731C9BC03}">
      <dgm:prSet/>
      <dgm:spPr/>
      <dgm:t>
        <a:bodyPr/>
        <a:lstStyle/>
        <a:p>
          <a:endParaRPr lang="LID4096"/>
        </a:p>
      </dgm:t>
    </dgm:pt>
    <dgm:pt modelId="{95288AE5-F8BE-4C9C-A950-290300BE7E9B}">
      <dgm:prSet phldrT="[Text]"/>
      <dgm:spPr/>
      <dgm:t>
        <a:bodyPr/>
        <a:lstStyle/>
        <a:p>
          <a:r>
            <a:rPr lang="el-GR" b="0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Μακροπρόθεσμη βιωσιμότητα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182E-7289-4961-AD4D-37807D6B112B}" type="parTrans" cxnId="{615F09BA-2928-47FF-BF9F-B32E5B780476}">
      <dgm:prSet/>
      <dgm:spPr/>
      <dgm:t>
        <a:bodyPr/>
        <a:lstStyle/>
        <a:p>
          <a:endParaRPr lang="LID4096"/>
        </a:p>
      </dgm:t>
    </dgm:pt>
    <dgm:pt modelId="{893283F1-2042-4CD1-AF55-53EA26AE96E9}" type="sibTrans" cxnId="{615F09BA-2928-47FF-BF9F-B32E5B780476}">
      <dgm:prSet/>
      <dgm:spPr/>
      <dgm:t>
        <a:bodyPr/>
        <a:lstStyle/>
        <a:p>
          <a:endParaRPr lang="LID4096"/>
        </a:p>
      </dgm:t>
    </dgm:pt>
    <dgm:pt modelId="{9464C6DE-010B-4AB3-8234-6064F066D962}">
      <dgm:prSet/>
      <dgm:spPr/>
      <dgm:t>
        <a:bodyPr/>
        <a:lstStyle/>
        <a:p>
          <a:r>
            <a:rPr lang="el-GR" b="0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Δομημένη προσέγγιση</a:t>
          </a:r>
          <a:endParaRPr lang="en-GB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37D42-9692-4910-BF6B-524E4E1B0796}" type="parTrans" cxnId="{8DB22C69-7B79-445C-8183-20EB7D0BD8F1}">
      <dgm:prSet/>
      <dgm:spPr/>
      <dgm:t>
        <a:bodyPr/>
        <a:lstStyle/>
        <a:p>
          <a:endParaRPr lang="LID4096"/>
        </a:p>
      </dgm:t>
    </dgm:pt>
    <dgm:pt modelId="{EB679CBF-E20A-4CD1-922F-4BED08365BB1}" type="sibTrans" cxnId="{8DB22C69-7B79-445C-8183-20EB7D0BD8F1}">
      <dgm:prSet/>
      <dgm:spPr/>
      <dgm:t>
        <a:bodyPr/>
        <a:lstStyle/>
        <a:p>
          <a:endParaRPr lang="LID4096"/>
        </a:p>
      </dgm:t>
    </dgm:pt>
    <dgm:pt modelId="{F2B9504F-4679-45E7-BB51-20E017308C83}">
      <dgm:prSet/>
      <dgm:spPr/>
      <dgm:t>
        <a:bodyPr/>
        <a:lstStyle/>
        <a:p>
          <a:r>
            <a:rPr lang="el-GR" b="0" i="0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Τήρηση προθεσμιών</a:t>
          </a:r>
          <a:endParaRPr lang="en-GB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54FCA-F55B-4322-B100-DB747219AA56}" type="parTrans" cxnId="{B1E86CF6-71FA-4465-8083-B98B8986E3BA}">
      <dgm:prSet/>
      <dgm:spPr/>
      <dgm:t>
        <a:bodyPr/>
        <a:lstStyle/>
        <a:p>
          <a:endParaRPr lang="LID4096"/>
        </a:p>
      </dgm:t>
    </dgm:pt>
    <dgm:pt modelId="{52DAE765-586C-412C-A655-46E9E2616B84}" type="sibTrans" cxnId="{B1E86CF6-71FA-4465-8083-B98B8986E3BA}">
      <dgm:prSet/>
      <dgm:spPr/>
      <dgm:t>
        <a:bodyPr/>
        <a:lstStyle/>
        <a:p>
          <a:endParaRPr lang="LID4096"/>
        </a:p>
      </dgm:t>
    </dgm:pt>
    <dgm:pt modelId="{761A9399-62ED-4528-8FB6-78FDFC90E3B7}" type="pres">
      <dgm:prSet presAssocID="{4F58AD99-5288-47C8-BA32-E42B035813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7B9EACC-307E-4043-BCD8-85641355C626}" type="pres">
      <dgm:prSet presAssocID="{3B8EE849-5E1E-45F4-849F-63C4BA5FD93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8462CA-DA9F-4836-82BE-793EC2554FB7}" type="pres">
      <dgm:prSet presAssocID="{87B9DFEB-DA4B-4B3F-8456-19133CD067DC}" presName="sibTrans" presStyleCnt="0"/>
      <dgm:spPr/>
    </dgm:pt>
    <dgm:pt modelId="{18A2EAA5-26A0-4312-B505-253BBE4DB009}" type="pres">
      <dgm:prSet presAssocID="{8A32D80B-B95B-40FA-8223-2A9CB65BDF2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DF0643-C0BC-403B-925E-D5C2F19AC914}" type="pres">
      <dgm:prSet presAssocID="{E8F7213E-A766-428A-8DA4-9F8102A0F05B}" presName="sibTrans" presStyleCnt="0"/>
      <dgm:spPr/>
    </dgm:pt>
    <dgm:pt modelId="{0AD78ABC-B76D-4186-BD06-CC82979DB5E6}" type="pres">
      <dgm:prSet presAssocID="{9B7FB934-9792-4B49-B2E2-BA3A48301A8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420D22-7AD5-48EC-9AEB-F520EF6700AB}" type="pres">
      <dgm:prSet presAssocID="{EAD14B40-C589-4868-AB0C-36D6FCAC1F16}" presName="sibTrans" presStyleCnt="0"/>
      <dgm:spPr/>
    </dgm:pt>
    <dgm:pt modelId="{CF9845A2-DFBE-4E4B-9FAF-286EFFF6E076}" type="pres">
      <dgm:prSet presAssocID="{4359B79B-AB45-4C4C-9649-5226E78A315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1A8328-D867-4D6E-9539-E7893DB27AD8}" type="pres">
      <dgm:prSet presAssocID="{DA6E2C61-9D14-462C-A9FC-2AEF81589897}" presName="sibTrans" presStyleCnt="0"/>
      <dgm:spPr/>
    </dgm:pt>
    <dgm:pt modelId="{8656E57F-1E26-4D1F-B1EE-E1DC01D65D7F}" type="pres">
      <dgm:prSet presAssocID="{95288AE5-F8BE-4C9C-A950-290300BE7E9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36E95A-9CB9-4D51-A5CA-1A1B811CF941}" type="pres">
      <dgm:prSet presAssocID="{893283F1-2042-4CD1-AF55-53EA26AE96E9}" presName="sibTrans" presStyleCnt="0"/>
      <dgm:spPr/>
    </dgm:pt>
    <dgm:pt modelId="{B38D5AC8-E28E-4FB0-BAA0-E415A4436048}" type="pres">
      <dgm:prSet presAssocID="{9464C6DE-010B-4AB3-8234-6064F066D96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298094-711A-4CF1-822C-F0D0489F664F}" type="pres">
      <dgm:prSet presAssocID="{EB679CBF-E20A-4CD1-922F-4BED08365BB1}" presName="sibTrans" presStyleCnt="0"/>
      <dgm:spPr/>
    </dgm:pt>
    <dgm:pt modelId="{D9A8ED72-5DAD-4E73-8DB4-916EF0C1D19E}" type="pres">
      <dgm:prSet presAssocID="{F2B9504F-4679-45E7-BB51-20E017308C8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EDF68BD-8F3C-4CEF-AA0F-7C4731C9BC03}" srcId="{4F58AD99-5288-47C8-BA32-E42B0358132C}" destId="{4359B79B-AB45-4C4C-9649-5226E78A3154}" srcOrd="3" destOrd="0" parTransId="{DB643DF7-1AE3-4C51-B6B9-694C1EC0C3B3}" sibTransId="{DA6E2C61-9D14-462C-A9FC-2AEF81589897}"/>
    <dgm:cxn modelId="{9CAD8F8F-AA24-4FDE-A85B-4516FF41FE26}" type="presOf" srcId="{F2B9504F-4679-45E7-BB51-20E017308C83}" destId="{D9A8ED72-5DAD-4E73-8DB4-916EF0C1D19E}" srcOrd="0" destOrd="0" presId="urn:microsoft.com/office/officeart/2005/8/layout/default"/>
    <dgm:cxn modelId="{8DB22C69-7B79-445C-8183-20EB7D0BD8F1}" srcId="{4F58AD99-5288-47C8-BA32-E42B0358132C}" destId="{9464C6DE-010B-4AB3-8234-6064F066D962}" srcOrd="5" destOrd="0" parTransId="{EA337D42-9692-4910-BF6B-524E4E1B0796}" sibTransId="{EB679CBF-E20A-4CD1-922F-4BED08365BB1}"/>
    <dgm:cxn modelId="{E7EF810C-021F-47C2-9329-D315BCA801A6}" srcId="{4F58AD99-5288-47C8-BA32-E42B0358132C}" destId="{3B8EE849-5E1E-45F4-849F-63C4BA5FD93A}" srcOrd="0" destOrd="0" parTransId="{E055A194-6BD4-448E-B200-7B16F88AFBFB}" sibTransId="{87B9DFEB-DA4B-4B3F-8456-19133CD067DC}"/>
    <dgm:cxn modelId="{B1E86CF6-71FA-4465-8083-B98B8986E3BA}" srcId="{4F58AD99-5288-47C8-BA32-E42B0358132C}" destId="{F2B9504F-4679-45E7-BB51-20E017308C83}" srcOrd="6" destOrd="0" parTransId="{97D54FCA-F55B-4322-B100-DB747219AA56}" sibTransId="{52DAE765-586C-412C-A655-46E9E2616B84}"/>
    <dgm:cxn modelId="{CE218359-F270-4465-9B14-613235528F18}" type="presOf" srcId="{9B7FB934-9792-4B49-B2E2-BA3A48301A87}" destId="{0AD78ABC-B76D-4186-BD06-CC82979DB5E6}" srcOrd="0" destOrd="0" presId="urn:microsoft.com/office/officeart/2005/8/layout/default"/>
    <dgm:cxn modelId="{6FBBFFCB-B526-417A-936A-3502E53BDCB9}" type="presOf" srcId="{95288AE5-F8BE-4C9C-A950-290300BE7E9B}" destId="{8656E57F-1E26-4D1F-B1EE-E1DC01D65D7F}" srcOrd="0" destOrd="0" presId="urn:microsoft.com/office/officeart/2005/8/layout/default"/>
    <dgm:cxn modelId="{EF63242D-757A-4499-8604-69FC9439CD0E}" type="presOf" srcId="{4F58AD99-5288-47C8-BA32-E42B0358132C}" destId="{761A9399-62ED-4528-8FB6-78FDFC90E3B7}" srcOrd="0" destOrd="0" presId="urn:microsoft.com/office/officeart/2005/8/layout/default"/>
    <dgm:cxn modelId="{C17B4641-09C0-4FC5-8B88-DF1C6C484AFA}" type="presOf" srcId="{8A32D80B-B95B-40FA-8223-2A9CB65BDF2D}" destId="{18A2EAA5-26A0-4312-B505-253BBE4DB009}" srcOrd="0" destOrd="0" presId="urn:microsoft.com/office/officeart/2005/8/layout/default"/>
    <dgm:cxn modelId="{22CD1C32-1D2D-412F-B0D0-A025F4055001}" type="presOf" srcId="{9464C6DE-010B-4AB3-8234-6064F066D962}" destId="{B38D5AC8-E28E-4FB0-BAA0-E415A4436048}" srcOrd="0" destOrd="0" presId="urn:microsoft.com/office/officeart/2005/8/layout/default"/>
    <dgm:cxn modelId="{1A713AC0-55B6-41DA-85DF-53BC95E7878E}" srcId="{4F58AD99-5288-47C8-BA32-E42B0358132C}" destId="{9B7FB934-9792-4B49-B2E2-BA3A48301A87}" srcOrd="2" destOrd="0" parTransId="{565657EB-B62B-4D0A-B2A3-DC6FDBAB7CEA}" sibTransId="{EAD14B40-C589-4868-AB0C-36D6FCAC1F16}"/>
    <dgm:cxn modelId="{984EA40D-34FE-4EA4-8194-F5177B717CD3}" srcId="{4F58AD99-5288-47C8-BA32-E42B0358132C}" destId="{8A32D80B-B95B-40FA-8223-2A9CB65BDF2D}" srcOrd="1" destOrd="0" parTransId="{A54857F5-D274-4401-BAA5-123A5E6A0703}" sibTransId="{E8F7213E-A766-428A-8DA4-9F8102A0F05B}"/>
    <dgm:cxn modelId="{74E52A8C-33D0-4F44-ADB8-BF625A06FC36}" type="presOf" srcId="{4359B79B-AB45-4C4C-9649-5226E78A3154}" destId="{CF9845A2-DFBE-4E4B-9FAF-286EFFF6E076}" srcOrd="0" destOrd="0" presId="urn:microsoft.com/office/officeart/2005/8/layout/default"/>
    <dgm:cxn modelId="{336F7700-2956-4C6E-A693-1116E54EDE17}" type="presOf" srcId="{3B8EE849-5E1E-45F4-849F-63C4BA5FD93A}" destId="{07B9EACC-307E-4043-BCD8-85641355C626}" srcOrd="0" destOrd="0" presId="urn:microsoft.com/office/officeart/2005/8/layout/default"/>
    <dgm:cxn modelId="{615F09BA-2928-47FF-BF9F-B32E5B780476}" srcId="{4F58AD99-5288-47C8-BA32-E42B0358132C}" destId="{95288AE5-F8BE-4C9C-A950-290300BE7E9B}" srcOrd="4" destOrd="0" parTransId="{E251182E-7289-4961-AD4D-37807D6B112B}" sibTransId="{893283F1-2042-4CD1-AF55-53EA26AE96E9}"/>
    <dgm:cxn modelId="{ABB4588B-A558-4C23-A80D-53D52684A336}" type="presParOf" srcId="{761A9399-62ED-4528-8FB6-78FDFC90E3B7}" destId="{07B9EACC-307E-4043-BCD8-85641355C626}" srcOrd="0" destOrd="0" presId="urn:microsoft.com/office/officeart/2005/8/layout/default"/>
    <dgm:cxn modelId="{401797AD-3F33-42B4-B2CE-AACB0C2BF66C}" type="presParOf" srcId="{761A9399-62ED-4528-8FB6-78FDFC90E3B7}" destId="{AD8462CA-DA9F-4836-82BE-793EC2554FB7}" srcOrd="1" destOrd="0" presId="urn:microsoft.com/office/officeart/2005/8/layout/default"/>
    <dgm:cxn modelId="{3F737ECD-054A-4CF6-BB9E-C222B51669E6}" type="presParOf" srcId="{761A9399-62ED-4528-8FB6-78FDFC90E3B7}" destId="{18A2EAA5-26A0-4312-B505-253BBE4DB009}" srcOrd="2" destOrd="0" presId="urn:microsoft.com/office/officeart/2005/8/layout/default"/>
    <dgm:cxn modelId="{A00672E5-5EB2-4ED8-B0D1-227E2E59F481}" type="presParOf" srcId="{761A9399-62ED-4528-8FB6-78FDFC90E3B7}" destId="{5DDF0643-C0BC-403B-925E-D5C2F19AC914}" srcOrd="3" destOrd="0" presId="urn:microsoft.com/office/officeart/2005/8/layout/default"/>
    <dgm:cxn modelId="{D5841851-FCC9-4134-B02E-12F76E11D147}" type="presParOf" srcId="{761A9399-62ED-4528-8FB6-78FDFC90E3B7}" destId="{0AD78ABC-B76D-4186-BD06-CC82979DB5E6}" srcOrd="4" destOrd="0" presId="urn:microsoft.com/office/officeart/2005/8/layout/default"/>
    <dgm:cxn modelId="{EE312697-150B-4BAC-A0C3-651341A3F3AC}" type="presParOf" srcId="{761A9399-62ED-4528-8FB6-78FDFC90E3B7}" destId="{46420D22-7AD5-48EC-9AEB-F520EF6700AB}" srcOrd="5" destOrd="0" presId="urn:microsoft.com/office/officeart/2005/8/layout/default"/>
    <dgm:cxn modelId="{D4D4E931-E0A4-4B83-8E33-D32C55183B1B}" type="presParOf" srcId="{761A9399-62ED-4528-8FB6-78FDFC90E3B7}" destId="{CF9845A2-DFBE-4E4B-9FAF-286EFFF6E076}" srcOrd="6" destOrd="0" presId="urn:microsoft.com/office/officeart/2005/8/layout/default"/>
    <dgm:cxn modelId="{E5187270-7A95-478D-B16F-2A927A61D8C0}" type="presParOf" srcId="{761A9399-62ED-4528-8FB6-78FDFC90E3B7}" destId="{431A8328-D867-4D6E-9539-E7893DB27AD8}" srcOrd="7" destOrd="0" presId="urn:microsoft.com/office/officeart/2005/8/layout/default"/>
    <dgm:cxn modelId="{9CEA5CC1-1831-4795-8FF7-3A6E3A11F9E1}" type="presParOf" srcId="{761A9399-62ED-4528-8FB6-78FDFC90E3B7}" destId="{8656E57F-1E26-4D1F-B1EE-E1DC01D65D7F}" srcOrd="8" destOrd="0" presId="urn:microsoft.com/office/officeart/2005/8/layout/default"/>
    <dgm:cxn modelId="{3E5D4413-40C6-4467-84D4-3F8B8D0BE2AE}" type="presParOf" srcId="{761A9399-62ED-4528-8FB6-78FDFC90E3B7}" destId="{1036E95A-9CB9-4D51-A5CA-1A1B811CF941}" srcOrd="9" destOrd="0" presId="urn:microsoft.com/office/officeart/2005/8/layout/default"/>
    <dgm:cxn modelId="{F560C8ED-26C4-482F-80B5-A37BC345018A}" type="presParOf" srcId="{761A9399-62ED-4528-8FB6-78FDFC90E3B7}" destId="{B38D5AC8-E28E-4FB0-BAA0-E415A4436048}" srcOrd="10" destOrd="0" presId="urn:microsoft.com/office/officeart/2005/8/layout/default"/>
    <dgm:cxn modelId="{6CDD2A44-35FE-42AB-92F6-D95C98D48A68}" type="presParOf" srcId="{761A9399-62ED-4528-8FB6-78FDFC90E3B7}" destId="{52298094-711A-4CF1-822C-F0D0489F664F}" srcOrd="11" destOrd="0" presId="urn:microsoft.com/office/officeart/2005/8/layout/default"/>
    <dgm:cxn modelId="{4EC1BD9D-22FD-4FF8-8CDD-D7E24DDB9617}" type="presParOf" srcId="{761A9399-62ED-4528-8FB6-78FDFC90E3B7}" destId="{D9A8ED72-5DAD-4E73-8DB4-916EF0C1D19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E0E99-47DC-4292-9A9A-6EA2C988B0B7}">
      <dsp:nvSpPr>
        <dsp:cNvPr id="0" name=""/>
        <dsp:cNvSpPr/>
      </dsp:nvSpPr>
      <dsp:spPr>
        <a:xfrm>
          <a:off x="0" y="746"/>
          <a:ext cx="5739255" cy="797976"/>
        </a:xfrm>
        <a:prstGeom prst="roundRect">
          <a:avLst/>
        </a:prstGeom>
        <a:solidFill>
          <a:srgbClr val="DDE0E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  <a:effectLst/>
            </a:rPr>
            <a:t>1. </a:t>
          </a:r>
          <a:r>
            <a:rPr lang="el-GR" sz="2100" kern="1200" dirty="0">
              <a:solidFill>
                <a:schemeClr val="tx1"/>
              </a:solidFill>
            </a:rPr>
            <a:t>Πλοήγηση και ενσωμάτωση εφαρμογών σωματικής άσκησης στην πραγματική ζωή</a:t>
          </a:r>
          <a:endParaRPr lang="el-GR" sz="2100" kern="1200" dirty="0">
            <a:solidFill>
              <a:schemeClr val="tx1"/>
            </a:solidFill>
            <a:effectLst/>
          </a:endParaRPr>
        </a:p>
      </dsp:txBody>
      <dsp:txXfrm>
        <a:off x="38954" y="39700"/>
        <a:ext cx="5661347" cy="720068"/>
      </dsp:txXfrm>
    </dsp:sp>
    <dsp:sp modelId="{D7EF8D07-43D8-4147-97B3-AA437DF626DD}">
      <dsp:nvSpPr>
        <dsp:cNvPr id="0" name=""/>
        <dsp:cNvSpPr/>
      </dsp:nvSpPr>
      <dsp:spPr>
        <a:xfrm>
          <a:off x="0" y="813110"/>
          <a:ext cx="5739255" cy="797976"/>
        </a:xfrm>
        <a:prstGeom prst="roundRect">
          <a:avLst/>
        </a:prstGeom>
        <a:solidFill>
          <a:srgbClr val="DDE0E5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solidFill>
                <a:schemeClr val="tx1"/>
              </a:solidFill>
              <a:effectLst/>
            </a:rPr>
            <a:t>2. </a:t>
          </a:r>
          <a:r>
            <a:rPr lang="el-GR" sz="2100" kern="1200" dirty="0">
              <a:solidFill>
                <a:schemeClr val="tx1"/>
              </a:solidFill>
            </a:rPr>
            <a:t>Σχεδιασμός δράσης και καθορισμός στόχων</a:t>
          </a:r>
          <a:endParaRPr lang="el-GR" sz="2100" kern="1200" dirty="0">
            <a:solidFill>
              <a:schemeClr val="tx1"/>
            </a:solidFill>
            <a:effectLst/>
          </a:endParaRPr>
        </a:p>
      </dsp:txBody>
      <dsp:txXfrm>
        <a:off x="38954" y="852064"/>
        <a:ext cx="5661347" cy="720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9EACC-307E-4043-BCD8-85641355C626}">
      <dsp:nvSpPr>
        <dsp:cNvPr id="0" name=""/>
        <dsp:cNvSpPr/>
      </dsp:nvSpPr>
      <dsp:spPr>
        <a:xfrm>
          <a:off x="3506" y="849942"/>
          <a:ext cx="2782074" cy="16692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i="0" u="none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Σαφής σκοπός</a:t>
          </a:r>
          <a:endParaRPr lang="LID4096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06" y="849942"/>
        <a:ext cx="2782074" cy="1669244"/>
      </dsp:txXfrm>
    </dsp:sp>
    <dsp:sp modelId="{18A2EAA5-26A0-4312-B505-253BBE4DB009}">
      <dsp:nvSpPr>
        <dsp:cNvPr id="0" name=""/>
        <dsp:cNvSpPr/>
      </dsp:nvSpPr>
      <dsp:spPr>
        <a:xfrm>
          <a:off x="3063788" y="849942"/>
          <a:ext cx="2782074" cy="1669244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Κίνητρο και υπευθυνότητα</a:t>
          </a:r>
          <a:endParaRPr lang="LID4096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3788" y="849942"/>
        <a:ext cx="2782074" cy="1669244"/>
      </dsp:txXfrm>
    </dsp:sp>
    <dsp:sp modelId="{0AD78ABC-B76D-4186-BD06-CC82979DB5E6}">
      <dsp:nvSpPr>
        <dsp:cNvPr id="0" name=""/>
        <dsp:cNvSpPr/>
      </dsp:nvSpPr>
      <dsp:spPr>
        <a:xfrm>
          <a:off x="6124069" y="849942"/>
          <a:ext cx="2782074" cy="166924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i="0" u="none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Μετρήσιμη πρόοδος</a:t>
          </a:r>
          <a:endParaRPr lang="LID4096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24069" y="849942"/>
        <a:ext cx="2782074" cy="1669244"/>
      </dsp:txXfrm>
    </dsp:sp>
    <dsp:sp modelId="{CF9845A2-DFBE-4E4B-9FAF-286EFFF6E076}">
      <dsp:nvSpPr>
        <dsp:cNvPr id="0" name=""/>
        <dsp:cNvSpPr/>
      </dsp:nvSpPr>
      <dsp:spPr>
        <a:xfrm>
          <a:off x="9184351" y="849942"/>
          <a:ext cx="2782074" cy="166924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i="0" u="none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Διαχείριση χρόνου</a:t>
          </a:r>
          <a:endParaRPr lang="LID4096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84351" y="849942"/>
        <a:ext cx="2782074" cy="1669244"/>
      </dsp:txXfrm>
    </dsp:sp>
    <dsp:sp modelId="{8656E57F-1E26-4D1F-B1EE-E1DC01D65D7F}">
      <dsp:nvSpPr>
        <dsp:cNvPr id="0" name=""/>
        <dsp:cNvSpPr/>
      </dsp:nvSpPr>
      <dsp:spPr>
        <a:xfrm>
          <a:off x="1533647" y="2797394"/>
          <a:ext cx="2782074" cy="166924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i="0" u="none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Μακροπρόθεσμη βιωσιμότητα</a:t>
          </a:r>
          <a:endParaRPr lang="LID4096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3647" y="2797394"/>
        <a:ext cx="2782074" cy="1669244"/>
      </dsp:txXfrm>
    </dsp:sp>
    <dsp:sp modelId="{B38D5AC8-E28E-4FB0-BAA0-E415A4436048}">
      <dsp:nvSpPr>
        <dsp:cNvPr id="0" name=""/>
        <dsp:cNvSpPr/>
      </dsp:nvSpPr>
      <dsp:spPr>
        <a:xfrm>
          <a:off x="4593928" y="2797394"/>
          <a:ext cx="2782074" cy="1669244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i="0" u="none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Δομημένη προσέγγιση</a:t>
          </a:r>
          <a:endParaRPr lang="en-GB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3928" y="2797394"/>
        <a:ext cx="2782074" cy="1669244"/>
      </dsp:txXfrm>
    </dsp:sp>
    <dsp:sp modelId="{D9A8ED72-5DAD-4E73-8DB4-916EF0C1D19E}">
      <dsp:nvSpPr>
        <dsp:cNvPr id="0" name=""/>
        <dsp:cNvSpPr/>
      </dsp:nvSpPr>
      <dsp:spPr>
        <a:xfrm>
          <a:off x="7654210" y="2797394"/>
          <a:ext cx="2782074" cy="166924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i="0" u="none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Τήρηση προθεσμιών</a:t>
          </a:r>
          <a:endParaRPr lang="en-GB" sz="2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54210" y="2797394"/>
        <a:ext cx="2782074" cy="1669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01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Πηγή: </a:t>
            </a:r>
            <a:r>
              <a:rPr lang="en-GB" dirty="0"/>
              <a:t>https://www.google.com/search;q=types+of+physica%3B+activity+apps&amp;oq=types+of+physica%3B+activity+apps&amp;gs_lcrp=EgZjaHJvbWUyBggAEEUYOTIJCAEQABgNGIAEMgkIAhAAGA0YgAQyCQgDEAAYDRiABDIJCAQQABgNGIAEMggIBRAAGA0YHjIICAYQABgWGB4yCAgHEAAYFhgeMggICBAAGBYYHjIICAkQABgWGB7SAQg0NDk2ajBqNKgCALACAA&amp;sourceid=chrome&amp;ie=UTF-8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677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009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FA6B9-AFE6-264D-6D54-5BC6F0005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40BE2FD-1D36-F184-2A49-5EE98A5BE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4A8AC47-2134-A521-0C2C-3758A9308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7E12D0-7417-4D6E-5EEF-4F631347C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7681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56B3A-1C28-C958-C80D-F065B403C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CF074-30DB-3A68-FD29-80975F728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57E0C-8F7E-30B6-CFA0-826CF2455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63DF7-EEB4-4BCF-BD71-EA57058E6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384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216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75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408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543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19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https://www. dshs.wa.</a:t>
            </a:r>
            <a:r>
              <a:rPr lang="el-GR" dirty="0"/>
              <a:t>gov/altsa/program-services/nutrition-education </a:t>
            </a:r>
            <a:endParaRPr lang="hr-HR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30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94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98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Πηγή: </a:t>
            </a:r>
            <a:r>
              <a:rPr lang="en-GB" dirty="0"/>
              <a:t>https://pixabay.com/photos/corona-coronavirus-omicron-plague-7329334/ </a:t>
            </a:r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734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Πηγή: </a:t>
            </a:r>
            <a:r>
              <a:rPr lang="en-GB" b="0" dirty="0"/>
              <a:t>https://sensortower.com/blog/top-health-and-fitness-apps-worldwide-q2-2019 </a:t>
            </a:r>
            <a:br>
              <a:rPr lang="en-GB" b="0" dirty="0"/>
            </a:br>
            <a:endParaRPr lang="en-GB" b="0" dirty="0"/>
          </a:p>
          <a:p>
            <a:endParaRPr lang="en-GB" dirty="0"/>
          </a:p>
          <a:p>
            <a:endParaRPr lang="el-GR" dirty="0"/>
          </a:p>
          <a:p>
            <a:endParaRPr lang="en-GB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0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7753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7753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7753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3.2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Εφαρμογές υγείας για τη σωματική άσκηση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A3CB49D-6037-D654-139D-27D28DCF05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3.2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Εφαρμογές υγείας για τη σωματική άσκηση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8198CF2-91B3-6C1C-0A93-DC5CB01069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3.2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l-GR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Εφαρμογές υγείας για τη σωματική άσκηση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26/6/2024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://www.freepik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ffective-coworking-colleagues-togetherness-workers-collaboration-teamwork-regulation-workflow-efficiency-increase-team-members-arranging-mechanism_11667074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illustration-speech-bubbles_2945500.htm#fromView=search&amp;page=3&amp;position=37&amp;uuid=1e961146-892f-475a-8cdf-236551e73b3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png"/><Relationship Id="rId7" Type="http://schemas.openxmlformats.org/officeDocument/2006/relationships/image" Target="../media/image13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www.oxfamitalia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photos/corona-coronavirus-omicron-plague-732933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ensortower.com/blog/top-health-and-fitness-apps-worldwide-q2-20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5" y="3513902"/>
            <a:ext cx="7342078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l-GR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Ενότητα </a:t>
            </a: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3 - </a:t>
            </a:r>
            <a:r>
              <a:rPr lang="el-GR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Συνεδρία βιωματικής </a:t>
            </a:r>
            <a:r>
              <a:rPr lang="el-GR" sz="3400" b="1" dirty="0">
                <a:solidFill>
                  <a:srgbClr val="C00000"/>
                </a:solidFill>
                <a:effectLst/>
                <a:latin typeface="+mj-lt"/>
              </a:rPr>
              <a:t>κατάρτισης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(3.2)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4000" b="1" dirty="0">
                <a:solidFill>
                  <a:schemeClr val="tx1"/>
                </a:solidFill>
                <a:effectLst/>
                <a:latin typeface="+mj-lt"/>
              </a:rPr>
              <a:t>Εφαρμογές υγείας για τη σωματική άσκηση</a:t>
            </a:r>
            <a:endParaRPr lang="en-US" sz="40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l-GR" sz="24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2775952" y="6299882"/>
            <a:ext cx="7942711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κατ'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EACEA).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Η Ευρωπαϊκή Ένωση και ο 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δεν μπορούν να θεωρηθούν υπεύθυνοι για τις εκφραζόμενες απόψεις.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5" name="Εικόνα 2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4599"/>
            <a:ext cx="1961727" cy="3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1080000"/>
            <a:ext cx="11517091" cy="605096"/>
          </a:xfrm>
        </p:spPr>
        <p:txBody>
          <a:bodyPr>
            <a:noAutofit/>
          </a:bodyPr>
          <a:lstStyle/>
          <a:p>
            <a:r>
              <a:rPr lang="el-GR" sz="2400" b="1" i="0" u="none" strike="noStrike" cap="none" dirty="0">
                <a:ea typeface="Calibri"/>
                <a:cs typeface="Calibri"/>
                <a:sym typeface="Calibri"/>
              </a:rPr>
              <a:t>Εφαρμογές άσκησης και γυμναστικής </a:t>
            </a:r>
            <a:r>
              <a:rPr lang="en-US" sz="2400" b="0" i="0" u="none" strike="noStrike" cap="none" dirty="0">
                <a:ea typeface="Calibri"/>
                <a:cs typeface="Calibri"/>
                <a:sym typeface="Calibri"/>
              </a:rPr>
              <a:t>vs. </a:t>
            </a:r>
            <a:r>
              <a:rPr lang="el-GR" sz="2400" b="1" i="0" u="none" strike="noStrike" cap="none" dirty="0">
                <a:ea typeface="Calibri"/>
                <a:cs typeface="Calibri"/>
                <a:sym typeface="Calibri"/>
              </a:rPr>
              <a:t>εφαρμογές προσωπικής εκγύμνασης</a:t>
            </a:r>
            <a:r>
              <a:rPr lang="en-GB" sz="2400" b="0" i="0" u="none" strike="noStrike" cap="none" dirty="0">
                <a:ea typeface="Calibri"/>
                <a:cs typeface="Calibri"/>
                <a:sym typeface="Calibri"/>
              </a:rPr>
              <a:t>:</a:t>
            </a:r>
            <a:endParaRPr lang="en-US" sz="240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831897"/>
            <a:ext cx="11342263" cy="5026103"/>
          </a:xfrm>
        </p:spPr>
        <p:txBody>
          <a:bodyPr>
            <a:normAutofit fontScale="92500" lnSpcReduction="20000"/>
          </a:bodyPr>
          <a:lstStyle/>
          <a:p>
            <a:pPr marL="241300" marR="0" lvl="0" indent="-342900" algn="l" rtl="0">
              <a:lnSpc>
                <a:spcPct val="100000"/>
              </a:lnSpc>
              <a:buClr>
                <a:srgbClr val="C00000"/>
              </a:buClr>
              <a:buSzPts val="1600"/>
            </a:pPr>
            <a:r>
              <a:rPr lang="el-GR" sz="2400" b="1" i="0" u="none" strike="noStrike" cap="none" dirty="0">
                <a:ea typeface="Calibri"/>
                <a:cs typeface="Calibri"/>
                <a:sym typeface="Calibri"/>
              </a:rPr>
              <a:t>Εφαρμογές προπόνησης και γυμναστικής</a:t>
            </a:r>
            <a:endParaRPr lang="en-GB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l-GR" sz="2400" b="0" i="0" u="none" strike="noStrike" cap="none" dirty="0">
                <a:ea typeface="Calibri"/>
                <a:cs typeface="Calibri"/>
                <a:sym typeface="Calibri"/>
              </a:rPr>
              <a:t>Προσφέρουν μια μεγάλη ποικιλία από προσχεδιασμένα προγράμματα γυμναστικής.</a:t>
            </a:r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l-GR" sz="2400" b="0" i="0" u="none" strike="noStrike" cap="none" dirty="0">
                <a:ea typeface="Calibri"/>
                <a:cs typeface="Calibri"/>
                <a:sym typeface="Calibri"/>
              </a:rPr>
              <a:t>Μπορεί να μην παρέχουν εξατομικευμένες υποδείξεις.</a:t>
            </a:r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l-GR" sz="2400" b="0" i="0" u="none" strike="noStrike" cap="none" dirty="0">
                <a:ea typeface="Calibri"/>
                <a:cs typeface="Calibri"/>
                <a:sym typeface="Calibri"/>
              </a:rPr>
              <a:t>Κατάλληλο για άτομα που προτιμούν ευελιξία στην προπόνησή τους.</a:t>
            </a:r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l-GR" sz="2400" b="0" i="0" u="none" strike="noStrike" cap="none" dirty="0">
                <a:ea typeface="Calibri"/>
                <a:cs typeface="Calibri"/>
                <a:sym typeface="Calibri"/>
              </a:rPr>
              <a:t>Παραδείγματα: </a:t>
            </a:r>
            <a:r>
              <a:rPr lang="en-GB" sz="2400" b="0" i="0" u="none" strike="noStrike" cap="none" dirty="0">
                <a:ea typeface="Calibri"/>
                <a:cs typeface="Calibri"/>
                <a:sym typeface="Calibri"/>
              </a:rPr>
              <a:t>Nike Training Club, Προπόνηση 7 λεπτών.</a:t>
            </a:r>
            <a:endParaRPr lang="en-GB" sz="2400" dirty="0"/>
          </a:p>
          <a:p>
            <a:pPr marL="241300" marR="0" lvl="0" indent="-342900" algn="l" rtl="0">
              <a:lnSpc>
                <a:spcPct val="100000"/>
              </a:lnSpc>
              <a:buClr>
                <a:srgbClr val="C00000"/>
              </a:buClr>
              <a:buSzPts val="1600"/>
            </a:pPr>
            <a:r>
              <a:rPr lang="el-GR" b="1" i="0" u="none" strike="noStrike" cap="none" dirty="0">
                <a:ea typeface="Calibri"/>
                <a:cs typeface="Calibri"/>
                <a:sym typeface="Calibri"/>
              </a:rPr>
              <a:t>Εφαρμογές προσωπικής εκγύμνασης</a:t>
            </a:r>
            <a:r>
              <a:rPr lang="en-GB" b="0" i="0" u="none" strike="noStrike" cap="none" dirty="0">
                <a:ea typeface="Calibri"/>
                <a:cs typeface="Calibri"/>
                <a:sym typeface="Calibri"/>
              </a:rPr>
              <a:t>:</a:t>
            </a:r>
            <a:endParaRPr lang="en-GB" dirty="0"/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l-GR" sz="2400" b="0" i="0" u="none" strike="noStrike" cap="none" dirty="0">
                <a:ea typeface="Calibri"/>
                <a:cs typeface="Calibri"/>
                <a:sym typeface="Calibri"/>
              </a:rPr>
              <a:t>Προσφέρουν εξατομικευμένα σχέδια προπόνησης με βάση τους στόχους, το επίπεδο φυσικής κατάστασης και την πρόοδο του ατόμου.</a:t>
            </a:r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l-GR" sz="2400" b="0" i="0" u="none" strike="noStrike" cap="none" dirty="0">
                <a:ea typeface="Calibri"/>
                <a:cs typeface="Calibri"/>
                <a:sym typeface="Calibri"/>
              </a:rPr>
              <a:t>Τροποποιούν τις ασκήσεις καθώς οι χρήστες βελτιώνονται, εξασφαλίζοντας τη διαρκή αναβάθμιση της πρόκλησης.</a:t>
            </a:r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l-GR" sz="2400" b="0" i="0" u="none" strike="noStrike" cap="none" dirty="0">
                <a:ea typeface="Calibri"/>
                <a:cs typeface="Calibri"/>
                <a:sym typeface="Calibri"/>
              </a:rPr>
              <a:t>Ιδανικές για χρήστες που αναζητούν εξατομικευμένη καθοδήγηση και αξιοπιστία.</a:t>
            </a:r>
          </a:p>
          <a:p>
            <a:pPr marR="0" lvl="1" algn="l" rtl="0">
              <a:lnSpc>
                <a:spcPct val="100000"/>
              </a:lnSpc>
              <a:buClr>
                <a:srgbClr val="C00000"/>
              </a:buClr>
              <a:buSzPts val="1600"/>
              <a:buFont typeface="Courier New" panose="02070309020205020404" pitchFamily="49" charset="0"/>
              <a:buChar char="o"/>
            </a:pPr>
            <a:r>
              <a:rPr lang="el-GR" sz="2400" b="0" i="0" u="none" strike="noStrike" cap="none" dirty="0">
                <a:ea typeface="Calibri"/>
                <a:cs typeface="Calibri"/>
                <a:sym typeface="Calibri"/>
              </a:rPr>
              <a:t>Παραδείγματα: </a:t>
            </a:r>
            <a:r>
              <a:rPr lang="en-GB" sz="2400" b="0" i="0" u="none" strike="noStrike" cap="none" dirty="0" err="1">
                <a:ea typeface="Calibri"/>
                <a:cs typeface="Calibri"/>
                <a:sym typeface="Calibri"/>
              </a:rPr>
              <a:t>Fitbod</a:t>
            </a:r>
            <a:r>
              <a:rPr lang="en-GB" sz="2400" b="0" i="0" u="none" strike="noStrike" cap="none" dirty="0">
                <a:ea typeface="Calibri"/>
                <a:cs typeface="Calibri"/>
                <a:sym typeface="Calibri"/>
              </a:rPr>
              <a:t>, </a:t>
            </a:r>
            <a:r>
              <a:rPr lang="en-GB" sz="2400" b="0" i="0" u="none" strike="noStrike" cap="none" dirty="0" err="1">
                <a:ea typeface="Calibri"/>
                <a:cs typeface="Calibri"/>
                <a:sym typeface="Calibri"/>
              </a:rPr>
              <a:t>Freeletics</a:t>
            </a:r>
            <a:r>
              <a:rPr lang="en-GB" sz="2400" b="0" i="0" u="none" strike="noStrike" cap="none" dirty="0">
                <a:ea typeface="Calibri"/>
                <a:cs typeface="Calibri"/>
                <a:sym typeface="Calibri"/>
              </a:rPr>
              <a:t>.</a:t>
            </a:r>
            <a:endParaRPr lang="en-US" sz="24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A294884B-52BD-8700-E50D-9FF111E32DE9}"/>
              </a:ext>
            </a:extLst>
          </p:cNvPr>
          <p:cNvSpPr/>
          <p:nvPr/>
        </p:nvSpPr>
        <p:spPr>
          <a:xfrm>
            <a:off x="9218141" y="-3933"/>
            <a:ext cx="2972601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Εφαρμογές για σωματική </a:t>
            </a: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άσκηση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5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ym typeface="Calibri"/>
              </a:rPr>
              <a:t>Δραστηριότητα 3: Σύγκριση εφαρμογών σωματικής άσκησης</a:t>
            </a:r>
            <a:endParaRPr lang="en-US" sz="320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831898"/>
            <a:ext cx="11059693" cy="3376710"/>
          </a:xfrm>
        </p:spPr>
        <p:txBody>
          <a:bodyPr>
            <a:norm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</a:pPr>
            <a:r>
              <a:rPr lang="el-GR" sz="2800" b="1" i="0" u="none" strike="noStrike" cap="none" dirty="0">
                <a:ea typeface="Calibri"/>
                <a:cs typeface="Calibri"/>
                <a:sym typeface="Calibri"/>
              </a:rPr>
              <a:t>Συγκρίνετε τα χαρακτηριστικά και τις λειτουργίες διαφορετικών εφαρμογών: </a:t>
            </a:r>
            <a:r>
              <a:rPr lang="el-GR" sz="2800" b="0" i="0" u="none" strike="noStrike" cap="none" dirty="0">
                <a:ea typeface="Calibri"/>
                <a:cs typeface="Calibri"/>
                <a:sym typeface="Calibri"/>
              </a:rPr>
              <a:t>Επιλέξτε διαφορετικές κατηγορίες εφαρμογών και συγκρίνετε τις μεταξύ τους. Στη συνέχεια, αντιστοιχίστε κάθε εφαρμογή με τους στόχους φυσικής κατάστασης που πιστεύετε ότι ταιριάζουν καλύτερα με αυτή.</a:t>
            </a:r>
            <a:endParaRPr lang="en-GB" sz="2800" dirty="0"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en-US" sz="20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6209A2D1-DAB7-C927-2EAF-D8897ABFD058}"/>
              </a:ext>
            </a:extLst>
          </p:cNvPr>
          <p:cNvSpPr/>
          <p:nvPr/>
        </p:nvSpPr>
        <p:spPr>
          <a:xfrm>
            <a:off x="9082216" y="-3933"/>
            <a:ext cx="3108526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Εφαρμογές για σωματική </a:t>
            </a: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άσκηση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44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58B83-FFFC-458C-1A65-833FB19C0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4B347EA4-0BAB-44B8-553E-2473AB20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2700" dirty="0">
                <a:solidFill>
                  <a:srgbClr val="C01E24"/>
                </a:solidFill>
              </a:rPr>
              <a:t>3.2.2</a:t>
            </a:r>
            <a:r>
              <a:rPr lang="en-US" altLang="el-GR" dirty="0">
                <a:solidFill>
                  <a:srgbClr val="C01E24"/>
                </a:solidFill>
              </a:rPr>
              <a:t/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l-GR" dirty="0">
                <a:solidFill>
                  <a:srgbClr val="C01E24"/>
                </a:solidFill>
              </a:rPr>
              <a:t>Σχεδιασμός δράσης και καθορισμός στόχων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6EC54C7-729D-E739-5836-C74C21D43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200" dirty="0">
                <a:solidFill>
                  <a:srgbClr val="203864"/>
                </a:solidFill>
                <a:sym typeface="Arial" panose="020B0604020202020204" pitchFamily="34" charset="0"/>
              </a:rPr>
              <a:t>Στόχοι</a:t>
            </a:r>
            <a:endParaRPr lang="en-US" sz="2200" dirty="0">
              <a:solidFill>
                <a:srgbClr val="203864"/>
              </a:solidFill>
              <a:sym typeface="Arial" panose="020B0604020202020204" pitchFamily="34" charset="0"/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F891251-EBC8-8938-3199-BB5220FD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404" y="2650663"/>
            <a:ext cx="7130066" cy="4008158"/>
          </a:xfrm>
        </p:spPr>
        <p:txBody>
          <a:bodyPr>
            <a:noAutofit/>
          </a:bodyPr>
          <a:lstStyle/>
          <a:p>
            <a:pPr algn="l"/>
            <a:r>
              <a:rPr lang="el-GR" sz="1900" dirty="0">
                <a:solidFill>
                  <a:srgbClr val="000000"/>
                </a:solidFill>
                <a:latin typeface="Calibri" panose="020F0502020204030204" pitchFamily="34" charset="0"/>
              </a:rPr>
              <a:t>Κατανόηση της σημασίας του σχεδιασμού δράσης και του καθορισμού στόχων στην προώθηση της σωματικής άσκησης.</a:t>
            </a:r>
          </a:p>
          <a:p>
            <a:pPr algn="l"/>
            <a:r>
              <a:rPr lang="el-GR" sz="1900" dirty="0">
                <a:solidFill>
                  <a:srgbClr val="000000"/>
                </a:solidFill>
                <a:latin typeface="Calibri" panose="020F0502020204030204" pitchFamily="34" charset="0"/>
              </a:rPr>
              <a:t>Προσδιορισμός των βασικών χαρακτηριστικών των εφαρμογών σωματικής άσκησης που διευκολύνουν τον αποτελεσματικό σχεδιασμό δράσης και τον καθορισμό στόχων.</a:t>
            </a:r>
          </a:p>
          <a:p>
            <a:pPr algn="l"/>
            <a:r>
              <a:rPr lang="el-GR" sz="1900" dirty="0">
                <a:solidFill>
                  <a:srgbClr val="000000"/>
                </a:solidFill>
                <a:latin typeface="Calibri" panose="020F0502020204030204" pitchFamily="34" charset="0"/>
              </a:rPr>
              <a:t>Καθορισμός από τους εκπαιδευόμενους των δικών τους στόχων </a:t>
            </a:r>
            <a:r>
              <a:rPr lang="en-GB" sz="1900" dirty="0">
                <a:solidFill>
                  <a:srgbClr val="000000"/>
                </a:solidFill>
                <a:latin typeface="Calibri" panose="020F0502020204030204" pitchFamily="34" charset="0"/>
              </a:rPr>
              <a:t>SMART </a:t>
            </a:r>
            <a:r>
              <a:rPr lang="el-GR" sz="1900" dirty="0">
                <a:solidFill>
                  <a:srgbClr val="000000"/>
                </a:solidFill>
                <a:latin typeface="Calibri" panose="020F0502020204030204" pitchFamily="34" charset="0"/>
              </a:rPr>
              <a:t>που σχετίζονται με την άσκηση και ενσωμάτωσή τους σε εφαρμογές σωματικής άσκησης.</a:t>
            </a:r>
            <a:endParaRPr lang="en-GB" sz="1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DC23CC92-5C19-3CCA-908F-831853CE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889" y="1639372"/>
            <a:ext cx="3843108" cy="40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0F6DE-B00E-6DAA-68A2-399E9B87585E}"/>
              </a:ext>
            </a:extLst>
          </p:cNvPr>
          <p:cNvSpPr txBox="1"/>
          <p:nvPr/>
        </p:nvSpPr>
        <p:spPr>
          <a:xfrm>
            <a:off x="5982411" y="5704580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4"/>
              </a:rPr>
              <a:t>Σχεδιασμένο από </a:t>
            </a:r>
            <a:r>
              <a:rPr lang="en-US" sz="1200" dirty="0">
                <a:hlinkClick r:id="rId4"/>
              </a:rPr>
              <a:t>Freepik</a:t>
            </a:r>
            <a:endParaRPr lang="el-GR" sz="12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ACCA57-7346-1841-E6C8-39350F34C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512" y="6363139"/>
            <a:ext cx="230448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1D25F-9A69-D46A-98A9-F8671328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6E72-D599-1E21-91E7-61BFEE29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Στόχοι </a:t>
            </a:r>
            <a:r>
              <a:rPr lang="en-GB" dirty="0"/>
              <a:t>SMART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41D9C-0FA9-DEF6-E470-FE103B2B1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9089584" cy="486597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S: </a:t>
            </a:r>
            <a:r>
              <a:rPr lang="el-GR" sz="2800" dirty="0"/>
              <a:t>Ειδικοί</a:t>
            </a:r>
            <a:r>
              <a:rPr lang="el-GR" sz="2800" dirty="0">
                <a:latin typeface="+mn-lt"/>
              </a:rPr>
              <a:t> - </a:t>
            </a:r>
            <a:r>
              <a:rPr lang="en-GB" sz="2800" b="0" dirty="0">
                <a:latin typeface="+mn-lt"/>
              </a:rPr>
              <a:t>Specific (</a:t>
            </a:r>
            <a:r>
              <a:rPr lang="el-GR" sz="2800" b="0" dirty="0">
                <a:latin typeface="+mn-lt"/>
              </a:rPr>
              <a:t>καθορισμός των στόχων</a:t>
            </a:r>
            <a:r>
              <a:rPr lang="en-GB" sz="2800" b="0" dirty="0">
                <a:latin typeface="+mn-lt"/>
              </a:rPr>
              <a:t>)</a:t>
            </a:r>
          </a:p>
          <a:p>
            <a:r>
              <a:rPr lang="en-GB" sz="2800" b="1" dirty="0">
                <a:latin typeface="+mn-lt"/>
              </a:rPr>
              <a:t>Μ: </a:t>
            </a:r>
            <a:r>
              <a:rPr lang="el-GR" sz="2800" dirty="0">
                <a:latin typeface="+mn-lt"/>
              </a:rPr>
              <a:t>Μετρήσιμοι - </a:t>
            </a:r>
            <a:r>
              <a:rPr lang="en-GB" sz="2800" b="0" dirty="0">
                <a:latin typeface="+mn-lt"/>
              </a:rPr>
              <a:t>Μετρήσιμοι (</a:t>
            </a:r>
            <a:r>
              <a:rPr lang="el-GR" sz="2800" b="0" dirty="0">
                <a:latin typeface="+mn-lt"/>
              </a:rPr>
              <a:t>μέτρηση της επιτυχίας</a:t>
            </a:r>
            <a:r>
              <a:rPr lang="en-GB" sz="2800" b="0" dirty="0">
                <a:latin typeface="+mn-lt"/>
              </a:rPr>
              <a:t>)</a:t>
            </a:r>
          </a:p>
          <a:p>
            <a:r>
              <a:rPr lang="en-GB" sz="2800" b="1" dirty="0">
                <a:latin typeface="+mn-lt"/>
              </a:rPr>
              <a:t>A: </a:t>
            </a:r>
            <a:r>
              <a:rPr lang="el-GR" sz="2800" dirty="0">
                <a:latin typeface="+mn-lt"/>
              </a:rPr>
              <a:t>Εφικτοί - </a:t>
            </a:r>
            <a:r>
              <a:rPr lang="en-GB" sz="2800" b="0" dirty="0">
                <a:latin typeface="+mn-lt"/>
              </a:rPr>
              <a:t>Εφικτοί (</a:t>
            </a:r>
            <a:r>
              <a:rPr lang="el-GR" sz="2800" b="0" dirty="0">
                <a:latin typeface="+mn-lt"/>
              </a:rPr>
              <a:t>καθορισμός εφικτών στόχων</a:t>
            </a:r>
            <a:r>
              <a:rPr lang="en-GB" sz="2800" b="0" dirty="0">
                <a:latin typeface="+mn-lt"/>
              </a:rPr>
              <a:t>)</a:t>
            </a:r>
          </a:p>
          <a:p>
            <a:r>
              <a:rPr lang="en-GB" sz="2800" b="1" dirty="0">
                <a:latin typeface="+mn-lt"/>
              </a:rPr>
              <a:t>R: </a:t>
            </a:r>
            <a:r>
              <a:rPr lang="el-GR" sz="2800" dirty="0">
                <a:latin typeface="+mn-lt"/>
              </a:rPr>
              <a:t>Σχετικοί - </a:t>
            </a:r>
            <a:r>
              <a:rPr lang="en-GB" sz="2800" b="0" dirty="0">
                <a:latin typeface="+mn-lt"/>
              </a:rPr>
              <a:t>Relevant (</a:t>
            </a:r>
            <a:r>
              <a:rPr lang="el-GR" sz="2800" b="0" dirty="0">
                <a:latin typeface="+mn-lt"/>
              </a:rPr>
              <a:t>καθορισμός στόχων συναφών με την εργασία ή την εκπαίδευσή σας</a:t>
            </a:r>
            <a:r>
              <a:rPr lang="en-GB" sz="2800" b="0" dirty="0">
                <a:latin typeface="+mn-lt"/>
              </a:rPr>
              <a:t>)</a:t>
            </a:r>
          </a:p>
          <a:p>
            <a:r>
              <a:rPr lang="en-GB" sz="2800" b="1" dirty="0">
                <a:latin typeface="+mn-lt"/>
              </a:rPr>
              <a:t>T: </a:t>
            </a:r>
            <a:r>
              <a:rPr lang="el-GR" sz="2800" b="0" dirty="0">
                <a:latin typeface="+mn-lt"/>
              </a:rPr>
              <a:t>Έγκαιροι - </a:t>
            </a:r>
            <a:r>
              <a:rPr lang="en-US" sz="2800" b="0" dirty="0">
                <a:latin typeface="+mn-lt"/>
              </a:rPr>
              <a:t>Timely </a:t>
            </a:r>
            <a:r>
              <a:rPr lang="en-GB" sz="2800" b="0" dirty="0">
                <a:latin typeface="+mn-lt"/>
              </a:rPr>
              <a:t>(</a:t>
            </a:r>
            <a:r>
              <a:rPr lang="el-GR" sz="2800" dirty="0"/>
              <a:t>σωστά καθορισμένοι χρονικά</a:t>
            </a:r>
            <a:r>
              <a:rPr lang="en-GB" sz="2800" b="0" dirty="0">
                <a:latin typeface="+mn-lt"/>
              </a:rPr>
              <a:t>)</a:t>
            </a:r>
          </a:p>
          <a:p>
            <a:endParaRPr lang="LID4096" sz="28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09830167-2C31-4740-86B1-79FA83FF43E9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3.2.2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Σχεδιασμός δράσης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67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1461-9C5E-8BE3-D505-BF2B9837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πρέπει να έχουμε ένα σχέδιο δράσης;</a:t>
            </a:r>
            <a:endParaRPr lang="LID4096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E50544-B507-9E80-A049-9F061B9AD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688299"/>
              </p:ext>
            </p:extLst>
          </p:nvPr>
        </p:nvGraphicFramePr>
        <p:xfrm>
          <a:off x="111034" y="1541418"/>
          <a:ext cx="11969932" cy="531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F768B7B4-3758-317F-0D59-663B27DFF9D1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3.2.2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Σχεδιασμός δράσης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31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ffective coworking. colleagues togetherness, workers collaboration, teamwork regulation. workflow efficiency increase. team members arranging mechanism.">
            <a:extLst>
              <a:ext uri="{FF2B5EF4-FFF2-40B4-BE49-F238E27FC236}">
                <a16:creationId xmlns:a16="http://schemas.microsoft.com/office/drawing/2014/main" id="{8960C8B6-B608-9A84-B603-F1E56D8D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14" y="995540"/>
            <a:ext cx="5627914" cy="56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0D7B0E-47B2-A223-ABCA-744224CD2DBC}"/>
              </a:ext>
            </a:extLst>
          </p:cNvPr>
          <p:cNvSpPr txBox="1"/>
          <p:nvPr/>
        </p:nvSpPr>
        <p:spPr>
          <a:xfrm>
            <a:off x="8828690" y="6488668"/>
            <a:ext cx="3234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4"/>
              </a:rPr>
              <a:t>Εικόνα από vectorjuice σε </a:t>
            </a:r>
            <a:r>
              <a:rPr lang="en-GB" sz="1200" dirty="0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5042947-97D0-2629-A1AE-2269D8DB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505248" cy="605096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Καθορισμός και υλοποίηση στόχων </a:t>
            </a:r>
            <a:r>
              <a:rPr lang="en-GB" dirty="0"/>
              <a:t>SMART </a:t>
            </a:r>
            <a:r>
              <a:rPr lang="el-GR" dirty="0"/>
              <a:t>που σχετίζονται με τη σωματική άσκηση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F10340-98F4-5CCC-8A55-7F0FE0E5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286000"/>
            <a:ext cx="6979270" cy="43799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600" b="1" dirty="0">
                <a:solidFill>
                  <a:srgbClr val="494CF3"/>
                </a:solidFill>
              </a:rPr>
              <a:t>Δραστηριότητα</a:t>
            </a:r>
            <a:endParaRPr lang="en-GB" sz="3600" b="1" dirty="0">
              <a:solidFill>
                <a:srgbClr val="494CF3"/>
              </a:solidFill>
            </a:endParaRPr>
          </a:p>
          <a:p>
            <a:pPr marL="0" indent="0">
              <a:buNone/>
            </a:pPr>
            <a:r>
              <a:rPr lang="el-GR" sz="2400" b="1" dirty="0"/>
              <a:t>Ορίστε τον δικό σας στόχο </a:t>
            </a:r>
            <a:r>
              <a:rPr lang="en-GB" sz="2400" b="1" dirty="0"/>
              <a:t>SMART </a:t>
            </a:r>
            <a:r>
              <a:rPr lang="el-GR" sz="2400" b="1" dirty="0"/>
              <a:t>που σχετίζεται με τη σωματική άσκηση</a:t>
            </a:r>
            <a:endParaRPr lang="en-GB" sz="2400" b="1" dirty="0"/>
          </a:p>
          <a:p>
            <a:r>
              <a:rPr lang="el-GR" sz="2400" dirty="0"/>
              <a:t>Μοιραστείτε τον στόχο σας με την υπόλοιπη ομάδα. </a:t>
            </a:r>
          </a:p>
          <a:p>
            <a:r>
              <a:rPr lang="el-GR" sz="2400" dirty="0"/>
              <a:t>Ελέγξτε αν πρόκειται για στόχο </a:t>
            </a:r>
            <a:r>
              <a:rPr lang="en-GB" sz="2400" dirty="0"/>
              <a:t>SMART (</a:t>
            </a:r>
            <a:r>
              <a:rPr lang="el-GR" sz="2400" dirty="0"/>
              <a:t>πληροί τις προϋποθέσεις;).</a:t>
            </a:r>
          </a:p>
          <a:p>
            <a:r>
              <a:rPr lang="el-GR" sz="2400" dirty="0"/>
              <a:t>Σχετίζεται με μια συγκεκριμένη άσκηση που θέλετε να κάνετε, με το σωματικό βάρος ή μια κατάσταση υγείας,</a:t>
            </a:r>
          </a:p>
          <a:p>
            <a:r>
              <a:rPr lang="el-GR" sz="2400" dirty="0"/>
              <a:t>Γιατί επιλέξατε αυτόν τον στόχο;</a:t>
            </a:r>
            <a:endParaRPr lang="en-GB" sz="2400" dirty="0"/>
          </a:p>
          <a:p>
            <a:endParaRPr lang="el-GR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913FA157-BE73-7DF0-F5C7-508D9F17BE1D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3.2.2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Καθορισμός στόχων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62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042947-97D0-2629-A1AE-2269D8DB3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1080000"/>
            <a:ext cx="11514551" cy="605096"/>
          </a:xfrm>
        </p:spPr>
        <p:txBody>
          <a:bodyPr>
            <a:normAutofit fontScale="90000"/>
          </a:bodyPr>
          <a:lstStyle/>
          <a:p>
            <a:r>
              <a:rPr lang="el-GR" dirty="0"/>
              <a:t>Καθορισμός και υλοποίηση στόχων </a:t>
            </a:r>
            <a:r>
              <a:rPr lang="en-GB" dirty="0"/>
              <a:t>SMART </a:t>
            </a:r>
            <a:r>
              <a:rPr lang="el-GR" dirty="0"/>
              <a:t>που σχετίζονται με τη σωματική άσκηση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F10340-98F4-5CCC-8A55-7F0FE0E5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366" y="2286000"/>
            <a:ext cx="7617701" cy="4379976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/>
              <a:t>Καταιγισμός ιδεών και συζήτηση: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 algn="ctr">
              <a:buNone/>
            </a:pPr>
            <a:r>
              <a:rPr lang="el-GR" sz="2400" i="1" dirty="0"/>
              <a:t>Πώς θα μπορούσατε να ενσωματώσετε αυτούς τους στόχους σε μια εφαρμογή σωματικής άσκησης</a:t>
            </a:r>
            <a:r>
              <a:rPr lang="el-GR" i="1" dirty="0"/>
              <a:t>;</a:t>
            </a:r>
            <a:endParaRPr lang="el-GR" sz="2400" i="1" dirty="0"/>
          </a:p>
          <a:p>
            <a:pPr marL="0" indent="0" algn="ctr">
              <a:buNone/>
            </a:pPr>
            <a:r>
              <a:rPr lang="el-GR" sz="2400" i="1" dirty="0"/>
              <a:t>Τι είδους εφαρμογή θα χρησιμοποιήσετε για να παρακολουθείτε την πρόοδο στην επίτευξη του στόχου σας</a:t>
            </a:r>
            <a:r>
              <a:rPr lang="el-GR" i="1" dirty="0"/>
              <a:t>;</a:t>
            </a:r>
            <a:endParaRPr lang="el-GR" sz="2400" i="1" dirty="0"/>
          </a:p>
          <a:p>
            <a:pPr marL="0" indent="0" algn="ctr">
              <a:buNone/>
            </a:pPr>
            <a:r>
              <a:rPr lang="el-GR" sz="2400" i="1" dirty="0"/>
              <a:t>Υπάρχει κάποια δυσκολία που μπορεί να αντιμετωπίσετε</a:t>
            </a:r>
            <a:r>
              <a:rPr lang="el-GR" i="1" dirty="0"/>
              <a:t>;</a:t>
            </a:r>
            <a:endParaRPr lang="el-GR" sz="2400" i="1" dirty="0"/>
          </a:p>
          <a:p>
            <a:endParaRPr lang="el-GR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913FA157-BE73-7DF0-F5C7-508D9F17BE1D}"/>
              </a:ext>
            </a:extLst>
          </p:cNvPr>
          <p:cNvSpPr/>
          <p:nvPr/>
        </p:nvSpPr>
        <p:spPr>
          <a:xfrm>
            <a:off x="9418320" y="-3933"/>
            <a:ext cx="2772422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3.2.2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Καθορισμός στόχων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Illustration of speech bubbles">
            <a:extLst>
              <a:ext uri="{FF2B5EF4-FFF2-40B4-BE49-F238E27FC236}">
                <a16:creationId xmlns:a16="http://schemas.microsoft.com/office/drawing/2014/main" id="{F4296CA9-54AD-E302-56AC-BAAA23209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22662" r="15336" b="22972"/>
          <a:stretch/>
        </p:blipFill>
        <p:spPr bwMode="auto">
          <a:xfrm>
            <a:off x="286503" y="2286000"/>
            <a:ext cx="4216400" cy="32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7B2E0-25D3-A13D-AFAD-65A50BC2319C}"/>
              </a:ext>
            </a:extLst>
          </p:cNvPr>
          <p:cNvSpPr txBox="1"/>
          <p:nvPr/>
        </p:nvSpPr>
        <p:spPr>
          <a:xfrm>
            <a:off x="558000" y="6488668"/>
            <a:ext cx="6159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hlinkClick r:id="rId4"/>
              </a:rPr>
              <a:t>Σχεδιασμένο από </a:t>
            </a:r>
            <a:r>
              <a:rPr lang="en-US" sz="1200" dirty="0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1539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B103-A4E9-B08A-392F-69E1E572A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461A69-6CE2-9C00-90C0-6C691FDA3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45864"/>
              </p:ext>
            </p:extLst>
          </p:nvPr>
        </p:nvGraphicFramePr>
        <p:xfrm>
          <a:off x="742427" y="1842474"/>
          <a:ext cx="10707146" cy="4014206"/>
        </p:xfrm>
        <a:graphic>
          <a:graphicData uri="http://schemas.openxmlformats.org/drawingml/2006/table">
            <a:tbl>
              <a:tblPr/>
              <a:tblGrid>
                <a:gridCol w="2643324">
                  <a:extLst>
                    <a:ext uri="{9D8B030D-6E8A-4147-A177-3AD203B41FA5}">
                      <a16:colId xmlns:a16="http://schemas.microsoft.com/office/drawing/2014/main" val="372427181"/>
                    </a:ext>
                  </a:extLst>
                </a:gridCol>
                <a:gridCol w="8063822">
                  <a:extLst>
                    <a:ext uri="{9D8B030D-6E8A-4147-A177-3AD203B41FA5}">
                      <a16:colId xmlns:a16="http://schemas.microsoft.com/office/drawing/2014/main" val="484561962"/>
                    </a:ext>
                  </a:extLst>
                </a:gridCol>
              </a:tblGrid>
              <a:tr h="613636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Στόχοι </a:t>
                      </a:r>
                      <a:r>
                        <a:rPr lang="en-GB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SMART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07299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ΕΙΔΙΚΟΙ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70916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ΜΕΤΡΗΣΙΜΟΙ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626313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ΕΦΙΚΤΟΙ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80679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ΣΧΕΤΙΚΟΙ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02658"/>
                  </a:ext>
                </a:extLst>
              </a:tr>
              <a:tr h="6801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ΕΓΚΑΙΡΟΙ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CY" dirty="0">
                          <a:effectLst/>
                        </a:rPr>
                        <a:t> </a:t>
                      </a:r>
                    </a:p>
                  </a:txBody>
                  <a:tcPr marL="63500" marR="63500" marT="31750" marB="31750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1261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C65C68B-08BC-4149-D14E-9C6A5B015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75" y="1774524"/>
            <a:ext cx="15709890" cy="6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6A69C133-358C-32FC-9919-08D5DB31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Καθορισμός στόχων</a:t>
            </a:r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:a16="http://schemas.microsoft.com/office/drawing/2014/main" id="{23E1F073-C481-1C70-603F-F8405AEC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27" y="6125745"/>
            <a:ext cx="11059693" cy="341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* </a:t>
            </a:r>
            <a:r>
              <a:rPr lang="el-GR" sz="2400" dirty="0"/>
              <a:t>Αυτός ο πίνακας θα μπορούσε να χρησιμοποιηθεί για τον καθορισμό στόχων </a:t>
            </a:r>
            <a:r>
              <a:rPr lang="en-GB" sz="2400" dirty="0"/>
              <a:t>SMART </a:t>
            </a:r>
            <a:r>
              <a:rPr lang="el-GR" sz="2400" dirty="0"/>
              <a:t>σχετικών με τη σωματική άσκηση.</a:t>
            </a:r>
          </a:p>
        </p:txBody>
      </p:sp>
    </p:spTree>
    <p:extLst>
      <p:ext uri="{BB962C8B-B14F-4D97-AF65-F5344CB8AC3E}">
        <p14:creationId xmlns:p14="http://schemas.microsoft.com/office/powerpoint/2010/main" val="29213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205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l-GR" sz="2800" dirty="0">
                <a:solidFill>
                  <a:srgbClr val="C01E24"/>
                </a:solidFill>
                <a:latin typeface="+mj-lt"/>
              </a:rPr>
              <a:t>Συγχαρητήρια</a:t>
            </a:r>
            <a:r>
              <a:rPr lang="en-US" sz="2800" dirty="0">
                <a:solidFill>
                  <a:srgbClr val="C01E24"/>
                </a:solidFill>
                <a:latin typeface="+mj-lt"/>
              </a:rPr>
              <a:t>!</a:t>
            </a:r>
            <a:endParaRPr lang="el-GR" sz="2800" dirty="0">
              <a:solidFill>
                <a:srgbClr val="C01E24"/>
              </a:solidFill>
              <a:latin typeface="+mj-lt"/>
            </a:endParaRPr>
          </a:p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/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l-GR" sz="2800">
                <a:solidFill>
                  <a:srgbClr val="C01E24"/>
                </a:solidFill>
                <a:latin typeface="+mj-lt"/>
              </a:rPr>
              <a:t>Ολοκληρώσατε τη διδασκαλία αυτής της ενότητας!</a:t>
            </a:r>
            <a:endParaRPr lang="en-US" sz="2800" dirty="0">
              <a:solidFill>
                <a:srgbClr val="C01E24"/>
              </a:solidFill>
              <a:latin typeface="+mj-lt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52D5588-9D47-4372-A592-FC5F71ED3798}"/>
              </a:ext>
            </a:extLst>
          </p:cNvPr>
          <p:cNvSpPr/>
          <p:nvPr/>
        </p:nvSpPr>
        <p:spPr>
          <a:xfrm>
            <a:off x="3657600" y="6265436"/>
            <a:ext cx="8530311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l-GR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κατ'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EACEA). </a:t>
            </a:r>
            <a:r>
              <a:rPr lang="el-GR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Η Ευρωπαϊκή Ένωση και ο </a:t>
            </a:r>
            <a:r>
              <a:rPr lang="en-US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 </a:t>
            </a:r>
            <a:r>
              <a:rPr lang="el-GR" sz="9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δεν μπορούν να θεωρηθούν υπεύθυνοι για τις εκφραζόμενες απόψεις.</a:t>
            </a:r>
            <a:endParaRPr lang="en-US" sz="9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" y="6477538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solidFill>
                  <a:srgbClr val="203864"/>
                </a:solidFill>
                <a:latin typeface="+mn-lt"/>
              </a:rPr>
              <a:t>Εταίροι</a:t>
            </a: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el-GR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ΓΚΕΛΣΕΝΚΙΡΤΣΕΝ, ΓΕΡΜΑΝΙΑ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l-GR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ΒΑΛΕΝΣΙΑ, ΙΣΠΑΝΙΑ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el-GR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ΑΘΗΝΑ, ΕΛΛΑΔΑ</a:t>
              </a:r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/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UNIVERSITAT DE VALENCIA</a:t>
              </a:r>
            </a:p>
            <a:p>
              <a:pPr algn="ctr" fontAlgn="base"/>
              <a:r>
                <a:rPr lang="el-GR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ΒΑΛΕΝΣΙΑ, ΙΣΠΑΝΙΑ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23669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</a:t>
              </a:r>
              <a:r>
                <a:rPr lang="nn-NO" sz="1000" b="0" i="0" dirty="0" err="1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GmbH</a:t>
              </a:r>
              <a:endParaRPr lang="nn-NO" sz="10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endParaRPr>
            </a:p>
            <a:p>
              <a:pPr algn="ctr" fontAlgn="base"/>
              <a:r>
                <a:rPr lang="el-GR" sz="1000" b="0" i="0" dirty="0" err="1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Μπαντ Μέργκεντχάιμ</a:t>
              </a:r>
              <a:r>
                <a:rPr lang="el-GR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, ΓΕΡΜΑΝΙΑ</a:t>
              </a:r>
              <a:endParaRPr lang="nn-NO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  <a:p>
              <a:pPr algn="ctr" fontAlgn="base"/>
              <a:r>
                <a:rPr lang="nn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l-GR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ΑΡΕΤΖΟ, ΙΤΑΛΙΑ</a:t>
              </a:r>
              <a:endParaRPr lang="en-U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  <a:p>
              <a:pPr algn="ctr" fontAlgn="base"/>
              <a:r>
                <a:rPr lang="en-U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CONNEXIONS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ΑΘΗΝΑ, ΕΛΛΑΔΑ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7228716" y="5474748"/>
            <a:ext cx="485193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l-GR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ΣΤΡΑΣΒΟΥΡΓΟ, ΓΑΛΛΙΑ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585485" y="5432494"/>
            <a:ext cx="35350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l-GR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ΚΥΠΡΟΣ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C0E3475-2337-65BF-7197-D5E5664087F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45745" y="6323099"/>
            <a:ext cx="230448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459" y="1019116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el-GR" sz="5400" dirty="0"/>
              <a:t>Συνεδρία βιωματικής κατάρτισης</a:t>
            </a:r>
            <a:r>
              <a:rPr lang="en-US" sz="5400" dirty="0"/>
              <a:t>: </a:t>
            </a:r>
            <a:br>
              <a:rPr lang="en-US" sz="5400" dirty="0"/>
            </a:br>
            <a:r>
              <a:rPr lang="el-GR" sz="5400" dirty="0"/>
              <a:t>Περιεχόμενο</a:t>
            </a: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442212"/>
              </p:ext>
            </p:extLst>
          </p:nvPr>
        </p:nvGraphicFramePr>
        <p:xfrm>
          <a:off x="5146459" y="2997186"/>
          <a:ext cx="5739255" cy="161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34CD108A-15FC-97C2-8658-899505623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249" y="5991490"/>
            <a:ext cx="12191695" cy="869554"/>
          </a:xfrm>
          <a:prstGeom prst="rect">
            <a:avLst/>
          </a:prstGeom>
        </p:spPr>
      </p:pic>
      <p:pic>
        <p:nvPicPr>
          <p:cNvPr id="8" name="Εικόνα 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C764441F-E3A0-6001-A655-5380700E75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32" y="772050"/>
            <a:ext cx="2807395" cy="502445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AE1B409-01AB-8B54-F592-C862F4DA85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l-GR" sz="2200" b="1" dirty="0">
                <a:solidFill>
                  <a:srgbClr val="203864"/>
                </a:solidFill>
              </a:rPr>
              <a:t>Στόχοι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1"/>
                </a:solidFill>
              </a:rPr>
              <a:t>Εφαρμογές υγείας για τη σωματική άσκηση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3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795451"/>
            <a:ext cx="7872768" cy="3210214"/>
          </a:xfrm>
        </p:spPr>
        <p:txBody>
          <a:bodyPr>
            <a:normAutofit/>
          </a:bodyPr>
          <a:lstStyle/>
          <a:p>
            <a:r>
              <a:rPr lang="el-GR" dirty="0"/>
              <a:t>Να συμβάλει στην εις βάθος κατανόηση των θεωρητικών πληροφοριών και στην αξιοποίησή τους σε σχετικές εφαρμογές σωματικής άσκησης.</a:t>
            </a:r>
            <a:endParaRPr lang="en-GB" dirty="0"/>
          </a:p>
          <a:p>
            <a:r>
              <a:rPr lang="el-GR" dirty="0"/>
              <a:t>Να κάνει κατανοητό το πώς οι εφαρμογές σωματικής άσκησης μπορούν να βοηθήσουν στην υιοθέτηση πιο υγιεινών διατροφικών συνηθειών και στην υγεία των ατόμων γενικότερα.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E168F-320F-5ABE-21F0-0218FD0C0393}"/>
              </a:ext>
            </a:extLst>
          </p:cNvPr>
          <p:cNvSpPr txBox="1"/>
          <p:nvPr/>
        </p:nvSpPr>
        <p:spPr>
          <a:xfrm>
            <a:off x="8229343" y="5776291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3"/>
              </a:rPr>
              <a:t>Πηγή: Εικόνα από </a:t>
            </a:r>
            <a:r>
              <a:rPr lang="en-US" sz="1200" dirty="0">
                <a:hlinkClick r:id="rId3"/>
              </a:rPr>
              <a:t>nuraghies </a:t>
            </a:r>
            <a:r>
              <a:rPr lang="el-GR" sz="1200" dirty="0">
                <a:hlinkClick r:id="rId3"/>
              </a:rPr>
              <a:t>σε </a:t>
            </a:r>
            <a:r>
              <a:rPr lang="en-US" sz="1200" dirty="0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D6FC6691-6D89-C888-EEAD-AFA198F008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8443" y="1661585"/>
            <a:ext cx="3747247" cy="387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CBBCE0-55B0-9B91-6B01-ECB478352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202" y="6266637"/>
            <a:ext cx="2304488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72F889-611B-4698-955F-B3C78DEA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92" y="2550830"/>
            <a:ext cx="6390605" cy="2998453"/>
          </a:xfrm>
        </p:spPr>
        <p:txBody>
          <a:bodyPr>
            <a:noAutofit/>
          </a:bodyPr>
          <a:lstStyle/>
          <a:p>
            <a:r>
              <a:rPr lang="el-GR" sz="2400" dirty="0"/>
              <a:t>Αξιοποίηση των εφαρμογών σωματικής άσκησης για τη βελτίωση του τρόπου ζωής.</a:t>
            </a:r>
            <a:endParaRPr lang="en-GB" sz="2400" dirty="0"/>
          </a:p>
          <a:p>
            <a:r>
              <a:rPr lang="el-GR" sz="2400" dirty="0"/>
              <a:t>Λήψη τεκμηριωμένων αποφάσεων όσον αφορά την επιλογή, τη χρήση και την ενσωμάτωση των εφαρμογών στην καθημερινή ζωή.</a:t>
            </a:r>
            <a:endParaRPr lang="en-GB" sz="2400" dirty="0"/>
          </a:p>
          <a:p>
            <a:endParaRPr lang="en-US" sz="2000" dirty="0"/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C01E24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9" y="1352412"/>
            <a:ext cx="10515600" cy="618346"/>
          </a:xfrm>
        </p:spPr>
        <p:txBody>
          <a:bodyPr/>
          <a:lstStyle/>
          <a:p>
            <a:r>
              <a:rPr lang="el-GR" sz="2200" b="1" dirty="0">
                <a:solidFill>
                  <a:srgbClr val="203864"/>
                </a:solidFill>
              </a:rPr>
              <a:t>Ικανότητες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090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1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38A4F71-BF2C-62DB-DA82-A39E826220D7}"/>
              </a:ext>
            </a:extLst>
          </p:cNvPr>
          <p:cNvSpPr/>
          <p:nvPr/>
        </p:nvSpPr>
        <p:spPr>
          <a:xfrm>
            <a:off x="189357" y="5013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A416ECF-DB8A-24C7-4898-C1A252813BB9}"/>
              </a:ext>
            </a:extLst>
          </p:cNvPr>
          <p:cNvSpPr txBox="1">
            <a:spLocks/>
          </p:cNvSpPr>
          <p:nvPr/>
        </p:nvSpPr>
        <p:spPr>
          <a:xfrm>
            <a:off x="678819" y="501396"/>
            <a:ext cx="68918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l-GR" dirty="0">
                <a:solidFill>
                  <a:schemeClr val="tx1"/>
                </a:solidFill>
              </a:rPr>
              <a:t>Εφαρμογές υγείας για τη σωματική άσκηση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DCBC5CA-D8B8-B72C-5585-E6FD5C939628}"/>
              </a:ext>
            </a:extLst>
          </p:cNvPr>
          <p:cNvSpPr/>
          <p:nvPr/>
        </p:nvSpPr>
        <p:spPr>
          <a:xfrm>
            <a:off x="269732" y="5912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3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7" name="Ορθογώνιο 1">
            <a:extLst>
              <a:ext uri="{FF2B5EF4-FFF2-40B4-BE49-F238E27FC236}">
                <a16:creationId xmlns:a16="http://schemas.microsoft.com/office/drawing/2014/main" id="{DAA8A250-41C6-5A81-4CDD-6B65CB70FF65}"/>
              </a:ext>
            </a:extLst>
          </p:cNvPr>
          <p:cNvSpPr/>
          <p:nvPr/>
        </p:nvSpPr>
        <p:spPr>
          <a:xfrm>
            <a:off x="3184650" y="5757165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3"/>
              </a:rPr>
              <a:t>Εικόνα από </a:t>
            </a:r>
            <a:r>
              <a:rPr lang="en-US" sz="1200" dirty="0">
                <a:hlinkClick r:id="rId3"/>
              </a:rPr>
              <a:t>vectorjuice </a:t>
            </a:r>
            <a:r>
              <a:rPr lang="el-GR" sz="1200" dirty="0">
                <a:hlinkClick r:id="rId3"/>
              </a:rPr>
              <a:t>σε </a:t>
            </a:r>
            <a:r>
              <a:rPr lang="en-US" sz="1200" dirty="0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8" name="Google Shape;190;g2c07f5df07d_0_263">
            <a:extLst>
              <a:ext uri="{FF2B5EF4-FFF2-40B4-BE49-F238E27FC236}">
                <a16:creationId xmlns:a16="http://schemas.microsoft.com/office/drawing/2014/main" id="{408583A5-D546-53C6-736F-B688B7541C4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445188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8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bition abstract concept">
            <a:extLst>
              <a:ext uri="{FF2B5EF4-FFF2-40B4-BE49-F238E27FC236}">
                <a16:creationId xmlns:a16="http://schemas.microsoft.com/office/drawing/2014/main" id="{8225AE78-A94E-1C03-7868-7CDCA9DA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42" y="1127439"/>
            <a:ext cx="5305314" cy="53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FFEF7-9F05-9452-A6C9-5EC2323901F3}"/>
              </a:ext>
            </a:extLst>
          </p:cNvPr>
          <p:cNvSpPr txBox="1"/>
          <p:nvPr/>
        </p:nvSpPr>
        <p:spPr>
          <a:xfrm>
            <a:off x="6000589" y="6199679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4"/>
              </a:rPr>
              <a:t>Σχεδιασμένο από </a:t>
            </a:r>
            <a:r>
              <a:rPr lang="en-US" sz="1200" dirty="0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2700" dirty="0">
                <a:solidFill>
                  <a:srgbClr val="C01E24"/>
                </a:solidFill>
              </a:rPr>
              <a:t>3.2.1</a:t>
            </a:r>
            <a:r>
              <a:rPr lang="en-US" altLang="el-GR" dirty="0">
                <a:solidFill>
                  <a:srgbClr val="C01E24"/>
                </a:solidFill>
              </a:rPr>
              <a:t/>
            </a:r>
            <a:br>
              <a:rPr lang="en-US" altLang="el-GR" dirty="0">
                <a:solidFill>
                  <a:srgbClr val="C01E24"/>
                </a:solidFill>
              </a:rPr>
            </a:br>
            <a:r>
              <a:rPr lang="el-GR" dirty="0">
                <a:solidFill>
                  <a:srgbClr val="C01E24"/>
                </a:solidFill>
              </a:rPr>
              <a:t>Πλοήγηση και ενσωμάτωση εφαρμογών σωματικής άσκησης στην πραγματική ζωή</a:t>
            </a:r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200" dirty="0">
                <a:solidFill>
                  <a:srgbClr val="203864"/>
                </a:solidFill>
                <a:sym typeface="Arial" panose="020B0604020202020204" pitchFamily="34" charset="0"/>
              </a:rPr>
              <a:t>Στόχοι</a:t>
            </a:r>
            <a:endParaRPr lang="en-US" sz="2200" dirty="0">
              <a:solidFill>
                <a:srgbClr val="203864"/>
              </a:solidFill>
              <a:sym typeface="Arial" panose="020B0604020202020204" pitchFamily="34" charset="0"/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5AE911-E515-48E3-AB8B-121C68B77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0" y="2738630"/>
            <a:ext cx="7340131" cy="3574106"/>
          </a:xfrm>
        </p:spPr>
        <p:txBody>
          <a:bodyPr>
            <a:noAutofit/>
          </a:bodyPr>
          <a:lstStyle/>
          <a:p>
            <a:pPr lvl="0"/>
            <a:r>
              <a:rPr lang="el-GR" sz="1900" dirty="0"/>
              <a:t>Ενσωμάτωση των εφαρμογών σωματικής άσκησης για την παρακολούθηση της προόδου, τον καθορισμό ορόσημων και την ενίσχυση του κινήτρου για βελτίωση της συνολικής ευημερίας.</a:t>
            </a:r>
            <a:endParaRPr lang="en-GB" sz="1900" dirty="0"/>
          </a:p>
          <a:p>
            <a:pPr lvl="0"/>
            <a:r>
              <a:rPr lang="el-GR" sz="1900" dirty="0"/>
              <a:t>Προσδιορισμός των χαρακτηριστικών και των λειτουργιών των εφαρμογών για σωματική άσκηση.</a:t>
            </a:r>
            <a:endParaRPr lang="en-US" sz="1900" dirty="0"/>
          </a:p>
          <a:p>
            <a:pPr fontAlgn="base"/>
            <a:r>
              <a:rPr lang="el-GR" sz="1900" dirty="0"/>
              <a:t>Σύγκριση και εξερεύνηση διάφορων εφαρμογών σωματικής άσκησης.</a:t>
            </a:r>
            <a:endParaRPr lang="en-US" sz="1900" dirty="0"/>
          </a:p>
          <a:p>
            <a:pPr fontAlgn="base"/>
            <a:r>
              <a:rPr lang="el-GR" sz="1900" dirty="0"/>
              <a:t>Εξοικείωση με εφαρμογές σωματικής άσκησης.</a:t>
            </a:r>
          </a:p>
          <a:p>
            <a:pPr lvl="0"/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36997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7">
            <a:extLst>
              <a:ext uri="{FF2B5EF4-FFF2-40B4-BE49-F238E27FC236}">
                <a16:creationId xmlns:a16="http://schemas.microsoft.com/office/drawing/2014/main" id="{C0DFA73F-FDC8-497A-8912-CA8C28C95043}"/>
              </a:ext>
            </a:extLst>
          </p:cNvPr>
          <p:cNvSpPr/>
          <p:nvPr/>
        </p:nvSpPr>
        <p:spPr>
          <a:xfrm>
            <a:off x="9292281" y="-3933"/>
            <a:ext cx="2898461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Εφαρμογές για σωματική </a:t>
            </a: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άσκηση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Τίτλος 4">
            <a:extLst>
              <a:ext uri="{FF2B5EF4-FFF2-40B4-BE49-F238E27FC236}">
                <a16:creationId xmlns:a16="http://schemas.microsoft.com/office/drawing/2014/main" id="{77A949C0-F97B-3581-257D-5242AC26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/>
          <a:lstStyle/>
          <a:p>
            <a:r>
              <a:rPr lang="el-GR" dirty="0"/>
              <a:t>Δραστηριότητα 1: Ερωτήσεις και απαντήσεις (15 λεπτά)</a:t>
            </a:r>
            <a:endParaRPr lang="en-US" dirty="0"/>
          </a:p>
        </p:txBody>
      </p:sp>
      <p:sp>
        <p:nvSpPr>
          <p:cNvPr id="13" name="Θέση περιεχομένου 1">
            <a:extLst>
              <a:ext uri="{FF2B5EF4-FFF2-40B4-BE49-F238E27FC236}">
                <a16:creationId xmlns:a16="http://schemas.microsoft.com/office/drawing/2014/main" id="{2C8FBC11-1035-3956-8212-5EE54C43C041}"/>
              </a:ext>
            </a:extLst>
          </p:cNvPr>
          <p:cNvSpPr txBox="1">
            <a:spLocks/>
          </p:cNvSpPr>
          <p:nvPr/>
        </p:nvSpPr>
        <p:spPr>
          <a:xfrm>
            <a:off x="558000" y="1882388"/>
            <a:ext cx="11076000" cy="349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ts val="1800"/>
            </a:pPr>
            <a:r>
              <a:rPr lang="el-GR" sz="2400" i="1" dirty="0">
                <a:sym typeface="Calibri"/>
              </a:rPr>
              <a:t>Ποια είναι τα οφέλη της σωματικής άσκησης;</a:t>
            </a: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ts val="1800"/>
            </a:pPr>
            <a:r>
              <a:rPr lang="el-GR" sz="2400" i="1" dirty="0">
                <a:sym typeface="Calibri"/>
              </a:rPr>
              <a:t>Γιατί πιστεύετε ότι είναι σημαντικές οι εφαρμογές σωματικής άσκησης;</a:t>
            </a:r>
          </a:p>
          <a:p>
            <a:pPr marR="0" lvl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ts val="1800"/>
            </a:pPr>
            <a:r>
              <a:rPr lang="el-GR" sz="2400" i="1" dirty="0">
                <a:sym typeface="Calibri"/>
              </a:rPr>
              <a:t>Γιατί θα πρέπει κάποιος να χρησιμοποιεί ή όχι μια εφαρμογή σωματικής άσκησης;</a:t>
            </a:r>
            <a:endParaRPr lang="en-GB" sz="2400" i="1" dirty="0"/>
          </a:p>
          <a:p>
            <a:pPr marL="685800" lvl="2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33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Δραστηριότητα 2: Εξερεύνηση εφαρμογών σωματικής άσκησης</a:t>
            </a:r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1831897"/>
            <a:ext cx="6273874" cy="4488058"/>
          </a:xfrm>
        </p:spPr>
        <p:txBody>
          <a:bodyPr>
            <a:normAutofit/>
          </a:bodyPr>
          <a:lstStyle/>
          <a:p>
            <a:pPr marR="0" lvl="0" algn="l" rtl="0">
              <a:lnSpc>
                <a:spcPct val="100000"/>
              </a:lnSpc>
              <a:buClr>
                <a:srgbClr val="C00000"/>
              </a:buClr>
              <a:buSzPts val="2400"/>
            </a:pPr>
            <a:r>
              <a:rPr lang="el-GR" sz="2800" b="0" i="1" u="none" strike="noStrike" cap="none" dirty="0">
                <a:latin typeface="Calibri"/>
                <a:ea typeface="Calibri"/>
                <a:cs typeface="Calibri"/>
                <a:sym typeface="Calibri"/>
              </a:rPr>
              <a:t>Βρείτε μια εφαρμογή σωματικής άσκησης και κατεβάστε την (5 λεπτά)</a:t>
            </a:r>
            <a:endParaRPr lang="en-GB" sz="2800" i="1" dirty="0"/>
          </a:p>
          <a:p>
            <a:pPr marR="0" lvl="0" algn="l" rtl="0">
              <a:lnSpc>
                <a:spcPct val="100000"/>
              </a:lnSpc>
              <a:buClr>
                <a:srgbClr val="C00000"/>
              </a:buClr>
              <a:buSzPts val="2400"/>
            </a:pPr>
            <a:r>
              <a:rPr lang="el-GR" sz="2800" b="0" i="1" u="none" strike="noStrike" cap="none" dirty="0">
                <a:latin typeface="Calibri"/>
                <a:ea typeface="Calibri"/>
                <a:cs typeface="Calibri"/>
                <a:sym typeface="Calibri"/>
              </a:rPr>
              <a:t>Καταγράψτε τρία πλεονεκτήματα και τρία μειονεκτήματα της εφαρμογής (5 λεπτά)</a:t>
            </a:r>
          </a:p>
          <a:p>
            <a:pPr marR="0" lvl="0" algn="l" rtl="0">
              <a:lnSpc>
                <a:spcPct val="100000"/>
              </a:lnSpc>
              <a:buClr>
                <a:srgbClr val="C00000"/>
              </a:buClr>
              <a:buSzPts val="2400"/>
            </a:pPr>
            <a:r>
              <a:rPr lang="el-GR" sz="2800" b="0" i="1" u="none" strike="noStrike" cap="none" dirty="0">
                <a:latin typeface="Calibri"/>
                <a:ea typeface="Calibri"/>
                <a:cs typeface="Calibri"/>
                <a:sym typeface="Calibri"/>
              </a:rPr>
              <a:t>Σκεφτείτε πώς θα μπορούσατε να χρησιμοποιήσετε αυτή την εφαρμογή και για ποιο σκοπό (5-10 λεπτά)</a:t>
            </a:r>
            <a:endParaRPr lang="en-GB" sz="2800" b="0" i="1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Free Corona Coronavirus photo and picture">
            <a:extLst>
              <a:ext uri="{FF2B5EF4-FFF2-40B4-BE49-F238E27FC236}">
                <a16:creationId xmlns:a16="http://schemas.microsoft.com/office/drawing/2014/main" id="{90955A8F-69D6-EC39-96AC-A33D97A6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92" y="1979137"/>
            <a:ext cx="4361669" cy="28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FCA1F5A-0FF2-7347-5390-FD417559225A}"/>
              </a:ext>
            </a:extLst>
          </p:cNvPr>
          <p:cNvSpPr/>
          <p:nvPr/>
        </p:nvSpPr>
        <p:spPr>
          <a:xfrm>
            <a:off x="9780282" y="6042956"/>
            <a:ext cx="2411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4"/>
              </a:rPr>
              <a:t>Πηγή </a:t>
            </a:r>
            <a:r>
              <a:rPr lang="en-US" sz="1200" dirty="0"/>
              <a:t>| </a:t>
            </a:r>
            <a:r>
              <a:rPr lang="en-US" sz="1200" dirty="0">
                <a:hlinkClick r:id="rId5"/>
              </a:rPr>
              <a:t>Pixabay license</a:t>
            </a:r>
            <a:endParaRPr lang="en-US" sz="1200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79F870BA-917F-1353-82FC-68B3F2FF36DC}"/>
              </a:ext>
            </a:extLst>
          </p:cNvPr>
          <p:cNvSpPr/>
          <p:nvPr/>
        </p:nvSpPr>
        <p:spPr>
          <a:xfrm>
            <a:off x="9267568" y="-3933"/>
            <a:ext cx="2923174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Εφαρμογές για σωματική </a:t>
            </a: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άσκηση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98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ECF577-E082-0493-4E71-799E22D6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Εφαρμογές για σωματική άσκηση</a:t>
            </a:r>
            <a:endParaRPr lang="LID4096" dirty="0"/>
          </a:p>
        </p:txBody>
      </p:sp>
      <p:pic>
        <p:nvPicPr>
          <p:cNvPr id="10" name="Google Shape;556;p56" descr="Top Health &amp; Fitness Apps Worldwide for Q2 2019 by Downloads">
            <a:extLst>
              <a:ext uri="{FF2B5EF4-FFF2-40B4-BE49-F238E27FC236}">
                <a16:creationId xmlns:a16="http://schemas.microsoft.com/office/drawing/2014/main" id="{9B85E0A3-D648-617F-78EB-F1D8349B83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218" b="10840"/>
          <a:stretch/>
        </p:blipFill>
        <p:spPr>
          <a:xfrm>
            <a:off x="1844813" y="1843558"/>
            <a:ext cx="8502373" cy="4497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0647DE-99B2-3C74-A48B-D8A5E8130386}"/>
              </a:ext>
            </a:extLst>
          </p:cNvPr>
          <p:cNvSpPr txBox="1"/>
          <p:nvPr/>
        </p:nvSpPr>
        <p:spPr>
          <a:xfrm>
            <a:off x="5817784" y="6202487"/>
            <a:ext cx="61346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Πηγή</a:t>
            </a:r>
            <a:endParaRPr lang="en-US" sz="1200" dirty="0"/>
          </a:p>
        </p:txBody>
      </p:sp>
      <p:sp>
        <p:nvSpPr>
          <p:cNvPr id="2" name="Ορθογώνιο 7">
            <a:extLst>
              <a:ext uri="{FF2B5EF4-FFF2-40B4-BE49-F238E27FC236}">
                <a16:creationId xmlns:a16="http://schemas.microsoft.com/office/drawing/2014/main" id="{CFEC99AB-22EE-C537-3F77-77E3D2D93072}"/>
              </a:ext>
            </a:extLst>
          </p:cNvPr>
          <p:cNvSpPr/>
          <p:nvPr/>
        </p:nvSpPr>
        <p:spPr>
          <a:xfrm>
            <a:off x="9230497" y="-3933"/>
            <a:ext cx="2960245" cy="398569"/>
          </a:xfrm>
          <a:prstGeom prst="rect">
            <a:avLst/>
          </a:prstGeom>
          <a:solidFill>
            <a:srgbClr val="DDE0E5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3.2.1 </a:t>
            </a:r>
            <a:r>
              <a:rPr lang="el-GR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Εφαρμογές για σωματική </a:t>
            </a:r>
            <a:r>
              <a:rPr lang="en-US" alt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άσκηση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2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3 2 Health Apps for Physical Activity_Experiential Training IZ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Rf9p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BF/2l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EX/a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BF/2l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BF/2l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BF/2l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Rf9pYFQaV5GsAAABvAAAAHAAAAHVuaXZlcnNhbC9sb2NhbF9zZXR0aW5ncy54bWwNyrEKwkAMANC9XxEySB3Uugn2rpujCK0fENogB7mk9ELRv/e2N7x++GaBnbeSTANezx0C62xL0k/A9/Q43RCKky4kphxQDWGITS82k4zsXmOBVejH28S5wvlJuc4XqbOkAu1B/B6PeInNH1BLAwQUAAIACAARf9p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ARf9pYOp3ncEsAAABrAAAAGwAAAHVuaXZlcnNhbC91bml2ZXJzYWwucG5nLnhtbLOxr8jNUShLLSrOzM+zVTLUM1Cyt+PlsikoSi3LTC1XqACKAQUhQEmhEsg1QnDLM1NKMoBCBhYWCMGM1Mz0jBJbJQtDM7igPtBMAFBLAQIAABQAAgAIAKl+UE82YVgCRwMAAOEJAAAUAAAAAAAAAAEAAAAAAAAAAAB1bml2ZXJzYWwvcGxheWVyLnhtbFBLAQIAABQAAgAIABF/2li1N/SoHAUAAOETAAAdAAAAAAAAAAEAAAAAAHkDAAB1bml2ZXJzYWwvY29tbW9uX21lc3NhZ2VzLmxuZ1BLAQIAABQAAgAIABF/2lgVHmAbowAAAH8BAAAuAAAAAAAAAAEAAAAAANAIAAB1bml2ZXJzYWwvcGxheWJhY2tfYW5kX25hdmlnYXRpb25fc2V0dGluZ3MueG1sUEsBAgAAFAACAAgAEX/aWHRJNR88BAAADBUAACcAAAAAAAAAAQAAAAAAvwkAAHVuaXZlcnNhbC9mbGFzaF9wdWJsaXNoaW5nX3NldHRpbmdzLnhtbFBLAQIAABQAAgAIABF/2lg3i4dqewMAAKwMAAAhAAAAAAAAAAEAAAAAAEAOAAB1bml2ZXJzYWwvZmxhc2hfc2tpbl9zZXR0aW5ncy54bWxQSwECAAAUAAIACAARf9pYpq9WIzYEAACWFAAAJgAAAAAAAAABAAAAAAD6EQAAdW5pdmVyc2FsL2h0bWxfcHVibGlzaGluZ19zZXR0aW5ncy54bWxQSwECAAAUAAIACAARf9pYJg9+6LABAABvBgAAHwAAAAAAAAABAAAAAAB0FgAAdW5pdmVyc2FsL2h0bWxfc2tpbl9zZXR0aW5ncy5qc1BLAQIAABQAAgAIABF/2lgVBpXkawAAAG8AAAAcAAAAAAAAAAEAAAAAAGEYAAB1bml2ZXJzYWwvbG9jYWxfc2V0dGluZ3MueG1sUEsBAgAAFAACAAgAEX/aWPV0pn6tEQAAqzkAABcAAAAAAAAAAAAAAAAABhkAAHVuaXZlcnNhbC91bml2ZXJzYWwucG5nUEsBAgAAFAACAAgAEX/aWDqd53BLAAAAawAAABsAAAAAAAAAAQAAAAAA6CoAAHVuaXZlcnNhbC91bml2ZXJzYWwucG5nLnhtbFBLBQYAAAAACgAKAAYDAABsKwAAAAA="/>
  <p:tag name="ISPRING_LMS_API_VERSION" val="SCORM 1.2"/>
  <p:tag name="ISPRING_ULTRA_SCORM_COURSE_ID" val="8E946F51-86B2-4622-95B1-EB100D13290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3 2 Health Apps for Physical Activity_Experiential Training IZ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6979</TotalTime>
  <Words>1063</Words>
  <Application>Microsoft Office PowerPoint</Application>
  <PresentationFormat>Ευρεία οθόνη</PresentationFormat>
  <Paragraphs>171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30" baseType="lpstr">
      <vt:lpstr>Adobe Gothic Std B</vt:lpstr>
      <vt:lpstr>MS PGothic</vt:lpstr>
      <vt:lpstr>Abadi Extra Light</vt:lpstr>
      <vt:lpstr>Arial</vt:lpstr>
      <vt:lpstr>Calibri</vt:lpstr>
      <vt:lpstr>Calibri Light</vt:lpstr>
      <vt:lpstr>Courier New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Εταίροι</vt:lpstr>
      <vt:lpstr>Συνεδρία βιωματικής κατάρτισης:  Περιεχόμενο</vt:lpstr>
      <vt:lpstr>Στόχοι</vt:lpstr>
      <vt:lpstr>Ικανότητες</vt:lpstr>
      <vt:lpstr>3.2.1 Πλοήγηση και ενσωμάτωση εφαρμογών σωματικής άσκησης στην πραγματική ζωή </vt:lpstr>
      <vt:lpstr>Δραστηριότητα 1: Ερωτήσεις και απαντήσεις (15 λεπτά)</vt:lpstr>
      <vt:lpstr>Δραστηριότητα 2: Εξερεύνηση εφαρμογών σωματικής άσκησης</vt:lpstr>
      <vt:lpstr>Εφαρμογές για σωματική άσκηση</vt:lpstr>
      <vt:lpstr>Εφαρμογές άσκησης και γυμναστικής vs. εφαρμογές προσωπικής εκγύμνασης:</vt:lpstr>
      <vt:lpstr>Δραστηριότητα 3: Σύγκριση εφαρμογών σωματικής άσκησης</vt:lpstr>
      <vt:lpstr>3.2.2 Σχεδιασμός δράσης και καθορισμός στόχων</vt:lpstr>
      <vt:lpstr>Στόχοι SMART</vt:lpstr>
      <vt:lpstr>Γιατί πρέπει να έχουμε ένα σχέδιο δράσης;</vt:lpstr>
      <vt:lpstr>Καθορισμός και υλοποίηση στόχων SMART που σχετίζονται με τη σωματική άσκηση</vt:lpstr>
      <vt:lpstr>Καθορισμός και υλοποίηση στόχων SMART που σχετίζονται με τη σωματική άσκηση</vt:lpstr>
      <vt:lpstr>Καθορισμός στόχων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ETA3 2 Health Apps for Physical Activity_Experiential Training IZ</dc:title>
  <dc:creator>pantelis bbalaouras</dc:creator>
  <cp:keywords>, docId:C2BAF8D6906B1A8FE1E0DF4513AD56CD</cp:keywords>
  <cp:lastModifiedBy>pantelis</cp:lastModifiedBy>
  <cp:revision>942</cp:revision>
  <dcterms:created xsi:type="dcterms:W3CDTF">2020-06-02T13:31:56Z</dcterms:created>
  <dcterms:modified xsi:type="dcterms:W3CDTF">2024-06-26T12:59:23Z</dcterms:modified>
</cp:coreProperties>
</file>