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460" r:id="rId2"/>
    <p:sldId id="574" r:id="rId3"/>
    <p:sldId id="417" r:id="rId4"/>
    <p:sldId id="545" r:id="rId5"/>
    <p:sldId id="420" r:id="rId6"/>
    <p:sldId id="535" r:id="rId7"/>
    <p:sldId id="261" r:id="rId8"/>
    <p:sldId id="546" r:id="rId9"/>
    <p:sldId id="548" r:id="rId10"/>
    <p:sldId id="442" r:id="rId11"/>
    <p:sldId id="549" r:id="rId12"/>
    <p:sldId id="569" r:id="rId13"/>
    <p:sldId id="570" r:id="rId14"/>
    <p:sldId id="437" r:id="rId15"/>
    <p:sldId id="467" r:id="rId16"/>
    <p:sldId id="553" r:id="rId17"/>
    <p:sldId id="555" r:id="rId18"/>
    <p:sldId id="556" r:id="rId19"/>
    <p:sldId id="438" r:id="rId20"/>
    <p:sldId id="565" r:id="rId21"/>
    <p:sldId id="536" r:id="rId22"/>
    <p:sldId id="571" r:id="rId23"/>
    <p:sldId id="524" r:id="rId24"/>
    <p:sldId id="532" r:id="rId25"/>
    <p:sldId id="572" r:id="rId26"/>
    <p:sldId id="573" r:id="rId27"/>
    <p:sldId id="533" r:id="rId28"/>
    <p:sldId id="534" r:id="rId29"/>
    <p:sldId id="325" r:id="rId30"/>
    <p:sldId id="404" r:id="rId31"/>
  </p:sldIdLst>
  <p:sldSz cx="12192000" cy="6858000"/>
  <p:notesSz cx="6858000" cy="9144000"/>
  <p:custDataLst>
    <p:tags r:id="rId34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 Stevanović" initials="AS" lastIdx="9" clrIdx="0"/>
  <p:cmAuthor id="2" name="user" initials="u" lastIdx="1" clrIdx="1"/>
  <p:cmAuthor id="3" name="prolepsis" initials="p" lastIdx="1" clrIdx="2">
    <p:extLst>
      <p:ext uri="{19B8F6BF-5375-455C-9EA6-DF929625EA0E}">
        <p15:presenceInfo xmlns:p15="http://schemas.microsoft.com/office/powerpoint/2012/main" userId="proleps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0E5"/>
    <a:srgbClr val="FF3399"/>
    <a:srgbClr val="9933FF"/>
    <a:srgbClr val="ED7D31"/>
    <a:srgbClr val="F8F8F8"/>
    <a:srgbClr val="203864"/>
    <a:srgbClr val="ABC7F1"/>
    <a:srgbClr val="CFD5EA"/>
    <a:srgbClr val="404040"/>
    <a:srgbClr val="C01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13FB84-A9BD-42DC-9A22-9BA8CCF9D0A1}" v="15" dt="2024-05-02T08:11:07.5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871" autoAdjust="0"/>
  </p:normalViewPr>
  <p:slideViewPr>
    <p:cSldViewPr snapToGrid="0">
      <p:cViewPr varScale="1">
        <p:scale>
          <a:sx n="74" d="100"/>
          <a:sy n="74" d="100"/>
        </p:scale>
        <p:origin x="60" y="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telis balaouras" userId="25e8755020fc1734" providerId="LiveId" clId="{E913FB84-A9BD-42DC-9A22-9BA8CCF9D0A1}"/>
    <pc:docChg chg="undo custSel modSld">
      <pc:chgData name="pantelis balaouras" userId="25e8755020fc1734" providerId="LiveId" clId="{E913FB84-A9BD-42DC-9A22-9BA8CCF9D0A1}" dt="2024-05-02T09:26:29.157" v="42" actId="6549"/>
      <pc:docMkLst>
        <pc:docMk/>
      </pc:docMkLst>
      <pc:sldChg chg="addSp delSp modSp mod">
        <pc:chgData name="pantelis balaouras" userId="25e8755020fc1734" providerId="LiveId" clId="{E913FB84-A9BD-42DC-9A22-9BA8CCF9D0A1}" dt="2024-05-02T08:18:36.709" v="40" actId="1076"/>
        <pc:sldMkLst>
          <pc:docMk/>
          <pc:sldMk cId="616025265" sldId="261"/>
        </pc:sldMkLst>
        <pc:spChg chg="del">
          <ac:chgData name="pantelis balaouras" userId="25e8755020fc1734" providerId="LiveId" clId="{E913FB84-A9BD-42DC-9A22-9BA8CCF9D0A1}" dt="2024-05-01T19:31:33.080" v="9" actId="478"/>
          <ac:spMkLst>
            <pc:docMk/>
            <pc:sldMk cId="616025265" sldId="261"/>
            <ac:spMk id="3" creationId="{EA9363C4-D47D-BD9C-4A8E-EF038C4C1F39}"/>
          </ac:spMkLst>
        </pc:spChg>
        <pc:spChg chg="add mod">
          <ac:chgData name="pantelis balaouras" userId="25e8755020fc1734" providerId="LiveId" clId="{E913FB84-A9BD-42DC-9A22-9BA8CCF9D0A1}" dt="2024-05-02T08:18:36.709" v="40" actId="1076"/>
          <ac:spMkLst>
            <pc:docMk/>
            <pc:sldMk cId="616025265" sldId="261"/>
            <ac:spMk id="8" creationId="{0A503588-C6EB-0D7B-849C-62EBB00AFE0D}"/>
          </ac:spMkLst>
        </pc:spChg>
        <pc:picChg chg="del">
          <ac:chgData name="pantelis balaouras" userId="25e8755020fc1734" providerId="LiveId" clId="{E913FB84-A9BD-42DC-9A22-9BA8CCF9D0A1}" dt="2024-05-01T19:31:30.866" v="8" actId="478"/>
          <ac:picMkLst>
            <pc:docMk/>
            <pc:sldMk cId="616025265" sldId="261"/>
            <ac:picMk id="2" creationId="{455843D4-F9E9-C853-57A2-27AC7B2C3889}"/>
          </ac:picMkLst>
        </pc:picChg>
        <pc:picChg chg="add mod">
          <ac:chgData name="pantelis balaouras" userId="25e8755020fc1734" providerId="LiveId" clId="{E913FB84-A9BD-42DC-9A22-9BA8CCF9D0A1}" dt="2024-05-01T19:31:51.515" v="11" actId="167"/>
          <ac:picMkLst>
            <pc:docMk/>
            <pc:sldMk cId="616025265" sldId="261"/>
            <ac:picMk id="7" creationId="{09E34C2F-40B3-A734-3980-E92111B849BC}"/>
          </ac:picMkLst>
        </pc:picChg>
      </pc:sldChg>
      <pc:sldChg chg="addSp delSp modSp mod">
        <pc:chgData name="pantelis balaouras" userId="25e8755020fc1734" providerId="LiveId" clId="{E913FB84-A9BD-42DC-9A22-9BA8CCF9D0A1}" dt="2024-05-02T09:26:20.751" v="41" actId="6549"/>
        <pc:sldMkLst>
          <pc:docMk/>
          <pc:sldMk cId="2033093179" sldId="420"/>
        </pc:sldMkLst>
        <pc:spChg chg="add mod">
          <ac:chgData name="pantelis balaouras" userId="25e8755020fc1734" providerId="LiveId" clId="{E913FB84-A9BD-42DC-9A22-9BA8CCF9D0A1}" dt="2024-05-01T19:30:47.292" v="1"/>
          <ac:spMkLst>
            <pc:docMk/>
            <pc:sldMk cId="2033093179" sldId="420"/>
            <ac:spMk id="3" creationId="{22A5FDDC-FEEA-E87C-BBAC-30ADB6D42B4E}"/>
          </ac:spMkLst>
        </pc:spChg>
        <pc:spChg chg="add del mod">
          <ac:chgData name="pantelis balaouras" userId="25e8755020fc1734" providerId="LiveId" clId="{E913FB84-A9BD-42DC-9A22-9BA8CCF9D0A1}" dt="2024-05-02T08:11:21.501" v="39" actId="26606"/>
          <ac:spMkLst>
            <pc:docMk/>
            <pc:sldMk cId="2033093179" sldId="420"/>
            <ac:spMk id="5" creationId="{F56DC747-739E-5A0C-94B8-E8F8E974AC85}"/>
          </ac:spMkLst>
        </pc:spChg>
        <pc:spChg chg="mod">
          <ac:chgData name="pantelis balaouras" userId="25e8755020fc1734" providerId="LiveId" clId="{E913FB84-A9BD-42DC-9A22-9BA8CCF9D0A1}" dt="2024-05-02T09:26:20.751" v="41" actId="6549"/>
          <ac:spMkLst>
            <pc:docMk/>
            <pc:sldMk cId="2033093179" sldId="420"/>
            <ac:spMk id="13" creationId="{ACBE9AD0-B2F0-4ADA-8F10-B83476743F9C}"/>
          </ac:spMkLst>
        </pc:spChg>
        <pc:graphicFrameChg chg="add del">
          <ac:chgData name="pantelis balaouras" userId="25e8755020fc1734" providerId="LiveId" clId="{E913FB84-A9BD-42DC-9A22-9BA8CCF9D0A1}" dt="2024-05-02T08:11:21.501" v="39" actId="26606"/>
          <ac:graphicFrameMkLst>
            <pc:docMk/>
            <pc:sldMk cId="2033093179" sldId="420"/>
            <ac:graphicFrameMk id="16" creationId="{4590A472-1033-1441-9A82-C1333CD0FA22}"/>
          </ac:graphicFrameMkLst>
        </pc:graphicFrameChg>
        <pc:picChg chg="del">
          <ac:chgData name="pantelis balaouras" userId="25e8755020fc1734" providerId="LiveId" clId="{E913FB84-A9BD-42DC-9A22-9BA8CCF9D0A1}" dt="2024-05-01T19:30:46.586" v="0" actId="478"/>
          <ac:picMkLst>
            <pc:docMk/>
            <pc:sldMk cId="2033093179" sldId="420"/>
            <ac:picMk id="2" creationId="{22E70B03-7126-1B0C-05F9-2C1895BCD0C5}"/>
          </ac:picMkLst>
        </pc:picChg>
        <pc:picChg chg="add mod">
          <ac:chgData name="pantelis balaouras" userId="25e8755020fc1734" providerId="LiveId" clId="{E913FB84-A9BD-42DC-9A22-9BA8CCF9D0A1}" dt="2024-05-01T19:30:47.292" v="1"/>
          <ac:picMkLst>
            <pc:docMk/>
            <pc:sldMk cId="2033093179" sldId="420"/>
            <ac:picMk id="4" creationId="{0F349F19-D1BC-364A-3869-67BD1F40BDBE}"/>
          </ac:picMkLst>
        </pc:picChg>
      </pc:sldChg>
      <pc:sldChg chg="addSp delSp modSp mod">
        <pc:chgData name="pantelis balaouras" userId="25e8755020fc1734" providerId="LiveId" clId="{E913FB84-A9BD-42DC-9A22-9BA8CCF9D0A1}" dt="2024-05-01T19:32:09.413" v="14"/>
        <pc:sldMkLst>
          <pc:docMk/>
          <pc:sldMk cId="2140994750" sldId="437"/>
        </pc:sldMkLst>
        <pc:spChg chg="del">
          <ac:chgData name="pantelis balaouras" userId="25e8755020fc1734" providerId="LiveId" clId="{E913FB84-A9BD-42DC-9A22-9BA8CCF9D0A1}" dt="2024-05-01T19:32:01.618" v="13" actId="478"/>
          <ac:spMkLst>
            <pc:docMk/>
            <pc:sldMk cId="2140994750" sldId="437"/>
            <ac:spMk id="2" creationId="{F578CDC3-AA9B-A5CA-B298-64484F1EFBDF}"/>
          </ac:spMkLst>
        </pc:spChg>
        <pc:spChg chg="add mod">
          <ac:chgData name="pantelis balaouras" userId="25e8755020fc1734" providerId="LiveId" clId="{E913FB84-A9BD-42DC-9A22-9BA8CCF9D0A1}" dt="2024-05-01T19:32:09.413" v="14"/>
          <ac:spMkLst>
            <pc:docMk/>
            <pc:sldMk cId="2140994750" sldId="437"/>
            <ac:spMk id="8" creationId="{35A3839C-FC4F-A706-8B06-F4ADB277654F}"/>
          </ac:spMkLst>
        </pc:spChg>
        <pc:picChg chg="del">
          <ac:chgData name="pantelis balaouras" userId="25e8755020fc1734" providerId="LiveId" clId="{E913FB84-A9BD-42DC-9A22-9BA8CCF9D0A1}" dt="2024-05-01T19:31:59.810" v="12" actId="478"/>
          <ac:picMkLst>
            <pc:docMk/>
            <pc:sldMk cId="2140994750" sldId="437"/>
            <ac:picMk id="3" creationId="{F597901C-1CFD-02D5-178E-78976D0E0125}"/>
          </ac:picMkLst>
        </pc:picChg>
        <pc:picChg chg="add mod">
          <ac:chgData name="pantelis balaouras" userId="25e8755020fc1734" providerId="LiveId" clId="{E913FB84-A9BD-42DC-9A22-9BA8CCF9D0A1}" dt="2024-05-01T19:32:09.413" v="14"/>
          <ac:picMkLst>
            <pc:docMk/>
            <pc:sldMk cId="2140994750" sldId="437"/>
            <ac:picMk id="7" creationId="{7DA2832D-1C53-2F3A-4195-A85F4B5ECC32}"/>
          </ac:picMkLst>
        </pc:picChg>
      </pc:sldChg>
      <pc:sldChg chg="addSp delSp modSp mod">
        <pc:chgData name="pantelis balaouras" userId="25e8755020fc1734" providerId="LiveId" clId="{E913FB84-A9BD-42DC-9A22-9BA8CCF9D0A1}" dt="2024-05-01T19:32:29.670" v="17"/>
        <pc:sldMkLst>
          <pc:docMk/>
          <pc:sldMk cId="750286666" sldId="438"/>
        </pc:sldMkLst>
        <pc:spChg chg="del">
          <ac:chgData name="pantelis balaouras" userId="25e8755020fc1734" providerId="LiveId" clId="{E913FB84-A9BD-42DC-9A22-9BA8CCF9D0A1}" dt="2024-05-01T19:32:28.278" v="16" actId="478"/>
          <ac:spMkLst>
            <pc:docMk/>
            <pc:sldMk cId="750286666" sldId="438"/>
            <ac:spMk id="3" creationId="{17E4B6F4-910A-465B-8D37-FDAFB8260467}"/>
          </ac:spMkLst>
        </pc:spChg>
        <pc:spChg chg="add mod">
          <ac:chgData name="pantelis balaouras" userId="25e8755020fc1734" providerId="LiveId" clId="{E913FB84-A9BD-42DC-9A22-9BA8CCF9D0A1}" dt="2024-05-01T19:32:29.670" v="17"/>
          <ac:spMkLst>
            <pc:docMk/>
            <pc:sldMk cId="750286666" sldId="438"/>
            <ac:spMk id="8" creationId="{F771C356-306F-20F0-D14B-6B8DD55B4640}"/>
          </ac:spMkLst>
        </pc:spChg>
        <pc:picChg chg="del">
          <ac:chgData name="pantelis balaouras" userId="25e8755020fc1734" providerId="LiveId" clId="{E913FB84-A9BD-42DC-9A22-9BA8CCF9D0A1}" dt="2024-05-01T19:32:25.636" v="15" actId="478"/>
          <ac:picMkLst>
            <pc:docMk/>
            <pc:sldMk cId="750286666" sldId="438"/>
            <ac:picMk id="2" creationId="{932E6542-705E-5980-67AD-E720FB5761A6}"/>
          </ac:picMkLst>
        </pc:picChg>
        <pc:picChg chg="add mod">
          <ac:chgData name="pantelis balaouras" userId="25e8755020fc1734" providerId="LiveId" clId="{E913FB84-A9BD-42DC-9A22-9BA8CCF9D0A1}" dt="2024-05-01T19:32:29.670" v="17"/>
          <ac:picMkLst>
            <pc:docMk/>
            <pc:sldMk cId="750286666" sldId="438"/>
            <ac:picMk id="7" creationId="{18498137-6F21-4D21-A18F-50A63F0B00FF}"/>
          </ac:picMkLst>
        </pc:picChg>
      </pc:sldChg>
      <pc:sldChg chg="addSp delSp modSp mod">
        <pc:chgData name="pantelis balaouras" userId="25e8755020fc1734" providerId="LiveId" clId="{E913FB84-A9BD-42DC-9A22-9BA8CCF9D0A1}" dt="2024-05-01T19:32:42.529" v="21"/>
        <pc:sldMkLst>
          <pc:docMk/>
          <pc:sldMk cId="886959175" sldId="524"/>
        </pc:sldMkLst>
        <pc:spChg chg="del">
          <ac:chgData name="pantelis balaouras" userId="25e8755020fc1734" providerId="LiveId" clId="{E913FB84-A9BD-42DC-9A22-9BA8CCF9D0A1}" dt="2024-05-01T19:32:40.727" v="20" actId="478"/>
          <ac:spMkLst>
            <pc:docMk/>
            <pc:sldMk cId="886959175" sldId="524"/>
            <ac:spMk id="3" creationId="{0385DD08-B10C-79C6-AD5F-357B74C688E9}"/>
          </ac:spMkLst>
        </pc:spChg>
        <pc:spChg chg="add mod">
          <ac:chgData name="pantelis balaouras" userId="25e8755020fc1734" providerId="LiveId" clId="{E913FB84-A9BD-42DC-9A22-9BA8CCF9D0A1}" dt="2024-05-01T19:32:42.529" v="21"/>
          <ac:spMkLst>
            <pc:docMk/>
            <pc:sldMk cId="886959175" sldId="524"/>
            <ac:spMk id="8" creationId="{6671FCD6-5F38-519D-E345-BA9EAF303825}"/>
          </ac:spMkLst>
        </pc:spChg>
        <pc:picChg chg="del mod">
          <ac:chgData name="pantelis balaouras" userId="25e8755020fc1734" providerId="LiveId" clId="{E913FB84-A9BD-42DC-9A22-9BA8CCF9D0A1}" dt="2024-05-01T19:32:38.085" v="19" actId="478"/>
          <ac:picMkLst>
            <pc:docMk/>
            <pc:sldMk cId="886959175" sldId="524"/>
            <ac:picMk id="2" creationId="{E8F64DEA-0695-C086-67FC-3809973270DF}"/>
          </ac:picMkLst>
        </pc:picChg>
        <pc:picChg chg="add mod">
          <ac:chgData name="pantelis balaouras" userId="25e8755020fc1734" providerId="LiveId" clId="{E913FB84-A9BD-42DC-9A22-9BA8CCF9D0A1}" dt="2024-05-01T19:32:42.529" v="21"/>
          <ac:picMkLst>
            <pc:docMk/>
            <pc:sldMk cId="886959175" sldId="524"/>
            <ac:picMk id="7" creationId="{7E25ADC9-68D5-FB64-9381-3AFE0E47D41C}"/>
          </ac:picMkLst>
        </pc:picChg>
      </pc:sldChg>
      <pc:sldChg chg="modSp mod">
        <pc:chgData name="pantelis balaouras" userId="25e8755020fc1734" providerId="LiveId" clId="{E913FB84-A9BD-42DC-9A22-9BA8CCF9D0A1}" dt="2024-05-01T19:32:57.706" v="26" actId="20577"/>
        <pc:sldMkLst>
          <pc:docMk/>
          <pc:sldMk cId="422675489" sldId="532"/>
        </pc:sldMkLst>
        <pc:spChg chg="mod">
          <ac:chgData name="pantelis balaouras" userId="25e8755020fc1734" providerId="LiveId" clId="{E913FB84-A9BD-42DC-9A22-9BA8CCF9D0A1}" dt="2024-05-01T19:32:57.706" v="26" actId="20577"/>
          <ac:spMkLst>
            <pc:docMk/>
            <pc:sldMk cId="422675489" sldId="532"/>
            <ac:spMk id="5" creationId="{779F93A1-3BC4-4CAA-B56F-3375A7D00191}"/>
          </ac:spMkLst>
        </pc:spChg>
      </pc:sldChg>
      <pc:sldChg chg="addSp delSp modSp mod">
        <pc:chgData name="pantelis balaouras" userId="25e8755020fc1734" providerId="LiveId" clId="{E913FB84-A9BD-42DC-9A22-9BA8CCF9D0A1}" dt="2024-05-02T09:26:29.157" v="42" actId="6549"/>
        <pc:sldMkLst>
          <pc:docMk/>
          <pc:sldMk cId="2585051265" sldId="535"/>
        </pc:sldMkLst>
        <pc:spChg chg="del">
          <ac:chgData name="pantelis balaouras" userId="25e8755020fc1734" providerId="LiveId" clId="{E913FB84-A9BD-42DC-9A22-9BA8CCF9D0A1}" dt="2024-05-01T19:31:15.772" v="6" actId="478"/>
          <ac:spMkLst>
            <pc:docMk/>
            <pc:sldMk cId="2585051265" sldId="535"/>
            <ac:spMk id="3" creationId="{4A1A03FD-DBE8-88F4-1AA3-88B814677301}"/>
          </ac:spMkLst>
        </pc:spChg>
        <pc:spChg chg="add mod">
          <ac:chgData name="pantelis balaouras" userId="25e8755020fc1734" providerId="LiveId" clId="{E913FB84-A9BD-42DC-9A22-9BA8CCF9D0A1}" dt="2024-05-01T19:31:25.731" v="7"/>
          <ac:spMkLst>
            <pc:docMk/>
            <pc:sldMk cId="2585051265" sldId="535"/>
            <ac:spMk id="4" creationId="{25F41E1C-EF21-B2B4-9260-D6B18492DDC7}"/>
          </ac:spMkLst>
        </pc:spChg>
        <pc:spChg chg="mod">
          <ac:chgData name="pantelis balaouras" userId="25e8755020fc1734" providerId="LiveId" clId="{E913FB84-A9BD-42DC-9A22-9BA8CCF9D0A1}" dt="2024-05-02T09:26:29.157" v="42" actId="6549"/>
          <ac:spMkLst>
            <pc:docMk/>
            <pc:sldMk cId="2585051265" sldId="535"/>
            <ac:spMk id="13" creationId="{ACBE9AD0-B2F0-4ADA-8F10-B83476743F9C}"/>
          </ac:spMkLst>
        </pc:spChg>
        <pc:picChg chg="del">
          <ac:chgData name="pantelis balaouras" userId="25e8755020fc1734" providerId="LiveId" clId="{E913FB84-A9BD-42DC-9A22-9BA8CCF9D0A1}" dt="2024-05-01T19:31:13.987" v="5" actId="478"/>
          <ac:picMkLst>
            <pc:docMk/>
            <pc:sldMk cId="2585051265" sldId="535"/>
            <ac:picMk id="2" creationId="{7F194105-A616-1811-CCD2-0261AE6759AF}"/>
          </ac:picMkLst>
        </pc:picChg>
        <pc:picChg chg="add mod">
          <ac:chgData name="pantelis balaouras" userId="25e8755020fc1734" providerId="LiveId" clId="{E913FB84-A9BD-42DC-9A22-9BA8CCF9D0A1}" dt="2024-05-01T19:31:25.731" v="7"/>
          <ac:picMkLst>
            <pc:docMk/>
            <pc:sldMk cId="2585051265" sldId="535"/>
            <ac:picMk id="6" creationId="{1BA0874C-0037-4800-A7CF-5986A96D7D70}"/>
          </ac:picMkLst>
        </pc:picChg>
      </pc:sldChg>
      <pc:sldChg chg="addSp delSp modSp mod">
        <pc:chgData name="pantelis balaouras" userId="25e8755020fc1734" providerId="LiveId" clId="{E913FB84-A9BD-42DC-9A22-9BA8CCF9D0A1}" dt="2024-05-02T08:11:07.568" v="37" actId="167"/>
        <pc:sldMkLst>
          <pc:docMk/>
          <pc:sldMk cId="358170688" sldId="536"/>
        </pc:sldMkLst>
        <pc:spChg chg="del">
          <ac:chgData name="pantelis balaouras" userId="25e8755020fc1734" providerId="LiveId" clId="{E913FB84-A9BD-42DC-9A22-9BA8CCF9D0A1}" dt="2024-05-02T08:10:58.626" v="35" actId="478"/>
          <ac:spMkLst>
            <pc:docMk/>
            <pc:sldMk cId="358170688" sldId="536"/>
            <ac:spMk id="3" creationId="{AC7F6717-29DE-BD28-7F16-8C0FE3213CF9}"/>
          </ac:spMkLst>
        </pc:spChg>
        <pc:spChg chg="add mod">
          <ac:chgData name="pantelis balaouras" userId="25e8755020fc1734" providerId="LiveId" clId="{E913FB84-A9BD-42DC-9A22-9BA8CCF9D0A1}" dt="2024-05-02T08:11:07.568" v="37" actId="167"/>
          <ac:spMkLst>
            <pc:docMk/>
            <pc:sldMk cId="358170688" sldId="536"/>
            <ac:spMk id="8" creationId="{8CED3A3A-5875-3995-5146-1F301A913436}"/>
          </ac:spMkLst>
        </pc:spChg>
        <pc:picChg chg="del">
          <ac:chgData name="pantelis balaouras" userId="25e8755020fc1734" providerId="LiveId" clId="{E913FB84-A9BD-42DC-9A22-9BA8CCF9D0A1}" dt="2024-05-02T08:10:54.548" v="34" actId="478"/>
          <ac:picMkLst>
            <pc:docMk/>
            <pc:sldMk cId="358170688" sldId="536"/>
            <ac:picMk id="2" creationId="{6A3A7304-D182-BBD1-2459-7BFECA405F58}"/>
          </ac:picMkLst>
        </pc:picChg>
        <pc:picChg chg="add mod">
          <ac:chgData name="pantelis balaouras" userId="25e8755020fc1734" providerId="LiveId" clId="{E913FB84-A9BD-42DC-9A22-9BA8CCF9D0A1}" dt="2024-05-02T08:11:07.568" v="37" actId="167"/>
          <ac:picMkLst>
            <pc:docMk/>
            <pc:sldMk cId="358170688" sldId="536"/>
            <ac:picMk id="7" creationId="{B759112E-B1E0-02A7-5069-6C42EA8D731B}"/>
          </ac:picMkLst>
        </pc:picChg>
      </pc:sldChg>
      <pc:sldChg chg="modSp mod">
        <pc:chgData name="pantelis balaouras" userId="25e8755020fc1734" providerId="LiveId" clId="{E913FB84-A9BD-42DC-9A22-9BA8CCF9D0A1}" dt="2024-05-01T19:33:06.810" v="30" actId="20577"/>
        <pc:sldMkLst>
          <pc:docMk/>
          <pc:sldMk cId="2130524374" sldId="572"/>
        </pc:sldMkLst>
        <pc:spChg chg="mod">
          <ac:chgData name="pantelis balaouras" userId="25e8755020fc1734" providerId="LiveId" clId="{E913FB84-A9BD-42DC-9A22-9BA8CCF9D0A1}" dt="2024-05-01T19:33:06.810" v="30" actId="20577"/>
          <ac:spMkLst>
            <pc:docMk/>
            <pc:sldMk cId="2130524374" sldId="572"/>
            <ac:spMk id="5" creationId="{779F93A1-3BC4-4CAA-B56F-3375A7D00191}"/>
          </ac:spMkLst>
        </pc:spChg>
      </pc:sldChg>
    </pc:docChg>
  </pc:docChgLst>
  <pc:docChgLst>
    <pc:chgData name="pantelis balaouras" userId="25e8755020fc1734" providerId="LiveId" clId="{5D81715C-CC3D-402B-AD21-637FEDFD5C1A}"/>
    <pc:docChg chg="custSel modSld modMainMaster">
      <pc:chgData name="pantelis balaouras" userId="25e8755020fc1734" providerId="LiveId" clId="{5D81715C-CC3D-402B-AD21-637FEDFD5C1A}" dt="2024-04-30T16:44:23.411" v="85" actId="14100"/>
      <pc:docMkLst>
        <pc:docMk/>
      </pc:docMkLst>
      <pc:sldChg chg="modSp mod">
        <pc:chgData name="pantelis balaouras" userId="25e8755020fc1734" providerId="LiveId" clId="{5D81715C-CC3D-402B-AD21-637FEDFD5C1A}" dt="2024-04-30T16:36:05.082" v="12" actId="20577"/>
        <pc:sldMkLst>
          <pc:docMk/>
          <pc:sldMk cId="616025265" sldId="261"/>
        </pc:sldMkLst>
        <pc:spChg chg="mod">
          <ac:chgData name="pantelis balaouras" userId="25e8755020fc1734" providerId="LiveId" clId="{5D81715C-CC3D-402B-AD21-637FEDFD5C1A}" dt="2024-04-30T16:36:05.082" v="12" actId="20577"/>
          <ac:spMkLst>
            <pc:docMk/>
            <pc:sldMk cId="616025265" sldId="261"/>
            <ac:spMk id="4" creationId="{E47D0821-8573-4002-9B33-F43C68A1D403}"/>
          </ac:spMkLst>
        </pc:spChg>
      </pc:sldChg>
      <pc:sldChg chg="addSp delSp modSp">
        <pc:chgData name="pantelis balaouras" userId="25e8755020fc1734" providerId="LiveId" clId="{5D81715C-CC3D-402B-AD21-637FEDFD5C1A}" dt="2024-04-30T16:40:41.995" v="82"/>
        <pc:sldMkLst>
          <pc:docMk/>
          <pc:sldMk cId="1915799683" sldId="404"/>
        </pc:sldMkLst>
        <pc:picChg chg="add mod">
          <ac:chgData name="pantelis balaouras" userId="25e8755020fc1734" providerId="LiveId" clId="{5D81715C-CC3D-402B-AD21-637FEDFD5C1A}" dt="2024-04-30T16:40:41.995" v="82"/>
          <ac:picMkLst>
            <pc:docMk/>
            <pc:sldMk cId="1915799683" sldId="404"/>
            <ac:picMk id="3" creationId="{B3028DB1-526E-8EE3-8BBF-CDEAEBB1F2EC}"/>
          </ac:picMkLst>
        </pc:picChg>
        <pc:picChg chg="del">
          <ac:chgData name="pantelis balaouras" userId="25e8755020fc1734" providerId="LiveId" clId="{5D81715C-CC3D-402B-AD21-637FEDFD5C1A}" dt="2024-04-30T16:40:41.245" v="81" actId="478"/>
          <ac:picMkLst>
            <pc:docMk/>
            <pc:sldMk cId="1915799683" sldId="404"/>
            <ac:picMk id="2050" creationId="{2AB980B0-03D2-2E64-6760-C23D435A121F}"/>
          </ac:picMkLst>
        </pc:picChg>
      </pc:sldChg>
      <pc:sldChg chg="modSp mod">
        <pc:chgData name="pantelis balaouras" userId="25e8755020fc1734" providerId="LiveId" clId="{5D81715C-CC3D-402B-AD21-637FEDFD5C1A}" dt="2024-04-30T16:37:19.009" v="41" actId="20577"/>
        <pc:sldMkLst>
          <pc:docMk/>
          <pc:sldMk cId="2140994750" sldId="437"/>
        </pc:sldMkLst>
        <pc:spChg chg="mod">
          <ac:chgData name="pantelis balaouras" userId="25e8755020fc1734" providerId="LiveId" clId="{5D81715C-CC3D-402B-AD21-637FEDFD5C1A}" dt="2024-04-30T16:37:19.009" v="41" actId="20577"/>
          <ac:spMkLst>
            <pc:docMk/>
            <pc:sldMk cId="2140994750" sldId="437"/>
            <ac:spMk id="4" creationId="{E47D0821-8573-4002-9B33-F43C68A1D403}"/>
          </ac:spMkLst>
        </pc:spChg>
      </pc:sldChg>
      <pc:sldChg chg="modSp mod">
        <pc:chgData name="pantelis balaouras" userId="25e8755020fc1734" providerId="LiveId" clId="{5D81715C-CC3D-402B-AD21-637FEDFD5C1A}" dt="2024-04-30T16:38:06.579" v="56" actId="20577"/>
        <pc:sldMkLst>
          <pc:docMk/>
          <pc:sldMk cId="750286666" sldId="438"/>
        </pc:sldMkLst>
        <pc:spChg chg="mod">
          <ac:chgData name="pantelis balaouras" userId="25e8755020fc1734" providerId="LiveId" clId="{5D81715C-CC3D-402B-AD21-637FEDFD5C1A}" dt="2024-04-30T16:38:06.579" v="56" actId="20577"/>
          <ac:spMkLst>
            <pc:docMk/>
            <pc:sldMk cId="750286666" sldId="438"/>
            <ac:spMk id="4" creationId="{E47D0821-8573-4002-9B33-F43C68A1D403}"/>
          </ac:spMkLst>
        </pc:spChg>
      </pc:sldChg>
      <pc:sldChg chg="modSp mod">
        <pc:chgData name="pantelis balaouras" userId="25e8755020fc1734" providerId="LiveId" clId="{5D81715C-CC3D-402B-AD21-637FEDFD5C1A}" dt="2024-04-30T16:36:53.340" v="30" actId="27636"/>
        <pc:sldMkLst>
          <pc:docMk/>
          <pc:sldMk cId="3038715148" sldId="442"/>
        </pc:sldMkLst>
        <pc:spChg chg="mod">
          <ac:chgData name="pantelis balaouras" userId="25e8755020fc1734" providerId="LiveId" clId="{5D81715C-CC3D-402B-AD21-637FEDFD5C1A}" dt="2024-04-30T16:36:53.340" v="30" actId="27636"/>
          <ac:spMkLst>
            <pc:docMk/>
            <pc:sldMk cId="3038715148" sldId="442"/>
            <ac:spMk id="4" creationId="{35122D71-810A-C14F-5C38-E671802391DD}"/>
          </ac:spMkLst>
        </pc:spChg>
      </pc:sldChg>
      <pc:sldChg chg="modSp mod">
        <pc:chgData name="pantelis balaouras" userId="25e8755020fc1734" providerId="LiveId" clId="{5D81715C-CC3D-402B-AD21-637FEDFD5C1A}" dt="2024-04-30T16:35:23.478" v="10" actId="255"/>
        <pc:sldMkLst>
          <pc:docMk/>
          <pc:sldMk cId="667290820" sldId="460"/>
        </pc:sldMkLst>
        <pc:spChg chg="mod">
          <ac:chgData name="pantelis balaouras" userId="25e8755020fc1734" providerId="LiveId" clId="{5D81715C-CC3D-402B-AD21-637FEDFD5C1A}" dt="2024-04-30T16:35:23.478" v="10" actId="255"/>
          <ac:spMkLst>
            <pc:docMk/>
            <pc:sldMk cId="667290820" sldId="460"/>
            <ac:spMk id="4" creationId="{122BC770-408C-50C8-126F-18790E99F2CB}"/>
          </ac:spMkLst>
        </pc:spChg>
      </pc:sldChg>
      <pc:sldChg chg="modSp mod">
        <pc:chgData name="pantelis balaouras" userId="25e8755020fc1734" providerId="LiveId" clId="{5D81715C-CC3D-402B-AD21-637FEDFD5C1A}" dt="2024-04-30T16:37:32.556" v="44" actId="20577"/>
        <pc:sldMkLst>
          <pc:docMk/>
          <pc:sldMk cId="4036588873" sldId="467"/>
        </pc:sldMkLst>
        <pc:spChg chg="mod">
          <ac:chgData name="pantelis balaouras" userId="25e8755020fc1734" providerId="LiveId" clId="{5D81715C-CC3D-402B-AD21-637FEDFD5C1A}" dt="2024-04-30T16:37:32.556" v="44" actId="20577"/>
          <ac:spMkLst>
            <pc:docMk/>
            <pc:sldMk cId="4036588873" sldId="467"/>
            <ac:spMk id="10" creationId="{C0DFA73F-FDC8-497A-8912-CA8C28C95043}"/>
          </ac:spMkLst>
        </pc:spChg>
      </pc:sldChg>
      <pc:sldChg chg="modSp mod">
        <pc:chgData name="pantelis balaouras" userId="25e8755020fc1734" providerId="LiveId" clId="{5D81715C-CC3D-402B-AD21-637FEDFD5C1A}" dt="2024-04-30T16:44:23.411" v="85" actId="14100"/>
        <pc:sldMkLst>
          <pc:docMk/>
          <pc:sldMk cId="886959175" sldId="524"/>
        </pc:sldMkLst>
        <pc:spChg chg="mod">
          <ac:chgData name="pantelis balaouras" userId="25e8755020fc1734" providerId="LiveId" clId="{5D81715C-CC3D-402B-AD21-637FEDFD5C1A}" dt="2024-04-30T16:38:49.795" v="70" actId="20577"/>
          <ac:spMkLst>
            <pc:docMk/>
            <pc:sldMk cId="886959175" sldId="524"/>
            <ac:spMk id="4" creationId="{E47D0821-8573-4002-9B33-F43C68A1D403}"/>
          </ac:spMkLst>
        </pc:spChg>
        <pc:spChg chg="mod">
          <ac:chgData name="pantelis balaouras" userId="25e8755020fc1734" providerId="LiveId" clId="{5D81715C-CC3D-402B-AD21-637FEDFD5C1A}" dt="2024-04-30T16:44:23.411" v="85" actId="14100"/>
          <ac:spMkLst>
            <pc:docMk/>
            <pc:sldMk cId="886959175" sldId="524"/>
            <ac:spMk id="6" creationId="{AA5AE911-E515-48E3-AB8B-121C68B77A58}"/>
          </ac:spMkLst>
        </pc:spChg>
      </pc:sldChg>
      <pc:sldChg chg="modSp mod">
        <pc:chgData name="pantelis balaouras" userId="25e8755020fc1734" providerId="LiveId" clId="{5D81715C-CC3D-402B-AD21-637FEDFD5C1A}" dt="2024-04-30T16:39:01.687" v="73" actId="14100"/>
        <pc:sldMkLst>
          <pc:docMk/>
          <pc:sldMk cId="422675489" sldId="532"/>
        </pc:sldMkLst>
        <pc:spChg chg="mod">
          <ac:chgData name="pantelis balaouras" userId="25e8755020fc1734" providerId="LiveId" clId="{5D81715C-CC3D-402B-AD21-637FEDFD5C1A}" dt="2024-04-30T16:39:01.687" v="73" actId="14100"/>
          <ac:spMkLst>
            <pc:docMk/>
            <pc:sldMk cId="422675489" sldId="532"/>
            <ac:spMk id="9" creationId="{C0DFA73F-FDC8-497A-8912-CA8C28C95043}"/>
          </ac:spMkLst>
        </pc:spChg>
      </pc:sldChg>
      <pc:sldChg chg="modSp mod">
        <pc:chgData name="pantelis balaouras" userId="25e8755020fc1734" providerId="LiveId" clId="{5D81715C-CC3D-402B-AD21-637FEDFD5C1A}" dt="2024-04-30T16:38:31.753" v="61" actId="20577"/>
        <pc:sldMkLst>
          <pc:docMk/>
          <pc:sldMk cId="358170688" sldId="536"/>
        </pc:sldMkLst>
        <pc:spChg chg="mod">
          <ac:chgData name="pantelis balaouras" userId="25e8755020fc1734" providerId="LiveId" clId="{5D81715C-CC3D-402B-AD21-637FEDFD5C1A}" dt="2024-04-30T16:38:31.753" v="61" actId="20577"/>
          <ac:spMkLst>
            <pc:docMk/>
            <pc:sldMk cId="358170688" sldId="536"/>
            <ac:spMk id="4" creationId="{E47D0821-8573-4002-9B33-F43C68A1D403}"/>
          </ac:spMkLst>
        </pc:spChg>
      </pc:sldChg>
      <pc:sldChg chg="modSp mod">
        <pc:chgData name="pantelis balaouras" userId="25e8755020fc1734" providerId="LiveId" clId="{5D81715C-CC3D-402B-AD21-637FEDFD5C1A}" dt="2024-04-30T16:36:12.974" v="15" actId="27636"/>
        <pc:sldMkLst>
          <pc:docMk/>
          <pc:sldMk cId="1303941817" sldId="546"/>
        </pc:sldMkLst>
        <pc:spChg chg="mod">
          <ac:chgData name="pantelis balaouras" userId="25e8755020fc1734" providerId="LiveId" clId="{5D81715C-CC3D-402B-AD21-637FEDFD5C1A}" dt="2024-04-30T16:36:12.974" v="15" actId="27636"/>
          <ac:spMkLst>
            <pc:docMk/>
            <pc:sldMk cId="1303941817" sldId="546"/>
            <ac:spMk id="11" creationId="{4C6B3A13-5A1C-B563-9208-CC31A1E8EEC6}"/>
          </ac:spMkLst>
        </pc:spChg>
      </pc:sldChg>
      <pc:sldChg chg="modSp mod">
        <pc:chgData name="pantelis balaouras" userId="25e8755020fc1734" providerId="LiveId" clId="{5D81715C-CC3D-402B-AD21-637FEDFD5C1A}" dt="2024-04-30T16:36:48.919" v="27" actId="27636"/>
        <pc:sldMkLst>
          <pc:docMk/>
          <pc:sldMk cId="3084505729" sldId="548"/>
        </pc:sldMkLst>
        <pc:spChg chg="mod">
          <ac:chgData name="pantelis balaouras" userId="25e8755020fc1734" providerId="LiveId" clId="{5D81715C-CC3D-402B-AD21-637FEDFD5C1A}" dt="2024-04-30T16:36:48.919" v="27" actId="27636"/>
          <ac:spMkLst>
            <pc:docMk/>
            <pc:sldMk cId="3084505729" sldId="548"/>
            <ac:spMk id="8" creationId="{4623BB27-4EDD-EB43-821F-86F9DE3AFE51}"/>
          </ac:spMkLst>
        </pc:spChg>
      </pc:sldChg>
      <pc:sldChg chg="modSp mod">
        <pc:chgData name="pantelis balaouras" userId="25e8755020fc1734" providerId="LiveId" clId="{5D81715C-CC3D-402B-AD21-637FEDFD5C1A}" dt="2024-04-30T16:36:59.621" v="33" actId="27636"/>
        <pc:sldMkLst>
          <pc:docMk/>
          <pc:sldMk cId="4216021467" sldId="549"/>
        </pc:sldMkLst>
        <pc:spChg chg="mod">
          <ac:chgData name="pantelis balaouras" userId="25e8755020fc1734" providerId="LiveId" clId="{5D81715C-CC3D-402B-AD21-637FEDFD5C1A}" dt="2024-04-30T16:36:59.621" v="33" actId="27636"/>
          <ac:spMkLst>
            <pc:docMk/>
            <pc:sldMk cId="4216021467" sldId="549"/>
            <ac:spMk id="6" creationId="{F5FAA9B9-621E-E86A-2A26-58325D1A0E42}"/>
          </ac:spMkLst>
        </pc:spChg>
      </pc:sldChg>
      <pc:sldChg chg="modSp mod">
        <pc:chgData name="pantelis balaouras" userId="25e8755020fc1734" providerId="LiveId" clId="{5D81715C-CC3D-402B-AD21-637FEDFD5C1A}" dt="2024-04-30T16:37:37.990" v="47" actId="20577"/>
        <pc:sldMkLst>
          <pc:docMk/>
          <pc:sldMk cId="1476619147" sldId="553"/>
        </pc:sldMkLst>
        <pc:spChg chg="mod">
          <ac:chgData name="pantelis balaouras" userId="25e8755020fc1734" providerId="LiveId" clId="{5D81715C-CC3D-402B-AD21-637FEDFD5C1A}" dt="2024-04-30T16:37:37.990" v="47" actId="20577"/>
          <ac:spMkLst>
            <pc:docMk/>
            <pc:sldMk cId="1476619147" sldId="553"/>
            <ac:spMk id="7" creationId="{0D9397EB-61E8-A87F-A0FE-165AD43B2B6E}"/>
          </ac:spMkLst>
        </pc:spChg>
      </pc:sldChg>
      <pc:sldChg chg="modSp mod">
        <pc:chgData name="pantelis balaouras" userId="25e8755020fc1734" providerId="LiveId" clId="{5D81715C-CC3D-402B-AD21-637FEDFD5C1A}" dt="2024-04-30T16:37:42.779" v="50" actId="20577"/>
        <pc:sldMkLst>
          <pc:docMk/>
          <pc:sldMk cId="1960782220" sldId="555"/>
        </pc:sldMkLst>
        <pc:spChg chg="mod">
          <ac:chgData name="pantelis balaouras" userId="25e8755020fc1734" providerId="LiveId" clId="{5D81715C-CC3D-402B-AD21-637FEDFD5C1A}" dt="2024-04-30T16:37:42.779" v="50" actId="20577"/>
          <ac:spMkLst>
            <pc:docMk/>
            <pc:sldMk cId="1960782220" sldId="555"/>
            <ac:spMk id="8" creationId="{F69E0356-BB0A-9D26-BB08-0857A2DB39C4}"/>
          </ac:spMkLst>
        </pc:spChg>
      </pc:sldChg>
      <pc:sldChg chg="modSp mod">
        <pc:chgData name="pantelis balaouras" userId="25e8755020fc1734" providerId="LiveId" clId="{5D81715C-CC3D-402B-AD21-637FEDFD5C1A}" dt="2024-04-30T16:38:01.583" v="54" actId="207"/>
        <pc:sldMkLst>
          <pc:docMk/>
          <pc:sldMk cId="1441536088" sldId="556"/>
        </pc:sldMkLst>
        <pc:spChg chg="mod">
          <ac:chgData name="pantelis balaouras" userId="25e8755020fc1734" providerId="LiveId" clId="{5D81715C-CC3D-402B-AD21-637FEDFD5C1A}" dt="2024-04-30T16:38:01.583" v="54" actId="207"/>
          <ac:spMkLst>
            <pc:docMk/>
            <pc:sldMk cId="1441536088" sldId="556"/>
            <ac:spMk id="5" creationId="{779F93A1-3BC4-4CAA-B56F-3375A7D00191}"/>
          </ac:spMkLst>
        </pc:spChg>
        <pc:spChg chg="mod">
          <ac:chgData name="pantelis balaouras" userId="25e8755020fc1734" providerId="LiveId" clId="{5D81715C-CC3D-402B-AD21-637FEDFD5C1A}" dt="2024-04-30T16:37:49.989" v="53" actId="20577"/>
          <ac:spMkLst>
            <pc:docMk/>
            <pc:sldMk cId="1441536088" sldId="556"/>
            <ac:spMk id="14" creationId="{51DEAAB1-E846-98D9-5826-3136C48F1447}"/>
          </ac:spMkLst>
        </pc:spChg>
      </pc:sldChg>
      <pc:sldChg chg="modSp mod">
        <pc:chgData name="pantelis balaouras" userId="25e8755020fc1734" providerId="LiveId" clId="{5D81715C-CC3D-402B-AD21-637FEDFD5C1A}" dt="2024-04-30T16:44:08.600" v="84" actId="14100"/>
        <pc:sldMkLst>
          <pc:docMk/>
          <pc:sldMk cId="2271343866" sldId="565"/>
        </pc:sldMkLst>
        <pc:spChg chg="mod">
          <ac:chgData name="pantelis balaouras" userId="25e8755020fc1734" providerId="LiveId" clId="{5D81715C-CC3D-402B-AD21-637FEDFD5C1A}" dt="2024-04-30T16:44:04.465" v="83" actId="14100"/>
          <ac:spMkLst>
            <pc:docMk/>
            <pc:sldMk cId="2271343866" sldId="565"/>
            <ac:spMk id="6" creationId="{13725DC3-E1D4-4E92-AF5A-F0DED3AA5B9A}"/>
          </ac:spMkLst>
        </pc:spChg>
        <pc:spChg chg="mod">
          <ac:chgData name="pantelis balaouras" userId="25e8755020fc1734" providerId="LiveId" clId="{5D81715C-CC3D-402B-AD21-637FEDFD5C1A}" dt="2024-04-30T16:38:19.370" v="59" actId="14100"/>
          <ac:spMkLst>
            <pc:docMk/>
            <pc:sldMk cId="2271343866" sldId="565"/>
            <ac:spMk id="10" creationId="{C0DFA73F-FDC8-497A-8912-CA8C28C95043}"/>
          </ac:spMkLst>
        </pc:spChg>
        <pc:picChg chg="mod">
          <ac:chgData name="pantelis balaouras" userId="25e8755020fc1734" providerId="LiveId" clId="{5D81715C-CC3D-402B-AD21-637FEDFD5C1A}" dt="2024-04-30T16:44:08.600" v="84" actId="14100"/>
          <ac:picMkLst>
            <pc:docMk/>
            <pc:sldMk cId="2271343866" sldId="565"/>
            <ac:picMk id="3" creationId="{B841205C-BAF5-793C-341A-012FF27BE25A}"/>
          </ac:picMkLst>
        </pc:picChg>
      </pc:sldChg>
      <pc:sldChg chg="modSp mod">
        <pc:chgData name="pantelis balaouras" userId="25e8755020fc1734" providerId="LiveId" clId="{5D81715C-CC3D-402B-AD21-637FEDFD5C1A}" dt="2024-04-30T16:37:05.613" v="36" actId="27636"/>
        <pc:sldMkLst>
          <pc:docMk/>
          <pc:sldMk cId="1549066013" sldId="569"/>
        </pc:sldMkLst>
        <pc:spChg chg="mod">
          <ac:chgData name="pantelis balaouras" userId="25e8755020fc1734" providerId="LiveId" clId="{5D81715C-CC3D-402B-AD21-637FEDFD5C1A}" dt="2024-04-30T16:37:05.613" v="36" actId="27636"/>
          <ac:spMkLst>
            <pc:docMk/>
            <pc:sldMk cId="1549066013" sldId="569"/>
            <ac:spMk id="5" creationId="{D9E02BCA-4460-7B32-9B95-47D7390AC564}"/>
          </ac:spMkLst>
        </pc:spChg>
      </pc:sldChg>
      <pc:sldChg chg="modSp mod">
        <pc:chgData name="pantelis balaouras" userId="25e8755020fc1734" providerId="LiveId" clId="{5D81715C-CC3D-402B-AD21-637FEDFD5C1A}" dt="2024-04-30T16:37:11.988" v="39" actId="27636"/>
        <pc:sldMkLst>
          <pc:docMk/>
          <pc:sldMk cId="4150710119" sldId="570"/>
        </pc:sldMkLst>
        <pc:spChg chg="mod">
          <ac:chgData name="pantelis balaouras" userId="25e8755020fc1734" providerId="LiveId" clId="{5D81715C-CC3D-402B-AD21-637FEDFD5C1A}" dt="2024-04-30T16:37:11.988" v="39" actId="27636"/>
          <ac:spMkLst>
            <pc:docMk/>
            <pc:sldMk cId="4150710119" sldId="570"/>
            <ac:spMk id="7" creationId="{8DAC72EC-5753-338D-C333-78705C280E9E}"/>
          </ac:spMkLst>
        </pc:spChg>
      </pc:sldChg>
      <pc:sldChg chg="modSp mod">
        <pc:chgData name="pantelis balaouras" userId="25e8755020fc1734" providerId="LiveId" clId="{5D81715C-CC3D-402B-AD21-637FEDFD5C1A}" dt="2024-04-30T16:38:38.641" v="68" actId="27636"/>
        <pc:sldMkLst>
          <pc:docMk/>
          <pc:sldMk cId="698891835" sldId="571"/>
        </pc:sldMkLst>
        <pc:spChg chg="mod">
          <ac:chgData name="pantelis balaouras" userId="25e8755020fc1734" providerId="LiveId" clId="{5D81715C-CC3D-402B-AD21-637FEDFD5C1A}" dt="2024-04-30T16:38:38.641" v="68" actId="27636"/>
          <ac:spMkLst>
            <pc:docMk/>
            <pc:sldMk cId="698891835" sldId="571"/>
            <ac:spMk id="10" creationId="{C0DFA73F-FDC8-497A-8912-CA8C28C95043}"/>
          </ac:spMkLst>
        </pc:spChg>
      </pc:sldChg>
      <pc:sldChg chg="modSp mod">
        <pc:chgData name="pantelis balaouras" userId="25e8755020fc1734" providerId="LiveId" clId="{5D81715C-CC3D-402B-AD21-637FEDFD5C1A}" dt="2024-04-30T16:39:14.315" v="76" actId="14100"/>
        <pc:sldMkLst>
          <pc:docMk/>
          <pc:sldMk cId="2130524374" sldId="572"/>
        </pc:sldMkLst>
        <pc:spChg chg="mod">
          <ac:chgData name="pantelis balaouras" userId="25e8755020fc1734" providerId="LiveId" clId="{5D81715C-CC3D-402B-AD21-637FEDFD5C1A}" dt="2024-04-30T16:39:14.315" v="76" actId="14100"/>
          <ac:spMkLst>
            <pc:docMk/>
            <pc:sldMk cId="2130524374" sldId="572"/>
            <ac:spMk id="6" creationId="{30338E97-4B65-0456-72A5-81E370FF450C}"/>
          </ac:spMkLst>
        </pc:spChg>
      </pc:sldChg>
      <pc:sldChg chg="modSp mod">
        <pc:chgData name="pantelis balaouras" userId="25e8755020fc1734" providerId="LiveId" clId="{5D81715C-CC3D-402B-AD21-637FEDFD5C1A}" dt="2024-04-30T16:39:29.362" v="80" actId="14100"/>
        <pc:sldMkLst>
          <pc:docMk/>
          <pc:sldMk cId="711995928" sldId="573"/>
        </pc:sldMkLst>
        <pc:spChg chg="mod">
          <ac:chgData name="pantelis balaouras" userId="25e8755020fc1734" providerId="LiveId" clId="{5D81715C-CC3D-402B-AD21-637FEDFD5C1A}" dt="2024-04-30T16:39:29.362" v="80" actId="14100"/>
          <ac:spMkLst>
            <pc:docMk/>
            <pc:sldMk cId="711995928" sldId="573"/>
            <ac:spMk id="8" creationId="{BEC49072-2FDE-BE5A-0F4B-A47C5DC43767}"/>
          </ac:spMkLst>
        </pc:spChg>
      </pc:sldChg>
      <pc:sldMasterChg chg="modSldLayout">
        <pc:chgData name="pantelis balaouras" userId="25e8755020fc1734" providerId="LiveId" clId="{5D81715C-CC3D-402B-AD21-637FEDFD5C1A}" dt="2024-04-30T16:36:41.131" v="24" actId="20577"/>
        <pc:sldMasterMkLst>
          <pc:docMk/>
          <pc:sldMasterMk cId="1468923052" sldId="2147483648"/>
        </pc:sldMasterMkLst>
        <pc:sldLayoutChg chg="modSp mod">
          <pc:chgData name="pantelis balaouras" userId="25e8755020fc1734" providerId="LiveId" clId="{5D81715C-CC3D-402B-AD21-637FEDFD5C1A}" dt="2024-04-30T16:36:24.012" v="18" actId="20577"/>
          <pc:sldLayoutMkLst>
            <pc:docMk/>
            <pc:sldMasterMk cId="1468923052" sldId="2147483648"/>
            <pc:sldLayoutMk cId="2577986437" sldId="2147483661"/>
          </pc:sldLayoutMkLst>
          <pc:spChg chg="mod">
            <ac:chgData name="pantelis balaouras" userId="25e8755020fc1734" providerId="LiveId" clId="{5D81715C-CC3D-402B-AD21-637FEDFD5C1A}" dt="2024-04-30T16:36:24.012" v="18" actId="20577"/>
            <ac:spMkLst>
              <pc:docMk/>
              <pc:sldMasterMk cId="1468923052" sldId="2147483648"/>
              <pc:sldLayoutMk cId="2577986437" sldId="2147483661"/>
              <ac:spMk id="11" creationId="{2B11A1E7-A92D-4ADD-A414-173299287A7B}"/>
            </ac:spMkLst>
          </pc:spChg>
        </pc:sldLayoutChg>
        <pc:sldLayoutChg chg="modSp mod">
          <pc:chgData name="pantelis balaouras" userId="25e8755020fc1734" providerId="LiveId" clId="{5D81715C-CC3D-402B-AD21-637FEDFD5C1A}" dt="2024-04-30T16:36:33.600" v="21" actId="20577"/>
          <pc:sldLayoutMkLst>
            <pc:docMk/>
            <pc:sldMasterMk cId="1468923052" sldId="2147483648"/>
            <pc:sldLayoutMk cId="2515741970" sldId="2147483665"/>
          </pc:sldLayoutMkLst>
          <pc:spChg chg="mod">
            <ac:chgData name="pantelis balaouras" userId="25e8755020fc1734" providerId="LiveId" clId="{5D81715C-CC3D-402B-AD21-637FEDFD5C1A}" dt="2024-04-30T16:36:33.600" v="21" actId="20577"/>
            <ac:spMkLst>
              <pc:docMk/>
              <pc:sldMasterMk cId="1468923052" sldId="2147483648"/>
              <pc:sldLayoutMk cId="2515741970" sldId="2147483665"/>
              <ac:spMk id="6" creationId="{CA3CB49D-6037-D654-139D-27D28DCF05C0}"/>
            </ac:spMkLst>
          </pc:spChg>
        </pc:sldLayoutChg>
        <pc:sldLayoutChg chg="modSp mod">
          <pc:chgData name="pantelis balaouras" userId="25e8755020fc1734" providerId="LiveId" clId="{5D81715C-CC3D-402B-AD21-637FEDFD5C1A}" dt="2024-04-30T16:36:41.131" v="24" actId="20577"/>
          <pc:sldLayoutMkLst>
            <pc:docMk/>
            <pc:sldMasterMk cId="1468923052" sldId="2147483648"/>
            <pc:sldLayoutMk cId="2336866591" sldId="2147483666"/>
          </pc:sldLayoutMkLst>
          <pc:spChg chg="mod">
            <ac:chgData name="pantelis balaouras" userId="25e8755020fc1734" providerId="LiveId" clId="{5D81715C-CC3D-402B-AD21-637FEDFD5C1A}" dt="2024-04-30T16:36:41.131" v="24" actId="20577"/>
            <ac:spMkLst>
              <pc:docMk/>
              <pc:sldMasterMk cId="1468923052" sldId="2147483648"/>
              <pc:sldLayoutMk cId="2336866591" sldId="2147483666"/>
              <ac:spMk id="4" creationId="{28198CF2-91B3-6C1C-0A93-DC5CB01069DA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AE6F319F-557A-4033-9A7E-7B30C1709D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ED24FFA-E381-4D15-9323-2E7F167B5D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0361F-8793-4678-8399-75402180233D}" type="datetimeFigureOut">
              <a:rPr lang="el-GR" smtClean="0"/>
              <a:t>6/9/2024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7A14582-B00E-403A-B9F6-8137B447B5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9BBD3CB-00AE-4B41-B6C8-39534586D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2EE3A-1E6C-47AF-A0C5-588F1B9CC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3068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42A8D-6A8A-4D0C-BE99-5FB2E4FC1A13}" type="datetimeFigureOut">
              <a:rPr lang="el-GR" smtClean="0"/>
              <a:t>6/9/2024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90C62-02BA-4B64-96F1-99D7E3BEEE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630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7117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1892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</a:t>
            </a:r>
            <a:r>
              <a:rPr lang="en-US" baseline="0" dirty="0"/>
              <a:t>: </a:t>
            </a:r>
          </a:p>
          <a:p>
            <a:r>
              <a:rPr lang="en-GB" dirty="0"/>
              <a:t>https://www.fao.org/3/i3261e/i3261e.pdf</a:t>
            </a:r>
          </a:p>
          <a:p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7870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</a:t>
            </a:r>
            <a:r>
              <a:rPr lang="en-US" baseline="0" dirty="0"/>
              <a:t>: </a:t>
            </a:r>
          </a:p>
          <a:p>
            <a:r>
              <a:rPr lang="en-GB" dirty="0"/>
              <a:t>https://www.fao.org/3/i3261e/i3261e.pdf</a:t>
            </a:r>
          </a:p>
          <a:p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5758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</a:t>
            </a:r>
            <a:r>
              <a:rPr lang="en-US" baseline="0" dirty="0"/>
              <a:t>: </a:t>
            </a:r>
          </a:p>
          <a:p>
            <a:r>
              <a:rPr lang="en-GB" dirty="0"/>
              <a:t>https://www.fao.org/3/i3261e/i3261e.pdf</a:t>
            </a:r>
          </a:p>
          <a:p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9594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9503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7680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09440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38621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70752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2675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5917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29751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/>
            </a:r>
            <a:br>
              <a:rPr lang="en-GB" b="1" dirty="0"/>
            </a:br>
            <a:endParaRPr lang="en-GB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27511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09143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53223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  <a:p>
            <a:endParaRPr lang="en-GB" dirty="0"/>
          </a:p>
          <a:p>
            <a:endParaRPr lang="el-GR" dirty="0"/>
          </a:p>
          <a:p>
            <a:endParaRPr lang="en-GB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85200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  <a:p>
            <a:endParaRPr lang="en-GB" dirty="0"/>
          </a:p>
          <a:p>
            <a:endParaRPr lang="el-GR" dirty="0"/>
          </a:p>
          <a:p>
            <a:endParaRPr lang="en-GB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9961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  <a:p>
            <a:endParaRPr lang="en-GB" dirty="0"/>
          </a:p>
          <a:p>
            <a:endParaRPr lang="el-GR" dirty="0"/>
          </a:p>
          <a:p>
            <a:endParaRPr lang="en-GB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18496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99486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31605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046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93247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5236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8792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205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7188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0176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4445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</a:t>
            </a:r>
            <a:r>
              <a:rPr lang="en-US" baseline="0" dirty="0"/>
              <a:t>: </a:t>
            </a:r>
          </a:p>
          <a:p>
            <a:r>
              <a:rPr lang="en-GB" dirty="0"/>
              <a:t>https://www.fao.org/3/i3261e/i3261e.pdf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6979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970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>
            <a:extLst>
              <a:ext uri="{FF2B5EF4-FFF2-40B4-BE49-F238E27FC236}">
                <a16:creationId xmlns:a16="http://schemas.microsoft.com/office/drawing/2014/main" id="{85AC0203-B144-4B95-B9C1-17443F665396}"/>
              </a:ext>
            </a:extLst>
          </p:cNvPr>
          <p:cNvSpPr/>
          <p:nvPr userDrawn="1"/>
        </p:nvSpPr>
        <p:spPr>
          <a:xfrm>
            <a:off x="0" y="2218305"/>
            <a:ext cx="12192001" cy="3787362"/>
          </a:xfrm>
          <a:custGeom>
            <a:avLst/>
            <a:gdLst>
              <a:gd name="connsiteX0" fmla="*/ 0 w 12192001"/>
              <a:gd name="connsiteY0" fmla="*/ 0 h 3787362"/>
              <a:gd name="connsiteX1" fmla="*/ 12192001 w 12192001"/>
              <a:gd name="connsiteY1" fmla="*/ 0 h 3787362"/>
              <a:gd name="connsiteX2" fmla="*/ 12192001 w 12192001"/>
              <a:gd name="connsiteY2" fmla="*/ 3787362 h 3787362"/>
              <a:gd name="connsiteX3" fmla="*/ 0 w 12192001"/>
              <a:gd name="connsiteY3" fmla="*/ 3787362 h 3787362"/>
              <a:gd name="connsiteX4" fmla="*/ 0 w 12192001"/>
              <a:gd name="connsiteY4" fmla="*/ 0 h 37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stroke="0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 w="9525">
            <a:noFill/>
            <a:miter lim="800000"/>
            <a:headEnd/>
            <a:tailEnd/>
            <a:extLst>
              <a:ext uri="{C807C97D-BFC1-408E-A445-0C87EB9F89A2}">
                <ask:lineSketchStyleProps xmlns="" xmlns:ask="http://schemas.microsoft.com/office/drawing/2018/sketchyshapes" sd="94318352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285750" lvl="0" indent="-285750" algn="ctr">
              <a:buFont typeface="Wingdings" panose="05000000000000000000" pitchFamily="2" charset="2"/>
              <a:buChar char="§"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</p:spPr>
        <p:txBody>
          <a:bodyPr>
            <a:noAutofit/>
          </a:bodyPr>
          <a:lstStyle>
            <a:lvl1pPr>
              <a:defRPr lang="el-GR" sz="2200" kern="1200" dirty="0">
                <a:solidFill>
                  <a:srgbClr val="C01E2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2218304"/>
            <a:ext cx="7872768" cy="3787361"/>
          </a:xfrm>
        </p:spPr>
        <p:txBody>
          <a:bodyPr/>
          <a:lstStyle>
            <a:lvl1pPr marL="2286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1pPr>
            <a:lvl2pPr marL="6858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15B9CD0-664A-1A57-5482-64081E3C8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6" name="Εικόνα 5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8AD8DA09-CA51-90FC-C37F-AA4EB941D2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2422" y="61782"/>
            <a:ext cx="473524" cy="82781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all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FC282D51-334C-492B-9A39-B63B0DF2D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lang="el-GR" sz="4000" b="0" kern="1200" dirty="0" smtClean="0">
                <a:solidFill>
                  <a:schemeClr val="tx1"/>
                </a:solidFill>
                <a:latin typeface="Gill Sans Nova" panose="020B0602020104020203" pitchFamily="34" charset="0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10" name="TextBox 80">
            <a:extLst>
              <a:ext uri="{FF2B5EF4-FFF2-40B4-BE49-F238E27FC236}">
                <a16:creationId xmlns:a16="http://schemas.microsoft.com/office/drawing/2014/main" id="{79C9303C-96F0-47F7-8FD2-205DF32B61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2. Empower</a:t>
            </a:r>
          </a:p>
        </p:txBody>
      </p:sp>
      <p:sp>
        <p:nvSpPr>
          <p:cNvPr id="11" name="TextBox 81">
            <a:extLst>
              <a:ext uri="{FF2B5EF4-FFF2-40B4-BE49-F238E27FC236}">
                <a16:creationId xmlns:a16="http://schemas.microsoft.com/office/drawing/2014/main" id="{DA09FF50-0927-454B-AFBE-BC816B37A0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3. Participate</a:t>
            </a:r>
          </a:p>
        </p:txBody>
      </p:sp>
      <p:sp>
        <p:nvSpPr>
          <p:cNvPr id="13" name="TextBox 80">
            <a:extLst>
              <a:ext uri="{FF2B5EF4-FFF2-40B4-BE49-F238E27FC236}">
                <a16:creationId xmlns:a16="http://schemas.microsoft.com/office/drawing/2014/main" id="{D64053F3-B864-46DB-814C-6742DA12C8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 sz="2800">
                <a:solidFill>
                  <a:srgbClr val="FFFFFF"/>
                </a:solidFill>
                <a:latin typeface="Impact" panose="020B0806030902050204" pitchFamily="34" charset="0"/>
              </a:rPr>
              <a:t>1. Prevent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422E4BA-8C61-60DE-25F8-335B91431F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9E7C37E-A457-1396-C30F-E6C37DEB49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pic>
        <p:nvPicPr>
          <p:cNvPr id="2" name="Εικόνα 1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0974A85F-3A88-CEEA-7639-BFA4470EC4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635" y="365125"/>
            <a:ext cx="591924" cy="1059378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99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U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2B5C26-F28B-4AA9-BD2D-9793B5ACAA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00" y="1079999"/>
            <a:ext cx="10515600" cy="893179"/>
          </a:xfrm>
        </p:spPr>
        <p:txBody>
          <a:bodyPr>
            <a:normAutofit/>
          </a:bodyPr>
          <a:lstStyle>
            <a:lvl1pPr>
              <a:defRPr lang="el-GR" sz="36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n-US"/>
              <a:t>Unit 1</a:t>
            </a:r>
            <a:br>
              <a:rPr lang="en-US"/>
            </a:br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2867843-C85E-4F95-822E-2E2E06813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</p:spPr>
        <p:txBody>
          <a:bodyPr anchor="b">
            <a:normAutofit/>
          </a:bodyPr>
          <a:lstStyle>
            <a:lvl1pPr marL="0" indent="0">
              <a:buNone/>
              <a:defRPr lang="el-GR" sz="1800" b="1" kern="12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8468A7D-D857-4528-93D4-75CB428F4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0" y="2687950"/>
            <a:ext cx="10515600" cy="3684588"/>
          </a:xfrm>
        </p:spPr>
        <p:txBody>
          <a:bodyPr/>
          <a:lstStyle>
            <a:lvl1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1pPr>
            <a:lvl2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2pPr>
            <a:lvl3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3pPr>
            <a:lvl4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4pPr>
            <a:lvl5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2D2C6E2-DA3C-03C5-4B1D-9DB2EFCDE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5" name="Εικόνα 4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B601D7AC-22F9-68D2-2485-EF228EEDE2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2422" y="61782"/>
            <a:ext cx="473524" cy="827819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85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it slide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5852132" cy="486597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2B11A1E7-A92D-4ADD-A414-173299287A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81370"/>
            <a:ext cx="8709225" cy="3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40000"/>
            </a:pP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+mj-lt"/>
              </a:rPr>
              <a:t>4.1 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s-ES" sz="18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  <a:ea typeface="MS PGothic" panose="020B0600070205080204" pitchFamily="34" charset="-128"/>
                <a:cs typeface="+mn-cs"/>
                <a:sym typeface="Arial" panose="020B0604020202020204" pitchFamily="34" charset="0"/>
              </a:rPr>
              <a:t>Apps de salud para rutinas de descanso</a:t>
            </a:r>
            <a:endParaRPr lang="en-US" altLang="el-GR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Abadi Extra Light" panose="020B0204020104020204" pitchFamily="34" charset="0"/>
              <a:ea typeface="MS PGothic" panose="020B0600070205080204" pitchFamily="34" charset="-128"/>
              <a:cs typeface="+mn-cs"/>
              <a:sym typeface="Arial" panose="020B0604020202020204" pitchFamily="34" charset="0"/>
            </a:endParaRPr>
          </a:p>
        </p:txBody>
      </p:sp>
      <p:pic>
        <p:nvPicPr>
          <p:cNvPr id="4" name="Εικόνα 3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A36E9AEE-CF4B-71A4-5EBB-574F1E021C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31" y="6258144"/>
            <a:ext cx="311004" cy="55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86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nit slid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508F4D-74CD-4DC9-8CC6-A32508E7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83499B-D787-4204-9DCD-5D794F92B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999" y="1800000"/>
            <a:ext cx="5409663" cy="4893408"/>
          </a:xfrm>
        </p:spPr>
        <p:txBody>
          <a:bodyPr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CB6C04F-453F-4B55-9704-E13D0B2BC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00000"/>
            <a:ext cx="5782377" cy="489340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5" name="Εικόνα 4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22E2C5BC-041B-E0DB-5C32-C01D4FD312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31" y="6258144"/>
            <a:ext cx="311004" cy="556610"/>
          </a:xfrm>
          <a:prstGeom prst="rect">
            <a:avLst/>
          </a:prstGeom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2B11A1E7-A92D-4ADD-A414-173299287A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81370"/>
            <a:ext cx="8709225" cy="3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40000"/>
            </a:pP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+mj-lt"/>
              </a:rPr>
              <a:t>4.1 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s-ES" sz="18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  <a:ea typeface="MS PGothic" panose="020B0600070205080204" pitchFamily="34" charset="-128"/>
                <a:cs typeface="+mn-cs"/>
                <a:sym typeface="Arial" panose="020B0604020202020204" pitchFamily="34" charset="0"/>
              </a:rPr>
              <a:t>Apps de salud para rutinas de descanso</a:t>
            </a:r>
            <a:endParaRPr lang="en-US" altLang="el-GR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Abadi Extra Light" panose="020B0204020104020204" pitchFamily="34" charset="0"/>
              <a:ea typeface="MS PGothic" panose="020B0600070205080204" pitchFamily="34" charset="-128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741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other 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059692" cy="728162"/>
          </a:xfrm>
        </p:spPr>
        <p:txBody>
          <a:bodyPr>
            <a:normAutofit/>
          </a:bodyPr>
          <a:lstStyle>
            <a:lvl1pPr>
              <a:defRPr lang="el-GR" sz="24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2459736"/>
            <a:ext cx="11059693" cy="3941326"/>
          </a:xfrm>
        </p:spPr>
        <p:txBody>
          <a:bodyPr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2B11A1E7-A92D-4ADD-A414-173299287A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81370"/>
            <a:ext cx="8709225" cy="3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40000"/>
            </a:pP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+mj-lt"/>
              </a:rPr>
              <a:t>4.1 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s-ES" sz="18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  <a:ea typeface="MS PGothic" panose="020B0600070205080204" pitchFamily="34" charset="-128"/>
                <a:cs typeface="+mn-cs"/>
                <a:sym typeface="Arial" panose="020B0604020202020204" pitchFamily="34" charset="0"/>
              </a:rPr>
              <a:t>Apps de salud para rutinas de descanso</a:t>
            </a:r>
            <a:endParaRPr lang="en-US" altLang="el-GR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Abadi Extra Light" panose="020B0204020104020204" pitchFamily="34" charset="0"/>
              <a:ea typeface="MS PGothic" panose="020B0600070205080204" pitchFamily="34" charset="-128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866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46BB58A-A75B-4A0C-BE6F-D0731393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5648635-3CA0-4F1E-817C-A6E98ACC2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95B5D2D-F1A2-4F99-B9AD-6FD2B8D1E7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040FA-9906-4CC1-BC45-485E7EF45242}" type="datetimeFigureOut">
              <a:rPr lang="el-GR" smtClean="0"/>
              <a:t>6/9/2024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903A71A-FD73-44B7-9409-E37DDE72B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06CDE5E-65B0-4D9D-8085-7599318DC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72DE-A66B-47C0-8B9C-780E58F2F0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892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1" r:id="rId5"/>
    <p:sldLayoutId id="2147483665" r:id="rId6"/>
    <p:sldLayoutId id="2147483666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03864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SzPct val="120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homeless-beggar-social-care-sad-6949625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hyperlink" Target="https://pixabay.com/service/licens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sheep-sleeping-fantasy-animal-7178748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hyperlink" Target="https://pixabay.com/service/license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sheep-sleeping-fantasy-animal-7178748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hyperlink" Target="https://pixabay.com/service/license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checklist-to-do-activities-boxes-1766432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hyperlink" Target="https://pixabay.com/service/licens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reepik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service/license/" TargetMode="External"/><Relationship Id="rId4" Type="http://schemas.openxmlformats.org/officeDocument/2006/relationships/hyperlink" Target="https://pixabay.com/vectors/relax-sleeping-resting-stickman-151841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alien-smiley-green-sleepy-sleeping-294250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hyperlink" Target="https://pixabay.com/service/license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pixabay.com/photo/2020/09/17/19/43/sleep-5580199_1280.pn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hyperlink" Target="https://pixabay.com/service/licens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music-relax-headphone-1813100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hyperlink" Target="https://pixabay.com/service/license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reepik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pixabay.com/photo/2016/04/01/09/38/bed-1299479_1280.pn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hyperlink" Target="https://pixabay.com/service/license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reepik.com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sleep-insta-instagram-subscribe-6083398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hyperlink" Target="https://pixabay.com/service/license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reepik.co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sheep-sleep-asleep-moon-stars-7363807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hyperlink" Target="https://pixabay.com/service/license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sheep-sleep-asleep-moon-stars-7363807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hyperlink" Target="https://pixabay.com/service/license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bed-sleep-cat-dream-kitten-2932284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hyperlink" Target="https://pixabay.com/service/license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3167-020-00205-2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olepsis.gr/" TargetMode="External"/><Relationship Id="rId13" Type="http://schemas.openxmlformats.org/officeDocument/2006/relationships/image" Target="../media/image16.jpeg"/><Relationship Id="rId18" Type="http://schemas.openxmlformats.org/officeDocument/2006/relationships/hyperlink" Target="http://www.amsed.fr/" TargetMode="External"/><Relationship Id="rId3" Type="http://schemas.openxmlformats.org/officeDocument/2006/relationships/image" Target="../media/image11.jpeg"/><Relationship Id="rId21" Type="http://schemas.openxmlformats.org/officeDocument/2006/relationships/image" Target="../media/image20.jpg"/><Relationship Id="rId7" Type="http://schemas.openxmlformats.org/officeDocument/2006/relationships/image" Target="../media/image13.jpeg"/><Relationship Id="rId12" Type="http://schemas.openxmlformats.org/officeDocument/2006/relationships/hyperlink" Target="https://www.media-k.eu/" TargetMode="Externa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coordina-oerh.com/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5" Type="http://schemas.openxmlformats.org/officeDocument/2006/relationships/hyperlink" Target="http://www.connexions.gr/" TargetMode="External"/><Relationship Id="rId10" Type="http://schemas.openxmlformats.org/officeDocument/2006/relationships/hyperlink" Target="http://www.uv.es/" TargetMode="External"/><Relationship Id="rId19" Type="http://schemas.openxmlformats.org/officeDocument/2006/relationships/hyperlink" Target="http://www.resetcy.com/" TargetMode="External"/><Relationship Id="rId4" Type="http://schemas.openxmlformats.org/officeDocument/2006/relationships/hyperlink" Target="https://www.w-hs.de/" TargetMode="External"/><Relationship Id="rId9" Type="http://schemas.openxmlformats.org/officeDocument/2006/relationships/image" Target="../media/image14.jpeg"/><Relationship Id="rId14" Type="http://schemas.openxmlformats.org/officeDocument/2006/relationships/hyperlink" Target="https://www.oxfamitalia.org/" TargetMode="External"/><Relationship Id="rId22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.png"/><Relationship Id="rId7" Type="http://schemas.openxmlformats.org/officeDocument/2006/relationships/slide" Target="slide1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1.xml"/><Relationship Id="rId5" Type="http://schemas.openxmlformats.org/officeDocument/2006/relationships/slide" Target="slide14.xml"/><Relationship Id="rId4" Type="http://schemas.openxmlformats.org/officeDocument/2006/relationships/slide" Target="slide7.xml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red-dart-arrow-hitting-target-center-dartboard_28563661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social-development-abstract-concept-vector-illustration-children-learn-social-skills-competence-positive-impact-successful-communication-career-success-education-abstract-metaphor_11663914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hyperlink" Target="http://www.freepik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camouflage-cartoon-comic-pretension-1297384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hyperlink" Target="https://pixabay.com/service/license-summary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bed-sleep-night-sleeping-418371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hyperlink" Target="https://pixabay.com/service/licens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122BC770-408C-50C8-126F-18790E99F2CB}"/>
              </a:ext>
            </a:extLst>
          </p:cNvPr>
          <p:cNvSpPr txBox="1">
            <a:spLocks/>
          </p:cNvSpPr>
          <p:nvPr/>
        </p:nvSpPr>
        <p:spPr>
          <a:xfrm>
            <a:off x="4310344" y="3513902"/>
            <a:ext cx="7307007" cy="2015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3E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400" b="1" kern="120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Módulo 4 - Sesión didáctica </a:t>
            </a:r>
            <a:r>
              <a:rPr lang="en-US" sz="2400" b="1" kern="120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(4.1)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Apps de salud para rutinas de descanso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96132-8E2D-3323-B795-861D3CE5DD11}"/>
              </a:ext>
            </a:extLst>
          </p:cNvPr>
          <p:cNvSpPr txBox="1"/>
          <p:nvPr/>
        </p:nvSpPr>
        <p:spPr>
          <a:xfrm>
            <a:off x="3435699" y="4978399"/>
            <a:ext cx="6097554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+mj-lt"/>
              </a:rPr>
              <a:t>  </a:t>
            </a:r>
            <a:endParaRPr lang="el-GR" sz="2800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C7AD4A93-931E-A31D-52A4-60E47B032034}"/>
              </a:ext>
            </a:extLst>
          </p:cNvPr>
          <p:cNvSpPr/>
          <p:nvPr/>
        </p:nvSpPr>
        <p:spPr>
          <a:xfrm>
            <a:off x="-2" y="671930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B08F5D6B-3FD6-2800-C5A1-3C9A7908BC37}"/>
              </a:ext>
            </a:extLst>
          </p:cNvPr>
          <p:cNvSpPr/>
          <p:nvPr/>
        </p:nvSpPr>
        <p:spPr>
          <a:xfrm>
            <a:off x="2609" y="1507751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2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B63E7FEB-73DF-67ED-3B6B-EFAC8BBCBDE5}"/>
              </a:ext>
            </a:extLst>
          </p:cNvPr>
          <p:cNvSpPr/>
          <p:nvPr/>
        </p:nvSpPr>
        <p:spPr>
          <a:xfrm>
            <a:off x="-56" y="2302518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3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9296058F-B1EF-E3C5-E1C3-C7D0F3D64C9C}"/>
              </a:ext>
            </a:extLst>
          </p:cNvPr>
          <p:cNvSpPr/>
          <p:nvPr/>
        </p:nvSpPr>
        <p:spPr>
          <a:xfrm>
            <a:off x="-2" y="3170974"/>
            <a:ext cx="722376" cy="868136"/>
          </a:xfrm>
          <a:prstGeom prst="rect">
            <a:avLst/>
          </a:prstGeom>
          <a:solidFill>
            <a:srgbClr val="C01E2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4</a:t>
            </a:r>
            <a:endParaRPr lang="el-GR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8D1A44D9-A0E1-CEEC-8556-1AF31A36C35E}"/>
              </a:ext>
            </a:extLst>
          </p:cNvPr>
          <p:cNvSpPr/>
          <p:nvPr/>
        </p:nvSpPr>
        <p:spPr>
          <a:xfrm>
            <a:off x="1655" y="4036937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5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1" name="Εικόνα 10" descr="Εικόνα που περιέχει κείμενο, γραμματοσειρά, λογότυπ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300ED21F-BA4A-76D4-938D-43CD49C537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7"/>
          <a:stretch/>
        </p:blipFill>
        <p:spPr>
          <a:xfrm>
            <a:off x="4310344" y="1134849"/>
            <a:ext cx="6563496" cy="20842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472B88-FA84-AD45-BFBA-453D2E042006}"/>
              </a:ext>
            </a:extLst>
          </p:cNvPr>
          <p:cNvSpPr txBox="1"/>
          <p:nvPr/>
        </p:nvSpPr>
        <p:spPr>
          <a:xfrm>
            <a:off x="4863323" y="2899483"/>
            <a:ext cx="6094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dirty="0">
                <a:solidFill>
                  <a:srgbClr val="ABC7F1"/>
                </a:solidFill>
              </a:rPr>
              <a:t>https://apps4health.eu/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7C86EE4D-CAC2-9380-C65D-7DA71C9CB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249" y="5991490"/>
            <a:ext cx="12191695" cy="869554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C54C3464-3C1E-988B-5CEF-752563404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048" y="6336215"/>
            <a:ext cx="1406013" cy="49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DFF0B65B-CBA5-9B67-090E-F3AF9A6A1A47}"/>
              </a:ext>
            </a:extLst>
          </p:cNvPr>
          <p:cNvSpPr/>
          <p:nvPr/>
        </p:nvSpPr>
        <p:spPr>
          <a:xfrm>
            <a:off x="510" y="4903744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</a:t>
            </a:r>
            <a:endParaRPr lang="el-GR" sz="2400" dirty="0"/>
          </a:p>
        </p:txBody>
      </p:sp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776D3A79-A4EA-011B-EE3F-2B5EC1352C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pic>
        <p:nvPicPr>
          <p:cNvPr id="18" name="Εικόνα 17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29A217B1-02FB-0D22-229B-F635B22A40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96" y="1576370"/>
            <a:ext cx="1880187" cy="3365007"/>
          </a:xfrm>
          <a:prstGeom prst="rect">
            <a:avLst/>
          </a:prstGeom>
        </p:spPr>
      </p:pic>
      <p:sp>
        <p:nvSpPr>
          <p:cNvPr id="3" name="Ορθογώνιο 5">
            <a:extLst>
              <a:ext uri="{FF2B5EF4-FFF2-40B4-BE49-F238E27FC236}">
                <a16:creationId xmlns:a16="http://schemas.microsoft.com/office/drawing/2014/main" id="{A1482017-CE48-BD3A-636F-4833CBAAF02A}"/>
              </a:ext>
            </a:extLst>
          </p:cNvPr>
          <p:cNvSpPr/>
          <p:nvPr/>
        </p:nvSpPr>
        <p:spPr>
          <a:xfrm>
            <a:off x="728869" y="1172199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7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Ορθογώνιο 6">
            <a:extLst>
              <a:ext uri="{FF2B5EF4-FFF2-40B4-BE49-F238E27FC236}">
                <a16:creationId xmlns:a16="http://schemas.microsoft.com/office/drawing/2014/main" id="{CAD63FE0-D81D-FCE9-CCA7-3575A1CD6940}"/>
              </a:ext>
            </a:extLst>
          </p:cNvPr>
          <p:cNvSpPr/>
          <p:nvPr/>
        </p:nvSpPr>
        <p:spPr>
          <a:xfrm>
            <a:off x="721541" y="2008020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8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Ορθογώνιο 7">
            <a:extLst>
              <a:ext uri="{FF2B5EF4-FFF2-40B4-BE49-F238E27FC236}">
                <a16:creationId xmlns:a16="http://schemas.microsoft.com/office/drawing/2014/main" id="{6C932FDB-0CEA-CF4D-38E2-9F9CD825E408}"/>
              </a:ext>
            </a:extLst>
          </p:cNvPr>
          <p:cNvSpPr/>
          <p:nvPr/>
        </p:nvSpPr>
        <p:spPr>
          <a:xfrm>
            <a:off x="728815" y="2802787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9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Ορθογώνιο 8">
            <a:extLst>
              <a:ext uri="{FF2B5EF4-FFF2-40B4-BE49-F238E27FC236}">
                <a16:creationId xmlns:a16="http://schemas.microsoft.com/office/drawing/2014/main" id="{EF7D337B-3CF9-B720-8142-510959218B2D}"/>
              </a:ext>
            </a:extLst>
          </p:cNvPr>
          <p:cNvSpPr/>
          <p:nvPr/>
        </p:nvSpPr>
        <p:spPr>
          <a:xfrm>
            <a:off x="728869" y="3671243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10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Ορθογώνιο 9">
            <a:extLst>
              <a:ext uri="{FF2B5EF4-FFF2-40B4-BE49-F238E27FC236}">
                <a16:creationId xmlns:a16="http://schemas.microsoft.com/office/drawing/2014/main" id="{CC1E6879-142D-AECE-94E7-214111DCC508}"/>
              </a:ext>
            </a:extLst>
          </p:cNvPr>
          <p:cNvSpPr/>
          <p:nvPr/>
        </p:nvSpPr>
        <p:spPr>
          <a:xfrm>
            <a:off x="730526" y="4537206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11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Ορθογώνιο 10">
            <a:extLst>
              <a:ext uri="{FF2B5EF4-FFF2-40B4-BE49-F238E27FC236}">
                <a16:creationId xmlns:a16="http://schemas.microsoft.com/office/drawing/2014/main" id="{E6A6A2C1-905C-CF21-28C1-3A5CBA4B3EAA}"/>
              </a:ext>
            </a:extLst>
          </p:cNvPr>
          <p:cNvSpPr/>
          <p:nvPr/>
        </p:nvSpPr>
        <p:spPr>
          <a:xfrm>
            <a:off x="1853746" y="6440725"/>
            <a:ext cx="8658040" cy="446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26" name="Εικόνα 2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" y="6419951"/>
            <a:ext cx="1862122" cy="45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9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Dificultades habituales del sueño en la población inmigrante</a:t>
            </a:r>
          </a:p>
        </p:txBody>
      </p:sp>
      <p:sp>
        <p:nvSpPr>
          <p:cNvPr id="8" name="Θέση περιεχομένου 5">
            <a:extLst>
              <a:ext uri="{FF2B5EF4-FFF2-40B4-BE49-F238E27FC236}">
                <a16:creationId xmlns:a16="http://schemas.microsoft.com/office/drawing/2014/main" id="{B7397BB1-EFFC-5CD7-ACD9-E7BD863406B0}"/>
              </a:ext>
            </a:extLst>
          </p:cNvPr>
          <p:cNvSpPr txBox="1">
            <a:spLocks/>
          </p:cNvSpPr>
          <p:nvPr/>
        </p:nvSpPr>
        <p:spPr>
          <a:xfrm>
            <a:off x="610139" y="1679188"/>
            <a:ext cx="7404972" cy="4893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ct val="120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600" dirty="0"/>
              <a:t>Los trastornos del sueño están relacionados sobre todo con el estrés de adaptación en el país de acogida, los traumas, los antecedentes de tortura o malos tratos y la guerra.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Las dificultades más comunes son: 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600" dirty="0"/>
              <a:t>Insomnio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600" dirty="0"/>
              <a:t>Mala calidad del sueño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600" dirty="0"/>
              <a:t>Pesadillas 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600" dirty="0"/>
              <a:t>Dormir durante periodos cortos (descansos) 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600" dirty="0"/>
              <a:t>Parálisis del sueño (sobre todo en poblaciones de refugiados)</a:t>
            </a:r>
            <a:endParaRPr lang="en-US" dirty="0"/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568E576-5B5D-E609-F5CF-68886FE2907B}"/>
              </a:ext>
            </a:extLst>
          </p:cNvPr>
          <p:cNvSpPr/>
          <p:nvPr/>
        </p:nvSpPr>
        <p:spPr>
          <a:xfrm>
            <a:off x="9780282" y="6042956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Fuente</a:t>
            </a:r>
            <a:r>
              <a:rPr lang="en-US" sz="1200" dirty="0"/>
              <a:t> | </a:t>
            </a:r>
            <a:r>
              <a:rPr lang="en-US" sz="1200" dirty="0">
                <a:hlinkClick r:id="rId4"/>
              </a:rPr>
              <a:t>Licencia Pixabay</a:t>
            </a:r>
            <a:endParaRPr lang="en-US" sz="1200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9935AD4E-C5C1-D5DB-1817-8B0F48D0DF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168" t="12827" r="25468" b="17807"/>
          <a:stretch/>
        </p:blipFill>
        <p:spPr>
          <a:xfrm>
            <a:off x="8631179" y="2192972"/>
            <a:ext cx="3426105" cy="3745025"/>
          </a:xfrm>
          <a:prstGeom prst="rect">
            <a:avLst/>
          </a:prstGeom>
        </p:spPr>
      </p:pic>
      <p:sp>
        <p:nvSpPr>
          <p:cNvPr id="4" name="Ορθογώνιο 7">
            <a:extLst>
              <a:ext uri="{FF2B5EF4-FFF2-40B4-BE49-F238E27FC236}">
                <a16:creationId xmlns:a16="http://schemas.microsoft.com/office/drawing/2014/main" id="{35122D71-810A-C14F-5C38-E671802391DD}"/>
              </a:ext>
            </a:extLst>
          </p:cNvPr>
          <p:cNvSpPr/>
          <p:nvPr/>
        </p:nvSpPr>
        <p:spPr>
          <a:xfrm>
            <a:off x="7890933" y="-3933"/>
            <a:ext cx="4299808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4.1.1 Información general sobre las rutinas de descanso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3871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περιεχομένου 5">
            <a:extLst>
              <a:ext uri="{FF2B5EF4-FFF2-40B4-BE49-F238E27FC236}">
                <a16:creationId xmlns:a16="http://schemas.microsoft.com/office/drawing/2014/main" id="{A9E2F235-F39B-BA36-8AFC-C7E8F9729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999" y="1800000"/>
            <a:ext cx="6745912" cy="3844444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Crea y mantén un horario de sueño, es decir, acuéstate y levántate todos los días a la misma hora, asegúrate de dormir 7 horas.</a:t>
            </a:r>
          </a:p>
          <a:p>
            <a:r>
              <a:rPr lang="en-US" sz="2800" dirty="0"/>
              <a:t>Si no consigues dormirte del todo en los primeros 20 minutos, sal de la cama y haz algo relajante, como escuchar música, y vuelve cuando te sientas cansado.</a:t>
            </a:r>
          </a:p>
          <a:p>
            <a:r>
              <a:rPr lang="en-US" sz="2800" dirty="0"/>
              <a:t>Evite las comidas copiosas antes de dormir o acostarse con hambre.</a:t>
            </a:r>
          </a:p>
          <a:p>
            <a:endParaRPr lang="en-US" sz="2600" dirty="0"/>
          </a:p>
        </p:txBody>
      </p:sp>
      <p:sp>
        <p:nvSpPr>
          <p:cNvPr id="14" name="Τίτλος 4">
            <a:extLst>
              <a:ext uri="{FF2B5EF4-FFF2-40B4-BE49-F238E27FC236}">
                <a16:creationId xmlns:a16="http://schemas.microsoft.com/office/drawing/2014/main" id="{CB62200A-CA8A-8ED6-3918-BF1B39D24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</p:spPr>
        <p:txBody>
          <a:bodyPr/>
          <a:lstStyle/>
          <a:p>
            <a:r>
              <a:rPr lang="en-US" dirty="0"/>
              <a:t>Cómo establecer una rutina para dormir 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DD08C4A5-5D27-4FE7-9750-99BE8B416AEB}"/>
              </a:ext>
            </a:extLst>
          </p:cNvPr>
          <p:cNvSpPr/>
          <p:nvPr/>
        </p:nvSpPr>
        <p:spPr>
          <a:xfrm>
            <a:off x="9780282" y="6042956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Fuente</a:t>
            </a:r>
            <a:r>
              <a:rPr lang="en-US" sz="1200" dirty="0"/>
              <a:t> | </a:t>
            </a:r>
            <a:r>
              <a:rPr lang="en-US" sz="1200" dirty="0">
                <a:hlinkClick r:id="rId4"/>
              </a:rPr>
              <a:t>Licencia Pixabay</a:t>
            </a:r>
            <a:endParaRPr lang="en-US" sz="1200" dirty="0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E38ACC21-4397-1D11-65E2-B0609EE88B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" t="12995" r="1505" b="15748"/>
          <a:stretch/>
        </p:blipFill>
        <p:spPr>
          <a:xfrm>
            <a:off x="7839921" y="2284410"/>
            <a:ext cx="4352079" cy="3447313"/>
          </a:xfrm>
          <a:prstGeom prst="rect">
            <a:avLst/>
          </a:prstGeom>
        </p:spPr>
      </p:pic>
      <p:sp>
        <p:nvSpPr>
          <p:cNvPr id="6" name="Ορθογώνιο 7">
            <a:extLst>
              <a:ext uri="{FF2B5EF4-FFF2-40B4-BE49-F238E27FC236}">
                <a16:creationId xmlns:a16="http://schemas.microsoft.com/office/drawing/2014/main" id="{F5FAA9B9-621E-E86A-2A26-58325D1A0E42}"/>
              </a:ext>
            </a:extLst>
          </p:cNvPr>
          <p:cNvSpPr/>
          <p:nvPr/>
        </p:nvSpPr>
        <p:spPr>
          <a:xfrm>
            <a:off x="7890933" y="-3933"/>
            <a:ext cx="4299808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4.1.1 Información general sobre las rutinas de descanso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1602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περιεχομένου 5">
            <a:extLst>
              <a:ext uri="{FF2B5EF4-FFF2-40B4-BE49-F238E27FC236}">
                <a16:creationId xmlns:a16="http://schemas.microsoft.com/office/drawing/2014/main" id="{A9E2F235-F39B-BA36-8AFC-C7E8F9729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999" y="1800000"/>
            <a:ext cx="6824934" cy="393172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Limitar las siestas durante el día </a:t>
            </a:r>
          </a:p>
          <a:p>
            <a:r>
              <a:rPr lang="en-US" sz="2800" dirty="0"/>
              <a:t>Incluya la actividad física en su vida diaria </a:t>
            </a:r>
          </a:p>
          <a:p>
            <a:r>
              <a:rPr lang="en-US" sz="2800" dirty="0"/>
              <a:t>Si experimenta pensamientos difíciles o preocupaciones, intente anotarlos en un cuaderno</a:t>
            </a:r>
          </a:p>
          <a:p>
            <a:r>
              <a:rPr lang="en-US" sz="2800" dirty="0"/>
              <a:t> Si sufres pesadillas, asegúrate de tener a tu lado un objeto que, una vez despierto, te devuelva al presente y te haga sentir que estás a salvo. </a:t>
            </a:r>
          </a:p>
        </p:txBody>
      </p:sp>
      <p:sp>
        <p:nvSpPr>
          <p:cNvPr id="14" name="Τίτλος 4">
            <a:extLst>
              <a:ext uri="{FF2B5EF4-FFF2-40B4-BE49-F238E27FC236}">
                <a16:creationId xmlns:a16="http://schemas.microsoft.com/office/drawing/2014/main" id="{CB62200A-CA8A-8ED6-3918-BF1B39D24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</p:spPr>
        <p:txBody>
          <a:bodyPr/>
          <a:lstStyle/>
          <a:p>
            <a:r>
              <a:rPr lang="en-US" dirty="0"/>
              <a:t>Cómo establecer una rutina para dormir 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DD08C4A5-5D27-4FE7-9750-99BE8B416AEB}"/>
              </a:ext>
            </a:extLst>
          </p:cNvPr>
          <p:cNvSpPr/>
          <p:nvPr/>
        </p:nvSpPr>
        <p:spPr>
          <a:xfrm>
            <a:off x="9780282" y="6042956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Fuente</a:t>
            </a:r>
            <a:r>
              <a:rPr lang="en-US" sz="1200" dirty="0"/>
              <a:t> | </a:t>
            </a:r>
            <a:r>
              <a:rPr lang="en-US" sz="1200" dirty="0">
                <a:hlinkClick r:id="rId4"/>
              </a:rPr>
              <a:t>Licencia Pixabay</a:t>
            </a:r>
            <a:endParaRPr lang="en-US" sz="1200" dirty="0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E38ACC21-4397-1D11-65E2-B0609EE88B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" t="12995" r="1505" b="15748"/>
          <a:stretch/>
        </p:blipFill>
        <p:spPr>
          <a:xfrm>
            <a:off x="7839921" y="2284410"/>
            <a:ext cx="4352079" cy="3447313"/>
          </a:xfrm>
          <a:prstGeom prst="rect">
            <a:avLst/>
          </a:prstGeom>
        </p:spPr>
      </p:pic>
      <p:sp>
        <p:nvSpPr>
          <p:cNvPr id="5" name="Ορθογώνιο 7">
            <a:extLst>
              <a:ext uri="{FF2B5EF4-FFF2-40B4-BE49-F238E27FC236}">
                <a16:creationId xmlns:a16="http://schemas.microsoft.com/office/drawing/2014/main" id="{D9E02BCA-4460-7B32-9B95-47D7390AC564}"/>
              </a:ext>
            </a:extLst>
          </p:cNvPr>
          <p:cNvSpPr/>
          <p:nvPr/>
        </p:nvSpPr>
        <p:spPr>
          <a:xfrm>
            <a:off x="7890933" y="-3933"/>
            <a:ext cx="4299808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4.1.1 Información general sobre las rutinas de descanso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490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περιεχομένου 5">
            <a:extLst>
              <a:ext uri="{FF2B5EF4-FFF2-40B4-BE49-F238E27FC236}">
                <a16:creationId xmlns:a16="http://schemas.microsoft.com/office/drawing/2014/main" id="{A9E2F235-F39B-BA36-8AFC-C7E8F9729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888" y="1933556"/>
            <a:ext cx="5797645" cy="384404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/>
              <a:t>Tómate un tiempo para pensar en las siguientes preguntas y luego compártelas con los demás </a:t>
            </a:r>
          </a:p>
          <a:p>
            <a:r>
              <a:rPr lang="en-US" sz="2800" dirty="0"/>
              <a:t>¿Qué es para usted una rutina de descanso?</a:t>
            </a:r>
          </a:p>
          <a:p>
            <a:r>
              <a:rPr lang="en-US" sz="2800" dirty="0"/>
              <a:t>¿Ha tenido alguna vez dificultades para dormir? ¿Cuáles son las dificultades para dormir más frecuentes a las que se enfrenta o se ha enfrentado en el pasado?</a:t>
            </a:r>
          </a:p>
          <a:p>
            <a:r>
              <a:rPr lang="en-US" sz="2800" dirty="0"/>
              <a:t>¿Qué le ha ayudado o le está ayudando? </a:t>
            </a:r>
          </a:p>
          <a:p>
            <a:endParaRPr lang="en-US" sz="2600" dirty="0"/>
          </a:p>
        </p:txBody>
      </p:sp>
      <p:sp>
        <p:nvSpPr>
          <p:cNvPr id="14" name="Τίτλος 4">
            <a:extLst>
              <a:ext uri="{FF2B5EF4-FFF2-40B4-BE49-F238E27FC236}">
                <a16:creationId xmlns:a16="http://schemas.microsoft.com/office/drawing/2014/main" id="{CB62200A-CA8A-8ED6-3918-BF1B39D24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</p:spPr>
        <p:txBody>
          <a:bodyPr/>
          <a:lstStyle/>
          <a:p>
            <a:r>
              <a:rPr lang="en-US" dirty="0"/>
              <a:t>Actividad</a:t>
            </a:r>
          </a:p>
        </p:txBody>
      </p:sp>
      <p:sp>
        <p:nvSpPr>
          <p:cNvPr id="4" name="Ορθογώνιο 1">
            <a:extLst>
              <a:ext uri="{FF2B5EF4-FFF2-40B4-BE49-F238E27FC236}">
                <a16:creationId xmlns:a16="http://schemas.microsoft.com/office/drawing/2014/main" id="{917E0A09-C3E7-81AE-E1AA-F654FB39781E}"/>
              </a:ext>
            </a:extLst>
          </p:cNvPr>
          <p:cNvSpPr/>
          <p:nvPr/>
        </p:nvSpPr>
        <p:spPr>
          <a:xfrm>
            <a:off x="9780282" y="6042956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Fuente</a:t>
            </a:r>
            <a:r>
              <a:rPr lang="en-US" sz="1200" dirty="0"/>
              <a:t> | </a:t>
            </a:r>
            <a:r>
              <a:rPr lang="en-US" sz="1200" dirty="0">
                <a:hlinkClick r:id="rId4"/>
              </a:rPr>
              <a:t>Licencia Pixabay</a:t>
            </a:r>
            <a:endParaRPr lang="en-US" sz="1200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06499DDC-9418-7B34-28AE-7F8974AD38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69" t="9114" r="10957" b="11884"/>
          <a:stretch/>
        </p:blipFill>
        <p:spPr>
          <a:xfrm>
            <a:off x="7839921" y="2183097"/>
            <a:ext cx="3794079" cy="3844042"/>
          </a:xfrm>
          <a:prstGeom prst="rect">
            <a:avLst/>
          </a:prstGeom>
        </p:spPr>
      </p:pic>
      <p:sp>
        <p:nvSpPr>
          <p:cNvPr id="7" name="Ορθογώνιο 7">
            <a:extLst>
              <a:ext uri="{FF2B5EF4-FFF2-40B4-BE49-F238E27FC236}">
                <a16:creationId xmlns:a16="http://schemas.microsoft.com/office/drawing/2014/main" id="{8DAC72EC-5753-338D-C333-78705C280E9E}"/>
              </a:ext>
            </a:extLst>
          </p:cNvPr>
          <p:cNvSpPr/>
          <p:nvPr/>
        </p:nvSpPr>
        <p:spPr>
          <a:xfrm>
            <a:off x="7890933" y="-3933"/>
            <a:ext cx="4299808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4.1.1 Información general sobre las rutinas de descanso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5071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mbition abstract concept">
            <a:extLst>
              <a:ext uri="{FF2B5EF4-FFF2-40B4-BE49-F238E27FC236}">
                <a16:creationId xmlns:a16="http://schemas.microsoft.com/office/drawing/2014/main" id="{7DA2832D-1C53-2F3A-4195-A85F4B5EC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162" y="1079999"/>
            <a:ext cx="5517062" cy="534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20" y="1079999"/>
            <a:ext cx="10455979" cy="893179"/>
          </a:xfrm>
        </p:spPr>
        <p:txBody>
          <a:bodyPr>
            <a:normAutofit/>
          </a:bodyPr>
          <a:lstStyle/>
          <a:p>
            <a:r>
              <a:rPr lang="en-US" altLang="el-GR" sz="2000" dirty="0">
                <a:solidFill>
                  <a:srgbClr val="C01E24"/>
                </a:solidFill>
              </a:rPr>
              <a:t>4.1.2</a:t>
            </a:r>
            <a:r>
              <a:rPr lang="en-US" altLang="el-GR" dirty="0"/>
              <a:t/>
            </a:r>
            <a:br>
              <a:rPr lang="en-US" altLang="el-GR" dirty="0"/>
            </a:br>
            <a:r>
              <a:rPr lang="en-US" altLang="el-GR" dirty="0">
                <a:solidFill>
                  <a:srgbClr val="C01E24"/>
                </a:solidFill>
              </a:rPr>
              <a:t>Aplicaciones de las rutinas de descanso y sus ventajas</a:t>
            </a:r>
            <a:endParaRPr lang="el-GR" dirty="0">
              <a:solidFill>
                <a:srgbClr val="C01E24"/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rgbClr val="203864"/>
                </a:solidFill>
                <a:sym typeface="Arial" panose="020B0604020202020204" pitchFamily="34" charset="0"/>
              </a:rPr>
              <a:t>Objetivos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A5AE911-E515-48E3-AB8B-121C68B77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621" y="2849843"/>
            <a:ext cx="5637259" cy="4008158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Identificar las razones para utilizar Apps para las rutinas de descanso. </a:t>
            </a:r>
          </a:p>
          <a:p>
            <a:pPr lvl="0"/>
            <a:r>
              <a:rPr lang="en-US" sz="2400" dirty="0"/>
              <a:t>Familiarizarse con los tipos más comunes de Apps para rutinas de descanso.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A3839C-FC4F-A706-8B06-F4ADB277654F}"/>
              </a:ext>
            </a:extLst>
          </p:cNvPr>
          <p:cNvSpPr txBox="1"/>
          <p:nvPr/>
        </p:nvSpPr>
        <p:spPr>
          <a:xfrm>
            <a:off x="6000589" y="6199679"/>
            <a:ext cx="6099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Diseñado por </a:t>
            </a:r>
            <a:r>
              <a:rPr lang="en-US" sz="1200" dirty="0" err="1">
                <a:hlinkClick r:id="rId4"/>
              </a:rPr>
              <a:t>Freepik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214099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Descripción de Apps para la rutina de descanso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89366"/>
            <a:ext cx="11059693" cy="4675229"/>
          </a:xfrm>
        </p:spPr>
        <p:txBody>
          <a:bodyPr>
            <a:normAutofit/>
          </a:bodyPr>
          <a:lstStyle/>
          <a:p>
            <a:pPr lvl="1">
              <a:spcAft>
                <a:spcPts val="1200"/>
              </a:spcAft>
            </a:pPr>
            <a:r>
              <a:rPr lang="en-US" sz="2600" dirty="0"/>
              <a:t>Las aplicaciones para rutinas de descanso son aplicaciones móviles diseñadas y destinadas a mejorar el sueño y su calidad </a:t>
            </a:r>
          </a:p>
          <a:p>
            <a:pPr lvl="1">
              <a:spcAft>
                <a:spcPts val="1200"/>
              </a:spcAft>
            </a:pPr>
            <a:r>
              <a:rPr lang="en-US" sz="2600" dirty="0"/>
              <a:t>Con diferentes funciones, las aplicaciones del sueño pueden ayudar a los usuarios a establecer prácticas de higiene del sueño</a:t>
            </a:r>
          </a:p>
        </p:txBody>
      </p:sp>
      <p:sp>
        <p:nvSpPr>
          <p:cNvPr id="10" name="Ορθογώνιο 7">
            <a:extLst>
              <a:ext uri="{FF2B5EF4-FFF2-40B4-BE49-F238E27FC236}">
                <a16:creationId xmlns:a16="http://schemas.microsoft.com/office/drawing/2014/main" id="{C0DFA73F-FDC8-497A-8912-CA8C28C95043}"/>
              </a:ext>
            </a:extLst>
          </p:cNvPr>
          <p:cNvSpPr/>
          <p:nvPr/>
        </p:nvSpPr>
        <p:spPr>
          <a:xfrm>
            <a:off x="7495822" y="-3933"/>
            <a:ext cx="4694919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4.1.2 </a:t>
            </a: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Aplicaciones de las rutinas de descanso y sus ventajas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5E2037A9-9A05-FFC6-2E59-23E0C784E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112" y="3547818"/>
            <a:ext cx="5544273" cy="2772137"/>
          </a:xfrm>
          <a:prstGeom prst="rect">
            <a:avLst/>
          </a:prstGeom>
        </p:spPr>
      </p:pic>
      <p:sp>
        <p:nvSpPr>
          <p:cNvPr id="3" name="Ορθογώνιο 1">
            <a:extLst>
              <a:ext uri="{FF2B5EF4-FFF2-40B4-BE49-F238E27FC236}">
                <a16:creationId xmlns:a16="http://schemas.microsoft.com/office/drawing/2014/main" id="{728D414B-1B5A-A7FD-CEBC-24D988F0AF09}"/>
              </a:ext>
            </a:extLst>
          </p:cNvPr>
          <p:cNvSpPr/>
          <p:nvPr/>
        </p:nvSpPr>
        <p:spPr>
          <a:xfrm>
            <a:off x="9780282" y="6042956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Fuente</a:t>
            </a:r>
            <a:r>
              <a:rPr lang="en-US" sz="1200" dirty="0"/>
              <a:t> | </a:t>
            </a:r>
            <a:r>
              <a:rPr lang="en-US" sz="1200" dirty="0">
                <a:hlinkClick r:id="rId5"/>
              </a:rPr>
              <a:t>Licencia Pixabay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3658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Arial" panose="020B0604020202020204" pitchFamily="34" charset="0"/>
              </a:rPr>
              <a:t>Características comunes de las aplicaciones de rutina de descanso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89366"/>
            <a:ext cx="6254783" cy="4812156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sz="2600" dirty="0"/>
              <a:t>Seguimiento y control del sueño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Graba y analiza sonidos, movimientos y comportamientos durante el sueño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Consejos personalizados para mejorar el sueño, incluida la educación en higiene del sueño.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Actividades de relajación y música que pueden ayudarle a relajarse y dormir sin problemas, como la meditación o el ruido blanco</a:t>
            </a:r>
          </a:p>
        </p:txBody>
      </p:sp>
      <p:sp>
        <p:nvSpPr>
          <p:cNvPr id="3" name="Ορθογώνιο 1">
            <a:extLst>
              <a:ext uri="{FF2B5EF4-FFF2-40B4-BE49-F238E27FC236}">
                <a16:creationId xmlns:a16="http://schemas.microsoft.com/office/drawing/2014/main" id="{152022B8-4CE2-9E4B-0BA8-8CA3ACA6CE96}"/>
              </a:ext>
            </a:extLst>
          </p:cNvPr>
          <p:cNvSpPr/>
          <p:nvPr/>
        </p:nvSpPr>
        <p:spPr>
          <a:xfrm>
            <a:off x="9780282" y="6042956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Fuente</a:t>
            </a:r>
            <a:r>
              <a:rPr lang="en-US" sz="1200" dirty="0"/>
              <a:t> | </a:t>
            </a:r>
            <a:r>
              <a:rPr lang="en-US" sz="1200" dirty="0">
                <a:hlinkClick r:id="rId4"/>
              </a:rPr>
              <a:t>Licencia Pixabay</a:t>
            </a:r>
            <a:endParaRPr lang="en-US" sz="1200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633C34F8-505C-AA73-4F41-6282C402D4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945" y="2009240"/>
            <a:ext cx="3526055" cy="3997653"/>
          </a:xfrm>
          <a:prstGeom prst="rect">
            <a:avLst/>
          </a:prstGeom>
        </p:spPr>
      </p:pic>
      <p:sp>
        <p:nvSpPr>
          <p:cNvPr id="7" name="Ορθογώνιο 7">
            <a:extLst>
              <a:ext uri="{FF2B5EF4-FFF2-40B4-BE49-F238E27FC236}">
                <a16:creationId xmlns:a16="http://schemas.microsoft.com/office/drawing/2014/main" id="{0D9397EB-61E8-A87F-A0FE-165AD43B2B6E}"/>
              </a:ext>
            </a:extLst>
          </p:cNvPr>
          <p:cNvSpPr/>
          <p:nvPr/>
        </p:nvSpPr>
        <p:spPr>
          <a:xfrm>
            <a:off x="7495822" y="-3933"/>
            <a:ext cx="4694919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4.1.2 </a:t>
            </a: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Aplicaciones de las rutinas de descanso y sus ventajas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7661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Arial" panose="020B0604020202020204" pitchFamily="34" charset="0"/>
              </a:rPr>
              <a:t>Cómo pueden contribuir a mejorar una rutina de descanso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1" y="1831897"/>
            <a:ext cx="6244734" cy="467522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Mejorar el sueño y su calidad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Seguimiento de los hábitos de sueño y soluciones personalizadas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Proporcionar herramientas de relajación, que pueden ser muy útiles si tiene dificultades para conciliar el sueño o permanecer dormido durante la noche. 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pPr marL="457200" lvl="1" indent="0">
              <a:buNone/>
            </a:pPr>
            <a:endParaRPr lang="el-GR" sz="2400" dirty="0"/>
          </a:p>
          <a:p>
            <a:pPr>
              <a:lnSpc>
                <a:spcPct val="120000"/>
              </a:lnSpc>
            </a:pPr>
            <a:endParaRPr lang="en-US" sz="2800" dirty="0"/>
          </a:p>
        </p:txBody>
      </p:sp>
      <p:sp>
        <p:nvSpPr>
          <p:cNvPr id="4" name="Ορθογώνιο 1">
            <a:extLst>
              <a:ext uri="{FF2B5EF4-FFF2-40B4-BE49-F238E27FC236}">
                <a16:creationId xmlns:a16="http://schemas.microsoft.com/office/drawing/2014/main" id="{ACDB772A-CB96-A218-2E72-45B07FCA547B}"/>
              </a:ext>
            </a:extLst>
          </p:cNvPr>
          <p:cNvSpPr/>
          <p:nvPr/>
        </p:nvSpPr>
        <p:spPr>
          <a:xfrm>
            <a:off x="9780282" y="6042956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Fuente</a:t>
            </a:r>
            <a:r>
              <a:rPr lang="en-US" sz="1200" dirty="0"/>
              <a:t> | </a:t>
            </a:r>
            <a:r>
              <a:rPr lang="en-US" sz="1200" dirty="0">
                <a:hlinkClick r:id="rId4"/>
              </a:rPr>
              <a:t>Licencia Pixabay</a:t>
            </a:r>
            <a:endParaRPr lang="en-US" sz="1200" dirty="0"/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91B52F4E-872C-560E-FE00-BBB50A6DBF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4568" y="2246514"/>
            <a:ext cx="4421528" cy="3851566"/>
          </a:xfrm>
          <a:prstGeom prst="rect">
            <a:avLst/>
          </a:prstGeom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F69E0356-BB0A-9D26-BB08-0857A2DB39C4}"/>
              </a:ext>
            </a:extLst>
          </p:cNvPr>
          <p:cNvSpPr/>
          <p:nvPr/>
        </p:nvSpPr>
        <p:spPr>
          <a:xfrm>
            <a:off x="7495822" y="-3933"/>
            <a:ext cx="4694919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4.1.2 </a:t>
            </a: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Aplicaciones de las rutinas de descanso y sus ventajas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6078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Actividad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999" y="1800000"/>
            <a:ext cx="7016845" cy="48934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¿Has utilizado alguna vez alguna aplicación de rutina para dormir?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En caso afirmativo, ¿cómo fue su experiencia? ¿Le resultó útil?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¿Cuáles son las ventajas y los inconvenientes de utilizar una aplicación móvil para mejorar la calidad del sueño?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b="1" dirty="0"/>
          </a:p>
          <a:p>
            <a:endParaRPr lang="en-US" sz="2400" b="1" dirty="0"/>
          </a:p>
          <a:p>
            <a:pPr lvl="1"/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pPr marL="457200" lvl="1" indent="0">
              <a:buNone/>
            </a:pPr>
            <a:endParaRPr lang="el-GR" sz="2400" dirty="0"/>
          </a:p>
          <a:p>
            <a:pPr>
              <a:lnSpc>
                <a:spcPct val="120000"/>
              </a:lnSpc>
            </a:pPr>
            <a:endParaRPr lang="en-US" sz="2400" dirty="0"/>
          </a:p>
        </p:txBody>
      </p:sp>
      <p:sp>
        <p:nvSpPr>
          <p:cNvPr id="12" name="Ορθογώνιο 1">
            <a:extLst>
              <a:ext uri="{FF2B5EF4-FFF2-40B4-BE49-F238E27FC236}">
                <a16:creationId xmlns:a16="http://schemas.microsoft.com/office/drawing/2014/main" id="{782E9CF0-741E-E39A-C707-3C8A357FA621}"/>
              </a:ext>
            </a:extLst>
          </p:cNvPr>
          <p:cNvSpPr/>
          <p:nvPr/>
        </p:nvSpPr>
        <p:spPr>
          <a:xfrm>
            <a:off x="9780282" y="6042956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Fuente</a:t>
            </a:r>
            <a:r>
              <a:rPr lang="en-US" sz="1200" dirty="0"/>
              <a:t> | </a:t>
            </a:r>
            <a:r>
              <a:rPr lang="en-US" sz="1200" dirty="0">
                <a:hlinkClick r:id="rId4"/>
              </a:rPr>
              <a:t>Licencia Pixabay</a:t>
            </a:r>
            <a:endParaRPr lang="en-US" sz="1200" dirty="0"/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B27D37D6-56E6-D82D-CB70-5E3E5C3169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562" y="1973178"/>
            <a:ext cx="3004438" cy="3652118"/>
          </a:xfrm>
          <a:prstGeom prst="rect">
            <a:avLst/>
          </a:prstGeom>
        </p:spPr>
      </p:pic>
      <p:sp>
        <p:nvSpPr>
          <p:cNvPr id="14" name="Ορθογώνιο 7">
            <a:extLst>
              <a:ext uri="{FF2B5EF4-FFF2-40B4-BE49-F238E27FC236}">
                <a16:creationId xmlns:a16="http://schemas.microsoft.com/office/drawing/2014/main" id="{51DEAAB1-E846-98D9-5826-3136C48F1447}"/>
              </a:ext>
            </a:extLst>
          </p:cNvPr>
          <p:cNvSpPr/>
          <p:nvPr/>
        </p:nvSpPr>
        <p:spPr>
          <a:xfrm>
            <a:off x="7495822" y="-3933"/>
            <a:ext cx="4694919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4.1.2 </a:t>
            </a: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Aplicaciones de las rutinas de descanso y sus ventajas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4153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sz="2000" dirty="0">
                <a:solidFill>
                  <a:srgbClr val="C01E24"/>
                </a:solidFill>
              </a:rPr>
              <a:t>4.1.3</a:t>
            </a:r>
            <a:r>
              <a:rPr lang="en-US" altLang="el-GR" dirty="0"/>
              <a:t/>
            </a:r>
            <a:br>
              <a:rPr lang="en-US" altLang="el-GR" dirty="0"/>
            </a:br>
            <a:r>
              <a:rPr lang="en-US" altLang="el-GR" dirty="0">
                <a:solidFill>
                  <a:srgbClr val="C01E24"/>
                </a:solidFill>
              </a:rPr>
              <a:t>Escenario de la vida real</a:t>
            </a:r>
            <a:endParaRPr lang="el-GR" dirty="0">
              <a:solidFill>
                <a:srgbClr val="C01E24"/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rgbClr val="203864"/>
                </a:solidFill>
                <a:sym typeface="Arial" panose="020B0604020202020204" pitchFamily="34" charset="0"/>
              </a:rPr>
              <a:t>Objetivos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A5AE911-E515-48E3-AB8B-121C68B77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1" y="2849843"/>
            <a:ext cx="6210548" cy="3470112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Reconocer el impacto de las rutinas de descanso en la salud humana.</a:t>
            </a:r>
          </a:p>
          <a:p>
            <a:pPr lvl="0"/>
            <a:r>
              <a:rPr lang="en-US" sz="2400" dirty="0"/>
              <a:t>Aprender a gestionar las dificultades para dormir.</a:t>
            </a:r>
            <a:endParaRPr lang="el-GR" sz="2400" dirty="0"/>
          </a:p>
        </p:txBody>
      </p:sp>
      <p:pic>
        <p:nvPicPr>
          <p:cNvPr id="7" name="Picture 2" descr="Ambition abstract concept">
            <a:extLst>
              <a:ext uri="{FF2B5EF4-FFF2-40B4-BE49-F238E27FC236}">
                <a16:creationId xmlns:a16="http://schemas.microsoft.com/office/drawing/2014/main" id="{18498137-6F21-4D21-A18F-50A63F0B0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162" y="1079999"/>
            <a:ext cx="5517062" cy="534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71C356-306F-20F0-D14B-6B8DD55B4640}"/>
              </a:ext>
            </a:extLst>
          </p:cNvPr>
          <p:cNvSpPr txBox="1"/>
          <p:nvPr/>
        </p:nvSpPr>
        <p:spPr>
          <a:xfrm>
            <a:off x="6000589" y="6199679"/>
            <a:ext cx="6099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Diseñado por </a:t>
            </a:r>
            <a:r>
              <a:rPr lang="en-US" sz="1200" dirty="0" err="1">
                <a:hlinkClick r:id="rId4"/>
              </a:rPr>
              <a:t>Freepik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75028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8527" r="7726" b="12868"/>
          <a:stretch/>
        </p:blipFill>
        <p:spPr>
          <a:xfrm>
            <a:off x="7378995" y="1570462"/>
            <a:ext cx="4813005" cy="4420641"/>
          </a:xfrm>
          <a:prstGeom prst="rect">
            <a:avLst/>
          </a:prstGeom>
        </p:spPr>
      </p:pic>
      <p:pic>
        <p:nvPicPr>
          <p:cNvPr id="11" name="Εικόνα 10" descr="Εικόνα που περιέχει κείμενο, γραμματοσειρά, λογότυπ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300ED21F-BA4A-76D4-938D-43CD49C537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7" b="21550"/>
          <a:stretch/>
        </p:blipFill>
        <p:spPr>
          <a:xfrm>
            <a:off x="1488562" y="374456"/>
            <a:ext cx="6563496" cy="1635097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7C86EE4D-CAC2-9380-C65D-7DA71C9CBC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" y="5991103"/>
            <a:ext cx="12191695" cy="869554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776D3A79-A4EA-011B-EE3F-2B5EC1352C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pic>
        <p:nvPicPr>
          <p:cNvPr id="18" name="Εικόνα 17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29A217B1-02FB-0D22-229B-F635B22A40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84" y="803957"/>
            <a:ext cx="860604" cy="1540240"/>
          </a:xfrm>
          <a:prstGeom prst="rect">
            <a:avLst/>
          </a:prstGeom>
        </p:spPr>
      </p:pic>
      <p:sp>
        <p:nvSpPr>
          <p:cNvPr id="8" name="Google Shape;120;p1"/>
          <p:cNvSpPr txBox="1"/>
          <p:nvPr/>
        </p:nvSpPr>
        <p:spPr>
          <a:xfrm>
            <a:off x="296684" y="2984211"/>
            <a:ext cx="7615416" cy="20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sz="7200" dirty="0" smtClean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4</a:t>
            </a:r>
            <a:r>
              <a:rPr lang="en-US" sz="34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/>
            </a:r>
            <a:br>
              <a:rPr lang="en-US" sz="34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</a:br>
            <a:r>
              <a:rPr lang="en-US" sz="4000" dirty="0"/>
              <a:t>Apps de salud para rutinas de descanso</a:t>
            </a:r>
            <a:endParaRPr sz="1400" i="0" u="none" strike="noStrike" cap="none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979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dirty="0"/>
              <a:t>Escenario 1</a:t>
            </a:r>
            <a:endParaRPr lang="en-US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8489" y="1799999"/>
            <a:ext cx="7193870" cy="451995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600" dirty="0"/>
              <a:t>Abubakar tiene 34 años, está casado y tiene dos hijos de 4 y 6 años. Es originario de Egipto y vive en Grecia desde hace 20 años. Es propietario de un pequeño restaurante, que regenta principalmente solo y con su mujer. Trabaja mucho durante el día y todos los días vuelve del trabajo muy agotado. Desde hace un mes tiene dificultades para conciliar el sueño por la noche. Concretamente, se queda despierto en la cama durante 2 horas e intenta dormirse, pero no puede. Aparte de eso, su mujer le ha dicho que durante la noche se mueve mucho mientras duerme y parece preocupado.</a:t>
            </a:r>
          </a:p>
        </p:txBody>
      </p:sp>
      <p:sp>
        <p:nvSpPr>
          <p:cNvPr id="10" name="Ορθογώνιο 7">
            <a:extLst>
              <a:ext uri="{FF2B5EF4-FFF2-40B4-BE49-F238E27FC236}">
                <a16:creationId xmlns:a16="http://schemas.microsoft.com/office/drawing/2014/main" id="{C0DFA73F-FDC8-497A-8912-CA8C28C95043}"/>
              </a:ext>
            </a:extLst>
          </p:cNvPr>
          <p:cNvSpPr/>
          <p:nvPr/>
        </p:nvSpPr>
        <p:spPr>
          <a:xfrm>
            <a:off x="9779023" y="-3933"/>
            <a:ext cx="2411718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4.1.3 Escenario real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13C6F0B-A32D-CB3D-AF9B-904CDE8FAF30}"/>
              </a:ext>
            </a:extLst>
          </p:cNvPr>
          <p:cNvSpPr/>
          <p:nvPr/>
        </p:nvSpPr>
        <p:spPr>
          <a:xfrm>
            <a:off x="9780282" y="6042956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Fuente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|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Licencia Pixabay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B841205C-BAF5-793C-341A-012FF27BE2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857" y="1973179"/>
            <a:ext cx="3898612" cy="352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4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mbition abstract concept">
            <a:extLst>
              <a:ext uri="{FF2B5EF4-FFF2-40B4-BE49-F238E27FC236}">
                <a16:creationId xmlns:a16="http://schemas.microsoft.com/office/drawing/2014/main" id="{B759112E-B1E0-02A7-5069-6C42EA8D7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162" y="1079999"/>
            <a:ext cx="5517062" cy="534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ED3A3A-5875-3995-5146-1F301A913436}"/>
              </a:ext>
            </a:extLst>
          </p:cNvPr>
          <p:cNvSpPr txBox="1"/>
          <p:nvPr/>
        </p:nvSpPr>
        <p:spPr>
          <a:xfrm>
            <a:off x="6000589" y="6199679"/>
            <a:ext cx="6099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Diseñado por </a:t>
            </a:r>
            <a:r>
              <a:rPr lang="en-US" sz="1200" dirty="0" err="1">
                <a:hlinkClick r:id="rId4"/>
              </a:rPr>
              <a:t>Freepik</a:t>
            </a:r>
            <a:endParaRPr lang="el-GR" sz="1200" dirty="0"/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altLang="el-GR" sz="2000" dirty="0">
                <a:solidFill>
                  <a:srgbClr val="C01E24"/>
                </a:solidFill>
              </a:rPr>
              <a:t>6.1.4</a:t>
            </a:r>
            <a:r>
              <a:rPr lang="en-US" altLang="el-GR" dirty="0"/>
              <a:t/>
            </a:r>
            <a:br>
              <a:rPr lang="en-US" altLang="el-GR" dirty="0"/>
            </a:br>
            <a:r>
              <a:rPr lang="en-US" dirty="0">
                <a:solidFill>
                  <a:srgbClr val="C01E24"/>
                </a:solidFill>
              </a:rPr>
              <a:t>Navegación por las aplicaciones para las rutinas de descanso</a:t>
            </a:r>
            <a:endParaRPr lang="el-GR" dirty="0">
              <a:solidFill>
                <a:srgbClr val="C01E24"/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rgbClr val="203864"/>
                </a:solidFill>
                <a:sym typeface="Arial" panose="020B0604020202020204" pitchFamily="34" charset="0"/>
              </a:rPr>
              <a:t>Objetivos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A5AE911-E515-48E3-AB8B-121C68B77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621" y="2849843"/>
            <a:ext cx="5937120" cy="2998298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Para explorar con seguridad diferentes apps para rutinas de descanso</a:t>
            </a:r>
          </a:p>
          <a:p>
            <a:pPr lvl="0"/>
            <a:r>
              <a:rPr lang="en-US" sz="2400" dirty="0"/>
              <a:t>Familiarizarse con las aplicaciones para rutinas de descanso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5817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Actividad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999" y="1800000"/>
            <a:ext cx="6350801" cy="48934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En grupos de 4-5 personas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Ir a AppStore o Play store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Elija en grupo una aplicación y descárguela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Explora sus características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Debatir las ventajas e inconvenientes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b="1" dirty="0"/>
          </a:p>
          <a:p>
            <a:endParaRPr lang="en-US" sz="2400" b="1" dirty="0"/>
          </a:p>
          <a:p>
            <a:pPr lvl="1"/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pPr marL="457200" lvl="1" indent="0">
              <a:buNone/>
            </a:pPr>
            <a:endParaRPr lang="el-GR" sz="2400" dirty="0"/>
          </a:p>
          <a:p>
            <a:pPr>
              <a:lnSpc>
                <a:spcPct val="120000"/>
              </a:lnSpc>
            </a:pPr>
            <a:endParaRPr lang="en-US" sz="2400" dirty="0"/>
          </a:p>
        </p:txBody>
      </p:sp>
      <p:sp>
        <p:nvSpPr>
          <p:cNvPr id="10" name="Ορθογώνιο 7">
            <a:extLst>
              <a:ext uri="{FF2B5EF4-FFF2-40B4-BE49-F238E27FC236}">
                <a16:creationId xmlns:a16="http://schemas.microsoft.com/office/drawing/2014/main" id="{C0DFA73F-FDC8-497A-8912-CA8C28C95043}"/>
              </a:ext>
            </a:extLst>
          </p:cNvPr>
          <p:cNvSpPr/>
          <p:nvPr/>
        </p:nvSpPr>
        <p:spPr>
          <a:xfrm>
            <a:off x="8511822" y="-3933"/>
            <a:ext cx="3678918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4.1.4 </a:t>
            </a: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Navegación por las aplicaciones para las rutinas de descanso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EE07180A-839E-03B0-2181-0174BE7CC084}"/>
              </a:ext>
            </a:extLst>
          </p:cNvPr>
          <p:cNvSpPr/>
          <p:nvPr/>
        </p:nvSpPr>
        <p:spPr>
          <a:xfrm>
            <a:off x="9780282" y="6042956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Fuente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|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Licencia Pixabay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C45E803A-0C95-50E7-2906-09060C6593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1943" y="2149131"/>
            <a:ext cx="4816677" cy="371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9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el-GR" sz="2000" dirty="0">
                <a:solidFill>
                  <a:srgbClr val="C01E24"/>
                </a:solidFill>
              </a:rPr>
              <a:t>4.1.5</a:t>
            </a:r>
            <a:r>
              <a:rPr lang="en-US" altLang="el-GR" dirty="0"/>
              <a:t/>
            </a:r>
            <a:br>
              <a:rPr lang="en-US" altLang="el-GR" dirty="0"/>
            </a:br>
            <a:r>
              <a:rPr lang="en-US" altLang="el-GR" dirty="0">
                <a:solidFill>
                  <a:srgbClr val="C01E24"/>
                </a:solidFill>
              </a:rPr>
              <a:t>Debate y evaluación</a:t>
            </a:r>
            <a:endParaRPr lang="el-GR" dirty="0">
              <a:solidFill>
                <a:srgbClr val="C01E24"/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rgbClr val="203864"/>
                </a:solidFill>
                <a:sym typeface="Arial" panose="020B0604020202020204" pitchFamily="34" charset="0"/>
              </a:rPr>
              <a:t>Objetivos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A5AE911-E515-48E3-AB8B-121C68B77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620" y="2849843"/>
            <a:ext cx="5937119" cy="3731827"/>
          </a:xfrm>
        </p:spPr>
        <p:txBody>
          <a:bodyPr>
            <a:normAutofit/>
          </a:bodyPr>
          <a:lstStyle/>
          <a:p>
            <a:pPr lvl="0"/>
            <a:r>
              <a:rPr lang="en-US" sz="2000" dirty="0"/>
              <a:t>Resolver y aclarar los malentendidos surgidos de toda la información teórica anterior.</a:t>
            </a:r>
          </a:p>
          <a:p>
            <a:pPr lvl="0"/>
            <a:r>
              <a:rPr lang="en-GB" sz="2000" dirty="0"/>
              <a:t>Garantizar una comprensión profunda de los contenidos del módulo. </a:t>
            </a:r>
          </a:p>
          <a:p>
            <a:pPr lvl="0"/>
            <a:r>
              <a:rPr lang="en-GB" sz="2000" dirty="0"/>
              <a:t>Para evaluar el módulo. </a:t>
            </a:r>
            <a:endParaRPr lang="en-US" sz="2000" dirty="0"/>
          </a:p>
        </p:txBody>
      </p:sp>
      <p:pic>
        <p:nvPicPr>
          <p:cNvPr id="7" name="Picture 2" descr="Ambition abstract concept">
            <a:extLst>
              <a:ext uri="{FF2B5EF4-FFF2-40B4-BE49-F238E27FC236}">
                <a16:creationId xmlns:a16="http://schemas.microsoft.com/office/drawing/2014/main" id="{7E25ADC9-68D5-FB64-9381-3AFE0E47D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162" y="1079999"/>
            <a:ext cx="5517062" cy="534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71FCD6-5F38-519D-E345-BA9EAF303825}"/>
              </a:ext>
            </a:extLst>
          </p:cNvPr>
          <p:cNvSpPr txBox="1"/>
          <p:nvPr/>
        </p:nvSpPr>
        <p:spPr>
          <a:xfrm>
            <a:off x="6000589" y="6199679"/>
            <a:ext cx="6099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Diseñado por </a:t>
            </a:r>
            <a:r>
              <a:rPr lang="en-US" sz="1200" dirty="0" err="1">
                <a:hlinkClick r:id="rId4"/>
              </a:rPr>
              <a:t>Freepik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88695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En resumen... (1)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58000" y="2459736"/>
            <a:ext cx="5961334" cy="3941326"/>
          </a:xfrm>
        </p:spPr>
        <p:txBody>
          <a:bodyPr>
            <a:normAutofit/>
          </a:bodyPr>
          <a:lstStyle/>
          <a:p>
            <a:r>
              <a:rPr lang="en-US" sz="2400" dirty="0"/>
              <a:t>¿Cómo se utilizan las aplicaciones de rutina de descanso?</a:t>
            </a:r>
          </a:p>
          <a:p>
            <a:r>
              <a:rPr lang="en-US" sz="2400" dirty="0"/>
              <a:t>¿Cuáles son sus aplicaciones y características más comunes? </a:t>
            </a:r>
          </a:p>
          <a:p>
            <a:r>
              <a:rPr lang="en-US" sz="2400" dirty="0"/>
              <a:t>¿Cuáles son los beneficios y los retos de su uso? ¿Cuáles podrían ser las dificultades para integrarlas en nuestra vida cotidiana?</a:t>
            </a:r>
          </a:p>
          <a:p>
            <a:endParaRPr lang="el-GR" sz="1600" dirty="0"/>
          </a:p>
        </p:txBody>
      </p:sp>
      <p:sp>
        <p:nvSpPr>
          <p:cNvPr id="9" name="Ορθογώνιο 7">
            <a:extLst>
              <a:ext uri="{FF2B5EF4-FFF2-40B4-BE49-F238E27FC236}">
                <a16:creationId xmlns:a16="http://schemas.microsoft.com/office/drawing/2014/main" id="{C0DFA73F-FDC8-497A-8912-CA8C28C95043}"/>
              </a:ext>
            </a:extLst>
          </p:cNvPr>
          <p:cNvSpPr/>
          <p:nvPr/>
        </p:nvSpPr>
        <p:spPr>
          <a:xfrm>
            <a:off x="9025667" y="-3933"/>
            <a:ext cx="3165074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4.1.5 Debate y evaluación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5C2A558-9195-565C-A7D7-20A8C9B58D3A}"/>
              </a:ext>
            </a:extLst>
          </p:cNvPr>
          <p:cNvSpPr/>
          <p:nvPr/>
        </p:nvSpPr>
        <p:spPr>
          <a:xfrm>
            <a:off x="9780282" y="6042956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Fuente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|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Licencia Pixabay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CDDA5C6-F3CD-5C3E-330C-1C86A38E51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807"/>
          <a:stretch/>
        </p:blipFill>
        <p:spPr>
          <a:xfrm>
            <a:off x="7778187" y="2304673"/>
            <a:ext cx="4413813" cy="371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En resumen... (2)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57999" y="1998133"/>
            <a:ext cx="6644311" cy="4402929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Una rutina de sueño incluye las actividades que solemos realizar antes de dormir</a:t>
            </a:r>
          </a:p>
          <a:p>
            <a:r>
              <a:rPr lang="en-US" sz="2400" dirty="0"/>
              <a:t>Entre otras, las aplicaciones móviles diseñadas para mejorar la calidad del sueño pueden ayudarnos a establecer una rutina de sueño saludable y personalizada</a:t>
            </a:r>
          </a:p>
          <a:p>
            <a:r>
              <a:rPr lang="en-US" sz="2400" dirty="0"/>
              <a:t>Las principales características de las aplicaciones de rutinas de descanso son la monitorización y seguimiento del sueño, prácticas personalizadas de higiene del sueño, actividades de relajación y música, por ejemplo, técnicas de respiración, ruidos blancos</a:t>
            </a:r>
          </a:p>
          <a:p>
            <a:pPr marL="0" indent="0">
              <a:buNone/>
            </a:pPr>
            <a:endParaRPr lang="el-GR" sz="1600" dirty="0"/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5C2A558-9195-565C-A7D7-20A8C9B58D3A}"/>
              </a:ext>
            </a:extLst>
          </p:cNvPr>
          <p:cNvSpPr/>
          <p:nvPr/>
        </p:nvSpPr>
        <p:spPr>
          <a:xfrm>
            <a:off x="9780282" y="6042956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Fuente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|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Licencia Pixabay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CDDA5C6-F3CD-5C3E-330C-1C86A38E51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807"/>
          <a:stretch/>
        </p:blipFill>
        <p:spPr>
          <a:xfrm>
            <a:off x="7778187" y="2304673"/>
            <a:ext cx="4413813" cy="3714217"/>
          </a:xfrm>
          <a:prstGeom prst="rect">
            <a:avLst/>
          </a:prstGeom>
        </p:spPr>
      </p:pic>
      <p:sp>
        <p:nvSpPr>
          <p:cNvPr id="6" name="Ορθογώνιο 7">
            <a:extLst>
              <a:ext uri="{FF2B5EF4-FFF2-40B4-BE49-F238E27FC236}">
                <a16:creationId xmlns:a16="http://schemas.microsoft.com/office/drawing/2014/main" id="{30338E97-4B65-0456-72A5-81E370FF450C}"/>
              </a:ext>
            </a:extLst>
          </p:cNvPr>
          <p:cNvSpPr/>
          <p:nvPr/>
        </p:nvSpPr>
        <p:spPr>
          <a:xfrm>
            <a:off x="9025667" y="-3933"/>
            <a:ext cx="3165074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4.1.5 Debate y evaluación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052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Próximos pasos...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58000" y="2459736"/>
            <a:ext cx="5961334" cy="3941326"/>
          </a:xfrm>
        </p:spPr>
        <p:txBody>
          <a:bodyPr>
            <a:normAutofit/>
          </a:bodyPr>
          <a:lstStyle/>
          <a:p>
            <a:r>
              <a:rPr lang="en-US" sz="2400" dirty="0"/>
              <a:t>Preguntas de autoevaluación </a:t>
            </a:r>
          </a:p>
          <a:p>
            <a:r>
              <a:rPr lang="en-US" sz="2400" dirty="0"/>
              <a:t>Uso interactivo de una rutina de descanso específica </a:t>
            </a:r>
          </a:p>
          <a:p>
            <a:r>
              <a:rPr lang="en-US" sz="2400" dirty="0"/>
              <a:t>Prueba rutinaria de descanso por parte de los aprendices </a:t>
            </a:r>
          </a:p>
          <a:p>
            <a:pPr marL="0" indent="0">
              <a:buNone/>
            </a:pPr>
            <a:endParaRPr lang="el-GR" sz="1600" dirty="0"/>
          </a:p>
        </p:txBody>
      </p:sp>
      <p:sp>
        <p:nvSpPr>
          <p:cNvPr id="6" name="Ορθογώνιο 1">
            <a:extLst>
              <a:ext uri="{FF2B5EF4-FFF2-40B4-BE49-F238E27FC236}">
                <a16:creationId xmlns:a16="http://schemas.microsoft.com/office/drawing/2014/main" id="{18846201-5F9A-8917-C16D-0D296C487FBF}"/>
              </a:ext>
            </a:extLst>
          </p:cNvPr>
          <p:cNvSpPr/>
          <p:nvPr/>
        </p:nvSpPr>
        <p:spPr>
          <a:xfrm>
            <a:off x="9780282" y="6042956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Fuente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|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Licencia Pixabay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3EF67A24-A8CD-1052-AD04-41EBABEEFF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282" y="2349001"/>
            <a:ext cx="4572000" cy="3429000"/>
          </a:xfrm>
          <a:prstGeom prst="rect">
            <a:avLst/>
          </a:prstGeom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BEC49072-2FDE-BE5A-0F4B-A47C5DC43767}"/>
              </a:ext>
            </a:extLst>
          </p:cNvPr>
          <p:cNvSpPr/>
          <p:nvPr/>
        </p:nvSpPr>
        <p:spPr>
          <a:xfrm>
            <a:off x="8961121" y="-3933"/>
            <a:ext cx="3229620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4.1.5 Debate y evaluación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199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Cuestionario de evaluación </a:t>
            </a:r>
            <a:endParaRPr lang="el-GR" dirty="0"/>
          </a:p>
        </p:txBody>
      </p:sp>
      <p:graphicFrame>
        <p:nvGraphicFramePr>
          <p:cNvPr id="7" name="Θέση περιεχομένου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6870181"/>
              </p:ext>
            </p:extLst>
          </p:nvPr>
        </p:nvGraphicFramePr>
        <p:xfrm>
          <a:off x="558000" y="2127443"/>
          <a:ext cx="1106011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2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n-US" sz="2000" dirty="0"/>
                        <a:t>El contenido del módulo </a:t>
                      </a:r>
                      <a:r>
                        <a:rPr lang="en-US" sz="2000" baseline="0" dirty="0"/>
                        <a:t>fue estimulante e interesante </a:t>
                      </a:r>
                      <a:r>
                        <a:rPr lang="en-US" sz="1800" i="1" baseline="0" dirty="0"/>
                        <a:t>(1 mínimo, 5 máximo)</a:t>
                      </a:r>
                      <a:endParaRPr lang="el-GR" sz="18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5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Θέση περιεχομένου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7076573"/>
              </p:ext>
            </p:extLst>
          </p:nvPr>
        </p:nvGraphicFramePr>
        <p:xfrm>
          <a:off x="557582" y="3646419"/>
          <a:ext cx="1106011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2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n-US" sz="2000" dirty="0"/>
                        <a:t>El contenido del módulo </a:t>
                      </a:r>
                      <a:r>
                        <a:rPr lang="en-US" sz="2000" baseline="0" dirty="0"/>
                        <a:t>era claro, comprensible y fácil de seguir </a:t>
                      </a:r>
                      <a:r>
                        <a:rPr lang="en-US" sz="2000" i="1" baseline="0" dirty="0"/>
                        <a:t>(1 mínimo, 5 máximo)</a:t>
                      </a:r>
                      <a:endParaRPr lang="el-GR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5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Θέση περιεχομένου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9258060"/>
              </p:ext>
            </p:extLst>
          </p:nvPr>
        </p:nvGraphicFramePr>
        <p:xfrm>
          <a:off x="558000" y="5213962"/>
          <a:ext cx="1106011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2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n-US" sz="2000" dirty="0"/>
                        <a:t>El formador </a:t>
                      </a:r>
                      <a:r>
                        <a:rPr lang="en-US" sz="2000" baseline="0" dirty="0"/>
                        <a:t>estaba bien preparado </a:t>
                      </a:r>
                      <a:r>
                        <a:rPr lang="en-US" sz="1800" i="1" baseline="0" dirty="0"/>
                        <a:t>(1 mínimo, 5 máximo) </a:t>
                      </a:r>
                      <a:endParaRPr lang="el-GR" sz="18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5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4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Cuestionario de evaluación </a:t>
            </a:r>
            <a:endParaRPr lang="el-GR" dirty="0"/>
          </a:p>
        </p:txBody>
      </p:sp>
      <p:graphicFrame>
        <p:nvGraphicFramePr>
          <p:cNvPr id="7" name="Θέση περιεχομένου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408939"/>
              </p:ext>
            </p:extLst>
          </p:nvPr>
        </p:nvGraphicFramePr>
        <p:xfrm>
          <a:off x="558000" y="5212288"/>
          <a:ext cx="1106011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2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n-US" sz="2000" baseline="0" dirty="0"/>
                        <a:t>Estoy satisfecho con el módulo en general </a:t>
                      </a:r>
                      <a:r>
                        <a:rPr lang="en-US" sz="1800" i="1" baseline="0" dirty="0"/>
                        <a:t>(1 mínimo, 5 máximo)</a:t>
                      </a:r>
                      <a:endParaRPr lang="el-GR" sz="18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5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Θέση περιεχομένου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2423801"/>
              </p:ext>
            </p:extLst>
          </p:nvPr>
        </p:nvGraphicFramePr>
        <p:xfrm>
          <a:off x="558000" y="3646420"/>
          <a:ext cx="1106011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2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n-US" sz="2000" baseline="0" dirty="0"/>
                        <a:t> Recomendaría este módulo a otras personas </a:t>
                      </a:r>
                      <a:r>
                        <a:rPr lang="en-US" sz="2000" i="1" baseline="0" dirty="0"/>
                        <a:t>(1 mínimo, 5 máximo)</a:t>
                      </a:r>
                      <a:endParaRPr lang="el-GR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5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Θέση περιεχομένου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7837911"/>
              </p:ext>
            </p:extLst>
          </p:nvPr>
        </p:nvGraphicFramePr>
        <p:xfrm>
          <a:off x="557582" y="2123325"/>
          <a:ext cx="1106011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2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n-US" sz="2000" dirty="0"/>
                        <a:t>El </a:t>
                      </a:r>
                      <a:r>
                        <a:rPr lang="en-US" sz="2000" baseline="0" dirty="0"/>
                        <a:t>módulo ha mejorado </a:t>
                      </a:r>
                      <a:r>
                        <a:rPr lang="en-GB" sz="2000" baseline="0" dirty="0"/>
                        <a:t>mis conocimientos de la materia </a:t>
                      </a:r>
                      <a:r>
                        <a:rPr lang="en-US" sz="1800" i="1" baseline="0" dirty="0"/>
                        <a:t>(1 mínimo, 5 máximo) </a:t>
                      </a:r>
                      <a:endParaRPr lang="el-GR" sz="18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5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335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058616-C18C-4500-A384-B339255A4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solidFill>
                  <a:srgbClr val="C01E24"/>
                </a:solidFill>
              </a:rPr>
              <a:t>Referencias, </a:t>
            </a:r>
            <a:r>
              <a:rPr lang="hr-HR" sz="3600" dirty="0">
                <a:solidFill>
                  <a:srgbClr val="C01E24"/>
                </a:solidFill>
              </a:rPr>
              <a:t>lecturas complementarias </a:t>
            </a:r>
            <a:r>
              <a:rPr lang="en-GB" sz="3600" dirty="0">
                <a:solidFill>
                  <a:srgbClr val="C01E24"/>
                </a:solidFill>
              </a:rPr>
              <a:t>y clausura</a:t>
            </a:r>
            <a:endParaRPr lang="el-GR" sz="3600" dirty="0">
              <a:solidFill>
                <a:srgbClr val="C01E24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C223045-2011-4DC7-8A60-9FA8F2015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10816017" cy="4865977"/>
          </a:xfrm>
        </p:spPr>
        <p:txBody>
          <a:bodyPr>
            <a:normAutofit/>
          </a:bodyPr>
          <a:lstStyle/>
          <a:p>
            <a:r>
              <a:rPr lang="en-US" sz="1800" b="0" i="0" dirty="0">
                <a:solidFill>
                  <a:srgbClr val="212121"/>
                </a:solidFill>
                <a:effectLst/>
                <a:latin typeface="Calibri cuerpo"/>
              </a:rPr>
              <a:t>Clínica Mayo (2022). Consejos para dormir: 6 pasos para dormir mejor. Obtenido de https://www.mayoclinic.org/healthy-lifestyle/adult-health/in-depth/sleep/art-20048379 </a:t>
            </a:r>
          </a:p>
          <a:p>
            <a:r>
              <a:rPr lang="en-US" sz="1800" b="0" i="0" dirty="0">
                <a:solidFill>
                  <a:srgbClr val="212121"/>
                </a:solidFill>
                <a:effectLst/>
                <a:latin typeface="Calibri cuerpo"/>
              </a:rPr>
              <a:t>Oficina de Prevención de Enfermedades y Promoción de la Salud (2023).</a:t>
            </a:r>
          </a:p>
          <a:p>
            <a:pPr algn="l"/>
            <a:r>
              <a:rPr lang="en-US" sz="1800" b="0" i="0" dirty="0">
                <a:solidFill>
                  <a:srgbClr val="212121"/>
                </a:solidFill>
                <a:effectLst/>
                <a:latin typeface="Calibri cuerpo"/>
              </a:rPr>
              <a:t>Richter, K., </a:t>
            </a:r>
            <a:r>
              <a:rPr lang="en-US" sz="1800" b="0" i="0" dirty="0" err="1">
                <a:solidFill>
                  <a:srgbClr val="212121"/>
                </a:solidFill>
                <a:effectLst/>
                <a:latin typeface="Calibri cuerpo"/>
              </a:rPr>
              <a:t>Baumgärtner</a:t>
            </a:r>
            <a:r>
              <a:rPr lang="en-US" sz="1800" b="0" i="0" dirty="0">
                <a:solidFill>
                  <a:srgbClr val="212121"/>
                </a:solidFill>
                <a:effectLst/>
                <a:latin typeface="Calibri cuerpo"/>
              </a:rPr>
              <a:t>, L., </a:t>
            </a:r>
            <a:r>
              <a:rPr lang="en-US" sz="1800" b="0" i="0" dirty="0" err="1">
                <a:solidFill>
                  <a:srgbClr val="212121"/>
                </a:solidFill>
                <a:effectLst/>
                <a:latin typeface="Calibri cuerpo"/>
              </a:rPr>
              <a:t>Niklewski</a:t>
            </a:r>
            <a:r>
              <a:rPr lang="en-US" sz="1800" b="0" i="0" dirty="0">
                <a:solidFill>
                  <a:srgbClr val="212121"/>
                </a:solidFill>
                <a:effectLst/>
                <a:latin typeface="Calibri cuerpo"/>
              </a:rPr>
              <a:t>, G., Peter, L., </a:t>
            </a:r>
            <a:r>
              <a:rPr lang="en-US" sz="1800" b="0" i="0" dirty="0" err="1">
                <a:solidFill>
                  <a:srgbClr val="212121"/>
                </a:solidFill>
                <a:effectLst/>
                <a:latin typeface="Calibri cuerpo"/>
              </a:rPr>
              <a:t>Köck</a:t>
            </a:r>
            <a:r>
              <a:rPr lang="en-US" sz="1800" b="0" i="0" dirty="0">
                <a:solidFill>
                  <a:srgbClr val="212121"/>
                </a:solidFill>
                <a:effectLst/>
                <a:latin typeface="Calibri cuerpo"/>
              </a:rPr>
              <a:t>, M., Kellner, S., </a:t>
            </a:r>
            <a:r>
              <a:rPr lang="en-US" sz="1800" b="0" i="0" dirty="0" err="1">
                <a:solidFill>
                  <a:srgbClr val="212121"/>
                </a:solidFill>
                <a:effectLst/>
                <a:latin typeface="Calibri cuerpo"/>
              </a:rPr>
              <a:t>Hillemacher</a:t>
            </a:r>
            <a:r>
              <a:rPr lang="en-US" sz="1800" b="0" i="0" dirty="0">
                <a:solidFill>
                  <a:srgbClr val="212121"/>
                </a:solidFill>
                <a:effectLst/>
                <a:latin typeface="Calibri cuerpo"/>
              </a:rPr>
              <a:t>, T., &amp; </a:t>
            </a:r>
            <a:r>
              <a:rPr lang="en-US" sz="1800" b="0" i="0" dirty="0" err="1">
                <a:solidFill>
                  <a:srgbClr val="212121"/>
                </a:solidFill>
                <a:effectLst/>
                <a:latin typeface="Calibri cuerpo"/>
              </a:rPr>
              <a:t>Büttner-Teleaga</a:t>
            </a:r>
            <a:r>
              <a:rPr lang="en-US" sz="1800" b="0" i="0" dirty="0">
                <a:solidFill>
                  <a:srgbClr val="212121"/>
                </a:solidFill>
                <a:effectLst/>
                <a:latin typeface="Calibri cuerpo"/>
              </a:rPr>
              <a:t>, A. (2020). Trastornos del sueño en migrantes y refugiados: una revisión sistemática con implicaciones para el enfoque médico personalizado. </a:t>
            </a:r>
            <a:r>
              <a:rPr lang="en-US" sz="1800" b="0" i="1" dirty="0">
                <a:solidFill>
                  <a:srgbClr val="212121"/>
                </a:solidFill>
                <a:effectLst/>
                <a:latin typeface="Calibri cuerpo"/>
              </a:rPr>
              <a:t>The EPMA journal</a:t>
            </a:r>
            <a:r>
              <a:rPr lang="en-US" sz="1800" b="0" i="0" dirty="0">
                <a:solidFill>
                  <a:srgbClr val="212121"/>
                </a:solidFill>
                <a:effectLst/>
                <a:latin typeface="Calibri cuerpo"/>
              </a:rPr>
              <a:t>, </a:t>
            </a:r>
            <a:r>
              <a:rPr lang="en-US" sz="1800" b="0" i="1" dirty="0">
                <a:solidFill>
                  <a:srgbClr val="212121"/>
                </a:solidFill>
                <a:effectLst/>
                <a:latin typeface="Calibri cuerpo"/>
              </a:rPr>
              <a:t>11</a:t>
            </a:r>
            <a:r>
              <a:rPr lang="en-US" sz="1800" b="0" i="0" dirty="0">
                <a:solidFill>
                  <a:srgbClr val="212121"/>
                </a:solidFill>
                <a:effectLst/>
                <a:latin typeface="Calibri cuerpo"/>
              </a:rPr>
              <a:t>(2), 251-260. </a:t>
            </a:r>
            <a:r>
              <a:rPr lang="en-US" sz="1800" b="0" i="0" dirty="0">
                <a:solidFill>
                  <a:srgbClr val="212121"/>
                </a:solidFill>
                <a:effectLst/>
                <a:latin typeface="Calibri cuerpo"/>
                <a:hlinkClick r:id="rId3"/>
              </a:rPr>
              <a:t>https://doi.</a:t>
            </a:r>
            <a:r>
              <a:rPr lang="en-US" sz="1800" b="0" i="0" dirty="0">
                <a:solidFill>
                  <a:srgbClr val="212121"/>
                </a:solidFill>
                <a:effectLst/>
                <a:latin typeface="Calibri cuerpo"/>
              </a:rPr>
              <a:t>org/10.1007/s13167-020-00205-2 </a:t>
            </a:r>
          </a:p>
          <a:p>
            <a:r>
              <a:rPr lang="en-US" sz="1800" dirty="0">
                <a:solidFill>
                  <a:srgbClr val="212121"/>
                </a:solidFill>
                <a:latin typeface="Calibri cuerpo"/>
              </a:rPr>
              <a:t>Fundamento del sueño (2023). Rutinas a la hora de acostarse para adultos. Obtenido de https://www.sleepfoundation.org/sleep-hygiene/bedtime-routine-for-adults </a:t>
            </a:r>
            <a:endParaRPr lang="en-US" sz="1800" b="0" i="0" dirty="0">
              <a:solidFill>
                <a:srgbClr val="212121"/>
              </a:solidFill>
              <a:effectLst/>
              <a:latin typeface="Calibri cuerpo"/>
            </a:endParaRPr>
          </a:p>
          <a:p>
            <a:r>
              <a:rPr lang="en-US" sz="1800" b="0" i="0" dirty="0">
                <a:solidFill>
                  <a:srgbClr val="212121"/>
                </a:solidFill>
                <a:effectLst/>
                <a:latin typeface="Calibri cuerpo"/>
              </a:rPr>
              <a:t>Fundación para dormir (2022). Las mejores apps para dormir. Obtenido de https://www.sleepfoundation.org/best-sleep-apps </a:t>
            </a:r>
          </a:p>
          <a:p>
            <a:pPr marL="0" indent="0">
              <a:buNone/>
            </a:pPr>
            <a:endParaRPr lang="hr-HR" sz="1800" dirty="0"/>
          </a:p>
          <a:p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37358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9A6A0DFE-6EE7-43A9-9127-F286DC144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203864"/>
                </a:solidFill>
                <a:latin typeface="+mn-lt"/>
              </a:rPr>
              <a:t>Socios</a:t>
            </a:r>
            <a:endParaRPr lang="el-GR" sz="4800" b="1" dirty="0">
              <a:solidFill>
                <a:srgbClr val="203864"/>
              </a:solidFill>
              <a:latin typeface="+mn-lt"/>
            </a:endParaRPr>
          </a:p>
        </p:txBody>
      </p:sp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BF7993EA-D762-4081-AD93-A4C0BC4F2344}"/>
              </a:ext>
            </a:extLst>
          </p:cNvPr>
          <p:cNvGrpSpPr/>
          <p:nvPr/>
        </p:nvGrpSpPr>
        <p:grpSpPr>
          <a:xfrm>
            <a:off x="6606686" y="1812884"/>
            <a:ext cx="6096000" cy="1677637"/>
            <a:chOff x="-1066801" y="1523553"/>
            <a:chExt cx="6096000" cy="1677637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8EBF0675-ED45-44CD-A77E-6191232975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678" y="1523553"/>
              <a:ext cx="1449043" cy="997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3FCD0E-FFB9-47FE-8DCC-7998946716D8}"/>
                </a:ext>
              </a:extLst>
            </p:cNvPr>
            <p:cNvSpPr txBox="1"/>
            <p:nvPr/>
          </p:nvSpPr>
          <p:spPr>
            <a:xfrm>
              <a:off x="-1066801" y="2462526"/>
              <a:ext cx="609600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WESTFALISCHE </a:t>
              </a:r>
              <a:r>
                <a:rPr lang="de-DE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HOCHSCHULE </a:t>
              </a:r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GELSENKIRCHEN,</a:t>
              </a:r>
              <a:b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</a:br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BOCHOLT, RECKLINGHAUSEN</a:t>
              </a:r>
            </a:p>
            <a:p>
              <a:pPr algn="ctr" fontAlgn="base"/>
              <a:r>
                <a:rPr lang="de-DE" sz="1050" b="0" i="0" dirty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GELSENKIRCHEN, ALEMANIA</a:t>
              </a:r>
            </a:p>
            <a:p>
              <a:pPr algn="ctr" fontAlgn="base"/>
              <a:r>
                <a:rPr lang="de-DE" sz="105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4"/>
                </a:rPr>
                <a:t>www.w-hs.de</a:t>
              </a:r>
              <a:endParaRPr lang="de-DE" sz="105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96D5137D-F25F-44D3-BFBD-6010E023BCA2}"/>
              </a:ext>
            </a:extLst>
          </p:cNvPr>
          <p:cNvGrpSpPr/>
          <p:nvPr/>
        </p:nvGrpSpPr>
        <p:grpSpPr>
          <a:xfrm>
            <a:off x="3483817" y="4504058"/>
            <a:ext cx="6629400" cy="1738414"/>
            <a:chOff x="2579204" y="1882706"/>
            <a:chExt cx="6629400" cy="173841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7B51B5F-7CC8-4F47-AF41-48413E15C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7079" y="1882706"/>
              <a:ext cx="2533650" cy="1047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203AE03-98BA-484B-983A-314B79666527}"/>
                </a:ext>
              </a:extLst>
            </p:cNvPr>
            <p:cNvSpPr txBox="1"/>
            <p:nvPr/>
          </p:nvSpPr>
          <p:spPr>
            <a:xfrm>
              <a:off x="2579204" y="2913234"/>
              <a:ext cx="66294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COORDINA ORGANIZACIÓN DE EMPRESAS Y</a:t>
              </a:r>
              <a:b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</a:br>
              <a: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RECURSOS HUMANOS, S.L.</a:t>
              </a:r>
            </a:p>
            <a:p>
              <a:pPr algn="ctr" fontAlgn="base"/>
              <a:r>
                <a:rPr lang="es-ES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VALENCIA, ESPAÑA</a:t>
              </a:r>
            </a:p>
            <a:p>
              <a:pPr algn="ctr" fontAlgn="base"/>
              <a:r>
                <a:rPr lang="es-ES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6"/>
                </a:rPr>
                <a:t>coordina-oerh.com</a:t>
              </a:r>
              <a:endParaRPr lang="es-ES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ADA3E3C0-7761-48E5-B929-2F7D24AC3893}"/>
              </a:ext>
            </a:extLst>
          </p:cNvPr>
          <p:cNvGrpSpPr/>
          <p:nvPr/>
        </p:nvGrpSpPr>
        <p:grpSpPr>
          <a:xfrm>
            <a:off x="3020318" y="1776505"/>
            <a:ext cx="6634368" cy="1584248"/>
            <a:chOff x="6639106" y="2919412"/>
            <a:chExt cx="6634368" cy="1584248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71DD90C8-6291-4D9B-8637-04AA834BD8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4703" y="2919412"/>
              <a:ext cx="2543175" cy="1047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3E35F80-D7C4-4C20-8069-672536C8B9F7}"/>
                </a:ext>
              </a:extLst>
            </p:cNvPr>
            <p:cNvSpPr txBox="1"/>
            <p:nvPr/>
          </p:nvSpPr>
          <p:spPr>
            <a:xfrm>
              <a:off x="6639106" y="3949662"/>
              <a:ext cx="663436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nb-NO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PROLEPSIS</a:t>
              </a:r>
            </a:p>
            <a:p>
              <a:pPr algn="ctr" fontAlgn="base"/>
              <a:r>
                <a:rPr lang="nb-NO" sz="1000" b="0" i="0" dirty="0">
                  <a:solidFill>
                    <a:srgbClr val="666666"/>
                  </a:solidFill>
                  <a:effectLst/>
                  <a:latin typeface="Roboto" panose="02000000000000000000" pitchFamily="2" charset="0"/>
                </a:rPr>
                <a:t>ATENAS, GRECIA</a:t>
              </a:r>
              <a:br>
                <a:rPr lang="nb-NO" sz="1000" b="0" i="0" dirty="0">
                  <a:solidFill>
                    <a:srgbClr val="666666"/>
                  </a:solidFill>
                  <a:effectLst/>
                  <a:latin typeface="Roboto" panose="02000000000000000000" pitchFamily="2" charset="0"/>
                </a:rPr>
              </a:br>
              <a:r>
                <a:rPr lang="nb-NO" sz="100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8"/>
                </a:rPr>
                <a:t>www.prolepsis.gr</a:t>
              </a:r>
              <a:endParaRPr lang="nb-NO" sz="1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8" name="Ομάδα 17">
            <a:extLst>
              <a:ext uri="{FF2B5EF4-FFF2-40B4-BE49-F238E27FC236}">
                <a16:creationId xmlns:a16="http://schemas.microsoft.com/office/drawing/2014/main" id="{A4EB7248-55A7-4CAC-ABDD-957EF148A710}"/>
              </a:ext>
            </a:extLst>
          </p:cNvPr>
          <p:cNvGrpSpPr/>
          <p:nvPr/>
        </p:nvGrpSpPr>
        <p:grpSpPr>
          <a:xfrm>
            <a:off x="-1974174" y="1729933"/>
            <a:ext cx="6952420" cy="1601615"/>
            <a:chOff x="-1240501" y="3160643"/>
            <a:chExt cx="6952420" cy="1601615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0073D6C2-F7D2-40B0-B531-A2775F3CCD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123" y="3160643"/>
              <a:ext cx="2543175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20635EB-D97A-43D7-8FC1-83506650286B}"/>
                </a:ext>
              </a:extLst>
            </p:cNvPr>
            <p:cNvSpPr txBox="1"/>
            <p:nvPr/>
          </p:nvSpPr>
          <p:spPr>
            <a:xfrm>
              <a:off x="-1240501" y="4208260"/>
              <a:ext cx="695242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s-ES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UNIVERSIDAD DE VALENCIA</a:t>
              </a:r>
            </a:p>
            <a:p>
              <a:pPr algn="ctr" fontAlgn="base"/>
              <a:r>
                <a:rPr lang="es-ES" sz="1000" b="0" i="0" dirty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VALENCIA, ESPAÑA</a:t>
              </a:r>
            </a:p>
            <a:p>
              <a:pPr algn="ctr" fontAlgn="base"/>
              <a:r>
                <a:rPr lang="es-ES" sz="100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0"/>
                </a:rPr>
                <a:t>www.uv.es</a:t>
              </a:r>
              <a:endParaRPr lang="es-ES" sz="10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21" name="Ομάδα 20">
            <a:extLst>
              <a:ext uri="{FF2B5EF4-FFF2-40B4-BE49-F238E27FC236}">
                <a16:creationId xmlns:a16="http://schemas.microsoft.com/office/drawing/2014/main" id="{7876E123-A23E-4A02-9006-CDB2AF14482D}"/>
              </a:ext>
            </a:extLst>
          </p:cNvPr>
          <p:cNvGrpSpPr/>
          <p:nvPr/>
        </p:nvGrpSpPr>
        <p:grpSpPr>
          <a:xfrm>
            <a:off x="2776075" y="4478327"/>
            <a:ext cx="2543175" cy="1592961"/>
            <a:chOff x="4517932" y="3531206"/>
            <a:chExt cx="2543175" cy="1592961"/>
          </a:xfrm>
        </p:grpSpPr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C6D6E4FC-B9EE-4D42-A9D4-9682872560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7932" y="3531206"/>
              <a:ext cx="2543175" cy="1020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2707390-D163-4215-8EC2-A0556358021F}"/>
                </a:ext>
              </a:extLst>
            </p:cNvPr>
            <p:cNvSpPr txBox="1"/>
            <p:nvPr/>
          </p:nvSpPr>
          <p:spPr>
            <a:xfrm>
              <a:off x="4824413" y="4570169"/>
              <a:ext cx="2037497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nn-NO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media k GmbH</a:t>
              </a:r>
            </a:p>
            <a:p>
              <a:pPr algn="ctr" fontAlgn="base"/>
              <a:r>
                <a:rPr lang="nn-NO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Bad Mergentheim, ALEMANIA</a:t>
              </a:r>
            </a:p>
            <a:p>
              <a:pPr algn="ctr" fontAlgn="base"/>
              <a:r>
                <a:rPr lang="nn-NO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2"/>
                </a:rPr>
                <a:t>www.media-k.eu</a:t>
              </a:r>
              <a:endParaRPr lang="nn-NO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24" name="Ομάδα 23">
            <a:extLst>
              <a:ext uri="{FF2B5EF4-FFF2-40B4-BE49-F238E27FC236}">
                <a16:creationId xmlns:a16="http://schemas.microsoft.com/office/drawing/2014/main" id="{035DA438-FD53-44DC-8C2E-0859E5BA3DDC}"/>
              </a:ext>
            </a:extLst>
          </p:cNvPr>
          <p:cNvGrpSpPr/>
          <p:nvPr/>
        </p:nvGrpSpPr>
        <p:grpSpPr>
          <a:xfrm>
            <a:off x="2859813" y="1422238"/>
            <a:ext cx="1973150" cy="2726448"/>
            <a:chOff x="9320178" y="2976204"/>
            <a:chExt cx="1973150" cy="2726448"/>
          </a:xfrm>
        </p:grpSpPr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A196C504-2EAF-4F15-B589-4ED26D1458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0178" y="2976204"/>
              <a:ext cx="1962150" cy="2152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9DD61BF-B07B-4EDE-A244-E2458C80016E}"/>
                </a:ext>
              </a:extLst>
            </p:cNvPr>
            <p:cNvSpPr txBox="1"/>
            <p:nvPr/>
          </p:nvSpPr>
          <p:spPr>
            <a:xfrm>
              <a:off x="9331178" y="5148654"/>
              <a:ext cx="196215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n-U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OXFAM ITALIA INTERCULTURA</a:t>
              </a:r>
            </a:p>
            <a:p>
              <a:pPr algn="ctr" fontAlgn="base"/>
              <a:r>
                <a:rPr lang="en-US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AREZZO, ITALIA</a:t>
              </a:r>
            </a:p>
            <a:p>
              <a:pPr algn="ctr" fontAlgn="base"/>
              <a:r>
                <a:rPr lang="en-US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4"/>
                </a:rPr>
                <a:t>www.oxfamitalia.org/</a:t>
              </a:r>
              <a:endParaRPr lang="en-US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E606473-841C-6846-8375-A32E5D94D2BE}"/>
              </a:ext>
            </a:extLst>
          </p:cNvPr>
          <p:cNvSpPr txBox="1"/>
          <p:nvPr/>
        </p:nvSpPr>
        <p:spPr>
          <a:xfrm>
            <a:off x="5662539" y="3702651"/>
            <a:ext cx="85585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1100" b="0" i="0" dirty="0">
                <a:solidFill>
                  <a:srgbClr val="203864"/>
                </a:solidFill>
                <a:effectLst/>
                <a:latin typeface="Roboto" panose="02000000000000000000" pitchFamily="2" charset="0"/>
              </a:rPr>
              <a:t>CONEXIONES</a:t>
            </a:r>
          </a:p>
          <a:p>
            <a:pPr algn="ctr" fontAlgn="base"/>
            <a:r>
              <a:rPr lang="es-ES" sz="11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rPr>
              <a:t>ATENAS, GRECIA</a:t>
            </a:r>
          </a:p>
          <a:p>
            <a:pPr algn="ctr" fontAlgn="base"/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  <a:hlinkClick r:id="rId15"/>
              </a:rPr>
              <a:t>www.connexions.gr </a:t>
            </a:r>
            <a:endParaRPr lang="es-ES" sz="1100" b="0" i="0" dirty="0">
              <a:solidFill>
                <a:srgbClr val="414042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BC328D1D-57E9-1ABD-8D34-33836EEE8C3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8861" y="4109931"/>
            <a:ext cx="2083037" cy="1322563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247138B-334B-E841-E5BA-9682B4E5D6C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66354" y="4519731"/>
            <a:ext cx="2158782" cy="8860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31B2B33-5CAB-703B-C0A4-A981582EB252}"/>
              </a:ext>
            </a:extLst>
          </p:cNvPr>
          <p:cNvSpPr txBox="1"/>
          <p:nvPr/>
        </p:nvSpPr>
        <p:spPr>
          <a:xfrm>
            <a:off x="5662539" y="5551538"/>
            <a:ext cx="85585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1100" dirty="0">
                <a:solidFill>
                  <a:srgbClr val="203864"/>
                </a:solidFill>
                <a:latin typeface="Roboto" panose="02000000000000000000" pitchFamily="2" charset="0"/>
              </a:rPr>
              <a:t>AMSED</a:t>
            </a:r>
          </a:p>
          <a:p>
            <a:pPr algn="ctr" fontAlgn="base"/>
            <a:r>
              <a:rPr lang="es-ES" sz="11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rPr>
              <a:t>ESTRASBURGO, FRANCIA</a:t>
            </a:r>
          </a:p>
          <a:p>
            <a:pPr algn="ctr" fontAlgn="base"/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  <a:hlinkClick r:id="rId18"/>
              </a:rPr>
              <a:t>www.amsed.fr </a:t>
            </a:r>
            <a:endParaRPr lang="es-ES" sz="1100" b="0" i="0" dirty="0">
              <a:solidFill>
                <a:srgbClr val="414042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1F4687-D587-65C7-AC09-7F96E55492C1}"/>
              </a:ext>
            </a:extLst>
          </p:cNvPr>
          <p:cNvSpPr txBox="1"/>
          <p:nvPr/>
        </p:nvSpPr>
        <p:spPr>
          <a:xfrm>
            <a:off x="-2994706" y="5494738"/>
            <a:ext cx="85585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1100" b="0" i="0" dirty="0">
                <a:solidFill>
                  <a:srgbClr val="203864"/>
                </a:solidFill>
                <a:effectLst/>
                <a:latin typeface="Roboto" panose="02000000000000000000" pitchFamily="2" charset="0"/>
              </a:rPr>
              <a:t>RESET</a:t>
            </a:r>
          </a:p>
          <a:p>
            <a:pPr algn="ctr" fontAlgn="base"/>
            <a:r>
              <a:rPr lang="es-ES" sz="11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rPr>
              <a:t>CHIPRE</a:t>
            </a:r>
          </a:p>
          <a:p>
            <a:pPr algn="ctr" fontAlgn="base"/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  <a:hlinkClick r:id="rId19"/>
              </a:rPr>
              <a:t>www.resetcy.com  </a:t>
            </a:r>
            <a:endParaRPr lang="es-ES" sz="1100" b="0" i="0" dirty="0">
              <a:solidFill>
                <a:srgbClr val="414042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28" name="Εικόνα 27" descr="Εικόνα που περιέχει γραφικά, κείμενο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B81FDD7D-F391-A994-0CA6-E7E75329E94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502" y="3609276"/>
            <a:ext cx="2687298" cy="812537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62B15278-B3B1-4441-49D1-1E5070FDB05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50" y="1608940"/>
            <a:ext cx="2543175" cy="10382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8487AA3-D374-17D8-7600-1C465748AD4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949707" y="1129701"/>
            <a:ext cx="1971950" cy="22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0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28">
            <a:extLst>
              <a:ext uri="{FF2B5EF4-FFF2-40B4-BE49-F238E27FC236}">
                <a16:creationId xmlns:a16="http://schemas.microsoft.com/office/drawing/2014/main" id="{DCFD1A13-2B88-47B7-AAE9-AD6F3296EE2F}"/>
              </a:ext>
              <a:ext uri="{C183D7F6-B498-43B3-948B-1728B52AA6E4}">
                <adec:decorative xmlns="" xmlns:a16="http://schemas.microsoft.com/office/drawing/2014/main" xmlns:p16="http://schemas.microsoft.com/office/powerpoint/2015/main" xmlns:a14="http://schemas.microsoft.com/office/drawing/2010/main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0">
            <a:extLst>
              <a:ext uri="{FF2B5EF4-FFF2-40B4-BE49-F238E27FC236}">
                <a16:creationId xmlns:a16="http://schemas.microsoft.com/office/drawing/2014/main" id="{F5CE4102-C93A-420A-98A7-5A7DD0C5C5B1}"/>
              </a:ext>
              <a:ext uri="{C183D7F6-B498-43B3-948B-1728B52AA6E4}">
                <adec:decorative xmlns="" xmlns:a16="http://schemas.microsoft.com/office/drawing/2014/main" xmlns:p16="http://schemas.microsoft.com/office/powerpoint/2015/main" xmlns:a14="http://schemas.microsoft.com/office/drawing/2010/main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807C98D1-01AE-4DFA-9C42-DDBEB533C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8" y="3471531"/>
            <a:ext cx="2323213" cy="2323213"/>
          </a:xfrm>
          <a:prstGeom prst="rect">
            <a:avLst/>
          </a:prstGeom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2B4EC7FF-7919-4EE7-8992-C34F2E548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818" y="1708146"/>
            <a:ext cx="3265071" cy="3265071"/>
          </a:xfrm>
          <a:prstGeom prst="rect">
            <a:avLst/>
          </a:prstGeom>
          <a:solidFill>
            <a:srgbClr val="203864"/>
          </a:solidFill>
        </p:spPr>
      </p:pic>
      <p:sp>
        <p:nvSpPr>
          <p:cNvPr id="24" name="Τίτλος 6">
            <a:extLst>
              <a:ext uri="{FF2B5EF4-FFF2-40B4-BE49-F238E27FC236}">
                <a16:creationId xmlns:a16="http://schemas.microsoft.com/office/drawing/2014/main" id="{88F39797-8ECA-4CC0-ADFC-28793E1CA72E}"/>
              </a:ext>
            </a:extLst>
          </p:cNvPr>
          <p:cNvSpPr txBox="1">
            <a:spLocks/>
          </p:cNvSpPr>
          <p:nvPr/>
        </p:nvSpPr>
        <p:spPr>
          <a:xfrm>
            <a:off x="340474" y="2922021"/>
            <a:ext cx="50347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000" kern="1200" dirty="0">
                <a:solidFill>
                  <a:srgbClr val="7030A0"/>
                </a:solidFill>
                <a:latin typeface="Gill Sans Ultra Bold" panose="020B0A02020104020203" pitchFamily="34" charset="0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2800" dirty="0">
                <a:solidFill>
                  <a:srgbClr val="C01E24"/>
                </a:solidFill>
                <a:latin typeface="+mj-lt"/>
              </a:rPr>
              <a:t>¡Enhorabuena!</a:t>
            </a:r>
            <a:br>
              <a:rPr lang="en-US" sz="2800" dirty="0">
                <a:solidFill>
                  <a:srgbClr val="C01E24"/>
                </a:solidFill>
                <a:latin typeface="+mj-lt"/>
              </a:rPr>
            </a:br>
            <a:r>
              <a:rPr lang="en-US" sz="2800" dirty="0">
                <a:solidFill>
                  <a:srgbClr val="C01E24"/>
                </a:solidFill>
                <a:latin typeface="+mj-lt"/>
              </a:rPr>
              <a:t>Ha </a:t>
            </a:r>
            <a:r>
              <a:rPr lang="en-US" sz="2800">
                <a:solidFill>
                  <a:srgbClr val="C01E24"/>
                </a:solidFill>
                <a:latin typeface="+mj-lt"/>
              </a:rPr>
              <a:t>completado la </a:t>
            </a:r>
            <a:r>
              <a:rPr lang="en-GB" sz="2800" dirty="0">
                <a:solidFill>
                  <a:srgbClr val="C01E24"/>
                </a:solidFill>
                <a:latin typeface="+mj-lt"/>
              </a:rPr>
              <a:t>sesión </a:t>
            </a:r>
            <a:r>
              <a:rPr lang="en-GB" sz="2800">
                <a:solidFill>
                  <a:srgbClr val="C01E24"/>
                </a:solidFill>
                <a:latin typeface="+mj-lt"/>
              </a:rPr>
              <a:t>didáctica </a:t>
            </a:r>
            <a:r>
              <a:rPr lang="en-GB" sz="2800" dirty="0">
                <a:solidFill>
                  <a:srgbClr val="C01E24"/>
                </a:solidFill>
                <a:latin typeface="+mj-lt"/>
              </a:rPr>
              <a:t>de este </a:t>
            </a:r>
            <a:r>
              <a:rPr lang="en-US" sz="2800" dirty="0">
                <a:solidFill>
                  <a:srgbClr val="C01E24"/>
                </a:solidFill>
                <a:latin typeface="+mj-lt"/>
              </a:rPr>
              <a:t>módulo.</a:t>
            </a:r>
          </a:p>
        </p:txBody>
      </p:sp>
      <p:pic>
        <p:nvPicPr>
          <p:cNvPr id="2" name="Εικόνα 1" descr="Εικόνα που περιέχει κείμενο, γραμματοσειρά, λογότυπ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25F65A2C-3150-4B5A-D0EF-1CEBF92DC4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7" y="934357"/>
            <a:ext cx="5598661" cy="1438154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  <p:sp>
        <p:nvSpPr>
          <p:cNvPr id="12" name="Ορθογώνιο 10">
            <a:extLst>
              <a:ext uri="{FF2B5EF4-FFF2-40B4-BE49-F238E27FC236}">
                <a16:creationId xmlns:a16="http://schemas.microsoft.com/office/drawing/2014/main" id="{E6A6A2C1-905C-CF21-28C1-3A5CBA4B3EAA}"/>
              </a:ext>
            </a:extLst>
          </p:cNvPr>
          <p:cNvSpPr/>
          <p:nvPr/>
        </p:nvSpPr>
        <p:spPr>
          <a:xfrm>
            <a:off x="3533960" y="6402414"/>
            <a:ext cx="8658040" cy="446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s-ES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5799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E2D38E87-33DB-46E9-933D-FDECBD945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5400" dirty="0"/>
              <a:t>Sesión didáctica:  Contenido</a:t>
            </a:r>
            <a:endParaRPr lang="el-GR" sz="5400" dirty="0"/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3AE1B409-01AB-8B54-F592-C862F4DA85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00FF1A-B048-1782-B343-A99D04F3B146}"/>
              </a:ext>
            </a:extLst>
          </p:cNvPr>
          <p:cNvSpPr txBox="1"/>
          <p:nvPr/>
        </p:nvSpPr>
        <p:spPr>
          <a:xfrm>
            <a:off x="1512006" y="2196661"/>
            <a:ext cx="7276394" cy="471604"/>
          </a:xfrm>
          <a:prstGeom prst="rect">
            <a:avLst/>
          </a:prstGeom>
          <a:solidFill>
            <a:srgbClr val="DDE0E5"/>
          </a:solidFill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1. </a:t>
            </a:r>
            <a:r>
              <a:rPr lang="en-US" sz="2400" dirty="0">
                <a:hlinkClick r:id="rId4" action="ppaction://hlinksldjump"/>
              </a:rPr>
              <a:t>Información general sobre las rutinas de descanso</a:t>
            </a:r>
            <a:endParaRPr lang="el-GR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54F5AA-F28C-4567-C48D-9FB27EBEFD95}"/>
              </a:ext>
            </a:extLst>
          </p:cNvPr>
          <p:cNvSpPr txBox="1"/>
          <p:nvPr/>
        </p:nvSpPr>
        <p:spPr>
          <a:xfrm>
            <a:off x="1488396" y="2798990"/>
            <a:ext cx="7300003" cy="471604"/>
          </a:xfrm>
          <a:prstGeom prst="rect">
            <a:avLst/>
          </a:prstGeom>
          <a:solidFill>
            <a:srgbClr val="DDE0E5"/>
          </a:solidFill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chemeClr val="tx1"/>
                </a:solidFill>
                <a:effectLst/>
              </a:rPr>
              <a:t>2. </a:t>
            </a:r>
            <a:r>
              <a:rPr lang="en-US" sz="2400" dirty="0">
                <a:solidFill>
                  <a:schemeClr val="tx1"/>
                </a:solidFill>
                <a:effectLst/>
                <a:hlinkClick r:id="rId5" action="ppaction://hlinksldjump"/>
              </a:rPr>
              <a:t>Aplicaciones de rutinas de descanso y sus beneficios</a:t>
            </a:r>
            <a:endParaRPr lang="el-GR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E36EF5-3CFD-546C-4EFD-1D524728CCA2}"/>
              </a:ext>
            </a:extLst>
          </p:cNvPr>
          <p:cNvSpPr txBox="1"/>
          <p:nvPr/>
        </p:nvSpPr>
        <p:spPr>
          <a:xfrm>
            <a:off x="1488395" y="3505963"/>
            <a:ext cx="7300003" cy="461665"/>
          </a:xfrm>
          <a:prstGeom prst="rect">
            <a:avLst/>
          </a:prstGeom>
          <a:solidFill>
            <a:srgbClr val="DDE0E5"/>
          </a:solidFill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chemeClr val="tx1"/>
                </a:solidFill>
                <a:effectLst/>
              </a:rPr>
              <a:t>3. </a:t>
            </a:r>
            <a:r>
              <a:rPr lang="en-US" sz="2400" dirty="0">
                <a:solidFill>
                  <a:schemeClr val="tx1"/>
                </a:solidFill>
                <a:effectLst/>
                <a:hlinkClick r:id="rId6" action="ppaction://hlinksldjump"/>
              </a:rPr>
              <a:t>Navegación de Apps para rutinas de descanso</a:t>
            </a:r>
            <a:endParaRPr lang="el-GR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DAB96D-17EF-C387-76E1-75DCB4D858FE}"/>
              </a:ext>
            </a:extLst>
          </p:cNvPr>
          <p:cNvSpPr txBox="1"/>
          <p:nvPr/>
        </p:nvSpPr>
        <p:spPr>
          <a:xfrm>
            <a:off x="1512006" y="4122160"/>
            <a:ext cx="7276392" cy="461665"/>
          </a:xfrm>
          <a:prstGeom prst="rect">
            <a:avLst/>
          </a:prstGeom>
          <a:solidFill>
            <a:srgbClr val="DDE0E5"/>
          </a:solidFill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chemeClr val="tx1"/>
                </a:solidFill>
                <a:effectLst/>
              </a:rPr>
              <a:t>4. </a:t>
            </a:r>
            <a:r>
              <a:rPr lang="en-US" sz="2400" dirty="0">
                <a:solidFill>
                  <a:schemeClr val="tx1"/>
                </a:solidFill>
                <a:effectLst/>
                <a:hlinkClick r:id="rId7" action="ppaction://hlinksldjump"/>
              </a:rPr>
              <a:t>Escenario de la vida real</a:t>
            </a:r>
            <a:endParaRPr lang="el-GR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964583-0395-93E6-73DA-0D2A936468BE}"/>
              </a:ext>
            </a:extLst>
          </p:cNvPr>
          <p:cNvSpPr txBox="1"/>
          <p:nvPr/>
        </p:nvSpPr>
        <p:spPr>
          <a:xfrm>
            <a:off x="1488396" y="4758665"/>
            <a:ext cx="7300001" cy="461665"/>
          </a:xfrm>
          <a:prstGeom prst="rect">
            <a:avLst/>
          </a:prstGeom>
          <a:solidFill>
            <a:srgbClr val="DDE0E5"/>
          </a:solidFill>
        </p:spPr>
        <p:txBody>
          <a:bodyPr wrap="square">
            <a:spAutoFit/>
          </a:bodyPr>
          <a:lstStyle/>
          <a:p>
            <a:pPr lvl="0"/>
            <a:r>
              <a:rPr lang="en-US" sz="2400" b="0" i="0" u="none" dirty="0">
                <a:solidFill>
                  <a:schemeClr val="tx1"/>
                </a:solidFill>
                <a:effectLst/>
              </a:rPr>
              <a:t>5. </a:t>
            </a:r>
            <a:r>
              <a:rPr lang="en-US" sz="2400" dirty="0" smtClean="0">
                <a:solidFill>
                  <a:schemeClr val="tx1"/>
                </a:solidFill>
                <a:effectLst/>
                <a:hlinkClick r:id="rId8" action="ppaction://hlinksldjump"/>
              </a:rPr>
              <a:t>Debate </a:t>
            </a:r>
            <a:r>
              <a:rPr lang="en-US" sz="2400" dirty="0">
                <a:solidFill>
                  <a:schemeClr val="tx1"/>
                </a:solidFill>
                <a:effectLst/>
                <a:hlinkClick r:id="rId8" action="ppaction://hlinksldjump"/>
              </a:rPr>
              <a:t>y evaluación</a:t>
            </a:r>
            <a:endParaRPr lang="el-GR" sz="2400" dirty="0">
              <a:solidFill>
                <a:schemeClr val="tx1"/>
              </a:solidFill>
              <a:effectLst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2" y="6462439"/>
            <a:ext cx="1947055" cy="40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8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>
            <a:extLst>
              <a:ext uri="{FF2B5EF4-FFF2-40B4-BE49-F238E27FC236}">
                <a16:creationId xmlns:a16="http://schemas.microsoft.com/office/drawing/2014/main" id="{70D46B22-84E1-43AA-85C7-DBAEC0E2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32" y="1352412"/>
            <a:ext cx="10515600" cy="618346"/>
          </a:xfrm>
        </p:spPr>
        <p:txBody>
          <a:bodyPr/>
          <a:lstStyle/>
          <a:p>
            <a:r>
              <a:rPr lang="en-US" sz="2200" b="1" dirty="0">
                <a:solidFill>
                  <a:srgbClr val="203864"/>
                </a:solidFill>
              </a:rPr>
              <a:t>Objetivos</a:t>
            </a:r>
            <a:endParaRPr lang="el-GR" dirty="0">
              <a:solidFill>
                <a:srgbClr val="203864"/>
              </a:solidFill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361272D8-C086-4731-B2F4-9D66632A2E33}"/>
              </a:ext>
            </a:extLst>
          </p:cNvPr>
          <p:cNvSpPr/>
          <p:nvPr/>
        </p:nvSpPr>
        <p:spPr>
          <a:xfrm>
            <a:off x="36957" y="348995"/>
            <a:ext cx="489461" cy="6156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Τίτλος 2">
            <a:extLst>
              <a:ext uri="{FF2B5EF4-FFF2-40B4-BE49-F238E27FC236}">
                <a16:creationId xmlns:a16="http://schemas.microsoft.com/office/drawing/2014/main" id="{ACBE9AD0-B2F0-4ADA-8F10-B83476743F9C}"/>
              </a:ext>
            </a:extLst>
          </p:cNvPr>
          <p:cNvSpPr txBox="1">
            <a:spLocks/>
          </p:cNvSpPr>
          <p:nvPr/>
        </p:nvSpPr>
        <p:spPr>
          <a:xfrm>
            <a:off x="526419" y="348996"/>
            <a:ext cx="7931781" cy="61353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200" b="1" kern="1200" dirty="0">
                <a:solidFill>
                  <a:srgbClr val="C01E24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Aplicaciones de salud para rutinas de descanso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5B8BCBD5-6A62-42A1-8BCD-0584908AAE7D}"/>
              </a:ext>
            </a:extLst>
          </p:cNvPr>
          <p:cNvSpPr/>
          <p:nvPr/>
        </p:nvSpPr>
        <p:spPr>
          <a:xfrm>
            <a:off x="117332" y="438863"/>
            <a:ext cx="3273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4</a:t>
            </a:r>
            <a:endParaRPr lang="el-G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+mj-ea"/>
              <a:cs typeface="+mj-cs"/>
            </a:endParaRP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F56DC747-739E-5A0C-94B8-E8F8E974A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032" y="2477019"/>
            <a:ext cx="7888168" cy="339934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Aumentar la concienciación sobre qué es una rutina de descanso y la importancia de una rutina de descanso. </a:t>
            </a:r>
          </a:p>
          <a:p>
            <a:r>
              <a:rPr lang="en-US" dirty="0"/>
              <a:t>Identificar las principales actividades para establecer una rutina de descanso y cómo las aplicaciones de la rutina de descanso pueden contribuir a ello. </a:t>
            </a:r>
          </a:p>
          <a:p>
            <a:r>
              <a:rPr lang="en-US" dirty="0"/>
              <a:t>Comprender los principales conceptos relacionados con las aplicaciones sanitarias y su utilidad para los inmigrantes. </a:t>
            </a:r>
          </a:p>
          <a:p>
            <a:r>
              <a:rPr lang="en-US" dirty="0"/>
              <a:t>Desarrollar habilidades digitales y familiarizarse con el uso de apps de descanso rutinario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A5FDDC-FEEA-E87C-BBAC-30ADB6D42B4E}"/>
              </a:ext>
            </a:extLst>
          </p:cNvPr>
          <p:cNvSpPr txBox="1"/>
          <p:nvPr/>
        </p:nvSpPr>
        <p:spPr>
          <a:xfrm>
            <a:off x="8312134" y="6156715"/>
            <a:ext cx="38798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Fuente: Imagen de </a:t>
            </a:r>
            <a:r>
              <a:rPr lang="en-US" sz="1200" dirty="0" err="1">
                <a:hlinkClick r:id="rId3"/>
              </a:rPr>
              <a:t>nuraghies </a:t>
            </a:r>
            <a:r>
              <a:rPr lang="en-US" sz="1200" dirty="0">
                <a:hlinkClick r:id="rId3"/>
              </a:rPr>
              <a:t>en </a:t>
            </a:r>
            <a:r>
              <a:rPr lang="en-US" sz="1200" dirty="0" err="1">
                <a:hlinkClick r:id="rId3"/>
              </a:rPr>
              <a:t>Freepik</a:t>
            </a:r>
            <a:endParaRPr lang="el-GR" sz="1200" dirty="0"/>
          </a:p>
        </p:txBody>
      </p:sp>
      <p:pic>
        <p:nvPicPr>
          <p:cNvPr id="4" name="Google Shape;479;g2c319d66040_0_178">
            <a:extLst>
              <a:ext uri="{FF2B5EF4-FFF2-40B4-BE49-F238E27FC236}">
                <a16:creationId xmlns:a16="http://schemas.microsoft.com/office/drawing/2014/main" id="{0F349F19-D1BC-364A-3869-67BD1F40BDB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58200" y="2205318"/>
            <a:ext cx="3747247" cy="3875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2" y="6462439"/>
            <a:ext cx="1947055" cy="40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9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>
            <a:extLst>
              <a:ext uri="{FF2B5EF4-FFF2-40B4-BE49-F238E27FC236}">
                <a16:creationId xmlns:a16="http://schemas.microsoft.com/office/drawing/2014/main" id="{70D46B22-84E1-43AA-85C7-DBAEC0E2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32" y="1352412"/>
            <a:ext cx="10515600" cy="618346"/>
          </a:xfrm>
        </p:spPr>
        <p:txBody>
          <a:bodyPr/>
          <a:lstStyle/>
          <a:p>
            <a:r>
              <a:rPr lang="en-US" sz="2200" b="1" dirty="0">
                <a:solidFill>
                  <a:srgbClr val="203864"/>
                </a:solidFill>
              </a:rPr>
              <a:t>Competencias</a:t>
            </a:r>
            <a:endParaRPr lang="el-GR" dirty="0">
              <a:solidFill>
                <a:srgbClr val="203864"/>
              </a:solidFill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361272D8-C086-4731-B2F4-9D66632A2E33}"/>
              </a:ext>
            </a:extLst>
          </p:cNvPr>
          <p:cNvSpPr/>
          <p:nvPr/>
        </p:nvSpPr>
        <p:spPr>
          <a:xfrm>
            <a:off x="36957" y="348995"/>
            <a:ext cx="489461" cy="6156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Τίτλος 2">
            <a:extLst>
              <a:ext uri="{FF2B5EF4-FFF2-40B4-BE49-F238E27FC236}">
                <a16:creationId xmlns:a16="http://schemas.microsoft.com/office/drawing/2014/main" id="{ACBE9AD0-B2F0-4ADA-8F10-B83476743F9C}"/>
              </a:ext>
            </a:extLst>
          </p:cNvPr>
          <p:cNvSpPr txBox="1">
            <a:spLocks/>
          </p:cNvSpPr>
          <p:nvPr/>
        </p:nvSpPr>
        <p:spPr>
          <a:xfrm>
            <a:off x="526419" y="348996"/>
            <a:ext cx="7044275" cy="61353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200" b="1" kern="1200" dirty="0">
                <a:solidFill>
                  <a:srgbClr val="C01E24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Aplicaciones de salud para </a:t>
            </a:r>
            <a:r>
              <a:rPr lang="en-US">
                <a:solidFill>
                  <a:schemeClr val="tx1"/>
                </a:solidFill>
              </a:rPr>
              <a:t>rutinas de descanso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5B8BCBD5-6A62-42A1-8BCD-0584908AAE7D}"/>
              </a:ext>
            </a:extLst>
          </p:cNvPr>
          <p:cNvSpPr/>
          <p:nvPr/>
        </p:nvSpPr>
        <p:spPr>
          <a:xfrm>
            <a:off x="117332" y="438863"/>
            <a:ext cx="4171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j-ea"/>
                <a:cs typeface="+mj-cs"/>
              </a:rPr>
              <a:t>4 </a:t>
            </a:r>
            <a:endParaRPr lang="el-G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+mj-ea"/>
              <a:cs typeface="+mj-cs"/>
            </a:endParaRP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F56DC747-739E-5A0C-94B8-E8F8E974A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2616322"/>
            <a:ext cx="6314063" cy="3389344"/>
          </a:xfrm>
        </p:spPr>
        <p:txBody>
          <a:bodyPr/>
          <a:lstStyle/>
          <a:p>
            <a:r>
              <a:rPr lang="en-US" dirty="0"/>
              <a:t>Definición de lo que es una rutina de descanso y por qué es importante</a:t>
            </a:r>
          </a:p>
          <a:p>
            <a:r>
              <a:rPr lang="en-US" dirty="0"/>
              <a:t>Explicación de cómo las aplicaciones de rutinas de descanso pueden beneficiar el establecimiento de una rutina de sueño y mejorar el sueño en general. </a:t>
            </a:r>
          </a:p>
          <a:p>
            <a:r>
              <a:rPr lang="en-US" dirty="0"/>
              <a:t>Familiarización y capacidad para navegar por diferentes aplicaciones de rutinas de descanso e integrarlas en la vida diaria. </a:t>
            </a:r>
          </a:p>
        </p:txBody>
      </p:sp>
      <p:sp>
        <p:nvSpPr>
          <p:cNvPr id="4" name="Ορθογώνιο 1">
            <a:extLst>
              <a:ext uri="{FF2B5EF4-FFF2-40B4-BE49-F238E27FC236}">
                <a16:creationId xmlns:a16="http://schemas.microsoft.com/office/drawing/2014/main" id="{25F41E1C-EF21-B2B4-9260-D6B18492DDC7}"/>
              </a:ext>
            </a:extLst>
          </p:cNvPr>
          <p:cNvSpPr/>
          <p:nvPr/>
        </p:nvSpPr>
        <p:spPr>
          <a:xfrm>
            <a:off x="3419912" y="6129356"/>
            <a:ext cx="8772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Imagen de </a:t>
            </a:r>
            <a:r>
              <a:rPr lang="en-US" sz="1200" dirty="0" err="1">
                <a:hlinkClick r:id="rId3"/>
              </a:rPr>
              <a:t>vectorjuice </a:t>
            </a:r>
            <a:r>
              <a:rPr lang="en-US" sz="1200" dirty="0">
                <a:hlinkClick r:id="rId3"/>
              </a:rPr>
              <a:t>en </a:t>
            </a:r>
            <a:r>
              <a:rPr lang="en-US" sz="1200" dirty="0" err="1">
                <a:hlinkClick r:id="rId3"/>
              </a:rPr>
              <a:t>Freepik</a:t>
            </a:r>
            <a:endParaRPr lang="en-US" sz="1200" dirty="0"/>
          </a:p>
        </p:txBody>
      </p:sp>
      <p:pic>
        <p:nvPicPr>
          <p:cNvPr id="6" name="Google Shape;190;g2c07f5df07d_0_263">
            <a:extLst>
              <a:ext uri="{FF2B5EF4-FFF2-40B4-BE49-F238E27FC236}">
                <a16:creationId xmlns:a16="http://schemas.microsoft.com/office/drawing/2014/main" id="{1BA0874C-0037-4800-A7CF-5986A96D7D7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9128" t="10193" r="8041" b="10723"/>
          <a:stretch/>
        </p:blipFill>
        <p:spPr>
          <a:xfrm>
            <a:off x="7570694" y="1842247"/>
            <a:ext cx="4621306" cy="416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2" y="6462439"/>
            <a:ext cx="1947055" cy="40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5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mbition abstract concept">
            <a:extLst>
              <a:ext uri="{FF2B5EF4-FFF2-40B4-BE49-F238E27FC236}">
                <a16:creationId xmlns:a16="http://schemas.microsoft.com/office/drawing/2014/main" id="{09E34C2F-40B3-A734-3980-E92111B84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162" y="1079999"/>
            <a:ext cx="5517062" cy="534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503588-C6EB-0D7B-849C-62EBB00AFE0D}"/>
              </a:ext>
            </a:extLst>
          </p:cNvPr>
          <p:cNvSpPr txBox="1"/>
          <p:nvPr/>
        </p:nvSpPr>
        <p:spPr>
          <a:xfrm>
            <a:off x="5419175" y="6181455"/>
            <a:ext cx="6099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Diseñado por </a:t>
            </a:r>
            <a:r>
              <a:rPr lang="en-US" sz="1200" dirty="0" err="1">
                <a:hlinkClick r:id="rId4"/>
              </a:rPr>
              <a:t>Freepik</a:t>
            </a:r>
            <a:endParaRPr lang="el-GR" sz="1200" dirty="0"/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sz="2000" dirty="0">
                <a:solidFill>
                  <a:srgbClr val="C01E24"/>
                </a:solidFill>
              </a:rPr>
              <a:t>4.1.1</a:t>
            </a:r>
            <a:r>
              <a:rPr lang="en-US" altLang="el-GR" dirty="0"/>
              <a:t/>
            </a:r>
            <a:br>
              <a:rPr lang="en-US" altLang="el-GR" dirty="0"/>
            </a:br>
            <a:r>
              <a:rPr lang="en-US" dirty="0">
                <a:solidFill>
                  <a:srgbClr val="C01E24"/>
                </a:solidFill>
              </a:rPr>
              <a:t>Información general sobre las rutinas de descanso</a:t>
            </a:r>
            <a:endParaRPr lang="el-GR" dirty="0">
              <a:solidFill>
                <a:srgbClr val="C01E24"/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rgbClr val="203864"/>
                </a:solidFill>
                <a:sym typeface="Arial" panose="020B0604020202020204" pitchFamily="34" charset="0"/>
              </a:rPr>
              <a:t>Objetivos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A5AE911-E515-48E3-AB8B-121C68B77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239" y="2849843"/>
            <a:ext cx="5866709" cy="3470112"/>
          </a:xfrm>
        </p:spPr>
        <p:txBody>
          <a:bodyPr>
            <a:normAutofit/>
          </a:bodyPr>
          <a:lstStyle/>
          <a:p>
            <a:r>
              <a:rPr lang="en-US" sz="2400" dirty="0"/>
              <a:t>Adquirir conocimientos generales sobre las rutinas de descanso.</a:t>
            </a:r>
          </a:p>
          <a:p>
            <a:pPr lvl="0"/>
            <a:r>
              <a:rPr lang="en-US" sz="2400" dirty="0"/>
              <a:t>Comprender la importancia de tener una rutina de descanso</a:t>
            </a:r>
            <a:r>
              <a:rPr lang="el-GR" sz="2400" dirty="0"/>
              <a:t>.</a:t>
            </a:r>
            <a:endParaRPr lang="en-US" sz="2400" dirty="0"/>
          </a:p>
          <a:p>
            <a:pPr lvl="0"/>
            <a:r>
              <a:rPr lang="en-US" sz="2400" dirty="0"/>
              <a:t>Conocer las dificultades para dormir.</a:t>
            </a:r>
          </a:p>
          <a:p>
            <a:pPr marL="0">
              <a:lnSpc>
                <a:spcPct val="120000"/>
              </a:lnSpc>
              <a:spcBef>
                <a:spcPts val="600"/>
              </a:spcBef>
              <a:buNone/>
            </a:pPr>
            <a:endParaRPr lang="el-GR" sz="20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2" y="6462439"/>
            <a:ext cx="1947055" cy="40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2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99" y="1566109"/>
            <a:ext cx="11059692" cy="605096"/>
          </a:xfrm>
        </p:spPr>
        <p:txBody>
          <a:bodyPr/>
          <a:lstStyle/>
          <a:p>
            <a:r>
              <a:rPr lang="it-IT" dirty="0"/>
              <a:t>Definición de rutina de descanso</a:t>
            </a:r>
          </a:p>
        </p:txBody>
      </p:sp>
      <p:sp>
        <p:nvSpPr>
          <p:cNvPr id="8" name="Ορθογώνιο 1">
            <a:extLst>
              <a:ext uri="{FF2B5EF4-FFF2-40B4-BE49-F238E27FC236}">
                <a16:creationId xmlns:a16="http://schemas.microsoft.com/office/drawing/2014/main" id="{745F50B6-E9CC-AE78-9C4E-00C0E355DDE0}"/>
              </a:ext>
            </a:extLst>
          </p:cNvPr>
          <p:cNvSpPr/>
          <p:nvPr/>
        </p:nvSpPr>
        <p:spPr>
          <a:xfrm>
            <a:off x="9752970" y="6394648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Fuente | </a:t>
            </a:r>
            <a:r>
              <a:rPr lang="en-US" sz="1200" dirty="0">
                <a:hlinkClick r:id="rId4"/>
              </a:rPr>
              <a:t>Licencia Pixabay</a:t>
            </a:r>
            <a:endParaRPr lang="en-US" sz="1200" dirty="0"/>
          </a:p>
        </p:txBody>
      </p:sp>
      <p:sp>
        <p:nvSpPr>
          <p:cNvPr id="4" name="Θέση κειμένου 4">
            <a:extLst>
              <a:ext uri="{FF2B5EF4-FFF2-40B4-BE49-F238E27FC236}">
                <a16:creationId xmlns:a16="http://schemas.microsoft.com/office/drawing/2014/main" id="{8D41897E-C6A8-8C77-901E-76DA8426B718}"/>
              </a:ext>
            </a:extLst>
          </p:cNvPr>
          <p:cNvSpPr txBox="1">
            <a:spLocks/>
          </p:cNvSpPr>
          <p:nvPr/>
        </p:nvSpPr>
        <p:spPr>
          <a:xfrm>
            <a:off x="558000" y="2183097"/>
            <a:ext cx="7555853" cy="441447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ct val="120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dirty="0">
              <a:solidFill>
                <a:srgbClr val="203864"/>
              </a:solidFill>
              <a:sym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r>
              <a:rPr lang="en-US" sz="2600" dirty="0">
                <a:sym typeface="Arial" panose="020B0604020202020204" pitchFamily="34" charset="0"/>
              </a:rPr>
              <a:t>Una rutina de descanso o más comúnmente conocida como rutina para dormir es la serie de actividades que seguimos una o media hora antes de irnos a la cama, por ejemplo, apagar las luces, apagar las pantallas, tener una hora concreta para irse a la cama cada día, preparar la cama para dormir, leer un libro, etc.</a:t>
            </a:r>
          </a:p>
          <a:p>
            <a:endParaRPr lang="en-US" sz="2200" dirty="0">
              <a:solidFill>
                <a:srgbClr val="203864"/>
              </a:solidFill>
              <a:sym typeface="Arial" panose="020B0604020202020204" pitchFamily="34" charset="0"/>
            </a:endParaRPr>
          </a:p>
          <a:p>
            <a:endParaRPr lang="en-US" sz="2200" dirty="0">
              <a:solidFill>
                <a:srgbClr val="203864"/>
              </a:solidFill>
              <a:sym typeface="Arial" panose="020B0604020202020204" pitchFamily="34" charset="0"/>
            </a:endParaRPr>
          </a:p>
          <a:p>
            <a:pPr algn="r"/>
            <a:r>
              <a:rPr lang="en-US" sz="2200" dirty="0">
                <a:solidFill>
                  <a:srgbClr val="203864"/>
                </a:solidFill>
                <a:sym typeface="Arial" panose="020B0604020202020204" pitchFamily="34" charset="0"/>
              </a:rPr>
              <a:t>(</a:t>
            </a:r>
            <a:r>
              <a:rPr lang="en-US" sz="2200" i="1" dirty="0">
                <a:solidFill>
                  <a:srgbClr val="203864"/>
                </a:solidFill>
                <a:sym typeface="Arial" panose="020B0604020202020204" pitchFamily="34" charset="0"/>
              </a:rPr>
              <a:t>Fundación Dormir, 2023)</a:t>
            </a:r>
            <a:endParaRPr lang="en-US" sz="2200" dirty="0">
              <a:solidFill>
                <a:srgbClr val="203864"/>
              </a:solidFill>
              <a:sym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7630DB-B053-B1F2-FEA2-346A6CDB49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975" y="2166700"/>
            <a:ext cx="3391238" cy="3611301"/>
          </a:xfrm>
          <a:prstGeom prst="rect">
            <a:avLst/>
          </a:prstGeom>
        </p:spPr>
      </p:pic>
      <p:sp>
        <p:nvSpPr>
          <p:cNvPr id="11" name="Ορθογώνιο 7">
            <a:extLst>
              <a:ext uri="{FF2B5EF4-FFF2-40B4-BE49-F238E27FC236}">
                <a16:creationId xmlns:a16="http://schemas.microsoft.com/office/drawing/2014/main" id="{4C6B3A13-5A1C-B563-9208-CC31A1E8EEC6}"/>
              </a:ext>
            </a:extLst>
          </p:cNvPr>
          <p:cNvSpPr/>
          <p:nvPr/>
        </p:nvSpPr>
        <p:spPr>
          <a:xfrm>
            <a:off x="7890933" y="-3933"/>
            <a:ext cx="4299808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4.1.1 Información general sobre las rutinas de descanso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0394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 qué son importantes las rutinas de sueño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7329958" cy="467522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Pone en hora nuestro reloj "biológico</a:t>
            </a:r>
          </a:p>
          <a:p>
            <a:pPr>
              <a:lnSpc>
                <a:spcPct val="120000"/>
              </a:lnSpc>
            </a:pPr>
            <a:r>
              <a:rPr lang="en-US" dirty="0"/>
              <a:t>Reduce el estrés</a:t>
            </a:r>
          </a:p>
          <a:p>
            <a:pPr>
              <a:lnSpc>
                <a:spcPct val="120000"/>
              </a:lnSpc>
            </a:pPr>
            <a:r>
              <a:rPr lang="en-US" dirty="0"/>
              <a:t>Mejora el estado de ánimo</a:t>
            </a:r>
          </a:p>
          <a:p>
            <a:pPr>
              <a:lnSpc>
                <a:spcPct val="120000"/>
              </a:lnSpc>
            </a:pPr>
            <a:r>
              <a:rPr lang="en-US" dirty="0"/>
              <a:t>Mantiene un peso saludable  </a:t>
            </a:r>
          </a:p>
          <a:p>
            <a:pPr>
              <a:lnSpc>
                <a:spcPct val="120000"/>
              </a:lnSpc>
            </a:pPr>
            <a:r>
              <a:rPr lang="en-US" dirty="0"/>
              <a:t>Enfermarse con menos frecuencia</a:t>
            </a:r>
            <a:endParaRPr lang="el-GR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sym typeface="Arial" panose="020B0604020202020204" pitchFamily="34" charset="0"/>
              </a:rPr>
              <a:t>(</a:t>
            </a:r>
            <a:r>
              <a:rPr lang="en-US" sz="2000" b="0" i="1" dirty="0">
                <a:sym typeface="Arial" panose="020B0604020202020204" pitchFamily="34" charset="0"/>
              </a:rPr>
              <a:t>Oficina de Prevención de Enfermedades 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1" dirty="0">
                <a:sym typeface="Arial" panose="020B0604020202020204" pitchFamily="34" charset="0"/>
              </a:rPr>
              <a:t>y Promoción de la Salud, 2023</a:t>
            </a:r>
            <a:r>
              <a:rPr lang="en-US" b="0" i="1" dirty="0">
                <a:sym typeface="Arial" panose="020B0604020202020204" pitchFamily="34" charset="0"/>
              </a:rPr>
              <a:t>)</a:t>
            </a:r>
            <a:endParaRPr lang="en-US" b="0" dirty="0">
              <a:sym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000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3" name="Ορθογώνιο 1">
            <a:extLst>
              <a:ext uri="{FF2B5EF4-FFF2-40B4-BE49-F238E27FC236}">
                <a16:creationId xmlns:a16="http://schemas.microsoft.com/office/drawing/2014/main" id="{BDB418BB-C2BE-2365-EDB0-575BC5E71670}"/>
              </a:ext>
            </a:extLst>
          </p:cNvPr>
          <p:cNvSpPr/>
          <p:nvPr/>
        </p:nvSpPr>
        <p:spPr>
          <a:xfrm>
            <a:off x="9780282" y="6042956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Fuente</a:t>
            </a:r>
            <a:r>
              <a:rPr lang="en-US" sz="1200" dirty="0"/>
              <a:t> | </a:t>
            </a:r>
            <a:r>
              <a:rPr lang="en-US" sz="1200" dirty="0">
                <a:hlinkClick r:id="rId4"/>
              </a:rPr>
              <a:t>Licencia Pixabay</a:t>
            </a:r>
            <a:endParaRPr lang="en-US" sz="120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EF15E7FA-995C-AA4B-3068-74B3E963C6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057" t="17568" r="16525" b="2448"/>
          <a:stretch/>
        </p:blipFill>
        <p:spPr>
          <a:xfrm>
            <a:off x="8391646" y="1777580"/>
            <a:ext cx="3800354" cy="4140308"/>
          </a:xfrm>
          <a:prstGeom prst="rect">
            <a:avLst/>
          </a:prstGeom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4623BB27-4EDD-EB43-821F-86F9DE3AFE51}"/>
              </a:ext>
            </a:extLst>
          </p:cNvPr>
          <p:cNvSpPr/>
          <p:nvPr/>
        </p:nvSpPr>
        <p:spPr>
          <a:xfrm>
            <a:off x="7890933" y="-3933"/>
            <a:ext cx="4299808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4.1.1 Información general sobre las rutinas de descanso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8450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ETA4 1 Health Apps for Rest Routines TEACHING SESSION"/>
  <p:tag name="ISPRING_PLAYERS_CUSTOMIZATION_2" val="UEsDBBQAAgAIAKl+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Uq6hY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FSrqFg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VKuoWHRJNR88BAAADBUAACcAAAB1bml2ZXJzYWwvZmxhc2hfcHVibGlzaGluZ19zZXR0aW5ncy54bWztWN1y2jgUvucpNN7pZTFpkk3KGDJZMBOmBFLs7jbT6WSELbA2suRaMpRe9Wn6YH2SPbLAgUBakw3T7WwvMsRH53zn6Ds/0sg5+xgzNCWppII3rINqzUKEByKkfNKw3vid56cWkgrzEDPBScPiwkJnzYqTZCNGZeQRpUBVIoDhsp6ohhUpldRtezabValMUr0qWKYAX1YDEdtJSiThiqR2wvAcftQ8IdJaIJQAgL9Y8IVZs1JByDFIlyLMGEE0hMg51ZvCrMOwjCzbqI1wcDtJRcbDlmAiRelk1LB+a7ntg/bhUsdAtWlMuOZENkGoxaqOw5DqKDDz6CeCIkInEYR7cmShGQ1V1LAOay80DKjbmzA5uNk71jAtASRwtcCPicIhVth8GoeKfFRyKTCicM5xTAMfVpAmoGG1/Ruv1227N/2B73o3F/5lz8Swg5HvvvV3MPK7fs/dRb8s/MX1lTvsdfuvbvzBoOd3r+6sgNE1Qhx7nTEHmBVZGpCCMEdFWTzimDIo0ns0SqKgzBlOJ8QXHQpZHGMmiYX+TsjkdYYZVXPohhp0wy0hyblMSKCGOm0NS6UZse7gDCAEBrksauL4ZVETJ6drW7eN97ttbY3SwUrhIILiAVkemmOvipZqVPcRDhSdQmWSe5scZ4x5WZKIVDV10LnvVWERwwMwzljwNeb0NxoJFhZ8kXhEwj6OyUrLebeUd0DzwEJjyDEDJgcJ4cjDHNqcKmA3KABkNpKKqry9Owvt85RihgAP5hBBl94G20GEU7mW1CKxureC5ru+UES+N2wb0YOqHqPgRZdWKf2/RMZCNBcZYvQW7ASCysti+C8iaLW/0TgVcS6FEaSQzN1MKZmR8KyMo2twEWdgCfMuYUQZDx8y+gmNyFikgEvwFKYjyKk0+NWdgBMs5R0oXsb4zHRtt9923z7TG8ThFPNgR3AoVxInai/4eI64UEs7oCPAmSR5UkIa5mtl9lZ9fBqKjoE8P1E21vAljTOGnxK+IGQFeo8p34+XXRL/3QhKu43wNG903bw5NLQ4hZQYTFgIYNpRvpiwJQADzJHgbI5wAAeW1GNjSkUmQWIGhIGWj4/Q2EOZ5l8TmMzgMQ1JWgqydvDi8Oj495PTl/Wq/fXzl+ffNFoc5VcMa3fmLG89eFcoZ3XvxvAdo2/cGzZsOyKNdaGGG06334VKmHf7vjs8b/ndP7v+9RaAnL3NM8ux9Xm6/XjNLxn/1dPVc8+HrQs0dL03Pd+rl6movoDmVUEENTnW9+9SNjofpTqgnFp/UEZr8KqM1tCc+Vcr532pEGCGT8xMginOaEyhkn6KjizVHI9q5p+jIf/1fdd09H4a8lHV8f8YhL9o/zHlvtcD6MmIX2fOcy+7fwx67V8T40cxaL6KJ561Nx3H3vp6pldiymkMtOpLb/Hk1jw+qjn29qVKBdDWXzCblX8AUEsDBBQAAgAIAFSrqFg3i4dqewMAAKwMAAAhAAAAdW5pdmVyc2FsL2ZsYXNoX3NraW5fc2V0dGluZ3MueG1slVdtb9s2EP6eX2F4wLB+iVcnnRtMEeDYHlA0a4MlyHfaOttEKFIgT07973cUKYm0pcqNECC8ex7yXh4ekcS8cTk6gDZcyfvxdJxejUbJptQaJL5AXgiGMJIsh/vxE5MIgpvRH78L/Dv9MJ44sBJKPwMilztjLbVtxLP78bpEVPJ6o4gr8VoqnTMxTn/7p/pJJhVyiKUowEs5W7aB9phP088Py4so/ozbh9lycddH2Ki8YPL4qHbqes02bzutSpnZ0G7s10fbHwvQgsu3wYiovPgFIY9iWn1cTVfTyyiFBmPAhnS3nE/nfw2yBFuDaLKf3X6+nV/IaY/6eWNOaAduOFa02XR2M7vtoxVsB3GRF6vlx+VNP17S7nFXfhqXIyD8wMHM6RocQf/S5qooi1/RSKHVzhb0hDOz3yBHKJbR9SPC8s5+gwSbkD1oUJBG8IzaoHTmpPin/frAfbX0f4ZDIrF3WyvxZJtwMj2sQtYCUtQlJJN65Xxmr96/l0iXCdItE4YAoakFPVGGT6w0Eaw1tsD/4J3LLER5Swt5VaLMYeEiDpGxoyUsFg/VaAmxjS2IUcPBG12uJ8YW+Y0qe4YMjC3y2TbsuxTHM/ipx3FqSTww38+gAT76qAPkBslomfmt61XttUc92ptugrO9ocbkKoO0ktYLz8F2LplUNhfT5CyoRLID3zGkV+pfi1sfq2xMMjlxeLV1aytBjgK6JLdRpTYUDLlf4+Q7PI7iHg8zx0fYYo2OjW1X7IsRiqFaXw0Wuz6kKZxbj5AelPtxzvQb6BelhBmPPI8uIRXdPc3nDDuy6UEF/UVuVcCpzu4jSYVgLgUrdxEvhTNEttnnFFNfCk1NXWu7O5j4Y7taK8t8DXpFiuBQSzK2Odye7/aCfvGVwztkMaHH6Zi4p+0k443iA4OXADC92df3wS2cJy8FcgEHEN4bGKqE+zJLDOm/K18rr1iUgeUiRfop1ColGqGRo4PwSnF1M5xneMYjW5sqs2im1CO+HSrR0K8HpRVreLozeClFO5O/q4TUrKierET1jEyjP7ld++TZAeaS59UMIgc2ounyOI5QqvBlqZx1wGf2NgT7dDWbNRl2ePoodtKm0y5K5Tkdsy90P9OtBghHbGW8Ch6Br3BcK6azbw0kehU63I5NOdLDWU1smvV5gckkMLnmNG2gv+m/lPR/UEsDBBQAAgAIAFSrqFimr1YjNgQAAJYUAAAmAAAAdW5pdmVyc2FsL2h0bWxfcHVibGlzaGluZ19zZXR0aW5ncy54bWztWN1u2kgUvucpRl71sjhp2k2KDFEWjIJKgGJ3t9FqFY3tAc9mPOP1jKH0ap+mD7ZPsmc84EAgqYlCV5H2IiI+Puc7Z77zN7Jz/iVhaEYySQVvWsf1IwsRHoqI8mnT+uR3X59ZSCrMI8wEJ02LCwudt2pOmgeMytgjSoGqRADDZSNVTStWKm3Y9nw+r1OZZvqtYLkCfFkPRWKnGZGEK5LZKcML+FGLlEhriVABAP4SwZdmrVoNIccgXYkoZwTRCCLnVB8Ks0uVMMs2WgEOb6eZyHnUFkxkKJsGTeuntts57pysdAxShyaEa0pkC4RarBo4iqgOAjOPfiUoJnQaQ7Snby00p5GKm9bJ0RsNA+r2NkwBbo6ONUxbAAdcLfETonCEFTaPxqEiX5RcCYwoWnCc0NCHN0ifv2l1/Buv3+u4N4Oh73o3l/5V38Swh5Hvfvb3MPJ7ft/dR78q/OX1yB33e4MPN/5w2Pd7ozsrYHSDEMfeZMwBZkWehaQkzFFxngQcUwY1eo9GSRRUOcPZlPiiSyGLE8wksdCfKZl+zDGjagHNcATNcEtIeiFTEqqxTlvTUllOrDs4AwiBQS7Lmnj3vqyJ07ONo9vG+92xdkbpYKVwGEPxgKwIzbHXRSs1qtsIh4rOoDLJvUNOcsa8PE1Fplo66ML3urCM4QEYZyL4BnP6GQWCRSVfJAlINMAJ5G/U5RaaQFIZUDdMCUce5tDWVAGdYWkh80Aqqop27i61LzKKGYKWhblD0JW3RW8Y40xuZLHMpG6msPX7QCgi/zD0GtGDqh6j4EXXUiX930TOIrQQOWL0FuwEglLLE/gvJmi9odEkE0khZVgqJAs3M0rmJDqv4ugaXCQ5WMJ8SxlRxsNfOf2KAjIRGeASPINpCHIqDX59L+AUS3kHilcxvjJt2ht03M+v9AFxNMM83BMc6pMkqToIPl4gLtTKDugIcS5JkZSIRsW7KmerPz0NZYtAnp8pGxv4kiY5w88JXxKyBn3AlB/Gyz6J/24Eld3GeFY0um7eAhpanEJKDCa8CGEQUr4cqRUAQ8yR4GyBcAgbSuqxMaMilyAxA8JAy6dHaOyhTIunKVx+wGMWkawS5NHxm5O3734+PXvfqNv//P3t9aNGy909Yli7M8u7/eDloJrVvSvCd4weuShs2XZFluhCjbac7r78VDDvDXx3fNH2e7/2/OsdAAV72zvLsfUC3b1Pi1vFvXUa/Hf71HMvxu1LNHa9T33fa1SpoYGAdlVhDFU40VfsSjY6A5VqvpraYFhFa/ihitbYbPnR2oavFAJM7amZQjC3GU0o1M6L6MFK7fCk9n0ZLbjzSksf7UHTtYdpwSfVwwsedv8z/aNqWu5aLMgjCdVGP2jDPBvpm6x57lXvl2G/c1D6aDX+XkTNPi995qn8RrPxUcaxd37+qoF881tiq/YvUEsDBBQAAgAIAFSrqFgmD37osAEAAG8GAAAfAAAAdW5pdmVyc2FsL2h0bWxfc2tpbl9zZXR0aW5ncy5qc42UwU/CMBTG7/wVZF4NkYEOvIHDxMSDidyMh248xkLX17QFRcP/7joUuu4NWS/0y4/v9b2t33enWz5BGnTvu9/V72r/Ut9XGljNqA1c13XeohdWDzTPFzDPC+C5gMBDthZZMq7hqO9PCOUciMo12b1aX+0YBng0c0RJiYrw1RS4JcAPCvykxK+/f3ecxg5NOaNONsag6KUoDAjTE6gKVjHB1WP1uD16MG5B/YMuWQo109twNI1byZPjcBrFD2OXS7GQTOyeMcNewtJ1pnAjFr/1B3a59GonQZUvfd1WlufaPBko/MKz/iyche2kVKA1/NYdx5NwckfCnCXA3Yai4Wg4OYPWjJsD9ehtrnPzR0dhNIiGLi1ZBo0pPczifjyoY6L0akyzUfzAGfg0bc1IznagLrFCuZEXvECpMLMTaaKRXSTKkS1ykR24eGwXydnDWtu2b6NKjV6CanH8Km7scpnGMGrXDL1rtiKuctGWL1Q2eJohL7f2qj5TucApUVAiEoXl2aCqncb4UWP3b2XfTK1BzRF5GaDdgBnD0lVRBkp5/Hc3GMiTphf35MX7vrP/AVBLAwQUAAIACABUq6hYFQaV5GsAAABvAAAAHAAAAHVuaXZlcnNhbC9sb2NhbF9zZXR0aW5ncy54bWwNyrEKwkAMANC9XxEySB3Uugn2rpujCK0fENogB7mk9ELRv/e2N7x++GaBnbeSTANezx0C62xL0k/A9/Q43RCKky4kphxQDWGITS82k4zsXmOBVejH28S5wvlJuc4XqbOkAu1B/B6PeInNH1BLAwQUAAIACABVq6hYwhuumWgSAAD3TQAAFwAAAHVuaXZlcnNhbC91bml2ZXJzYWwucG5n7Zx7WFNXtsBxbHV81TrO1KKVtNXqtbXGikghkLQWsegoU20FH0nEF9W0oMYkQB6n33QKVq2paMUHIXdERQskWI0B8qpSjUpNqjwigeSoKRwgnESIJJycJGcOIViwnf/m3u+7t4cPPrJ39m/ttddae+21+Q758m8rl04YO3VsWFjYhKT3E1aFhY1qDAt75rM/jsJ7WIbsI/ivEexVSxeHyQwvdeCNZ9LfXfFuWNgF8Thf2rN4e8zO99eyw8Keq+n/GaHPPLclLGzFgaSEdz/MYnRZwFIYebcNQZzV2x8tnqTuOHvlpEP7KHHqoX9+Gh7e5Rg36RP1X8ft2vanT1+SjN2xZ1bsC5EvJtxaWc/9+stzk0pOHe57I2Hkwwja6DUXvmtbf/P8bPE3sxUMcha7kWFXmZpKvqVyLpC0qC+aHBb8+t60JXVk8NVnpo3/C68eFeUqQMwPFsxMyu//7ph2l9+rBFAlGfCbAH/PGbKwo1Ue6JTPjM+GsGchbAyETTjviSsbEdQWhTUiwOsMOJwMbd81MkPEpt9l8wLgzgDp0PyBMfOd+BAzfUe+dh2ETRpTMzU4s8tq95TItYfmJXleG88Kdv0YWZa0o2CQMlbMOk+/WjEqOE1czYnT3CfoeFa++fcDyePLhA62lI/Ul1B7exrXZ2rUSNvJfOrLkkihwR1jS0nHtP9ImxB0ZzacBh+W+n4u9fjqaP66AjKA1P77kS1Nu3tXZCeRDhjCdbHoMD/kkMMbg42sdblRSc7XQmom11bM6tCEIvT+9vDGmZqCEBX3Jr4eT35IfMnW1MNFJWTBg3FkWu9qWm+PBkQ1zscjaY9GkklYn54s190K2aFuQVmS8U46DW0qcPYddGYhRzORo7Vau0pr73FFRA5Y4dGl8ay7o3XsEnO4wfCZ20YL2ORUrYY7Ssk2mbPhPFF7nvahS7Zg2OjIs0LFgy5RFt9erpwnr9r6i9qnJ4pARAIinfp3rOB5973wegYkixpcZGl8WdKqQTep3RVcx17k4RTdf20/R/PV0ARI/+y1JgdfYn/KcKyJLCnaAs3ThZM7ppmcPoNTLehcLc1B9uv69teakqGuIpYBmyxj6Dgy1VMg8HgpsAe5nZUEVoo8PMDTmiJqTWGI7EqRvaeXhrloAKJgoooUk++m1HezNUr567khv/bxGXLSVPtkad8PtUbfj0b1VKNBwlJCoAiFC8SAzyZnUCR2BxPoKuwuvQgwhy3yQJV3m/p05ieQ7BLTd40pQC6Q0AvypmTscbKuOtAp/PWEOn+zTtiv8zRJpPeOWPRYInKnA+7WaJEtmiHCF/S4NQ/oywM7akiBR7VSf5OULgo0NOnIaQOu2Mjgp6LBsI4GXNH52pvez2l9nxeQfFdIAiTgxAIpEj1Upf8NM+sCdl0AQxNxfQ+KnB6Rs5WvhfgMTgSTzjb0PT1FA9PfUKDzoUzQW1/CFD2YrPP11JHQqgKsezaw7G50GuQrYgsMrhhTeiol3dfZBQ7bfQ8LRB2tNSTESCZ5H2EzO0bWx5ik2NUpDKvAdbt2uBndhzGXcYNoNeNuNKDztWHbQ0GXrchTkFASdTcyITsJ9ElUjYP7phy3fS9uQ1Lhb++kXtEEFugCRVLqfbqfbxotV1pz7D1DVHT6X2qkYojRPtI8LVO9C3HSSWqqp8pIL/Kjf8qNCspsC2+sv1HhjqNLUD3RR/T9nvra1+YqSNgNQIR0iP0trSyxv4vsyywwKmOZeiRHxkDzujpbaEd/OaTPJnZUuCfTenVqX4AkcCv034JeOWaqJWG0TGAJhLhYC7ZIQKwT4dl9EUrQFej+SN/gYpbr5VAgPoK5HPuRmZkCBS48OWtzo6KW5Soix/p1eNqoZQb8QLSc8rym+dgRq4aTqCmFwHL0LZhl0XA3xGMNOb4cB1YmlodO4PvCbamri7ekokwASWH4vYxRp3gqd8tN7rQqgy0yR9PLpPoNL3IYFJI0Q4qpME86I9BWyxT1FkHsDCfH3sk2yJVpsFqEZet6AF8nxSTV62FFs4lt71xZVSqH3HyL1SkQ8B2+HMz4MAWATWA2VgoklssM/s1DCpQdj3t901nikXdS7BaZBgjEaYWC6/LItyUUm0Ff4uqucsRRTRadsdyEFKL69LcpxffCxxld4hpzeJ8hlcuXl4KegD/DotP7bXVVboEhW2B1+SIgWx2yLp/SxygpZWOpQ6qjqRopjqoN8hKUospw7ooAHbkUySG7wADb1kNeNmxzlQxMdS+WV2hh8guZRst2sc4IK1CZtgi1O0hSg0JJc4XftcIK7tMeWafaDHefaJ7+MSSTNYvT4kyFLKdc5WQJDX5bs3ijWujoqKTz0EliDy5a5ehGmvlxVKqEZYRaGCrAWQcv3XxZFesRDymbzt/xVnDtcUCiLDIWP7nMpXYHX2msAgSJCr2uBMbFcTzNm1OYRjg+giR1YIV6Wr1YJPhV+N3Ga7PpXNGfbf4oZYRckxPoPhH5tiWxxGXvj50SqLfOJv6bureBCqmx7ECgGzlhjFIaafLpSrGRpaTcMKB0ywpub2+LTr9LxXbswaA4Wm5PSxqPD7t9tISnLeHNyVWwS0z+n/ZEzbfkqN2diJ6Fh9ZiSzWm+slgc7XYLNuc7hgIaVZ4xMmQk6OiY1mjm6vcbr4kAtCtFzON2QI+PD4d14EkZRnQIn16mQrAUCOLx3GQlr84EMjH0vE4lqen1kWnPK3BgrL4ZKKP6CP6fqPPCVWcnZgBekC/pwCz9l6xD00X/fVp3wxadvDm4JO4hEM3nCmikdqt02WHas5fvWkVoWzHusPUzyRsocHTUAXMHVI1U/wP0rH21q+k6Be1mYbl3jZ7IcSWyQ3oR0/OhMAr+OXQ+J+8BlvlaTAEBKDeEc5OUFV0cagR3IgRYJB+smbZvqoFnDmG4ef+WZRo/99ttx/PUyjxW2prnTRwu9YkyyGbgJ7DUrVApBm6N3LkeEVQIPp5KX4Bx+/IOlGDDtECaM9xo6Ctx4waftqDFtZli0vtVmMGs66BlWJhYgqqh+S3AbsRX87QYubIeBbmALE8nsMaKzZWcjlweaRaaFcK0drZ1O7l8lHno61990qZcpmQhuIHpJzjOZEG00O7py9xPn7am9Dil5nphbEmXx3gNpKZFMkV+D2SN1keW9wMI5E3hD8X07o7kUir5Xqlywd762Ckrmqy4wDDI5eKM+Wg1dmoEsLpC1V0Nh9DafZsf0CmcnFAGU3szFPg5STH8QhN/GZoacB0VnATT8s5enP4UcN0Vnp9jgAe/yH2kBkoTXGyc0tdfYu2SCZ1tkziUamWUd9FZkgM7PQjFKcQM/uhQrxMMyN97oDSJMtVuDhWJg+tNtqaez3iTECLUnoceQqXETqwU+mp9sanLHvq4KbwGJJD7eMTU+Qg73pJ5BbJiM7x25SvdC36u0WmsjRwIqSsTCMY+x5eL2RC8Rk2E5Jj+J7Dh0VhlJGmcI2MoXJuYOcq9JBTrgMEImdzFs++qMwSCKdrLg8r/M7gXj5geMSh7dOshFyGP3KmyQzteyKkzEzLdXnpiM4d41Ukm4HlYdb5e5mwQp/BK5e85XAXTwsKxlCwWghD1S5jxwY+6FcsH1qhfbCgTKK6jUsDPCZ+hyDwaVbsjDr/9G0eCSuDd9kSO8Nks2yB9HOt4AV3hq3J5uRgZhVn2nWDZLfHBNKoxWY/qORWkxojdNbWYRGseY6l/AAevzZ9YTWniFZsarjHLaLV1MM29m1YH1Ok9wBLm6sci85KKM0Rzmco+AVi0dd4Ncm3OF6nbMZNlWEq0itHdHV7Yp3CqDKJRy2coPTo/DFy3FN8EMu65TL7LVxI0SzF1KCftl/x9Ox4IH5+d7OSUi0LMC7pjTG2Rn/lnsRq1ORcei5SZimiOdlFNDnIBIAp5ip2V0BjtKGqmwYbauSr67oe9wWUOhoc0ESAHrUJ9uop9wwKD3CwFGSfGXaRwQ5GCecPrelm1Jxw/E+2i69XuGfQekj4PacDVAsGdlh1zgr+U3714yUnSfvQ1r9va9OpruO8iP4cIoCiaszRKcMuMow8BTvdrBQ1K4FrG7nTGleCfgvmbXjExW9RtOdYUFWkWpKxuZA7bAfgV7ClWJ9UHXlQAhmOcafdClzT+VLIJKQ9We3tg5VgYF8aLPAlY000ID2LIv6KtX6Yhj3FLxsruFj3p6l8gQCPIAN4zf1lsu8uRS7Bk8H24mGJjobvRHNVMezLieWVhTdeHqaJh5+qAp5af2yZREeG3d22Cvf1aSQ+pEDTcFjks8FR8LAMcrPCnal1glrXjOlGvafGvJTqnSwX/WDLdvTnXvmLjYYXeVSPmuttzES5vIqvnoLxUmSoKbek1gmJNtH+zbbVmLaC1BL8K+mwgk3DxIs+aM5gsVmUtmKVakj0J8FDUttMxZBccLh+HgEREAEREAEREAEREAEREAEREAEREAEREAEREAEREAEREAEREAEREAEREAEREAEREAEREAEREAEREAEREAH9f4HuYyznQfqZSmXYQUwsv6xMziSrHdwXFt9qXhtXESn5+lUJfeznh17ev+HxoXN7GYuQbN7NiTFtt2PQk9mRPBqp7+Hkbdclb7ZdiWmih60xblpxt/31uQNTpsbvj0oqLq0Izdk7t3HmV7KrmwY0bbiYenhh9dj9A6r+jsC7OJA/8LExRx2dnZ3zzxfNmnpq+Srmkh0Xgv/LEbb++Ql3XjsvH5Syfnbw7S+uDTwerFy5MKHgtHZQaobk473zkoR/eWHgofaW2DvP0/O9g+pVck69Uj2z96PUgYfRfa3iiSY0L1nm9sxjCjuYWGArZzpzPV8C964prBUmvrcnqXNwLQary6L3S/ZPeZCfXq4wNTN416ta0icPVe1tvocEXz1jMLPkFNsGx8Uvc9vz61PSBpZRqPn4+MVvFpxyKVetGarx/a4l+wvLj0yS6L75bkC501NYcN6rZKkW6ak5xCOpx5N2HjdHmRXmqFLa4jH9zM59H3OrhsraV7/pU4+7roz2SZPMEhiw02tLXLeGy32BNUXMzJt46ZACGHBP0p2y3W9sTYAyz5QNWO38NXOhdA2l8YmIi7eWGUX+nZUPA7XYwYPh9MQ9gb1HK51Phq97PP/kjNBY9q1PJko3TJddBrHuBzmA50rto8o7uHTxOQtLBRW7GQl6yaC+h6ewwN23TIl/6GfnzjmxepvXgYLPpVTvwu7Mi8s4iK9taYOjymQ93F65Y+2AD7etLZN4138SdOTyfW1Hjhc5qRGySyDW51I9OlZ1a6+BtFblKXYXJeg/rN0XtP1bggtc5PGKrA2znuh4XnG8/QM09gfKFPJVW9vrM2KBLbAVlf/jpbfI1KN/CbpzU9+m8viFyf69wU9T+j7/VEzrEQddG7vhQSLK39NS2L+mDJln5hvBQLxWcc080RgQjSgJpIQ/UW61FxA9+/OFA+2+mBO2N165OOCC8WvLpgOry/3Z9RFHG1qn/iI+glqFi28bObrf3+KTF3HujsLz31jsDXfEEv3W0HJ29WyCKz+kNGpHfYfrhyx7/5dV3e7uKPtr+B2k+KR9tSBksJWMsiWKL8xzdBeDEVhx+uOVMQr3bbp/9qV5Uu0Y8clSfJpDCj5th/PmHFr4Y84vhl6ylfqHCYPQ8Y5AseXBsuiVyP13L+PIBwq+Q+GZGStbF/LmkhdYtDg03rfjRqZfOm5wVVsvLxodv4OZ93ZP3Trsw/7IMWvczBFN1v3tlatvhRyEboKtraU1TdEkf/y8OrMUdjJJYDAqUlctLPmx8ehylVL6XEqLE3PVATW2xIJJEtoprnwpHH9s8/ljIX8dSi6jx4mElVdv7y73a/xNCfqRg3GVcQZXuPxIaOAFMNVewNK0pz4x3LAdMvdyKotOFbIr74KnbEFXHv3z7TnKVbjua0IKX7i3Ce47uYO5/+Czg0q2LMPtvn5OKBpe3a/IfLPhRHvWv5nC+9HXq4Papd61jCbXrG0dni0OrSuzVGVNotYnPtmE+NKmG94wMfiWcGi3dMWTDf9lXkbriFA+sDQn7xdUbNwC9142SXbN8zQlBHPX+282tona15C+Di6mJEeLVup4yOuFdFm5O7bZXv52AXpgcNoodvye5Ox3grZ/hzyQgnNCKZg1ZXgKhvyo58HL9Px1cPgHofz2fbkLcUE7j81LKncfOBdKmvfXVGu1Vh3fM++lb5fHGs2R/4yf9m0oF4dt/EMoZ4cd+35AcFjYrIrBzxQb8x8dhm3XYZMfzG4Y2xGzE+zvSVqyMkG2eOPf/wVQSwMEFAACAAgAVauoWOohDhNLAAAAbAAAABsAAAB1bml2ZXJzYWwvdW5pdmVyc2FsLnBuZy54bWyzsa/IzVEoSy0qzszPs1Uy1DNQsrfj5bIpKEoty0wtV6gAigEFIUBJoRLINUJwyzNTSjKAQiYmFgjBjNTM9IwSoKiBhRlcVB9oKABQSwECAAAUAAIACACpflBPNmFYAkcDAADhCQAAFAAAAAAAAAABAAAAAAAAAAAAdW5pdmVyc2FsL3BsYXllci54bWxQSwECAAAUAAIACABUq6hYtTf0qBwFAADhEwAAHQAAAAAAAAABAAAAAAB5AwAAdW5pdmVyc2FsL2NvbW1vbl9tZXNzYWdlcy5sbmdQSwECAAAUAAIACABUq6hYFR5gG6MAAAB/AQAALgAAAAAAAAABAAAAAADQCAAAdW5pdmVyc2FsL3BsYXliYWNrX2FuZF9uYXZpZ2F0aW9uX3NldHRpbmdzLnhtbFBLAQIAABQAAgAIAFSrqFh0STUfPAQAAAwVAAAnAAAAAAAAAAEAAAAAAL8JAAB1bml2ZXJzYWwvZmxhc2hfcHVibGlzaGluZ19zZXR0aW5ncy54bWxQSwECAAAUAAIACABUq6hYN4uHansDAACsDAAAIQAAAAAAAAABAAAAAABADgAAdW5pdmVyc2FsL2ZsYXNoX3NraW5fc2V0dGluZ3MueG1sUEsBAgAAFAACAAgAVKuoWKavViM2BAAAlhQAACYAAAAAAAAAAQAAAAAA+hEAAHVuaXZlcnNhbC9odG1sX3B1Ymxpc2hpbmdfc2V0dGluZ3MueG1sUEsBAgAAFAACAAgAVKuoWCYPfuiwAQAAbwYAAB8AAAAAAAAAAQAAAAAAdBYAAHVuaXZlcnNhbC9odG1sX3NraW5fc2V0dGluZ3MuanNQSwECAAAUAAIACABUq6hYFQaV5GsAAABvAAAAHAAAAAAAAAABAAAAAABhGAAAdW5pdmVyc2FsL2xvY2FsX3NldHRpbmdzLnhtbFBLAQIAABQAAgAIAFWrqFjCG66ZaBIAAPdNAAAXAAAAAAAAAAAAAAAAAAYZAAB1bml2ZXJzYWwvdW5pdmVyc2FsLnBuZ1BLAQIAABQAAgAIAFWrqFjqIQ4TSwAAAGwAAAAbAAAAAAAAAAEAAAAAAKMrAAB1bml2ZXJzYWwvdW5pdmVyc2FsLnBuZy54bWxQSwUGAAAAAAoACgAGAwAAJywAAAAA"/>
  <p:tag name="ISPRING_LMS_API_VERSION" val="SCORM 1.2"/>
  <p:tag name="ISPRING_ULTRA_SCORM_COURSE_ID" val="737C52C8-E487-4ADA-98E0-F5A069694C97"/>
  <p:tag name="ISPRING_CMI5_LAUNCH_METHOD" val="any window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PASSING_SCORE" val="0.000000"/>
  <p:tag name="ISPRING_CURRENT_PLAYER_ID" val="universal"/>
  <p:tag name="ISPRING_PRESENTATION_TITLE" val="ETA4 1 Health Apps for Rest Routines TEACHING SESSION"/>
  <p:tag name="ISPRING_FIRST_PUBLISH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\u007F\uFFFD\uFFFD{A396230D-9A3A-426D-B380-67D82CDE4863}&quot;,&quot;C:\\Users\\pantelis\\Documents\\MHAPPS\\Spanish\\ETA 4 translated&quot;]]"/>
  <p:tag name="ISPRING_SCORM_RATE_QUIZZES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7558</TotalTime>
  <Words>2029</Words>
  <Application>Microsoft Office PowerPoint</Application>
  <PresentationFormat>Ευρεία οθόνη</PresentationFormat>
  <Paragraphs>318</Paragraphs>
  <Slides>30</Slides>
  <Notes>30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43" baseType="lpstr">
      <vt:lpstr>Adobe Gothic Std B</vt:lpstr>
      <vt:lpstr>MS PGothic</vt:lpstr>
      <vt:lpstr>Abadi Extra Light</vt:lpstr>
      <vt:lpstr>Arial</vt:lpstr>
      <vt:lpstr>Calibri</vt:lpstr>
      <vt:lpstr>Calibri cuerpo</vt:lpstr>
      <vt:lpstr>Calibri Light</vt:lpstr>
      <vt:lpstr>Courier New</vt:lpstr>
      <vt:lpstr>Gill Sans Nova</vt:lpstr>
      <vt:lpstr>Impact</vt:lpstr>
      <vt:lpstr>Roboto</vt:lpstr>
      <vt:lpstr>Wingdings</vt:lpstr>
      <vt:lpstr>Θέμα του Office</vt:lpstr>
      <vt:lpstr>Παρουσίαση του PowerPoint</vt:lpstr>
      <vt:lpstr>Παρουσίαση του PowerPoint</vt:lpstr>
      <vt:lpstr>Socios</vt:lpstr>
      <vt:lpstr>Sesión didáctica:  Contenido</vt:lpstr>
      <vt:lpstr>Objetivos</vt:lpstr>
      <vt:lpstr>Competencias</vt:lpstr>
      <vt:lpstr>4.1.1 Información general sobre las rutinas de descanso</vt:lpstr>
      <vt:lpstr>Definición de rutina de descanso</vt:lpstr>
      <vt:lpstr>Por qué son importantes las rutinas de sueño</vt:lpstr>
      <vt:lpstr>Dificultades habituales del sueño en la población inmigrante</vt:lpstr>
      <vt:lpstr>Cómo establecer una rutina para dormir </vt:lpstr>
      <vt:lpstr>Cómo establecer una rutina para dormir </vt:lpstr>
      <vt:lpstr>Actividad</vt:lpstr>
      <vt:lpstr>4.1.2 Aplicaciones de las rutinas de descanso y sus ventajas</vt:lpstr>
      <vt:lpstr>Descripción de Apps para la rutina de descanso</vt:lpstr>
      <vt:lpstr>Características comunes de las aplicaciones de rutina de descanso</vt:lpstr>
      <vt:lpstr>Cómo pueden contribuir a mejorar una rutina de descanso</vt:lpstr>
      <vt:lpstr>Actividad</vt:lpstr>
      <vt:lpstr>4.1.3 Escenario de la vida real</vt:lpstr>
      <vt:lpstr>Escenario 1</vt:lpstr>
      <vt:lpstr>6.1.4 Navegación por las aplicaciones para las rutinas de descanso</vt:lpstr>
      <vt:lpstr>Actividad</vt:lpstr>
      <vt:lpstr>4.1.5 Debate y evaluación</vt:lpstr>
      <vt:lpstr>En resumen... (1)</vt:lpstr>
      <vt:lpstr>En resumen... (2)</vt:lpstr>
      <vt:lpstr>Próximos pasos...</vt:lpstr>
      <vt:lpstr>Cuestionario de evaluación </vt:lpstr>
      <vt:lpstr>Cuestionario de evaluación </vt:lpstr>
      <vt:lpstr>Referencias, lecturas complementarias y clausura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ETA4 1 Health Apps for Rest Routines TEACHING SESSION</dc:title>
  <dc:creator>pantelis bbalaouras</dc:creator>
  <cp:keywords>, docId:E5461CB610F25D9EFACE4E43A50F8BE7</cp:keywords>
  <cp:lastModifiedBy>pantelis</cp:lastModifiedBy>
  <cp:revision>1015</cp:revision>
  <dcterms:created xsi:type="dcterms:W3CDTF">2020-06-02T13:31:56Z</dcterms:created>
  <dcterms:modified xsi:type="dcterms:W3CDTF">2024-09-06T15:01:43Z</dcterms:modified>
</cp:coreProperties>
</file>