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6" r:id="rId2"/>
    <p:sldMasterId id="2147483667" r:id="rId3"/>
  </p:sldMasterIdLst>
  <p:notesMasterIdLst>
    <p:notesMasterId r:id="rId59"/>
  </p:notesMasterIdLst>
  <p:handoutMasterIdLst>
    <p:handoutMasterId r:id="rId60"/>
  </p:handoutMasterIdLst>
  <p:sldIdLst>
    <p:sldId id="256" r:id="rId4"/>
    <p:sldId id="539" r:id="rId5"/>
    <p:sldId id="257" r:id="rId6"/>
    <p:sldId id="258" r:id="rId7"/>
    <p:sldId id="535" r:id="rId8"/>
    <p:sldId id="259" r:id="rId9"/>
    <p:sldId id="536" r:id="rId10"/>
    <p:sldId id="309" r:id="rId11"/>
    <p:sldId id="261" r:id="rId12"/>
    <p:sldId id="262" r:id="rId13"/>
    <p:sldId id="263" r:id="rId14"/>
    <p:sldId id="264" r:id="rId15"/>
    <p:sldId id="265" r:id="rId16"/>
    <p:sldId id="266" r:id="rId17"/>
    <p:sldId id="537" r:id="rId18"/>
    <p:sldId id="268" r:id="rId19"/>
    <p:sldId id="269" r:id="rId20"/>
    <p:sldId id="270" r:id="rId21"/>
    <p:sldId id="271" r:id="rId22"/>
    <p:sldId id="308" r:id="rId23"/>
    <p:sldId id="272" r:id="rId24"/>
    <p:sldId id="273" r:id="rId25"/>
    <p:sldId id="274" r:id="rId26"/>
    <p:sldId id="275" r:id="rId27"/>
    <p:sldId id="538" r:id="rId28"/>
    <p:sldId id="277" r:id="rId29"/>
    <p:sldId id="278" r:id="rId30"/>
    <p:sldId id="279" r:id="rId31"/>
    <p:sldId id="280" r:id="rId32"/>
    <p:sldId id="281" r:id="rId33"/>
    <p:sldId id="282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10" r:id="rId55"/>
    <p:sldId id="305" r:id="rId56"/>
    <p:sldId id="306" r:id="rId57"/>
    <p:sldId id="307" r:id="rId58"/>
  </p:sldIdLst>
  <p:sldSz cx="12192000" cy="6858000"/>
  <p:notesSz cx="6858000" cy="9144000"/>
  <p:embeddedFontLst>
    <p:embeddedFont>
      <p:font typeface="Calibri Light" panose="020F0302020204030204" pitchFamily="34" charset="0"/>
      <p:regular r:id="rId61"/>
      <p:italic r:id="rId62"/>
    </p:embeddedFont>
    <p:embeddedFont>
      <p:font typeface="Roboto" panose="02000000000000000000" pitchFamily="2" charset="0"/>
      <p:regular r:id="rId63"/>
      <p:bold r:id="rId64"/>
      <p:italic r:id="rId65"/>
      <p:boldItalic r:id="rId66"/>
    </p:embeddedFont>
    <p:embeddedFont>
      <p:font typeface="Abadi Extra Light" panose="020B0604020202020204" charset="0"/>
      <p:regular r:id="rId67"/>
    </p:embeddedFont>
    <p:embeddedFont>
      <p:font typeface="Impact" panose="020B0806030902050204" pitchFamily="34" charset="0"/>
      <p:regular r:id="rId68"/>
    </p:embeddedFont>
    <p:embeddedFont>
      <p:font typeface="Gill Sans Nova" panose="020B0602020104020203" pitchFamily="34" charset="0"/>
      <p:regular r:id="rId69"/>
      <p:bold r:id="rId70"/>
      <p:italic r:id="rId71"/>
      <p:boldItalic r:id="rId72"/>
    </p:embeddedFont>
    <p:embeddedFont>
      <p:font typeface="Gill Sans" panose="020B0604020202020204" charset="0"/>
      <p:regular r:id="rId73"/>
      <p:bold r:id="rId74"/>
    </p:embeddedFont>
    <p:embeddedFont>
      <p:font typeface="Calibri" panose="020F0502020204030204" pitchFamily="34" charset="0"/>
      <p:regular r:id="rId75"/>
      <p:bold r:id="rId76"/>
      <p:italic r:id="rId77"/>
      <p:boldItalic r:id="rId78"/>
    </p:embeddedFont>
  </p:embeddedFontLst>
  <p:custDataLst>
    <p:tags r:id="rId7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80" roundtripDataSignature="AMtx7mhypodr0GaTrRKOD10rX0Yp3WyGS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uillem Part" initials="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02E02ED-53AB-44C2-85C7-4B2791ABBDF9}" v="8" dt="2024-05-02T08:55:25.0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8" d="100"/>
          <a:sy n="98" d="100"/>
        </p:scale>
        <p:origin x="37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337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font" Target="fonts/font3.fntdata"/><Relationship Id="rId68" Type="http://schemas.openxmlformats.org/officeDocument/2006/relationships/font" Target="fonts/font8.fntdata"/><Relationship Id="rId84" Type="http://schemas.openxmlformats.org/officeDocument/2006/relationships/theme" Target="theme/theme1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font" Target="fonts/font14.fntdata"/><Relationship Id="rId79" Type="http://schemas.openxmlformats.org/officeDocument/2006/relationships/tags" Target="tags/tag1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font" Target="fonts/font4.fntdata"/><Relationship Id="rId69" Type="http://schemas.openxmlformats.org/officeDocument/2006/relationships/font" Target="fonts/font9.fntdata"/><Relationship Id="rId77" Type="http://schemas.openxmlformats.org/officeDocument/2006/relationships/font" Target="fonts/font17.fntdata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font" Target="fonts/font12.fntdata"/><Relationship Id="rId80" Type="http://customschemas.google.com/relationships/presentationmetadata" Target="metadata"/><Relationship Id="rId85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notesMaster" Target="notesMasters/notesMaster1.xml"/><Relationship Id="rId67" Type="http://schemas.openxmlformats.org/officeDocument/2006/relationships/font" Target="fonts/font7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font" Target="fonts/font2.fntdata"/><Relationship Id="rId70" Type="http://schemas.openxmlformats.org/officeDocument/2006/relationships/font" Target="fonts/font10.fntdata"/><Relationship Id="rId75" Type="http://schemas.openxmlformats.org/officeDocument/2006/relationships/font" Target="fonts/font15.fntdata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handoutMaster" Target="handoutMasters/handoutMaster1.xml"/><Relationship Id="rId65" Type="http://schemas.openxmlformats.org/officeDocument/2006/relationships/font" Target="fonts/font5.fntdata"/><Relationship Id="rId73" Type="http://schemas.openxmlformats.org/officeDocument/2006/relationships/font" Target="fonts/font13.fntdata"/><Relationship Id="rId78" Type="http://schemas.openxmlformats.org/officeDocument/2006/relationships/font" Target="fonts/font18.fntdata"/><Relationship Id="rId81" Type="http://schemas.openxmlformats.org/officeDocument/2006/relationships/commentAuthors" Target="commentAuthors.xml"/><Relationship Id="rId86" Type="http://schemas.microsoft.com/office/2015/10/relationships/revisionInfo" Target="revisionInfo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font" Target="fonts/font16.fntdata"/><Relationship Id="rId7" Type="http://schemas.openxmlformats.org/officeDocument/2006/relationships/slide" Target="slides/slide4.xml"/><Relationship Id="rId71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font" Target="fonts/font6.fntdata"/><Relationship Id="rId87" Type="http://schemas.microsoft.com/office/2016/11/relationships/changesInfo" Target="changesInfos/changesInfo1.xml"/><Relationship Id="rId61" Type="http://schemas.openxmlformats.org/officeDocument/2006/relationships/font" Target="fonts/font1.fntdata"/><Relationship Id="rId8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ntelis balaouras" userId="25e8755020fc1734" providerId="LiveId" clId="{D02E02ED-53AB-44C2-85C7-4B2791ABBDF9}"/>
    <pc:docChg chg="custSel modSld">
      <pc:chgData name="pantelis balaouras" userId="25e8755020fc1734" providerId="LiveId" clId="{D02E02ED-53AB-44C2-85C7-4B2791ABBDF9}" dt="2024-05-02T09:34:46.986" v="21" actId="20577"/>
      <pc:docMkLst>
        <pc:docMk/>
      </pc:docMkLst>
      <pc:sldChg chg="addSp delSp modSp mod">
        <pc:chgData name="pantelis balaouras" userId="25e8755020fc1734" providerId="LiveId" clId="{D02E02ED-53AB-44C2-85C7-4B2791ABBDF9}" dt="2024-05-02T08:54:31.861" v="11" actId="1076"/>
        <pc:sldMkLst>
          <pc:docMk/>
          <pc:sldMk cId="0" sldId="259"/>
        </pc:sldMkLst>
        <pc:spChg chg="add mod">
          <ac:chgData name="pantelis balaouras" userId="25e8755020fc1734" providerId="LiveId" clId="{D02E02ED-53AB-44C2-85C7-4B2791ABBDF9}" dt="2024-05-02T08:54:26.314" v="10" actId="167"/>
          <ac:spMkLst>
            <pc:docMk/>
            <pc:sldMk cId="0" sldId="259"/>
            <ac:spMk id="3" creationId="{B71EFF6C-1496-BA74-C39E-3AF03E5735D5}"/>
          </ac:spMkLst>
        </pc:spChg>
        <pc:spChg chg="del">
          <ac:chgData name="pantelis balaouras" userId="25e8755020fc1734" providerId="LiveId" clId="{D02E02ED-53AB-44C2-85C7-4B2791ABBDF9}" dt="2024-05-02T08:54:16.173" v="8" actId="478"/>
          <ac:spMkLst>
            <pc:docMk/>
            <pc:sldMk cId="0" sldId="259"/>
            <ac:spMk id="192" creationId="{00000000-0000-0000-0000-000000000000}"/>
          </ac:spMkLst>
        </pc:spChg>
        <pc:picChg chg="add mod">
          <ac:chgData name="pantelis balaouras" userId="25e8755020fc1734" providerId="LiveId" clId="{D02E02ED-53AB-44C2-85C7-4B2791ABBDF9}" dt="2024-05-02T08:54:31.861" v="11" actId="1076"/>
          <ac:picMkLst>
            <pc:docMk/>
            <pc:sldMk cId="0" sldId="259"/>
            <ac:picMk id="2" creationId="{5A735DA7-BA52-9955-125D-A34A18DE3AF0}"/>
          </ac:picMkLst>
        </pc:picChg>
        <pc:picChg chg="del mod">
          <ac:chgData name="pantelis balaouras" userId="25e8755020fc1734" providerId="LiveId" clId="{D02E02ED-53AB-44C2-85C7-4B2791ABBDF9}" dt="2024-05-02T08:53:46.869" v="5" actId="478"/>
          <ac:picMkLst>
            <pc:docMk/>
            <pc:sldMk cId="0" sldId="259"/>
            <ac:picMk id="191" creationId="{00000000-0000-0000-0000-000000000000}"/>
          </ac:picMkLst>
        </pc:picChg>
      </pc:sldChg>
      <pc:sldChg chg="addSp delSp modSp mod">
        <pc:chgData name="pantelis balaouras" userId="25e8755020fc1734" providerId="LiveId" clId="{D02E02ED-53AB-44C2-85C7-4B2791ABBDF9}" dt="2024-05-02T08:54:52.955" v="16" actId="167"/>
        <pc:sldMkLst>
          <pc:docMk/>
          <pc:sldMk cId="0" sldId="266"/>
        </pc:sldMkLst>
        <pc:spChg chg="add mod">
          <ac:chgData name="pantelis balaouras" userId="25e8755020fc1734" providerId="LiveId" clId="{D02E02ED-53AB-44C2-85C7-4B2791ABBDF9}" dt="2024-05-02T08:54:52.955" v="16" actId="167"/>
          <ac:spMkLst>
            <pc:docMk/>
            <pc:sldMk cId="0" sldId="266"/>
            <ac:spMk id="3" creationId="{C3EBF693-E720-DA1E-4E8B-147DE897A0FD}"/>
          </ac:spMkLst>
        </pc:spChg>
        <pc:spChg chg="del">
          <ac:chgData name="pantelis balaouras" userId="25e8755020fc1734" providerId="LiveId" clId="{D02E02ED-53AB-44C2-85C7-4B2791ABBDF9}" dt="2024-05-02T08:54:47.392" v="14" actId="478"/>
          <ac:spMkLst>
            <pc:docMk/>
            <pc:sldMk cId="0" sldId="266"/>
            <ac:spMk id="288" creationId="{00000000-0000-0000-0000-000000000000}"/>
          </ac:spMkLst>
        </pc:spChg>
        <pc:picChg chg="add mod">
          <ac:chgData name="pantelis balaouras" userId="25e8755020fc1734" providerId="LiveId" clId="{D02E02ED-53AB-44C2-85C7-4B2791ABBDF9}" dt="2024-05-02T08:54:52.955" v="16" actId="167"/>
          <ac:picMkLst>
            <pc:docMk/>
            <pc:sldMk cId="0" sldId="266"/>
            <ac:picMk id="2" creationId="{C4853486-9348-F7D0-287F-6791BA134CF9}"/>
          </ac:picMkLst>
        </pc:picChg>
        <pc:picChg chg="del mod">
          <ac:chgData name="pantelis balaouras" userId="25e8755020fc1734" providerId="LiveId" clId="{D02E02ED-53AB-44C2-85C7-4B2791ABBDF9}" dt="2024-05-02T08:54:45.329" v="13" actId="478"/>
          <ac:picMkLst>
            <pc:docMk/>
            <pc:sldMk cId="0" sldId="266"/>
            <ac:picMk id="287" creationId="{00000000-0000-0000-0000-000000000000}"/>
          </ac:picMkLst>
        </pc:picChg>
      </pc:sldChg>
      <pc:sldChg chg="addSp delSp modSp mod">
        <pc:chgData name="pantelis balaouras" userId="25e8755020fc1734" providerId="LiveId" clId="{D02E02ED-53AB-44C2-85C7-4B2791ABBDF9}" dt="2024-05-02T08:55:25.096" v="20" actId="167"/>
        <pc:sldMkLst>
          <pc:docMk/>
          <pc:sldMk cId="0" sldId="275"/>
        </pc:sldMkLst>
        <pc:spChg chg="add mod">
          <ac:chgData name="pantelis balaouras" userId="25e8755020fc1734" providerId="LiveId" clId="{D02E02ED-53AB-44C2-85C7-4B2791ABBDF9}" dt="2024-05-02T08:55:25.096" v="20" actId="167"/>
          <ac:spMkLst>
            <pc:docMk/>
            <pc:sldMk cId="0" sldId="275"/>
            <ac:spMk id="3" creationId="{5C0C4D37-5645-4891-B9EB-368E2BAD26FC}"/>
          </ac:spMkLst>
        </pc:spChg>
        <pc:spChg chg="del">
          <ac:chgData name="pantelis balaouras" userId="25e8755020fc1734" providerId="LiveId" clId="{D02E02ED-53AB-44C2-85C7-4B2791ABBDF9}" dt="2024-05-02T08:55:20.113" v="18" actId="478"/>
          <ac:spMkLst>
            <pc:docMk/>
            <pc:sldMk cId="0" sldId="275"/>
            <ac:spMk id="407" creationId="{00000000-0000-0000-0000-000000000000}"/>
          </ac:spMkLst>
        </pc:spChg>
        <pc:picChg chg="add mod">
          <ac:chgData name="pantelis balaouras" userId="25e8755020fc1734" providerId="LiveId" clId="{D02E02ED-53AB-44C2-85C7-4B2791ABBDF9}" dt="2024-05-02T08:55:25.096" v="20" actId="167"/>
          <ac:picMkLst>
            <pc:docMk/>
            <pc:sldMk cId="0" sldId="275"/>
            <ac:picMk id="2" creationId="{03433034-EAF8-B008-1F75-59ED277102F9}"/>
          </ac:picMkLst>
        </pc:picChg>
        <pc:picChg chg="del">
          <ac:chgData name="pantelis balaouras" userId="25e8755020fc1734" providerId="LiveId" clId="{D02E02ED-53AB-44C2-85C7-4B2791ABBDF9}" dt="2024-05-02T08:55:16.752" v="17" actId="478"/>
          <ac:picMkLst>
            <pc:docMk/>
            <pc:sldMk cId="0" sldId="275"/>
            <ac:picMk id="406" creationId="{00000000-0000-0000-0000-000000000000}"/>
          </ac:picMkLst>
        </pc:picChg>
      </pc:sldChg>
      <pc:sldChg chg="addSp delSp modSp mod">
        <pc:chgData name="pantelis balaouras" userId="25e8755020fc1734" providerId="LiveId" clId="{D02E02ED-53AB-44C2-85C7-4B2791ABBDF9}" dt="2024-05-02T09:34:46.986" v="21" actId="20577"/>
        <pc:sldMkLst>
          <pc:docMk/>
          <pc:sldMk cId="2585051265" sldId="535"/>
        </pc:sldMkLst>
        <pc:spChg chg="add mod">
          <ac:chgData name="pantelis balaouras" userId="25e8755020fc1734" providerId="LiveId" clId="{D02E02ED-53AB-44C2-85C7-4B2791ABBDF9}" dt="2024-05-02T08:53:41.787" v="3"/>
          <ac:spMkLst>
            <pc:docMk/>
            <pc:sldMk cId="2585051265" sldId="535"/>
            <ac:spMk id="2" creationId="{31AE2BEC-432A-4C5F-5568-875F29F533DB}"/>
          </ac:spMkLst>
        </pc:spChg>
        <pc:spChg chg="del">
          <ac:chgData name="pantelis balaouras" userId="25e8755020fc1734" providerId="LiveId" clId="{D02E02ED-53AB-44C2-85C7-4B2791ABBDF9}" dt="2024-05-02T08:53:31.793" v="2" actId="478"/>
          <ac:spMkLst>
            <pc:docMk/>
            <pc:sldMk cId="2585051265" sldId="535"/>
            <ac:spMk id="3" creationId="{4A1A03FD-DBE8-88F4-1AA3-88B814677301}"/>
          </ac:spMkLst>
        </pc:spChg>
        <pc:spChg chg="mod">
          <ac:chgData name="pantelis balaouras" userId="25e8755020fc1734" providerId="LiveId" clId="{D02E02ED-53AB-44C2-85C7-4B2791ABBDF9}" dt="2024-05-02T08:54:03.126" v="7" actId="14100"/>
          <ac:spMkLst>
            <pc:docMk/>
            <pc:sldMk cId="2585051265" sldId="535"/>
            <ac:spMk id="5" creationId="{F56DC747-739E-5A0C-94B8-E8F8E974AC85}"/>
          </ac:spMkLst>
        </pc:spChg>
        <pc:spChg chg="mod">
          <ac:chgData name="pantelis balaouras" userId="25e8755020fc1734" providerId="LiveId" clId="{D02E02ED-53AB-44C2-85C7-4B2791ABBDF9}" dt="2024-05-02T09:34:46.986" v="21" actId="20577"/>
          <ac:spMkLst>
            <pc:docMk/>
            <pc:sldMk cId="2585051265" sldId="535"/>
            <ac:spMk id="13" creationId="{ACBE9AD0-B2F0-4ADA-8F10-B83476743F9C}"/>
          </ac:spMkLst>
        </pc:spChg>
        <pc:picChg chg="del mod">
          <ac:chgData name="pantelis balaouras" userId="25e8755020fc1734" providerId="LiveId" clId="{D02E02ED-53AB-44C2-85C7-4B2791ABBDF9}" dt="2024-05-02T08:53:26.955" v="1" actId="478"/>
          <ac:picMkLst>
            <pc:docMk/>
            <pc:sldMk cId="2585051265" sldId="535"/>
            <ac:picMk id="4" creationId="{8407F08C-1F71-C381-3563-6E6FBC073BF5}"/>
          </ac:picMkLst>
        </pc:picChg>
        <pc:picChg chg="add mod">
          <ac:chgData name="pantelis balaouras" userId="25e8755020fc1734" providerId="LiveId" clId="{D02E02ED-53AB-44C2-85C7-4B2791ABBDF9}" dt="2024-05-02T08:53:41.787" v="3"/>
          <ac:picMkLst>
            <pc:docMk/>
            <pc:sldMk cId="2585051265" sldId="535"/>
            <ac:picMk id="6" creationId="{6B36D695-549D-B4EC-8F5F-6433D4AC09B1}"/>
          </ac:picMkLst>
        </pc:picChg>
      </pc:sldChg>
    </pc:docChg>
  </pc:docChgLst>
  <pc:docChgLst>
    <pc:chgData name="Guillem Part López" userId="39f5615f-54c3-4dde-9b55-95608137fd0d" providerId="ADAL" clId="{B490B371-7D77-4B9C-A7DA-997CF2520B9B}"/>
    <pc:docChg chg="undo custSel modSld">
      <pc:chgData name="Guillem Part López" userId="39f5615f-54c3-4dde-9b55-95608137fd0d" providerId="ADAL" clId="{B490B371-7D77-4B9C-A7DA-997CF2520B9B}" dt="2024-03-26T10:46:39.437" v="454" actId="478"/>
      <pc:docMkLst>
        <pc:docMk/>
      </pc:docMkLst>
      <pc:sldChg chg="modSp mod">
        <pc:chgData name="Guillem Part López" userId="39f5615f-54c3-4dde-9b55-95608137fd0d" providerId="ADAL" clId="{B490B371-7D77-4B9C-A7DA-997CF2520B9B}" dt="2024-03-26T10:10:57.087" v="12" actId="20577"/>
        <pc:sldMkLst>
          <pc:docMk/>
          <pc:sldMk cId="0" sldId="263"/>
        </pc:sldMkLst>
        <pc:spChg chg="mod">
          <ac:chgData name="Guillem Part López" userId="39f5615f-54c3-4dde-9b55-95608137fd0d" providerId="ADAL" clId="{B490B371-7D77-4B9C-A7DA-997CF2520B9B}" dt="2024-03-26T10:10:57.087" v="12" actId="20577"/>
          <ac:spMkLst>
            <pc:docMk/>
            <pc:sldMk cId="0" sldId="263"/>
            <ac:spMk id="245" creationId="{00000000-0000-0000-0000-000000000000}"/>
          </ac:spMkLst>
        </pc:spChg>
      </pc:sldChg>
      <pc:sldChg chg="addSp delSp modSp mod">
        <pc:chgData name="Guillem Part López" userId="39f5615f-54c3-4dde-9b55-95608137fd0d" providerId="ADAL" clId="{B490B371-7D77-4B9C-A7DA-997CF2520B9B}" dt="2024-03-26T10:13:46.237" v="18" actId="14100"/>
        <pc:sldMkLst>
          <pc:docMk/>
          <pc:sldMk cId="0" sldId="264"/>
        </pc:sldMkLst>
        <pc:spChg chg="del">
          <ac:chgData name="Guillem Part López" userId="39f5615f-54c3-4dde-9b55-95608137fd0d" providerId="ADAL" clId="{B490B371-7D77-4B9C-A7DA-997CF2520B9B}" dt="2024-03-26T10:11:49.590" v="13" actId="478"/>
          <ac:spMkLst>
            <pc:docMk/>
            <pc:sldMk cId="0" sldId="264"/>
            <ac:spMk id="261" creationId="{00000000-0000-0000-0000-000000000000}"/>
          </ac:spMkLst>
        </pc:spChg>
        <pc:picChg chg="del">
          <ac:chgData name="Guillem Part López" userId="39f5615f-54c3-4dde-9b55-95608137fd0d" providerId="ADAL" clId="{B490B371-7D77-4B9C-A7DA-997CF2520B9B}" dt="2024-03-26T10:13:39.333" v="14" actId="478"/>
          <ac:picMkLst>
            <pc:docMk/>
            <pc:sldMk cId="0" sldId="264"/>
            <ac:picMk id="262" creationId="{00000000-0000-0000-0000-000000000000}"/>
          </ac:picMkLst>
        </pc:picChg>
        <pc:picChg chg="add mod">
          <ac:chgData name="Guillem Part López" userId="39f5615f-54c3-4dde-9b55-95608137fd0d" providerId="ADAL" clId="{B490B371-7D77-4B9C-A7DA-997CF2520B9B}" dt="2024-03-26T10:13:46.237" v="18" actId="14100"/>
          <ac:picMkLst>
            <pc:docMk/>
            <pc:sldMk cId="0" sldId="264"/>
            <ac:picMk id="1026" creationId="{F4480849-BAF9-4727-E9B7-5829BAAFDE25}"/>
          </ac:picMkLst>
        </pc:picChg>
      </pc:sldChg>
      <pc:sldChg chg="delSp modSp mod">
        <pc:chgData name="Guillem Part López" userId="39f5615f-54c3-4dde-9b55-95608137fd0d" providerId="ADAL" clId="{B490B371-7D77-4B9C-A7DA-997CF2520B9B}" dt="2024-03-26T10:14:21.114" v="27" actId="20577"/>
        <pc:sldMkLst>
          <pc:docMk/>
          <pc:sldMk cId="0" sldId="265"/>
        </pc:sldMkLst>
        <pc:spChg chg="mod">
          <ac:chgData name="Guillem Part López" userId="39f5615f-54c3-4dde-9b55-95608137fd0d" providerId="ADAL" clId="{B490B371-7D77-4B9C-A7DA-997CF2520B9B}" dt="2024-03-26T10:14:21.114" v="27" actId="20577"/>
          <ac:spMkLst>
            <pc:docMk/>
            <pc:sldMk cId="0" sldId="265"/>
            <ac:spMk id="268" creationId="{00000000-0000-0000-0000-000000000000}"/>
          </ac:spMkLst>
        </pc:spChg>
        <pc:spChg chg="del">
          <ac:chgData name="Guillem Part López" userId="39f5615f-54c3-4dde-9b55-95608137fd0d" providerId="ADAL" clId="{B490B371-7D77-4B9C-A7DA-997CF2520B9B}" dt="2024-03-26T10:14:03.677" v="19" actId="478"/>
          <ac:spMkLst>
            <pc:docMk/>
            <pc:sldMk cId="0" sldId="265"/>
            <ac:spMk id="270" creationId="{00000000-0000-0000-0000-000000000000}"/>
          </ac:spMkLst>
        </pc:spChg>
      </pc:sldChg>
      <pc:sldChg chg="addSp delSp modSp mod">
        <pc:chgData name="Guillem Part López" userId="39f5615f-54c3-4dde-9b55-95608137fd0d" providerId="ADAL" clId="{B490B371-7D77-4B9C-A7DA-997CF2520B9B}" dt="2024-03-26T10:15:18.703" v="29"/>
        <pc:sldMkLst>
          <pc:docMk/>
          <pc:sldMk cId="0" sldId="267"/>
        </pc:sldMkLst>
        <pc:spChg chg="add mod">
          <ac:chgData name="Guillem Part López" userId="39f5615f-54c3-4dde-9b55-95608137fd0d" providerId="ADAL" clId="{B490B371-7D77-4B9C-A7DA-997CF2520B9B}" dt="2024-03-26T10:15:18.703" v="29"/>
          <ac:spMkLst>
            <pc:docMk/>
            <pc:sldMk cId="0" sldId="267"/>
            <ac:spMk id="2" creationId="{423E72E2-9C90-B535-FFEA-5CEDCACE7647}"/>
          </ac:spMkLst>
        </pc:spChg>
        <pc:spChg chg="del">
          <ac:chgData name="Guillem Part López" userId="39f5615f-54c3-4dde-9b55-95608137fd0d" providerId="ADAL" clId="{B490B371-7D77-4B9C-A7DA-997CF2520B9B}" dt="2024-03-26T10:15:18.342" v="28" actId="478"/>
          <ac:spMkLst>
            <pc:docMk/>
            <pc:sldMk cId="0" sldId="267"/>
            <ac:spMk id="297" creationId="{00000000-0000-0000-0000-000000000000}"/>
          </ac:spMkLst>
        </pc:spChg>
      </pc:sldChg>
      <pc:sldChg chg="addSp delSp modSp mod">
        <pc:chgData name="Guillem Part López" userId="39f5615f-54c3-4dde-9b55-95608137fd0d" providerId="ADAL" clId="{B490B371-7D77-4B9C-A7DA-997CF2520B9B}" dt="2024-03-26T10:17:38.322" v="38" actId="1076"/>
        <pc:sldMkLst>
          <pc:docMk/>
          <pc:sldMk cId="0" sldId="268"/>
        </pc:sldMkLst>
        <pc:picChg chg="del">
          <ac:chgData name="Guillem Part López" userId="39f5615f-54c3-4dde-9b55-95608137fd0d" providerId="ADAL" clId="{B490B371-7D77-4B9C-A7DA-997CF2520B9B}" dt="2024-03-26T10:17:25.461" v="30" actId="478"/>
          <ac:picMkLst>
            <pc:docMk/>
            <pc:sldMk cId="0" sldId="268"/>
            <ac:picMk id="310" creationId="{00000000-0000-0000-0000-000000000000}"/>
          </ac:picMkLst>
        </pc:picChg>
        <pc:picChg chg="add mod">
          <ac:chgData name="Guillem Part López" userId="39f5615f-54c3-4dde-9b55-95608137fd0d" providerId="ADAL" clId="{B490B371-7D77-4B9C-A7DA-997CF2520B9B}" dt="2024-03-26T10:17:38.322" v="38" actId="1076"/>
          <ac:picMkLst>
            <pc:docMk/>
            <pc:sldMk cId="0" sldId="268"/>
            <ac:picMk id="2050" creationId="{7C125E19-2EB2-F6C7-98A7-7086C4339654}"/>
          </ac:picMkLst>
        </pc:picChg>
      </pc:sldChg>
      <pc:sldChg chg="delSp mod">
        <pc:chgData name="Guillem Part López" userId="39f5615f-54c3-4dde-9b55-95608137fd0d" providerId="ADAL" clId="{B490B371-7D77-4B9C-A7DA-997CF2520B9B}" dt="2024-03-26T10:19:12.724" v="39" actId="478"/>
        <pc:sldMkLst>
          <pc:docMk/>
          <pc:sldMk cId="0" sldId="269"/>
        </pc:sldMkLst>
        <pc:spChg chg="del">
          <ac:chgData name="Guillem Part López" userId="39f5615f-54c3-4dde-9b55-95608137fd0d" providerId="ADAL" clId="{B490B371-7D77-4B9C-A7DA-997CF2520B9B}" dt="2024-03-26T10:19:12.724" v="39" actId="478"/>
          <ac:spMkLst>
            <pc:docMk/>
            <pc:sldMk cId="0" sldId="269"/>
            <ac:spMk id="324" creationId="{00000000-0000-0000-0000-000000000000}"/>
          </ac:spMkLst>
        </pc:spChg>
      </pc:sldChg>
      <pc:sldChg chg="modSp mod">
        <pc:chgData name="Guillem Part López" userId="39f5615f-54c3-4dde-9b55-95608137fd0d" providerId="ADAL" clId="{B490B371-7D77-4B9C-A7DA-997CF2520B9B}" dt="2024-03-26T10:19:36.793" v="66" actId="20577"/>
        <pc:sldMkLst>
          <pc:docMk/>
          <pc:sldMk cId="0" sldId="270"/>
        </pc:sldMkLst>
        <pc:spChg chg="mod">
          <ac:chgData name="Guillem Part López" userId="39f5615f-54c3-4dde-9b55-95608137fd0d" providerId="ADAL" clId="{B490B371-7D77-4B9C-A7DA-997CF2520B9B}" dt="2024-03-26T10:19:36.793" v="66" actId="20577"/>
          <ac:spMkLst>
            <pc:docMk/>
            <pc:sldMk cId="0" sldId="270"/>
            <ac:spMk id="342" creationId="{00000000-0000-0000-0000-000000000000}"/>
          </ac:spMkLst>
        </pc:spChg>
      </pc:sldChg>
      <pc:sldChg chg="modSp mod">
        <pc:chgData name="Guillem Part López" userId="39f5615f-54c3-4dde-9b55-95608137fd0d" providerId="ADAL" clId="{B490B371-7D77-4B9C-A7DA-997CF2520B9B}" dt="2024-03-26T10:20:08.782" v="70" actId="20577"/>
        <pc:sldMkLst>
          <pc:docMk/>
          <pc:sldMk cId="0" sldId="271"/>
        </pc:sldMkLst>
        <pc:spChg chg="mod">
          <ac:chgData name="Guillem Part López" userId="39f5615f-54c3-4dde-9b55-95608137fd0d" providerId="ADAL" clId="{B490B371-7D77-4B9C-A7DA-997CF2520B9B}" dt="2024-03-26T10:20:08.782" v="70" actId="20577"/>
          <ac:spMkLst>
            <pc:docMk/>
            <pc:sldMk cId="0" sldId="271"/>
            <ac:spMk id="359" creationId="{00000000-0000-0000-0000-000000000000}"/>
          </ac:spMkLst>
        </pc:spChg>
      </pc:sldChg>
      <pc:sldChg chg="modSp mod">
        <pc:chgData name="Guillem Part López" userId="39f5615f-54c3-4dde-9b55-95608137fd0d" providerId="ADAL" clId="{B490B371-7D77-4B9C-A7DA-997CF2520B9B}" dt="2024-03-26T10:21:37.607" v="101" actId="20577"/>
        <pc:sldMkLst>
          <pc:docMk/>
          <pc:sldMk cId="0" sldId="272"/>
        </pc:sldMkLst>
        <pc:spChg chg="mod">
          <ac:chgData name="Guillem Part López" userId="39f5615f-54c3-4dde-9b55-95608137fd0d" providerId="ADAL" clId="{B490B371-7D77-4B9C-A7DA-997CF2520B9B}" dt="2024-03-26T10:21:37.607" v="101" actId="20577"/>
          <ac:spMkLst>
            <pc:docMk/>
            <pc:sldMk cId="0" sldId="272"/>
            <ac:spMk id="371" creationId="{00000000-0000-0000-0000-000000000000}"/>
          </ac:spMkLst>
        </pc:spChg>
      </pc:sldChg>
      <pc:sldChg chg="modSp mod">
        <pc:chgData name="Guillem Part López" userId="39f5615f-54c3-4dde-9b55-95608137fd0d" providerId="ADAL" clId="{B490B371-7D77-4B9C-A7DA-997CF2520B9B}" dt="2024-03-26T10:22:30.874" v="118" actId="6549"/>
        <pc:sldMkLst>
          <pc:docMk/>
          <pc:sldMk cId="0" sldId="273"/>
        </pc:sldMkLst>
        <pc:spChg chg="mod">
          <ac:chgData name="Guillem Part López" userId="39f5615f-54c3-4dde-9b55-95608137fd0d" providerId="ADAL" clId="{B490B371-7D77-4B9C-A7DA-997CF2520B9B}" dt="2024-03-26T10:22:30.874" v="118" actId="6549"/>
          <ac:spMkLst>
            <pc:docMk/>
            <pc:sldMk cId="0" sldId="273"/>
            <ac:spMk id="383" creationId="{00000000-0000-0000-0000-000000000000}"/>
          </ac:spMkLst>
        </pc:spChg>
      </pc:sldChg>
      <pc:sldChg chg="modSp mod">
        <pc:chgData name="Guillem Part López" userId="39f5615f-54c3-4dde-9b55-95608137fd0d" providerId="ADAL" clId="{B490B371-7D77-4B9C-A7DA-997CF2520B9B}" dt="2024-03-26T10:23:12.040" v="150" actId="20577"/>
        <pc:sldMkLst>
          <pc:docMk/>
          <pc:sldMk cId="0" sldId="274"/>
        </pc:sldMkLst>
        <pc:spChg chg="mod">
          <ac:chgData name="Guillem Part López" userId="39f5615f-54c3-4dde-9b55-95608137fd0d" providerId="ADAL" clId="{B490B371-7D77-4B9C-A7DA-997CF2520B9B}" dt="2024-03-26T10:23:12.040" v="150" actId="20577"/>
          <ac:spMkLst>
            <pc:docMk/>
            <pc:sldMk cId="0" sldId="274"/>
            <ac:spMk id="395" creationId="{00000000-0000-0000-0000-000000000000}"/>
          </ac:spMkLst>
        </pc:spChg>
      </pc:sldChg>
      <pc:sldChg chg="addSp delSp modSp mod">
        <pc:chgData name="Guillem Part López" userId="39f5615f-54c3-4dde-9b55-95608137fd0d" providerId="ADAL" clId="{B490B371-7D77-4B9C-A7DA-997CF2520B9B}" dt="2024-03-26T10:23:31.227" v="152"/>
        <pc:sldMkLst>
          <pc:docMk/>
          <pc:sldMk cId="0" sldId="276"/>
        </pc:sldMkLst>
        <pc:spChg chg="add mod">
          <ac:chgData name="Guillem Part López" userId="39f5615f-54c3-4dde-9b55-95608137fd0d" providerId="ADAL" clId="{B490B371-7D77-4B9C-A7DA-997CF2520B9B}" dt="2024-03-26T10:23:31.227" v="152"/>
          <ac:spMkLst>
            <pc:docMk/>
            <pc:sldMk cId="0" sldId="276"/>
            <ac:spMk id="2" creationId="{38489A3C-0B0C-5017-2B18-94A38AF0867E}"/>
          </ac:spMkLst>
        </pc:spChg>
        <pc:spChg chg="del">
          <ac:chgData name="Guillem Part López" userId="39f5615f-54c3-4dde-9b55-95608137fd0d" providerId="ADAL" clId="{B490B371-7D77-4B9C-A7DA-997CF2520B9B}" dt="2024-03-26T10:23:30.940" v="151" actId="478"/>
          <ac:spMkLst>
            <pc:docMk/>
            <pc:sldMk cId="0" sldId="276"/>
            <ac:spMk id="416" creationId="{00000000-0000-0000-0000-000000000000}"/>
          </ac:spMkLst>
        </pc:spChg>
      </pc:sldChg>
      <pc:sldChg chg="addSp delSp modSp mod">
        <pc:chgData name="Guillem Part López" userId="39f5615f-54c3-4dde-9b55-95608137fd0d" providerId="ADAL" clId="{B490B371-7D77-4B9C-A7DA-997CF2520B9B}" dt="2024-03-26T10:25:51.150" v="173" actId="6549"/>
        <pc:sldMkLst>
          <pc:docMk/>
          <pc:sldMk cId="0" sldId="277"/>
        </pc:sldMkLst>
        <pc:spChg chg="mod">
          <ac:chgData name="Guillem Part López" userId="39f5615f-54c3-4dde-9b55-95608137fd0d" providerId="ADAL" clId="{B490B371-7D77-4B9C-A7DA-997CF2520B9B}" dt="2024-03-26T10:25:51.150" v="173" actId="6549"/>
          <ac:spMkLst>
            <pc:docMk/>
            <pc:sldMk cId="0" sldId="277"/>
            <ac:spMk id="428" creationId="{00000000-0000-0000-0000-000000000000}"/>
          </ac:spMkLst>
        </pc:spChg>
        <pc:picChg chg="del">
          <ac:chgData name="Guillem Part López" userId="39f5615f-54c3-4dde-9b55-95608137fd0d" providerId="ADAL" clId="{B490B371-7D77-4B9C-A7DA-997CF2520B9B}" dt="2024-03-26T10:24:59.587" v="153" actId="478"/>
          <ac:picMkLst>
            <pc:docMk/>
            <pc:sldMk cId="0" sldId="277"/>
            <ac:picMk id="430" creationId="{00000000-0000-0000-0000-000000000000}"/>
          </ac:picMkLst>
        </pc:picChg>
        <pc:picChg chg="add mod">
          <ac:chgData name="Guillem Part López" userId="39f5615f-54c3-4dde-9b55-95608137fd0d" providerId="ADAL" clId="{B490B371-7D77-4B9C-A7DA-997CF2520B9B}" dt="2024-03-26T10:25:08.947" v="157" actId="1076"/>
          <ac:picMkLst>
            <pc:docMk/>
            <pc:sldMk cId="0" sldId="277"/>
            <ac:picMk id="4098" creationId="{953CA5E7-7D9C-333A-F72F-64520DB71946}"/>
          </ac:picMkLst>
        </pc:picChg>
      </pc:sldChg>
      <pc:sldChg chg="delSp mod">
        <pc:chgData name="Guillem Part López" userId="39f5615f-54c3-4dde-9b55-95608137fd0d" providerId="ADAL" clId="{B490B371-7D77-4B9C-A7DA-997CF2520B9B}" dt="2024-03-26T10:26:10.364" v="174" actId="478"/>
        <pc:sldMkLst>
          <pc:docMk/>
          <pc:sldMk cId="0" sldId="278"/>
        </pc:sldMkLst>
        <pc:spChg chg="del">
          <ac:chgData name="Guillem Part López" userId="39f5615f-54c3-4dde-9b55-95608137fd0d" providerId="ADAL" clId="{B490B371-7D77-4B9C-A7DA-997CF2520B9B}" dt="2024-03-26T10:26:10.364" v="174" actId="478"/>
          <ac:spMkLst>
            <pc:docMk/>
            <pc:sldMk cId="0" sldId="278"/>
            <ac:spMk id="441" creationId="{00000000-0000-0000-0000-000000000000}"/>
          </ac:spMkLst>
        </pc:spChg>
      </pc:sldChg>
      <pc:sldChg chg="delSp modSp mod">
        <pc:chgData name="Guillem Part López" userId="39f5615f-54c3-4dde-9b55-95608137fd0d" providerId="ADAL" clId="{B490B371-7D77-4B9C-A7DA-997CF2520B9B}" dt="2024-03-26T10:26:19.823" v="176" actId="478"/>
        <pc:sldMkLst>
          <pc:docMk/>
          <pc:sldMk cId="0" sldId="279"/>
        </pc:sldMkLst>
        <pc:spChg chg="del mod">
          <ac:chgData name="Guillem Part López" userId="39f5615f-54c3-4dde-9b55-95608137fd0d" providerId="ADAL" clId="{B490B371-7D77-4B9C-A7DA-997CF2520B9B}" dt="2024-03-26T10:26:19.823" v="176" actId="478"/>
          <ac:spMkLst>
            <pc:docMk/>
            <pc:sldMk cId="0" sldId="279"/>
            <ac:spMk id="453" creationId="{00000000-0000-0000-0000-000000000000}"/>
          </ac:spMkLst>
        </pc:spChg>
      </pc:sldChg>
      <pc:sldChg chg="addSp delSp modSp mod">
        <pc:chgData name="Guillem Part López" userId="39f5615f-54c3-4dde-9b55-95608137fd0d" providerId="ADAL" clId="{B490B371-7D77-4B9C-A7DA-997CF2520B9B}" dt="2024-03-26T10:27:28.172" v="190" actId="1076"/>
        <pc:sldMkLst>
          <pc:docMk/>
          <pc:sldMk cId="0" sldId="280"/>
        </pc:sldMkLst>
        <pc:spChg chg="add">
          <ac:chgData name="Guillem Part López" userId="39f5615f-54c3-4dde-9b55-95608137fd0d" providerId="ADAL" clId="{B490B371-7D77-4B9C-A7DA-997CF2520B9B}" dt="2024-03-26T10:26:45.287" v="179"/>
          <ac:spMkLst>
            <pc:docMk/>
            <pc:sldMk cId="0" sldId="280"/>
            <ac:spMk id="2" creationId="{7C47F66F-BE7E-084E-9DA0-8182E09EDBF8}"/>
          </ac:spMkLst>
        </pc:spChg>
        <pc:spChg chg="mod">
          <ac:chgData name="Guillem Part López" userId="39f5615f-54c3-4dde-9b55-95608137fd0d" providerId="ADAL" clId="{B490B371-7D77-4B9C-A7DA-997CF2520B9B}" dt="2024-03-26T10:27:28.172" v="190" actId="1076"/>
          <ac:spMkLst>
            <pc:docMk/>
            <pc:sldMk cId="0" sldId="280"/>
            <ac:spMk id="465" creationId="{00000000-0000-0000-0000-000000000000}"/>
          </ac:spMkLst>
        </pc:spChg>
        <pc:picChg chg="add del mod">
          <ac:chgData name="Guillem Part López" userId="39f5615f-54c3-4dde-9b55-95608137fd0d" providerId="ADAL" clId="{B490B371-7D77-4B9C-A7DA-997CF2520B9B}" dt="2024-03-26T10:26:47.520" v="180" actId="478"/>
          <ac:picMkLst>
            <pc:docMk/>
            <pc:sldMk cId="0" sldId="280"/>
            <ac:picMk id="467" creationId="{00000000-0000-0000-0000-000000000000}"/>
          </ac:picMkLst>
        </pc:picChg>
      </pc:sldChg>
      <pc:sldChg chg="addSp delSp modSp mod">
        <pc:chgData name="Guillem Part López" userId="39f5615f-54c3-4dde-9b55-95608137fd0d" providerId="ADAL" clId="{B490B371-7D77-4B9C-A7DA-997CF2520B9B}" dt="2024-03-26T10:27:43.123" v="192"/>
        <pc:sldMkLst>
          <pc:docMk/>
          <pc:sldMk cId="0" sldId="281"/>
        </pc:sldMkLst>
        <pc:spChg chg="add mod">
          <ac:chgData name="Guillem Part López" userId="39f5615f-54c3-4dde-9b55-95608137fd0d" providerId="ADAL" clId="{B490B371-7D77-4B9C-A7DA-997CF2520B9B}" dt="2024-03-26T10:27:43.123" v="192"/>
          <ac:spMkLst>
            <pc:docMk/>
            <pc:sldMk cId="0" sldId="281"/>
            <ac:spMk id="2" creationId="{0917F21B-BC29-40E3-A675-AD4CF2149F81}"/>
          </ac:spMkLst>
        </pc:spChg>
        <pc:spChg chg="del">
          <ac:chgData name="Guillem Part López" userId="39f5615f-54c3-4dde-9b55-95608137fd0d" providerId="ADAL" clId="{B490B371-7D77-4B9C-A7DA-997CF2520B9B}" dt="2024-03-26T10:27:35.774" v="191" actId="478"/>
          <ac:spMkLst>
            <pc:docMk/>
            <pc:sldMk cId="0" sldId="281"/>
            <ac:spMk id="479" creationId="{00000000-0000-0000-0000-000000000000}"/>
          </ac:spMkLst>
        </pc:spChg>
      </pc:sldChg>
      <pc:sldChg chg="addSp delSp modSp mod">
        <pc:chgData name="Guillem Part López" userId="39f5615f-54c3-4dde-9b55-95608137fd0d" providerId="ADAL" clId="{B490B371-7D77-4B9C-A7DA-997CF2520B9B}" dt="2024-03-26T10:27:48.889" v="194"/>
        <pc:sldMkLst>
          <pc:docMk/>
          <pc:sldMk cId="0" sldId="282"/>
        </pc:sldMkLst>
        <pc:spChg chg="add mod">
          <ac:chgData name="Guillem Part López" userId="39f5615f-54c3-4dde-9b55-95608137fd0d" providerId="ADAL" clId="{B490B371-7D77-4B9C-A7DA-997CF2520B9B}" dt="2024-03-26T10:27:48.889" v="194"/>
          <ac:spMkLst>
            <pc:docMk/>
            <pc:sldMk cId="0" sldId="282"/>
            <ac:spMk id="2" creationId="{F7B2C6C2-AC13-41A1-00A5-E71450AD4401}"/>
          </ac:spMkLst>
        </pc:spChg>
        <pc:spChg chg="del">
          <ac:chgData name="Guillem Part López" userId="39f5615f-54c3-4dde-9b55-95608137fd0d" providerId="ADAL" clId="{B490B371-7D77-4B9C-A7DA-997CF2520B9B}" dt="2024-03-26T10:27:48.495" v="193" actId="478"/>
          <ac:spMkLst>
            <pc:docMk/>
            <pc:sldMk cId="0" sldId="282"/>
            <ac:spMk id="493" creationId="{00000000-0000-0000-0000-000000000000}"/>
          </ac:spMkLst>
        </pc:spChg>
      </pc:sldChg>
      <pc:sldChg chg="delSp mod">
        <pc:chgData name="Guillem Part López" userId="39f5615f-54c3-4dde-9b55-95608137fd0d" providerId="ADAL" clId="{B490B371-7D77-4B9C-A7DA-997CF2520B9B}" dt="2024-03-26T10:27:56.519" v="195" actId="478"/>
        <pc:sldMkLst>
          <pc:docMk/>
          <pc:sldMk cId="0" sldId="284"/>
        </pc:sldMkLst>
        <pc:spChg chg="del">
          <ac:chgData name="Guillem Part López" userId="39f5615f-54c3-4dde-9b55-95608137fd0d" providerId="ADAL" clId="{B490B371-7D77-4B9C-A7DA-997CF2520B9B}" dt="2024-03-26T10:27:56.519" v="195" actId="478"/>
          <ac:spMkLst>
            <pc:docMk/>
            <pc:sldMk cId="0" sldId="284"/>
            <ac:spMk id="519" creationId="{00000000-0000-0000-0000-000000000000}"/>
          </ac:spMkLst>
        </pc:spChg>
      </pc:sldChg>
      <pc:sldChg chg="modSp mod">
        <pc:chgData name="Guillem Part López" userId="39f5615f-54c3-4dde-9b55-95608137fd0d" providerId="ADAL" clId="{B490B371-7D77-4B9C-A7DA-997CF2520B9B}" dt="2024-03-26T10:29:49.400" v="215" actId="20577"/>
        <pc:sldMkLst>
          <pc:docMk/>
          <pc:sldMk cId="0" sldId="285"/>
        </pc:sldMkLst>
        <pc:spChg chg="mod">
          <ac:chgData name="Guillem Part López" userId="39f5615f-54c3-4dde-9b55-95608137fd0d" providerId="ADAL" clId="{B490B371-7D77-4B9C-A7DA-997CF2520B9B}" dt="2024-03-26T10:28:14.638" v="196" actId="20577"/>
          <ac:spMkLst>
            <pc:docMk/>
            <pc:sldMk cId="0" sldId="285"/>
            <ac:spMk id="531" creationId="{00000000-0000-0000-0000-000000000000}"/>
          </ac:spMkLst>
        </pc:spChg>
        <pc:spChg chg="mod">
          <ac:chgData name="Guillem Part López" userId="39f5615f-54c3-4dde-9b55-95608137fd0d" providerId="ADAL" clId="{B490B371-7D77-4B9C-A7DA-997CF2520B9B}" dt="2024-03-26T10:29:49.400" v="215" actId="20577"/>
          <ac:spMkLst>
            <pc:docMk/>
            <pc:sldMk cId="0" sldId="285"/>
            <ac:spMk id="532" creationId="{00000000-0000-0000-0000-000000000000}"/>
          </ac:spMkLst>
        </pc:spChg>
      </pc:sldChg>
      <pc:sldChg chg="addSp delSp modSp mod">
        <pc:chgData name="Guillem Part López" userId="39f5615f-54c3-4dde-9b55-95608137fd0d" providerId="ADAL" clId="{B490B371-7D77-4B9C-A7DA-997CF2520B9B}" dt="2024-03-26T10:28:25.653" v="198"/>
        <pc:sldMkLst>
          <pc:docMk/>
          <pc:sldMk cId="0" sldId="286"/>
        </pc:sldMkLst>
        <pc:spChg chg="add mod">
          <ac:chgData name="Guillem Part López" userId="39f5615f-54c3-4dde-9b55-95608137fd0d" providerId="ADAL" clId="{B490B371-7D77-4B9C-A7DA-997CF2520B9B}" dt="2024-03-26T10:28:25.653" v="198"/>
          <ac:spMkLst>
            <pc:docMk/>
            <pc:sldMk cId="0" sldId="286"/>
            <ac:spMk id="2" creationId="{0010E6E1-E264-56FE-85B4-4740DA93CD85}"/>
          </ac:spMkLst>
        </pc:spChg>
        <pc:spChg chg="del">
          <ac:chgData name="Guillem Part López" userId="39f5615f-54c3-4dde-9b55-95608137fd0d" providerId="ADAL" clId="{B490B371-7D77-4B9C-A7DA-997CF2520B9B}" dt="2024-03-26T10:28:25.256" v="197" actId="478"/>
          <ac:spMkLst>
            <pc:docMk/>
            <pc:sldMk cId="0" sldId="286"/>
            <ac:spMk id="544" creationId="{00000000-0000-0000-0000-000000000000}"/>
          </ac:spMkLst>
        </pc:spChg>
      </pc:sldChg>
      <pc:sldChg chg="addSp delSp modSp mod">
        <pc:chgData name="Guillem Part López" userId="39f5615f-54c3-4dde-9b55-95608137fd0d" providerId="ADAL" clId="{B490B371-7D77-4B9C-A7DA-997CF2520B9B}" dt="2024-03-26T10:28:29.687" v="200"/>
        <pc:sldMkLst>
          <pc:docMk/>
          <pc:sldMk cId="0" sldId="287"/>
        </pc:sldMkLst>
        <pc:spChg chg="add mod">
          <ac:chgData name="Guillem Part López" userId="39f5615f-54c3-4dde-9b55-95608137fd0d" providerId="ADAL" clId="{B490B371-7D77-4B9C-A7DA-997CF2520B9B}" dt="2024-03-26T10:28:29.687" v="200"/>
          <ac:spMkLst>
            <pc:docMk/>
            <pc:sldMk cId="0" sldId="287"/>
            <ac:spMk id="2" creationId="{2E5A7002-C429-66B4-2EB1-9E6D6412761E}"/>
          </ac:spMkLst>
        </pc:spChg>
        <pc:spChg chg="del">
          <ac:chgData name="Guillem Part López" userId="39f5615f-54c3-4dde-9b55-95608137fd0d" providerId="ADAL" clId="{B490B371-7D77-4B9C-A7DA-997CF2520B9B}" dt="2024-03-26T10:28:29.319" v="199" actId="478"/>
          <ac:spMkLst>
            <pc:docMk/>
            <pc:sldMk cId="0" sldId="287"/>
            <ac:spMk id="559" creationId="{00000000-0000-0000-0000-000000000000}"/>
          </ac:spMkLst>
        </pc:spChg>
      </pc:sldChg>
      <pc:sldChg chg="addSp delSp modSp mod">
        <pc:chgData name="Guillem Part López" userId="39f5615f-54c3-4dde-9b55-95608137fd0d" providerId="ADAL" clId="{B490B371-7D77-4B9C-A7DA-997CF2520B9B}" dt="2024-03-26T10:30:59.086" v="227" actId="20577"/>
        <pc:sldMkLst>
          <pc:docMk/>
          <pc:sldMk cId="0" sldId="288"/>
        </pc:sldMkLst>
        <pc:spChg chg="add mod">
          <ac:chgData name="Guillem Part López" userId="39f5615f-54c3-4dde-9b55-95608137fd0d" providerId="ADAL" clId="{B490B371-7D77-4B9C-A7DA-997CF2520B9B}" dt="2024-03-26T10:28:35.069" v="202"/>
          <ac:spMkLst>
            <pc:docMk/>
            <pc:sldMk cId="0" sldId="288"/>
            <ac:spMk id="2" creationId="{EC7CE454-BE43-CCFF-EA33-DF0424F6D36B}"/>
          </ac:spMkLst>
        </pc:spChg>
        <pc:spChg chg="del">
          <ac:chgData name="Guillem Part López" userId="39f5615f-54c3-4dde-9b55-95608137fd0d" providerId="ADAL" clId="{B490B371-7D77-4B9C-A7DA-997CF2520B9B}" dt="2024-03-26T10:28:34.774" v="201" actId="478"/>
          <ac:spMkLst>
            <pc:docMk/>
            <pc:sldMk cId="0" sldId="288"/>
            <ac:spMk id="575" creationId="{00000000-0000-0000-0000-000000000000}"/>
          </ac:spMkLst>
        </pc:spChg>
        <pc:spChg chg="mod">
          <ac:chgData name="Guillem Part López" userId="39f5615f-54c3-4dde-9b55-95608137fd0d" providerId="ADAL" clId="{B490B371-7D77-4B9C-A7DA-997CF2520B9B}" dt="2024-03-26T10:30:59.086" v="227" actId="20577"/>
          <ac:spMkLst>
            <pc:docMk/>
            <pc:sldMk cId="0" sldId="288"/>
            <ac:spMk id="576" creationId="{00000000-0000-0000-0000-000000000000}"/>
          </ac:spMkLst>
        </pc:spChg>
      </pc:sldChg>
      <pc:sldChg chg="addSp delSp modSp mod">
        <pc:chgData name="Guillem Part López" userId="39f5615f-54c3-4dde-9b55-95608137fd0d" providerId="ADAL" clId="{B490B371-7D77-4B9C-A7DA-997CF2520B9B}" dt="2024-03-26T10:31:37.407" v="269" actId="20577"/>
        <pc:sldMkLst>
          <pc:docMk/>
          <pc:sldMk cId="0" sldId="289"/>
        </pc:sldMkLst>
        <pc:spChg chg="add mod">
          <ac:chgData name="Guillem Part López" userId="39f5615f-54c3-4dde-9b55-95608137fd0d" providerId="ADAL" clId="{B490B371-7D77-4B9C-A7DA-997CF2520B9B}" dt="2024-03-26T10:28:42.326" v="204"/>
          <ac:spMkLst>
            <pc:docMk/>
            <pc:sldMk cId="0" sldId="289"/>
            <ac:spMk id="2" creationId="{2E13D33B-CFD2-EACC-CE26-2FC69679DEE6}"/>
          </ac:spMkLst>
        </pc:spChg>
        <pc:spChg chg="del">
          <ac:chgData name="Guillem Part López" userId="39f5615f-54c3-4dde-9b55-95608137fd0d" providerId="ADAL" clId="{B490B371-7D77-4B9C-A7DA-997CF2520B9B}" dt="2024-03-26T10:28:42.044" v="203" actId="478"/>
          <ac:spMkLst>
            <pc:docMk/>
            <pc:sldMk cId="0" sldId="289"/>
            <ac:spMk id="597" creationId="{00000000-0000-0000-0000-000000000000}"/>
          </ac:spMkLst>
        </pc:spChg>
        <pc:spChg chg="mod">
          <ac:chgData name="Guillem Part López" userId="39f5615f-54c3-4dde-9b55-95608137fd0d" providerId="ADAL" clId="{B490B371-7D77-4B9C-A7DA-997CF2520B9B}" dt="2024-03-26T10:31:37.407" v="269" actId="20577"/>
          <ac:spMkLst>
            <pc:docMk/>
            <pc:sldMk cId="0" sldId="289"/>
            <ac:spMk id="598" creationId="{00000000-0000-0000-0000-000000000000}"/>
          </ac:spMkLst>
        </pc:spChg>
      </pc:sldChg>
      <pc:sldChg chg="addSp delSp modSp mod">
        <pc:chgData name="Guillem Part López" userId="39f5615f-54c3-4dde-9b55-95608137fd0d" providerId="ADAL" clId="{B490B371-7D77-4B9C-A7DA-997CF2520B9B}" dt="2024-03-26T10:31:56.457" v="275" actId="20577"/>
        <pc:sldMkLst>
          <pc:docMk/>
          <pc:sldMk cId="0" sldId="290"/>
        </pc:sldMkLst>
        <pc:spChg chg="add mod">
          <ac:chgData name="Guillem Part López" userId="39f5615f-54c3-4dde-9b55-95608137fd0d" providerId="ADAL" clId="{B490B371-7D77-4B9C-A7DA-997CF2520B9B}" dt="2024-03-26T10:28:47.043" v="206"/>
          <ac:spMkLst>
            <pc:docMk/>
            <pc:sldMk cId="0" sldId="290"/>
            <ac:spMk id="2" creationId="{79EA2F74-B437-E003-CA29-7F49EBE1FC91}"/>
          </ac:spMkLst>
        </pc:spChg>
        <pc:spChg chg="del">
          <ac:chgData name="Guillem Part López" userId="39f5615f-54c3-4dde-9b55-95608137fd0d" providerId="ADAL" clId="{B490B371-7D77-4B9C-A7DA-997CF2520B9B}" dt="2024-03-26T10:28:46.713" v="205" actId="478"/>
          <ac:spMkLst>
            <pc:docMk/>
            <pc:sldMk cId="0" sldId="290"/>
            <ac:spMk id="619" creationId="{00000000-0000-0000-0000-000000000000}"/>
          </ac:spMkLst>
        </pc:spChg>
        <pc:spChg chg="mod">
          <ac:chgData name="Guillem Part López" userId="39f5615f-54c3-4dde-9b55-95608137fd0d" providerId="ADAL" clId="{B490B371-7D77-4B9C-A7DA-997CF2520B9B}" dt="2024-03-26T10:31:56.457" v="275" actId="20577"/>
          <ac:spMkLst>
            <pc:docMk/>
            <pc:sldMk cId="0" sldId="290"/>
            <ac:spMk id="620" creationId="{00000000-0000-0000-0000-000000000000}"/>
          </ac:spMkLst>
        </pc:spChg>
      </pc:sldChg>
      <pc:sldChg chg="addSp delSp modSp mod">
        <pc:chgData name="Guillem Part López" userId="39f5615f-54c3-4dde-9b55-95608137fd0d" providerId="ADAL" clId="{B490B371-7D77-4B9C-A7DA-997CF2520B9B}" dt="2024-03-26T10:33:12.977" v="370" actId="20577"/>
        <pc:sldMkLst>
          <pc:docMk/>
          <pc:sldMk cId="0" sldId="291"/>
        </pc:sldMkLst>
        <pc:spChg chg="add mod">
          <ac:chgData name="Guillem Part López" userId="39f5615f-54c3-4dde-9b55-95608137fd0d" providerId="ADAL" clId="{B490B371-7D77-4B9C-A7DA-997CF2520B9B}" dt="2024-03-26T10:28:51.930" v="208"/>
          <ac:spMkLst>
            <pc:docMk/>
            <pc:sldMk cId="0" sldId="291"/>
            <ac:spMk id="2" creationId="{7EBFF98D-7EDB-BC92-CAB6-F45680DEBD29}"/>
          </ac:spMkLst>
        </pc:spChg>
        <pc:spChg chg="del">
          <ac:chgData name="Guillem Part López" userId="39f5615f-54c3-4dde-9b55-95608137fd0d" providerId="ADAL" clId="{B490B371-7D77-4B9C-A7DA-997CF2520B9B}" dt="2024-03-26T10:28:51.567" v="207" actId="478"/>
          <ac:spMkLst>
            <pc:docMk/>
            <pc:sldMk cId="0" sldId="291"/>
            <ac:spMk id="640" creationId="{00000000-0000-0000-0000-000000000000}"/>
          </ac:spMkLst>
        </pc:spChg>
        <pc:spChg chg="mod">
          <ac:chgData name="Guillem Part López" userId="39f5615f-54c3-4dde-9b55-95608137fd0d" providerId="ADAL" clId="{B490B371-7D77-4B9C-A7DA-997CF2520B9B}" dt="2024-03-26T10:33:12.977" v="370" actId="20577"/>
          <ac:spMkLst>
            <pc:docMk/>
            <pc:sldMk cId="0" sldId="291"/>
            <ac:spMk id="641" creationId="{00000000-0000-0000-0000-000000000000}"/>
          </ac:spMkLst>
        </pc:spChg>
      </pc:sldChg>
      <pc:sldChg chg="addSp delSp modSp mod">
        <pc:chgData name="Guillem Part López" userId="39f5615f-54c3-4dde-9b55-95608137fd0d" providerId="ADAL" clId="{B490B371-7D77-4B9C-A7DA-997CF2520B9B}" dt="2024-03-26T10:28:57.834" v="210"/>
        <pc:sldMkLst>
          <pc:docMk/>
          <pc:sldMk cId="0" sldId="292"/>
        </pc:sldMkLst>
        <pc:spChg chg="add mod">
          <ac:chgData name="Guillem Part López" userId="39f5615f-54c3-4dde-9b55-95608137fd0d" providerId="ADAL" clId="{B490B371-7D77-4B9C-A7DA-997CF2520B9B}" dt="2024-03-26T10:28:57.834" v="210"/>
          <ac:spMkLst>
            <pc:docMk/>
            <pc:sldMk cId="0" sldId="292"/>
            <ac:spMk id="2" creationId="{1FB17EDC-0D6B-006B-C4B7-A6B14C7ABF6F}"/>
          </ac:spMkLst>
        </pc:spChg>
        <pc:spChg chg="del">
          <ac:chgData name="Guillem Part López" userId="39f5615f-54c3-4dde-9b55-95608137fd0d" providerId="ADAL" clId="{B490B371-7D77-4B9C-A7DA-997CF2520B9B}" dt="2024-03-26T10:28:57.491" v="209" actId="478"/>
          <ac:spMkLst>
            <pc:docMk/>
            <pc:sldMk cId="0" sldId="292"/>
            <ac:spMk id="663" creationId="{00000000-0000-0000-0000-000000000000}"/>
          </ac:spMkLst>
        </pc:spChg>
      </pc:sldChg>
      <pc:sldChg chg="addSp delSp modSp mod">
        <pc:chgData name="Guillem Part López" userId="39f5615f-54c3-4dde-9b55-95608137fd0d" providerId="ADAL" clId="{B490B371-7D77-4B9C-A7DA-997CF2520B9B}" dt="2024-03-26T10:33:39.925" v="381" actId="20577"/>
        <pc:sldMkLst>
          <pc:docMk/>
          <pc:sldMk cId="0" sldId="293"/>
        </pc:sldMkLst>
        <pc:spChg chg="add mod">
          <ac:chgData name="Guillem Part López" userId="39f5615f-54c3-4dde-9b55-95608137fd0d" providerId="ADAL" clId="{B490B371-7D77-4B9C-A7DA-997CF2520B9B}" dt="2024-03-26T10:29:02.942" v="212"/>
          <ac:spMkLst>
            <pc:docMk/>
            <pc:sldMk cId="0" sldId="293"/>
            <ac:spMk id="2" creationId="{BE264A1B-3160-C867-6589-0557563D1D40}"/>
          </ac:spMkLst>
        </pc:spChg>
        <pc:spChg chg="del">
          <ac:chgData name="Guillem Part López" userId="39f5615f-54c3-4dde-9b55-95608137fd0d" providerId="ADAL" clId="{B490B371-7D77-4B9C-A7DA-997CF2520B9B}" dt="2024-03-26T10:29:02.550" v="211" actId="478"/>
          <ac:spMkLst>
            <pc:docMk/>
            <pc:sldMk cId="0" sldId="293"/>
            <ac:spMk id="683" creationId="{00000000-0000-0000-0000-000000000000}"/>
          </ac:spMkLst>
        </pc:spChg>
        <pc:spChg chg="mod">
          <ac:chgData name="Guillem Part López" userId="39f5615f-54c3-4dde-9b55-95608137fd0d" providerId="ADAL" clId="{B490B371-7D77-4B9C-A7DA-997CF2520B9B}" dt="2024-03-26T10:33:39.925" v="381" actId="20577"/>
          <ac:spMkLst>
            <pc:docMk/>
            <pc:sldMk cId="0" sldId="293"/>
            <ac:spMk id="684" creationId="{00000000-0000-0000-0000-000000000000}"/>
          </ac:spMkLst>
        </pc:spChg>
      </pc:sldChg>
      <pc:sldChg chg="delSp mod">
        <pc:chgData name="Guillem Part López" userId="39f5615f-54c3-4dde-9b55-95608137fd0d" providerId="ADAL" clId="{B490B371-7D77-4B9C-A7DA-997CF2520B9B}" dt="2024-03-26T10:29:07.885" v="213" actId="478"/>
        <pc:sldMkLst>
          <pc:docMk/>
          <pc:sldMk cId="0" sldId="294"/>
        </pc:sldMkLst>
        <pc:spChg chg="del">
          <ac:chgData name="Guillem Part López" userId="39f5615f-54c3-4dde-9b55-95608137fd0d" providerId="ADAL" clId="{B490B371-7D77-4B9C-A7DA-997CF2520B9B}" dt="2024-03-26T10:29:07.885" v="213" actId="478"/>
          <ac:spMkLst>
            <pc:docMk/>
            <pc:sldMk cId="0" sldId="294"/>
            <ac:spMk id="703" creationId="{00000000-0000-0000-0000-000000000000}"/>
          </ac:spMkLst>
        </pc:spChg>
      </pc:sldChg>
      <pc:sldChg chg="addSp modSp mod modCm">
        <pc:chgData name="Guillem Part López" userId="39f5615f-54c3-4dde-9b55-95608137fd0d" providerId="ADAL" clId="{B490B371-7D77-4B9C-A7DA-997CF2520B9B}" dt="2024-03-26T10:35:09.099" v="400" actId="20577"/>
        <pc:sldMkLst>
          <pc:docMk/>
          <pc:sldMk cId="0" sldId="295"/>
        </pc:sldMkLst>
        <pc:spChg chg="add mod">
          <ac:chgData name="Guillem Part López" userId="39f5615f-54c3-4dde-9b55-95608137fd0d" providerId="ADAL" clId="{B490B371-7D77-4B9C-A7DA-997CF2520B9B}" dt="2024-03-26T10:35:09.099" v="400" actId="20577"/>
          <ac:spMkLst>
            <pc:docMk/>
            <pc:sldMk cId="0" sldId="295"/>
            <ac:spMk id="2" creationId="{25282121-2BC3-AC34-88BD-9DDC82619CE9}"/>
          </ac:spMkLst>
        </pc:spChg>
        <pc:spChg chg="mod">
          <ac:chgData name="Guillem Part López" userId="39f5615f-54c3-4dde-9b55-95608137fd0d" providerId="ADAL" clId="{B490B371-7D77-4B9C-A7DA-997CF2520B9B}" dt="2024-03-26T10:34:55.221" v="399"/>
          <ac:spMkLst>
            <pc:docMk/>
            <pc:sldMk cId="0" sldId="295"/>
            <ac:spMk id="717" creationId="{00000000-0000-0000-0000-000000000000}"/>
          </ac:spMkLst>
        </pc:spChg>
      </pc:sldChg>
      <pc:sldChg chg="addSp delSp modSp mod">
        <pc:chgData name="Guillem Part López" userId="39f5615f-54c3-4dde-9b55-95608137fd0d" providerId="ADAL" clId="{B490B371-7D77-4B9C-A7DA-997CF2520B9B}" dt="2024-03-26T10:35:20.499" v="402"/>
        <pc:sldMkLst>
          <pc:docMk/>
          <pc:sldMk cId="0" sldId="296"/>
        </pc:sldMkLst>
        <pc:spChg chg="add mod">
          <ac:chgData name="Guillem Part López" userId="39f5615f-54c3-4dde-9b55-95608137fd0d" providerId="ADAL" clId="{B490B371-7D77-4B9C-A7DA-997CF2520B9B}" dt="2024-03-26T10:35:20.499" v="402"/>
          <ac:spMkLst>
            <pc:docMk/>
            <pc:sldMk cId="0" sldId="296"/>
            <ac:spMk id="2" creationId="{2E10C910-F6EC-F96A-10C3-CE80A7898467}"/>
          </ac:spMkLst>
        </pc:spChg>
        <pc:spChg chg="del">
          <ac:chgData name="Guillem Part López" userId="39f5615f-54c3-4dde-9b55-95608137fd0d" providerId="ADAL" clId="{B490B371-7D77-4B9C-A7DA-997CF2520B9B}" dt="2024-03-26T10:35:20.086" v="401" actId="478"/>
          <ac:spMkLst>
            <pc:docMk/>
            <pc:sldMk cId="0" sldId="296"/>
            <ac:spMk id="728" creationId="{00000000-0000-0000-0000-000000000000}"/>
          </ac:spMkLst>
        </pc:spChg>
        <pc:spChg chg="mod">
          <ac:chgData name="Guillem Part López" userId="39f5615f-54c3-4dde-9b55-95608137fd0d" providerId="ADAL" clId="{B490B371-7D77-4B9C-A7DA-997CF2520B9B}" dt="2024-03-26T10:34:32.826" v="397" actId="20577"/>
          <ac:spMkLst>
            <pc:docMk/>
            <pc:sldMk cId="0" sldId="296"/>
            <ac:spMk id="729" creationId="{00000000-0000-0000-0000-000000000000}"/>
          </ac:spMkLst>
        </pc:spChg>
      </pc:sldChg>
      <pc:sldChg chg="addSp delSp modSp mod">
        <pc:chgData name="Guillem Part López" userId="39f5615f-54c3-4dde-9b55-95608137fd0d" providerId="ADAL" clId="{B490B371-7D77-4B9C-A7DA-997CF2520B9B}" dt="2024-03-26T10:35:33.256" v="415" actId="1076"/>
        <pc:sldMkLst>
          <pc:docMk/>
          <pc:sldMk cId="0" sldId="297"/>
        </pc:sldMkLst>
        <pc:spChg chg="add mod">
          <ac:chgData name="Guillem Part López" userId="39f5615f-54c3-4dde-9b55-95608137fd0d" providerId="ADAL" clId="{B490B371-7D77-4B9C-A7DA-997CF2520B9B}" dt="2024-03-26T10:35:33.256" v="415" actId="1076"/>
          <ac:spMkLst>
            <pc:docMk/>
            <pc:sldMk cId="0" sldId="297"/>
            <ac:spMk id="2" creationId="{6D09F2E3-0B9C-DA71-09A6-3165E015C8F0}"/>
          </ac:spMkLst>
        </pc:spChg>
        <pc:spChg chg="del">
          <ac:chgData name="Guillem Part López" userId="39f5615f-54c3-4dde-9b55-95608137fd0d" providerId="ADAL" clId="{B490B371-7D77-4B9C-A7DA-997CF2520B9B}" dt="2024-03-26T10:35:31.020" v="413" actId="478"/>
          <ac:spMkLst>
            <pc:docMk/>
            <pc:sldMk cId="0" sldId="297"/>
            <ac:spMk id="745" creationId="{00000000-0000-0000-0000-000000000000}"/>
          </ac:spMkLst>
        </pc:spChg>
        <pc:spChg chg="mod">
          <ac:chgData name="Guillem Part López" userId="39f5615f-54c3-4dde-9b55-95608137fd0d" providerId="ADAL" clId="{B490B371-7D77-4B9C-A7DA-997CF2520B9B}" dt="2024-03-26T10:35:27.969" v="412" actId="20577"/>
          <ac:spMkLst>
            <pc:docMk/>
            <pc:sldMk cId="0" sldId="297"/>
            <ac:spMk id="746" creationId="{00000000-0000-0000-0000-000000000000}"/>
          </ac:spMkLst>
        </pc:spChg>
      </pc:sldChg>
      <pc:sldChg chg="addSp delSp modSp mod">
        <pc:chgData name="Guillem Part López" userId="39f5615f-54c3-4dde-9b55-95608137fd0d" providerId="ADAL" clId="{B490B371-7D77-4B9C-A7DA-997CF2520B9B}" dt="2024-03-26T10:35:48.022" v="418"/>
        <pc:sldMkLst>
          <pc:docMk/>
          <pc:sldMk cId="0" sldId="298"/>
        </pc:sldMkLst>
        <pc:spChg chg="add mod">
          <ac:chgData name="Guillem Part López" userId="39f5615f-54c3-4dde-9b55-95608137fd0d" providerId="ADAL" clId="{B490B371-7D77-4B9C-A7DA-997CF2520B9B}" dt="2024-03-26T10:35:48.022" v="418"/>
          <ac:spMkLst>
            <pc:docMk/>
            <pc:sldMk cId="0" sldId="298"/>
            <ac:spMk id="2" creationId="{96FDFB7C-76E0-77A1-9B07-CBEF416A45FE}"/>
          </ac:spMkLst>
        </pc:spChg>
        <pc:spChg chg="del mod">
          <ac:chgData name="Guillem Part López" userId="39f5615f-54c3-4dde-9b55-95608137fd0d" providerId="ADAL" clId="{B490B371-7D77-4B9C-A7DA-997CF2520B9B}" dt="2024-03-26T10:35:47.721" v="417" actId="478"/>
          <ac:spMkLst>
            <pc:docMk/>
            <pc:sldMk cId="0" sldId="298"/>
            <ac:spMk id="762" creationId="{00000000-0000-0000-0000-000000000000}"/>
          </ac:spMkLst>
        </pc:spChg>
      </pc:sldChg>
      <pc:sldChg chg="addSp delSp modSp mod">
        <pc:chgData name="Guillem Part López" userId="39f5615f-54c3-4dde-9b55-95608137fd0d" providerId="ADAL" clId="{B490B371-7D77-4B9C-A7DA-997CF2520B9B}" dt="2024-03-26T10:35:56.022" v="421"/>
        <pc:sldMkLst>
          <pc:docMk/>
          <pc:sldMk cId="0" sldId="299"/>
        </pc:sldMkLst>
        <pc:spChg chg="add mod">
          <ac:chgData name="Guillem Part López" userId="39f5615f-54c3-4dde-9b55-95608137fd0d" providerId="ADAL" clId="{B490B371-7D77-4B9C-A7DA-997CF2520B9B}" dt="2024-03-26T10:35:56.022" v="421"/>
          <ac:spMkLst>
            <pc:docMk/>
            <pc:sldMk cId="0" sldId="299"/>
            <ac:spMk id="2" creationId="{0628713A-ED71-A8E5-5969-22E5DDD62434}"/>
          </ac:spMkLst>
        </pc:spChg>
        <pc:spChg chg="del mod">
          <ac:chgData name="Guillem Part López" userId="39f5615f-54c3-4dde-9b55-95608137fd0d" providerId="ADAL" clId="{B490B371-7D77-4B9C-A7DA-997CF2520B9B}" dt="2024-03-26T10:35:55.635" v="420" actId="478"/>
          <ac:spMkLst>
            <pc:docMk/>
            <pc:sldMk cId="0" sldId="299"/>
            <ac:spMk id="777" creationId="{00000000-0000-0000-0000-000000000000}"/>
          </ac:spMkLst>
        </pc:spChg>
      </pc:sldChg>
      <pc:sldChg chg="modSp mod">
        <pc:chgData name="Guillem Part López" userId="39f5615f-54c3-4dde-9b55-95608137fd0d" providerId="ADAL" clId="{B490B371-7D77-4B9C-A7DA-997CF2520B9B}" dt="2024-03-26T10:45:03.682" v="422" actId="20577"/>
        <pc:sldMkLst>
          <pc:docMk/>
          <pc:sldMk cId="0" sldId="300"/>
        </pc:sldMkLst>
        <pc:spChg chg="mod">
          <ac:chgData name="Guillem Part López" userId="39f5615f-54c3-4dde-9b55-95608137fd0d" providerId="ADAL" clId="{B490B371-7D77-4B9C-A7DA-997CF2520B9B}" dt="2024-03-26T10:45:03.682" v="422" actId="20577"/>
          <ac:spMkLst>
            <pc:docMk/>
            <pc:sldMk cId="0" sldId="300"/>
            <ac:spMk id="789" creationId="{00000000-0000-0000-0000-000000000000}"/>
          </ac:spMkLst>
        </pc:spChg>
      </pc:sldChg>
      <pc:sldChg chg="addSp delSp modSp mod">
        <pc:chgData name="Guillem Part López" userId="39f5615f-54c3-4dde-9b55-95608137fd0d" providerId="ADAL" clId="{B490B371-7D77-4B9C-A7DA-997CF2520B9B}" dt="2024-03-26T10:45:21.394" v="426"/>
        <pc:sldMkLst>
          <pc:docMk/>
          <pc:sldMk cId="0" sldId="301"/>
        </pc:sldMkLst>
        <pc:spChg chg="add del">
          <ac:chgData name="Guillem Part López" userId="39f5615f-54c3-4dde-9b55-95608137fd0d" providerId="ADAL" clId="{B490B371-7D77-4B9C-A7DA-997CF2520B9B}" dt="2024-03-26T10:45:16.398" v="425" actId="22"/>
          <ac:spMkLst>
            <pc:docMk/>
            <pc:sldMk cId="0" sldId="301"/>
            <ac:spMk id="3" creationId="{68CB7DBF-D52F-BCF0-220F-0845ED47B576}"/>
          </ac:spMkLst>
        </pc:spChg>
        <pc:spChg chg="add mod">
          <ac:chgData name="Guillem Part López" userId="39f5615f-54c3-4dde-9b55-95608137fd0d" providerId="ADAL" clId="{B490B371-7D77-4B9C-A7DA-997CF2520B9B}" dt="2024-03-26T10:45:21.394" v="426"/>
          <ac:spMkLst>
            <pc:docMk/>
            <pc:sldMk cId="0" sldId="301"/>
            <ac:spMk id="4" creationId="{8A5919B1-571F-C72A-6056-5B7ED2C88E2C}"/>
          </ac:spMkLst>
        </pc:spChg>
        <pc:spChg chg="del">
          <ac:chgData name="Guillem Part López" userId="39f5615f-54c3-4dde-9b55-95608137fd0d" providerId="ADAL" clId="{B490B371-7D77-4B9C-A7DA-997CF2520B9B}" dt="2024-03-26T10:45:12.149" v="423" actId="478"/>
          <ac:spMkLst>
            <pc:docMk/>
            <pc:sldMk cId="0" sldId="301"/>
            <ac:spMk id="802" creationId="{00000000-0000-0000-0000-000000000000}"/>
          </ac:spMkLst>
        </pc:spChg>
      </pc:sldChg>
      <pc:sldChg chg="addSp delSp modSp mod">
        <pc:chgData name="Guillem Part López" userId="39f5615f-54c3-4dde-9b55-95608137fd0d" providerId="ADAL" clId="{B490B371-7D77-4B9C-A7DA-997CF2520B9B}" dt="2024-03-26T10:45:46.468" v="429"/>
        <pc:sldMkLst>
          <pc:docMk/>
          <pc:sldMk cId="0" sldId="302"/>
        </pc:sldMkLst>
        <pc:spChg chg="add mod">
          <ac:chgData name="Guillem Part López" userId="39f5615f-54c3-4dde-9b55-95608137fd0d" providerId="ADAL" clId="{B490B371-7D77-4B9C-A7DA-997CF2520B9B}" dt="2024-03-26T10:45:46.468" v="429"/>
          <ac:spMkLst>
            <pc:docMk/>
            <pc:sldMk cId="0" sldId="302"/>
            <ac:spMk id="2" creationId="{3452B560-BE99-994F-0EF8-CCEE7729E0DA}"/>
          </ac:spMkLst>
        </pc:spChg>
        <pc:spChg chg="del">
          <ac:chgData name="Guillem Part López" userId="39f5615f-54c3-4dde-9b55-95608137fd0d" providerId="ADAL" clId="{B490B371-7D77-4B9C-A7DA-997CF2520B9B}" dt="2024-03-26T10:45:46.129" v="428" actId="478"/>
          <ac:spMkLst>
            <pc:docMk/>
            <pc:sldMk cId="0" sldId="302"/>
            <ac:spMk id="817" creationId="{00000000-0000-0000-0000-000000000000}"/>
          </ac:spMkLst>
        </pc:spChg>
        <pc:spChg chg="mod">
          <ac:chgData name="Guillem Part López" userId="39f5615f-54c3-4dde-9b55-95608137fd0d" providerId="ADAL" clId="{B490B371-7D77-4B9C-A7DA-997CF2520B9B}" dt="2024-03-26T10:45:34.018" v="427" actId="20577"/>
          <ac:spMkLst>
            <pc:docMk/>
            <pc:sldMk cId="0" sldId="302"/>
            <ac:spMk id="818" creationId="{00000000-0000-0000-0000-000000000000}"/>
          </ac:spMkLst>
        </pc:spChg>
      </pc:sldChg>
      <pc:sldChg chg="addSp delSp modSp mod">
        <pc:chgData name="Guillem Part López" userId="39f5615f-54c3-4dde-9b55-95608137fd0d" providerId="ADAL" clId="{B490B371-7D77-4B9C-A7DA-997CF2520B9B}" dt="2024-03-26T10:46:16.762" v="451" actId="20577"/>
        <pc:sldMkLst>
          <pc:docMk/>
          <pc:sldMk cId="0" sldId="303"/>
        </pc:sldMkLst>
        <pc:spChg chg="add mod">
          <ac:chgData name="Guillem Part López" userId="39f5615f-54c3-4dde-9b55-95608137fd0d" providerId="ADAL" clId="{B490B371-7D77-4B9C-A7DA-997CF2520B9B}" dt="2024-03-26T10:45:58.664" v="431"/>
          <ac:spMkLst>
            <pc:docMk/>
            <pc:sldMk cId="0" sldId="303"/>
            <ac:spMk id="2" creationId="{541CAEA0-65E9-EA71-3A04-98C9D8CB8489}"/>
          </ac:spMkLst>
        </pc:spChg>
        <pc:spChg chg="del">
          <ac:chgData name="Guillem Part López" userId="39f5615f-54c3-4dde-9b55-95608137fd0d" providerId="ADAL" clId="{B490B371-7D77-4B9C-A7DA-997CF2520B9B}" dt="2024-03-26T10:45:57.682" v="430" actId="478"/>
          <ac:spMkLst>
            <pc:docMk/>
            <pc:sldMk cId="0" sldId="303"/>
            <ac:spMk id="837" creationId="{00000000-0000-0000-0000-000000000000}"/>
          </ac:spMkLst>
        </pc:spChg>
        <pc:spChg chg="mod">
          <ac:chgData name="Guillem Part López" userId="39f5615f-54c3-4dde-9b55-95608137fd0d" providerId="ADAL" clId="{B490B371-7D77-4B9C-A7DA-997CF2520B9B}" dt="2024-03-26T10:46:16.762" v="451" actId="20577"/>
          <ac:spMkLst>
            <pc:docMk/>
            <pc:sldMk cId="0" sldId="303"/>
            <ac:spMk id="838" creationId="{00000000-0000-0000-0000-000000000000}"/>
          </ac:spMkLst>
        </pc:spChg>
      </pc:sldChg>
      <pc:sldChg chg="addSp delSp modSp mod">
        <pc:chgData name="Guillem Part López" userId="39f5615f-54c3-4dde-9b55-95608137fd0d" providerId="ADAL" clId="{B490B371-7D77-4B9C-A7DA-997CF2520B9B}" dt="2024-03-26T10:46:29.331" v="453"/>
        <pc:sldMkLst>
          <pc:docMk/>
          <pc:sldMk cId="0" sldId="304"/>
        </pc:sldMkLst>
        <pc:spChg chg="add mod">
          <ac:chgData name="Guillem Part López" userId="39f5615f-54c3-4dde-9b55-95608137fd0d" providerId="ADAL" clId="{B490B371-7D77-4B9C-A7DA-997CF2520B9B}" dt="2024-03-26T10:46:29.331" v="453"/>
          <ac:spMkLst>
            <pc:docMk/>
            <pc:sldMk cId="0" sldId="304"/>
            <ac:spMk id="2" creationId="{2B7F5DEF-7C03-E02C-28C8-3B37FCB4935F}"/>
          </ac:spMkLst>
        </pc:spChg>
        <pc:spChg chg="del">
          <ac:chgData name="Guillem Part López" userId="39f5615f-54c3-4dde-9b55-95608137fd0d" providerId="ADAL" clId="{B490B371-7D77-4B9C-A7DA-997CF2520B9B}" dt="2024-03-26T10:46:29.022" v="452" actId="478"/>
          <ac:spMkLst>
            <pc:docMk/>
            <pc:sldMk cId="0" sldId="304"/>
            <ac:spMk id="855" creationId="{00000000-0000-0000-0000-000000000000}"/>
          </ac:spMkLst>
        </pc:spChg>
      </pc:sldChg>
      <pc:sldChg chg="delSp mod">
        <pc:chgData name="Guillem Part López" userId="39f5615f-54c3-4dde-9b55-95608137fd0d" providerId="ADAL" clId="{B490B371-7D77-4B9C-A7DA-997CF2520B9B}" dt="2024-03-26T10:46:39.437" v="454" actId="478"/>
        <pc:sldMkLst>
          <pc:docMk/>
          <pc:sldMk cId="0" sldId="306"/>
        </pc:sldMkLst>
        <pc:spChg chg="del">
          <ac:chgData name="Guillem Part López" userId="39f5615f-54c3-4dde-9b55-95608137fd0d" providerId="ADAL" clId="{B490B371-7D77-4B9C-A7DA-997CF2520B9B}" dt="2024-03-26T10:46:39.437" v="454" actId="478"/>
          <ac:spMkLst>
            <pc:docMk/>
            <pc:sldMk cId="0" sldId="306"/>
            <ac:spMk id="880" creationId="{00000000-0000-0000-0000-000000000000}"/>
          </ac:spMkLst>
        </pc:spChg>
      </pc:sldChg>
      <pc:sldChg chg="addSp delSp modSp mod">
        <pc:chgData name="Guillem Part López" userId="39f5615f-54c3-4dde-9b55-95608137fd0d" providerId="ADAL" clId="{B490B371-7D77-4B9C-A7DA-997CF2520B9B}" dt="2024-03-26T10:21:14.915" v="83" actId="1076"/>
        <pc:sldMkLst>
          <pc:docMk/>
          <pc:sldMk cId="3880881038" sldId="308"/>
        </pc:sldMkLst>
        <pc:spChg chg="add del">
          <ac:chgData name="Guillem Part López" userId="39f5615f-54c3-4dde-9b55-95608137fd0d" providerId="ADAL" clId="{B490B371-7D77-4B9C-A7DA-997CF2520B9B}" dt="2024-03-26T10:20:35.727" v="74" actId="22"/>
          <ac:spMkLst>
            <pc:docMk/>
            <pc:sldMk cId="3880881038" sldId="308"/>
            <ac:spMk id="3" creationId="{72E5F246-B5F0-00FE-2483-8CC471C8C81D}"/>
          </ac:spMkLst>
        </pc:spChg>
        <pc:picChg chg="del mod">
          <ac:chgData name="Guillem Part López" userId="39f5615f-54c3-4dde-9b55-95608137fd0d" providerId="ADAL" clId="{B490B371-7D77-4B9C-A7DA-997CF2520B9B}" dt="2024-03-26T10:20:34.395" v="72" actId="478"/>
          <ac:picMkLst>
            <pc:docMk/>
            <pc:sldMk cId="3880881038" sldId="308"/>
            <ac:picMk id="12" creationId="{00000000-0000-0000-0000-000000000000}"/>
          </ac:picMkLst>
        </pc:picChg>
        <pc:picChg chg="add mod">
          <ac:chgData name="Guillem Part López" userId="39f5615f-54c3-4dde-9b55-95608137fd0d" providerId="ADAL" clId="{B490B371-7D77-4B9C-A7DA-997CF2520B9B}" dt="2024-03-26T10:21:14.915" v="83" actId="1076"/>
          <ac:picMkLst>
            <pc:docMk/>
            <pc:sldMk cId="3880881038" sldId="308"/>
            <ac:picMk id="3074" creationId="{17EE4CCC-AAD1-B459-31FA-CEED35C46541}"/>
          </ac:picMkLst>
        </pc:picChg>
      </pc:sldChg>
    </pc:docChg>
  </pc:docChgLst>
  <pc:docChgLst>
    <pc:chgData name="pantelis balaouras" userId="25e8755020fc1734" providerId="LiveId" clId="{1FB368B5-28BE-452D-A8C1-624BA7ED6FA6}"/>
    <pc:docChg chg="undo custSel addSld delSld modSld modMainMaster">
      <pc:chgData name="pantelis balaouras" userId="25e8755020fc1734" providerId="LiveId" clId="{1FB368B5-28BE-452D-A8C1-624BA7ED6FA6}" dt="2024-04-29T11:18:44.884" v="356"/>
      <pc:docMkLst>
        <pc:docMk/>
      </pc:docMkLst>
      <pc:sldChg chg="modSp mod">
        <pc:chgData name="pantelis balaouras" userId="25e8755020fc1734" providerId="LiveId" clId="{1FB368B5-28BE-452D-A8C1-624BA7ED6FA6}" dt="2024-04-29T11:10:12.864" v="247" actId="255"/>
        <pc:sldMkLst>
          <pc:docMk/>
          <pc:sldMk cId="0" sldId="256"/>
        </pc:sldMkLst>
        <pc:spChg chg="mod">
          <ac:chgData name="pantelis balaouras" userId="25e8755020fc1734" providerId="LiveId" clId="{1FB368B5-28BE-452D-A8C1-624BA7ED6FA6}" dt="2024-04-29T11:10:12.864" v="247" actId="255"/>
          <ac:spMkLst>
            <pc:docMk/>
            <pc:sldMk cId="0" sldId="256"/>
            <ac:spMk id="120" creationId="{00000000-0000-0000-0000-000000000000}"/>
          </ac:spMkLst>
        </pc:spChg>
      </pc:sldChg>
      <pc:sldChg chg="modSp mod">
        <pc:chgData name="pantelis balaouras" userId="25e8755020fc1734" providerId="LiveId" clId="{1FB368B5-28BE-452D-A8C1-624BA7ED6FA6}" dt="2024-04-29T11:10:25.757" v="249" actId="20577"/>
        <pc:sldMkLst>
          <pc:docMk/>
          <pc:sldMk cId="0" sldId="259"/>
        </pc:sldMkLst>
        <pc:spChg chg="mod">
          <ac:chgData name="pantelis balaouras" userId="25e8755020fc1734" providerId="LiveId" clId="{1FB368B5-28BE-452D-A8C1-624BA7ED6FA6}" dt="2024-04-29T11:10:25.757" v="249" actId="20577"/>
          <ac:spMkLst>
            <pc:docMk/>
            <pc:sldMk cId="0" sldId="259"/>
            <ac:spMk id="188" creationId="{00000000-0000-0000-0000-000000000000}"/>
          </ac:spMkLst>
        </pc:spChg>
        <pc:spChg chg="mod">
          <ac:chgData name="pantelis balaouras" userId="25e8755020fc1734" providerId="LiveId" clId="{1FB368B5-28BE-452D-A8C1-624BA7ED6FA6}" dt="2024-04-28T19:46:37.288" v="68"/>
          <ac:spMkLst>
            <pc:docMk/>
            <pc:sldMk cId="0" sldId="259"/>
            <ac:spMk id="190" creationId="{00000000-0000-0000-0000-000000000000}"/>
          </ac:spMkLst>
        </pc:spChg>
      </pc:sldChg>
      <pc:sldChg chg="del">
        <pc:chgData name="pantelis balaouras" userId="25e8755020fc1734" providerId="LiveId" clId="{1FB368B5-28BE-452D-A8C1-624BA7ED6FA6}" dt="2024-04-28T19:46:49.562" v="69" actId="47"/>
        <pc:sldMkLst>
          <pc:docMk/>
          <pc:sldMk cId="0" sldId="260"/>
        </pc:sldMkLst>
      </pc:sldChg>
      <pc:sldChg chg="delSp modSp mod">
        <pc:chgData name="pantelis balaouras" userId="25e8755020fc1734" providerId="LiveId" clId="{1FB368B5-28BE-452D-A8C1-624BA7ED6FA6}" dt="2024-04-29T11:10:49.307" v="255" actId="20577"/>
        <pc:sldMkLst>
          <pc:docMk/>
          <pc:sldMk cId="0" sldId="261"/>
        </pc:sldMkLst>
        <pc:spChg chg="mod">
          <ac:chgData name="pantelis balaouras" userId="25e8755020fc1734" providerId="LiveId" clId="{1FB368B5-28BE-452D-A8C1-624BA7ED6FA6}" dt="2024-04-29T11:10:49.307" v="255" actId="20577"/>
          <ac:spMkLst>
            <pc:docMk/>
            <pc:sldMk cId="0" sldId="261"/>
            <ac:spMk id="210" creationId="{00000000-0000-0000-0000-000000000000}"/>
          </ac:spMkLst>
        </pc:spChg>
        <pc:spChg chg="mod">
          <ac:chgData name="pantelis balaouras" userId="25e8755020fc1734" providerId="LiveId" clId="{1FB368B5-28BE-452D-A8C1-624BA7ED6FA6}" dt="2024-04-28T19:49:37.898" v="77" actId="1076"/>
          <ac:spMkLst>
            <pc:docMk/>
            <pc:sldMk cId="0" sldId="261"/>
            <ac:spMk id="213" creationId="{00000000-0000-0000-0000-000000000000}"/>
          </ac:spMkLst>
        </pc:spChg>
        <pc:spChg chg="mod">
          <ac:chgData name="pantelis balaouras" userId="25e8755020fc1734" providerId="LiveId" clId="{1FB368B5-28BE-452D-A8C1-624BA7ED6FA6}" dt="2024-04-28T19:49:46.685" v="79" actId="14100"/>
          <ac:spMkLst>
            <pc:docMk/>
            <pc:sldMk cId="0" sldId="261"/>
            <ac:spMk id="214" creationId="{00000000-0000-0000-0000-000000000000}"/>
          </ac:spMkLst>
        </pc:spChg>
        <pc:grpChg chg="del">
          <ac:chgData name="pantelis balaouras" userId="25e8755020fc1734" providerId="LiveId" clId="{1FB368B5-28BE-452D-A8C1-624BA7ED6FA6}" dt="2024-04-28T19:52:25.061" v="109" actId="478"/>
          <ac:grpSpMkLst>
            <pc:docMk/>
            <pc:sldMk cId="0" sldId="261"/>
            <ac:grpSpMk id="212" creationId="{00000000-0000-0000-0000-000000000000}"/>
          </ac:grpSpMkLst>
        </pc:grpChg>
      </pc:sldChg>
      <pc:sldChg chg="delSp modSp mod">
        <pc:chgData name="pantelis balaouras" userId="25e8755020fc1734" providerId="LiveId" clId="{1FB368B5-28BE-452D-A8C1-624BA7ED6FA6}" dt="2024-04-29T11:10:55.402" v="257" actId="20577"/>
        <pc:sldMkLst>
          <pc:docMk/>
          <pc:sldMk cId="0" sldId="262"/>
        </pc:sldMkLst>
        <pc:spChg chg="mod">
          <ac:chgData name="pantelis balaouras" userId="25e8755020fc1734" providerId="LiveId" clId="{1FB368B5-28BE-452D-A8C1-624BA7ED6FA6}" dt="2024-04-29T11:10:55.402" v="257" actId="20577"/>
          <ac:spMkLst>
            <pc:docMk/>
            <pc:sldMk cId="0" sldId="262"/>
            <ac:spMk id="223" creationId="{00000000-0000-0000-0000-000000000000}"/>
          </ac:spMkLst>
        </pc:spChg>
        <pc:spChg chg="del topLvl">
          <ac:chgData name="pantelis balaouras" userId="25e8755020fc1734" providerId="LiveId" clId="{1FB368B5-28BE-452D-A8C1-624BA7ED6FA6}" dt="2024-04-28T19:52:47.044" v="110" actId="478"/>
          <ac:spMkLst>
            <pc:docMk/>
            <pc:sldMk cId="0" sldId="262"/>
            <ac:spMk id="225" creationId="{00000000-0000-0000-0000-000000000000}"/>
          </ac:spMkLst>
        </pc:spChg>
        <pc:spChg chg="del topLvl">
          <ac:chgData name="pantelis balaouras" userId="25e8755020fc1734" providerId="LiveId" clId="{1FB368B5-28BE-452D-A8C1-624BA7ED6FA6}" dt="2024-04-28T19:52:48.656" v="111" actId="478"/>
          <ac:spMkLst>
            <pc:docMk/>
            <pc:sldMk cId="0" sldId="262"/>
            <ac:spMk id="226" creationId="{00000000-0000-0000-0000-000000000000}"/>
          </ac:spMkLst>
        </pc:spChg>
        <pc:grpChg chg="del">
          <ac:chgData name="pantelis balaouras" userId="25e8755020fc1734" providerId="LiveId" clId="{1FB368B5-28BE-452D-A8C1-624BA7ED6FA6}" dt="2024-04-28T19:52:47.044" v="110" actId="478"/>
          <ac:grpSpMkLst>
            <pc:docMk/>
            <pc:sldMk cId="0" sldId="262"/>
            <ac:grpSpMk id="224" creationId="{00000000-0000-0000-0000-000000000000}"/>
          </ac:grpSpMkLst>
        </pc:grpChg>
      </pc:sldChg>
      <pc:sldChg chg="delSp modSp mod">
        <pc:chgData name="pantelis balaouras" userId="25e8755020fc1734" providerId="LiveId" clId="{1FB368B5-28BE-452D-A8C1-624BA7ED6FA6}" dt="2024-04-29T11:11:01.296" v="259" actId="20577"/>
        <pc:sldMkLst>
          <pc:docMk/>
          <pc:sldMk cId="0" sldId="263"/>
        </pc:sldMkLst>
        <pc:spChg chg="mod">
          <ac:chgData name="pantelis balaouras" userId="25e8755020fc1734" providerId="LiveId" clId="{1FB368B5-28BE-452D-A8C1-624BA7ED6FA6}" dt="2024-04-29T11:11:01.296" v="259" actId="20577"/>
          <ac:spMkLst>
            <pc:docMk/>
            <pc:sldMk cId="0" sldId="263"/>
            <ac:spMk id="238" creationId="{00000000-0000-0000-0000-000000000000}"/>
          </ac:spMkLst>
        </pc:spChg>
        <pc:grpChg chg="del">
          <ac:chgData name="pantelis balaouras" userId="25e8755020fc1734" providerId="LiveId" clId="{1FB368B5-28BE-452D-A8C1-624BA7ED6FA6}" dt="2024-04-28T19:52:56.256" v="112" actId="478"/>
          <ac:grpSpMkLst>
            <pc:docMk/>
            <pc:sldMk cId="0" sldId="263"/>
            <ac:grpSpMk id="239" creationId="{00000000-0000-0000-0000-000000000000}"/>
          </ac:grpSpMkLst>
        </pc:grpChg>
      </pc:sldChg>
      <pc:sldChg chg="delSp modSp mod">
        <pc:chgData name="pantelis balaouras" userId="25e8755020fc1734" providerId="LiveId" clId="{1FB368B5-28BE-452D-A8C1-624BA7ED6FA6}" dt="2024-04-29T11:11:06.455" v="261" actId="20577"/>
        <pc:sldMkLst>
          <pc:docMk/>
          <pc:sldMk cId="0" sldId="264"/>
        </pc:sldMkLst>
        <pc:spChg chg="mod">
          <ac:chgData name="pantelis balaouras" userId="25e8755020fc1734" providerId="LiveId" clId="{1FB368B5-28BE-452D-A8C1-624BA7ED6FA6}" dt="2024-04-29T11:11:06.455" v="261" actId="20577"/>
          <ac:spMkLst>
            <pc:docMk/>
            <pc:sldMk cId="0" sldId="264"/>
            <ac:spMk id="255" creationId="{00000000-0000-0000-0000-000000000000}"/>
          </ac:spMkLst>
        </pc:spChg>
        <pc:grpChg chg="del">
          <ac:chgData name="pantelis balaouras" userId="25e8755020fc1734" providerId="LiveId" clId="{1FB368B5-28BE-452D-A8C1-624BA7ED6FA6}" dt="2024-04-28T19:53:01.281" v="113" actId="478"/>
          <ac:grpSpMkLst>
            <pc:docMk/>
            <pc:sldMk cId="0" sldId="264"/>
            <ac:grpSpMk id="257" creationId="{00000000-0000-0000-0000-000000000000}"/>
          </ac:grpSpMkLst>
        </pc:grpChg>
      </pc:sldChg>
      <pc:sldChg chg="delSp modSp mod">
        <pc:chgData name="pantelis balaouras" userId="25e8755020fc1734" providerId="LiveId" clId="{1FB368B5-28BE-452D-A8C1-624BA7ED6FA6}" dt="2024-04-29T11:11:14.736" v="263" actId="20577"/>
        <pc:sldMkLst>
          <pc:docMk/>
          <pc:sldMk cId="0" sldId="265"/>
        </pc:sldMkLst>
        <pc:spChg chg="mod">
          <ac:chgData name="pantelis balaouras" userId="25e8755020fc1734" providerId="LiveId" clId="{1FB368B5-28BE-452D-A8C1-624BA7ED6FA6}" dt="2024-04-29T11:11:14.736" v="263" actId="20577"/>
          <ac:spMkLst>
            <pc:docMk/>
            <pc:sldMk cId="0" sldId="265"/>
            <ac:spMk id="269" creationId="{00000000-0000-0000-0000-000000000000}"/>
          </ac:spMkLst>
        </pc:spChg>
        <pc:spChg chg="mod">
          <ac:chgData name="pantelis balaouras" userId="25e8755020fc1734" providerId="LiveId" clId="{1FB368B5-28BE-452D-A8C1-624BA7ED6FA6}" dt="2024-04-28T19:49:05.123" v="76" actId="20577"/>
          <ac:spMkLst>
            <pc:docMk/>
            <pc:sldMk cId="0" sldId="265"/>
            <ac:spMk id="275" creationId="{00000000-0000-0000-0000-000000000000}"/>
          </ac:spMkLst>
        </pc:spChg>
        <pc:grpChg chg="del">
          <ac:chgData name="pantelis balaouras" userId="25e8755020fc1734" providerId="LiveId" clId="{1FB368B5-28BE-452D-A8C1-624BA7ED6FA6}" dt="2024-04-28T19:53:06.642" v="114" actId="478"/>
          <ac:grpSpMkLst>
            <pc:docMk/>
            <pc:sldMk cId="0" sldId="265"/>
            <ac:grpSpMk id="271" creationId="{00000000-0000-0000-0000-000000000000}"/>
          </ac:grpSpMkLst>
        </pc:grpChg>
      </pc:sldChg>
      <pc:sldChg chg="modSp mod">
        <pc:chgData name="pantelis balaouras" userId="25e8755020fc1734" providerId="LiveId" clId="{1FB368B5-28BE-452D-A8C1-624BA7ED6FA6}" dt="2024-04-29T11:11:21.905" v="265" actId="20577"/>
        <pc:sldMkLst>
          <pc:docMk/>
          <pc:sldMk cId="0" sldId="266"/>
        </pc:sldMkLst>
        <pc:spChg chg="mod">
          <ac:chgData name="pantelis balaouras" userId="25e8755020fc1734" providerId="LiveId" clId="{1FB368B5-28BE-452D-A8C1-624BA7ED6FA6}" dt="2024-04-29T11:11:21.905" v="265" actId="20577"/>
          <ac:spMkLst>
            <pc:docMk/>
            <pc:sldMk cId="0" sldId="266"/>
            <ac:spMk id="284" creationId="{00000000-0000-0000-0000-000000000000}"/>
          </ac:spMkLst>
        </pc:spChg>
        <pc:spChg chg="mod">
          <ac:chgData name="pantelis balaouras" userId="25e8755020fc1734" providerId="LiveId" clId="{1FB368B5-28BE-452D-A8C1-624BA7ED6FA6}" dt="2024-04-28T19:57:34.743" v="161" actId="20577"/>
          <ac:spMkLst>
            <pc:docMk/>
            <pc:sldMk cId="0" sldId="266"/>
            <ac:spMk id="286" creationId="{00000000-0000-0000-0000-000000000000}"/>
          </ac:spMkLst>
        </pc:spChg>
      </pc:sldChg>
      <pc:sldChg chg="delSp del mod">
        <pc:chgData name="pantelis balaouras" userId="25e8755020fc1734" providerId="LiveId" clId="{1FB368B5-28BE-452D-A8C1-624BA7ED6FA6}" dt="2024-04-28T19:57:39.019" v="162" actId="47"/>
        <pc:sldMkLst>
          <pc:docMk/>
          <pc:sldMk cId="0" sldId="267"/>
        </pc:sldMkLst>
        <pc:spChg chg="del topLvl">
          <ac:chgData name="pantelis balaouras" userId="25e8755020fc1734" providerId="LiveId" clId="{1FB368B5-28BE-452D-A8C1-624BA7ED6FA6}" dt="2024-04-28T19:53:18.897" v="116" actId="478"/>
          <ac:spMkLst>
            <pc:docMk/>
            <pc:sldMk cId="0" sldId="267"/>
            <ac:spMk id="8" creationId="{00000000-0000-0000-0000-000000000000}"/>
          </ac:spMkLst>
        </pc:spChg>
        <pc:spChg chg="del topLvl">
          <ac:chgData name="pantelis balaouras" userId="25e8755020fc1734" providerId="LiveId" clId="{1FB368B5-28BE-452D-A8C1-624BA7ED6FA6}" dt="2024-04-28T19:53:15.810" v="115" actId="478"/>
          <ac:spMkLst>
            <pc:docMk/>
            <pc:sldMk cId="0" sldId="267"/>
            <ac:spMk id="9" creationId="{00000000-0000-0000-0000-000000000000}"/>
          </ac:spMkLst>
        </pc:spChg>
        <pc:grpChg chg="del">
          <ac:chgData name="pantelis balaouras" userId="25e8755020fc1734" providerId="LiveId" clId="{1FB368B5-28BE-452D-A8C1-624BA7ED6FA6}" dt="2024-04-28T19:53:15.810" v="115" actId="478"/>
          <ac:grpSpMkLst>
            <pc:docMk/>
            <pc:sldMk cId="0" sldId="267"/>
            <ac:grpSpMk id="7" creationId="{00000000-0000-0000-0000-000000000000}"/>
          </ac:grpSpMkLst>
        </pc:grpChg>
      </pc:sldChg>
      <pc:sldChg chg="addSp delSp modSp mod">
        <pc:chgData name="pantelis balaouras" userId="25e8755020fc1734" providerId="LiveId" clId="{1FB368B5-28BE-452D-A8C1-624BA7ED6FA6}" dt="2024-04-29T11:11:45.537" v="270"/>
        <pc:sldMkLst>
          <pc:docMk/>
          <pc:sldMk cId="0" sldId="268"/>
        </pc:sldMkLst>
        <pc:spChg chg="add mod">
          <ac:chgData name="pantelis balaouras" userId="25e8755020fc1734" providerId="LiveId" clId="{1FB368B5-28BE-452D-A8C1-624BA7ED6FA6}" dt="2024-04-29T11:11:45.537" v="270"/>
          <ac:spMkLst>
            <pc:docMk/>
            <pc:sldMk cId="0" sldId="268"/>
            <ac:spMk id="2" creationId="{A90CA5E5-72C7-4597-0835-C31AC331AEF2}"/>
          </ac:spMkLst>
        </pc:spChg>
        <pc:spChg chg="del">
          <ac:chgData name="pantelis balaouras" userId="25e8755020fc1734" providerId="LiveId" clId="{1FB368B5-28BE-452D-A8C1-624BA7ED6FA6}" dt="2024-04-29T11:11:45.033" v="269" actId="478"/>
          <ac:spMkLst>
            <pc:docMk/>
            <pc:sldMk cId="0" sldId="268"/>
            <ac:spMk id="305" creationId="{00000000-0000-0000-0000-000000000000}"/>
          </ac:spMkLst>
        </pc:spChg>
        <pc:grpChg chg="del">
          <ac:chgData name="pantelis balaouras" userId="25e8755020fc1734" providerId="LiveId" clId="{1FB368B5-28BE-452D-A8C1-624BA7ED6FA6}" dt="2024-04-28T19:53:21.314" v="117" actId="478"/>
          <ac:grpSpMkLst>
            <pc:docMk/>
            <pc:sldMk cId="0" sldId="268"/>
            <ac:grpSpMk id="307" creationId="{00000000-0000-0000-0000-000000000000}"/>
          </ac:grpSpMkLst>
        </pc:grpChg>
      </pc:sldChg>
      <pc:sldChg chg="addSp delSp modSp mod">
        <pc:chgData name="pantelis balaouras" userId="25e8755020fc1734" providerId="LiveId" clId="{1FB368B5-28BE-452D-A8C1-624BA7ED6FA6}" dt="2024-04-29T11:11:50.988" v="272"/>
        <pc:sldMkLst>
          <pc:docMk/>
          <pc:sldMk cId="0" sldId="269"/>
        </pc:sldMkLst>
        <pc:spChg chg="add mod">
          <ac:chgData name="pantelis balaouras" userId="25e8755020fc1734" providerId="LiveId" clId="{1FB368B5-28BE-452D-A8C1-624BA7ED6FA6}" dt="2024-04-29T11:11:50.988" v="272"/>
          <ac:spMkLst>
            <pc:docMk/>
            <pc:sldMk cId="0" sldId="269"/>
            <ac:spMk id="2" creationId="{971DF8A6-F71F-F915-5B10-7210F5DA2936}"/>
          </ac:spMkLst>
        </pc:spChg>
        <pc:spChg chg="del">
          <ac:chgData name="pantelis balaouras" userId="25e8755020fc1734" providerId="LiveId" clId="{1FB368B5-28BE-452D-A8C1-624BA7ED6FA6}" dt="2024-04-29T11:11:50.457" v="271" actId="478"/>
          <ac:spMkLst>
            <pc:docMk/>
            <pc:sldMk cId="0" sldId="269"/>
            <ac:spMk id="319" creationId="{00000000-0000-0000-0000-000000000000}"/>
          </ac:spMkLst>
        </pc:spChg>
        <pc:grpChg chg="del">
          <ac:chgData name="pantelis balaouras" userId="25e8755020fc1734" providerId="LiveId" clId="{1FB368B5-28BE-452D-A8C1-624BA7ED6FA6}" dt="2024-04-28T19:53:24.335" v="118" actId="478"/>
          <ac:grpSpMkLst>
            <pc:docMk/>
            <pc:sldMk cId="0" sldId="269"/>
            <ac:grpSpMk id="320" creationId="{00000000-0000-0000-0000-000000000000}"/>
          </ac:grpSpMkLst>
        </pc:grpChg>
      </pc:sldChg>
      <pc:sldChg chg="addSp delSp modSp mod">
        <pc:chgData name="pantelis balaouras" userId="25e8755020fc1734" providerId="LiveId" clId="{1FB368B5-28BE-452D-A8C1-624BA7ED6FA6}" dt="2024-04-29T11:11:55.663" v="274"/>
        <pc:sldMkLst>
          <pc:docMk/>
          <pc:sldMk cId="0" sldId="270"/>
        </pc:sldMkLst>
        <pc:spChg chg="add mod">
          <ac:chgData name="pantelis balaouras" userId="25e8755020fc1734" providerId="LiveId" clId="{1FB368B5-28BE-452D-A8C1-624BA7ED6FA6}" dt="2024-04-29T11:11:55.663" v="274"/>
          <ac:spMkLst>
            <pc:docMk/>
            <pc:sldMk cId="0" sldId="270"/>
            <ac:spMk id="2" creationId="{DBB494B2-7E86-B3F5-E1B3-4E005B994128}"/>
          </ac:spMkLst>
        </pc:spChg>
        <pc:spChg chg="del">
          <ac:chgData name="pantelis balaouras" userId="25e8755020fc1734" providerId="LiveId" clId="{1FB368B5-28BE-452D-A8C1-624BA7ED6FA6}" dt="2024-04-29T11:11:55.113" v="273" actId="478"/>
          <ac:spMkLst>
            <pc:docMk/>
            <pc:sldMk cId="0" sldId="270"/>
            <ac:spMk id="338" creationId="{00000000-0000-0000-0000-000000000000}"/>
          </ac:spMkLst>
        </pc:spChg>
        <pc:grpChg chg="del">
          <ac:chgData name="pantelis balaouras" userId="25e8755020fc1734" providerId="LiveId" clId="{1FB368B5-28BE-452D-A8C1-624BA7ED6FA6}" dt="2024-04-28T19:53:27.041" v="119" actId="478"/>
          <ac:grpSpMkLst>
            <pc:docMk/>
            <pc:sldMk cId="0" sldId="270"/>
            <ac:grpSpMk id="339" creationId="{00000000-0000-0000-0000-000000000000}"/>
          </ac:grpSpMkLst>
        </pc:grpChg>
      </pc:sldChg>
      <pc:sldChg chg="addSp delSp modSp mod">
        <pc:chgData name="pantelis balaouras" userId="25e8755020fc1734" providerId="LiveId" clId="{1FB368B5-28BE-452D-A8C1-624BA7ED6FA6}" dt="2024-04-29T11:11:59.981" v="276"/>
        <pc:sldMkLst>
          <pc:docMk/>
          <pc:sldMk cId="0" sldId="271"/>
        </pc:sldMkLst>
        <pc:spChg chg="add mod">
          <ac:chgData name="pantelis balaouras" userId="25e8755020fc1734" providerId="LiveId" clId="{1FB368B5-28BE-452D-A8C1-624BA7ED6FA6}" dt="2024-04-29T11:11:59.981" v="276"/>
          <ac:spMkLst>
            <pc:docMk/>
            <pc:sldMk cId="0" sldId="271"/>
            <ac:spMk id="2" creationId="{59D3871E-2639-24F4-7526-8A3C1C380045}"/>
          </ac:spMkLst>
        </pc:spChg>
        <pc:spChg chg="del">
          <ac:chgData name="pantelis balaouras" userId="25e8755020fc1734" providerId="LiveId" clId="{1FB368B5-28BE-452D-A8C1-624BA7ED6FA6}" dt="2024-04-29T11:11:59.417" v="275" actId="478"/>
          <ac:spMkLst>
            <pc:docMk/>
            <pc:sldMk cId="0" sldId="271"/>
            <ac:spMk id="350" creationId="{00000000-0000-0000-0000-000000000000}"/>
          </ac:spMkLst>
        </pc:spChg>
        <pc:grpChg chg="del">
          <ac:chgData name="pantelis balaouras" userId="25e8755020fc1734" providerId="LiveId" clId="{1FB368B5-28BE-452D-A8C1-624BA7ED6FA6}" dt="2024-04-28T19:53:29.280" v="120" actId="478"/>
          <ac:grpSpMkLst>
            <pc:docMk/>
            <pc:sldMk cId="0" sldId="271"/>
            <ac:grpSpMk id="351" creationId="{00000000-0000-0000-0000-000000000000}"/>
          </ac:grpSpMkLst>
        </pc:grpChg>
      </pc:sldChg>
      <pc:sldChg chg="addSp delSp modSp mod">
        <pc:chgData name="pantelis balaouras" userId="25e8755020fc1734" providerId="LiveId" clId="{1FB368B5-28BE-452D-A8C1-624BA7ED6FA6}" dt="2024-04-29T11:12:08.239" v="278"/>
        <pc:sldMkLst>
          <pc:docMk/>
          <pc:sldMk cId="0" sldId="272"/>
        </pc:sldMkLst>
        <pc:spChg chg="add mod">
          <ac:chgData name="pantelis balaouras" userId="25e8755020fc1734" providerId="LiveId" clId="{1FB368B5-28BE-452D-A8C1-624BA7ED6FA6}" dt="2024-04-29T11:12:08.239" v="278"/>
          <ac:spMkLst>
            <pc:docMk/>
            <pc:sldMk cId="0" sldId="272"/>
            <ac:spMk id="2" creationId="{1AD4E913-0C77-AB12-00C3-A774A40A5581}"/>
          </ac:spMkLst>
        </pc:spChg>
        <pc:spChg chg="del">
          <ac:chgData name="pantelis balaouras" userId="25e8755020fc1734" providerId="LiveId" clId="{1FB368B5-28BE-452D-A8C1-624BA7ED6FA6}" dt="2024-04-29T11:12:07.563" v="277" actId="478"/>
          <ac:spMkLst>
            <pc:docMk/>
            <pc:sldMk cId="0" sldId="272"/>
            <ac:spMk id="367" creationId="{00000000-0000-0000-0000-000000000000}"/>
          </ac:spMkLst>
        </pc:spChg>
        <pc:grpChg chg="del">
          <ac:chgData name="pantelis balaouras" userId="25e8755020fc1734" providerId="LiveId" clId="{1FB368B5-28BE-452D-A8C1-624BA7ED6FA6}" dt="2024-04-28T19:53:33.983" v="122" actId="478"/>
          <ac:grpSpMkLst>
            <pc:docMk/>
            <pc:sldMk cId="0" sldId="272"/>
            <ac:grpSpMk id="368" creationId="{00000000-0000-0000-0000-000000000000}"/>
          </ac:grpSpMkLst>
        </pc:grpChg>
      </pc:sldChg>
      <pc:sldChg chg="addSp delSp modSp mod">
        <pc:chgData name="pantelis balaouras" userId="25e8755020fc1734" providerId="LiveId" clId="{1FB368B5-28BE-452D-A8C1-624BA7ED6FA6}" dt="2024-04-29T11:12:24.031" v="280"/>
        <pc:sldMkLst>
          <pc:docMk/>
          <pc:sldMk cId="0" sldId="273"/>
        </pc:sldMkLst>
        <pc:spChg chg="add mod">
          <ac:chgData name="pantelis balaouras" userId="25e8755020fc1734" providerId="LiveId" clId="{1FB368B5-28BE-452D-A8C1-624BA7ED6FA6}" dt="2024-04-29T11:12:24.031" v="280"/>
          <ac:spMkLst>
            <pc:docMk/>
            <pc:sldMk cId="0" sldId="273"/>
            <ac:spMk id="2" creationId="{3FE1A709-3429-BAF4-6721-D3FB765FC1FB}"/>
          </ac:spMkLst>
        </pc:spChg>
        <pc:spChg chg="del">
          <ac:chgData name="pantelis balaouras" userId="25e8755020fc1734" providerId="LiveId" clId="{1FB368B5-28BE-452D-A8C1-624BA7ED6FA6}" dt="2024-04-29T11:12:23.163" v="279" actId="478"/>
          <ac:spMkLst>
            <pc:docMk/>
            <pc:sldMk cId="0" sldId="273"/>
            <ac:spMk id="379" creationId="{00000000-0000-0000-0000-000000000000}"/>
          </ac:spMkLst>
        </pc:spChg>
        <pc:spChg chg="mod">
          <ac:chgData name="pantelis balaouras" userId="25e8755020fc1734" providerId="LiveId" clId="{1FB368B5-28BE-452D-A8C1-624BA7ED6FA6}" dt="2024-04-28T20:01:51.581" v="192" actId="120"/>
          <ac:spMkLst>
            <pc:docMk/>
            <pc:sldMk cId="0" sldId="273"/>
            <ac:spMk id="383" creationId="{00000000-0000-0000-0000-000000000000}"/>
          </ac:spMkLst>
        </pc:spChg>
        <pc:grpChg chg="del">
          <ac:chgData name="pantelis balaouras" userId="25e8755020fc1734" providerId="LiveId" clId="{1FB368B5-28BE-452D-A8C1-624BA7ED6FA6}" dt="2024-04-28T19:53:36.037" v="123" actId="478"/>
          <ac:grpSpMkLst>
            <pc:docMk/>
            <pc:sldMk cId="0" sldId="273"/>
            <ac:grpSpMk id="380" creationId="{00000000-0000-0000-0000-000000000000}"/>
          </ac:grpSpMkLst>
        </pc:grpChg>
      </pc:sldChg>
      <pc:sldChg chg="addSp delSp modSp mod">
        <pc:chgData name="pantelis balaouras" userId="25e8755020fc1734" providerId="LiveId" clId="{1FB368B5-28BE-452D-A8C1-624BA7ED6FA6}" dt="2024-04-29T11:12:38.081" v="282"/>
        <pc:sldMkLst>
          <pc:docMk/>
          <pc:sldMk cId="0" sldId="274"/>
        </pc:sldMkLst>
        <pc:spChg chg="add mod">
          <ac:chgData name="pantelis balaouras" userId="25e8755020fc1734" providerId="LiveId" clId="{1FB368B5-28BE-452D-A8C1-624BA7ED6FA6}" dt="2024-04-29T11:12:38.081" v="282"/>
          <ac:spMkLst>
            <pc:docMk/>
            <pc:sldMk cId="0" sldId="274"/>
            <ac:spMk id="2" creationId="{BCCC3220-ADEB-ADFE-93F2-8C9E59F61F9A}"/>
          </ac:spMkLst>
        </pc:spChg>
        <pc:spChg chg="del">
          <ac:chgData name="pantelis balaouras" userId="25e8755020fc1734" providerId="LiveId" clId="{1FB368B5-28BE-452D-A8C1-624BA7ED6FA6}" dt="2024-04-29T11:12:36.988" v="281" actId="478"/>
          <ac:spMkLst>
            <pc:docMk/>
            <pc:sldMk cId="0" sldId="274"/>
            <ac:spMk id="391" creationId="{00000000-0000-0000-0000-000000000000}"/>
          </ac:spMkLst>
        </pc:spChg>
        <pc:grpChg chg="del">
          <ac:chgData name="pantelis balaouras" userId="25e8755020fc1734" providerId="LiveId" clId="{1FB368B5-28BE-452D-A8C1-624BA7ED6FA6}" dt="2024-04-28T19:53:38.050" v="124" actId="478"/>
          <ac:grpSpMkLst>
            <pc:docMk/>
            <pc:sldMk cId="0" sldId="274"/>
            <ac:grpSpMk id="392" creationId="{00000000-0000-0000-0000-000000000000}"/>
          </ac:grpSpMkLst>
        </pc:grpChg>
      </pc:sldChg>
      <pc:sldChg chg="modSp mod">
        <pc:chgData name="pantelis balaouras" userId="25e8755020fc1734" providerId="LiveId" clId="{1FB368B5-28BE-452D-A8C1-624BA7ED6FA6}" dt="2024-04-29T11:12:43.886" v="284" actId="20577"/>
        <pc:sldMkLst>
          <pc:docMk/>
          <pc:sldMk cId="0" sldId="275"/>
        </pc:sldMkLst>
        <pc:spChg chg="mod">
          <ac:chgData name="pantelis balaouras" userId="25e8755020fc1734" providerId="LiveId" clId="{1FB368B5-28BE-452D-A8C1-624BA7ED6FA6}" dt="2024-04-29T11:12:43.886" v="284" actId="20577"/>
          <ac:spMkLst>
            <pc:docMk/>
            <pc:sldMk cId="0" sldId="275"/>
            <ac:spMk id="403" creationId="{00000000-0000-0000-0000-000000000000}"/>
          </ac:spMkLst>
        </pc:spChg>
        <pc:spChg chg="mod">
          <ac:chgData name="pantelis balaouras" userId="25e8755020fc1734" providerId="LiveId" clId="{1FB368B5-28BE-452D-A8C1-624BA7ED6FA6}" dt="2024-04-28T20:02:02.947" v="195" actId="14100"/>
          <ac:spMkLst>
            <pc:docMk/>
            <pc:sldMk cId="0" sldId="275"/>
            <ac:spMk id="405" creationId="{00000000-0000-0000-0000-000000000000}"/>
          </ac:spMkLst>
        </pc:spChg>
        <pc:picChg chg="mod">
          <ac:chgData name="pantelis balaouras" userId="25e8755020fc1734" providerId="LiveId" clId="{1FB368B5-28BE-452D-A8C1-624BA7ED6FA6}" dt="2024-04-28T20:01:58.906" v="194" actId="1076"/>
          <ac:picMkLst>
            <pc:docMk/>
            <pc:sldMk cId="0" sldId="275"/>
            <ac:picMk id="406" creationId="{00000000-0000-0000-0000-000000000000}"/>
          </ac:picMkLst>
        </pc:picChg>
      </pc:sldChg>
      <pc:sldChg chg="addSp modSp del">
        <pc:chgData name="pantelis balaouras" userId="25e8755020fc1734" providerId="LiveId" clId="{1FB368B5-28BE-452D-A8C1-624BA7ED6FA6}" dt="2024-04-28T19:58:51.723" v="170" actId="47"/>
        <pc:sldMkLst>
          <pc:docMk/>
          <pc:sldMk cId="0" sldId="276"/>
        </pc:sldMkLst>
        <pc:spChg chg="add mod">
          <ac:chgData name="pantelis balaouras" userId="25e8755020fc1734" providerId="LiveId" clId="{1FB368B5-28BE-452D-A8C1-624BA7ED6FA6}" dt="2024-04-28T19:58:11.565" v="165"/>
          <ac:spMkLst>
            <pc:docMk/>
            <pc:sldMk cId="0" sldId="276"/>
            <ac:spMk id="3" creationId="{756C0DD1-E7FB-1C9A-0035-2C57B062DFDA}"/>
          </ac:spMkLst>
        </pc:spChg>
      </pc:sldChg>
      <pc:sldChg chg="addSp delSp modSp mod">
        <pc:chgData name="pantelis balaouras" userId="25e8755020fc1734" providerId="LiveId" clId="{1FB368B5-28BE-452D-A8C1-624BA7ED6FA6}" dt="2024-04-29T11:15:02.499" v="289"/>
        <pc:sldMkLst>
          <pc:docMk/>
          <pc:sldMk cId="0" sldId="277"/>
        </pc:sldMkLst>
        <pc:spChg chg="add mod">
          <ac:chgData name="pantelis balaouras" userId="25e8755020fc1734" providerId="LiveId" clId="{1FB368B5-28BE-452D-A8C1-624BA7ED6FA6}" dt="2024-04-29T11:15:02.499" v="289"/>
          <ac:spMkLst>
            <pc:docMk/>
            <pc:sldMk cId="0" sldId="277"/>
            <ac:spMk id="2" creationId="{203A9B8E-BC8A-7ABC-BFFE-1E0C85B3C156}"/>
          </ac:spMkLst>
        </pc:spChg>
        <pc:spChg chg="del">
          <ac:chgData name="pantelis balaouras" userId="25e8755020fc1734" providerId="LiveId" clId="{1FB368B5-28BE-452D-A8C1-624BA7ED6FA6}" dt="2024-04-29T11:15:01.869" v="288" actId="478"/>
          <ac:spMkLst>
            <pc:docMk/>
            <pc:sldMk cId="0" sldId="277"/>
            <ac:spMk id="424" creationId="{00000000-0000-0000-0000-000000000000}"/>
          </ac:spMkLst>
        </pc:spChg>
        <pc:grpChg chg="del">
          <ac:chgData name="pantelis balaouras" userId="25e8755020fc1734" providerId="LiveId" clId="{1FB368B5-28BE-452D-A8C1-624BA7ED6FA6}" dt="2024-04-28T19:53:42.193" v="125" actId="478"/>
          <ac:grpSpMkLst>
            <pc:docMk/>
            <pc:sldMk cId="0" sldId="277"/>
            <ac:grpSpMk id="425" creationId="{00000000-0000-0000-0000-000000000000}"/>
          </ac:grpSpMkLst>
        </pc:grpChg>
      </pc:sldChg>
      <pc:sldChg chg="addSp delSp modSp mod">
        <pc:chgData name="pantelis balaouras" userId="25e8755020fc1734" providerId="LiveId" clId="{1FB368B5-28BE-452D-A8C1-624BA7ED6FA6}" dt="2024-04-29T11:15:09.827" v="291"/>
        <pc:sldMkLst>
          <pc:docMk/>
          <pc:sldMk cId="0" sldId="278"/>
        </pc:sldMkLst>
        <pc:spChg chg="add mod">
          <ac:chgData name="pantelis balaouras" userId="25e8755020fc1734" providerId="LiveId" clId="{1FB368B5-28BE-452D-A8C1-624BA7ED6FA6}" dt="2024-04-29T11:15:09.827" v="291"/>
          <ac:spMkLst>
            <pc:docMk/>
            <pc:sldMk cId="0" sldId="278"/>
            <ac:spMk id="2" creationId="{2D2183E2-AA2E-7F82-6D25-C720253D6434}"/>
          </ac:spMkLst>
        </pc:spChg>
        <pc:spChg chg="del">
          <ac:chgData name="pantelis balaouras" userId="25e8755020fc1734" providerId="LiveId" clId="{1FB368B5-28BE-452D-A8C1-624BA7ED6FA6}" dt="2024-04-29T11:15:09.293" v="290" actId="478"/>
          <ac:spMkLst>
            <pc:docMk/>
            <pc:sldMk cId="0" sldId="278"/>
            <ac:spMk id="437" creationId="{00000000-0000-0000-0000-000000000000}"/>
          </ac:spMkLst>
        </pc:spChg>
        <pc:grpChg chg="del">
          <ac:chgData name="pantelis balaouras" userId="25e8755020fc1734" providerId="LiveId" clId="{1FB368B5-28BE-452D-A8C1-624BA7ED6FA6}" dt="2024-04-28T19:53:43.985" v="126" actId="478"/>
          <ac:grpSpMkLst>
            <pc:docMk/>
            <pc:sldMk cId="0" sldId="278"/>
            <ac:grpSpMk id="438" creationId="{00000000-0000-0000-0000-000000000000}"/>
          </ac:grpSpMkLst>
        </pc:grpChg>
      </pc:sldChg>
      <pc:sldChg chg="addSp delSp modSp mod">
        <pc:chgData name="pantelis balaouras" userId="25e8755020fc1734" providerId="LiveId" clId="{1FB368B5-28BE-452D-A8C1-624BA7ED6FA6}" dt="2024-04-29T11:15:16.432" v="293"/>
        <pc:sldMkLst>
          <pc:docMk/>
          <pc:sldMk cId="0" sldId="279"/>
        </pc:sldMkLst>
        <pc:spChg chg="add mod">
          <ac:chgData name="pantelis balaouras" userId="25e8755020fc1734" providerId="LiveId" clId="{1FB368B5-28BE-452D-A8C1-624BA7ED6FA6}" dt="2024-04-29T11:15:16.432" v="293"/>
          <ac:spMkLst>
            <pc:docMk/>
            <pc:sldMk cId="0" sldId="279"/>
            <ac:spMk id="2" creationId="{02FD5BEE-86CA-B333-B235-4E05545E7D8A}"/>
          </ac:spMkLst>
        </pc:spChg>
        <pc:spChg chg="del">
          <ac:chgData name="pantelis balaouras" userId="25e8755020fc1734" providerId="LiveId" clId="{1FB368B5-28BE-452D-A8C1-624BA7ED6FA6}" dt="2024-04-29T11:15:15.551" v="292" actId="478"/>
          <ac:spMkLst>
            <pc:docMk/>
            <pc:sldMk cId="0" sldId="279"/>
            <ac:spMk id="449" creationId="{00000000-0000-0000-0000-000000000000}"/>
          </ac:spMkLst>
        </pc:spChg>
        <pc:spChg chg="mod">
          <ac:chgData name="pantelis balaouras" userId="25e8755020fc1734" providerId="LiveId" clId="{1FB368B5-28BE-452D-A8C1-624BA7ED6FA6}" dt="2024-04-28T20:01:29.943" v="191" actId="20577"/>
          <ac:spMkLst>
            <pc:docMk/>
            <pc:sldMk cId="0" sldId="279"/>
            <ac:spMk id="454" creationId="{00000000-0000-0000-0000-000000000000}"/>
          </ac:spMkLst>
        </pc:spChg>
        <pc:grpChg chg="del">
          <ac:chgData name="pantelis balaouras" userId="25e8755020fc1734" providerId="LiveId" clId="{1FB368B5-28BE-452D-A8C1-624BA7ED6FA6}" dt="2024-04-28T19:53:45.825" v="127" actId="478"/>
          <ac:grpSpMkLst>
            <pc:docMk/>
            <pc:sldMk cId="0" sldId="279"/>
            <ac:grpSpMk id="450" creationId="{00000000-0000-0000-0000-000000000000}"/>
          </ac:grpSpMkLst>
        </pc:grpChg>
      </pc:sldChg>
      <pc:sldChg chg="addSp delSp modSp mod">
        <pc:chgData name="pantelis balaouras" userId="25e8755020fc1734" providerId="LiveId" clId="{1FB368B5-28BE-452D-A8C1-624BA7ED6FA6}" dt="2024-04-29T11:15:20.481" v="295"/>
        <pc:sldMkLst>
          <pc:docMk/>
          <pc:sldMk cId="0" sldId="280"/>
        </pc:sldMkLst>
        <pc:spChg chg="add mod">
          <ac:chgData name="pantelis balaouras" userId="25e8755020fc1734" providerId="LiveId" clId="{1FB368B5-28BE-452D-A8C1-624BA7ED6FA6}" dt="2024-04-29T11:15:20.481" v="295"/>
          <ac:spMkLst>
            <pc:docMk/>
            <pc:sldMk cId="0" sldId="280"/>
            <ac:spMk id="2" creationId="{F189B9C4-2318-E0AA-C857-CBB10D8FFD30}"/>
          </ac:spMkLst>
        </pc:spChg>
        <pc:spChg chg="del">
          <ac:chgData name="pantelis balaouras" userId="25e8755020fc1734" providerId="LiveId" clId="{1FB368B5-28BE-452D-A8C1-624BA7ED6FA6}" dt="2024-04-29T11:15:20.078" v="294" actId="478"/>
          <ac:spMkLst>
            <pc:docMk/>
            <pc:sldMk cId="0" sldId="280"/>
            <ac:spMk id="461" creationId="{00000000-0000-0000-0000-000000000000}"/>
          </ac:spMkLst>
        </pc:spChg>
        <pc:grpChg chg="del">
          <ac:chgData name="pantelis balaouras" userId="25e8755020fc1734" providerId="LiveId" clId="{1FB368B5-28BE-452D-A8C1-624BA7ED6FA6}" dt="2024-04-28T19:53:47.716" v="128" actId="478"/>
          <ac:grpSpMkLst>
            <pc:docMk/>
            <pc:sldMk cId="0" sldId="280"/>
            <ac:grpSpMk id="462" creationId="{00000000-0000-0000-0000-000000000000}"/>
          </ac:grpSpMkLst>
        </pc:grpChg>
      </pc:sldChg>
      <pc:sldChg chg="addSp delSp modSp mod">
        <pc:chgData name="pantelis balaouras" userId="25e8755020fc1734" providerId="LiveId" clId="{1FB368B5-28BE-452D-A8C1-624BA7ED6FA6}" dt="2024-04-29T11:15:25.060" v="297"/>
        <pc:sldMkLst>
          <pc:docMk/>
          <pc:sldMk cId="0" sldId="281"/>
        </pc:sldMkLst>
        <pc:spChg chg="add mod">
          <ac:chgData name="pantelis balaouras" userId="25e8755020fc1734" providerId="LiveId" clId="{1FB368B5-28BE-452D-A8C1-624BA7ED6FA6}" dt="2024-04-29T11:15:25.060" v="297"/>
          <ac:spMkLst>
            <pc:docMk/>
            <pc:sldMk cId="0" sldId="281"/>
            <ac:spMk id="3" creationId="{6218D0B1-220D-34EC-01F6-A7E8423B1030}"/>
          </ac:spMkLst>
        </pc:spChg>
        <pc:spChg chg="del">
          <ac:chgData name="pantelis balaouras" userId="25e8755020fc1734" providerId="LiveId" clId="{1FB368B5-28BE-452D-A8C1-624BA7ED6FA6}" dt="2024-04-29T11:15:24.544" v="296" actId="478"/>
          <ac:spMkLst>
            <pc:docMk/>
            <pc:sldMk cId="0" sldId="281"/>
            <ac:spMk id="474" creationId="{00000000-0000-0000-0000-000000000000}"/>
          </ac:spMkLst>
        </pc:spChg>
        <pc:spChg chg="mod">
          <ac:chgData name="pantelis balaouras" userId="25e8755020fc1734" providerId="LiveId" clId="{1FB368B5-28BE-452D-A8C1-624BA7ED6FA6}" dt="2024-04-28T20:02:27.097" v="197" actId="120"/>
          <ac:spMkLst>
            <pc:docMk/>
            <pc:sldMk cId="0" sldId="281"/>
            <ac:spMk id="478" creationId="{00000000-0000-0000-0000-000000000000}"/>
          </ac:spMkLst>
        </pc:spChg>
        <pc:grpChg chg="del">
          <ac:chgData name="pantelis balaouras" userId="25e8755020fc1734" providerId="LiveId" clId="{1FB368B5-28BE-452D-A8C1-624BA7ED6FA6}" dt="2024-04-28T19:53:49.632" v="129" actId="478"/>
          <ac:grpSpMkLst>
            <pc:docMk/>
            <pc:sldMk cId="0" sldId="281"/>
            <ac:grpSpMk id="475" creationId="{00000000-0000-0000-0000-000000000000}"/>
          </ac:grpSpMkLst>
        </pc:grpChg>
      </pc:sldChg>
      <pc:sldChg chg="addSp delSp modSp mod">
        <pc:chgData name="pantelis balaouras" userId="25e8755020fc1734" providerId="LiveId" clId="{1FB368B5-28BE-452D-A8C1-624BA7ED6FA6}" dt="2024-04-29T11:15:31.541" v="299"/>
        <pc:sldMkLst>
          <pc:docMk/>
          <pc:sldMk cId="0" sldId="282"/>
        </pc:sldMkLst>
        <pc:spChg chg="add mod">
          <ac:chgData name="pantelis balaouras" userId="25e8755020fc1734" providerId="LiveId" clId="{1FB368B5-28BE-452D-A8C1-624BA7ED6FA6}" dt="2024-04-29T11:15:31.541" v="299"/>
          <ac:spMkLst>
            <pc:docMk/>
            <pc:sldMk cId="0" sldId="282"/>
            <ac:spMk id="3" creationId="{AD59318E-D9A7-8E6E-284B-18DC1589CC25}"/>
          </ac:spMkLst>
        </pc:spChg>
        <pc:spChg chg="del">
          <ac:chgData name="pantelis balaouras" userId="25e8755020fc1734" providerId="LiveId" clId="{1FB368B5-28BE-452D-A8C1-624BA7ED6FA6}" dt="2024-04-29T11:15:30.958" v="298" actId="478"/>
          <ac:spMkLst>
            <pc:docMk/>
            <pc:sldMk cId="0" sldId="282"/>
            <ac:spMk id="488" creationId="{00000000-0000-0000-0000-000000000000}"/>
          </ac:spMkLst>
        </pc:spChg>
        <pc:spChg chg="mod">
          <ac:chgData name="pantelis balaouras" userId="25e8755020fc1734" providerId="LiveId" clId="{1FB368B5-28BE-452D-A8C1-624BA7ED6FA6}" dt="2024-04-28T20:02:23.447" v="196" actId="120"/>
          <ac:spMkLst>
            <pc:docMk/>
            <pc:sldMk cId="0" sldId="282"/>
            <ac:spMk id="492" creationId="{00000000-0000-0000-0000-000000000000}"/>
          </ac:spMkLst>
        </pc:spChg>
        <pc:grpChg chg="del">
          <ac:chgData name="pantelis balaouras" userId="25e8755020fc1734" providerId="LiveId" clId="{1FB368B5-28BE-452D-A8C1-624BA7ED6FA6}" dt="2024-04-28T19:53:51.504" v="130" actId="478"/>
          <ac:grpSpMkLst>
            <pc:docMk/>
            <pc:sldMk cId="0" sldId="282"/>
            <ac:grpSpMk id="489" creationId="{00000000-0000-0000-0000-000000000000}"/>
          </ac:grpSpMkLst>
        </pc:grpChg>
      </pc:sldChg>
      <pc:sldChg chg="addSp delSp modSp mod">
        <pc:chgData name="pantelis balaouras" userId="25e8755020fc1734" providerId="LiveId" clId="{1FB368B5-28BE-452D-A8C1-624BA7ED6FA6}" dt="2024-04-29T11:15:37.059" v="301"/>
        <pc:sldMkLst>
          <pc:docMk/>
          <pc:sldMk cId="0" sldId="284"/>
        </pc:sldMkLst>
        <pc:spChg chg="add mod">
          <ac:chgData name="pantelis balaouras" userId="25e8755020fc1734" providerId="LiveId" clId="{1FB368B5-28BE-452D-A8C1-624BA7ED6FA6}" dt="2024-04-29T11:15:37.059" v="301"/>
          <ac:spMkLst>
            <pc:docMk/>
            <pc:sldMk cId="0" sldId="284"/>
            <ac:spMk id="2" creationId="{955E1D68-5262-14CC-EA0E-C1D9A8273EB9}"/>
          </ac:spMkLst>
        </pc:spChg>
        <pc:spChg chg="del">
          <ac:chgData name="pantelis balaouras" userId="25e8755020fc1734" providerId="LiveId" clId="{1FB368B5-28BE-452D-A8C1-624BA7ED6FA6}" dt="2024-04-29T11:15:36.402" v="300" actId="478"/>
          <ac:spMkLst>
            <pc:docMk/>
            <pc:sldMk cId="0" sldId="284"/>
            <ac:spMk id="515" creationId="{00000000-0000-0000-0000-000000000000}"/>
          </ac:spMkLst>
        </pc:spChg>
        <pc:spChg chg="mod">
          <ac:chgData name="pantelis balaouras" userId="25e8755020fc1734" providerId="LiveId" clId="{1FB368B5-28BE-452D-A8C1-624BA7ED6FA6}" dt="2024-04-28T20:01:25.060" v="190" actId="20577"/>
          <ac:spMkLst>
            <pc:docMk/>
            <pc:sldMk cId="0" sldId="284"/>
            <ac:spMk id="520" creationId="{00000000-0000-0000-0000-000000000000}"/>
          </ac:spMkLst>
        </pc:spChg>
        <pc:grpChg chg="del">
          <ac:chgData name="pantelis balaouras" userId="25e8755020fc1734" providerId="LiveId" clId="{1FB368B5-28BE-452D-A8C1-624BA7ED6FA6}" dt="2024-04-28T19:53:53.379" v="131" actId="478"/>
          <ac:grpSpMkLst>
            <pc:docMk/>
            <pc:sldMk cId="0" sldId="284"/>
            <ac:grpSpMk id="516" creationId="{00000000-0000-0000-0000-000000000000}"/>
          </ac:grpSpMkLst>
        </pc:grpChg>
      </pc:sldChg>
      <pc:sldChg chg="addSp delSp modSp mod">
        <pc:chgData name="pantelis balaouras" userId="25e8755020fc1734" providerId="LiveId" clId="{1FB368B5-28BE-452D-A8C1-624BA7ED6FA6}" dt="2024-04-29T11:15:41.264" v="303"/>
        <pc:sldMkLst>
          <pc:docMk/>
          <pc:sldMk cId="0" sldId="285"/>
        </pc:sldMkLst>
        <pc:spChg chg="add mod">
          <ac:chgData name="pantelis balaouras" userId="25e8755020fc1734" providerId="LiveId" clId="{1FB368B5-28BE-452D-A8C1-624BA7ED6FA6}" dt="2024-04-29T11:15:41.264" v="303"/>
          <ac:spMkLst>
            <pc:docMk/>
            <pc:sldMk cId="0" sldId="285"/>
            <ac:spMk id="2" creationId="{6C00BDC1-EB74-0845-41F8-FFA24365472F}"/>
          </ac:spMkLst>
        </pc:spChg>
        <pc:spChg chg="del">
          <ac:chgData name="pantelis balaouras" userId="25e8755020fc1734" providerId="LiveId" clId="{1FB368B5-28BE-452D-A8C1-624BA7ED6FA6}" dt="2024-04-29T11:15:40.676" v="302" actId="478"/>
          <ac:spMkLst>
            <pc:docMk/>
            <pc:sldMk cId="0" sldId="285"/>
            <ac:spMk id="527" creationId="{00000000-0000-0000-0000-000000000000}"/>
          </ac:spMkLst>
        </pc:spChg>
        <pc:spChg chg="mod">
          <ac:chgData name="pantelis balaouras" userId="25e8755020fc1734" providerId="LiveId" clId="{1FB368B5-28BE-452D-A8C1-624BA7ED6FA6}" dt="2024-04-28T20:02:35.379" v="198" actId="120"/>
          <ac:spMkLst>
            <pc:docMk/>
            <pc:sldMk cId="0" sldId="285"/>
            <ac:spMk id="532" creationId="{00000000-0000-0000-0000-000000000000}"/>
          </ac:spMkLst>
        </pc:spChg>
        <pc:grpChg chg="del">
          <ac:chgData name="pantelis balaouras" userId="25e8755020fc1734" providerId="LiveId" clId="{1FB368B5-28BE-452D-A8C1-624BA7ED6FA6}" dt="2024-04-28T19:53:55.219" v="132" actId="478"/>
          <ac:grpSpMkLst>
            <pc:docMk/>
            <pc:sldMk cId="0" sldId="285"/>
            <ac:grpSpMk id="528" creationId="{00000000-0000-0000-0000-000000000000}"/>
          </ac:grpSpMkLst>
        </pc:grpChg>
      </pc:sldChg>
      <pc:sldChg chg="addSp delSp modSp mod">
        <pc:chgData name="pantelis balaouras" userId="25e8755020fc1734" providerId="LiveId" clId="{1FB368B5-28BE-452D-A8C1-624BA7ED6FA6}" dt="2024-04-29T11:15:45.827" v="305"/>
        <pc:sldMkLst>
          <pc:docMk/>
          <pc:sldMk cId="0" sldId="286"/>
        </pc:sldMkLst>
        <pc:spChg chg="add mod">
          <ac:chgData name="pantelis balaouras" userId="25e8755020fc1734" providerId="LiveId" clId="{1FB368B5-28BE-452D-A8C1-624BA7ED6FA6}" dt="2024-04-29T11:15:45.827" v="305"/>
          <ac:spMkLst>
            <pc:docMk/>
            <pc:sldMk cId="0" sldId="286"/>
            <ac:spMk id="3" creationId="{620EB992-C1D5-209D-3EAD-AA94D23D4CEB}"/>
          </ac:spMkLst>
        </pc:spChg>
        <pc:spChg chg="del">
          <ac:chgData name="pantelis balaouras" userId="25e8755020fc1734" providerId="LiveId" clId="{1FB368B5-28BE-452D-A8C1-624BA7ED6FA6}" dt="2024-04-29T11:15:45.295" v="304" actId="478"/>
          <ac:spMkLst>
            <pc:docMk/>
            <pc:sldMk cId="0" sldId="286"/>
            <ac:spMk id="540" creationId="{00000000-0000-0000-0000-000000000000}"/>
          </ac:spMkLst>
        </pc:spChg>
        <pc:spChg chg="mod">
          <ac:chgData name="pantelis balaouras" userId="25e8755020fc1734" providerId="LiveId" clId="{1FB368B5-28BE-452D-A8C1-624BA7ED6FA6}" dt="2024-04-28T20:02:38.863" v="199" actId="120"/>
          <ac:spMkLst>
            <pc:docMk/>
            <pc:sldMk cId="0" sldId="286"/>
            <ac:spMk id="546" creationId="{00000000-0000-0000-0000-000000000000}"/>
          </ac:spMkLst>
        </pc:spChg>
        <pc:grpChg chg="del">
          <ac:chgData name="pantelis balaouras" userId="25e8755020fc1734" providerId="LiveId" clId="{1FB368B5-28BE-452D-A8C1-624BA7ED6FA6}" dt="2024-04-28T19:53:57.095" v="133" actId="478"/>
          <ac:grpSpMkLst>
            <pc:docMk/>
            <pc:sldMk cId="0" sldId="286"/>
            <ac:grpSpMk id="541" creationId="{00000000-0000-0000-0000-000000000000}"/>
          </ac:grpSpMkLst>
        </pc:grpChg>
      </pc:sldChg>
      <pc:sldChg chg="addSp delSp modSp mod">
        <pc:chgData name="pantelis balaouras" userId="25e8755020fc1734" providerId="LiveId" clId="{1FB368B5-28BE-452D-A8C1-624BA7ED6FA6}" dt="2024-04-29T11:15:50.793" v="307"/>
        <pc:sldMkLst>
          <pc:docMk/>
          <pc:sldMk cId="0" sldId="287"/>
        </pc:sldMkLst>
        <pc:spChg chg="add mod">
          <ac:chgData name="pantelis balaouras" userId="25e8755020fc1734" providerId="LiveId" clId="{1FB368B5-28BE-452D-A8C1-624BA7ED6FA6}" dt="2024-04-29T11:15:50.793" v="307"/>
          <ac:spMkLst>
            <pc:docMk/>
            <pc:sldMk cId="0" sldId="287"/>
            <ac:spMk id="3" creationId="{81D43BE9-66E4-FBBD-7201-A49C5D4E7F44}"/>
          </ac:spMkLst>
        </pc:spChg>
        <pc:spChg chg="del">
          <ac:chgData name="pantelis balaouras" userId="25e8755020fc1734" providerId="LiveId" clId="{1FB368B5-28BE-452D-A8C1-624BA7ED6FA6}" dt="2024-04-29T11:15:50.243" v="306" actId="478"/>
          <ac:spMkLst>
            <pc:docMk/>
            <pc:sldMk cId="0" sldId="287"/>
            <ac:spMk id="555" creationId="{00000000-0000-0000-0000-000000000000}"/>
          </ac:spMkLst>
        </pc:spChg>
        <pc:spChg chg="mod">
          <ac:chgData name="pantelis balaouras" userId="25e8755020fc1734" providerId="LiveId" clId="{1FB368B5-28BE-452D-A8C1-624BA7ED6FA6}" dt="2024-04-28T20:02:47.258" v="201" actId="120"/>
          <ac:spMkLst>
            <pc:docMk/>
            <pc:sldMk cId="0" sldId="287"/>
            <ac:spMk id="560" creationId="{00000000-0000-0000-0000-000000000000}"/>
          </ac:spMkLst>
        </pc:spChg>
        <pc:grpChg chg="del">
          <ac:chgData name="pantelis balaouras" userId="25e8755020fc1734" providerId="LiveId" clId="{1FB368B5-28BE-452D-A8C1-624BA7ED6FA6}" dt="2024-04-28T19:53:59.345" v="134" actId="478"/>
          <ac:grpSpMkLst>
            <pc:docMk/>
            <pc:sldMk cId="0" sldId="287"/>
            <ac:grpSpMk id="556" creationId="{00000000-0000-0000-0000-000000000000}"/>
          </ac:grpSpMkLst>
        </pc:grpChg>
      </pc:sldChg>
      <pc:sldChg chg="addSp delSp modSp mod">
        <pc:chgData name="pantelis balaouras" userId="25e8755020fc1734" providerId="LiveId" clId="{1FB368B5-28BE-452D-A8C1-624BA7ED6FA6}" dt="2024-04-29T11:15:54.340" v="309"/>
        <pc:sldMkLst>
          <pc:docMk/>
          <pc:sldMk cId="0" sldId="288"/>
        </pc:sldMkLst>
        <pc:spChg chg="add mod">
          <ac:chgData name="pantelis balaouras" userId="25e8755020fc1734" providerId="LiveId" clId="{1FB368B5-28BE-452D-A8C1-624BA7ED6FA6}" dt="2024-04-29T11:15:54.340" v="309"/>
          <ac:spMkLst>
            <pc:docMk/>
            <pc:sldMk cId="0" sldId="288"/>
            <ac:spMk id="3" creationId="{BE11F7B6-BB90-DC01-CCD4-0DEE3DD945C8}"/>
          </ac:spMkLst>
        </pc:spChg>
        <pc:spChg chg="del">
          <ac:chgData name="pantelis balaouras" userId="25e8755020fc1734" providerId="LiveId" clId="{1FB368B5-28BE-452D-A8C1-624BA7ED6FA6}" dt="2024-04-29T11:15:53.775" v="308" actId="478"/>
          <ac:spMkLst>
            <pc:docMk/>
            <pc:sldMk cId="0" sldId="288"/>
            <ac:spMk id="571" creationId="{00000000-0000-0000-0000-000000000000}"/>
          </ac:spMkLst>
        </pc:spChg>
        <pc:spChg chg="mod">
          <ac:chgData name="pantelis balaouras" userId="25e8755020fc1734" providerId="LiveId" clId="{1FB368B5-28BE-452D-A8C1-624BA7ED6FA6}" dt="2024-04-28T20:02:43.816" v="200" actId="120"/>
          <ac:spMkLst>
            <pc:docMk/>
            <pc:sldMk cId="0" sldId="288"/>
            <ac:spMk id="576" creationId="{00000000-0000-0000-0000-000000000000}"/>
          </ac:spMkLst>
        </pc:spChg>
        <pc:grpChg chg="del">
          <ac:chgData name="pantelis balaouras" userId="25e8755020fc1734" providerId="LiveId" clId="{1FB368B5-28BE-452D-A8C1-624BA7ED6FA6}" dt="2024-04-28T19:54:01.394" v="135" actId="478"/>
          <ac:grpSpMkLst>
            <pc:docMk/>
            <pc:sldMk cId="0" sldId="288"/>
            <ac:grpSpMk id="572" creationId="{00000000-0000-0000-0000-000000000000}"/>
          </ac:grpSpMkLst>
        </pc:grpChg>
      </pc:sldChg>
      <pc:sldChg chg="addSp delSp modSp mod">
        <pc:chgData name="pantelis balaouras" userId="25e8755020fc1734" providerId="LiveId" clId="{1FB368B5-28BE-452D-A8C1-624BA7ED6FA6}" dt="2024-04-29T11:15:58.465" v="311"/>
        <pc:sldMkLst>
          <pc:docMk/>
          <pc:sldMk cId="0" sldId="289"/>
        </pc:sldMkLst>
        <pc:spChg chg="add mod">
          <ac:chgData name="pantelis balaouras" userId="25e8755020fc1734" providerId="LiveId" clId="{1FB368B5-28BE-452D-A8C1-624BA7ED6FA6}" dt="2024-04-29T11:15:58.465" v="311"/>
          <ac:spMkLst>
            <pc:docMk/>
            <pc:sldMk cId="0" sldId="289"/>
            <ac:spMk id="3" creationId="{6F1E0FAF-D2F2-DC72-8FDA-72859131A55E}"/>
          </ac:spMkLst>
        </pc:spChg>
        <pc:spChg chg="del">
          <ac:chgData name="pantelis balaouras" userId="25e8755020fc1734" providerId="LiveId" clId="{1FB368B5-28BE-452D-A8C1-624BA7ED6FA6}" dt="2024-04-29T11:15:57.952" v="310" actId="478"/>
          <ac:spMkLst>
            <pc:docMk/>
            <pc:sldMk cId="0" sldId="289"/>
            <ac:spMk id="592" creationId="{00000000-0000-0000-0000-000000000000}"/>
          </ac:spMkLst>
        </pc:spChg>
        <pc:spChg chg="mod">
          <ac:chgData name="pantelis balaouras" userId="25e8755020fc1734" providerId="LiveId" clId="{1FB368B5-28BE-452D-A8C1-624BA7ED6FA6}" dt="2024-04-28T20:02:52.304" v="202" actId="120"/>
          <ac:spMkLst>
            <pc:docMk/>
            <pc:sldMk cId="0" sldId="289"/>
            <ac:spMk id="598" creationId="{00000000-0000-0000-0000-000000000000}"/>
          </ac:spMkLst>
        </pc:spChg>
        <pc:grpChg chg="del">
          <ac:chgData name="pantelis balaouras" userId="25e8755020fc1734" providerId="LiveId" clId="{1FB368B5-28BE-452D-A8C1-624BA7ED6FA6}" dt="2024-04-28T19:54:03.840" v="136" actId="478"/>
          <ac:grpSpMkLst>
            <pc:docMk/>
            <pc:sldMk cId="0" sldId="289"/>
            <ac:grpSpMk id="593" creationId="{00000000-0000-0000-0000-000000000000}"/>
          </ac:grpSpMkLst>
        </pc:grpChg>
      </pc:sldChg>
      <pc:sldChg chg="addSp delSp modSp mod">
        <pc:chgData name="pantelis balaouras" userId="25e8755020fc1734" providerId="LiveId" clId="{1FB368B5-28BE-452D-A8C1-624BA7ED6FA6}" dt="2024-04-29T11:16:03.171" v="313"/>
        <pc:sldMkLst>
          <pc:docMk/>
          <pc:sldMk cId="0" sldId="290"/>
        </pc:sldMkLst>
        <pc:spChg chg="add mod">
          <ac:chgData name="pantelis balaouras" userId="25e8755020fc1734" providerId="LiveId" clId="{1FB368B5-28BE-452D-A8C1-624BA7ED6FA6}" dt="2024-04-29T11:16:03.171" v="313"/>
          <ac:spMkLst>
            <pc:docMk/>
            <pc:sldMk cId="0" sldId="290"/>
            <ac:spMk id="3" creationId="{E82E89EA-3FBA-3C54-E015-C8B50611A5A4}"/>
          </ac:spMkLst>
        </pc:spChg>
        <pc:spChg chg="del">
          <ac:chgData name="pantelis balaouras" userId="25e8755020fc1734" providerId="LiveId" clId="{1FB368B5-28BE-452D-A8C1-624BA7ED6FA6}" dt="2024-04-29T11:16:02.515" v="312" actId="478"/>
          <ac:spMkLst>
            <pc:docMk/>
            <pc:sldMk cId="0" sldId="290"/>
            <ac:spMk id="615" creationId="{00000000-0000-0000-0000-000000000000}"/>
          </ac:spMkLst>
        </pc:spChg>
        <pc:spChg chg="mod">
          <ac:chgData name="pantelis balaouras" userId="25e8755020fc1734" providerId="LiveId" clId="{1FB368B5-28BE-452D-A8C1-624BA7ED6FA6}" dt="2024-04-28T20:02:58.630" v="203" actId="313"/>
          <ac:spMkLst>
            <pc:docMk/>
            <pc:sldMk cId="0" sldId="290"/>
            <ac:spMk id="620" creationId="{00000000-0000-0000-0000-000000000000}"/>
          </ac:spMkLst>
        </pc:spChg>
        <pc:grpChg chg="del">
          <ac:chgData name="pantelis balaouras" userId="25e8755020fc1734" providerId="LiveId" clId="{1FB368B5-28BE-452D-A8C1-624BA7ED6FA6}" dt="2024-04-28T19:54:05.828" v="137" actId="478"/>
          <ac:grpSpMkLst>
            <pc:docMk/>
            <pc:sldMk cId="0" sldId="290"/>
            <ac:grpSpMk id="616" creationId="{00000000-0000-0000-0000-000000000000}"/>
          </ac:grpSpMkLst>
        </pc:grpChg>
      </pc:sldChg>
      <pc:sldChg chg="addSp delSp modSp mod">
        <pc:chgData name="pantelis balaouras" userId="25e8755020fc1734" providerId="LiveId" clId="{1FB368B5-28BE-452D-A8C1-624BA7ED6FA6}" dt="2024-04-29T11:16:08.139" v="315"/>
        <pc:sldMkLst>
          <pc:docMk/>
          <pc:sldMk cId="0" sldId="291"/>
        </pc:sldMkLst>
        <pc:spChg chg="add mod">
          <ac:chgData name="pantelis balaouras" userId="25e8755020fc1734" providerId="LiveId" clId="{1FB368B5-28BE-452D-A8C1-624BA7ED6FA6}" dt="2024-04-29T11:16:08.139" v="315"/>
          <ac:spMkLst>
            <pc:docMk/>
            <pc:sldMk cId="0" sldId="291"/>
            <ac:spMk id="3" creationId="{D314C7AE-BD12-A6B9-69C6-CAAF59392DF0}"/>
          </ac:spMkLst>
        </pc:spChg>
        <pc:spChg chg="del">
          <ac:chgData name="pantelis balaouras" userId="25e8755020fc1734" providerId="LiveId" clId="{1FB368B5-28BE-452D-A8C1-624BA7ED6FA6}" dt="2024-04-29T11:16:07.614" v="314" actId="478"/>
          <ac:spMkLst>
            <pc:docMk/>
            <pc:sldMk cId="0" sldId="291"/>
            <ac:spMk id="636" creationId="{00000000-0000-0000-0000-000000000000}"/>
          </ac:spMkLst>
        </pc:spChg>
        <pc:spChg chg="mod">
          <ac:chgData name="pantelis balaouras" userId="25e8755020fc1734" providerId="LiveId" clId="{1FB368B5-28BE-452D-A8C1-624BA7ED6FA6}" dt="2024-04-28T20:03:09.731" v="205" actId="20577"/>
          <ac:spMkLst>
            <pc:docMk/>
            <pc:sldMk cId="0" sldId="291"/>
            <ac:spMk id="641" creationId="{00000000-0000-0000-0000-000000000000}"/>
          </ac:spMkLst>
        </pc:spChg>
        <pc:grpChg chg="del">
          <ac:chgData name="pantelis balaouras" userId="25e8755020fc1734" providerId="LiveId" clId="{1FB368B5-28BE-452D-A8C1-624BA7ED6FA6}" dt="2024-04-28T19:54:08.323" v="138" actId="478"/>
          <ac:grpSpMkLst>
            <pc:docMk/>
            <pc:sldMk cId="0" sldId="291"/>
            <ac:grpSpMk id="637" creationId="{00000000-0000-0000-0000-000000000000}"/>
          </ac:grpSpMkLst>
        </pc:grpChg>
      </pc:sldChg>
      <pc:sldChg chg="addSp delSp modSp mod">
        <pc:chgData name="pantelis balaouras" userId="25e8755020fc1734" providerId="LiveId" clId="{1FB368B5-28BE-452D-A8C1-624BA7ED6FA6}" dt="2024-04-29T11:16:14.741" v="317"/>
        <pc:sldMkLst>
          <pc:docMk/>
          <pc:sldMk cId="0" sldId="292"/>
        </pc:sldMkLst>
        <pc:spChg chg="add mod">
          <ac:chgData name="pantelis balaouras" userId="25e8755020fc1734" providerId="LiveId" clId="{1FB368B5-28BE-452D-A8C1-624BA7ED6FA6}" dt="2024-04-29T11:16:14.741" v="317"/>
          <ac:spMkLst>
            <pc:docMk/>
            <pc:sldMk cId="0" sldId="292"/>
            <ac:spMk id="3" creationId="{52C9E48F-8319-96C9-1498-39D508A71A7A}"/>
          </ac:spMkLst>
        </pc:spChg>
        <pc:spChg chg="del">
          <ac:chgData name="pantelis balaouras" userId="25e8755020fc1734" providerId="LiveId" clId="{1FB368B5-28BE-452D-A8C1-624BA7ED6FA6}" dt="2024-04-29T11:16:14.127" v="316" actId="478"/>
          <ac:spMkLst>
            <pc:docMk/>
            <pc:sldMk cId="0" sldId="292"/>
            <ac:spMk id="659" creationId="{00000000-0000-0000-0000-000000000000}"/>
          </ac:spMkLst>
        </pc:spChg>
        <pc:spChg chg="mod">
          <ac:chgData name="pantelis balaouras" userId="25e8755020fc1734" providerId="LiveId" clId="{1FB368B5-28BE-452D-A8C1-624BA7ED6FA6}" dt="2024-04-28T20:03:14.036" v="206" actId="120"/>
          <ac:spMkLst>
            <pc:docMk/>
            <pc:sldMk cId="0" sldId="292"/>
            <ac:spMk id="664" creationId="{00000000-0000-0000-0000-000000000000}"/>
          </ac:spMkLst>
        </pc:spChg>
        <pc:grpChg chg="del">
          <ac:chgData name="pantelis balaouras" userId="25e8755020fc1734" providerId="LiveId" clId="{1FB368B5-28BE-452D-A8C1-624BA7ED6FA6}" dt="2024-04-28T19:54:10.686" v="139" actId="478"/>
          <ac:grpSpMkLst>
            <pc:docMk/>
            <pc:sldMk cId="0" sldId="292"/>
            <ac:grpSpMk id="660" creationId="{00000000-0000-0000-0000-000000000000}"/>
          </ac:grpSpMkLst>
        </pc:grpChg>
      </pc:sldChg>
      <pc:sldChg chg="addSp delSp modSp mod">
        <pc:chgData name="pantelis balaouras" userId="25e8755020fc1734" providerId="LiveId" clId="{1FB368B5-28BE-452D-A8C1-624BA7ED6FA6}" dt="2024-04-29T11:16:19.422" v="319"/>
        <pc:sldMkLst>
          <pc:docMk/>
          <pc:sldMk cId="0" sldId="293"/>
        </pc:sldMkLst>
        <pc:spChg chg="add mod">
          <ac:chgData name="pantelis balaouras" userId="25e8755020fc1734" providerId="LiveId" clId="{1FB368B5-28BE-452D-A8C1-624BA7ED6FA6}" dt="2024-04-29T11:16:19.422" v="319"/>
          <ac:spMkLst>
            <pc:docMk/>
            <pc:sldMk cId="0" sldId="293"/>
            <ac:spMk id="3" creationId="{43C9EFD0-5C4A-DC1C-38B5-8958A6ECDB7F}"/>
          </ac:spMkLst>
        </pc:spChg>
        <pc:spChg chg="del">
          <ac:chgData name="pantelis balaouras" userId="25e8755020fc1734" providerId="LiveId" clId="{1FB368B5-28BE-452D-A8C1-624BA7ED6FA6}" dt="2024-04-29T11:16:18.816" v="318" actId="478"/>
          <ac:spMkLst>
            <pc:docMk/>
            <pc:sldMk cId="0" sldId="293"/>
            <ac:spMk id="679" creationId="{00000000-0000-0000-0000-000000000000}"/>
          </ac:spMkLst>
        </pc:spChg>
        <pc:grpChg chg="del">
          <ac:chgData name="pantelis balaouras" userId="25e8755020fc1734" providerId="LiveId" clId="{1FB368B5-28BE-452D-A8C1-624BA7ED6FA6}" dt="2024-04-28T19:54:12.788" v="140" actId="478"/>
          <ac:grpSpMkLst>
            <pc:docMk/>
            <pc:sldMk cId="0" sldId="293"/>
            <ac:grpSpMk id="680" creationId="{00000000-0000-0000-0000-000000000000}"/>
          </ac:grpSpMkLst>
        </pc:grpChg>
      </pc:sldChg>
      <pc:sldChg chg="addSp delSp modSp mod">
        <pc:chgData name="pantelis balaouras" userId="25e8755020fc1734" providerId="LiveId" clId="{1FB368B5-28BE-452D-A8C1-624BA7ED6FA6}" dt="2024-04-29T11:16:23.020" v="321"/>
        <pc:sldMkLst>
          <pc:docMk/>
          <pc:sldMk cId="0" sldId="294"/>
        </pc:sldMkLst>
        <pc:spChg chg="add mod">
          <ac:chgData name="pantelis balaouras" userId="25e8755020fc1734" providerId="LiveId" clId="{1FB368B5-28BE-452D-A8C1-624BA7ED6FA6}" dt="2024-04-29T11:16:23.020" v="321"/>
          <ac:spMkLst>
            <pc:docMk/>
            <pc:sldMk cId="0" sldId="294"/>
            <ac:spMk id="2" creationId="{63E75227-75DF-08F5-33CF-4D3AF8F4D0C9}"/>
          </ac:spMkLst>
        </pc:spChg>
        <pc:spChg chg="del">
          <ac:chgData name="pantelis balaouras" userId="25e8755020fc1734" providerId="LiveId" clId="{1FB368B5-28BE-452D-A8C1-624BA7ED6FA6}" dt="2024-04-29T11:16:22.527" v="320" actId="478"/>
          <ac:spMkLst>
            <pc:docMk/>
            <pc:sldMk cId="0" sldId="294"/>
            <ac:spMk id="699" creationId="{00000000-0000-0000-0000-000000000000}"/>
          </ac:spMkLst>
        </pc:spChg>
        <pc:spChg chg="mod">
          <ac:chgData name="pantelis balaouras" userId="25e8755020fc1734" providerId="LiveId" clId="{1FB368B5-28BE-452D-A8C1-624BA7ED6FA6}" dt="2024-04-28T20:01:13.801" v="188" actId="20577"/>
          <ac:spMkLst>
            <pc:docMk/>
            <pc:sldMk cId="0" sldId="294"/>
            <ac:spMk id="704" creationId="{00000000-0000-0000-0000-000000000000}"/>
          </ac:spMkLst>
        </pc:spChg>
        <pc:grpChg chg="del">
          <ac:chgData name="pantelis balaouras" userId="25e8755020fc1734" providerId="LiveId" clId="{1FB368B5-28BE-452D-A8C1-624BA7ED6FA6}" dt="2024-04-28T19:54:14.690" v="141" actId="478"/>
          <ac:grpSpMkLst>
            <pc:docMk/>
            <pc:sldMk cId="0" sldId="294"/>
            <ac:grpSpMk id="700" creationId="{00000000-0000-0000-0000-000000000000}"/>
          </ac:grpSpMkLst>
        </pc:grpChg>
      </pc:sldChg>
      <pc:sldChg chg="addSp delSp modSp mod">
        <pc:chgData name="pantelis balaouras" userId="25e8755020fc1734" providerId="LiveId" clId="{1FB368B5-28BE-452D-A8C1-624BA7ED6FA6}" dt="2024-04-29T11:16:27.297" v="323"/>
        <pc:sldMkLst>
          <pc:docMk/>
          <pc:sldMk cId="0" sldId="295"/>
        </pc:sldMkLst>
        <pc:spChg chg="add mod">
          <ac:chgData name="pantelis balaouras" userId="25e8755020fc1734" providerId="LiveId" clId="{1FB368B5-28BE-452D-A8C1-624BA7ED6FA6}" dt="2024-04-29T11:16:27.297" v="323"/>
          <ac:spMkLst>
            <pc:docMk/>
            <pc:sldMk cId="0" sldId="295"/>
            <ac:spMk id="3" creationId="{121AA7A3-4E86-896F-CB1D-E5A72DC35A86}"/>
          </ac:spMkLst>
        </pc:spChg>
        <pc:spChg chg="del">
          <ac:chgData name="pantelis balaouras" userId="25e8755020fc1734" providerId="LiveId" clId="{1FB368B5-28BE-452D-A8C1-624BA7ED6FA6}" dt="2024-04-29T11:16:26.753" v="322" actId="478"/>
          <ac:spMkLst>
            <pc:docMk/>
            <pc:sldMk cId="0" sldId="295"/>
            <ac:spMk id="711" creationId="{00000000-0000-0000-0000-000000000000}"/>
          </ac:spMkLst>
        </pc:spChg>
        <pc:spChg chg="mod">
          <ac:chgData name="pantelis balaouras" userId="25e8755020fc1734" providerId="LiveId" clId="{1FB368B5-28BE-452D-A8C1-624BA7ED6FA6}" dt="2024-04-28T20:03:25.382" v="207" actId="120"/>
          <ac:spMkLst>
            <pc:docMk/>
            <pc:sldMk cId="0" sldId="295"/>
            <ac:spMk id="715" creationId="{00000000-0000-0000-0000-000000000000}"/>
          </ac:spMkLst>
        </pc:spChg>
        <pc:grpChg chg="del">
          <ac:chgData name="pantelis balaouras" userId="25e8755020fc1734" providerId="LiveId" clId="{1FB368B5-28BE-452D-A8C1-624BA7ED6FA6}" dt="2024-04-28T19:54:16.483" v="142" actId="478"/>
          <ac:grpSpMkLst>
            <pc:docMk/>
            <pc:sldMk cId="0" sldId="295"/>
            <ac:grpSpMk id="712" creationId="{00000000-0000-0000-0000-000000000000}"/>
          </ac:grpSpMkLst>
        </pc:grpChg>
      </pc:sldChg>
      <pc:sldChg chg="addSp delSp modSp mod">
        <pc:chgData name="pantelis balaouras" userId="25e8755020fc1734" providerId="LiveId" clId="{1FB368B5-28BE-452D-A8C1-624BA7ED6FA6}" dt="2024-04-29T11:16:33.010" v="325"/>
        <pc:sldMkLst>
          <pc:docMk/>
          <pc:sldMk cId="0" sldId="296"/>
        </pc:sldMkLst>
        <pc:spChg chg="add mod">
          <ac:chgData name="pantelis balaouras" userId="25e8755020fc1734" providerId="LiveId" clId="{1FB368B5-28BE-452D-A8C1-624BA7ED6FA6}" dt="2024-04-29T11:16:33.010" v="325"/>
          <ac:spMkLst>
            <pc:docMk/>
            <pc:sldMk cId="0" sldId="296"/>
            <ac:spMk id="3" creationId="{B9A98CCE-037E-1312-0DE7-4F6C99CABD65}"/>
          </ac:spMkLst>
        </pc:spChg>
        <pc:spChg chg="del">
          <ac:chgData name="pantelis balaouras" userId="25e8755020fc1734" providerId="LiveId" clId="{1FB368B5-28BE-452D-A8C1-624BA7ED6FA6}" dt="2024-04-29T11:16:31.535" v="324" actId="478"/>
          <ac:spMkLst>
            <pc:docMk/>
            <pc:sldMk cId="0" sldId="296"/>
            <ac:spMk id="724" creationId="{00000000-0000-0000-0000-000000000000}"/>
          </ac:spMkLst>
        </pc:spChg>
        <pc:spChg chg="mod">
          <ac:chgData name="pantelis balaouras" userId="25e8755020fc1734" providerId="LiveId" clId="{1FB368B5-28BE-452D-A8C1-624BA7ED6FA6}" dt="2024-04-28T20:03:29.617" v="208" actId="120"/>
          <ac:spMkLst>
            <pc:docMk/>
            <pc:sldMk cId="0" sldId="296"/>
            <ac:spMk id="729" creationId="{00000000-0000-0000-0000-000000000000}"/>
          </ac:spMkLst>
        </pc:spChg>
        <pc:grpChg chg="del">
          <ac:chgData name="pantelis balaouras" userId="25e8755020fc1734" providerId="LiveId" clId="{1FB368B5-28BE-452D-A8C1-624BA7ED6FA6}" dt="2024-04-28T19:54:18.161" v="143" actId="478"/>
          <ac:grpSpMkLst>
            <pc:docMk/>
            <pc:sldMk cId="0" sldId="296"/>
            <ac:grpSpMk id="725" creationId="{00000000-0000-0000-0000-000000000000}"/>
          </ac:grpSpMkLst>
        </pc:grpChg>
      </pc:sldChg>
      <pc:sldChg chg="addSp delSp modSp mod">
        <pc:chgData name="pantelis balaouras" userId="25e8755020fc1734" providerId="LiveId" clId="{1FB368B5-28BE-452D-A8C1-624BA7ED6FA6}" dt="2024-04-29T11:16:37.635" v="327"/>
        <pc:sldMkLst>
          <pc:docMk/>
          <pc:sldMk cId="0" sldId="297"/>
        </pc:sldMkLst>
        <pc:spChg chg="add mod">
          <ac:chgData name="pantelis balaouras" userId="25e8755020fc1734" providerId="LiveId" clId="{1FB368B5-28BE-452D-A8C1-624BA7ED6FA6}" dt="2024-04-29T11:16:37.635" v="327"/>
          <ac:spMkLst>
            <pc:docMk/>
            <pc:sldMk cId="0" sldId="297"/>
            <ac:spMk id="3" creationId="{89AE6FA3-CEBC-4D89-FD34-3F8F047D50D3}"/>
          </ac:spMkLst>
        </pc:spChg>
        <pc:spChg chg="del">
          <ac:chgData name="pantelis balaouras" userId="25e8755020fc1734" providerId="LiveId" clId="{1FB368B5-28BE-452D-A8C1-624BA7ED6FA6}" dt="2024-04-29T11:16:36.976" v="326" actId="478"/>
          <ac:spMkLst>
            <pc:docMk/>
            <pc:sldMk cId="0" sldId="297"/>
            <ac:spMk id="741" creationId="{00000000-0000-0000-0000-000000000000}"/>
          </ac:spMkLst>
        </pc:spChg>
        <pc:grpChg chg="del">
          <ac:chgData name="pantelis balaouras" userId="25e8755020fc1734" providerId="LiveId" clId="{1FB368B5-28BE-452D-A8C1-624BA7ED6FA6}" dt="2024-04-28T19:54:19.986" v="144" actId="478"/>
          <ac:grpSpMkLst>
            <pc:docMk/>
            <pc:sldMk cId="0" sldId="297"/>
            <ac:grpSpMk id="742" creationId="{00000000-0000-0000-0000-000000000000}"/>
          </ac:grpSpMkLst>
        </pc:grpChg>
        <pc:picChg chg="mod">
          <ac:chgData name="pantelis balaouras" userId="25e8755020fc1734" providerId="LiveId" clId="{1FB368B5-28BE-452D-A8C1-624BA7ED6FA6}" dt="2024-04-28T20:05:12.697" v="226" actId="14100"/>
          <ac:picMkLst>
            <pc:docMk/>
            <pc:sldMk cId="0" sldId="297"/>
            <ac:picMk id="747" creationId="{00000000-0000-0000-0000-000000000000}"/>
          </ac:picMkLst>
        </pc:picChg>
        <pc:picChg chg="mod">
          <ac:chgData name="pantelis balaouras" userId="25e8755020fc1734" providerId="LiveId" clId="{1FB368B5-28BE-452D-A8C1-624BA7ED6FA6}" dt="2024-04-28T20:05:17.649" v="227" actId="14100"/>
          <ac:picMkLst>
            <pc:docMk/>
            <pc:sldMk cId="0" sldId="297"/>
            <ac:picMk id="748" creationId="{00000000-0000-0000-0000-000000000000}"/>
          </ac:picMkLst>
        </pc:picChg>
        <pc:picChg chg="mod">
          <ac:chgData name="pantelis balaouras" userId="25e8755020fc1734" providerId="LiveId" clId="{1FB368B5-28BE-452D-A8C1-624BA7ED6FA6}" dt="2024-04-28T20:05:20.175" v="228" actId="1076"/>
          <ac:picMkLst>
            <pc:docMk/>
            <pc:sldMk cId="0" sldId="297"/>
            <ac:picMk id="749" creationId="{00000000-0000-0000-0000-000000000000}"/>
          </ac:picMkLst>
        </pc:picChg>
        <pc:picChg chg="mod">
          <ac:chgData name="pantelis balaouras" userId="25e8755020fc1734" providerId="LiveId" clId="{1FB368B5-28BE-452D-A8C1-624BA7ED6FA6}" dt="2024-04-28T20:05:23.783" v="229" actId="1076"/>
          <ac:picMkLst>
            <pc:docMk/>
            <pc:sldMk cId="0" sldId="297"/>
            <ac:picMk id="750" creationId="{00000000-0000-0000-0000-000000000000}"/>
          </ac:picMkLst>
        </pc:picChg>
      </pc:sldChg>
      <pc:sldChg chg="addSp delSp modSp mod">
        <pc:chgData name="pantelis balaouras" userId="25e8755020fc1734" providerId="LiveId" clId="{1FB368B5-28BE-452D-A8C1-624BA7ED6FA6}" dt="2024-04-29T11:16:48.613" v="329"/>
        <pc:sldMkLst>
          <pc:docMk/>
          <pc:sldMk cId="0" sldId="298"/>
        </pc:sldMkLst>
        <pc:spChg chg="add mod">
          <ac:chgData name="pantelis balaouras" userId="25e8755020fc1734" providerId="LiveId" clId="{1FB368B5-28BE-452D-A8C1-624BA7ED6FA6}" dt="2024-04-29T11:16:48.613" v="329"/>
          <ac:spMkLst>
            <pc:docMk/>
            <pc:sldMk cId="0" sldId="298"/>
            <ac:spMk id="3" creationId="{8629266B-B9DE-4A76-4A1C-6EA33ABA859C}"/>
          </ac:spMkLst>
        </pc:spChg>
        <pc:spChg chg="del">
          <ac:chgData name="pantelis balaouras" userId="25e8755020fc1734" providerId="LiveId" clId="{1FB368B5-28BE-452D-A8C1-624BA7ED6FA6}" dt="2024-04-29T11:16:48.042" v="328" actId="478"/>
          <ac:spMkLst>
            <pc:docMk/>
            <pc:sldMk cId="0" sldId="298"/>
            <ac:spMk id="758" creationId="{00000000-0000-0000-0000-000000000000}"/>
          </ac:spMkLst>
        </pc:spChg>
        <pc:spChg chg="mod">
          <ac:chgData name="pantelis balaouras" userId="25e8755020fc1734" providerId="LiveId" clId="{1FB368B5-28BE-452D-A8C1-624BA7ED6FA6}" dt="2024-04-28T20:05:50.617" v="232" actId="120"/>
          <ac:spMkLst>
            <pc:docMk/>
            <pc:sldMk cId="0" sldId="298"/>
            <ac:spMk id="763" creationId="{00000000-0000-0000-0000-000000000000}"/>
          </ac:spMkLst>
        </pc:spChg>
        <pc:grpChg chg="del">
          <ac:chgData name="pantelis balaouras" userId="25e8755020fc1734" providerId="LiveId" clId="{1FB368B5-28BE-452D-A8C1-624BA7ED6FA6}" dt="2024-04-28T19:54:21.826" v="145" actId="478"/>
          <ac:grpSpMkLst>
            <pc:docMk/>
            <pc:sldMk cId="0" sldId="298"/>
            <ac:grpSpMk id="759" creationId="{00000000-0000-0000-0000-000000000000}"/>
          </ac:grpSpMkLst>
        </pc:grpChg>
        <pc:picChg chg="mod">
          <ac:chgData name="pantelis balaouras" userId="25e8755020fc1734" providerId="LiveId" clId="{1FB368B5-28BE-452D-A8C1-624BA7ED6FA6}" dt="2024-04-28T20:05:38.266" v="231" actId="14100"/>
          <ac:picMkLst>
            <pc:docMk/>
            <pc:sldMk cId="0" sldId="298"/>
            <ac:picMk id="766" creationId="{00000000-0000-0000-0000-000000000000}"/>
          </ac:picMkLst>
        </pc:picChg>
      </pc:sldChg>
      <pc:sldChg chg="addSp delSp modSp mod">
        <pc:chgData name="pantelis balaouras" userId="25e8755020fc1734" providerId="LiveId" clId="{1FB368B5-28BE-452D-A8C1-624BA7ED6FA6}" dt="2024-04-29T11:16:53.362" v="331"/>
        <pc:sldMkLst>
          <pc:docMk/>
          <pc:sldMk cId="0" sldId="299"/>
        </pc:sldMkLst>
        <pc:spChg chg="add mod">
          <ac:chgData name="pantelis balaouras" userId="25e8755020fc1734" providerId="LiveId" clId="{1FB368B5-28BE-452D-A8C1-624BA7ED6FA6}" dt="2024-04-29T11:16:53.362" v="331"/>
          <ac:spMkLst>
            <pc:docMk/>
            <pc:sldMk cId="0" sldId="299"/>
            <ac:spMk id="2" creationId="{70B3DBD0-04C6-3E60-15DB-F46543D62C2E}"/>
          </ac:spMkLst>
        </pc:spChg>
        <pc:spChg chg="del">
          <ac:chgData name="pantelis balaouras" userId="25e8755020fc1734" providerId="LiveId" clId="{1FB368B5-28BE-452D-A8C1-624BA7ED6FA6}" dt="2024-04-29T11:16:52.688" v="330" actId="478"/>
          <ac:spMkLst>
            <pc:docMk/>
            <pc:sldMk cId="0" sldId="299"/>
            <ac:spMk id="773" creationId="{00000000-0000-0000-0000-000000000000}"/>
          </ac:spMkLst>
        </pc:spChg>
        <pc:spChg chg="mod">
          <ac:chgData name="pantelis balaouras" userId="25e8755020fc1734" providerId="LiveId" clId="{1FB368B5-28BE-452D-A8C1-624BA7ED6FA6}" dt="2024-04-28T20:05:59.868" v="234" actId="20577"/>
          <ac:spMkLst>
            <pc:docMk/>
            <pc:sldMk cId="0" sldId="299"/>
            <ac:spMk id="778" creationId="{00000000-0000-0000-0000-000000000000}"/>
          </ac:spMkLst>
        </pc:spChg>
        <pc:grpChg chg="del">
          <ac:chgData name="pantelis balaouras" userId="25e8755020fc1734" providerId="LiveId" clId="{1FB368B5-28BE-452D-A8C1-624BA7ED6FA6}" dt="2024-04-28T19:54:23.730" v="146" actId="478"/>
          <ac:grpSpMkLst>
            <pc:docMk/>
            <pc:sldMk cId="0" sldId="299"/>
            <ac:grpSpMk id="774" creationId="{00000000-0000-0000-0000-000000000000}"/>
          </ac:grpSpMkLst>
        </pc:grpChg>
      </pc:sldChg>
      <pc:sldChg chg="addSp delSp modSp mod">
        <pc:chgData name="pantelis balaouras" userId="25e8755020fc1734" providerId="LiveId" clId="{1FB368B5-28BE-452D-A8C1-624BA7ED6FA6}" dt="2024-04-29T11:16:58.731" v="333"/>
        <pc:sldMkLst>
          <pc:docMk/>
          <pc:sldMk cId="0" sldId="300"/>
        </pc:sldMkLst>
        <pc:spChg chg="add mod">
          <ac:chgData name="pantelis balaouras" userId="25e8755020fc1734" providerId="LiveId" clId="{1FB368B5-28BE-452D-A8C1-624BA7ED6FA6}" dt="2024-04-29T11:16:58.731" v="333"/>
          <ac:spMkLst>
            <pc:docMk/>
            <pc:sldMk cId="0" sldId="300"/>
            <ac:spMk id="2" creationId="{102B88E9-F185-1438-63FD-7AE772F87B79}"/>
          </ac:spMkLst>
        </pc:spChg>
        <pc:spChg chg="del">
          <ac:chgData name="pantelis balaouras" userId="25e8755020fc1734" providerId="LiveId" clId="{1FB368B5-28BE-452D-A8C1-624BA7ED6FA6}" dt="2024-04-29T11:16:58.079" v="332" actId="478"/>
          <ac:spMkLst>
            <pc:docMk/>
            <pc:sldMk cId="0" sldId="300"/>
            <ac:spMk id="785" creationId="{00000000-0000-0000-0000-000000000000}"/>
          </ac:spMkLst>
        </pc:spChg>
        <pc:grpChg chg="del">
          <ac:chgData name="pantelis balaouras" userId="25e8755020fc1734" providerId="LiveId" clId="{1FB368B5-28BE-452D-A8C1-624BA7ED6FA6}" dt="2024-04-28T19:54:25.544" v="147" actId="478"/>
          <ac:grpSpMkLst>
            <pc:docMk/>
            <pc:sldMk cId="0" sldId="300"/>
            <ac:grpSpMk id="786" creationId="{00000000-0000-0000-0000-000000000000}"/>
          </ac:grpSpMkLst>
        </pc:grpChg>
      </pc:sldChg>
      <pc:sldChg chg="addSp delSp modSp mod">
        <pc:chgData name="pantelis balaouras" userId="25e8755020fc1734" providerId="LiveId" clId="{1FB368B5-28BE-452D-A8C1-624BA7ED6FA6}" dt="2024-04-29T11:17:03.053" v="335"/>
        <pc:sldMkLst>
          <pc:docMk/>
          <pc:sldMk cId="0" sldId="301"/>
        </pc:sldMkLst>
        <pc:spChg chg="add mod">
          <ac:chgData name="pantelis balaouras" userId="25e8755020fc1734" providerId="LiveId" clId="{1FB368B5-28BE-452D-A8C1-624BA7ED6FA6}" dt="2024-04-29T11:17:03.053" v="335"/>
          <ac:spMkLst>
            <pc:docMk/>
            <pc:sldMk cId="0" sldId="301"/>
            <ac:spMk id="2" creationId="{8E831D41-BB98-7D64-937A-72B2273F3086}"/>
          </ac:spMkLst>
        </pc:spChg>
        <pc:spChg chg="del">
          <ac:chgData name="pantelis balaouras" userId="25e8755020fc1734" providerId="LiveId" clId="{1FB368B5-28BE-452D-A8C1-624BA7ED6FA6}" dt="2024-04-29T11:17:02.431" v="334" actId="478"/>
          <ac:spMkLst>
            <pc:docMk/>
            <pc:sldMk cId="0" sldId="301"/>
            <ac:spMk id="798" creationId="{00000000-0000-0000-0000-000000000000}"/>
          </ac:spMkLst>
        </pc:spChg>
        <pc:spChg chg="mod">
          <ac:chgData name="pantelis balaouras" userId="25e8755020fc1734" providerId="LiveId" clId="{1FB368B5-28BE-452D-A8C1-624BA7ED6FA6}" dt="2024-04-28T20:06:12.695" v="235" actId="120"/>
          <ac:spMkLst>
            <pc:docMk/>
            <pc:sldMk cId="0" sldId="301"/>
            <ac:spMk id="803" creationId="{00000000-0000-0000-0000-000000000000}"/>
          </ac:spMkLst>
        </pc:spChg>
        <pc:grpChg chg="del">
          <ac:chgData name="pantelis balaouras" userId="25e8755020fc1734" providerId="LiveId" clId="{1FB368B5-28BE-452D-A8C1-624BA7ED6FA6}" dt="2024-04-28T19:54:27.458" v="148" actId="478"/>
          <ac:grpSpMkLst>
            <pc:docMk/>
            <pc:sldMk cId="0" sldId="301"/>
            <ac:grpSpMk id="799" creationId="{00000000-0000-0000-0000-000000000000}"/>
          </ac:grpSpMkLst>
        </pc:grpChg>
      </pc:sldChg>
      <pc:sldChg chg="addSp delSp modSp mod">
        <pc:chgData name="pantelis balaouras" userId="25e8755020fc1734" providerId="LiveId" clId="{1FB368B5-28BE-452D-A8C1-624BA7ED6FA6}" dt="2024-04-29T11:17:07.698" v="337"/>
        <pc:sldMkLst>
          <pc:docMk/>
          <pc:sldMk cId="0" sldId="302"/>
        </pc:sldMkLst>
        <pc:spChg chg="add mod">
          <ac:chgData name="pantelis balaouras" userId="25e8755020fc1734" providerId="LiveId" clId="{1FB368B5-28BE-452D-A8C1-624BA7ED6FA6}" dt="2024-04-29T11:17:07.698" v="337"/>
          <ac:spMkLst>
            <pc:docMk/>
            <pc:sldMk cId="0" sldId="302"/>
            <ac:spMk id="3" creationId="{EA4C89AE-7764-543F-BFD6-00F43F809813}"/>
          </ac:spMkLst>
        </pc:spChg>
        <pc:spChg chg="del">
          <ac:chgData name="pantelis balaouras" userId="25e8755020fc1734" providerId="LiveId" clId="{1FB368B5-28BE-452D-A8C1-624BA7ED6FA6}" dt="2024-04-29T11:17:07.104" v="336" actId="478"/>
          <ac:spMkLst>
            <pc:docMk/>
            <pc:sldMk cId="0" sldId="302"/>
            <ac:spMk id="813" creationId="{00000000-0000-0000-0000-000000000000}"/>
          </ac:spMkLst>
        </pc:spChg>
        <pc:spChg chg="mod">
          <ac:chgData name="pantelis balaouras" userId="25e8755020fc1734" providerId="LiveId" clId="{1FB368B5-28BE-452D-A8C1-624BA7ED6FA6}" dt="2024-04-28T20:06:16.179" v="236" actId="120"/>
          <ac:spMkLst>
            <pc:docMk/>
            <pc:sldMk cId="0" sldId="302"/>
            <ac:spMk id="818" creationId="{00000000-0000-0000-0000-000000000000}"/>
          </ac:spMkLst>
        </pc:spChg>
        <pc:grpChg chg="del">
          <ac:chgData name="pantelis balaouras" userId="25e8755020fc1734" providerId="LiveId" clId="{1FB368B5-28BE-452D-A8C1-624BA7ED6FA6}" dt="2024-04-28T19:54:29.474" v="149" actId="478"/>
          <ac:grpSpMkLst>
            <pc:docMk/>
            <pc:sldMk cId="0" sldId="302"/>
            <ac:grpSpMk id="814" creationId="{00000000-0000-0000-0000-000000000000}"/>
          </ac:grpSpMkLst>
        </pc:grpChg>
      </pc:sldChg>
      <pc:sldChg chg="addSp delSp modSp mod">
        <pc:chgData name="pantelis balaouras" userId="25e8755020fc1734" providerId="LiveId" clId="{1FB368B5-28BE-452D-A8C1-624BA7ED6FA6}" dt="2024-04-29T11:17:11.742" v="339"/>
        <pc:sldMkLst>
          <pc:docMk/>
          <pc:sldMk cId="0" sldId="303"/>
        </pc:sldMkLst>
        <pc:spChg chg="add mod">
          <ac:chgData name="pantelis balaouras" userId="25e8755020fc1734" providerId="LiveId" clId="{1FB368B5-28BE-452D-A8C1-624BA7ED6FA6}" dt="2024-04-29T11:17:11.742" v="339"/>
          <ac:spMkLst>
            <pc:docMk/>
            <pc:sldMk cId="0" sldId="303"/>
            <ac:spMk id="3" creationId="{BEDF205B-E893-22D3-BD7C-305989CE298E}"/>
          </ac:spMkLst>
        </pc:spChg>
        <pc:spChg chg="del">
          <ac:chgData name="pantelis balaouras" userId="25e8755020fc1734" providerId="LiveId" clId="{1FB368B5-28BE-452D-A8C1-624BA7ED6FA6}" dt="2024-04-29T11:17:11.168" v="338" actId="478"/>
          <ac:spMkLst>
            <pc:docMk/>
            <pc:sldMk cId="0" sldId="303"/>
            <ac:spMk id="833" creationId="{00000000-0000-0000-0000-000000000000}"/>
          </ac:spMkLst>
        </pc:spChg>
        <pc:spChg chg="mod">
          <ac:chgData name="pantelis balaouras" userId="25e8755020fc1734" providerId="LiveId" clId="{1FB368B5-28BE-452D-A8C1-624BA7ED6FA6}" dt="2024-04-28T20:06:24.708" v="237" actId="120"/>
          <ac:spMkLst>
            <pc:docMk/>
            <pc:sldMk cId="0" sldId="303"/>
            <ac:spMk id="838" creationId="{00000000-0000-0000-0000-000000000000}"/>
          </ac:spMkLst>
        </pc:spChg>
        <pc:grpChg chg="del">
          <ac:chgData name="pantelis balaouras" userId="25e8755020fc1734" providerId="LiveId" clId="{1FB368B5-28BE-452D-A8C1-624BA7ED6FA6}" dt="2024-04-28T19:54:31.414" v="150" actId="478"/>
          <ac:grpSpMkLst>
            <pc:docMk/>
            <pc:sldMk cId="0" sldId="303"/>
            <ac:grpSpMk id="834" creationId="{00000000-0000-0000-0000-000000000000}"/>
          </ac:grpSpMkLst>
        </pc:grpChg>
      </pc:sldChg>
      <pc:sldChg chg="addSp delSp modSp mod">
        <pc:chgData name="pantelis balaouras" userId="25e8755020fc1734" providerId="LiveId" clId="{1FB368B5-28BE-452D-A8C1-624BA7ED6FA6}" dt="2024-04-29T11:17:15.890" v="341"/>
        <pc:sldMkLst>
          <pc:docMk/>
          <pc:sldMk cId="0" sldId="304"/>
        </pc:sldMkLst>
        <pc:spChg chg="add mod">
          <ac:chgData name="pantelis balaouras" userId="25e8755020fc1734" providerId="LiveId" clId="{1FB368B5-28BE-452D-A8C1-624BA7ED6FA6}" dt="2024-04-29T11:17:15.890" v="341"/>
          <ac:spMkLst>
            <pc:docMk/>
            <pc:sldMk cId="0" sldId="304"/>
            <ac:spMk id="3" creationId="{9ECD9E89-C7FB-A417-D718-226CEA2D8C52}"/>
          </ac:spMkLst>
        </pc:spChg>
        <pc:spChg chg="del">
          <ac:chgData name="pantelis balaouras" userId="25e8755020fc1734" providerId="LiveId" clId="{1FB368B5-28BE-452D-A8C1-624BA7ED6FA6}" dt="2024-04-29T11:17:15.408" v="340" actId="478"/>
          <ac:spMkLst>
            <pc:docMk/>
            <pc:sldMk cId="0" sldId="304"/>
            <ac:spMk id="851" creationId="{00000000-0000-0000-0000-000000000000}"/>
          </ac:spMkLst>
        </pc:spChg>
        <pc:spChg chg="mod">
          <ac:chgData name="pantelis balaouras" userId="25e8755020fc1734" providerId="LiveId" clId="{1FB368B5-28BE-452D-A8C1-624BA7ED6FA6}" dt="2024-04-28T20:06:28.901" v="238" actId="120"/>
          <ac:spMkLst>
            <pc:docMk/>
            <pc:sldMk cId="0" sldId="304"/>
            <ac:spMk id="856" creationId="{00000000-0000-0000-0000-000000000000}"/>
          </ac:spMkLst>
        </pc:spChg>
        <pc:grpChg chg="del">
          <ac:chgData name="pantelis balaouras" userId="25e8755020fc1734" providerId="LiveId" clId="{1FB368B5-28BE-452D-A8C1-624BA7ED6FA6}" dt="2024-04-28T19:54:33.337" v="151" actId="478"/>
          <ac:grpSpMkLst>
            <pc:docMk/>
            <pc:sldMk cId="0" sldId="304"/>
            <ac:grpSpMk id="852" creationId="{00000000-0000-0000-0000-000000000000}"/>
          </ac:grpSpMkLst>
        </pc:grpChg>
      </pc:sldChg>
      <pc:sldChg chg="addSp delSp modSp mod">
        <pc:chgData name="pantelis balaouras" userId="25e8755020fc1734" providerId="LiveId" clId="{1FB368B5-28BE-452D-A8C1-624BA7ED6FA6}" dt="2024-04-28T19:56:44.780" v="156"/>
        <pc:sldMkLst>
          <pc:docMk/>
          <pc:sldMk cId="0" sldId="307"/>
        </pc:sldMkLst>
        <pc:spChg chg="add mod">
          <ac:chgData name="pantelis balaouras" userId="25e8755020fc1734" providerId="LiveId" clId="{1FB368B5-28BE-452D-A8C1-624BA7ED6FA6}" dt="2024-04-28T19:55:30.008" v="154"/>
          <ac:spMkLst>
            <pc:docMk/>
            <pc:sldMk cId="0" sldId="307"/>
            <ac:spMk id="2" creationId="{D61B62BD-01D4-9B68-DDA3-110BF719282B}"/>
          </ac:spMkLst>
        </pc:spChg>
        <pc:spChg chg="del">
          <ac:chgData name="pantelis balaouras" userId="25e8755020fc1734" providerId="LiveId" clId="{1FB368B5-28BE-452D-A8C1-624BA7ED6FA6}" dt="2024-04-28T19:55:28.901" v="153" actId="478"/>
          <ac:spMkLst>
            <pc:docMk/>
            <pc:sldMk cId="0" sldId="307"/>
            <ac:spMk id="895" creationId="{00000000-0000-0000-0000-000000000000}"/>
          </ac:spMkLst>
        </pc:spChg>
        <pc:picChg chg="add mod">
          <ac:chgData name="pantelis balaouras" userId="25e8755020fc1734" providerId="LiveId" clId="{1FB368B5-28BE-452D-A8C1-624BA7ED6FA6}" dt="2024-04-28T19:56:44.780" v="156"/>
          <ac:picMkLst>
            <pc:docMk/>
            <pc:sldMk cId="0" sldId="307"/>
            <ac:picMk id="3" creationId="{1FEE0B66-848D-4293-CCF3-09A3432CD45E}"/>
          </ac:picMkLst>
        </pc:picChg>
        <pc:picChg chg="del">
          <ac:chgData name="pantelis balaouras" userId="25e8755020fc1734" providerId="LiveId" clId="{1FB368B5-28BE-452D-A8C1-624BA7ED6FA6}" dt="2024-04-28T19:56:43.656" v="155" actId="478"/>
          <ac:picMkLst>
            <pc:docMk/>
            <pc:sldMk cId="0" sldId="307"/>
            <ac:picMk id="897" creationId="{00000000-0000-0000-0000-000000000000}"/>
          </ac:picMkLst>
        </pc:picChg>
      </pc:sldChg>
      <pc:sldChg chg="delSp mod">
        <pc:chgData name="pantelis balaouras" userId="25e8755020fc1734" providerId="LiveId" clId="{1FB368B5-28BE-452D-A8C1-624BA7ED6FA6}" dt="2024-04-28T19:53:31.986" v="121" actId="478"/>
        <pc:sldMkLst>
          <pc:docMk/>
          <pc:sldMk cId="3880881038" sldId="308"/>
        </pc:sldMkLst>
        <pc:grpChg chg="del">
          <ac:chgData name="pantelis balaouras" userId="25e8755020fc1734" providerId="LiveId" clId="{1FB368B5-28BE-452D-A8C1-624BA7ED6FA6}" dt="2024-04-28T19:53:31.986" v="121" actId="478"/>
          <ac:grpSpMkLst>
            <pc:docMk/>
            <pc:sldMk cId="3880881038" sldId="308"/>
            <ac:grpSpMk id="7" creationId="{00000000-0000-0000-0000-000000000000}"/>
          </ac:grpSpMkLst>
        </pc:grpChg>
      </pc:sldChg>
      <pc:sldChg chg="addSp modSp mod modClrScheme chgLayout">
        <pc:chgData name="pantelis balaouras" userId="25e8755020fc1734" providerId="LiveId" clId="{1FB368B5-28BE-452D-A8C1-624BA7ED6FA6}" dt="2024-04-29T11:10:42.764" v="253" actId="20577"/>
        <pc:sldMkLst>
          <pc:docMk/>
          <pc:sldMk cId="1474448389" sldId="309"/>
        </pc:sldMkLst>
        <pc:spChg chg="mod ord">
          <ac:chgData name="pantelis balaouras" userId="25e8755020fc1734" providerId="LiveId" clId="{1FB368B5-28BE-452D-A8C1-624BA7ED6FA6}" dt="2024-04-28T19:45:53.757" v="65" actId="700"/>
          <ac:spMkLst>
            <pc:docMk/>
            <pc:sldMk cId="1474448389" sldId="309"/>
            <ac:spMk id="2" creationId="{00000000-0000-0000-0000-000000000000}"/>
          </ac:spMkLst>
        </pc:spChg>
        <pc:spChg chg="add mod">
          <ac:chgData name="pantelis balaouras" userId="25e8755020fc1734" providerId="LiveId" clId="{1FB368B5-28BE-452D-A8C1-624BA7ED6FA6}" dt="2024-04-29T11:10:42.764" v="253" actId="20577"/>
          <ac:spMkLst>
            <pc:docMk/>
            <pc:sldMk cId="1474448389" sldId="309"/>
            <ac:spMk id="3" creationId="{7E37C46D-7BBE-E797-1DC1-C729746F3D01}"/>
          </ac:spMkLst>
        </pc:spChg>
        <pc:spChg chg="mod ord">
          <ac:chgData name="pantelis balaouras" userId="25e8755020fc1734" providerId="LiveId" clId="{1FB368B5-28BE-452D-A8C1-624BA7ED6FA6}" dt="2024-04-28T19:48:24.401" v="72" actId="1076"/>
          <ac:spMkLst>
            <pc:docMk/>
            <pc:sldMk cId="1474448389" sldId="309"/>
            <ac:spMk id="4" creationId="{00000000-0000-0000-0000-000000000000}"/>
          </ac:spMkLst>
        </pc:spChg>
        <pc:picChg chg="mod">
          <ac:chgData name="pantelis balaouras" userId="25e8755020fc1734" providerId="LiveId" clId="{1FB368B5-28BE-452D-A8C1-624BA7ED6FA6}" dt="2024-04-28T19:48:26.890" v="73" actId="1076"/>
          <ac:picMkLst>
            <pc:docMk/>
            <pc:sldMk cId="1474448389" sldId="309"/>
            <ac:picMk id="5" creationId="{7D04E8E5-D3EF-9D0F-B34E-E88067144893}"/>
          </ac:picMkLst>
        </pc:picChg>
      </pc:sldChg>
      <pc:sldChg chg="delSp mod">
        <pc:chgData name="pantelis balaouras" userId="25e8755020fc1734" providerId="LiveId" clId="{1FB368B5-28BE-452D-A8C1-624BA7ED6FA6}" dt="2024-04-28T19:54:35.200" v="152" actId="478"/>
        <pc:sldMkLst>
          <pc:docMk/>
          <pc:sldMk cId="1767498633" sldId="310"/>
        </pc:sldMkLst>
        <pc:grpChg chg="del">
          <ac:chgData name="pantelis balaouras" userId="25e8755020fc1734" providerId="LiveId" clId="{1FB368B5-28BE-452D-A8C1-624BA7ED6FA6}" dt="2024-04-28T19:54:35.200" v="152" actId="478"/>
          <ac:grpSpMkLst>
            <pc:docMk/>
            <pc:sldMk cId="1767498633" sldId="310"/>
            <ac:grpSpMk id="12" creationId="{00000000-0000-0000-0000-000000000000}"/>
          </ac:grpSpMkLst>
        </pc:grpChg>
      </pc:sldChg>
      <pc:sldChg chg="addSp delSp modSp add mod">
        <pc:chgData name="pantelis balaouras" userId="25e8755020fc1734" providerId="LiveId" clId="{1FB368B5-28BE-452D-A8C1-624BA7ED6FA6}" dt="2024-04-28T20:00:29.444" v="186" actId="27636"/>
        <pc:sldMkLst>
          <pc:docMk/>
          <pc:sldMk cId="2585051265" sldId="535"/>
        </pc:sldMkLst>
        <pc:spChg chg="mod">
          <ac:chgData name="pantelis balaouras" userId="25e8755020fc1734" providerId="LiveId" clId="{1FB368B5-28BE-452D-A8C1-624BA7ED6FA6}" dt="2024-04-28T20:00:29.444" v="186" actId="27636"/>
          <ac:spMkLst>
            <pc:docMk/>
            <pc:sldMk cId="2585051265" sldId="535"/>
            <ac:spMk id="5" creationId="{F56DC747-739E-5A0C-94B8-E8F8E974AC85}"/>
          </ac:spMkLst>
        </pc:spChg>
        <pc:spChg chg="mod">
          <ac:chgData name="pantelis balaouras" userId="25e8755020fc1734" providerId="LiveId" clId="{1FB368B5-28BE-452D-A8C1-624BA7ED6FA6}" dt="2024-04-28T20:00:16.007" v="184" actId="20577"/>
          <ac:spMkLst>
            <pc:docMk/>
            <pc:sldMk cId="2585051265" sldId="535"/>
            <ac:spMk id="11" creationId="{70D46B22-84E1-43AA-85C7-DBAEC0E27492}"/>
          </ac:spMkLst>
        </pc:spChg>
        <pc:spChg chg="mod">
          <ac:chgData name="pantelis balaouras" userId="25e8755020fc1734" providerId="LiveId" clId="{1FB368B5-28BE-452D-A8C1-624BA7ED6FA6}" dt="2024-04-28T19:41:51.948" v="20" actId="20577"/>
          <ac:spMkLst>
            <pc:docMk/>
            <pc:sldMk cId="2585051265" sldId="535"/>
            <ac:spMk id="13" creationId="{ACBE9AD0-B2F0-4ADA-8F10-B83476743F9C}"/>
          </ac:spMkLst>
        </pc:spChg>
        <pc:spChg chg="mod">
          <ac:chgData name="pantelis balaouras" userId="25e8755020fc1734" providerId="LiveId" clId="{1FB368B5-28BE-452D-A8C1-624BA7ED6FA6}" dt="2024-04-28T19:41:30.949" v="18" actId="1035"/>
          <ac:spMkLst>
            <pc:docMk/>
            <pc:sldMk cId="2585051265" sldId="535"/>
            <ac:spMk id="14" creationId="{5B8BCBD5-6A62-42A1-8BCD-0584908AAE7D}"/>
          </ac:spMkLst>
        </pc:spChg>
        <pc:picChg chg="del mod">
          <ac:chgData name="pantelis balaouras" userId="25e8755020fc1734" providerId="LiveId" clId="{1FB368B5-28BE-452D-A8C1-624BA7ED6FA6}" dt="2024-04-28T20:00:05.723" v="173" actId="478"/>
          <ac:picMkLst>
            <pc:docMk/>
            <pc:sldMk cId="2585051265" sldId="535"/>
            <ac:picMk id="2" creationId="{7F194105-A616-1811-CCD2-0261AE6759AF}"/>
          </ac:picMkLst>
        </pc:picChg>
        <pc:picChg chg="add mod">
          <ac:chgData name="pantelis balaouras" userId="25e8755020fc1734" providerId="LiveId" clId="{1FB368B5-28BE-452D-A8C1-624BA7ED6FA6}" dt="2024-04-28T20:00:06.786" v="174"/>
          <ac:picMkLst>
            <pc:docMk/>
            <pc:sldMk cId="2585051265" sldId="535"/>
            <ac:picMk id="4" creationId="{8407F08C-1F71-C381-3563-6E6FBC073BF5}"/>
          </ac:picMkLst>
        </pc:picChg>
      </pc:sldChg>
      <pc:sldChg chg="addSp delSp modSp new mod modClrScheme chgLayout">
        <pc:chgData name="pantelis balaouras" userId="25e8755020fc1734" providerId="LiveId" clId="{1FB368B5-28BE-452D-A8C1-624BA7ED6FA6}" dt="2024-04-29T11:10:34.699" v="251" actId="20577"/>
        <pc:sldMkLst>
          <pc:docMk/>
          <pc:sldMk cId="2935642467" sldId="536"/>
        </pc:sldMkLst>
        <pc:spChg chg="mod ord">
          <ac:chgData name="pantelis balaouras" userId="25e8755020fc1734" providerId="LiveId" clId="{1FB368B5-28BE-452D-A8C1-624BA7ED6FA6}" dt="2024-04-28T19:45:25.695" v="64" actId="20577"/>
          <ac:spMkLst>
            <pc:docMk/>
            <pc:sldMk cId="2935642467" sldId="536"/>
            <ac:spMk id="2" creationId="{AA4C72C5-B495-C4BE-9649-92C1DE2B2CA0}"/>
          </ac:spMkLst>
        </pc:spChg>
        <pc:spChg chg="del mod ord">
          <ac:chgData name="pantelis balaouras" userId="25e8755020fc1734" providerId="LiveId" clId="{1FB368B5-28BE-452D-A8C1-624BA7ED6FA6}" dt="2024-04-28T19:45:11.950" v="62" actId="700"/>
          <ac:spMkLst>
            <pc:docMk/>
            <pc:sldMk cId="2935642467" sldId="536"/>
            <ac:spMk id="3" creationId="{1C6C844E-ED56-94A4-0AAB-4A0D6BD5B3D1}"/>
          </ac:spMkLst>
        </pc:spChg>
        <pc:spChg chg="del">
          <ac:chgData name="pantelis balaouras" userId="25e8755020fc1734" providerId="LiveId" clId="{1FB368B5-28BE-452D-A8C1-624BA7ED6FA6}" dt="2024-04-28T19:45:11.950" v="62" actId="700"/>
          <ac:spMkLst>
            <pc:docMk/>
            <pc:sldMk cId="2935642467" sldId="536"/>
            <ac:spMk id="4" creationId="{C648428C-EA8E-7D30-F0DC-788EB7B43016}"/>
          </ac:spMkLst>
        </pc:spChg>
        <pc:spChg chg="add mod ord">
          <ac:chgData name="pantelis balaouras" userId="25e8755020fc1734" providerId="LiveId" clId="{1FB368B5-28BE-452D-A8C1-624BA7ED6FA6}" dt="2024-04-28T19:47:05.879" v="70" actId="255"/>
          <ac:spMkLst>
            <pc:docMk/>
            <pc:sldMk cId="2935642467" sldId="536"/>
            <ac:spMk id="5" creationId="{C80F5A89-9CA6-F4D3-6334-726781C3EBCF}"/>
          </ac:spMkLst>
        </pc:spChg>
        <pc:spChg chg="add mod">
          <ac:chgData name="pantelis balaouras" userId="25e8755020fc1734" providerId="LiveId" clId="{1FB368B5-28BE-452D-A8C1-624BA7ED6FA6}" dt="2024-04-29T11:10:34.699" v="251" actId="20577"/>
          <ac:spMkLst>
            <pc:docMk/>
            <pc:sldMk cId="2935642467" sldId="536"/>
            <ac:spMk id="6" creationId="{3118B8F3-3137-B6F8-98C2-1796A5A6F9BA}"/>
          </ac:spMkLst>
        </pc:spChg>
      </pc:sldChg>
      <pc:sldChg chg="addSp delSp modSp add mod">
        <pc:chgData name="pantelis balaouras" userId="25e8755020fc1734" providerId="LiveId" clId="{1FB368B5-28BE-452D-A8C1-624BA7ED6FA6}" dt="2024-04-29T11:11:39.869" v="268" actId="14100"/>
        <pc:sldMkLst>
          <pc:docMk/>
          <pc:sldMk cId="1483656697" sldId="537"/>
        </pc:sldMkLst>
        <pc:spChg chg="add mod">
          <ac:chgData name="pantelis balaouras" userId="25e8755020fc1734" providerId="LiveId" clId="{1FB368B5-28BE-452D-A8C1-624BA7ED6FA6}" dt="2024-04-29T11:11:39.869" v="268" actId="14100"/>
          <ac:spMkLst>
            <pc:docMk/>
            <pc:sldMk cId="1483656697" sldId="537"/>
            <ac:spMk id="3" creationId="{884747AD-FC04-853C-FE44-4A9BBEE91614}"/>
          </ac:spMkLst>
        </pc:spChg>
        <pc:spChg chg="mod">
          <ac:chgData name="pantelis balaouras" userId="25e8755020fc1734" providerId="LiveId" clId="{1FB368B5-28BE-452D-A8C1-624BA7ED6FA6}" dt="2024-04-28T19:57:18.643" v="158"/>
          <ac:spMkLst>
            <pc:docMk/>
            <pc:sldMk cId="1483656697" sldId="537"/>
            <ac:spMk id="5" creationId="{C80F5A89-9CA6-F4D3-6334-726781C3EBCF}"/>
          </ac:spMkLst>
        </pc:spChg>
        <pc:spChg chg="del">
          <ac:chgData name="pantelis balaouras" userId="25e8755020fc1734" providerId="LiveId" clId="{1FB368B5-28BE-452D-A8C1-624BA7ED6FA6}" dt="2024-04-28T19:57:50.616" v="163" actId="478"/>
          <ac:spMkLst>
            <pc:docMk/>
            <pc:sldMk cId="1483656697" sldId="537"/>
            <ac:spMk id="6" creationId="{3118B8F3-3137-B6F8-98C2-1796A5A6F9BA}"/>
          </ac:spMkLst>
        </pc:spChg>
      </pc:sldChg>
      <pc:sldChg chg="addSp delSp modSp add mod">
        <pc:chgData name="pantelis balaouras" userId="25e8755020fc1734" providerId="LiveId" clId="{1FB368B5-28BE-452D-A8C1-624BA7ED6FA6}" dt="2024-04-29T11:14:52.703" v="287" actId="14100"/>
        <pc:sldMkLst>
          <pc:docMk/>
          <pc:sldMk cId="2771583194" sldId="538"/>
        </pc:sldMkLst>
        <pc:spChg chg="del">
          <ac:chgData name="pantelis balaouras" userId="25e8755020fc1734" providerId="LiveId" clId="{1FB368B5-28BE-452D-A8C1-624BA7ED6FA6}" dt="2024-04-28T19:59:11.798" v="171" actId="478"/>
          <ac:spMkLst>
            <pc:docMk/>
            <pc:sldMk cId="2771583194" sldId="538"/>
            <ac:spMk id="3" creationId="{884747AD-FC04-853C-FE44-4A9BBEE91614}"/>
          </ac:spMkLst>
        </pc:spChg>
        <pc:spChg chg="add mod">
          <ac:chgData name="pantelis balaouras" userId="25e8755020fc1734" providerId="LiveId" clId="{1FB368B5-28BE-452D-A8C1-624BA7ED6FA6}" dt="2024-04-29T11:14:52.703" v="287" actId="14100"/>
          <ac:spMkLst>
            <pc:docMk/>
            <pc:sldMk cId="2771583194" sldId="538"/>
            <ac:spMk id="4" creationId="{C7869967-3EAB-EFA1-02CC-18A0C518CD35}"/>
          </ac:spMkLst>
        </pc:spChg>
        <pc:spChg chg="mod">
          <ac:chgData name="pantelis balaouras" userId="25e8755020fc1734" providerId="LiveId" clId="{1FB368B5-28BE-452D-A8C1-624BA7ED6FA6}" dt="2024-04-28T20:07:00.085" v="239" actId="1076"/>
          <ac:spMkLst>
            <pc:docMk/>
            <pc:sldMk cId="2771583194" sldId="538"/>
            <ac:spMk id="5" creationId="{C80F5A89-9CA6-F4D3-6334-726781C3EBCF}"/>
          </ac:spMkLst>
        </pc:spChg>
      </pc:sldChg>
      <pc:sldMasterChg chg="modSldLayout">
        <pc:chgData name="pantelis balaouras" userId="25e8755020fc1734" providerId="LiveId" clId="{1FB368B5-28BE-452D-A8C1-624BA7ED6FA6}" dt="2024-04-28T19:51:17.700" v="95"/>
        <pc:sldMasterMkLst>
          <pc:docMk/>
          <pc:sldMasterMk cId="0" sldId="2147483648"/>
        </pc:sldMasterMkLst>
        <pc:sldLayoutChg chg="addSp delSp modSp mod">
          <pc:chgData name="pantelis balaouras" userId="25e8755020fc1734" providerId="LiveId" clId="{1FB368B5-28BE-452D-A8C1-624BA7ED6FA6}" dt="2024-04-28T19:51:01.843" v="91"/>
          <pc:sldLayoutMkLst>
            <pc:docMk/>
            <pc:sldMasterMk cId="0" sldId="2147483648"/>
            <pc:sldLayoutMk cId="0" sldId="2147483651"/>
          </pc:sldLayoutMkLst>
          <pc:spChg chg="add mod">
            <ac:chgData name="pantelis balaouras" userId="25e8755020fc1734" providerId="LiveId" clId="{1FB368B5-28BE-452D-A8C1-624BA7ED6FA6}" dt="2024-04-28T19:51:01.843" v="91"/>
            <ac:spMkLst>
              <pc:docMk/>
              <pc:sldMasterMk cId="0" sldId="2147483648"/>
              <pc:sldLayoutMk cId="0" sldId="2147483651"/>
              <ac:spMk id="2" creationId="{09777654-DB55-8BBC-FF27-A1ED67239EF8}"/>
            </ac:spMkLst>
          </pc:spChg>
          <pc:spChg chg="del">
            <ac:chgData name="pantelis balaouras" userId="25e8755020fc1734" providerId="LiveId" clId="{1FB368B5-28BE-452D-A8C1-624BA7ED6FA6}" dt="2024-04-28T19:51:01.016" v="90" actId="478"/>
            <ac:spMkLst>
              <pc:docMk/>
              <pc:sldMasterMk cId="0" sldId="2147483648"/>
              <pc:sldLayoutMk cId="0" sldId="2147483651"/>
              <ac:spMk id="29" creationId="{00000000-0000-0000-0000-000000000000}"/>
            </ac:spMkLst>
          </pc:spChg>
        </pc:sldLayoutChg>
        <pc:sldLayoutChg chg="addSp delSp modSp mod">
          <pc:chgData name="pantelis balaouras" userId="25e8755020fc1734" providerId="LiveId" clId="{1FB368B5-28BE-452D-A8C1-624BA7ED6FA6}" dt="2024-04-28T19:51:10.323" v="93"/>
          <pc:sldLayoutMkLst>
            <pc:docMk/>
            <pc:sldMasterMk cId="0" sldId="2147483648"/>
            <pc:sldLayoutMk cId="0" sldId="2147483654"/>
          </pc:sldLayoutMkLst>
          <pc:spChg chg="add mod">
            <ac:chgData name="pantelis balaouras" userId="25e8755020fc1734" providerId="LiveId" clId="{1FB368B5-28BE-452D-A8C1-624BA7ED6FA6}" dt="2024-04-28T19:51:10.323" v="93"/>
            <ac:spMkLst>
              <pc:docMk/>
              <pc:sldMasterMk cId="0" sldId="2147483648"/>
              <pc:sldLayoutMk cId="0" sldId="2147483654"/>
              <ac:spMk id="2" creationId="{122D2518-EDDD-89BB-5FA4-48E09CC8B1D8}"/>
            </ac:spMkLst>
          </pc:spChg>
          <pc:spChg chg="del">
            <ac:chgData name="pantelis balaouras" userId="25e8755020fc1734" providerId="LiveId" clId="{1FB368B5-28BE-452D-A8C1-624BA7ED6FA6}" dt="2024-04-28T19:51:09.456" v="92" actId="478"/>
            <ac:spMkLst>
              <pc:docMk/>
              <pc:sldMasterMk cId="0" sldId="2147483648"/>
              <pc:sldLayoutMk cId="0" sldId="2147483654"/>
              <ac:spMk id="50" creationId="{00000000-0000-0000-0000-000000000000}"/>
            </ac:spMkLst>
          </pc:spChg>
        </pc:sldLayoutChg>
        <pc:sldLayoutChg chg="addSp delSp modSp mod">
          <pc:chgData name="pantelis balaouras" userId="25e8755020fc1734" providerId="LiveId" clId="{1FB368B5-28BE-452D-A8C1-624BA7ED6FA6}" dt="2024-04-28T19:51:17.700" v="95"/>
          <pc:sldLayoutMkLst>
            <pc:docMk/>
            <pc:sldMasterMk cId="0" sldId="2147483648"/>
            <pc:sldLayoutMk cId="0" sldId="2147483655"/>
          </pc:sldLayoutMkLst>
          <pc:spChg chg="add mod">
            <ac:chgData name="pantelis balaouras" userId="25e8755020fc1734" providerId="LiveId" clId="{1FB368B5-28BE-452D-A8C1-624BA7ED6FA6}" dt="2024-04-28T19:51:17.700" v="95"/>
            <ac:spMkLst>
              <pc:docMk/>
              <pc:sldMasterMk cId="0" sldId="2147483648"/>
              <pc:sldLayoutMk cId="0" sldId="2147483655"/>
              <ac:spMk id="2" creationId="{79E03CB0-A339-42EB-B49F-0D9391FB0528}"/>
            </ac:spMkLst>
          </pc:spChg>
          <pc:spChg chg="del">
            <ac:chgData name="pantelis balaouras" userId="25e8755020fc1734" providerId="LiveId" clId="{1FB368B5-28BE-452D-A8C1-624BA7ED6FA6}" dt="2024-04-28T19:51:16.913" v="94" actId="478"/>
            <ac:spMkLst>
              <pc:docMk/>
              <pc:sldMasterMk cId="0" sldId="2147483648"/>
              <pc:sldLayoutMk cId="0" sldId="2147483655"/>
              <ac:spMk id="54" creationId="{00000000-0000-0000-0000-000000000000}"/>
            </ac:spMkLst>
          </pc:spChg>
        </pc:sldLayoutChg>
      </pc:sldMasterChg>
      <pc:sldMasterChg chg="modSldLayout">
        <pc:chgData name="pantelis balaouras" userId="25e8755020fc1734" providerId="LiveId" clId="{1FB368B5-28BE-452D-A8C1-624BA7ED6FA6}" dt="2024-04-29T11:18:24.219" v="350"/>
        <pc:sldMasterMkLst>
          <pc:docMk/>
          <pc:sldMasterMk cId="0" sldId="2147483656"/>
        </pc:sldMasterMkLst>
        <pc:sldLayoutChg chg="modSp mod">
          <pc:chgData name="pantelis balaouras" userId="25e8755020fc1734" providerId="LiveId" clId="{1FB368B5-28BE-452D-A8C1-624BA7ED6FA6}" dt="2024-04-29T11:18:08.057" v="346" actId="2711"/>
          <pc:sldLayoutMkLst>
            <pc:docMk/>
            <pc:sldMasterMk cId="0" sldId="2147483656"/>
            <pc:sldLayoutMk cId="0" sldId="2147483661"/>
          </pc:sldLayoutMkLst>
          <pc:spChg chg="mod">
            <ac:chgData name="pantelis balaouras" userId="25e8755020fc1734" providerId="LiveId" clId="{1FB368B5-28BE-452D-A8C1-624BA7ED6FA6}" dt="2024-04-29T11:18:08.057" v="346" actId="2711"/>
            <ac:spMkLst>
              <pc:docMk/>
              <pc:sldMasterMk cId="0" sldId="2147483656"/>
              <pc:sldLayoutMk cId="0" sldId="2147483661"/>
              <ac:spMk id="89" creationId="{00000000-0000-0000-0000-000000000000}"/>
            </ac:spMkLst>
          </pc:spChg>
        </pc:sldLayoutChg>
        <pc:sldLayoutChg chg="addSp delSp modSp mod">
          <pc:chgData name="pantelis balaouras" userId="25e8755020fc1734" providerId="LiveId" clId="{1FB368B5-28BE-452D-A8C1-624BA7ED6FA6}" dt="2024-04-29T11:18:18.703" v="348"/>
          <pc:sldLayoutMkLst>
            <pc:docMk/>
            <pc:sldMasterMk cId="0" sldId="2147483656"/>
            <pc:sldLayoutMk cId="0" sldId="2147483662"/>
          </pc:sldLayoutMkLst>
          <pc:spChg chg="add del mod">
            <ac:chgData name="pantelis balaouras" userId="25e8755020fc1734" providerId="LiveId" clId="{1FB368B5-28BE-452D-A8C1-624BA7ED6FA6}" dt="2024-04-29T11:18:16.740" v="347" actId="478"/>
            <ac:spMkLst>
              <pc:docMk/>
              <pc:sldMasterMk cId="0" sldId="2147483656"/>
              <pc:sldLayoutMk cId="0" sldId="2147483662"/>
              <ac:spMk id="2" creationId="{4F2931C1-BEFA-8A70-5F0D-036CBD7D2F2F}"/>
            </ac:spMkLst>
          </pc:spChg>
          <pc:spChg chg="add mod">
            <ac:chgData name="pantelis balaouras" userId="25e8755020fc1734" providerId="LiveId" clId="{1FB368B5-28BE-452D-A8C1-624BA7ED6FA6}" dt="2024-04-29T11:18:18.703" v="348"/>
            <ac:spMkLst>
              <pc:docMk/>
              <pc:sldMasterMk cId="0" sldId="2147483656"/>
              <pc:sldLayoutMk cId="0" sldId="2147483662"/>
              <ac:spMk id="3" creationId="{9F700945-24D7-2FA7-FC01-681F3FCEB619}"/>
            </ac:spMkLst>
          </pc:spChg>
          <pc:spChg chg="del">
            <ac:chgData name="pantelis balaouras" userId="25e8755020fc1734" providerId="LiveId" clId="{1FB368B5-28BE-452D-A8C1-624BA7ED6FA6}" dt="2024-04-28T19:51:29.520" v="96" actId="478"/>
            <ac:spMkLst>
              <pc:docMk/>
              <pc:sldMasterMk cId="0" sldId="2147483656"/>
              <pc:sldLayoutMk cId="0" sldId="2147483662"/>
              <ac:spMk id="96" creationId="{00000000-0000-0000-0000-000000000000}"/>
            </ac:spMkLst>
          </pc:spChg>
        </pc:sldLayoutChg>
        <pc:sldLayoutChg chg="addSp delSp modSp mod">
          <pc:chgData name="pantelis balaouras" userId="25e8755020fc1734" providerId="LiveId" clId="{1FB368B5-28BE-452D-A8C1-624BA7ED6FA6}" dt="2024-04-29T11:18:24.219" v="350"/>
          <pc:sldLayoutMkLst>
            <pc:docMk/>
            <pc:sldMasterMk cId="0" sldId="2147483656"/>
            <pc:sldLayoutMk cId="0" sldId="2147483663"/>
          </pc:sldLayoutMkLst>
          <pc:spChg chg="add del mod">
            <ac:chgData name="pantelis balaouras" userId="25e8755020fc1734" providerId="LiveId" clId="{1FB368B5-28BE-452D-A8C1-624BA7ED6FA6}" dt="2024-04-29T11:18:23.641" v="349" actId="478"/>
            <ac:spMkLst>
              <pc:docMk/>
              <pc:sldMasterMk cId="0" sldId="2147483656"/>
              <pc:sldLayoutMk cId="0" sldId="2147483663"/>
              <ac:spMk id="2" creationId="{CE29B54A-C959-6788-2929-E4475A38D12A}"/>
            </ac:spMkLst>
          </pc:spChg>
          <pc:spChg chg="add mod">
            <ac:chgData name="pantelis balaouras" userId="25e8755020fc1734" providerId="LiveId" clId="{1FB368B5-28BE-452D-A8C1-624BA7ED6FA6}" dt="2024-04-29T11:18:24.219" v="350"/>
            <ac:spMkLst>
              <pc:docMk/>
              <pc:sldMasterMk cId="0" sldId="2147483656"/>
              <pc:sldLayoutMk cId="0" sldId="2147483663"/>
              <ac:spMk id="3" creationId="{7B337B9E-4790-F61A-6480-582DACE7ECEC}"/>
            </ac:spMkLst>
          </pc:spChg>
          <pc:spChg chg="del">
            <ac:chgData name="pantelis balaouras" userId="25e8755020fc1734" providerId="LiveId" clId="{1FB368B5-28BE-452D-A8C1-624BA7ED6FA6}" dt="2024-04-28T19:51:34" v="98" actId="478"/>
            <ac:spMkLst>
              <pc:docMk/>
              <pc:sldMasterMk cId="0" sldId="2147483656"/>
              <pc:sldLayoutMk cId="0" sldId="2147483663"/>
              <ac:spMk id="100" creationId="{00000000-0000-0000-0000-000000000000}"/>
            </ac:spMkLst>
          </pc:spChg>
        </pc:sldLayoutChg>
      </pc:sldMasterChg>
      <pc:sldMasterChg chg="delSldLayout">
        <pc:chgData name="pantelis balaouras" userId="25e8755020fc1734" providerId="LiveId" clId="{1FB368B5-28BE-452D-A8C1-624BA7ED6FA6}" dt="2024-04-28T19:52:13.953" v="108" actId="2696"/>
        <pc:sldMasterMkLst>
          <pc:docMk/>
          <pc:sldMasterMk cId="0" sldId="2147483664"/>
        </pc:sldMasterMkLst>
        <pc:sldLayoutChg chg="del">
          <pc:chgData name="pantelis balaouras" userId="25e8755020fc1734" providerId="LiveId" clId="{1FB368B5-28BE-452D-A8C1-624BA7ED6FA6}" dt="2024-04-28T19:52:13.953" v="108" actId="2696"/>
          <pc:sldLayoutMkLst>
            <pc:docMk/>
            <pc:sldMasterMk cId="0" sldId="2147483664"/>
            <pc:sldLayoutMk cId="0" sldId="2147483666"/>
          </pc:sldLayoutMkLst>
        </pc:sldLayoutChg>
      </pc:sldMasterChg>
      <pc:sldMasterChg chg="modSldLayout">
        <pc:chgData name="pantelis balaouras" userId="25e8755020fc1734" providerId="LiveId" clId="{1FB368B5-28BE-452D-A8C1-624BA7ED6FA6}" dt="2024-04-29T11:18:44.884" v="356"/>
        <pc:sldMasterMkLst>
          <pc:docMk/>
          <pc:sldMasterMk cId="598685752" sldId="2147483667"/>
        </pc:sldMasterMkLst>
        <pc:sldLayoutChg chg="addSp delSp modSp mod">
          <pc:chgData name="pantelis balaouras" userId="25e8755020fc1734" providerId="LiveId" clId="{1FB368B5-28BE-452D-A8C1-624BA7ED6FA6}" dt="2024-04-29T11:18:34.087" v="352"/>
          <pc:sldLayoutMkLst>
            <pc:docMk/>
            <pc:sldMasterMk cId="598685752" sldId="2147483667"/>
            <pc:sldLayoutMk cId="3134311650" sldId="2147483671"/>
          </pc:sldLayoutMkLst>
          <pc:spChg chg="add del mod">
            <ac:chgData name="pantelis balaouras" userId="25e8755020fc1734" providerId="LiveId" clId="{1FB368B5-28BE-452D-A8C1-624BA7ED6FA6}" dt="2024-04-29T11:18:33.585" v="351" actId="478"/>
            <ac:spMkLst>
              <pc:docMk/>
              <pc:sldMasterMk cId="598685752" sldId="2147483667"/>
              <pc:sldLayoutMk cId="3134311650" sldId="2147483671"/>
              <ac:spMk id="2" creationId="{62362EC2-F709-6A62-56F8-913A003AB5B9}"/>
            </ac:spMkLst>
          </pc:spChg>
          <pc:spChg chg="add mod">
            <ac:chgData name="pantelis balaouras" userId="25e8755020fc1734" providerId="LiveId" clId="{1FB368B5-28BE-452D-A8C1-624BA7ED6FA6}" dt="2024-04-29T11:18:34.087" v="352"/>
            <ac:spMkLst>
              <pc:docMk/>
              <pc:sldMasterMk cId="598685752" sldId="2147483667"/>
              <pc:sldLayoutMk cId="3134311650" sldId="2147483671"/>
              <ac:spMk id="3" creationId="{D51E3821-7191-0E87-5A67-C8AC16B34941}"/>
            </ac:spMkLst>
          </pc:spChg>
          <pc:spChg chg="del">
            <ac:chgData name="pantelis balaouras" userId="25e8755020fc1734" providerId="LiveId" clId="{1FB368B5-28BE-452D-A8C1-624BA7ED6FA6}" dt="2024-04-28T19:52:03.422" v="106" actId="478"/>
            <ac:spMkLst>
              <pc:docMk/>
              <pc:sldMasterMk cId="598685752" sldId="2147483667"/>
              <pc:sldLayoutMk cId="3134311650" sldId="2147483671"/>
              <ac:spMk id="104" creationId="{00000000-0000-0000-0000-000000000000}"/>
            </ac:spMkLst>
          </pc:spChg>
        </pc:sldLayoutChg>
        <pc:sldLayoutChg chg="addSp delSp modSp mod">
          <pc:chgData name="pantelis balaouras" userId="25e8755020fc1734" providerId="LiveId" clId="{1FB368B5-28BE-452D-A8C1-624BA7ED6FA6}" dt="2024-04-29T11:18:39.342" v="354"/>
          <pc:sldLayoutMkLst>
            <pc:docMk/>
            <pc:sldMasterMk cId="598685752" sldId="2147483667"/>
            <pc:sldLayoutMk cId="2532686192" sldId="2147483672"/>
          </pc:sldLayoutMkLst>
          <pc:spChg chg="add del mod">
            <ac:chgData name="pantelis balaouras" userId="25e8755020fc1734" providerId="LiveId" clId="{1FB368B5-28BE-452D-A8C1-624BA7ED6FA6}" dt="2024-04-29T11:18:38.687" v="353" actId="478"/>
            <ac:spMkLst>
              <pc:docMk/>
              <pc:sldMasterMk cId="598685752" sldId="2147483667"/>
              <pc:sldLayoutMk cId="2532686192" sldId="2147483672"/>
              <ac:spMk id="2" creationId="{46123570-2C05-E843-A0E8-C857EB9EBE51}"/>
            </ac:spMkLst>
          </pc:spChg>
          <pc:spChg chg="add mod">
            <ac:chgData name="pantelis balaouras" userId="25e8755020fc1734" providerId="LiveId" clId="{1FB368B5-28BE-452D-A8C1-624BA7ED6FA6}" dt="2024-04-29T11:18:39.342" v="354"/>
            <ac:spMkLst>
              <pc:docMk/>
              <pc:sldMasterMk cId="598685752" sldId="2147483667"/>
              <pc:sldLayoutMk cId="2532686192" sldId="2147483672"/>
              <ac:spMk id="3" creationId="{518E48E1-68A4-1664-93E9-AEA7872BF334}"/>
            </ac:spMkLst>
          </pc:spChg>
          <pc:spChg chg="del mod">
            <ac:chgData name="pantelis balaouras" userId="25e8755020fc1734" providerId="LiveId" clId="{1FB368B5-28BE-452D-A8C1-624BA7ED6FA6}" dt="2024-04-28T19:51:55.294" v="104" actId="478"/>
            <ac:spMkLst>
              <pc:docMk/>
              <pc:sldMasterMk cId="598685752" sldId="2147483667"/>
              <pc:sldLayoutMk cId="2532686192" sldId="2147483672"/>
              <ac:spMk id="111" creationId="{00000000-0000-0000-0000-000000000000}"/>
            </ac:spMkLst>
          </pc:spChg>
        </pc:sldLayoutChg>
        <pc:sldLayoutChg chg="addSp delSp modSp mod">
          <pc:chgData name="pantelis balaouras" userId="25e8755020fc1734" providerId="LiveId" clId="{1FB368B5-28BE-452D-A8C1-624BA7ED6FA6}" dt="2024-04-29T11:18:44.884" v="356"/>
          <pc:sldLayoutMkLst>
            <pc:docMk/>
            <pc:sldMasterMk cId="598685752" sldId="2147483667"/>
            <pc:sldLayoutMk cId="2880367361" sldId="2147483673"/>
          </pc:sldLayoutMkLst>
          <pc:spChg chg="add del mod">
            <ac:chgData name="pantelis balaouras" userId="25e8755020fc1734" providerId="LiveId" clId="{1FB368B5-28BE-452D-A8C1-624BA7ED6FA6}" dt="2024-04-29T11:18:44.352" v="355" actId="478"/>
            <ac:spMkLst>
              <pc:docMk/>
              <pc:sldMasterMk cId="598685752" sldId="2147483667"/>
              <pc:sldLayoutMk cId="2880367361" sldId="2147483673"/>
              <ac:spMk id="2" creationId="{5136734D-47AE-3FDC-B551-3A9B248A434E}"/>
            </ac:spMkLst>
          </pc:spChg>
          <pc:spChg chg="add mod">
            <ac:chgData name="pantelis balaouras" userId="25e8755020fc1734" providerId="LiveId" clId="{1FB368B5-28BE-452D-A8C1-624BA7ED6FA6}" dt="2024-04-29T11:18:44.884" v="356"/>
            <ac:spMkLst>
              <pc:docMk/>
              <pc:sldMasterMk cId="598685752" sldId="2147483667"/>
              <pc:sldLayoutMk cId="2880367361" sldId="2147483673"/>
              <ac:spMk id="3" creationId="{102FF47C-15A0-4205-77F2-F06C3E8BEA66}"/>
            </ac:spMkLst>
          </pc:spChg>
          <pc:spChg chg="del mod">
            <ac:chgData name="pantelis balaouras" userId="25e8755020fc1734" providerId="LiveId" clId="{1FB368B5-28BE-452D-A8C1-624BA7ED6FA6}" dt="2024-04-28T19:51:48.990" v="101" actId="478"/>
            <ac:spMkLst>
              <pc:docMk/>
              <pc:sldMasterMk cId="598685752" sldId="2147483667"/>
              <pc:sldLayoutMk cId="2880367361" sldId="2147483673"/>
              <ac:spMk id="115" creationId="{00000000-0000-0000-0000-000000000000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>
            <a:extLst>
              <a:ext uri="{FF2B5EF4-FFF2-40B4-BE49-F238E27FC236}">
                <a16:creationId xmlns:a16="http://schemas.microsoft.com/office/drawing/2014/main" id="{93FA3CC7-DB8A-6C92-52A5-506E725018C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B5259215-D811-035F-FB0E-9FAC94820E2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0D0970-F1C1-4A62-964D-36CC89F6CF52}" type="datetimeFigureOut">
              <a:rPr lang="el-GR" smtClean="0"/>
              <a:t>6/9/2024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DF61C79F-CA57-E48C-3875-C57E2E078F5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04553C3B-2AE2-289D-907E-43AF74F974B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DD44FA-C968-4BC1-897F-ECEF06A9E0C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829442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bb81b3e26d_0_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g2bb81b3e26d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bb81b3e26d_0_4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9" name="Google Shape;219;g2bb81b3e26d_0_49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g2bb81b3e26d_0_49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bb81b3e26d_0_5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g2bb81b3e26d_0_5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g2bb81b3e26d_0_5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2bb81b3e26d_0_5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1" name="Google Shape;251;g2bb81b3e26d_0_5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g2bb81b3e26d_0_5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2bb81b3e26d_0_5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" name="Google Shape;265;g2bb81b3e26d_0_5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g2bb81b3e26d_0_56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2bb81b3e26d_0_5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1" name="Google Shape;281;g2bb81b3e26d_0_58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282" name="Google Shape;282;g2bb81b3e26d_0_58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36998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2bb81b3e26d_0_6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1" name="Google Shape;301;g2bb81b3e26d_0_6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g2bb81b3e26d_0_6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2bb81b3e26d_0_6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5" name="Google Shape;315;g2bb81b3e26d_0_6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g2bb81b3e26d_0_6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2bb81b3e26d_0_6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4" name="Google Shape;334;g2bb81b3e26d_0_6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g2bb81b3e26d_0_65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2bb81b3e26d_0_6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6" name="Google Shape;346;g2bb81b3e26d_0_69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g2bb81b3e26d_0_69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90C62-02BA-4B64-96F1-99D7E3BEEE56}" type="slidenum">
              <a:rPr lang="el-GR" smtClean="0"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505116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2bb81b3e26d_0_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g2bb81b3e26d_0_60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292" name="Google Shape;292;g2bb81b3e26d_0_60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08212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2bb81b3e26d_0_7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3" name="Google Shape;363;g2bb81b3e26d_0_7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g2bb81b3e26d_0_7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2bb81b3e26d_0_7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5" name="Google Shape;375;g2bb81b3e26d_0_7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g2bb81b3e26d_0_7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2bb81b3e26d_0_7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7" name="Google Shape;387;g2bb81b3e26d_0_7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g2bb81b3e26d_0_75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2bb81b3e26d_0_7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0" name="Google Shape;400;g2bb81b3e26d_0_77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401" name="Google Shape;401;g2bb81b3e26d_0_77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99851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2bb81b3e26d_0_7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0" name="Google Shape;420;g2bb81b3e26d_0_7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21" name="Google Shape;421;g2bb81b3e26d_0_79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2bb81b3e26d_0_8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3" name="Google Shape;433;g2bb81b3e26d_0_8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g2bb81b3e26d_0_8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2bb81b3e26d_0_8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5" name="Google Shape;445;g2bb81b3e26d_0_8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g2bb81b3e26d_0_8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2bb81b3e26d_0_8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7" name="Google Shape;457;g2bb81b3e26d_0_8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g2bb81b3e26d_0_8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bb81b3e26d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" name="Google Shape;143;g2bb81b3e26d_0_1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g2bb81b3e26d_0_1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2bb81b3e26d_0_8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0" name="Google Shape;470;g2bb81b3e26d_0_8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g2bb81b3e26d_0_86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2bb81b3e26d_0_8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4" name="Google Shape;484;g2bb81b3e26d_0_88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g2bb81b3e26d_0_88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2bb81b3e26d_0_9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1" name="Google Shape;511;g2bb81b3e26d_0_9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g2bb81b3e26d_0_9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2bb81b3e26d_0_9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3" name="Google Shape;523;g2bb81b3e26d_0_9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g2bb81b3e26d_0_9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2bb81b3e26d_0_9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6" name="Google Shape;536;g2bb81b3e26d_0_9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g2bb81b3e26d_0_95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2bb81b3e26d_0_9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1" name="Google Shape;551;g2bb81b3e26d_0_97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g2bb81b3e26d_0_97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2bb81b3e26d_0_9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7" name="Google Shape;567;g2bb81b3e26d_0_99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g2bb81b3e26d_0_99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2bb81b3e26d_0_10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8" name="Google Shape;588;g2bb81b3e26d_0_10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g2bb81b3e26d_0_10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g2bb81b3e26d_0_10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1" name="Google Shape;611;g2bb81b3e26d_0_10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g2bb81b3e26d_0_107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38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2bb81b3e26d_0_1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2" name="Google Shape;632;g2bb81b3e26d_0_110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g2bb81b3e26d_0_110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39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bb81b3e26d_0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5" name="Google Shape;175;g2bb81b3e26d_0_2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g2bb81b3e26d_0_2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2bb81b3e26d_0_1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5" name="Google Shape;655;g2bb81b3e26d_0_11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g2bb81b3e26d_0_116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40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g2bb81b3e26d_0_1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5" name="Google Shape;675;g2bb81b3e26d_0_119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g2bb81b3e26d_0_119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41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g2bb81b3e26d_0_1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5" name="Google Shape;695;g2bb81b3e26d_0_12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g2bb81b3e26d_0_12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42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g2bb81b3e26d_0_1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7" name="Google Shape;707;g2bb81b3e26d_0_12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g2bb81b3e26d_0_12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43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2bb81b3e26d_0_1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0" name="Google Shape;720;g2bb81b3e26d_0_12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g2bb81b3e26d_0_126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44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2bb81b3e26d_0_1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4" name="Google Shape;754;g2bb81b3e26d_0_130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g2bb81b3e26d_0_130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45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g2bb81b3e26d_0_1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9" name="Google Shape;769;g2bb81b3e26d_0_13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Google Shape;770;g2bb81b3e26d_0_13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46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g2bb81b3e26d_0_13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1" name="Google Shape;781;g2bb81b3e26d_0_13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g2bb81b3e26d_0_13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47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g2bb81b3e26d_0_13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4" name="Google Shape;794;g2bb81b3e26d_0_13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795;g2bb81b3e26d_0_13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48</a:t>
            </a:fld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g2bb81b3e26d_0_13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9" name="Google Shape;809;g2bb81b3e26d_0_13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0" name="Google Shape;810;g2bb81b3e26d_0_136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49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90C62-02BA-4B64-96F1-99D7E3BEEE56}" type="slidenum">
              <a:rPr lang="el-GR" smtClean="0"/>
              <a:t>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0718851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g2bb81b3e26d_0_1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9" name="Google Shape;829;g2bb81b3e26d_0_139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g2bb81b3e26d_0_139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50</a:t>
            </a:fld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g2bb81b3e26d_0_14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7" name="Google Shape;847;g2bb81b3e26d_0_14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8" name="Google Shape;848;g2bb81b3e26d_0_14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51</a:t>
            </a:fld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1f204218ebb_0_4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9" name="Google Shape;319;g1f204218ebb_0_4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g1f204218ebb_0_47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52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186418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p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7" name="Google Shape;867;p8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8" name="Google Shape;868;p8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53</a:t>
            </a:fld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g2bb81b3e26d_0_14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7" name="Google Shape;877;g2bb81b3e26d_0_14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8" name="Google Shape;878;g2bb81b3e26d_0_147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54</a:t>
            </a:fld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2bb81b3e26d_0_15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7" name="Google Shape;887;g2bb81b3e26d_0_150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88" name="Google Shape;888;g2bb81b3e26d_0_150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bb81b3e26d_0_2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5" name="Google Shape;185;g2bb81b3e26d_0_2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186" name="Google Shape;186;g2bb81b3e26d_0_28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03791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57698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bb81b3e26d_0_4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5" name="Google Shape;205;g2bb81b3e26d_0_40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g2bb81b3e26d_0_40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rting slide">
  <p:cSld name="Starting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4" descr="C:\Users\Georgia-Work\AppData\Roaming\Skype\georgia.aristidou\media_messaging\media_cache\^DD49E969C8C275A0BF0095F3F01442BBA23C6B6D6D2A977CE4^pimgpsh_fullsize_distr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371295"/>
            <a:ext cx="1684020" cy="49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module Intro" type="obj">
  <p:cSld name="OBJEC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2bb81b3e26d_0_111"/>
          <p:cNvSpPr/>
          <p:nvPr/>
        </p:nvSpPr>
        <p:spPr>
          <a:xfrm>
            <a:off x="0" y="2218305"/>
            <a:ext cx="12192001" cy="3787362"/>
          </a:xfrm>
          <a:custGeom>
            <a:avLst/>
            <a:gdLst/>
            <a:ahLst/>
            <a:cxnLst/>
            <a:rect l="l" t="t" r="r" b="b"/>
            <a:pathLst>
              <a:path w="12192001" h="3787362" fill="none" extrusionOk="0">
                <a:moveTo>
                  <a:pt x="0" y="0"/>
                </a:moveTo>
                <a:cubicBezTo>
                  <a:pt x="5267857" y="115912"/>
                  <a:pt x="10534044" y="115906"/>
                  <a:pt x="12192001" y="0"/>
                </a:cubicBezTo>
                <a:cubicBezTo>
                  <a:pt x="12023287" y="884214"/>
                  <a:pt x="12337058" y="2861203"/>
                  <a:pt x="12192001" y="3787362"/>
                </a:cubicBezTo>
                <a:cubicBezTo>
                  <a:pt x="6856763" y="3858406"/>
                  <a:pt x="3552369" y="3797966"/>
                  <a:pt x="0" y="3787362"/>
                </a:cubicBezTo>
                <a:cubicBezTo>
                  <a:pt x="-168955" y="3245399"/>
                  <a:pt x="-23238" y="1332813"/>
                  <a:pt x="0" y="0"/>
                </a:cubicBezTo>
                <a:close/>
              </a:path>
              <a:path w="12192001" h="3787362" extrusionOk="0">
                <a:moveTo>
                  <a:pt x="0" y="0"/>
                </a:moveTo>
                <a:cubicBezTo>
                  <a:pt x="4883943" y="25039"/>
                  <a:pt x="6582665" y="-133"/>
                  <a:pt x="12192001" y="0"/>
                </a:cubicBezTo>
                <a:cubicBezTo>
                  <a:pt x="12322435" y="1274441"/>
                  <a:pt x="12072005" y="3367144"/>
                  <a:pt x="12192001" y="3787362"/>
                </a:cubicBezTo>
                <a:cubicBezTo>
                  <a:pt x="10180307" y="3658891"/>
                  <a:pt x="3276446" y="3637757"/>
                  <a:pt x="0" y="3787362"/>
                </a:cubicBezTo>
                <a:cubicBezTo>
                  <a:pt x="-18279" y="2559161"/>
                  <a:pt x="166913" y="1839966"/>
                  <a:pt x="0" y="0"/>
                </a:cubicBezTo>
                <a:close/>
              </a:path>
            </a:pathLst>
          </a:custGeom>
          <a:solidFill>
            <a:srgbClr val="DDE0E5"/>
          </a:solidFill>
          <a:ln>
            <a:noFill/>
          </a:ln>
          <a:effectLst>
            <a:outerShdw blurRad="40000" dist="23000" dir="5400000" rotWithShape="0">
              <a:srgbClr val="80808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17145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g2bb81b3e26d_0_111"/>
          <p:cNvSpPr txBox="1">
            <a:spLocks noGrp="1"/>
          </p:cNvSpPr>
          <p:nvPr>
            <p:ph type="title"/>
          </p:nvPr>
        </p:nvSpPr>
        <p:spPr>
          <a:xfrm>
            <a:off x="558000" y="1080000"/>
            <a:ext cx="10515600" cy="61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1E24"/>
              </a:buClr>
              <a:buSzPts val="2200"/>
              <a:buFont typeface="Calibri"/>
              <a:buNone/>
              <a:defRPr sz="2200">
                <a:solidFill>
                  <a:srgbClr val="C01E2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g2bb81b3e26d_0_111"/>
          <p:cNvSpPr txBox="1">
            <a:spLocks noGrp="1"/>
          </p:cNvSpPr>
          <p:nvPr>
            <p:ph type="body" idx="1"/>
          </p:nvPr>
        </p:nvSpPr>
        <p:spPr>
          <a:xfrm>
            <a:off x="558000" y="2218304"/>
            <a:ext cx="7872900" cy="37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ts val="2200"/>
              <a:buFont typeface="Noto Sans Symbols"/>
              <a:buChar char="✔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9624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ts val="2640"/>
              <a:buFont typeface="Noto Sans Symbols"/>
              <a:buChar char="✔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Noto Sans Symbols"/>
              <a:buChar char="✔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Noto Sans Symbols"/>
              <a:buChar char="✔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Noto Sans Symbols"/>
              <a:buChar char="✔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6" name="Google Shape;76;g2bb81b3e26d_0_111"/>
          <p:cNvPicPr preferRelativeResize="0"/>
          <p:nvPr/>
        </p:nvPicPr>
        <p:blipFill rotWithShape="1">
          <a:blip r:embed="rId2">
            <a:alphaModFix/>
          </a:blip>
          <a:srcRect b="59834"/>
          <a:stretch/>
        </p:blipFill>
        <p:spPr>
          <a:xfrm>
            <a:off x="4903" y="6508739"/>
            <a:ext cx="12191695" cy="349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g2bb81b3e26d_0_111" descr="Εικόνα που περιέχει clipart, σύμβολο, καρτούν, λογότυπο&#10;&#10;Περιγραφή που δημιουργήθηκε αυτόματα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1652422" y="61782"/>
            <a:ext cx="473524" cy="827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Εικόνα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68468"/>
            <a:ext cx="2011680" cy="4865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 Unit">
  <p:cSld name="Intro Uni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bb81b3e26d_0_118"/>
          <p:cNvSpPr txBox="1">
            <a:spLocks noGrp="1"/>
          </p:cNvSpPr>
          <p:nvPr>
            <p:ph type="title"/>
          </p:nvPr>
        </p:nvSpPr>
        <p:spPr>
          <a:xfrm>
            <a:off x="558000" y="1079999"/>
            <a:ext cx="10515600" cy="8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ts val="3600"/>
              <a:buFont typeface="Calibri"/>
              <a:buNone/>
              <a:defRPr sz="3600" b="1">
                <a:solidFill>
                  <a:srgbClr val="20386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g2bb81b3e26d_0_118"/>
          <p:cNvSpPr txBox="1">
            <a:spLocks noGrp="1"/>
          </p:cNvSpPr>
          <p:nvPr>
            <p:ph type="body" idx="1"/>
          </p:nvPr>
        </p:nvSpPr>
        <p:spPr>
          <a:xfrm>
            <a:off x="558000" y="2160000"/>
            <a:ext cx="5157900" cy="5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  <a:defRPr sz="2000" b="1"/>
            </a:lvl2pPr>
            <a:lvl3pPr marL="1371600" lvl="2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2" name="Google Shape;82;g2bb81b3e26d_0_118"/>
          <p:cNvSpPr txBox="1">
            <a:spLocks noGrp="1"/>
          </p:cNvSpPr>
          <p:nvPr>
            <p:ph type="body" idx="2"/>
          </p:nvPr>
        </p:nvSpPr>
        <p:spPr>
          <a:xfrm>
            <a:off x="558000" y="2687950"/>
            <a:ext cx="105156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83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C01E24"/>
              </a:buClr>
              <a:buSzPts val="2200"/>
              <a:buChar char="▪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9624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C01E24"/>
              </a:buClr>
              <a:buSzPts val="2640"/>
              <a:buChar char="▪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C01E24"/>
              </a:buClr>
              <a:buSzPts val="2000"/>
              <a:buChar char="▪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556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C01E24"/>
              </a:buClr>
              <a:buSzPts val="2000"/>
              <a:buChar char="▪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556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C01E24"/>
              </a:buClr>
              <a:buSzPts val="2000"/>
              <a:buChar char="▪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3" name="Google Shape;83;g2bb81b3e26d_0_118"/>
          <p:cNvPicPr preferRelativeResize="0"/>
          <p:nvPr/>
        </p:nvPicPr>
        <p:blipFill rotWithShape="1">
          <a:blip r:embed="rId2">
            <a:alphaModFix/>
          </a:blip>
          <a:srcRect b="59834"/>
          <a:stretch/>
        </p:blipFill>
        <p:spPr>
          <a:xfrm>
            <a:off x="4903" y="6508739"/>
            <a:ext cx="12191695" cy="349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g2bb81b3e26d_0_118" descr="Εικόνα που περιέχει clipart, σύμβολο, καρτούν, λογότυπο&#10;&#10;Περιγραφή που δημιουργήθηκε αυτόματα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1652422" y="61782"/>
            <a:ext cx="473524" cy="827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Εικόνα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68468"/>
            <a:ext cx="2011680" cy="4865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nit slide single column">
  <p:cSld name="Unit slide single column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bb81b3e26d_0_125"/>
          <p:cNvSpPr txBox="1">
            <a:spLocks noGrp="1"/>
          </p:cNvSpPr>
          <p:nvPr>
            <p:ph type="title"/>
          </p:nvPr>
        </p:nvSpPr>
        <p:spPr>
          <a:xfrm>
            <a:off x="558000" y="1080000"/>
            <a:ext cx="11059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ts val="2800"/>
              <a:buFont typeface="Calibri"/>
              <a:buNone/>
              <a:defRPr sz="2800" b="1">
                <a:solidFill>
                  <a:srgbClr val="20386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g2bb81b3e26d_0_125"/>
          <p:cNvSpPr txBox="1">
            <a:spLocks noGrp="1"/>
          </p:cNvSpPr>
          <p:nvPr>
            <p:ph type="body" idx="1"/>
          </p:nvPr>
        </p:nvSpPr>
        <p:spPr>
          <a:xfrm>
            <a:off x="557999" y="1799999"/>
            <a:ext cx="5852100" cy="48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▪"/>
              <a:defRPr sz="2400"/>
            </a:lvl1pPr>
            <a:lvl2pPr marL="914400" lvl="1" indent="-36576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160"/>
              <a:buChar char="▪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g2bb81b3e26d_0_125"/>
          <p:cNvSpPr txBox="1"/>
          <p:nvPr/>
        </p:nvSpPr>
        <p:spPr>
          <a:xfrm>
            <a:off x="-1" y="81370"/>
            <a:ext cx="6779742" cy="313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lt1"/>
                </a:solidFill>
                <a:highlight>
                  <a:srgbClr val="C01E24"/>
                </a:highlight>
                <a:latin typeface="Arial"/>
                <a:ea typeface="Arial"/>
                <a:cs typeface="Arial"/>
                <a:sym typeface="Arial"/>
              </a:rPr>
              <a:t>10.1</a:t>
            </a:r>
            <a:r>
              <a:rPr lang="en-US" sz="1800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800" dirty="0" smtClean="0">
                <a:solidFill>
                  <a:srgbClr val="7F7F7F"/>
                </a:solidFill>
                <a:latin typeface="Abadi Extra Light" panose="020B0204020104020204" pitchFamily="34" charset="0"/>
                <a:ea typeface="Arial"/>
                <a:cs typeface="Arial"/>
                <a:sym typeface="Arial"/>
              </a:rPr>
              <a:t>Aplicaciones sanitarias para la salud mental</a:t>
            </a:r>
            <a:endParaRPr lang="en-US" sz="1800" dirty="0">
              <a:solidFill>
                <a:srgbClr val="7F7F7F"/>
              </a:solidFill>
              <a:latin typeface="Abadi Extra Light" panose="020B0204020104020204" pitchFamily="34" charset="0"/>
              <a:ea typeface="Arial"/>
              <a:cs typeface="Arial"/>
              <a:sym typeface="Arial"/>
            </a:endParaRPr>
          </a:p>
        </p:txBody>
      </p:sp>
      <p:pic>
        <p:nvPicPr>
          <p:cNvPr id="90" name="Google Shape;90;g2bb81b3e26d_0_125" descr="Εικόνα που περιέχει clipart, σύμβολο, καρτούν, λογότυπο&#10;&#10;Περιγραφή που δημιουργήθηκε αυτόματα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45131" y="6258144"/>
            <a:ext cx="311004" cy="5566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nit slide with 2 columns" type="twoObj">
  <p:cSld name="TWO_OBJECTS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bb81b3e26d_0_130"/>
          <p:cNvSpPr txBox="1">
            <a:spLocks noGrp="1"/>
          </p:cNvSpPr>
          <p:nvPr>
            <p:ph type="title"/>
          </p:nvPr>
        </p:nvSpPr>
        <p:spPr>
          <a:xfrm>
            <a:off x="558000" y="1080000"/>
            <a:ext cx="11396700" cy="5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ts val="2800"/>
              <a:buFont typeface="Calibri"/>
              <a:buNone/>
              <a:defRPr sz="2800" b="1">
                <a:solidFill>
                  <a:srgbClr val="20386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g2bb81b3e26d_0_130"/>
          <p:cNvSpPr txBox="1">
            <a:spLocks noGrp="1"/>
          </p:cNvSpPr>
          <p:nvPr>
            <p:ph type="body" idx="1"/>
          </p:nvPr>
        </p:nvSpPr>
        <p:spPr>
          <a:xfrm>
            <a:off x="557999" y="1800000"/>
            <a:ext cx="5409600" cy="48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6576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160"/>
              <a:buChar char="▪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g2bb81b3e26d_0_130"/>
          <p:cNvSpPr txBox="1">
            <a:spLocks noGrp="1"/>
          </p:cNvSpPr>
          <p:nvPr>
            <p:ph type="body" idx="2"/>
          </p:nvPr>
        </p:nvSpPr>
        <p:spPr>
          <a:xfrm>
            <a:off x="6172199" y="1800000"/>
            <a:ext cx="5782500" cy="48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6576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160"/>
              <a:buChar char="▪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95" name="Google Shape;95;g2bb81b3e26d_0_130" descr="Εικόνα που περιέχει clipart, σύμβολο, καρτούν, λογότυπο&#10;&#10;Περιγραφή που δημιουργήθηκε αυτόματα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45131" y="6258144"/>
            <a:ext cx="311004" cy="55661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89;g2bb81b3e26d_0_125">
            <a:extLst>
              <a:ext uri="{FF2B5EF4-FFF2-40B4-BE49-F238E27FC236}">
                <a16:creationId xmlns:a16="http://schemas.microsoft.com/office/drawing/2014/main" id="{9F700945-24D7-2FA7-FC01-681F3FCEB619}"/>
              </a:ext>
            </a:extLst>
          </p:cNvPr>
          <p:cNvSpPr txBox="1"/>
          <p:nvPr userDrawn="1"/>
        </p:nvSpPr>
        <p:spPr>
          <a:xfrm>
            <a:off x="-1" y="81370"/>
            <a:ext cx="5589431" cy="313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lt1"/>
                </a:solidFill>
                <a:highlight>
                  <a:srgbClr val="C01E24"/>
                </a:highlight>
                <a:latin typeface="Arial"/>
                <a:ea typeface="Arial"/>
                <a:cs typeface="Arial"/>
                <a:sym typeface="Arial"/>
              </a:rPr>
              <a:t>10.1</a:t>
            </a:r>
            <a:r>
              <a:rPr lang="en-US" sz="1800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>
                <a:solidFill>
                  <a:srgbClr val="7F7F7F"/>
                </a:solidFill>
                <a:latin typeface="Abadi Extra Light" panose="020B0204020104020204" pitchFamily="34" charset="0"/>
                <a:ea typeface="Arial"/>
                <a:cs typeface="Arial"/>
                <a:sym typeface="Arial"/>
              </a:rPr>
              <a:t>Health Apps for Mental Health 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module other slide 1 column">
  <p:cSld name="Submodule other slide 1 column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bb81b3e26d_0_136"/>
          <p:cNvSpPr txBox="1">
            <a:spLocks noGrp="1"/>
          </p:cNvSpPr>
          <p:nvPr>
            <p:ph type="title"/>
          </p:nvPr>
        </p:nvSpPr>
        <p:spPr>
          <a:xfrm>
            <a:off x="558000" y="1080000"/>
            <a:ext cx="11059800" cy="72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ts val="2400"/>
              <a:buFont typeface="Calibri"/>
              <a:buNone/>
              <a:defRPr sz="2400" b="1">
                <a:solidFill>
                  <a:srgbClr val="20386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g2bb81b3e26d_0_136"/>
          <p:cNvSpPr txBox="1">
            <a:spLocks noGrp="1"/>
          </p:cNvSpPr>
          <p:nvPr>
            <p:ph type="body" idx="1"/>
          </p:nvPr>
        </p:nvSpPr>
        <p:spPr>
          <a:xfrm>
            <a:off x="557999" y="2459736"/>
            <a:ext cx="11059800" cy="39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6576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160"/>
              <a:buChar char="▪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" name="Google Shape;89;g2bb81b3e26d_0_125">
            <a:extLst>
              <a:ext uri="{FF2B5EF4-FFF2-40B4-BE49-F238E27FC236}">
                <a16:creationId xmlns:a16="http://schemas.microsoft.com/office/drawing/2014/main" id="{7B337B9E-4790-F61A-6480-582DACE7ECEC}"/>
              </a:ext>
            </a:extLst>
          </p:cNvPr>
          <p:cNvSpPr txBox="1"/>
          <p:nvPr userDrawn="1"/>
        </p:nvSpPr>
        <p:spPr>
          <a:xfrm>
            <a:off x="-1" y="81370"/>
            <a:ext cx="5589431" cy="313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lt1"/>
                </a:solidFill>
                <a:highlight>
                  <a:srgbClr val="C01E24"/>
                </a:highlight>
                <a:latin typeface="Arial"/>
                <a:ea typeface="Arial"/>
                <a:cs typeface="Arial"/>
                <a:sym typeface="Arial"/>
              </a:rPr>
              <a:t>10.1</a:t>
            </a:r>
            <a:r>
              <a:rPr lang="en-US" sz="1800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800" dirty="0" smtClean="0">
                <a:solidFill>
                  <a:srgbClr val="7F7F7F"/>
                </a:solidFill>
                <a:latin typeface="Abadi Extra Light" panose="020B0204020104020204" pitchFamily="34" charset="0"/>
                <a:ea typeface="Arial"/>
                <a:cs typeface="Arial"/>
                <a:sym typeface="Arial"/>
              </a:rPr>
              <a:t>Aplicaciones sanitarias para la salud mental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rting slide">
  <p:cSld name="Starting slide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g1f204218ebb_0_331" descr="Blue text on a black background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446746"/>
            <a:ext cx="1843259" cy="4112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83576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verall outline">
  <p:cSld name="Overall outline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1f204218ebb_0_3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ill Sans"/>
              <a:buNone/>
              <a:defRPr sz="4000" b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g1f204218ebb_0_333"/>
          <p:cNvSpPr txBox="1"/>
          <p:nvPr/>
        </p:nvSpPr>
        <p:spPr>
          <a:xfrm>
            <a:off x="361999" y="5260932"/>
            <a:ext cx="2562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/>
                <a:ea typeface="Impact"/>
                <a:cs typeface="Impact"/>
                <a:sym typeface="Impact"/>
              </a:rPr>
              <a:t>2. Empower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" name="Google Shape;81;g1f204218ebb_0_333"/>
          <p:cNvSpPr txBox="1"/>
          <p:nvPr/>
        </p:nvSpPr>
        <p:spPr>
          <a:xfrm>
            <a:off x="6112132" y="5231422"/>
            <a:ext cx="2466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/>
                <a:ea typeface="Impact"/>
                <a:cs typeface="Impact"/>
                <a:sym typeface="Impact"/>
              </a:rPr>
              <a:t>3. Participate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82;g1f204218ebb_0_333"/>
          <p:cNvSpPr txBox="1"/>
          <p:nvPr/>
        </p:nvSpPr>
        <p:spPr>
          <a:xfrm>
            <a:off x="381260" y="2409476"/>
            <a:ext cx="2509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/>
                <a:ea typeface="Impact"/>
                <a:cs typeface="Impact"/>
                <a:sym typeface="Impact"/>
              </a:rPr>
              <a:t>1. Prevent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83" name="Google Shape;83;g1f204218ebb_0_333"/>
          <p:cNvPicPr preferRelativeResize="0"/>
          <p:nvPr/>
        </p:nvPicPr>
        <p:blipFill rotWithShape="1">
          <a:blip r:embed="rId2">
            <a:alphaModFix/>
          </a:blip>
          <a:srcRect b="59834"/>
          <a:stretch/>
        </p:blipFill>
        <p:spPr>
          <a:xfrm>
            <a:off x="4903" y="6508739"/>
            <a:ext cx="12191695" cy="349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g1f204218ebb_0_333"/>
          <p:cNvPicPr preferRelativeResize="0"/>
          <p:nvPr/>
        </p:nvPicPr>
        <p:blipFill rotWithShape="1">
          <a:blip r:embed="rId2">
            <a:alphaModFix/>
          </a:blip>
          <a:srcRect b="59834"/>
          <a:stretch/>
        </p:blipFill>
        <p:spPr>
          <a:xfrm rot="10800000">
            <a:off x="-8250" y="-4107"/>
            <a:ext cx="12191695" cy="349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g1f204218ebb_0_333" descr="Εικόνα που περιέχει clipart, σύμβολο, καρτούν, λογότυπο&#10;&#10;Περιγραφή που δημιουργήθηκε αυτόματα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31635" y="365125"/>
            <a:ext cx="591924" cy="1059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g1f204218ebb_0_333" descr="Blue text on a black background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28" y="6451864"/>
            <a:ext cx="1843259" cy="4112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85979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module Intro" type="obj">
  <p:cSld name="Submodule Intro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f204218ebb_0_342"/>
          <p:cNvSpPr/>
          <p:nvPr/>
        </p:nvSpPr>
        <p:spPr>
          <a:xfrm>
            <a:off x="0" y="2218305"/>
            <a:ext cx="12192001" cy="3787362"/>
          </a:xfrm>
          <a:custGeom>
            <a:avLst/>
            <a:gdLst/>
            <a:ahLst/>
            <a:cxnLst/>
            <a:rect l="l" t="t" r="r" b="b"/>
            <a:pathLst>
              <a:path w="12192001" h="3787362" fill="none" extrusionOk="0">
                <a:moveTo>
                  <a:pt x="0" y="0"/>
                </a:moveTo>
                <a:cubicBezTo>
                  <a:pt x="5267857" y="115912"/>
                  <a:pt x="10534044" y="115906"/>
                  <a:pt x="12192001" y="0"/>
                </a:cubicBezTo>
                <a:cubicBezTo>
                  <a:pt x="12023287" y="884214"/>
                  <a:pt x="12337058" y="2861203"/>
                  <a:pt x="12192001" y="3787362"/>
                </a:cubicBezTo>
                <a:cubicBezTo>
                  <a:pt x="6856763" y="3858406"/>
                  <a:pt x="3552369" y="3797966"/>
                  <a:pt x="0" y="3787362"/>
                </a:cubicBezTo>
                <a:cubicBezTo>
                  <a:pt x="-168955" y="3245399"/>
                  <a:pt x="-23238" y="1332813"/>
                  <a:pt x="0" y="0"/>
                </a:cubicBezTo>
                <a:close/>
              </a:path>
              <a:path w="12192001" h="3787362" extrusionOk="0">
                <a:moveTo>
                  <a:pt x="0" y="0"/>
                </a:moveTo>
                <a:cubicBezTo>
                  <a:pt x="4883943" y="25039"/>
                  <a:pt x="6582665" y="-133"/>
                  <a:pt x="12192001" y="0"/>
                </a:cubicBezTo>
                <a:cubicBezTo>
                  <a:pt x="12322435" y="1274441"/>
                  <a:pt x="12072005" y="3367144"/>
                  <a:pt x="12192001" y="3787362"/>
                </a:cubicBezTo>
                <a:cubicBezTo>
                  <a:pt x="10180307" y="3658891"/>
                  <a:pt x="3276446" y="3637757"/>
                  <a:pt x="0" y="3787362"/>
                </a:cubicBezTo>
                <a:cubicBezTo>
                  <a:pt x="-18279" y="2559161"/>
                  <a:pt x="166913" y="1839966"/>
                  <a:pt x="0" y="0"/>
                </a:cubicBezTo>
                <a:close/>
              </a:path>
            </a:pathLst>
          </a:custGeom>
          <a:solidFill>
            <a:srgbClr val="DDE0E5"/>
          </a:solidFill>
          <a:ln>
            <a:noFill/>
          </a:ln>
          <a:effectLst>
            <a:outerShdw blurRad="40000" dist="23000" dir="5400000" rotWithShape="0">
              <a:srgbClr val="80808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g1f204218ebb_0_342"/>
          <p:cNvSpPr txBox="1">
            <a:spLocks noGrp="1"/>
          </p:cNvSpPr>
          <p:nvPr>
            <p:ph type="title"/>
          </p:nvPr>
        </p:nvSpPr>
        <p:spPr>
          <a:xfrm>
            <a:off x="558000" y="1080000"/>
            <a:ext cx="10515600" cy="61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1E24"/>
              </a:buClr>
              <a:buSzPts val="2200"/>
              <a:buFont typeface="Calibri"/>
              <a:buNone/>
              <a:defRPr sz="2200">
                <a:solidFill>
                  <a:srgbClr val="C01E2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g1f204218ebb_0_342"/>
          <p:cNvSpPr txBox="1">
            <a:spLocks noGrp="1"/>
          </p:cNvSpPr>
          <p:nvPr>
            <p:ph type="body" idx="1"/>
          </p:nvPr>
        </p:nvSpPr>
        <p:spPr>
          <a:xfrm>
            <a:off x="558000" y="2218304"/>
            <a:ext cx="7872900" cy="37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ts val="2200"/>
              <a:buFont typeface="Noto Sans Symbols"/>
              <a:buChar char="✔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9624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ts val="2640"/>
              <a:buFont typeface="Noto Sans Symbols"/>
              <a:buChar char="✔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Noto Sans Symbols"/>
              <a:buChar char="✔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Noto Sans Symbols"/>
              <a:buChar char="✔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Noto Sans Symbols"/>
              <a:buChar char="✔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91" name="Google Shape;91;g1f204218ebb_0_342"/>
          <p:cNvPicPr preferRelativeResize="0"/>
          <p:nvPr/>
        </p:nvPicPr>
        <p:blipFill rotWithShape="1">
          <a:blip r:embed="rId2">
            <a:alphaModFix/>
          </a:blip>
          <a:srcRect b="59834"/>
          <a:stretch/>
        </p:blipFill>
        <p:spPr>
          <a:xfrm>
            <a:off x="4903" y="6508739"/>
            <a:ext cx="12191695" cy="349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g1f204218ebb_0_342" descr="Εικόνα που περιέχει clipart, σύμβολο, καρτούν, λογότυπο&#10;&#10;Περιγραφή που δημιουργήθηκε αυτόματα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1652422" y="61782"/>
            <a:ext cx="473524" cy="827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g1f204218ebb_0_342" descr="Blue text on a black background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28" y="6451864"/>
            <a:ext cx="1843259" cy="4112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64279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nit slide single column">
  <p:cSld name="Unit slide single column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f204218ebb_0_356"/>
          <p:cNvSpPr txBox="1">
            <a:spLocks noGrp="1"/>
          </p:cNvSpPr>
          <p:nvPr>
            <p:ph type="title"/>
          </p:nvPr>
        </p:nvSpPr>
        <p:spPr>
          <a:xfrm>
            <a:off x="558000" y="1080000"/>
            <a:ext cx="11059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ts val="2800"/>
              <a:buFont typeface="Calibri"/>
              <a:buNone/>
              <a:defRPr sz="2800" b="1">
                <a:solidFill>
                  <a:srgbClr val="20386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g1f204218ebb_0_356"/>
          <p:cNvSpPr txBox="1">
            <a:spLocks noGrp="1"/>
          </p:cNvSpPr>
          <p:nvPr>
            <p:ph type="body" idx="1"/>
          </p:nvPr>
        </p:nvSpPr>
        <p:spPr>
          <a:xfrm>
            <a:off x="557999" y="1799999"/>
            <a:ext cx="5852100" cy="48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▪"/>
              <a:defRPr sz="2400"/>
            </a:lvl1pPr>
            <a:lvl2pPr marL="914400" lvl="1" indent="-36576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160"/>
              <a:buChar char="▪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05" name="Google Shape;105;g1f204218ebb_0_356" descr="Εικόνα που περιέχει clipart, σύμβολο, καρτούν, λογότυπο&#10;&#10;Περιγραφή που δημιουργήθηκε αυτόματα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45131" y="6258144"/>
            <a:ext cx="311004" cy="55661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89;g2bb81b3e26d_0_125">
            <a:extLst>
              <a:ext uri="{FF2B5EF4-FFF2-40B4-BE49-F238E27FC236}">
                <a16:creationId xmlns:a16="http://schemas.microsoft.com/office/drawing/2014/main" id="{D51E3821-7191-0E87-5A67-C8AC16B34941}"/>
              </a:ext>
            </a:extLst>
          </p:cNvPr>
          <p:cNvSpPr txBox="1"/>
          <p:nvPr userDrawn="1"/>
        </p:nvSpPr>
        <p:spPr>
          <a:xfrm>
            <a:off x="-1" y="81370"/>
            <a:ext cx="5589431" cy="313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lt1"/>
                </a:solidFill>
                <a:highlight>
                  <a:srgbClr val="C01E24"/>
                </a:highlight>
                <a:latin typeface="Arial"/>
                <a:ea typeface="Arial"/>
                <a:cs typeface="Arial"/>
                <a:sym typeface="Arial"/>
              </a:rPr>
              <a:t>10.1</a:t>
            </a:r>
            <a:r>
              <a:rPr lang="en-US" sz="1800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800" dirty="0" smtClean="0">
                <a:solidFill>
                  <a:srgbClr val="7F7F7F"/>
                </a:solidFill>
                <a:latin typeface="Abadi Extra Light" panose="020B0204020104020204" pitchFamily="34" charset="0"/>
                <a:ea typeface="Arial"/>
                <a:cs typeface="Arial"/>
                <a:sym typeface="Arial"/>
              </a:rPr>
              <a:t>Aplicaciones sanitarias para la salud mental</a:t>
            </a:r>
          </a:p>
        </p:txBody>
      </p:sp>
    </p:spTree>
    <p:extLst>
      <p:ext uri="{BB962C8B-B14F-4D97-AF65-F5344CB8AC3E}">
        <p14:creationId xmlns:p14="http://schemas.microsoft.com/office/powerpoint/2010/main" val="31343116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nit slide with 2 columns" type="twoObj">
  <p:cSld name="Unit slide with 2 columns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f204218ebb_0_361"/>
          <p:cNvSpPr txBox="1">
            <a:spLocks noGrp="1"/>
          </p:cNvSpPr>
          <p:nvPr>
            <p:ph type="title"/>
          </p:nvPr>
        </p:nvSpPr>
        <p:spPr>
          <a:xfrm>
            <a:off x="558000" y="1080000"/>
            <a:ext cx="11396700" cy="5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ts val="2800"/>
              <a:buFont typeface="Calibri"/>
              <a:buNone/>
              <a:defRPr sz="2800" b="1">
                <a:solidFill>
                  <a:srgbClr val="20386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g1f204218ebb_0_361"/>
          <p:cNvSpPr txBox="1">
            <a:spLocks noGrp="1"/>
          </p:cNvSpPr>
          <p:nvPr>
            <p:ph type="body" idx="1"/>
          </p:nvPr>
        </p:nvSpPr>
        <p:spPr>
          <a:xfrm>
            <a:off x="557999" y="1800000"/>
            <a:ext cx="5409600" cy="48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6576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160"/>
              <a:buChar char="▪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9" name="Google Shape;109;g1f204218ebb_0_361"/>
          <p:cNvSpPr txBox="1">
            <a:spLocks noGrp="1"/>
          </p:cNvSpPr>
          <p:nvPr>
            <p:ph type="body" idx="2"/>
          </p:nvPr>
        </p:nvSpPr>
        <p:spPr>
          <a:xfrm>
            <a:off x="6172199" y="1800000"/>
            <a:ext cx="5782500" cy="48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6576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160"/>
              <a:buChar char="▪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10" name="Google Shape;110;g1f204218ebb_0_361" descr="Εικόνα που περιέχει clipart, σύμβολο, καρτούν, λογότυπο&#10;&#10;Περιγραφή που δημιουργήθηκε αυτόματα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45131" y="6258144"/>
            <a:ext cx="311004" cy="55661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89;g2bb81b3e26d_0_125">
            <a:extLst>
              <a:ext uri="{FF2B5EF4-FFF2-40B4-BE49-F238E27FC236}">
                <a16:creationId xmlns:a16="http://schemas.microsoft.com/office/drawing/2014/main" id="{518E48E1-68A4-1664-93E9-AEA7872BF334}"/>
              </a:ext>
            </a:extLst>
          </p:cNvPr>
          <p:cNvSpPr txBox="1"/>
          <p:nvPr userDrawn="1"/>
        </p:nvSpPr>
        <p:spPr>
          <a:xfrm>
            <a:off x="-1" y="81370"/>
            <a:ext cx="5589431" cy="313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lt1"/>
                </a:solidFill>
                <a:highlight>
                  <a:srgbClr val="C01E24"/>
                </a:highlight>
                <a:latin typeface="Arial"/>
                <a:ea typeface="Arial"/>
                <a:cs typeface="Arial"/>
                <a:sym typeface="Arial"/>
              </a:rPr>
              <a:t>10.1</a:t>
            </a:r>
            <a:r>
              <a:rPr lang="en-US" sz="1800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800" dirty="0" smtClean="0">
                <a:solidFill>
                  <a:srgbClr val="7F7F7F"/>
                </a:solidFill>
                <a:latin typeface="Abadi Extra Light" panose="020B0204020104020204" pitchFamily="34" charset="0"/>
                <a:ea typeface="Arial"/>
                <a:cs typeface="Arial"/>
                <a:sym typeface="Arial"/>
              </a:rPr>
              <a:t>Aplicaciones sanitarias para la salud mental</a:t>
            </a:r>
            <a:endParaRPr lang="es-ES" sz="1800" dirty="0">
              <a:solidFill>
                <a:srgbClr val="7F7F7F"/>
              </a:solidFill>
              <a:latin typeface="Abadi Extra Light" panose="020B0204020104020204" pitchFamily="34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2686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verall outline">
  <p:cSld name="Overall outlin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ill Sans"/>
              <a:buNone/>
              <a:defRPr sz="4000" b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5"/>
          <p:cNvSpPr txBox="1"/>
          <p:nvPr/>
        </p:nvSpPr>
        <p:spPr>
          <a:xfrm>
            <a:off x="361999" y="5260932"/>
            <a:ext cx="256243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2. Empower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35"/>
          <p:cNvSpPr txBox="1"/>
          <p:nvPr/>
        </p:nvSpPr>
        <p:spPr>
          <a:xfrm>
            <a:off x="6112132" y="5231422"/>
            <a:ext cx="246586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3. Participate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35"/>
          <p:cNvSpPr txBox="1"/>
          <p:nvPr/>
        </p:nvSpPr>
        <p:spPr>
          <a:xfrm>
            <a:off x="381260" y="2409476"/>
            <a:ext cx="250962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1. Prevent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" name="Google Shape;22;p35"/>
          <p:cNvPicPr preferRelativeResize="0"/>
          <p:nvPr/>
        </p:nvPicPr>
        <p:blipFill rotWithShape="1">
          <a:blip r:embed="rId2">
            <a:alphaModFix/>
          </a:blip>
          <a:srcRect b="59835"/>
          <a:stretch/>
        </p:blipFill>
        <p:spPr>
          <a:xfrm>
            <a:off x="4903" y="6508739"/>
            <a:ext cx="12191695" cy="349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35" descr="C:\Users\Georgia-Work\AppData\Roaming\Skype\georgia.aristidou\media_messaging\media_cache\^DD49E969C8C275A0BF0095F3F01442BBA23C6B6D6D2A977CE4^pimgpsh_fullsize_distr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07980" y="6374858"/>
            <a:ext cx="1684020" cy="49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5"/>
          <p:cNvPicPr preferRelativeResize="0"/>
          <p:nvPr/>
        </p:nvPicPr>
        <p:blipFill rotWithShape="1">
          <a:blip r:embed="rId2">
            <a:alphaModFix/>
          </a:blip>
          <a:srcRect b="59835"/>
          <a:stretch/>
        </p:blipFill>
        <p:spPr>
          <a:xfrm rot="10800000">
            <a:off x="-8250" y="-4107"/>
            <a:ext cx="12191695" cy="349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35" descr="Εικόνα που περιέχει clipart, σύμβολο, καρτούν, λογότυπο&#10;&#10;Περιγραφή που δημιουργήθηκε αυτόματα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131635" y="365125"/>
            <a:ext cx="591924" cy="10593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module other slide 1 column">
  <p:cSld name="Submodule other slide 1 column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f204218ebb_0_367"/>
          <p:cNvSpPr txBox="1">
            <a:spLocks noGrp="1"/>
          </p:cNvSpPr>
          <p:nvPr>
            <p:ph type="title"/>
          </p:nvPr>
        </p:nvSpPr>
        <p:spPr>
          <a:xfrm>
            <a:off x="558000" y="1080000"/>
            <a:ext cx="11059800" cy="72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ts val="2400"/>
              <a:buFont typeface="Calibri"/>
              <a:buNone/>
              <a:defRPr sz="2400" b="1">
                <a:solidFill>
                  <a:srgbClr val="20386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g1f204218ebb_0_367"/>
          <p:cNvSpPr txBox="1">
            <a:spLocks noGrp="1"/>
          </p:cNvSpPr>
          <p:nvPr>
            <p:ph type="body" idx="1"/>
          </p:nvPr>
        </p:nvSpPr>
        <p:spPr>
          <a:xfrm>
            <a:off x="557999" y="2459736"/>
            <a:ext cx="11059800" cy="39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6576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160"/>
              <a:buChar char="▪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" name="Google Shape;89;g2bb81b3e26d_0_125">
            <a:extLst>
              <a:ext uri="{FF2B5EF4-FFF2-40B4-BE49-F238E27FC236}">
                <a16:creationId xmlns:a16="http://schemas.microsoft.com/office/drawing/2014/main" id="{102FF47C-15A0-4205-77F2-F06C3E8BEA66}"/>
              </a:ext>
            </a:extLst>
          </p:cNvPr>
          <p:cNvSpPr txBox="1"/>
          <p:nvPr userDrawn="1"/>
        </p:nvSpPr>
        <p:spPr>
          <a:xfrm>
            <a:off x="-1" y="81370"/>
            <a:ext cx="5589431" cy="313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lt1"/>
                </a:solidFill>
                <a:highlight>
                  <a:srgbClr val="C01E24"/>
                </a:highlight>
                <a:latin typeface="Arial"/>
                <a:ea typeface="Arial"/>
                <a:cs typeface="Arial"/>
                <a:sym typeface="Arial"/>
              </a:rPr>
              <a:t>10.1</a:t>
            </a:r>
            <a:r>
              <a:rPr lang="en-US" sz="1800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800" dirty="0" smtClean="0">
                <a:solidFill>
                  <a:srgbClr val="7F7F7F"/>
                </a:solidFill>
                <a:latin typeface="Abadi Extra Light" panose="020B0204020104020204" pitchFamily="34" charset="0"/>
                <a:ea typeface="Arial"/>
                <a:cs typeface="Arial"/>
                <a:sym typeface="Arial"/>
              </a:rPr>
              <a:t>Aplicaciones sanitarias para la salud mental</a:t>
            </a:r>
          </a:p>
        </p:txBody>
      </p:sp>
    </p:spTree>
    <p:extLst>
      <p:ext uri="{BB962C8B-B14F-4D97-AF65-F5344CB8AC3E}">
        <p14:creationId xmlns:p14="http://schemas.microsoft.com/office/powerpoint/2010/main" val="2880367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nit slide single column" type="obj">
  <p:cSld name="OBJEC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6"/>
          <p:cNvSpPr txBox="1">
            <a:spLocks noGrp="1"/>
          </p:cNvSpPr>
          <p:nvPr>
            <p:ph type="title"/>
          </p:nvPr>
        </p:nvSpPr>
        <p:spPr>
          <a:xfrm>
            <a:off x="558000" y="1080000"/>
            <a:ext cx="11059692" cy="605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ts val="2800"/>
              <a:buFont typeface="Calibri"/>
              <a:buNone/>
              <a:defRPr sz="2800" b="1">
                <a:solidFill>
                  <a:srgbClr val="20386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6"/>
          <p:cNvSpPr txBox="1">
            <a:spLocks noGrp="1"/>
          </p:cNvSpPr>
          <p:nvPr>
            <p:ph type="body" idx="1"/>
          </p:nvPr>
        </p:nvSpPr>
        <p:spPr>
          <a:xfrm>
            <a:off x="557999" y="1799999"/>
            <a:ext cx="5852132" cy="4865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▪"/>
              <a:defRPr sz="2400"/>
            </a:lvl1pPr>
            <a:lvl2pPr marL="914400" lvl="1" indent="-36576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16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0" name="Google Shape;30;p36" descr="Εικόνα που περιέχει clipart, σύμβολο, καρτούν, λογότυπο&#10;&#10;Περιγραφή που δημιουργήθηκε αυτόματα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45131" y="6258144"/>
            <a:ext cx="311004" cy="55661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89;g2bb81b3e26d_0_125">
            <a:extLst>
              <a:ext uri="{FF2B5EF4-FFF2-40B4-BE49-F238E27FC236}">
                <a16:creationId xmlns:a16="http://schemas.microsoft.com/office/drawing/2014/main" id="{09777654-DB55-8BBC-FF27-A1ED67239EF8}"/>
              </a:ext>
            </a:extLst>
          </p:cNvPr>
          <p:cNvSpPr txBox="1"/>
          <p:nvPr userDrawn="1"/>
        </p:nvSpPr>
        <p:spPr>
          <a:xfrm>
            <a:off x="0" y="81370"/>
            <a:ext cx="3605842" cy="313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lt1"/>
                </a:solidFill>
                <a:highlight>
                  <a:srgbClr val="C01E24"/>
                </a:highlight>
                <a:latin typeface="Arial"/>
                <a:ea typeface="Arial"/>
                <a:cs typeface="Arial"/>
                <a:sym typeface="Arial"/>
              </a:rPr>
              <a:t>10</a:t>
            </a:r>
            <a:r>
              <a:rPr lang="en-US" sz="1800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Health Apps for Mental Health 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module Intro">
  <p:cSld name="Submodule Intro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7"/>
          <p:cNvSpPr/>
          <p:nvPr/>
        </p:nvSpPr>
        <p:spPr>
          <a:xfrm>
            <a:off x="0" y="2218305"/>
            <a:ext cx="12192001" cy="3787362"/>
          </a:xfrm>
          <a:custGeom>
            <a:avLst/>
            <a:gdLst/>
            <a:ahLst/>
            <a:cxnLst/>
            <a:rect l="l" t="t" r="r" b="b"/>
            <a:pathLst>
              <a:path w="12192001" h="3787362" fill="none" extrusionOk="0">
                <a:moveTo>
                  <a:pt x="0" y="0"/>
                </a:moveTo>
                <a:cubicBezTo>
                  <a:pt x="5267857" y="115912"/>
                  <a:pt x="10534044" y="115906"/>
                  <a:pt x="12192001" y="0"/>
                </a:cubicBezTo>
                <a:cubicBezTo>
                  <a:pt x="12023287" y="884214"/>
                  <a:pt x="12337058" y="2861203"/>
                  <a:pt x="12192001" y="3787362"/>
                </a:cubicBezTo>
                <a:cubicBezTo>
                  <a:pt x="6856763" y="3858406"/>
                  <a:pt x="3552369" y="3797966"/>
                  <a:pt x="0" y="3787362"/>
                </a:cubicBezTo>
                <a:cubicBezTo>
                  <a:pt x="-168955" y="3245399"/>
                  <a:pt x="-23238" y="1332813"/>
                  <a:pt x="0" y="0"/>
                </a:cubicBezTo>
                <a:close/>
              </a:path>
              <a:path w="12192001" h="3787362" extrusionOk="0">
                <a:moveTo>
                  <a:pt x="0" y="0"/>
                </a:moveTo>
                <a:cubicBezTo>
                  <a:pt x="4883943" y="25039"/>
                  <a:pt x="6582665" y="-133"/>
                  <a:pt x="12192001" y="0"/>
                </a:cubicBezTo>
                <a:cubicBezTo>
                  <a:pt x="12322435" y="1274441"/>
                  <a:pt x="12072005" y="3367144"/>
                  <a:pt x="12192001" y="3787362"/>
                </a:cubicBezTo>
                <a:cubicBezTo>
                  <a:pt x="10180307" y="3658891"/>
                  <a:pt x="3276446" y="3637757"/>
                  <a:pt x="0" y="3787362"/>
                </a:cubicBezTo>
                <a:cubicBezTo>
                  <a:pt x="-18279" y="2559161"/>
                  <a:pt x="166913" y="1839966"/>
                  <a:pt x="0" y="0"/>
                </a:cubicBezTo>
                <a:close/>
              </a:path>
            </a:pathLst>
          </a:custGeom>
          <a:solidFill>
            <a:srgbClr val="DDE0E5"/>
          </a:solidFill>
          <a:ln>
            <a:noFill/>
          </a:ln>
          <a:effectLst>
            <a:outerShdw blurRad="40000" dist="23000" dir="5400000" rotWithShape="0">
              <a:srgbClr val="808080">
                <a:alpha val="3411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171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37"/>
          <p:cNvSpPr txBox="1">
            <a:spLocks noGrp="1"/>
          </p:cNvSpPr>
          <p:nvPr>
            <p:ph type="title"/>
          </p:nvPr>
        </p:nvSpPr>
        <p:spPr>
          <a:xfrm>
            <a:off x="558000" y="1080000"/>
            <a:ext cx="10515600" cy="618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1E24"/>
              </a:buClr>
              <a:buSzPts val="2200"/>
              <a:buFont typeface="Calibri"/>
              <a:buNone/>
              <a:defRPr sz="2200">
                <a:solidFill>
                  <a:srgbClr val="C01E2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7"/>
          <p:cNvSpPr txBox="1">
            <a:spLocks noGrp="1"/>
          </p:cNvSpPr>
          <p:nvPr>
            <p:ph type="body" idx="1"/>
          </p:nvPr>
        </p:nvSpPr>
        <p:spPr>
          <a:xfrm>
            <a:off x="558000" y="2218304"/>
            <a:ext cx="7872768" cy="3787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83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ts val="2200"/>
              <a:buFont typeface="Noto Sans Symbols"/>
              <a:buChar char="✔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9624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ts val="2640"/>
              <a:buFont typeface="Noto Sans Symbols"/>
              <a:buChar char="✔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Noto Sans Symbols"/>
              <a:buChar char="✔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55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Noto Sans Symbols"/>
              <a:buChar char="✔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55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Noto Sans Symbols"/>
              <a:buChar char="✔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5" name="Google Shape;35;p37"/>
          <p:cNvPicPr preferRelativeResize="0"/>
          <p:nvPr/>
        </p:nvPicPr>
        <p:blipFill rotWithShape="1">
          <a:blip r:embed="rId2">
            <a:alphaModFix/>
          </a:blip>
          <a:srcRect b="59835"/>
          <a:stretch/>
        </p:blipFill>
        <p:spPr>
          <a:xfrm>
            <a:off x="4903" y="6508739"/>
            <a:ext cx="12191695" cy="349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37" descr="Εικόνα που περιέχει clipart, σύμβολο, καρτούν, λογότυπο&#10;&#10;Περιγραφή που δημιουργήθηκε αυτόματα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1652422" y="61782"/>
            <a:ext cx="473524" cy="827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37" descr="C:\Users\Georgia-Work\AppData\Roaming\Skype\georgia.aristidou\media_messaging\media_cache\^DD49E969C8C275A0BF0095F3F01442BBA23C6B6D6D2A977CE4^pimgpsh_fullsize_distr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07980" y="6374858"/>
            <a:ext cx="1684020" cy="49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 Unit">
  <p:cSld name="Intro Uni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8"/>
          <p:cNvSpPr txBox="1">
            <a:spLocks noGrp="1"/>
          </p:cNvSpPr>
          <p:nvPr>
            <p:ph type="title"/>
          </p:nvPr>
        </p:nvSpPr>
        <p:spPr>
          <a:xfrm>
            <a:off x="558000" y="1079999"/>
            <a:ext cx="10515600" cy="893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ts val="3600"/>
              <a:buFont typeface="Calibri"/>
              <a:buNone/>
              <a:defRPr sz="3600" b="1">
                <a:solidFill>
                  <a:srgbClr val="20386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8"/>
          <p:cNvSpPr txBox="1">
            <a:spLocks noGrp="1"/>
          </p:cNvSpPr>
          <p:nvPr>
            <p:ph type="body" idx="1"/>
          </p:nvPr>
        </p:nvSpPr>
        <p:spPr>
          <a:xfrm>
            <a:off x="558000" y="2160000"/>
            <a:ext cx="5157787" cy="503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38"/>
          <p:cNvSpPr txBox="1">
            <a:spLocks noGrp="1"/>
          </p:cNvSpPr>
          <p:nvPr>
            <p:ph type="body" idx="2"/>
          </p:nvPr>
        </p:nvSpPr>
        <p:spPr>
          <a:xfrm>
            <a:off x="558000" y="2687950"/>
            <a:ext cx="1051560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830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C01E24"/>
              </a:buClr>
              <a:buSzPts val="2200"/>
              <a:buChar char="▪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9624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C01E24"/>
              </a:buClr>
              <a:buSzPts val="2640"/>
              <a:buChar char="▪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C01E24"/>
              </a:buClr>
              <a:buSzPts val="2000"/>
              <a:buChar char="▪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5560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C01E24"/>
              </a:buClr>
              <a:buSzPts val="2000"/>
              <a:buChar char="▪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5560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C01E24"/>
              </a:buClr>
              <a:buSzPts val="2000"/>
              <a:buChar char="▪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2" name="Google Shape;42;p38"/>
          <p:cNvPicPr preferRelativeResize="0"/>
          <p:nvPr/>
        </p:nvPicPr>
        <p:blipFill rotWithShape="1">
          <a:blip r:embed="rId2">
            <a:alphaModFix/>
          </a:blip>
          <a:srcRect b="59835"/>
          <a:stretch/>
        </p:blipFill>
        <p:spPr>
          <a:xfrm>
            <a:off x="4903" y="6508739"/>
            <a:ext cx="12191695" cy="349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38" descr="Εικόνα που περιέχει clipart, σύμβολο, καρτούν, λογότυπο&#10;&#10;Περιγραφή που δημιουργήθηκε αυτόματα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1652422" y="61782"/>
            <a:ext cx="473524" cy="827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38" descr="C:\Users\Georgia-Work\AppData\Roaming\Skype\georgia.aristidou\media_messaging\media_cache\^DD49E969C8C275A0BF0095F3F01442BBA23C6B6D6D2A977CE4^pimgpsh_fullsize_distr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07980" y="6374858"/>
            <a:ext cx="1684020" cy="49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nit slide with 2 columns" type="twoObj">
  <p:cSld name="TWO_OBJECT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9"/>
          <p:cNvSpPr txBox="1">
            <a:spLocks noGrp="1"/>
          </p:cNvSpPr>
          <p:nvPr>
            <p:ph type="title"/>
          </p:nvPr>
        </p:nvSpPr>
        <p:spPr>
          <a:xfrm>
            <a:off x="558000" y="1080000"/>
            <a:ext cx="11396576" cy="599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ts val="2800"/>
              <a:buFont typeface="Calibri"/>
              <a:buNone/>
              <a:defRPr sz="2800" b="1">
                <a:solidFill>
                  <a:srgbClr val="20386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9"/>
          <p:cNvSpPr txBox="1">
            <a:spLocks noGrp="1"/>
          </p:cNvSpPr>
          <p:nvPr>
            <p:ph type="body" idx="1"/>
          </p:nvPr>
        </p:nvSpPr>
        <p:spPr>
          <a:xfrm>
            <a:off x="557999" y="1800000"/>
            <a:ext cx="5409663" cy="4893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6576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16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9"/>
          <p:cNvSpPr txBox="1">
            <a:spLocks noGrp="1"/>
          </p:cNvSpPr>
          <p:nvPr>
            <p:ph type="body" idx="2"/>
          </p:nvPr>
        </p:nvSpPr>
        <p:spPr>
          <a:xfrm>
            <a:off x="6172199" y="1800000"/>
            <a:ext cx="5782377" cy="4893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6576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16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9" name="Google Shape;49;p39" descr="Εικόνα που περιέχει clipart, σύμβολο, καρτούν, λογότυπο&#10;&#10;Περιγραφή που δημιουργήθηκε αυτόματα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45131" y="6258144"/>
            <a:ext cx="311004" cy="55661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89;g2bb81b3e26d_0_125">
            <a:extLst>
              <a:ext uri="{FF2B5EF4-FFF2-40B4-BE49-F238E27FC236}">
                <a16:creationId xmlns:a16="http://schemas.microsoft.com/office/drawing/2014/main" id="{122D2518-EDDD-89BB-5FA4-48E09CC8B1D8}"/>
              </a:ext>
            </a:extLst>
          </p:cNvPr>
          <p:cNvSpPr txBox="1"/>
          <p:nvPr userDrawn="1"/>
        </p:nvSpPr>
        <p:spPr>
          <a:xfrm>
            <a:off x="0" y="81370"/>
            <a:ext cx="3605842" cy="313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lt1"/>
                </a:solidFill>
                <a:highlight>
                  <a:srgbClr val="C01E24"/>
                </a:highlight>
                <a:latin typeface="Arial"/>
                <a:ea typeface="Arial"/>
                <a:cs typeface="Arial"/>
                <a:sym typeface="Arial"/>
              </a:rPr>
              <a:t>10</a:t>
            </a:r>
            <a:r>
              <a:rPr lang="en-US" sz="1800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Health Apps for Mental Health 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module other slide 1 column">
  <p:cSld name="Submodule other slide 1 colum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40"/>
          <p:cNvSpPr txBox="1">
            <a:spLocks noGrp="1"/>
          </p:cNvSpPr>
          <p:nvPr>
            <p:ph type="title"/>
          </p:nvPr>
        </p:nvSpPr>
        <p:spPr>
          <a:xfrm>
            <a:off x="558000" y="1080000"/>
            <a:ext cx="11059692" cy="728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ts val="2400"/>
              <a:buFont typeface="Calibri"/>
              <a:buNone/>
              <a:defRPr sz="2400" b="1">
                <a:solidFill>
                  <a:srgbClr val="20386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0"/>
          <p:cNvSpPr txBox="1">
            <a:spLocks noGrp="1"/>
          </p:cNvSpPr>
          <p:nvPr>
            <p:ph type="body" idx="1"/>
          </p:nvPr>
        </p:nvSpPr>
        <p:spPr>
          <a:xfrm>
            <a:off x="557999" y="2459736"/>
            <a:ext cx="11059693" cy="3941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6576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16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" name="Google Shape;89;g2bb81b3e26d_0_125">
            <a:extLst>
              <a:ext uri="{FF2B5EF4-FFF2-40B4-BE49-F238E27FC236}">
                <a16:creationId xmlns:a16="http://schemas.microsoft.com/office/drawing/2014/main" id="{79E03CB0-A339-42EB-B49F-0D9391FB0528}"/>
              </a:ext>
            </a:extLst>
          </p:cNvPr>
          <p:cNvSpPr txBox="1"/>
          <p:nvPr userDrawn="1"/>
        </p:nvSpPr>
        <p:spPr>
          <a:xfrm>
            <a:off x="0" y="81370"/>
            <a:ext cx="3605842" cy="313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lt1"/>
                </a:solidFill>
                <a:highlight>
                  <a:srgbClr val="C01E24"/>
                </a:highlight>
                <a:latin typeface="Arial"/>
                <a:ea typeface="Arial"/>
                <a:cs typeface="Arial"/>
                <a:sym typeface="Arial"/>
              </a:rPr>
              <a:t>10</a:t>
            </a:r>
            <a:r>
              <a:rPr lang="en-US" sz="1800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Health Apps for Mental Health 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rting slide">
  <p:cSld name="Starting slide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g2bb81b3e26d_0_100" descr="Blue text on a black background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446746"/>
            <a:ext cx="1843259" cy="4112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verall outline">
  <p:cSld name="Overall outline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2bb81b3e26d_0_10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ill Sans"/>
              <a:buNone/>
              <a:defRPr sz="4000" b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g2bb81b3e26d_0_102"/>
          <p:cNvSpPr txBox="1"/>
          <p:nvPr/>
        </p:nvSpPr>
        <p:spPr>
          <a:xfrm>
            <a:off x="361999" y="5260932"/>
            <a:ext cx="2562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2. Empower</a:t>
            </a:r>
            <a:endParaRPr/>
          </a:p>
        </p:txBody>
      </p:sp>
      <p:sp>
        <p:nvSpPr>
          <p:cNvPr id="66" name="Google Shape;66;g2bb81b3e26d_0_102"/>
          <p:cNvSpPr txBox="1"/>
          <p:nvPr/>
        </p:nvSpPr>
        <p:spPr>
          <a:xfrm>
            <a:off x="6112132" y="5231422"/>
            <a:ext cx="2466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3. Participate</a:t>
            </a:r>
            <a:endParaRPr/>
          </a:p>
        </p:txBody>
      </p:sp>
      <p:sp>
        <p:nvSpPr>
          <p:cNvPr id="67" name="Google Shape;67;g2bb81b3e26d_0_102"/>
          <p:cNvSpPr txBox="1"/>
          <p:nvPr/>
        </p:nvSpPr>
        <p:spPr>
          <a:xfrm>
            <a:off x="381260" y="2409476"/>
            <a:ext cx="2509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1. Prevent</a:t>
            </a:r>
            <a:endParaRPr/>
          </a:p>
        </p:txBody>
      </p:sp>
      <p:pic>
        <p:nvPicPr>
          <p:cNvPr id="68" name="Google Shape;68;g2bb81b3e26d_0_102"/>
          <p:cNvPicPr preferRelativeResize="0"/>
          <p:nvPr/>
        </p:nvPicPr>
        <p:blipFill rotWithShape="1">
          <a:blip r:embed="rId2">
            <a:alphaModFix/>
          </a:blip>
          <a:srcRect b="59834"/>
          <a:stretch/>
        </p:blipFill>
        <p:spPr>
          <a:xfrm>
            <a:off x="4903" y="6508739"/>
            <a:ext cx="12191695" cy="349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g2bb81b3e26d_0_102"/>
          <p:cNvPicPr preferRelativeResize="0"/>
          <p:nvPr/>
        </p:nvPicPr>
        <p:blipFill rotWithShape="1">
          <a:blip r:embed="rId2">
            <a:alphaModFix/>
          </a:blip>
          <a:srcRect b="59834"/>
          <a:stretch/>
        </p:blipFill>
        <p:spPr>
          <a:xfrm rot="10800000">
            <a:off x="-8250" y="-4107"/>
            <a:ext cx="12191695" cy="349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g2bb81b3e26d_0_102" descr="Εικόνα που περιέχει clipart, σύμβολο, καρτούν, λογότυπο&#10;&#10;Περιγραφή που δημιουργήθηκε αυτόματα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31635" y="365125"/>
            <a:ext cx="591924" cy="1059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Εικόνα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68468"/>
            <a:ext cx="2011680" cy="4865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20386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33"/>
          <p:cNvSpPr txBox="1">
            <a:spLocks noGrp="1"/>
          </p:cNvSpPr>
          <p:nvPr>
            <p:ph type="body" idx="1"/>
          </p:nvPr>
        </p:nvSpPr>
        <p:spPr>
          <a:xfrm>
            <a:off x="838200" y="1825624"/>
            <a:ext cx="10515600" cy="453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01E24"/>
              </a:buClr>
              <a:buSzPts val="2200"/>
              <a:buFont typeface="Noto Sans Symbols"/>
              <a:buChar char="▪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624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01E24"/>
              </a:buClr>
              <a:buSzPts val="2640"/>
              <a:buFont typeface="Noto Sans Symbols"/>
              <a:buChar char="▪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01E24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01E24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01E24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bb81b3e26d_0_9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20386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7" name="Google Shape;57;g2bb81b3e26d_0_94"/>
          <p:cNvSpPr txBox="1">
            <a:spLocks noGrp="1"/>
          </p:cNvSpPr>
          <p:nvPr>
            <p:ph type="body" idx="1"/>
          </p:nvPr>
        </p:nvSpPr>
        <p:spPr>
          <a:xfrm>
            <a:off x="838200" y="1825624"/>
            <a:ext cx="10515600" cy="45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01E24"/>
              </a:buClr>
              <a:buSzPts val="2200"/>
              <a:buFont typeface="Noto Sans Symbols"/>
              <a:buChar char="▪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624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01E24"/>
              </a:buClr>
              <a:buSzPts val="2640"/>
              <a:buFont typeface="Noto Sans Symbols"/>
              <a:buChar char="▪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01E24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01E24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01E24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g2bb81b3e26d_0_9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g2bb81b3e26d_0_9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g2bb81b3e26d_0_9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1f204218ebb_0_3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20386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2" name="Google Shape;72;g1f204218ebb_0_325"/>
          <p:cNvSpPr txBox="1">
            <a:spLocks noGrp="1"/>
          </p:cNvSpPr>
          <p:nvPr>
            <p:ph type="body" idx="1"/>
          </p:nvPr>
        </p:nvSpPr>
        <p:spPr>
          <a:xfrm>
            <a:off x="838200" y="1825624"/>
            <a:ext cx="10515600" cy="45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01E24"/>
              </a:buClr>
              <a:buSzPts val="2200"/>
              <a:buFont typeface="Noto Sans Symbols"/>
              <a:buChar char="▪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624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01E24"/>
              </a:buClr>
              <a:buSzPts val="2640"/>
              <a:buFont typeface="Noto Sans Symbols"/>
              <a:buChar char="▪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01E24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01E24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01E24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g1f204218ebb_0_3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g1f204218ebb_0_3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g1f204218ebb_0_3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86857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.jp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illustrations/smartphone-app-news-web-internet-1184883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hyperlink" Target="https://pixabay.com/service/license-summary/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://www.freepik.com/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vectors/mood-moody-emotion-psychology-face-7791841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hyperlink" Target="https://pixabay.com/service/license-summary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jpg"/><Relationship Id="rId5" Type="http://schemas.openxmlformats.org/officeDocument/2006/relationships/image" Target="../media/image2.png"/><Relationship Id="rId4" Type="http://schemas.openxmlformats.org/officeDocument/2006/relationships/image" Target="../media/image1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vectors/mood-moody-emotion-psychology-face-7791841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1.png"/><Relationship Id="rId4" Type="http://schemas.openxmlformats.org/officeDocument/2006/relationships/hyperlink" Target="https://pixabay.com/service/license/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2orNd9UZpFo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://www.freepik.com/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vectors/african-african-american-black-2029825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hyperlink" Target="https://pixabay.com/service/license/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play.google.com/store/apps/details?id=com.mediastudios.daytracker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play.google.com/store/apps/details?id=com.mediastudios.daytracker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hyperlink" Target="https://play.google.com/store/apps/details?id=moodtracker.selfcare.habittracker.mentalhealth&amp;hl=es_419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rolepsis.gr/" TargetMode="External"/><Relationship Id="rId13" Type="http://schemas.openxmlformats.org/officeDocument/2006/relationships/image" Target="../media/image20.jpg"/><Relationship Id="rId18" Type="http://schemas.openxmlformats.org/officeDocument/2006/relationships/hyperlink" Target="http://www.amsed.fr/" TargetMode="External"/><Relationship Id="rId3" Type="http://schemas.openxmlformats.org/officeDocument/2006/relationships/image" Target="../media/image15.jpg"/><Relationship Id="rId21" Type="http://schemas.openxmlformats.org/officeDocument/2006/relationships/image" Target="../media/image24.jpg"/><Relationship Id="rId7" Type="http://schemas.openxmlformats.org/officeDocument/2006/relationships/image" Target="../media/image17.jpg"/><Relationship Id="rId12" Type="http://schemas.openxmlformats.org/officeDocument/2006/relationships/hyperlink" Target="https://www.oxfamitalia.org/" TargetMode="External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1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6" Type="http://schemas.openxmlformats.org/officeDocument/2006/relationships/hyperlink" Target="http://www.coordina-oerh.com/" TargetMode="External"/><Relationship Id="rId11" Type="http://schemas.openxmlformats.org/officeDocument/2006/relationships/image" Target="../media/image19.jpg"/><Relationship Id="rId5" Type="http://schemas.openxmlformats.org/officeDocument/2006/relationships/image" Target="../media/image16.jpg"/><Relationship Id="rId15" Type="http://schemas.openxmlformats.org/officeDocument/2006/relationships/hyperlink" Target="http://www.connexions.gr/" TargetMode="External"/><Relationship Id="rId10" Type="http://schemas.openxmlformats.org/officeDocument/2006/relationships/hyperlink" Target="https://www.media-k.eu/" TargetMode="External"/><Relationship Id="rId19" Type="http://schemas.openxmlformats.org/officeDocument/2006/relationships/hyperlink" Target="http://www.resetcy.com/" TargetMode="External"/><Relationship Id="rId4" Type="http://schemas.openxmlformats.org/officeDocument/2006/relationships/hyperlink" Target="https://www.w-hs.de/" TargetMode="External"/><Relationship Id="rId9" Type="http://schemas.openxmlformats.org/officeDocument/2006/relationships/image" Target="../media/image18.jpg"/><Relationship Id="rId14" Type="http://schemas.openxmlformats.org/officeDocument/2006/relationships/hyperlink" Target="http://www.uv.es/" TargetMode="External"/><Relationship Id="rId22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play.google.com/store/apps/details?id=com.mediastudios.daytracker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play.google.com/store/apps/details?id=com.mediastudios.daytracker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play.google.com/store/apps/details?id=is.vertical.ptsdcoach&amp;hl=en_US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png"/><Relationship Id="rId4" Type="http://schemas.openxmlformats.org/officeDocument/2006/relationships/hyperlink" Target="https://apps.apple.com/us/app/ptsd-coach/id430646302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apps.apple.com/us/app/ptsd-coach/id430646302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jpg"/><Relationship Id="rId4" Type="http://schemas.openxmlformats.org/officeDocument/2006/relationships/hyperlink" Target="https://play.google.com/store/apps/details?id=is.vertical.ptsdcoach&amp;hl=en_US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apps.apple.com/us/app/ptsd-coach/id430646302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apps.apple.com/us/app/ptsd-coach/id430646302" TargetMode="External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apps.apple.com/us/app/ptsd-coach/id430646302" TargetMode="Externa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apps.apple.com/us/app/ptsd-coach/id430646302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apps.apple.com/us/app/ptsd-coach/id430646302" TargetMode="Externa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hyperlink" Target="https://apps.apple.com/us/app/ptsd-coach/id430646302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slide" Target="slide24.xml"/><Relationship Id="rId5" Type="http://schemas.openxmlformats.org/officeDocument/2006/relationships/slide" Target="slide14.xml"/><Relationship Id="rId4" Type="http://schemas.openxmlformats.org/officeDocument/2006/relationships/slide" Target="slide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apps.apple.com/us/app/ptsd-coach/id430646302" TargetMode="Externa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apps.apple.com/us/app/ptsd-coach/id430646302" TargetMode="Externa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play.google.com/store/apps/details?id=com.terapiachat.android&amp;hl=es&amp;gl=US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apps.apple.com/es/app/therapyside-psic&#243;logo-online/id1223472664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apps.apple.com/es/app/therapyside-psic%C3%B3logo-online/id1223472664" TargetMode="External"/><Relationship Id="rId5" Type="http://schemas.openxmlformats.org/officeDocument/2006/relationships/hyperlink" Target="https://apps.apple.com/es/app/therapyside-psic&#243;logo-online/id1223472664" TargetMode="External"/><Relationship Id="rId4" Type="http://schemas.openxmlformats.org/officeDocument/2006/relationships/hyperlink" Target="https://play.google.com/store/apps/details?id=com.terapiachat.android&amp;hl=es&amp;gl=US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apps.apple.com/es/app/therapyside-psic%C3%B3logo-online/id1223472664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apps.apple.com/es/app/therapyside-psic%C3%B3logo-online/id1223472664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play.google.com/store/apps/details?id=mil.dha.breathe2relax&amp;hl=es&amp;gl=US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apps.apple.com/us/app/breathe2relax/id425720246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apps.apple.com/us/app/breathe2relax/id425720246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1.jpg"/><Relationship Id="rId4" Type="http://schemas.openxmlformats.org/officeDocument/2006/relationships/hyperlink" Target="https://play.google.com/store/apps/details?id=mil.dha.breathe2relax&amp;hl=es&amp;gl=US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apps.apple.com/us/app/breathe2relax/id425720246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apps.apple.com/us/app/breathe2relax/id425720246" TargetMode="Externa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ik.com/free-vector/red-dart-arrow-hitting-target-center-dartboard_28563661.htm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6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apps.apple.com/us/app/breathe2relax/id425720246" TargetMode="External"/><Relationship Id="rId4" Type="http://schemas.openxmlformats.org/officeDocument/2006/relationships/image" Target="../media/image6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apps.apple.com/us/app/breathe2relax/id425720246" TargetMode="Externa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urldefense.com/v3/__https:/www.who.int/es/news-room/fact-sheets/detail/mental-health-strengthening-our-response__;!!D9dNQwwGXtA!Rw8wjq4zRsGSrySzUZKqCpV9dyM7xMum-fAO1hA89z_0rhWw74xGQtcCHJZnzCzgGTRCaouNIJThl9aFPPvDFek$" TargetMode="Externa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who.int/news-room/fact-sheets/detail/depression" TargetMode="External"/><Relationship Id="rId5" Type="http://schemas.openxmlformats.org/officeDocument/2006/relationships/hyperlink" Target="https://www.who.int/es/news-room/questions-and-answers/item/stress" TargetMode="External"/><Relationship Id="rId4" Type="http://schemas.openxmlformats.org/officeDocument/2006/relationships/hyperlink" Target="https://www.who.int/news-room/fact-sheets/detail/anxiety-disorders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://www.freepik.com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pixabay.com/service/license-summary/" TargetMode="External"/><Relationship Id="rId4" Type="http://schemas.openxmlformats.org/officeDocument/2006/relationships/hyperlink" Target="https://pixabay.com/illustrations/poster-migrants-refugees-7297156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vectors/mental-health-cranium-head-human-3350778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hyperlink" Target="https://pixabay.com/service/license-summary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bb81b3e26d_0_70"/>
          <p:cNvSpPr txBox="1"/>
          <p:nvPr/>
        </p:nvSpPr>
        <p:spPr>
          <a:xfrm>
            <a:off x="4310344" y="3165927"/>
            <a:ext cx="7307100" cy="20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400"/>
              <a:buFont typeface="Calibri"/>
              <a:buNone/>
            </a:pPr>
            <a:r>
              <a:rPr lang="en-US" sz="3400" b="1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Módulo </a:t>
            </a:r>
            <a:r>
              <a:rPr lang="en-US" sz="34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10 </a:t>
            </a:r>
            <a:r>
              <a:rPr lang="en-US" sz="3400" b="1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- Sesión didáctica </a:t>
            </a:r>
            <a:r>
              <a:rPr lang="en-US" sz="2400" b="1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(10.1)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Aplicaciones sanitarias para la salud mental</a:t>
            </a:r>
            <a:endParaRPr sz="3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g2bb81b3e26d_0_70"/>
          <p:cNvSpPr txBox="1"/>
          <p:nvPr/>
        </p:nvSpPr>
        <p:spPr>
          <a:xfrm>
            <a:off x="3435699" y="4978399"/>
            <a:ext cx="6097500" cy="5850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g2bb81b3e26d_0_70"/>
          <p:cNvSpPr/>
          <p:nvPr/>
        </p:nvSpPr>
        <p:spPr>
          <a:xfrm>
            <a:off x="-2" y="671930"/>
            <a:ext cx="722400" cy="868200"/>
          </a:xfrm>
          <a:prstGeom prst="rect">
            <a:avLst/>
          </a:prstGeom>
          <a:solidFill>
            <a:srgbClr val="DDE0E5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240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g2bb81b3e26d_0_70"/>
          <p:cNvSpPr/>
          <p:nvPr/>
        </p:nvSpPr>
        <p:spPr>
          <a:xfrm>
            <a:off x="2609" y="1507751"/>
            <a:ext cx="722400" cy="868200"/>
          </a:xfrm>
          <a:prstGeom prst="rect">
            <a:avLst/>
          </a:prstGeom>
          <a:solidFill>
            <a:srgbClr val="DDE0E5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240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g2bb81b3e26d_0_70"/>
          <p:cNvSpPr/>
          <p:nvPr/>
        </p:nvSpPr>
        <p:spPr>
          <a:xfrm>
            <a:off x="-56" y="2302518"/>
            <a:ext cx="722400" cy="868200"/>
          </a:xfrm>
          <a:prstGeom prst="rect">
            <a:avLst/>
          </a:prstGeom>
          <a:solidFill>
            <a:srgbClr val="DDE0E5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240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g2bb81b3e26d_0_70"/>
          <p:cNvSpPr/>
          <p:nvPr/>
        </p:nvSpPr>
        <p:spPr>
          <a:xfrm>
            <a:off x="-2" y="3170974"/>
            <a:ext cx="722400" cy="868200"/>
          </a:xfrm>
          <a:prstGeom prst="rect">
            <a:avLst/>
          </a:prstGeom>
          <a:solidFill>
            <a:srgbClr val="DDE0E5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240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g2bb81b3e26d_0_70"/>
          <p:cNvSpPr/>
          <p:nvPr/>
        </p:nvSpPr>
        <p:spPr>
          <a:xfrm>
            <a:off x="1655" y="4036937"/>
            <a:ext cx="722400" cy="868200"/>
          </a:xfrm>
          <a:prstGeom prst="rect">
            <a:avLst/>
          </a:prstGeom>
          <a:solidFill>
            <a:srgbClr val="DDE0E5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sz="240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7" name="Google Shape;127;g2bb81b3e26d_0_70" descr="Εικόνα που περιέχει κείμενο, γραμματοσειρά, λογότυπο, γραφικά&#10;&#10;Περιγραφή που δημιουργήθηκε αυτόματα"/>
          <p:cNvPicPr preferRelativeResize="0"/>
          <p:nvPr/>
        </p:nvPicPr>
        <p:blipFill rotWithShape="1">
          <a:blip r:embed="rId3">
            <a:alphaModFix/>
          </a:blip>
          <a:srcRect l="19106"/>
          <a:stretch/>
        </p:blipFill>
        <p:spPr>
          <a:xfrm>
            <a:off x="4310344" y="1030235"/>
            <a:ext cx="6563498" cy="2084244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g2bb81b3e26d_0_70"/>
          <p:cNvSpPr txBox="1"/>
          <p:nvPr/>
        </p:nvSpPr>
        <p:spPr>
          <a:xfrm>
            <a:off x="4863323" y="2899483"/>
            <a:ext cx="6094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ABC7F1"/>
                </a:solidFill>
                <a:latin typeface="Calibri"/>
                <a:ea typeface="Calibri"/>
                <a:cs typeface="Calibri"/>
                <a:sym typeface="Calibri"/>
              </a:rPr>
              <a:t>https://apps4health.eu/</a:t>
            </a:r>
            <a:endParaRPr/>
          </a:p>
        </p:txBody>
      </p:sp>
      <p:pic>
        <p:nvPicPr>
          <p:cNvPr id="129" name="Google Shape;129;g2bb81b3e26d_0_7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3" y="5991490"/>
            <a:ext cx="12191695" cy="869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g2bb81b3e26d_0_7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48048" y="6336215"/>
            <a:ext cx="1406013" cy="492105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g2bb81b3e26d_0_70"/>
          <p:cNvSpPr/>
          <p:nvPr/>
        </p:nvSpPr>
        <p:spPr>
          <a:xfrm>
            <a:off x="510" y="4903744"/>
            <a:ext cx="722400" cy="868200"/>
          </a:xfrm>
          <a:prstGeom prst="rect">
            <a:avLst/>
          </a:prstGeom>
          <a:solidFill>
            <a:schemeClr val="lt2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2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2" name="Google Shape;132;g2bb81b3e26d_0_70"/>
          <p:cNvPicPr preferRelativeResize="0"/>
          <p:nvPr/>
        </p:nvPicPr>
        <p:blipFill rotWithShape="1">
          <a:blip r:embed="rId4">
            <a:alphaModFix/>
          </a:blip>
          <a:srcRect b="59834"/>
          <a:stretch/>
        </p:blipFill>
        <p:spPr>
          <a:xfrm rot="10800000">
            <a:off x="-8250" y="-4107"/>
            <a:ext cx="12191695" cy="349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g2bb81b3e26d_0_70" descr="Εικόνα που περιέχει clipart, σύμβολο, καρτούν, λογότυπο&#10;&#10;Περιγραφή που δημιουργήθηκε αυτόματα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96896" y="1576370"/>
            <a:ext cx="1880187" cy="3365007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g2bb81b3e26d_0_70"/>
          <p:cNvSpPr/>
          <p:nvPr/>
        </p:nvSpPr>
        <p:spPr>
          <a:xfrm>
            <a:off x="728869" y="1172199"/>
            <a:ext cx="722400" cy="868200"/>
          </a:xfrm>
          <a:prstGeom prst="rect">
            <a:avLst/>
          </a:prstGeom>
          <a:solidFill>
            <a:srgbClr val="DDE0E5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 sz="240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g2bb81b3e26d_0_70"/>
          <p:cNvSpPr/>
          <p:nvPr/>
        </p:nvSpPr>
        <p:spPr>
          <a:xfrm>
            <a:off x="721541" y="2008020"/>
            <a:ext cx="722400" cy="868200"/>
          </a:xfrm>
          <a:prstGeom prst="rect">
            <a:avLst/>
          </a:prstGeom>
          <a:solidFill>
            <a:srgbClr val="DDE0E5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endParaRPr sz="240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g2bb81b3e26d_0_70"/>
          <p:cNvSpPr/>
          <p:nvPr/>
        </p:nvSpPr>
        <p:spPr>
          <a:xfrm>
            <a:off x="728815" y="2802787"/>
            <a:ext cx="722400" cy="868200"/>
          </a:xfrm>
          <a:prstGeom prst="rect">
            <a:avLst/>
          </a:prstGeom>
          <a:solidFill>
            <a:srgbClr val="DDE0E5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endParaRPr sz="240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g2bb81b3e26d_0_70"/>
          <p:cNvSpPr/>
          <p:nvPr/>
        </p:nvSpPr>
        <p:spPr>
          <a:xfrm>
            <a:off x="728869" y="3671243"/>
            <a:ext cx="722400" cy="868200"/>
          </a:xfrm>
          <a:prstGeom prst="rect">
            <a:avLst/>
          </a:prstGeom>
          <a:solidFill>
            <a:srgbClr val="C0000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endParaRPr sz="240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g2bb81b3e26d_0_70"/>
          <p:cNvSpPr/>
          <p:nvPr/>
        </p:nvSpPr>
        <p:spPr>
          <a:xfrm>
            <a:off x="730526" y="4537206"/>
            <a:ext cx="722400" cy="868200"/>
          </a:xfrm>
          <a:prstGeom prst="rect">
            <a:avLst/>
          </a:prstGeom>
          <a:solidFill>
            <a:srgbClr val="DDE0E5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11</a:t>
            </a:r>
            <a:endParaRPr sz="240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Ορθογώνιο 10">
            <a:extLst>
              <a:ext uri="{FF2B5EF4-FFF2-40B4-BE49-F238E27FC236}">
                <a16:creationId xmlns:a16="http://schemas.microsoft.com/office/drawing/2014/main" id="{E6A6A2C1-905C-CF21-28C1-3A5CBA4B3EAA}"/>
              </a:ext>
            </a:extLst>
          </p:cNvPr>
          <p:cNvSpPr/>
          <p:nvPr/>
        </p:nvSpPr>
        <p:spPr>
          <a:xfrm>
            <a:off x="1853746" y="6440725"/>
            <a:ext cx="8658040" cy="4463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s-ES" sz="1000" dirty="0">
                <a:solidFill>
                  <a:schemeClr val="accent5">
                    <a:lumMod val="20000"/>
                    <a:lumOff val="80000"/>
                  </a:schemeClr>
                </a:solidFill>
                <a:latin typeface="+mj-lt"/>
              </a:rPr>
              <a:t>Financiado por la Unión Europea. Las opiniones y puntos de vista expresados solo comprometen a su(s) autor(es) y no reflejan necesariamente los de la Unión Europea o los de la Agencia Ejecutiva Europea de Educación y Cultura (EACEA). Ni la Unión Europea ni la EACEA pueden ser considerados responsables de ellos.</a:t>
            </a:r>
            <a:endParaRPr lang="en-US" sz="1000" dirty="0">
              <a:solidFill>
                <a:schemeClr val="accent5">
                  <a:lumMod val="20000"/>
                  <a:lumOff val="80000"/>
                </a:schemeClr>
              </a:solidFill>
              <a:latin typeface="+mj-lt"/>
            </a:endParaRPr>
          </a:p>
        </p:txBody>
      </p:sp>
      <p:pic>
        <p:nvPicPr>
          <p:cNvPr id="25" name="Εικόνα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" y="6415246"/>
            <a:ext cx="1862122" cy="4504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bb81b3e26d_0_493"/>
          <p:cNvSpPr txBox="1">
            <a:spLocks noGrp="1"/>
          </p:cNvSpPr>
          <p:nvPr>
            <p:ph type="title"/>
          </p:nvPr>
        </p:nvSpPr>
        <p:spPr>
          <a:xfrm>
            <a:off x="566099" y="876609"/>
            <a:ext cx="11059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¿Qué es la salud mental?</a:t>
            </a:r>
            <a:endParaRPr/>
          </a:p>
        </p:txBody>
      </p:sp>
      <p:sp>
        <p:nvSpPr>
          <p:cNvPr id="223" name="Google Shape;223;g2bb81b3e26d_0_493"/>
          <p:cNvSpPr/>
          <p:nvPr/>
        </p:nvSpPr>
        <p:spPr>
          <a:xfrm>
            <a:off x="5101699" y="-3925"/>
            <a:ext cx="7089000" cy="398700"/>
          </a:xfrm>
          <a:prstGeom prst="rect">
            <a:avLst/>
          </a:prstGeom>
          <a:solidFill>
            <a:srgbClr val="DDE0E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10.1.1. Introducción a la salud mental y su importancia en la </a:t>
            </a:r>
            <a:r>
              <a:rPr lang="en-US" sz="18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vida</a:t>
            </a: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otidiana</a:t>
            </a: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g2bb81b3e26d_0_493"/>
          <p:cNvSpPr txBox="1">
            <a:spLocks noGrp="1"/>
          </p:cNvSpPr>
          <p:nvPr>
            <p:ph type="body" idx="4294967295"/>
          </p:nvPr>
        </p:nvSpPr>
        <p:spPr>
          <a:xfrm>
            <a:off x="241178" y="1593598"/>
            <a:ext cx="6402300" cy="40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just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ct val="99099"/>
              <a:buNone/>
            </a:pPr>
            <a:r>
              <a:rPr lang="en-US" sz="2400" dirty="0"/>
              <a:t>Hay una serie de </a:t>
            </a:r>
            <a:r>
              <a:rPr lang="en-US" sz="2400" b="1" dirty="0"/>
              <a:t>factores </a:t>
            </a:r>
            <a:r>
              <a:rPr lang="en-US" sz="2400" dirty="0"/>
              <a:t>que influyen en la salud mental de las personas, siendo los más importantes:</a:t>
            </a:r>
            <a:endParaRPr dirty="0"/>
          </a:p>
          <a:p>
            <a:pPr marL="342900" lvl="0" indent="-320246" algn="just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ct val="99099"/>
              <a:buFont typeface="Noto Sans Symbols"/>
              <a:buChar char="⮚"/>
            </a:pPr>
            <a:r>
              <a:rPr lang="en-US" sz="2400" dirty="0"/>
              <a:t>Factores biológicos (genes o alteraciones químicas en el cerebro).</a:t>
            </a:r>
            <a:endParaRPr dirty="0"/>
          </a:p>
          <a:p>
            <a:pPr marL="342900" lvl="0" indent="-320246" algn="just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ct val="99099"/>
              <a:buFont typeface="Noto Sans Symbols"/>
              <a:buChar char="⮚"/>
            </a:pPr>
            <a:r>
              <a:rPr lang="en-US" sz="2400" dirty="0"/>
              <a:t>Historia familiar </a:t>
            </a:r>
            <a:endParaRPr sz="2400" dirty="0"/>
          </a:p>
          <a:p>
            <a:pPr marL="342900" lvl="0" indent="-320246" algn="just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ct val="99099"/>
              <a:buFont typeface="Noto Sans Symbols"/>
              <a:buChar char="⮚"/>
            </a:pPr>
            <a:r>
              <a:rPr lang="en-US" sz="2400" dirty="0"/>
              <a:t>Experiencias vitales </a:t>
            </a:r>
            <a:endParaRPr sz="2400" dirty="0"/>
          </a:p>
          <a:p>
            <a:pPr marL="342900" lvl="0" indent="-320246" algn="just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ct val="99099"/>
              <a:buFont typeface="Noto Sans Symbols"/>
              <a:buChar char="⮚"/>
            </a:pPr>
            <a:r>
              <a:rPr lang="en-US" sz="2400" dirty="0"/>
              <a:t>Estilo de vida</a:t>
            </a:r>
            <a:endParaRPr sz="2400" dirty="0"/>
          </a:p>
          <a:p>
            <a:pPr marL="0" lvl="0" indent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ct val="100000"/>
              <a:buNone/>
            </a:pPr>
            <a:endParaRPr sz="2000" dirty="0"/>
          </a:p>
          <a:p>
            <a:pPr marL="0" lvl="0" indent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ct val="100000"/>
              <a:buNone/>
            </a:pPr>
            <a:endParaRPr sz="2000" dirty="0"/>
          </a:p>
        </p:txBody>
      </p:sp>
      <p:sp>
        <p:nvSpPr>
          <p:cNvPr id="231" name="Google Shape;231;g2bb81b3e26d_0_493"/>
          <p:cNvSpPr/>
          <p:nvPr/>
        </p:nvSpPr>
        <p:spPr>
          <a:xfrm rot="-485011">
            <a:off x="2714022" y="4967232"/>
            <a:ext cx="5739022" cy="1636854"/>
          </a:xfrm>
          <a:prstGeom prst="curvedUpArrow">
            <a:avLst>
              <a:gd name="adj1" fmla="val 31653"/>
              <a:gd name="adj2" fmla="val 50000"/>
              <a:gd name="adj3" fmla="val 47414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g2bb81b3e26d_0_493"/>
          <p:cNvSpPr/>
          <p:nvPr/>
        </p:nvSpPr>
        <p:spPr>
          <a:xfrm>
            <a:off x="6998250" y="1352875"/>
            <a:ext cx="4898400" cy="3107100"/>
          </a:xfrm>
          <a:prstGeom prst="rect">
            <a:avLst/>
          </a:prstGeom>
          <a:noFill/>
          <a:ln w="9525" cap="flat" cmpd="sng">
            <a:solidFill>
              <a:srgbClr val="E0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Cuando estos factores se alteran, empiezan a aparecer problemas de Salud Mental: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⮚"/>
            </a:pP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Estrés </a:t>
            </a:r>
            <a:endParaRPr/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⮚"/>
            </a:pP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Depresión</a:t>
            </a:r>
            <a:endParaRPr/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⮚"/>
            </a:pP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Ansiedad</a:t>
            </a:r>
            <a:endParaRPr sz="2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0;g2bb81b3e26d_0_402">
            <a:extLst>
              <a:ext uri="{FF2B5EF4-FFF2-40B4-BE49-F238E27FC236}">
                <a16:creationId xmlns:a16="http://schemas.microsoft.com/office/drawing/2014/main" id="{3118B8F3-3137-B6F8-98C2-1796A5A6F9BA}"/>
              </a:ext>
            </a:extLst>
          </p:cNvPr>
          <p:cNvSpPr/>
          <p:nvPr/>
        </p:nvSpPr>
        <p:spPr>
          <a:xfrm>
            <a:off x="4967654" y="-3926"/>
            <a:ext cx="7223045" cy="522671"/>
          </a:xfrm>
          <a:prstGeom prst="rect">
            <a:avLst/>
          </a:prstGeom>
          <a:solidFill>
            <a:srgbClr val="DDE0E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10.1.1. Introducción a la salud mental y su importancia en la vida cotidiana.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bb81b3e26d_0_512"/>
          <p:cNvSpPr/>
          <p:nvPr/>
        </p:nvSpPr>
        <p:spPr>
          <a:xfrm>
            <a:off x="5101699" y="-3925"/>
            <a:ext cx="7089000" cy="398700"/>
          </a:xfrm>
          <a:prstGeom prst="rect">
            <a:avLst/>
          </a:prstGeom>
          <a:solidFill>
            <a:srgbClr val="DDE0E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10.1.1. Introducción a la salud mental y su importancia en la </a:t>
            </a:r>
            <a:r>
              <a:rPr lang="en-US" sz="18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vida</a:t>
            </a: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otidiana</a:t>
            </a: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g2bb81b3e26d_0_512"/>
          <p:cNvSpPr/>
          <p:nvPr/>
        </p:nvSpPr>
        <p:spPr>
          <a:xfrm>
            <a:off x="732943" y="868119"/>
            <a:ext cx="10795401" cy="132246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0" lvl="0" indent="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El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estrés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puede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definirse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como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un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estado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preocupación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o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tensión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mental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provocado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por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una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situación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difícil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Todo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el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mundo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experimenta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estrés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algún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grado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Sin embargo, la forma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que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respondemos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al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estrés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marca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una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gran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diferencia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nuestro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bienestar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general. (OMS, 2023).</a:t>
            </a:r>
            <a:endParaRPr sz="2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g2bb81b3e26d_0_512"/>
          <p:cNvSpPr/>
          <p:nvPr/>
        </p:nvSpPr>
        <p:spPr>
          <a:xfrm>
            <a:off x="102932" y="783063"/>
            <a:ext cx="1533000" cy="430800"/>
          </a:xfrm>
          <a:prstGeom prst="roundRect">
            <a:avLst>
              <a:gd name="adj" fmla="val 16667"/>
            </a:avLst>
          </a:prstGeom>
          <a:solidFill>
            <a:srgbClr val="E06666"/>
          </a:solidFill>
          <a:ln w="952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ESTRÉS </a:t>
            </a:r>
            <a:endParaRPr sz="20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g2bb81b3e26d_0_512"/>
          <p:cNvSpPr/>
          <p:nvPr/>
        </p:nvSpPr>
        <p:spPr>
          <a:xfrm>
            <a:off x="923700" y="2419390"/>
            <a:ext cx="10707000" cy="2070415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0" lvl="0" indent="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Según la OMS (2023), todo el mundo puede sentirse ansioso en algún momento, pero las personas con trastornos de ansiedad suelen experimentar miedo y preocupación intensos y excesivos. Son difíciles de controlar, causan un malestar importante y pueden durar mucho tiempo si no se tratan. Los trastornos de ansiedad interfieren en las actividades cotidianas y pueden perjudicar la vida familiar, social y escolar o laboral de una persona.</a:t>
            </a:r>
            <a:endParaRPr sz="2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g2bb81b3e26d_0_512"/>
          <p:cNvSpPr/>
          <p:nvPr/>
        </p:nvSpPr>
        <p:spPr>
          <a:xfrm>
            <a:off x="0" y="2308847"/>
            <a:ext cx="1847400" cy="430800"/>
          </a:xfrm>
          <a:prstGeom prst="roundRect">
            <a:avLst>
              <a:gd name="adj" fmla="val 16667"/>
            </a:avLst>
          </a:prstGeom>
          <a:solidFill>
            <a:srgbClr val="E06666"/>
          </a:solidFill>
          <a:ln w="952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ANSIEDA</a:t>
            </a: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 </a:t>
            </a: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g2bb81b3e26d_0_512"/>
          <p:cNvSpPr/>
          <p:nvPr/>
        </p:nvSpPr>
        <p:spPr>
          <a:xfrm>
            <a:off x="732943" y="4607004"/>
            <a:ext cx="10795401" cy="1980407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0" lvl="0" indent="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El trastorno depresivo implica un estado de ánimo deprimido o la pérdida de placer o interés por las actividades durante largos periodos de tiempo. La depresión es distinta de los cambios de humor y sentimientos habituales de la vida cotidiana. La depresión puede afectar a cualquiera, pero las personas que han sufrido malos tratos, pérdidas graves u otros acontecimientos estresantes son más propensas a desarrollar depresión. </a:t>
            </a: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g2bb81b3e26d_0_512"/>
          <p:cNvSpPr/>
          <p:nvPr/>
        </p:nvSpPr>
        <p:spPr>
          <a:xfrm>
            <a:off x="0" y="4548862"/>
            <a:ext cx="1847400" cy="430800"/>
          </a:xfrm>
          <a:prstGeom prst="roundRect">
            <a:avLst>
              <a:gd name="adj" fmla="val 16667"/>
            </a:avLst>
          </a:prstGeom>
          <a:solidFill>
            <a:srgbClr val="E06666"/>
          </a:solidFill>
          <a:ln w="952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DEPRESIÓN </a:t>
            </a:r>
            <a:endParaRPr sz="20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10;g2bb81b3e26d_0_402">
            <a:extLst>
              <a:ext uri="{FF2B5EF4-FFF2-40B4-BE49-F238E27FC236}">
                <a16:creationId xmlns:a16="http://schemas.microsoft.com/office/drawing/2014/main" id="{3118B8F3-3137-B6F8-98C2-1796A5A6F9BA}"/>
              </a:ext>
            </a:extLst>
          </p:cNvPr>
          <p:cNvSpPr/>
          <p:nvPr/>
        </p:nvSpPr>
        <p:spPr>
          <a:xfrm>
            <a:off x="4967654" y="-3926"/>
            <a:ext cx="7223045" cy="522671"/>
          </a:xfrm>
          <a:prstGeom prst="rect">
            <a:avLst/>
          </a:prstGeom>
          <a:solidFill>
            <a:srgbClr val="DDE0E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10.1.1. Introducción a la salud mental y su importancia en la vida cotidiana.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bb81b3e26d_0_549"/>
          <p:cNvSpPr txBox="1">
            <a:spLocks noGrp="1"/>
          </p:cNvSpPr>
          <p:nvPr>
            <p:ph type="title"/>
          </p:nvPr>
        </p:nvSpPr>
        <p:spPr>
          <a:xfrm>
            <a:off x="267520" y="615988"/>
            <a:ext cx="11059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 dirty="0">
                <a:latin typeface="Arial"/>
                <a:ea typeface="Arial"/>
                <a:cs typeface="Arial"/>
                <a:sym typeface="Arial"/>
              </a:rPr>
              <a:t>¿</a:t>
            </a:r>
            <a:r>
              <a:rPr lang="en-US" sz="2200" dirty="0" err="1">
                <a:latin typeface="Arial"/>
                <a:ea typeface="Arial"/>
                <a:cs typeface="Arial"/>
                <a:sym typeface="Arial"/>
              </a:rPr>
              <a:t>Qué</a:t>
            </a:r>
            <a:r>
              <a:rPr lang="en-US" sz="2200" dirty="0">
                <a:latin typeface="Arial"/>
                <a:ea typeface="Arial"/>
                <a:cs typeface="Arial"/>
                <a:sym typeface="Arial"/>
              </a:rPr>
              <a:t> son las </a:t>
            </a:r>
            <a:r>
              <a:rPr lang="en-US" sz="2200" dirty="0" err="1">
                <a:latin typeface="Arial"/>
                <a:ea typeface="Arial"/>
                <a:cs typeface="Arial"/>
                <a:sym typeface="Arial"/>
              </a:rPr>
              <a:t>aplicaciones</a:t>
            </a:r>
            <a:r>
              <a:rPr lang="en-US" sz="2200" dirty="0"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2200" dirty="0" err="1">
                <a:latin typeface="Arial"/>
                <a:ea typeface="Arial"/>
                <a:cs typeface="Arial"/>
                <a:sym typeface="Arial"/>
              </a:rPr>
              <a:t>salud</a:t>
            </a:r>
            <a:r>
              <a:rPr lang="en-US" sz="2200" dirty="0">
                <a:latin typeface="Arial"/>
                <a:ea typeface="Arial"/>
                <a:cs typeface="Arial"/>
                <a:sym typeface="Arial"/>
              </a:rPr>
              <a:t> mental?</a:t>
            </a:r>
            <a:endParaRPr dirty="0"/>
          </a:p>
        </p:txBody>
      </p:sp>
      <p:sp>
        <p:nvSpPr>
          <p:cNvPr id="255" name="Google Shape;255;g2bb81b3e26d_0_549"/>
          <p:cNvSpPr/>
          <p:nvPr/>
        </p:nvSpPr>
        <p:spPr>
          <a:xfrm>
            <a:off x="5101699" y="-3925"/>
            <a:ext cx="7089000" cy="398700"/>
          </a:xfrm>
          <a:prstGeom prst="rect">
            <a:avLst/>
          </a:prstGeom>
          <a:solidFill>
            <a:srgbClr val="DDE0E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10.1.1. Introducción a la salud mental y su importancia en la </a:t>
            </a:r>
            <a:r>
              <a:rPr lang="en-US" sz="18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vida</a:t>
            </a: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otidiana</a:t>
            </a: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g2bb81b3e26d_0_549"/>
          <p:cNvSpPr/>
          <p:nvPr/>
        </p:nvSpPr>
        <p:spPr>
          <a:xfrm>
            <a:off x="9752970" y="6394648"/>
            <a:ext cx="2411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xmlns:a14="http://schemas.microsoft.com/office/drawing/2010/main" xmlns:a16="http://schemas.microsoft.com/office/drawing/2014/main" xmlns="" val="tx"/>
                    </a:ext>
                  </a:extLst>
                </a:hlinkClick>
              </a:rPr>
              <a:t>Fuente| </a:t>
            </a:r>
            <a:r>
              <a:rPr lang="en-US" sz="1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xmlns:a14="http://schemas.microsoft.com/office/drawing/2010/main" xmlns:a16="http://schemas.microsoft.com/office/drawing/2014/main" xmlns="" val="tx"/>
                    </a:ext>
                  </a:extLst>
                </a:hlinkClick>
              </a:rPr>
              <a:t>Licencia </a:t>
            </a:r>
            <a:r>
              <a:rPr lang="en-US" sz="12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xmlns:a14="http://schemas.microsoft.com/office/drawing/2010/main" xmlns:a16="http://schemas.microsoft.com/office/drawing/2014/main" xmlns="" val="tx"/>
                    </a:ext>
                  </a:extLst>
                </a:hlinkClick>
              </a:rPr>
              <a:t>Pixabay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g2bb81b3e26d_0_549"/>
          <p:cNvSpPr txBox="1">
            <a:spLocks noGrp="1"/>
          </p:cNvSpPr>
          <p:nvPr>
            <p:ph type="body" idx="4294967295"/>
          </p:nvPr>
        </p:nvSpPr>
        <p:spPr>
          <a:xfrm>
            <a:off x="267520" y="1221088"/>
            <a:ext cx="7203000" cy="40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550"/>
              <a:buNone/>
            </a:pPr>
            <a:r>
              <a:rPr lang="en-US" sz="2400" dirty="0"/>
              <a:t>Las </a:t>
            </a:r>
            <a:r>
              <a:rPr lang="en-US" sz="2400" dirty="0" err="1"/>
              <a:t>aplicaciones</a:t>
            </a:r>
            <a:r>
              <a:rPr lang="en-US" sz="2400" dirty="0"/>
              <a:t> que </a:t>
            </a:r>
            <a:r>
              <a:rPr lang="en-US" sz="2400" dirty="0" err="1"/>
              <a:t>vamos</a:t>
            </a:r>
            <a:r>
              <a:rPr lang="en-US" sz="2400" dirty="0"/>
              <a:t> a </a:t>
            </a:r>
            <a:r>
              <a:rPr lang="en-US" sz="2400" dirty="0" err="1"/>
              <a:t>conocer</a:t>
            </a:r>
            <a:r>
              <a:rPr lang="en-US" sz="2400" dirty="0"/>
              <a:t> y </a:t>
            </a:r>
            <a:r>
              <a:rPr lang="en-US" sz="2400" dirty="0" err="1"/>
              <a:t>utilizar</a:t>
            </a:r>
            <a:r>
              <a:rPr lang="en-US" sz="2400" dirty="0"/>
              <a:t> </a:t>
            </a:r>
            <a:r>
              <a:rPr lang="en-US" sz="2400" dirty="0" err="1"/>
              <a:t>durante</a:t>
            </a:r>
            <a:r>
              <a:rPr lang="en-US" sz="2400" dirty="0"/>
              <a:t> </a:t>
            </a:r>
            <a:r>
              <a:rPr lang="en-US" sz="2400" dirty="0" err="1"/>
              <a:t>este</a:t>
            </a:r>
            <a:r>
              <a:rPr lang="en-US" sz="2400" dirty="0"/>
              <a:t> </a:t>
            </a:r>
            <a:r>
              <a:rPr lang="en-US" sz="2400" dirty="0" err="1"/>
              <a:t>módulo</a:t>
            </a:r>
            <a:r>
              <a:rPr lang="en-US" sz="2400" dirty="0"/>
              <a:t> </a:t>
            </a:r>
            <a:r>
              <a:rPr lang="en-US" sz="2400" dirty="0" err="1"/>
              <a:t>pretenden</a:t>
            </a:r>
            <a:r>
              <a:rPr lang="en-US" sz="2400" dirty="0"/>
              <a:t> </a:t>
            </a:r>
            <a:r>
              <a:rPr lang="en-US" sz="2400" dirty="0" err="1"/>
              <a:t>ayudar</a:t>
            </a:r>
            <a:r>
              <a:rPr lang="en-US" sz="2400" dirty="0"/>
              <a:t> a regular el </a:t>
            </a:r>
            <a:r>
              <a:rPr lang="en-US" sz="2400" dirty="0" err="1"/>
              <a:t>estado</a:t>
            </a:r>
            <a:r>
              <a:rPr lang="en-US" sz="2400" dirty="0"/>
              <a:t> </a:t>
            </a:r>
            <a:r>
              <a:rPr lang="en-US" sz="2400" dirty="0" err="1"/>
              <a:t>emocional</a:t>
            </a:r>
            <a:r>
              <a:rPr lang="en-US" sz="2400" dirty="0"/>
              <a:t>, </a:t>
            </a:r>
            <a:r>
              <a:rPr lang="en-US" sz="2400" dirty="0" err="1"/>
              <a:t>mejorar</a:t>
            </a:r>
            <a:r>
              <a:rPr lang="en-US" sz="2400" dirty="0"/>
              <a:t> la </a:t>
            </a:r>
            <a:r>
              <a:rPr lang="en-US" sz="2400" dirty="0" err="1"/>
              <a:t>autogestión</a:t>
            </a:r>
            <a:r>
              <a:rPr lang="en-US" sz="2400" dirty="0"/>
              <a:t> de la </a:t>
            </a:r>
            <a:r>
              <a:rPr lang="en-US" sz="2400" dirty="0" err="1"/>
              <a:t>salud</a:t>
            </a:r>
            <a:r>
              <a:rPr lang="en-US" sz="2400" dirty="0"/>
              <a:t> y </a:t>
            </a:r>
            <a:r>
              <a:rPr lang="en-US" sz="2400" dirty="0" err="1"/>
              <a:t>prevenir</a:t>
            </a:r>
            <a:r>
              <a:rPr lang="en-US" sz="2400" dirty="0"/>
              <a:t> </a:t>
            </a:r>
            <a:r>
              <a:rPr lang="en-US" sz="2400" dirty="0" err="1"/>
              <a:t>posibles</a:t>
            </a:r>
            <a:r>
              <a:rPr lang="en-US" sz="2400" dirty="0"/>
              <a:t> </a:t>
            </a:r>
            <a:r>
              <a:rPr lang="en-US" sz="2400" dirty="0" err="1"/>
              <a:t>problemas</a:t>
            </a:r>
            <a:r>
              <a:rPr lang="en-US" sz="2400" dirty="0"/>
              <a:t> de </a:t>
            </a:r>
            <a:r>
              <a:rPr lang="en-US" sz="2400" dirty="0" err="1"/>
              <a:t>Salud</a:t>
            </a:r>
            <a:r>
              <a:rPr lang="en-US" sz="2400" dirty="0"/>
              <a:t> Mental. 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550"/>
              <a:buNone/>
            </a:pPr>
            <a:r>
              <a:rPr lang="en-US" sz="2400" dirty="0" err="1"/>
              <a:t>Abarcan</a:t>
            </a:r>
            <a:r>
              <a:rPr lang="en-US" sz="2400" dirty="0"/>
              <a:t> </a:t>
            </a:r>
            <a:r>
              <a:rPr lang="en-US" sz="2400" dirty="0" err="1"/>
              <a:t>diferentes</a:t>
            </a:r>
            <a:r>
              <a:rPr lang="en-US" sz="2400" dirty="0"/>
              <a:t> </a:t>
            </a:r>
            <a:r>
              <a:rPr lang="en-US" sz="2400" dirty="0" err="1"/>
              <a:t>funciones</a:t>
            </a:r>
            <a:r>
              <a:rPr lang="en-US" sz="2400" dirty="0"/>
              <a:t> y </a:t>
            </a:r>
            <a:r>
              <a:rPr lang="en-US" sz="2400" dirty="0" err="1"/>
              <a:t>ámbitos</a:t>
            </a:r>
            <a:r>
              <a:rPr lang="en-US" sz="2400" dirty="0"/>
              <a:t>:</a:t>
            </a:r>
            <a:endParaRPr dirty="0"/>
          </a:p>
          <a:p>
            <a:pPr marL="342900" lvl="0" indent="-34290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550"/>
              <a:buFont typeface="Noto Sans Symbols"/>
              <a:buChar char="⮚"/>
            </a:pPr>
            <a:r>
              <a:rPr lang="en-US" sz="2400" b="1" dirty="0" err="1"/>
              <a:t>Estrés</a:t>
            </a:r>
            <a:r>
              <a:rPr lang="en-US" sz="2400" b="1" dirty="0"/>
              <a:t> </a:t>
            </a:r>
            <a:endParaRPr dirty="0"/>
          </a:p>
          <a:p>
            <a:pPr marL="342900" lvl="0" indent="-34290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550"/>
              <a:buFont typeface="Noto Sans Symbols"/>
              <a:buChar char="⮚"/>
            </a:pPr>
            <a:r>
              <a:rPr lang="en-US" sz="2400" b="1" dirty="0" err="1"/>
              <a:t>Ansiedad</a:t>
            </a:r>
            <a:endParaRPr dirty="0"/>
          </a:p>
          <a:p>
            <a:pPr marL="342900" lvl="0" indent="-34290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550"/>
              <a:buFont typeface="Noto Sans Symbols"/>
              <a:buChar char="⮚"/>
            </a:pPr>
            <a:r>
              <a:rPr lang="en-US" sz="2400" b="1" dirty="0" err="1"/>
              <a:t>Trastorno</a:t>
            </a:r>
            <a:r>
              <a:rPr lang="en-US" sz="2400" b="1" dirty="0"/>
              <a:t> de </a:t>
            </a:r>
            <a:r>
              <a:rPr lang="en-US" sz="2400" b="1" dirty="0" err="1"/>
              <a:t>estrés</a:t>
            </a:r>
            <a:r>
              <a:rPr lang="en-US" sz="2400" b="1" dirty="0"/>
              <a:t> </a:t>
            </a:r>
            <a:r>
              <a:rPr lang="en-US" sz="2400" b="1" dirty="0" err="1"/>
              <a:t>postraumático</a:t>
            </a:r>
            <a:r>
              <a:rPr lang="en-US" sz="2400" b="1" dirty="0"/>
              <a:t> (TEPT)</a:t>
            </a:r>
            <a:endParaRPr dirty="0"/>
          </a:p>
          <a:p>
            <a:pPr marL="342900" lvl="0" indent="-34290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550"/>
              <a:buFont typeface="Noto Sans Symbols"/>
              <a:buChar char="⮚"/>
            </a:pPr>
            <a:r>
              <a:rPr lang="en-US" sz="2400" b="1" dirty="0" err="1"/>
              <a:t>Asesoramiento</a:t>
            </a:r>
            <a:r>
              <a:rPr lang="en-US" sz="2400" b="1" dirty="0"/>
              <a:t> </a:t>
            </a:r>
            <a:endParaRPr dirty="0"/>
          </a:p>
          <a:p>
            <a:pPr marL="342900" lvl="0" indent="-34290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550"/>
              <a:buFont typeface="Noto Sans Symbols"/>
              <a:buChar char="⮚"/>
            </a:pPr>
            <a:r>
              <a:rPr lang="en-US" sz="2400" b="1" dirty="0" err="1"/>
              <a:t>Motivación</a:t>
            </a:r>
            <a:r>
              <a:rPr lang="en-US" sz="2400" b="1" dirty="0"/>
              <a:t> </a:t>
            </a:r>
            <a:endParaRPr dirty="0"/>
          </a:p>
          <a:p>
            <a:pPr marL="342900" lvl="0" indent="-34290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550"/>
              <a:buFont typeface="Noto Sans Symbols"/>
              <a:buChar char="⮚"/>
            </a:pPr>
            <a:r>
              <a:rPr lang="en-US" sz="2400" b="1" dirty="0" err="1"/>
              <a:t>Regulación</a:t>
            </a:r>
            <a:r>
              <a:rPr lang="en-US" sz="2400" b="1" dirty="0"/>
              <a:t> </a:t>
            </a:r>
            <a:r>
              <a:rPr lang="en-US" sz="2400" b="1" dirty="0" err="1"/>
              <a:t>emocional</a:t>
            </a:r>
            <a:endParaRPr sz="2400" b="1" dirty="0"/>
          </a:p>
        </p:txBody>
      </p:sp>
      <p:pic>
        <p:nvPicPr>
          <p:cNvPr id="1026" name="Picture 2" descr="Free smartphone app news illustration">
            <a:extLst>
              <a:ext uri="{FF2B5EF4-FFF2-40B4-BE49-F238E27FC236}">
                <a16:creationId xmlns:a16="http://schemas.microsoft.com/office/drawing/2014/main" id="{F4480849-BAF9-4727-E9B7-5829BAAFD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588" y="1442302"/>
            <a:ext cx="3623311" cy="4661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210;g2bb81b3e26d_0_402">
            <a:extLst>
              <a:ext uri="{FF2B5EF4-FFF2-40B4-BE49-F238E27FC236}">
                <a16:creationId xmlns:a16="http://schemas.microsoft.com/office/drawing/2014/main" id="{3118B8F3-3137-B6F8-98C2-1796A5A6F9BA}"/>
              </a:ext>
            </a:extLst>
          </p:cNvPr>
          <p:cNvSpPr/>
          <p:nvPr/>
        </p:nvSpPr>
        <p:spPr>
          <a:xfrm>
            <a:off x="4967654" y="-3926"/>
            <a:ext cx="7223045" cy="522671"/>
          </a:xfrm>
          <a:prstGeom prst="rect">
            <a:avLst/>
          </a:prstGeom>
          <a:solidFill>
            <a:srgbClr val="DDE0E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10.1.1. Introducción a la salud mental y su importancia en la vida cotidiana.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bb81b3e26d_0_565"/>
          <p:cNvSpPr txBox="1">
            <a:spLocks noGrp="1"/>
          </p:cNvSpPr>
          <p:nvPr>
            <p:ph type="title"/>
          </p:nvPr>
        </p:nvSpPr>
        <p:spPr>
          <a:xfrm>
            <a:off x="566099" y="842634"/>
            <a:ext cx="11059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lnSpc>
                <a:spcPct val="100000"/>
              </a:lnSpc>
              <a:buClr>
                <a:schemeClr val="dk1"/>
              </a:buClr>
              <a:buSzPts val="1100"/>
            </a:pPr>
            <a:r>
              <a:rPr lang="en-US" dirty="0"/>
              <a:t>¿Qué aplicaciones de salud mental encontraremos en este módulo?</a:t>
            </a:r>
            <a:endParaRPr dirty="0"/>
          </a:p>
        </p:txBody>
      </p:sp>
      <p:sp>
        <p:nvSpPr>
          <p:cNvPr id="269" name="Google Shape;269;g2bb81b3e26d_0_565"/>
          <p:cNvSpPr/>
          <p:nvPr/>
        </p:nvSpPr>
        <p:spPr>
          <a:xfrm>
            <a:off x="5101699" y="-3925"/>
            <a:ext cx="7089000" cy="398700"/>
          </a:xfrm>
          <a:prstGeom prst="rect">
            <a:avLst/>
          </a:prstGeom>
          <a:solidFill>
            <a:srgbClr val="DDE0E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10.1.1. Introducción a la salud mental y su importancia en la </a:t>
            </a:r>
            <a:r>
              <a:rPr lang="en-US" sz="18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vida</a:t>
            </a: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otidiana</a:t>
            </a: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g2bb81b3e26d_0_565"/>
          <p:cNvSpPr/>
          <p:nvPr/>
        </p:nvSpPr>
        <p:spPr>
          <a:xfrm>
            <a:off x="4240500" y="1858350"/>
            <a:ext cx="3850200" cy="776100"/>
          </a:xfrm>
          <a:prstGeom prst="roundRect">
            <a:avLst>
              <a:gd name="adj" fmla="val 16667"/>
            </a:avLst>
          </a:prstGeom>
          <a:solidFill>
            <a:srgbClr val="EA9999"/>
          </a:solidFill>
          <a:ln w="9525" cap="flat" cmpd="sng">
            <a:solidFill>
              <a:srgbClr val="F4CC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Aplicaciones</a:t>
            </a: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textRoundtripDataId="0"/>
                  </a:ext>
                </a:extLst>
              </a:rPr>
              <a:t> de salud mental </a:t>
            </a: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g2bb81b3e26d_0_565"/>
          <p:cNvSpPr/>
          <p:nvPr/>
        </p:nvSpPr>
        <p:spPr>
          <a:xfrm>
            <a:off x="859675" y="3033900"/>
            <a:ext cx="2746500" cy="776100"/>
          </a:xfrm>
          <a:prstGeom prst="rect">
            <a:avLst/>
          </a:prstGeom>
          <a:noFill/>
          <a:ln w="9525" cap="flat" cmpd="sng">
            <a:solidFill>
              <a:srgbClr val="E0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MoodLog</a:t>
            </a:r>
            <a:r>
              <a:rPr lang="en-US" sz="19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Reflexiones diarias</a:t>
            </a:r>
            <a:endParaRPr sz="19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2bb81b3e26d_0_565"/>
          <p:cNvSpPr/>
          <p:nvPr/>
        </p:nvSpPr>
        <p:spPr>
          <a:xfrm>
            <a:off x="4792350" y="3033900"/>
            <a:ext cx="2746500" cy="776100"/>
          </a:xfrm>
          <a:prstGeom prst="rect">
            <a:avLst/>
          </a:prstGeom>
          <a:noFill/>
          <a:ln w="9525" cap="flat" cmpd="sng">
            <a:solidFill>
              <a:srgbClr val="E0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ENTRENADOR DE ESTRÉS POSTRAUMÁTICO</a:t>
            </a:r>
            <a:endParaRPr sz="1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g2bb81b3e26d_0_565"/>
          <p:cNvSpPr/>
          <p:nvPr/>
        </p:nvSpPr>
        <p:spPr>
          <a:xfrm>
            <a:off x="4949354" y="4638630"/>
            <a:ext cx="2746500" cy="776100"/>
          </a:xfrm>
          <a:prstGeom prst="rect">
            <a:avLst/>
          </a:prstGeom>
          <a:noFill/>
          <a:ln w="9525" cap="flat" cmpd="sng">
            <a:solidFill>
              <a:srgbClr val="E0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Terapéutica</a:t>
            </a:r>
            <a:endParaRPr sz="1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g2bb81b3e26d_0_565"/>
          <p:cNvSpPr/>
          <p:nvPr/>
        </p:nvSpPr>
        <p:spPr>
          <a:xfrm>
            <a:off x="8795363" y="3033900"/>
            <a:ext cx="2746500" cy="776100"/>
          </a:xfrm>
          <a:prstGeom prst="rect">
            <a:avLst/>
          </a:prstGeom>
          <a:noFill/>
          <a:ln w="9525" cap="flat" cmpd="sng">
            <a:solidFill>
              <a:srgbClr val="E0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RESPIRA2RELAX</a:t>
            </a:r>
            <a:endParaRPr sz="1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10;g2bb81b3e26d_0_402">
            <a:extLst>
              <a:ext uri="{FF2B5EF4-FFF2-40B4-BE49-F238E27FC236}">
                <a16:creationId xmlns:a16="http://schemas.microsoft.com/office/drawing/2014/main" id="{3118B8F3-3137-B6F8-98C2-1796A5A6F9BA}"/>
              </a:ext>
            </a:extLst>
          </p:cNvPr>
          <p:cNvSpPr/>
          <p:nvPr/>
        </p:nvSpPr>
        <p:spPr>
          <a:xfrm>
            <a:off x="4967654" y="-3926"/>
            <a:ext cx="7223045" cy="522671"/>
          </a:xfrm>
          <a:prstGeom prst="rect">
            <a:avLst/>
          </a:prstGeom>
          <a:solidFill>
            <a:srgbClr val="DDE0E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10.1.1. Introducción a la salud mental y su importancia en la vida cotidiana.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mbition abstract concept">
            <a:extLst>
              <a:ext uri="{FF2B5EF4-FFF2-40B4-BE49-F238E27FC236}">
                <a16:creationId xmlns:a16="http://schemas.microsoft.com/office/drawing/2014/main" id="{C4853486-9348-F7D0-287F-6791BA134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62" y="1079999"/>
            <a:ext cx="5517062" cy="534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EBF693-E720-DA1E-4E8B-147DE897A0FD}"/>
              </a:ext>
            </a:extLst>
          </p:cNvPr>
          <p:cNvSpPr txBox="1"/>
          <p:nvPr/>
        </p:nvSpPr>
        <p:spPr>
          <a:xfrm>
            <a:off x="5419175" y="6181455"/>
            <a:ext cx="60995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hlinkClick r:id="rId4"/>
              </a:rPr>
              <a:t>Diseñado por </a:t>
            </a:r>
            <a:r>
              <a:rPr lang="en-US" sz="1200" dirty="0" err="1">
                <a:hlinkClick r:id="rId4"/>
              </a:rPr>
              <a:t>Freepik</a:t>
            </a:r>
            <a:endParaRPr lang="el-GR" sz="1200" dirty="0"/>
          </a:p>
        </p:txBody>
      </p:sp>
      <p:sp>
        <p:nvSpPr>
          <p:cNvPr id="284" name="Google Shape;284;g2bb81b3e26d_0_583"/>
          <p:cNvSpPr txBox="1">
            <a:spLocks noGrp="1"/>
          </p:cNvSpPr>
          <p:nvPr>
            <p:ph type="title"/>
          </p:nvPr>
        </p:nvSpPr>
        <p:spPr>
          <a:xfrm>
            <a:off x="558000" y="1080000"/>
            <a:ext cx="11374200" cy="8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1E24"/>
              </a:buClr>
              <a:buSzPct val="100000"/>
              <a:buFont typeface="Calibri"/>
              <a:buNone/>
            </a:pPr>
            <a:r>
              <a:rPr lang="en-US" sz="2000" dirty="0">
                <a:solidFill>
                  <a:srgbClr val="C01E24"/>
                </a:solidFill>
              </a:rPr>
              <a:t>10.1.2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solidFill>
                  <a:srgbClr val="C01E24"/>
                </a:solidFill>
              </a:rPr>
              <a:t>Importancia de la gestión emocional</a:t>
            </a:r>
            <a:endParaRPr dirty="0">
              <a:solidFill>
                <a:srgbClr val="C01E24"/>
              </a:solidFill>
            </a:endParaRPr>
          </a:p>
        </p:txBody>
      </p:sp>
      <p:sp>
        <p:nvSpPr>
          <p:cNvPr id="285" name="Google Shape;285;g2bb81b3e26d_0_583"/>
          <p:cNvSpPr txBox="1">
            <a:spLocks noGrp="1"/>
          </p:cNvSpPr>
          <p:nvPr>
            <p:ph type="body" idx="1"/>
          </p:nvPr>
        </p:nvSpPr>
        <p:spPr>
          <a:xfrm>
            <a:off x="558000" y="2160000"/>
            <a:ext cx="5157900" cy="5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US" sz="2200">
                <a:solidFill>
                  <a:srgbClr val="203864"/>
                </a:solidFill>
              </a:rPr>
              <a:t>Objetivos</a:t>
            </a:r>
            <a:endParaRPr/>
          </a:p>
        </p:txBody>
      </p:sp>
      <p:sp>
        <p:nvSpPr>
          <p:cNvPr id="286" name="Google Shape;286;g2bb81b3e26d_0_583"/>
          <p:cNvSpPr txBox="1">
            <a:spLocks noGrp="1"/>
          </p:cNvSpPr>
          <p:nvPr>
            <p:ph type="body" idx="2"/>
          </p:nvPr>
        </p:nvSpPr>
        <p:spPr>
          <a:xfrm>
            <a:off x="673239" y="2849843"/>
            <a:ext cx="5866800" cy="34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228600" lvl="0" indent="-241300" algn="l" rtl="0">
              <a:spcBef>
                <a:spcPts val="1200"/>
              </a:spcBef>
              <a:spcAft>
                <a:spcPts val="0"/>
              </a:spcAft>
              <a:buSzPts val="2400"/>
              <a:buChar char="▪"/>
            </a:pPr>
            <a:r>
              <a:rPr lang="en-US" sz="2400" dirty="0"/>
              <a:t>Aprender qué son las emociones y su importancia</a:t>
            </a:r>
          </a:p>
          <a:p>
            <a:pPr marL="228600" lvl="0" indent="-241300" algn="l" rtl="0">
              <a:spcBef>
                <a:spcPts val="1200"/>
              </a:spcBef>
              <a:spcAft>
                <a:spcPts val="0"/>
              </a:spcAft>
              <a:buSzPts val="2400"/>
              <a:buChar char="▪"/>
            </a:pPr>
            <a:r>
              <a:rPr lang="en-US" sz="2400" dirty="0"/>
              <a:t>Aprende a detectar las emociones y a regularlas.</a:t>
            </a:r>
          </a:p>
          <a:p>
            <a:pPr marL="228600" lvl="0" indent="-241300" algn="l" rtl="0">
              <a:spcBef>
                <a:spcPts val="1200"/>
              </a:spcBef>
              <a:spcAft>
                <a:spcPts val="0"/>
              </a:spcAft>
              <a:buSzPts val="2400"/>
              <a:buChar char="▪"/>
            </a:pPr>
            <a:r>
              <a:rPr lang="en-US" sz="2400" dirty="0"/>
              <a:t>Aprende a controlar tu respiración en momentos de estrés.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A4C72C5-B495-C4BE-9649-92C1DE2B2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Contenido de la formación</a:t>
            </a:r>
            <a:endParaRPr lang="el-GR" dirty="0"/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C80F5A89-9CA6-F4D3-6334-726781C3EB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lvl="0" indent="-241300" algn="l" rtl="0">
              <a:spcBef>
                <a:spcPts val="1200"/>
              </a:spcBef>
              <a:spcAft>
                <a:spcPts val="0"/>
              </a:spcAft>
              <a:buSzPts val="2400"/>
              <a:buChar char="▪"/>
            </a:pPr>
            <a:r>
              <a:rPr lang="en-US" sz="2400" dirty="0"/>
              <a:t>¿Qué son las emociones? </a:t>
            </a:r>
          </a:p>
          <a:p>
            <a:pPr marL="228600" lvl="0" indent="-241300" algn="l" rtl="0">
              <a:spcBef>
                <a:spcPts val="1200"/>
              </a:spcBef>
              <a:spcAft>
                <a:spcPts val="0"/>
              </a:spcAft>
              <a:buSzPts val="2400"/>
              <a:buChar char="▪"/>
            </a:pPr>
            <a:r>
              <a:rPr lang="en-US" sz="2400" dirty="0"/>
              <a:t>Técnicas de regulación emocional </a:t>
            </a:r>
          </a:p>
          <a:p>
            <a:pPr marL="228600" lvl="0" indent="-241300" algn="l" rtl="0">
              <a:spcBef>
                <a:spcPts val="1200"/>
              </a:spcBef>
              <a:spcAft>
                <a:spcPts val="0"/>
              </a:spcAft>
              <a:buSzPts val="2400"/>
              <a:buChar char="▪"/>
            </a:pPr>
            <a:r>
              <a:rPr lang="en-US" sz="2400" dirty="0"/>
              <a:t>Actividades de control de la respiración</a:t>
            </a:r>
          </a:p>
          <a:p>
            <a:endParaRPr lang="el-GR" dirty="0"/>
          </a:p>
        </p:txBody>
      </p:sp>
      <p:sp>
        <p:nvSpPr>
          <p:cNvPr id="3" name="Google Shape;305;g2bb81b3e26d_0_613">
            <a:extLst>
              <a:ext uri="{FF2B5EF4-FFF2-40B4-BE49-F238E27FC236}">
                <a16:creationId xmlns:a16="http://schemas.microsoft.com/office/drawing/2014/main" id="{884747AD-FC04-853C-FE44-4A9BBEE91614}"/>
              </a:ext>
            </a:extLst>
          </p:cNvPr>
          <p:cNvSpPr/>
          <p:nvPr/>
        </p:nvSpPr>
        <p:spPr>
          <a:xfrm>
            <a:off x="7624293" y="-3925"/>
            <a:ext cx="4566357" cy="398700"/>
          </a:xfrm>
          <a:prstGeom prst="rect">
            <a:avLst/>
          </a:prstGeom>
          <a:solidFill>
            <a:srgbClr val="DDE0E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10.1.2. Importancia de la gestión emocional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365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2bb81b3e26d_0_613"/>
          <p:cNvSpPr txBox="1">
            <a:spLocks noGrp="1"/>
          </p:cNvSpPr>
          <p:nvPr>
            <p:ph type="title"/>
          </p:nvPr>
        </p:nvSpPr>
        <p:spPr>
          <a:xfrm>
            <a:off x="566099" y="842634"/>
            <a:ext cx="11059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¿Qué son las emociones?</a:t>
            </a:r>
            <a:endParaRPr/>
          </a:p>
        </p:txBody>
      </p:sp>
      <p:sp>
        <p:nvSpPr>
          <p:cNvPr id="306" name="Google Shape;306;g2bb81b3e26d_0_613"/>
          <p:cNvSpPr/>
          <p:nvPr/>
        </p:nvSpPr>
        <p:spPr>
          <a:xfrm>
            <a:off x="9752970" y="6394648"/>
            <a:ext cx="2411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xmlns:a14="http://schemas.microsoft.com/office/drawing/2010/main" xmlns:a16="http://schemas.microsoft.com/office/drawing/2014/main" xmlns="" val="tx"/>
                    </a:ext>
                  </a:extLst>
                </a:hlinkClick>
              </a:rPr>
              <a:t>Fuente| </a:t>
            </a:r>
            <a:r>
              <a:rPr lang="en-US" sz="1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xmlns:a14="http://schemas.microsoft.com/office/drawing/2010/main" xmlns:a16="http://schemas.microsoft.com/office/drawing/2014/main" xmlns="" val="tx"/>
                    </a:ext>
                  </a:extLst>
                </a:hlinkClick>
              </a:rPr>
              <a:t>Licencia </a:t>
            </a:r>
            <a:r>
              <a:rPr lang="en-US" sz="12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xmlns:a14="http://schemas.microsoft.com/office/drawing/2010/main" xmlns:a16="http://schemas.microsoft.com/office/drawing/2014/main" xmlns="" val="tx"/>
                    </a:ext>
                  </a:extLst>
                </a:hlinkClick>
              </a:rPr>
              <a:t>Pixabay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g2bb81b3e26d_0_613"/>
          <p:cNvSpPr txBox="1"/>
          <p:nvPr/>
        </p:nvSpPr>
        <p:spPr>
          <a:xfrm>
            <a:off x="566100" y="1447725"/>
            <a:ext cx="10711500" cy="2930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-342900" algn="just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C01E24"/>
              </a:buClr>
              <a:buSzPts val="2000"/>
              <a:buFont typeface="Noto Sans Symbols"/>
              <a:buChar char="▪"/>
            </a:pP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Las emociones son reacciones mentales conscientes (como la ira o el miedo) que se experimentan subjetivamente como sentimientos fuertes dirigidos normalmente hacia un objeto específico y que suelen ir acompañados de cambios fisiológicos y de comportamiento en el cuerpo. (Asociación Americana de Psicología)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just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C01E24"/>
              </a:buClr>
              <a:buSzPts val="2000"/>
              <a:buFont typeface="Noto Sans Symbols"/>
              <a:buChar char="▪"/>
            </a:pP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 aspecto importante es la inteligencia emocional, es decir, la capacidad de las personas para "percibir, comprender, regular y controlar de forma adaptativa sus propias emociones y las de los demás" (</a:t>
            </a:r>
            <a:r>
              <a:rPr lang="en-US" sz="2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Schutte </a:t>
            </a: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 al., 2002).</a:t>
            </a:r>
            <a:endParaRPr sz="2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g2bb81b3e26d_0_613"/>
          <p:cNvSpPr txBox="1"/>
          <p:nvPr/>
        </p:nvSpPr>
        <p:spPr>
          <a:xfrm>
            <a:off x="566099" y="4492000"/>
            <a:ext cx="7875900" cy="1557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-342900" algn="just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C01E24"/>
              </a:buClr>
              <a:buSzPts val="2000"/>
              <a:buFont typeface="Noto Sans Symbols"/>
              <a:buChar char="▪"/>
            </a:pP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Las personas con una inteligencia emocional elevada también tienen un mayor bienestar emocional y son capaces de ver las situaciones desde una mejor perspectiva (</a:t>
            </a:r>
            <a:r>
              <a:rPr lang="en-US" sz="2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Schutte </a:t>
            </a: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 al., 2002).</a:t>
            </a:r>
            <a:endParaRPr sz="2200" dirty="0"/>
          </a:p>
        </p:txBody>
      </p:sp>
      <p:pic>
        <p:nvPicPr>
          <p:cNvPr id="2050" name="Picture 2" descr="Free mood moody emotion vector">
            <a:extLst>
              <a:ext uri="{FF2B5EF4-FFF2-40B4-BE49-F238E27FC236}">
                <a16:creationId xmlns:a16="http://schemas.microsoft.com/office/drawing/2014/main" id="{7C125E19-2EB2-F6C7-98A7-7086C4339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9881" y="3802046"/>
            <a:ext cx="2357719" cy="236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305;g2bb81b3e26d_0_613">
            <a:extLst>
              <a:ext uri="{FF2B5EF4-FFF2-40B4-BE49-F238E27FC236}">
                <a16:creationId xmlns:a16="http://schemas.microsoft.com/office/drawing/2014/main" id="{A90CA5E5-72C7-4597-0835-C31AC331AEF2}"/>
              </a:ext>
            </a:extLst>
          </p:cNvPr>
          <p:cNvSpPr/>
          <p:nvPr/>
        </p:nvSpPr>
        <p:spPr>
          <a:xfrm>
            <a:off x="7624293" y="-3925"/>
            <a:ext cx="4566357" cy="398700"/>
          </a:xfrm>
          <a:prstGeom prst="rect">
            <a:avLst/>
          </a:prstGeom>
          <a:solidFill>
            <a:srgbClr val="DDE0E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10.1.2. Importancia de la gestión emocional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2bb81b3e26d_0_635"/>
          <p:cNvSpPr txBox="1">
            <a:spLocks noGrp="1"/>
          </p:cNvSpPr>
          <p:nvPr>
            <p:ph type="title"/>
          </p:nvPr>
        </p:nvSpPr>
        <p:spPr>
          <a:xfrm>
            <a:off x="566099" y="842634"/>
            <a:ext cx="11059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¿Qué son las emociones básicas?</a:t>
            </a:r>
            <a:endParaRPr/>
          </a:p>
        </p:txBody>
      </p:sp>
      <p:sp>
        <p:nvSpPr>
          <p:cNvPr id="323" name="Google Shape;323;g2bb81b3e26d_0_635"/>
          <p:cNvSpPr txBox="1">
            <a:spLocks noGrp="1"/>
          </p:cNvSpPr>
          <p:nvPr>
            <p:ph type="body" idx="4294967295"/>
          </p:nvPr>
        </p:nvSpPr>
        <p:spPr>
          <a:xfrm>
            <a:off x="593857" y="1661600"/>
            <a:ext cx="10950000" cy="40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000"/>
              <a:buFont typeface="Noto Sans Symbols"/>
              <a:buChar char="▪"/>
            </a:pPr>
            <a:r>
              <a:rPr lang="en-US" sz="2800"/>
              <a:t>Las emociones son universales y varios estudios coinciden en que existen seis emociones básicas (Keltner et al., 2019).</a:t>
            </a:r>
            <a:endParaRPr sz="2800"/>
          </a:p>
        </p:txBody>
      </p:sp>
      <p:pic>
        <p:nvPicPr>
          <p:cNvPr id="325" name="Google Shape;325;g2bb81b3e26d_0_635"/>
          <p:cNvPicPr preferRelativeResize="0"/>
          <p:nvPr/>
        </p:nvPicPr>
        <p:blipFill rotWithShape="1">
          <a:blip r:embed="rId3">
            <a:alphaModFix/>
          </a:blip>
          <a:srcRect t="6122" b="6419"/>
          <a:stretch/>
        </p:blipFill>
        <p:spPr>
          <a:xfrm rot="-5400000">
            <a:off x="4428680" y="1889100"/>
            <a:ext cx="2663679" cy="5512122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g2bb81b3e26d_0_635"/>
          <p:cNvSpPr txBox="1"/>
          <p:nvPr/>
        </p:nvSpPr>
        <p:spPr>
          <a:xfrm>
            <a:off x="1809184" y="5113227"/>
            <a:ext cx="15585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Felicidad</a:t>
            </a:r>
            <a:endParaRPr sz="20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g2bb81b3e26d_0_635"/>
          <p:cNvSpPr txBox="1"/>
          <p:nvPr/>
        </p:nvSpPr>
        <p:spPr>
          <a:xfrm>
            <a:off x="2433668" y="3824897"/>
            <a:ext cx="15585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Sorpresa</a:t>
            </a:r>
            <a:endParaRPr sz="20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g2bb81b3e26d_0_635"/>
          <p:cNvSpPr txBox="1"/>
          <p:nvPr/>
        </p:nvSpPr>
        <p:spPr>
          <a:xfrm>
            <a:off x="4584930" y="2819394"/>
            <a:ext cx="1446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Tristeza</a:t>
            </a:r>
            <a:endParaRPr sz="20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g2bb81b3e26d_0_635"/>
          <p:cNvSpPr txBox="1"/>
          <p:nvPr/>
        </p:nvSpPr>
        <p:spPr>
          <a:xfrm>
            <a:off x="6273397" y="3067020"/>
            <a:ext cx="1808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Ira</a:t>
            </a:r>
            <a:endParaRPr sz="20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g2bb81b3e26d_0_635"/>
          <p:cNvSpPr txBox="1"/>
          <p:nvPr/>
        </p:nvSpPr>
        <p:spPr>
          <a:xfrm>
            <a:off x="7812301" y="3714488"/>
            <a:ext cx="1668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Asco</a:t>
            </a:r>
            <a:endParaRPr sz="20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g2bb81b3e26d_0_635"/>
          <p:cNvSpPr txBox="1"/>
          <p:nvPr/>
        </p:nvSpPr>
        <p:spPr>
          <a:xfrm>
            <a:off x="8454833" y="4952306"/>
            <a:ext cx="2068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Miedo</a:t>
            </a:r>
            <a:endParaRPr sz="20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305;g2bb81b3e26d_0_613">
            <a:extLst>
              <a:ext uri="{FF2B5EF4-FFF2-40B4-BE49-F238E27FC236}">
                <a16:creationId xmlns:a16="http://schemas.microsoft.com/office/drawing/2014/main" id="{971DF8A6-F71F-F915-5B10-7210F5DA2936}"/>
              </a:ext>
            </a:extLst>
          </p:cNvPr>
          <p:cNvSpPr/>
          <p:nvPr/>
        </p:nvSpPr>
        <p:spPr>
          <a:xfrm>
            <a:off x="7624293" y="-3925"/>
            <a:ext cx="4566357" cy="398700"/>
          </a:xfrm>
          <a:prstGeom prst="rect">
            <a:avLst/>
          </a:prstGeom>
          <a:solidFill>
            <a:srgbClr val="DDE0E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10.1.2. Importancia de la gestión emocional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2bb81b3e26d_0_657"/>
          <p:cNvSpPr txBox="1">
            <a:spLocks noGrp="1"/>
          </p:cNvSpPr>
          <p:nvPr>
            <p:ph type="title"/>
          </p:nvPr>
        </p:nvSpPr>
        <p:spPr>
          <a:xfrm>
            <a:off x="566099" y="842634"/>
            <a:ext cx="11059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Técnicas de regulación emocional</a:t>
            </a:r>
            <a:endParaRPr sz="2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g2bb81b3e26d_0_657"/>
          <p:cNvSpPr txBox="1"/>
          <p:nvPr/>
        </p:nvSpPr>
        <p:spPr>
          <a:xfrm>
            <a:off x="566100" y="1558975"/>
            <a:ext cx="11059800" cy="2893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-3302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C01E24"/>
              </a:buClr>
              <a:buSzPts val="1800"/>
              <a:buFont typeface="Noto Sans Symbols"/>
              <a:buChar char="▪"/>
            </a:pPr>
            <a:r>
              <a:rPr lang="en-US" sz="2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Las estrategias de regulación emocional se centran en modificar la magnitud y el tipo de experiencias emocionales y su efecto sobre nosotros mismos </a:t>
            </a:r>
            <a:endParaRPr sz="2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302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C01E24"/>
              </a:buClr>
              <a:buSzPts val="1800"/>
              <a:buFont typeface="Noto Sans Symbols"/>
              <a:buChar char="▪"/>
            </a:pPr>
            <a:r>
              <a:rPr lang="en-US" sz="2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Cuando la persona tiene problemas de regulación de las emociones, puede derivar en trastornos mentales, siendo los más típicos la ansiedad y la depresión (</a:t>
            </a:r>
            <a:r>
              <a:rPr lang="en-US" sz="2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Aldao </a:t>
            </a:r>
            <a:r>
              <a:rPr lang="en-US" sz="2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 al., 2010).</a:t>
            </a:r>
            <a:endParaRPr sz="2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305;g2bb81b3e26d_0_613">
            <a:extLst>
              <a:ext uri="{FF2B5EF4-FFF2-40B4-BE49-F238E27FC236}">
                <a16:creationId xmlns:a16="http://schemas.microsoft.com/office/drawing/2014/main" id="{DBB494B2-7E86-B3F5-E1B3-4E005B994128}"/>
              </a:ext>
            </a:extLst>
          </p:cNvPr>
          <p:cNvSpPr/>
          <p:nvPr/>
        </p:nvSpPr>
        <p:spPr>
          <a:xfrm>
            <a:off x="7624293" y="-3925"/>
            <a:ext cx="4566357" cy="398700"/>
          </a:xfrm>
          <a:prstGeom prst="rect">
            <a:avLst/>
          </a:prstGeom>
          <a:solidFill>
            <a:srgbClr val="DDE0E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10.1.2. Importancia de la gestión emocional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2bb81b3e26d_0_699"/>
          <p:cNvSpPr txBox="1">
            <a:spLocks noGrp="1"/>
          </p:cNvSpPr>
          <p:nvPr>
            <p:ph type="title"/>
          </p:nvPr>
        </p:nvSpPr>
        <p:spPr>
          <a:xfrm>
            <a:off x="566099" y="842634"/>
            <a:ext cx="11059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Tipos de regulación emocional</a:t>
            </a:r>
            <a:endParaRPr sz="2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g2bb81b3e26d_0_699"/>
          <p:cNvSpPr/>
          <p:nvPr/>
        </p:nvSpPr>
        <p:spPr>
          <a:xfrm>
            <a:off x="850657" y="2088474"/>
            <a:ext cx="4570500" cy="4231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D719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g2bb81b3e26d_0_699"/>
          <p:cNvSpPr/>
          <p:nvPr/>
        </p:nvSpPr>
        <p:spPr>
          <a:xfrm>
            <a:off x="1478274" y="1753981"/>
            <a:ext cx="2846700" cy="613500"/>
          </a:xfrm>
          <a:prstGeom prst="roundRect">
            <a:avLst>
              <a:gd name="adj" fmla="val 16667"/>
            </a:avLst>
          </a:prstGeom>
          <a:solidFill>
            <a:srgbClr val="EA9999"/>
          </a:solidFill>
          <a:ln w="9525" cap="flat" cmpd="sng">
            <a:solidFill>
              <a:srgbClr val="D719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REEVALUACIÓN</a:t>
            </a:r>
            <a:endParaRPr sz="2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g2bb81b3e26d_0_699"/>
          <p:cNvSpPr/>
          <p:nvPr/>
        </p:nvSpPr>
        <p:spPr>
          <a:xfrm>
            <a:off x="6767374" y="2088474"/>
            <a:ext cx="4942500" cy="3954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D719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g2bb81b3e26d_0_699"/>
          <p:cNvSpPr/>
          <p:nvPr/>
        </p:nvSpPr>
        <p:spPr>
          <a:xfrm>
            <a:off x="7413661" y="1753981"/>
            <a:ext cx="2846700" cy="613500"/>
          </a:xfrm>
          <a:prstGeom prst="roundRect">
            <a:avLst>
              <a:gd name="adj" fmla="val 16667"/>
            </a:avLst>
          </a:prstGeom>
          <a:solidFill>
            <a:srgbClr val="EA9999"/>
          </a:solidFill>
          <a:ln w="9525" cap="flat" cmpd="sng">
            <a:solidFill>
              <a:srgbClr val="D719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RESOLUCIÓN DE PROBLEMAS</a:t>
            </a:r>
            <a:endParaRPr sz="2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g2bb81b3e26d_0_699"/>
          <p:cNvSpPr txBox="1"/>
          <p:nvPr/>
        </p:nvSpPr>
        <p:spPr>
          <a:xfrm>
            <a:off x="1099325" y="2411124"/>
            <a:ext cx="4073100" cy="39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Consiste en intentar generar nuevas interpretaciones de la situación de forma positiva cuando se experimentan situaciones estresantes. </a:t>
            </a:r>
            <a:endParaRPr dirty="0"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Esto se traduce en una serie de respuestas positivas, tanto emocionales como físicas, ante situaciones que provocan una serie de emociones estresantes o negativas (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Aldao 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 al., 2010).</a:t>
            </a: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g2bb81b3e26d_0_699"/>
          <p:cNvSpPr txBox="1"/>
          <p:nvPr/>
        </p:nvSpPr>
        <p:spPr>
          <a:xfrm>
            <a:off x="7068443" y="2830642"/>
            <a:ext cx="4340400" cy="18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persona tiene que ser capaz de pensar a través de una situación estresante, y proponer conscientemente nuevas acciones encaminadas a resolver ese problema (Aldao et al., 2010).</a:t>
            </a:r>
            <a:endParaRPr sz="2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305;g2bb81b3e26d_0_613">
            <a:extLst>
              <a:ext uri="{FF2B5EF4-FFF2-40B4-BE49-F238E27FC236}">
                <a16:creationId xmlns:a16="http://schemas.microsoft.com/office/drawing/2014/main" id="{59D3871E-2639-24F4-7526-8A3C1C380045}"/>
              </a:ext>
            </a:extLst>
          </p:cNvPr>
          <p:cNvSpPr/>
          <p:nvPr/>
        </p:nvSpPr>
        <p:spPr>
          <a:xfrm>
            <a:off x="7624293" y="-3925"/>
            <a:ext cx="4566357" cy="398700"/>
          </a:xfrm>
          <a:prstGeom prst="rect">
            <a:avLst/>
          </a:prstGeom>
          <a:solidFill>
            <a:srgbClr val="DDE0E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10.1.2. Importancia de la gestión emocional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8" t="10429" r="11025" b="10768"/>
          <a:stretch/>
        </p:blipFill>
        <p:spPr>
          <a:xfrm>
            <a:off x="7889631" y="1622399"/>
            <a:ext cx="4302369" cy="4368704"/>
          </a:xfrm>
          <a:prstGeom prst="rect">
            <a:avLst/>
          </a:prstGeom>
        </p:spPr>
      </p:pic>
      <p:pic>
        <p:nvPicPr>
          <p:cNvPr id="11" name="Εικόνα 10" descr="Εικόνα που περιέχει κείμενο, γραμματοσειρά, λογότυπο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300ED21F-BA4A-76D4-938D-43CD49C537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7" b="17286"/>
          <a:stretch/>
        </p:blipFill>
        <p:spPr>
          <a:xfrm>
            <a:off x="1488562" y="374456"/>
            <a:ext cx="6563496" cy="1723975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7C86EE4D-CAC2-9380-C65D-7DA71C9CBC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" y="5991103"/>
            <a:ext cx="12191695" cy="869554"/>
          </a:xfrm>
          <a:prstGeom prst="rect">
            <a:avLst/>
          </a:prstGeom>
        </p:spPr>
      </p:pic>
      <p:pic>
        <p:nvPicPr>
          <p:cNvPr id="17" name="Εικόνα 16">
            <a:extLst>
              <a:ext uri="{FF2B5EF4-FFF2-40B4-BE49-F238E27FC236}">
                <a16:creationId xmlns:a16="http://schemas.microsoft.com/office/drawing/2014/main" id="{776D3A79-A4EA-011B-EE3F-2B5EC1352C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9835"/>
          <a:stretch/>
        </p:blipFill>
        <p:spPr>
          <a:xfrm rot="10800000">
            <a:off x="-8250" y="-4107"/>
            <a:ext cx="12191695" cy="349261"/>
          </a:xfrm>
          <a:prstGeom prst="rect">
            <a:avLst/>
          </a:prstGeom>
        </p:spPr>
      </p:pic>
      <p:pic>
        <p:nvPicPr>
          <p:cNvPr id="18" name="Εικόνα 17" descr="Εικόνα που περιέχει clipart, σύμβολο, καρτούν, λογότυπο&#10;&#10;Περιγραφή που δημιουργήθηκε αυτόματα">
            <a:extLst>
              <a:ext uri="{FF2B5EF4-FFF2-40B4-BE49-F238E27FC236}">
                <a16:creationId xmlns:a16="http://schemas.microsoft.com/office/drawing/2014/main" id="{29A217B1-02FB-0D22-229B-F635B22A40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84" y="803957"/>
            <a:ext cx="860604" cy="1540240"/>
          </a:xfrm>
          <a:prstGeom prst="rect">
            <a:avLst/>
          </a:prstGeom>
        </p:spPr>
      </p:pic>
      <p:sp>
        <p:nvSpPr>
          <p:cNvPr id="8" name="Google Shape;120;p1"/>
          <p:cNvSpPr txBox="1"/>
          <p:nvPr/>
        </p:nvSpPr>
        <p:spPr>
          <a:xfrm>
            <a:off x="296684" y="2984210"/>
            <a:ext cx="7755374" cy="3121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7200" dirty="0" smtClean="0">
                <a:solidFill>
                  <a:srgbClr val="C00000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10</a:t>
            </a:r>
            <a:r>
              <a:rPr lang="en-US" sz="3400" b="1" dirty="0">
                <a:solidFill>
                  <a:schemeClr val="dk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/>
            </a:r>
            <a:br>
              <a:rPr lang="en-US" sz="3400" b="1" dirty="0">
                <a:solidFill>
                  <a:schemeClr val="dk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</a:br>
            <a:r>
              <a:rPr lang="es-ES" sz="4000" dirty="0"/>
              <a:t>Aplicaciones sanitarias para la salud </a:t>
            </a:r>
            <a:r>
              <a:rPr lang="es-ES" sz="4000" dirty="0" smtClean="0"/>
              <a:t>mental</a:t>
            </a:r>
            <a:endParaRPr lang="en-US" sz="4000"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i="0" u="none" strike="noStrike" cap="none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149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2bb81b3e26d_0_603"/>
          <p:cNvSpPr txBox="1">
            <a:spLocks noGrp="1"/>
          </p:cNvSpPr>
          <p:nvPr>
            <p:ph type="title"/>
          </p:nvPr>
        </p:nvSpPr>
        <p:spPr>
          <a:xfrm>
            <a:off x="259750" y="1502181"/>
            <a:ext cx="11374200" cy="8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1E24"/>
              </a:buClr>
              <a:buSzPts val="2000"/>
              <a:buFont typeface="Calibri"/>
              <a:buNone/>
            </a:pPr>
            <a:r>
              <a:rPr lang="en-US" dirty="0"/>
              <a:t/>
            </a:r>
            <a:br>
              <a:rPr lang="en-US" dirty="0"/>
            </a:br>
            <a:r>
              <a:rPr lang="en-US" sz="3300" dirty="0">
                <a:solidFill>
                  <a:srgbClr val="C01E24"/>
                </a:solidFill>
              </a:rPr>
              <a:t>EJERCICIO DE IDENTIFICACIÓN DE EMOCIONES</a:t>
            </a:r>
            <a:endParaRPr sz="3300" dirty="0">
              <a:solidFill>
                <a:srgbClr val="C01E24"/>
              </a:solidFill>
            </a:endParaRPr>
          </a:p>
        </p:txBody>
      </p:sp>
      <p:sp>
        <p:nvSpPr>
          <p:cNvPr id="297" name="Google Shape;297;g2bb81b3e26d_0_603"/>
          <p:cNvSpPr/>
          <p:nvPr/>
        </p:nvSpPr>
        <p:spPr>
          <a:xfrm>
            <a:off x="9780282" y="6042956"/>
            <a:ext cx="2411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xmlns:p14="http://schemas.microsoft.com/office/powerpoint/2010/main" xmlns:a14="http://schemas.microsoft.com/office/drawing/2010/main" xmlns:a16="http://schemas.microsoft.com/office/drawing/2014/main" xmlns="" val="tx"/>
                    </a:ext>
                  </a:extLst>
                </a:hlinkClick>
              </a:rPr>
              <a:t>Fuente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lang="en-US" sz="1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xmlns:p14="http://schemas.microsoft.com/office/powerpoint/2010/main" xmlns:a14="http://schemas.microsoft.com/office/drawing/2010/main" xmlns:a16="http://schemas.microsoft.com/office/drawing/2014/main" xmlns="" val="tx"/>
                    </a:ext>
                  </a:extLst>
                </a:hlinkClick>
              </a:rPr>
              <a:t>Licencia </a:t>
            </a:r>
            <a:r>
              <a:rPr lang="en-US" sz="12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xmlns:p14="http://schemas.microsoft.com/office/powerpoint/2010/main" xmlns:a14="http://schemas.microsoft.com/office/drawing/2010/main" xmlns:a16="http://schemas.microsoft.com/office/drawing/2014/main" xmlns="" val="tx"/>
                    </a:ext>
                  </a:extLst>
                </a:hlinkClick>
              </a:rPr>
              <a:t>Pixabay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74" name="Picture 2" descr="Free mood moody emotion vector">
            <a:extLst>
              <a:ext uri="{FF2B5EF4-FFF2-40B4-BE49-F238E27FC236}">
                <a16:creationId xmlns:a16="http://schemas.microsoft.com/office/drawing/2014/main" id="{17EE4CCC-AAD1-B459-31FA-CEED35C465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83"/>
          <a:stretch/>
        </p:blipFill>
        <p:spPr bwMode="auto">
          <a:xfrm>
            <a:off x="3641749" y="2604978"/>
            <a:ext cx="4908502" cy="3968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0881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2bb81b3e26d_0_717"/>
          <p:cNvSpPr txBox="1">
            <a:spLocks noGrp="1"/>
          </p:cNvSpPr>
          <p:nvPr>
            <p:ph type="title"/>
          </p:nvPr>
        </p:nvSpPr>
        <p:spPr>
          <a:xfrm>
            <a:off x="566099" y="842634"/>
            <a:ext cx="11059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Ejercicio de identificación de emociones: describir una emoción</a:t>
            </a:r>
            <a:endParaRPr sz="2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g2bb81b3e26d_0_717"/>
          <p:cNvSpPr txBox="1">
            <a:spLocks noGrp="1"/>
          </p:cNvSpPr>
          <p:nvPr>
            <p:ph type="body" idx="4294967295"/>
          </p:nvPr>
        </p:nvSpPr>
        <p:spPr>
          <a:xfrm>
            <a:off x="593849" y="1577456"/>
            <a:ext cx="10950000" cy="40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162"/>
              <a:buNone/>
            </a:pPr>
            <a:r>
              <a:rPr lang="en-US" sz="2800" dirty="0"/>
              <a:t>Piensa en una de las emociones que has tenido en los últimos días o semanas e intenta describirla escribiéndola en un papel. Sigue el esquema que se muestra a continuación.</a:t>
            </a:r>
            <a:endParaRPr dirty="0"/>
          </a:p>
          <a:p>
            <a:pPr marL="914400" lvl="1" indent="-467497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162"/>
              <a:buFont typeface="Noto Sans Symbols"/>
              <a:buChar char="⮚"/>
            </a:pPr>
            <a:r>
              <a:rPr lang="en-US" sz="2800" b="1" dirty="0"/>
              <a:t>Sensaciones</a:t>
            </a:r>
            <a:r>
              <a:rPr lang="en-US" sz="2800" dirty="0"/>
              <a:t>: por ejemplo, sentí opresión en el pecho.</a:t>
            </a:r>
            <a:endParaRPr dirty="0"/>
          </a:p>
          <a:p>
            <a:pPr marL="914400" lvl="1" indent="-467497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162"/>
              <a:buFont typeface="Noto Sans Symbols"/>
              <a:buChar char="⮚"/>
            </a:pPr>
            <a:r>
              <a:rPr lang="en-US" sz="2800" b="1" dirty="0"/>
              <a:t>Pensamientos</a:t>
            </a:r>
            <a:r>
              <a:rPr lang="en-US" sz="2800" dirty="0"/>
              <a:t>: por ejemplo, creo que me es imposible hacer esto.</a:t>
            </a:r>
            <a:endParaRPr dirty="0"/>
          </a:p>
          <a:p>
            <a:pPr marL="914400" lvl="1" indent="-467497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162"/>
              <a:buFont typeface="Noto Sans Symbols"/>
              <a:buChar char="⮚"/>
            </a:pPr>
            <a:r>
              <a:rPr lang="en-US" sz="2800" b="1" dirty="0"/>
              <a:t>Expresiones</a:t>
            </a:r>
            <a:r>
              <a:rPr lang="en-US" sz="2800" dirty="0"/>
              <a:t>: por ejemplo, tengo los hombros tensos.</a:t>
            </a:r>
            <a:endParaRPr dirty="0"/>
          </a:p>
          <a:p>
            <a:pPr marL="914400" lvl="1" indent="-467497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162"/>
              <a:buFont typeface="Noto Sans Symbols"/>
              <a:buChar char="⮚"/>
            </a:pPr>
            <a:r>
              <a:rPr lang="en-US" sz="2800" b="1" dirty="0"/>
              <a:t>Emoción: por ejemplo, </a:t>
            </a:r>
            <a:r>
              <a:rPr lang="en-US" sz="2800" dirty="0"/>
              <a:t>me siento ansioso.</a:t>
            </a:r>
            <a:endParaRPr sz="2800" dirty="0"/>
          </a:p>
        </p:txBody>
      </p:sp>
      <p:sp>
        <p:nvSpPr>
          <p:cNvPr id="2" name="Google Shape;305;g2bb81b3e26d_0_613">
            <a:extLst>
              <a:ext uri="{FF2B5EF4-FFF2-40B4-BE49-F238E27FC236}">
                <a16:creationId xmlns:a16="http://schemas.microsoft.com/office/drawing/2014/main" id="{1AD4E913-0C77-AB12-00C3-A774A40A5581}"/>
              </a:ext>
            </a:extLst>
          </p:cNvPr>
          <p:cNvSpPr/>
          <p:nvPr/>
        </p:nvSpPr>
        <p:spPr>
          <a:xfrm>
            <a:off x="7624293" y="-3925"/>
            <a:ext cx="4566357" cy="398700"/>
          </a:xfrm>
          <a:prstGeom prst="rect">
            <a:avLst/>
          </a:prstGeom>
          <a:solidFill>
            <a:srgbClr val="DDE0E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10.1.2. Importancia de la gestión emocional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2bb81b3e26d_0_735"/>
          <p:cNvSpPr txBox="1">
            <a:spLocks noGrp="1"/>
          </p:cNvSpPr>
          <p:nvPr>
            <p:ph type="title"/>
          </p:nvPr>
        </p:nvSpPr>
        <p:spPr>
          <a:xfrm>
            <a:off x="566099" y="842634"/>
            <a:ext cx="11059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Ejercicio de identificación de emociones: describir una emoción</a:t>
            </a:r>
            <a:endParaRPr sz="2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g2bb81b3e26d_0_735"/>
          <p:cNvSpPr txBox="1">
            <a:spLocks noGrp="1"/>
          </p:cNvSpPr>
          <p:nvPr>
            <p:ph type="body" idx="4294967295"/>
          </p:nvPr>
        </p:nvSpPr>
        <p:spPr>
          <a:xfrm>
            <a:off x="742082" y="1637023"/>
            <a:ext cx="10950000" cy="40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0" lvl="0" indent="0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ct val="77220"/>
              <a:buNone/>
            </a:pPr>
            <a:r>
              <a:rPr lang="en-US" sz="2800" dirty="0"/>
              <a:t>A veces pensamos que no hacer nada ante una emoción que sentimos, evitarla o ignorarla, hará que desaparezca, pero a menudo no es así. Afrontar lo que desencadena una emoción puede ayudarnos a controlar sus efectos y a ser capaces de reevaluar la situación o pensar en una solución al problema que está causando la emoción. </a:t>
            </a:r>
            <a:endParaRPr dirty="0"/>
          </a:p>
          <a:p>
            <a:pPr marL="0" lvl="0" indent="0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ct val="77220"/>
              <a:buNone/>
            </a:pPr>
            <a:r>
              <a:rPr lang="en-US" sz="2800" dirty="0"/>
              <a:t>Por ejemplo, si siento ansiedad ante una tarea y noto presión en el pecho y tensión en el cuerpo, tomo conciencia de ello y me tomo unos minutos para pensar en cómo afrontar la tarea con menos ansiedad. Intento respirar durante unos minutos, relajar el cuerpo y pensar en una forma más positiva de afrontar la tarea.</a:t>
            </a:r>
            <a:endParaRPr sz="2800" dirty="0"/>
          </a:p>
        </p:txBody>
      </p:sp>
      <p:sp>
        <p:nvSpPr>
          <p:cNvPr id="2" name="Google Shape;305;g2bb81b3e26d_0_613">
            <a:extLst>
              <a:ext uri="{FF2B5EF4-FFF2-40B4-BE49-F238E27FC236}">
                <a16:creationId xmlns:a16="http://schemas.microsoft.com/office/drawing/2014/main" id="{3FE1A709-3429-BAF4-6721-D3FB765FC1FB}"/>
              </a:ext>
            </a:extLst>
          </p:cNvPr>
          <p:cNvSpPr/>
          <p:nvPr/>
        </p:nvSpPr>
        <p:spPr>
          <a:xfrm>
            <a:off x="7624293" y="-3925"/>
            <a:ext cx="4566357" cy="398700"/>
          </a:xfrm>
          <a:prstGeom prst="rect">
            <a:avLst/>
          </a:prstGeom>
          <a:solidFill>
            <a:srgbClr val="DDE0E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10.1.2. Importancia de la gestión emocional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2bb81b3e26d_0_758"/>
          <p:cNvSpPr txBox="1">
            <a:spLocks noGrp="1"/>
          </p:cNvSpPr>
          <p:nvPr>
            <p:ph type="title"/>
          </p:nvPr>
        </p:nvSpPr>
        <p:spPr>
          <a:xfrm>
            <a:off x="566099" y="842634"/>
            <a:ext cx="11059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Técnicas de control de la respiración: Respiración diafragmática</a:t>
            </a:r>
            <a:endParaRPr sz="2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g2bb81b3e26d_0_758"/>
          <p:cNvSpPr txBox="1">
            <a:spLocks noGrp="1"/>
          </p:cNvSpPr>
          <p:nvPr>
            <p:ph type="body" idx="4294967295"/>
          </p:nvPr>
        </p:nvSpPr>
        <p:spPr>
          <a:xfrm>
            <a:off x="318361" y="1560823"/>
            <a:ext cx="10950000" cy="40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just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2200"/>
              <a:buFont typeface="Noto Sans Symbols"/>
              <a:buChar char="▪"/>
            </a:pPr>
            <a:r>
              <a:rPr lang="en-US" sz="2400" dirty="0"/>
              <a:t>Una buena técnica para controlar la respiración es la respiración diafragmática o profunda.</a:t>
            </a:r>
            <a:endParaRPr dirty="0"/>
          </a:p>
          <a:p>
            <a:pPr marL="342900" lvl="0" indent="-342900" algn="just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2200"/>
              <a:buFont typeface="Noto Sans Symbols"/>
              <a:buChar char="▪"/>
            </a:pPr>
            <a:r>
              <a:rPr lang="en-US" sz="2400" dirty="0"/>
              <a:t>Es una técnica que ayuda a controlar las emociones. Tiene la ventaja de ser una de las técnicas más fáciles y rápidas de aprender. Puede utilizarse durante una situación estresante (</a:t>
            </a:r>
            <a:r>
              <a:rPr lang="en-US" sz="2400" dirty="0" err="1"/>
              <a:t>Consolo </a:t>
            </a:r>
            <a:r>
              <a:rPr lang="en-US" sz="2400" dirty="0"/>
              <a:t>et al., 2008).</a:t>
            </a:r>
            <a:endParaRPr sz="2400" dirty="0"/>
          </a:p>
          <a:p>
            <a:pPr marL="0" lvl="0" indent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</a:pPr>
            <a:endParaRPr sz="2000" dirty="0"/>
          </a:p>
        </p:txBody>
      </p:sp>
      <p:sp>
        <p:nvSpPr>
          <p:cNvPr id="397" name="Google Shape;397;g2bb81b3e26d_0_758"/>
          <p:cNvSpPr/>
          <p:nvPr/>
        </p:nvSpPr>
        <p:spPr>
          <a:xfrm>
            <a:off x="4025649" y="4946323"/>
            <a:ext cx="6521400" cy="1245600"/>
          </a:xfrm>
          <a:prstGeom prst="rect">
            <a:avLst/>
          </a:prstGeom>
          <a:gradFill>
            <a:gsLst>
              <a:gs pos="0">
                <a:srgbClr val="FEB5B5"/>
              </a:gs>
              <a:gs pos="50000">
                <a:srgbClr val="FED0D0"/>
              </a:gs>
              <a:gs pos="100000">
                <a:srgbClr val="FEE7E7"/>
              </a:gs>
            </a:gsLst>
            <a:lin ang="16200038" scaled="0"/>
          </a:gradFill>
          <a:ln w="952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VIDEO DEMO:</a:t>
            </a:r>
            <a:endParaRPr dirty="0"/>
          </a:p>
          <a:p>
            <a:pPr lvl="0" algn="just"/>
            <a:r>
              <a:rPr lang="es-ES" sz="2000" b="1" dirty="0">
                <a:latin typeface="Calibri"/>
                <a:ea typeface="Calibri"/>
                <a:cs typeface="Calibri"/>
                <a:sym typeface="Calibri"/>
                <a:hlinkClick r:id="rId3"/>
              </a:rPr>
              <a:t>https://</a:t>
            </a:r>
            <a:r>
              <a:rPr lang="es-ES" sz="2000" b="1" dirty="0" smtClean="0">
                <a:latin typeface="Calibri"/>
                <a:ea typeface="Calibri"/>
                <a:cs typeface="Calibri"/>
                <a:sym typeface="Calibri"/>
                <a:hlinkClick r:id="rId3"/>
              </a:rPr>
              <a:t>www.youtube.com/watch?v=2orNd9UZpFo</a:t>
            </a:r>
            <a:endParaRPr lang="es-ES" sz="2000" b="1" dirty="0" smtClean="0">
              <a:latin typeface="Calibri"/>
              <a:ea typeface="Calibri"/>
              <a:cs typeface="Calibri"/>
              <a:sym typeface="Calibri"/>
            </a:endParaRPr>
          </a:p>
          <a:p>
            <a:pPr lvl="0" algn="just"/>
            <a:endParaRPr sz="20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305;g2bb81b3e26d_0_613">
            <a:extLst>
              <a:ext uri="{FF2B5EF4-FFF2-40B4-BE49-F238E27FC236}">
                <a16:creationId xmlns:a16="http://schemas.microsoft.com/office/drawing/2014/main" id="{BCCC3220-ADEB-ADFE-93F2-8C9E59F61F9A}"/>
              </a:ext>
            </a:extLst>
          </p:cNvPr>
          <p:cNvSpPr/>
          <p:nvPr/>
        </p:nvSpPr>
        <p:spPr>
          <a:xfrm>
            <a:off x="7624293" y="-3925"/>
            <a:ext cx="4566357" cy="398700"/>
          </a:xfrm>
          <a:prstGeom prst="rect">
            <a:avLst/>
          </a:prstGeom>
          <a:solidFill>
            <a:srgbClr val="DDE0E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10.1.2. Importancia de la gestión emocional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mbition abstract concept">
            <a:extLst>
              <a:ext uri="{FF2B5EF4-FFF2-40B4-BE49-F238E27FC236}">
                <a16:creationId xmlns:a16="http://schemas.microsoft.com/office/drawing/2014/main" id="{03433034-EAF8-B008-1F75-59ED27710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62" y="1079999"/>
            <a:ext cx="5517062" cy="534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0C4D37-5645-4891-B9EB-368E2BAD26FC}"/>
              </a:ext>
            </a:extLst>
          </p:cNvPr>
          <p:cNvSpPr txBox="1"/>
          <p:nvPr/>
        </p:nvSpPr>
        <p:spPr>
          <a:xfrm>
            <a:off x="5419175" y="6181455"/>
            <a:ext cx="60995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hlinkClick r:id="rId4"/>
              </a:rPr>
              <a:t>Diseñado por </a:t>
            </a:r>
            <a:r>
              <a:rPr lang="en-US" sz="1200" dirty="0" err="1">
                <a:hlinkClick r:id="rId4"/>
              </a:rPr>
              <a:t>Freepik</a:t>
            </a:r>
            <a:endParaRPr lang="el-GR" sz="1200" dirty="0"/>
          </a:p>
        </p:txBody>
      </p:sp>
      <p:sp>
        <p:nvSpPr>
          <p:cNvPr id="403" name="Google Shape;403;g2bb81b3e26d_0_772"/>
          <p:cNvSpPr txBox="1">
            <a:spLocks noGrp="1"/>
          </p:cNvSpPr>
          <p:nvPr>
            <p:ph type="title"/>
          </p:nvPr>
        </p:nvSpPr>
        <p:spPr>
          <a:xfrm>
            <a:off x="558000" y="1080000"/>
            <a:ext cx="11374200" cy="8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1E24"/>
              </a:buClr>
              <a:buSzPct val="100000"/>
              <a:buFont typeface="Calibri"/>
              <a:buNone/>
            </a:pPr>
            <a:r>
              <a:rPr lang="en-US" sz="2000" dirty="0">
                <a:solidFill>
                  <a:srgbClr val="C01E24"/>
                </a:solidFill>
              </a:rPr>
              <a:t>10.1.3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solidFill>
                  <a:srgbClr val="C01E24"/>
                </a:solidFill>
              </a:rPr>
              <a:t>Tipos y uso de aplicaciones de salud mental</a:t>
            </a:r>
            <a:endParaRPr dirty="0">
              <a:solidFill>
                <a:srgbClr val="C01E24"/>
              </a:solidFill>
            </a:endParaRPr>
          </a:p>
        </p:txBody>
      </p:sp>
      <p:sp>
        <p:nvSpPr>
          <p:cNvPr id="404" name="Google Shape;404;g2bb81b3e26d_0_772"/>
          <p:cNvSpPr txBox="1">
            <a:spLocks noGrp="1"/>
          </p:cNvSpPr>
          <p:nvPr>
            <p:ph type="body" idx="1"/>
          </p:nvPr>
        </p:nvSpPr>
        <p:spPr>
          <a:xfrm>
            <a:off x="558000" y="2160000"/>
            <a:ext cx="5157900" cy="5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US" sz="2200">
                <a:solidFill>
                  <a:srgbClr val="203864"/>
                </a:solidFill>
              </a:rPr>
              <a:t>Objetivos</a:t>
            </a:r>
            <a:endParaRPr/>
          </a:p>
        </p:txBody>
      </p:sp>
      <p:sp>
        <p:nvSpPr>
          <p:cNvPr id="405" name="Google Shape;405;g2bb81b3e26d_0_772"/>
          <p:cNvSpPr txBox="1">
            <a:spLocks noGrp="1"/>
          </p:cNvSpPr>
          <p:nvPr>
            <p:ph type="body" idx="2"/>
          </p:nvPr>
        </p:nvSpPr>
        <p:spPr>
          <a:xfrm>
            <a:off x="673239" y="2849843"/>
            <a:ext cx="5157900" cy="34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SzPts val="2200"/>
              <a:buChar char="▪"/>
            </a:pPr>
            <a:r>
              <a:rPr lang="en-US" sz="2400" dirty="0"/>
              <a:t>Ser capaz de diferenciar entre cada una de las aplicaciones de la salud mental.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SzPts val="2200"/>
              <a:buChar char="▪"/>
            </a:pPr>
            <a:r>
              <a:rPr lang="en-US" sz="2400" dirty="0"/>
              <a:t>Sepa cómo utilizarlos y haga un buen uso de ellos.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A4C72C5-B495-C4BE-9649-92C1DE2B2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Contenido de la formación</a:t>
            </a:r>
            <a:endParaRPr lang="el-GR" dirty="0"/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C80F5A89-9CA6-F4D3-6334-726781C3E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8000" y="2137006"/>
            <a:ext cx="11059800" cy="3941400"/>
          </a:xfrm>
        </p:spPr>
        <p:txBody>
          <a:bodyPr/>
          <a:lstStyle/>
          <a:p>
            <a:pPr marL="228600" lvl="0" indent="-241300" algn="l" rtl="0">
              <a:spcBef>
                <a:spcPts val="1200"/>
              </a:spcBef>
              <a:spcAft>
                <a:spcPts val="0"/>
              </a:spcAft>
              <a:buSzPts val="2400"/>
              <a:buChar char="▪"/>
            </a:pPr>
            <a:r>
              <a:rPr lang="en-US" sz="2400" dirty="0"/>
              <a:t>¿Qué son las aplicaciones de salud mental?</a:t>
            </a:r>
          </a:p>
          <a:p>
            <a:pPr marL="228600" lvl="0" indent="-241300" algn="l" rtl="0">
              <a:spcBef>
                <a:spcPts val="1200"/>
              </a:spcBef>
              <a:spcAft>
                <a:spcPts val="0"/>
              </a:spcAft>
              <a:buSzPts val="2400"/>
              <a:buChar char="▪"/>
            </a:pPr>
            <a:r>
              <a:rPr lang="en-US" sz="2400" dirty="0"/>
              <a:t>¿Cuáles son los objetivos de cada una de las aplicaciones?</a:t>
            </a:r>
          </a:p>
          <a:p>
            <a:pPr marL="228600" lvl="0" indent="-241300" algn="l" rtl="0">
              <a:spcBef>
                <a:spcPts val="1200"/>
              </a:spcBef>
              <a:spcAft>
                <a:spcPts val="0"/>
              </a:spcAft>
              <a:buSzPts val="2400"/>
              <a:buChar char="▪"/>
            </a:pPr>
            <a:r>
              <a:rPr lang="en-US" sz="2400" dirty="0"/>
              <a:t>¿Cómo se utilizan?</a:t>
            </a:r>
          </a:p>
          <a:p>
            <a:endParaRPr lang="el-GR" dirty="0"/>
          </a:p>
        </p:txBody>
      </p:sp>
      <p:sp>
        <p:nvSpPr>
          <p:cNvPr id="4" name="Google Shape;424;g2bb81b3e26d_0_795">
            <a:extLst>
              <a:ext uri="{FF2B5EF4-FFF2-40B4-BE49-F238E27FC236}">
                <a16:creationId xmlns:a16="http://schemas.microsoft.com/office/drawing/2014/main" id="{C7869967-3EAB-EFA1-02CC-18A0C518CD35}"/>
              </a:ext>
            </a:extLst>
          </p:cNvPr>
          <p:cNvSpPr/>
          <p:nvPr/>
        </p:nvSpPr>
        <p:spPr>
          <a:xfrm>
            <a:off x="7173532" y="-3925"/>
            <a:ext cx="5017343" cy="398700"/>
          </a:xfrm>
          <a:prstGeom prst="rect">
            <a:avLst/>
          </a:prstGeom>
          <a:solidFill>
            <a:srgbClr val="DDE0E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10.1.3. Tipos y uso de aplicaciones de salud mental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158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2bb81b3e26d_0_795"/>
          <p:cNvSpPr txBox="1">
            <a:spLocks noGrp="1"/>
          </p:cNvSpPr>
          <p:nvPr>
            <p:ph type="title"/>
          </p:nvPr>
        </p:nvSpPr>
        <p:spPr>
          <a:xfrm>
            <a:off x="566099" y="842634"/>
            <a:ext cx="11059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¿Qué son las aplicaciones de salud mental?</a:t>
            </a:r>
            <a:endParaRPr sz="2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g2bb81b3e26d_0_795"/>
          <p:cNvSpPr txBox="1">
            <a:spLocks noGrp="1"/>
          </p:cNvSpPr>
          <p:nvPr>
            <p:ph type="body" idx="4294967295"/>
          </p:nvPr>
        </p:nvSpPr>
        <p:spPr>
          <a:xfrm>
            <a:off x="288592" y="1876730"/>
            <a:ext cx="8471700" cy="40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342900" lvl="0" indent="-3429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Noto Sans Symbols"/>
              <a:buChar char="⮚"/>
            </a:pPr>
            <a:r>
              <a:rPr lang="en-US" sz="2400" dirty="0"/>
              <a:t>Las nuevas tecnologías y el correcto uso de sus apps son una gran oportunidad para mejorar la prestación de servicios de salud mental para ayudar a personas con diversos problemas (Hind y </a:t>
            </a:r>
            <a:r>
              <a:rPr lang="en-US" sz="2400" dirty="0" err="1"/>
              <a:t>Sibbald</a:t>
            </a:r>
            <a:r>
              <a:rPr lang="en-US" sz="2400" dirty="0"/>
              <a:t>, 2015). </a:t>
            </a:r>
            <a:endParaRPr dirty="0"/>
          </a:p>
          <a:p>
            <a:pPr marL="342900" lvl="0" indent="-3429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Noto Sans Symbols"/>
              <a:buChar char="⮚"/>
            </a:pPr>
            <a:r>
              <a:rPr lang="en-US" sz="2400" dirty="0"/>
              <a:t>El uso de aplicaciones está cambiando la forma en que muchas personas realizan sus actividades cotidianas, y varios estudios han demostrado que los teléfonos inteligentes y las aplicaciones son capaces de cambiar y mejorar la salud mental de los usuarios (Hind y </a:t>
            </a:r>
            <a:r>
              <a:rPr lang="en-US" sz="2400" dirty="0" err="1"/>
              <a:t>Sibbald</a:t>
            </a:r>
            <a:r>
              <a:rPr lang="en-US" sz="2400" dirty="0"/>
              <a:t>, 2015).</a:t>
            </a:r>
            <a:endParaRPr sz="2400" dirty="0"/>
          </a:p>
          <a:p>
            <a:pPr marL="0" lvl="0" indent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</a:pPr>
            <a:endParaRPr sz="2000" dirty="0"/>
          </a:p>
        </p:txBody>
      </p:sp>
      <p:sp>
        <p:nvSpPr>
          <p:cNvPr id="429" name="Google Shape;429;g2bb81b3e26d_0_795"/>
          <p:cNvSpPr/>
          <p:nvPr/>
        </p:nvSpPr>
        <p:spPr>
          <a:xfrm>
            <a:off x="9780282" y="6042956"/>
            <a:ext cx="2411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xmlns:a14="http://schemas.microsoft.com/office/drawing/2010/main" xmlns:a16="http://schemas.microsoft.com/office/drawing/2014/main" xmlns="" val="tx"/>
                    </a:ext>
                  </a:extLst>
                </a:hlinkClick>
              </a:rPr>
              <a:t>Fuente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lang="en-US" sz="12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xmlns:a14="http://schemas.microsoft.com/office/drawing/2010/main" xmlns:a16="http://schemas.microsoft.com/office/drawing/2014/main" xmlns="" val="tx"/>
                    </a:ext>
                  </a:extLst>
                </a:hlinkClick>
              </a:rPr>
              <a:t>Licencia </a:t>
            </a:r>
            <a:r>
              <a:rPr lang="en-US" sz="1200" b="0" i="0" u="sng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xmlns:a14="http://schemas.microsoft.com/office/drawing/2010/main" xmlns:a16="http://schemas.microsoft.com/office/drawing/2014/main" xmlns="" val="tx"/>
                    </a:ext>
                  </a:extLst>
                </a:hlinkClick>
              </a:rPr>
              <a:t>Pixabay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98" name="Picture 2" descr="Free african african american black vector">
            <a:extLst>
              <a:ext uri="{FF2B5EF4-FFF2-40B4-BE49-F238E27FC236}">
                <a16:creationId xmlns:a16="http://schemas.microsoft.com/office/drawing/2014/main" id="{953CA5E7-7D9C-333A-F72F-64520DB71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5982" y="2181710"/>
            <a:ext cx="3332988" cy="370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424;g2bb81b3e26d_0_795">
            <a:extLst>
              <a:ext uri="{FF2B5EF4-FFF2-40B4-BE49-F238E27FC236}">
                <a16:creationId xmlns:a16="http://schemas.microsoft.com/office/drawing/2014/main" id="{203A9B8E-BC8A-7ABC-BFFE-1E0C85B3C156}"/>
              </a:ext>
            </a:extLst>
          </p:cNvPr>
          <p:cNvSpPr/>
          <p:nvPr/>
        </p:nvSpPr>
        <p:spPr>
          <a:xfrm>
            <a:off x="7173532" y="-3925"/>
            <a:ext cx="5017343" cy="398700"/>
          </a:xfrm>
          <a:prstGeom prst="rect">
            <a:avLst/>
          </a:prstGeom>
          <a:solidFill>
            <a:srgbClr val="DDE0E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10.1.3. Tipos y uso de aplicaciones de salud mental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2bb81b3e26d_0_813"/>
          <p:cNvSpPr txBox="1">
            <a:spLocks noGrp="1"/>
          </p:cNvSpPr>
          <p:nvPr>
            <p:ph type="title"/>
          </p:nvPr>
        </p:nvSpPr>
        <p:spPr>
          <a:xfrm>
            <a:off x="566099" y="842634"/>
            <a:ext cx="11059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¿Qué son las aplicaciones de salud mental?</a:t>
            </a:r>
            <a:endParaRPr sz="2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g2bb81b3e26d_0_813"/>
          <p:cNvSpPr txBox="1">
            <a:spLocks noGrp="1"/>
          </p:cNvSpPr>
          <p:nvPr>
            <p:ph type="body" idx="4294967295"/>
          </p:nvPr>
        </p:nvSpPr>
        <p:spPr>
          <a:xfrm>
            <a:off x="597132" y="1452471"/>
            <a:ext cx="10060800" cy="40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</a:pPr>
            <a:r>
              <a:rPr lang="en-US" sz="2400" dirty="0"/>
              <a:t>Las aplicaciones que se presentarán a continuación se centran en distintos aspectos:</a:t>
            </a:r>
            <a:endParaRPr dirty="0"/>
          </a:p>
          <a:p>
            <a:pPr marL="800100" lvl="1" indent="-3429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000"/>
              <a:buFont typeface="Noto Sans Symbols"/>
              <a:buChar char="✔"/>
            </a:pPr>
            <a:r>
              <a:rPr lang="en-US" sz="2400" dirty="0"/>
              <a:t>Registro del estado de ánimo y del día a día del usuario</a:t>
            </a:r>
            <a:endParaRPr dirty="0"/>
          </a:p>
          <a:p>
            <a:pPr marL="800100" lvl="1" indent="-3429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000"/>
              <a:buFont typeface="Noto Sans Symbols"/>
              <a:buChar char="✔"/>
            </a:pPr>
            <a:r>
              <a:rPr lang="en-US" sz="2400" dirty="0"/>
              <a:t>Herramientas para el TEPT, la ansiedad y la gestión del estrés.</a:t>
            </a:r>
            <a:endParaRPr dirty="0"/>
          </a:p>
          <a:p>
            <a:pPr marL="800100" lvl="1" indent="-3429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000"/>
              <a:buFont typeface="Noto Sans Symbols"/>
              <a:buChar char="✔"/>
            </a:pPr>
            <a:r>
              <a:rPr lang="en-US" sz="2400" dirty="0"/>
              <a:t>Ayudar a buscar apoyo psicológico, así como enseñar e informar a los profesionales. </a:t>
            </a:r>
            <a:endParaRPr dirty="0"/>
          </a:p>
          <a:p>
            <a:pPr marL="800100" lvl="1" indent="-3429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000"/>
              <a:buFont typeface="Noto Sans Symbols"/>
              <a:buChar char="✔"/>
            </a:pPr>
            <a:r>
              <a:rPr lang="en-US" sz="2400" dirty="0"/>
              <a:t>Ayudar a gestionar las emociones y los sentimientos</a:t>
            </a:r>
            <a:endParaRPr sz="2400" dirty="0"/>
          </a:p>
          <a:p>
            <a:pPr marL="0" lvl="0" indent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</a:pPr>
            <a:endParaRPr sz="2000" dirty="0"/>
          </a:p>
        </p:txBody>
      </p:sp>
      <p:sp>
        <p:nvSpPr>
          <p:cNvPr id="2" name="Google Shape;424;g2bb81b3e26d_0_795">
            <a:extLst>
              <a:ext uri="{FF2B5EF4-FFF2-40B4-BE49-F238E27FC236}">
                <a16:creationId xmlns:a16="http://schemas.microsoft.com/office/drawing/2014/main" id="{2D2183E2-AA2E-7F82-6D25-C720253D6434}"/>
              </a:ext>
            </a:extLst>
          </p:cNvPr>
          <p:cNvSpPr/>
          <p:nvPr/>
        </p:nvSpPr>
        <p:spPr>
          <a:xfrm>
            <a:off x="7173532" y="-3925"/>
            <a:ext cx="5017343" cy="398700"/>
          </a:xfrm>
          <a:prstGeom prst="rect">
            <a:avLst/>
          </a:prstGeom>
          <a:solidFill>
            <a:srgbClr val="DDE0E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10.1.3. Tipos y uso de aplicaciones de salud mental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2bb81b3e26d_0_826"/>
          <p:cNvSpPr txBox="1">
            <a:spLocks noGrp="1"/>
          </p:cNvSpPr>
          <p:nvPr>
            <p:ph type="title"/>
          </p:nvPr>
        </p:nvSpPr>
        <p:spPr>
          <a:xfrm>
            <a:off x="566099" y="842634"/>
            <a:ext cx="11059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Aplicaciones de seguimiento del estado de ánimo </a:t>
            </a:r>
            <a:endParaRPr sz="2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g2bb81b3e26d_0_826"/>
          <p:cNvSpPr txBox="1">
            <a:spLocks noGrp="1"/>
          </p:cNvSpPr>
          <p:nvPr>
            <p:ph type="body" idx="4294967295"/>
          </p:nvPr>
        </p:nvSpPr>
        <p:spPr>
          <a:xfrm>
            <a:off x="597124" y="1147675"/>
            <a:ext cx="10870800" cy="40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/>
              <a:t/>
            </a:r>
            <a:br>
              <a:rPr lang="en-US" sz="2400" dirty="0"/>
            </a:br>
            <a:r>
              <a:rPr lang="en-US" sz="2400" b="1" dirty="0" err="1"/>
              <a:t>Daylio </a:t>
            </a:r>
            <a:r>
              <a:rPr lang="en-US" sz="2400" b="1" dirty="0"/>
              <a:t>Journal - Registro del estado de ánimo</a:t>
            </a:r>
            <a:endParaRPr sz="2400" b="1" dirty="0"/>
          </a:p>
          <a:p>
            <a:pPr marL="457200" lvl="0" indent="-3810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400"/>
              <a:buChar char="-"/>
            </a:pPr>
            <a:r>
              <a:rPr lang="en-US" sz="2400" dirty="0"/>
              <a:t>Android: </a:t>
            </a:r>
            <a:r>
              <a:rPr lang="en-US" sz="2400" dirty="0">
                <a:hlinkClick r:id="rId3"/>
              </a:rPr>
              <a:t>https://</a:t>
            </a:r>
            <a:r>
              <a:rPr lang="en-US" sz="2400" dirty="0" smtClean="0">
                <a:hlinkClick r:id="rId3"/>
              </a:rPr>
              <a:t>play.google.com/store/apps/details?id=com.mediastudios.daytracker</a:t>
            </a:r>
            <a:endParaRPr lang="en-US" sz="2400" dirty="0" smtClean="0"/>
          </a:p>
          <a:p>
            <a:pPr marL="76200" lvl="0" indent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</a:pPr>
            <a:r>
              <a:rPr lang="en-US" sz="2400" dirty="0" smtClean="0"/>
              <a:t>  </a:t>
            </a:r>
            <a:endParaRPr sz="2400" dirty="0"/>
          </a:p>
          <a:p>
            <a:pPr marL="0" lvl="0" indent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</a:pPr>
            <a:endParaRPr sz="2000" dirty="0"/>
          </a:p>
        </p:txBody>
      </p:sp>
      <p:sp>
        <p:nvSpPr>
          <p:cNvPr id="2" name="Google Shape;424;g2bb81b3e26d_0_795">
            <a:extLst>
              <a:ext uri="{FF2B5EF4-FFF2-40B4-BE49-F238E27FC236}">
                <a16:creationId xmlns:a16="http://schemas.microsoft.com/office/drawing/2014/main" id="{02FD5BEE-86CA-B333-B235-4E05545E7D8A}"/>
              </a:ext>
            </a:extLst>
          </p:cNvPr>
          <p:cNvSpPr/>
          <p:nvPr/>
        </p:nvSpPr>
        <p:spPr>
          <a:xfrm>
            <a:off x="7173532" y="-3925"/>
            <a:ext cx="5017343" cy="398700"/>
          </a:xfrm>
          <a:prstGeom prst="rect">
            <a:avLst/>
          </a:prstGeom>
          <a:solidFill>
            <a:srgbClr val="DDE0E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10.1.3. Tipos y uso de aplicaciones de salud mental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2bb81b3e26d_0_839"/>
          <p:cNvSpPr txBox="1">
            <a:spLocks noGrp="1"/>
          </p:cNvSpPr>
          <p:nvPr>
            <p:ph type="title"/>
          </p:nvPr>
        </p:nvSpPr>
        <p:spPr>
          <a:xfrm>
            <a:off x="566099" y="842634"/>
            <a:ext cx="11059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lnSpc>
                <a:spcPct val="100000"/>
              </a:lnSpc>
              <a:buClr>
                <a:schemeClr val="dk1"/>
              </a:buClr>
              <a:buSzPts val="1100"/>
            </a:pPr>
            <a:r>
              <a:rPr lang="es-ES" sz="2200" dirty="0">
                <a:latin typeface="Arial"/>
                <a:ea typeface="Arial"/>
                <a:cs typeface="Arial"/>
                <a:sym typeface="Arial"/>
              </a:rPr>
              <a:t>Diario del Ánimo, </a:t>
            </a:r>
            <a:r>
              <a:rPr lang="es-ES" sz="2200" dirty="0" err="1">
                <a:latin typeface="Arial"/>
                <a:ea typeface="Arial"/>
                <a:cs typeface="Arial"/>
                <a:sym typeface="Arial"/>
              </a:rPr>
              <a:t>Mood</a:t>
            </a:r>
            <a:r>
              <a:rPr lang="es-ES" sz="2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2200" dirty="0" err="1">
                <a:latin typeface="Arial"/>
                <a:ea typeface="Arial"/>
                <a:cs typeface="Arial"/>
                <a:sym typeface="Arial"/>
              </a:rPr>
              <a:t>Tracker</a:t>
            </a:r>
            <a:endParaRPr sz="22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g2bb81b3e26d_0_839"/>
          <p:cNvSpPr/>
          <p:nvPr/>
        </p:nvSpPr>
        <p:spPr>
          <a:xfrm>
            <a:off x="9780300" y="6328706"/>
            <a:ext cx="2411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xmlns:a16="http://schemas.microsoft.com/office/drawing/2014/main" xmlns="" val="tx"/>
                    </a:ext>
                  </a:extLst>
                </a:hlinkClick>
              </a:rPr>
              <a:t>Fuente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lang="en-US" sz="12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xmlns:a16="http://schemas.microsoft.com/office/drawing/2014/main" xmlns="" val="tx"/>
                    </a:ext>
                  </a:extLst>
                </a:hlinkClick>
              </a:rPr>
              <a:t>licencia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6" name="Google Shape;466;g2bb81b3e26d_0_839"/>
          <p:cNvSpPr txBox="1">
            <a:spLocks noGrp="1"/>
          </p:cNvSpPr>
          <p:nvPr>
            <p:ph type="body" idx="4294967295"/>
          </p:nvPr>
        </p:nvSpPr>
        <p:spPr>
          <a:xfrm>
            <a:off x="617624" y="1698900"/>
            <a:ext cx="11176269" cy="4629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101600" lvl="0" indent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ct val="83333"/>
              <a:buNone/>
            </a:pPr>
            <a:r>
              <a:rPr lang="en-US" sz="2400" dirty="0"/>
              <a:t>La aplicación ofrece un enfoque completo y sencillo del seguimiento y registro del estado de ánimo. Con unos pocos toques, registra tu estado de ánimo, tus actividades e incluso las condiciones meteorológicas, proporcionando una imagen completa de tu día.</a:t>
            </a:r>
            <a:endParaRPr sz="2000" dirty="0"/>
          </a:p>
          <a:p>
            <a:pPr marL="444500" lvl="0" indent="-333375">
              <a:lnSpc>
                <a:spcPct val="120000"/>
              </a:lnSpc>
              <a:spcBef>
                <a:spcPts val="1200"/>
              </a:spcBef>
              <a:buSzPct val="83333"/>
              <a:buFont typeface="Noto Sans Symbols"/>
              <a:buChar char="⮚"/>
            </a:pPr>
            <a:r>
              <a:rPr lang="en-US" sz="2400" dirty="0"/>
              <a:t>ANDROID</a:t>
            </a:r>
            <a:r>
              <a:rPr lang="en-US" sz="2400" dirty="0" smtClean="0"/>
              <a:t>: </a:t>
            </a:r>
            <a:r>
              <a:rPr lang="en-US" sz="2400" dirty="0" smtClean="0">
                <a:hlinkClick r:id="rId4"/>
              </a:rPr>
              <a:t>https</a:t>
            </a:r>
            <a:r>
              <a:rPr lang="en-US" sz="2400" dirty="0">
                <a:hlinkClick r:id="rId4"/>
              </a:rPr>
              <a:t>://</a:t>
            </a:r>
            <a:r>
              <a:rPr lang="en-US" sz="2400" dirty="0" smtClean="0">
                <a:hlinkClick r:id="rId4"/>
              </a:rPr>
              <a:t>play.google.com/store/apps/details?id=moodtracker.selfcare.habittracker.mentalhealth&amp;hl=es_419</a:t>
            </a:r>
            <a:endParaRPr lang="en-US" sz="2400" dirty="0" smtClean="0"/>
          </a:p>
          <a:p>
            <a:pPr marL="444500" lvl="0" indent="-333375">
              <a:lnSpc>
                <a:spcPct val="120000"/>
              </a:lnSpc>
              <a:spcBef>
                <a:spcPts val="1200"/>
              </a:spcBef>
              <a:buSzPct val="83333"/>
              <a:buFont typeface="Noto Sans Symbols"/>
              <a:buChar char="⮚"/>
            </a:pPr>
            <a:endParaRPr lang="en-US" sz="2400" dirty="0" smtClean="0"/>
          </a:p>
          <a:p>
            <a:pPr marL="444500" lvl="0" indent="-333375">
              <a:lnSpc>
                <a:spcPct val="120000"/>
              </a:lnSpc>
              <a:spcBef>
                <a:spcPts val="1200"/>
              </a:spcBef>
              <a:buSzPct val="83333"/>
              <a:buFont typeface="Noto Sans Symbols"/>
              <a:buChar char="⮚"/>
            </a:pPr>
            <a:endParaRPr dirty="0"/>
          </a:p>
          <a:p>
            <a:pPr marL="444500" lvl="0" indent="-2159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ct val="90909"/>
              <a:buFont typeface="Noto Sans Symbols"/>
              <a:buNone/>
            </a:pPr>
            <a:endParaRPr dirty="0"/>
          </a:p>
          <a:p>
            <a:pPr marL="101600" lvl="0" indent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ct val="90909"/>
              <a:buNone/>
            </a:pPr>
            <a:endParaRPr dirty="0"/>
          </a:p>
          <a:p>
            <a:pPr marL="457200" lvl="0" indent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ct val="110000"/>
              <a:buNone/>
            </a:pPr>
            <a:r>
              <a:rPr lang="en-US" sz="2000" dirty="0"/>
              <a:t> </a:t>
            </a:r>
            <a:endParaRPr sz="3000" dirty="0"/>
          </a:p>
          <a:p>
            <a:pPr marL="457200" lvl="0" indent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ct val="110000"/>
              <a:buNone/>
            </a:pPr>
            <a:endParaRPr sz="2000" dirty="0"/>
          </a:p>
          <a:p>
            <a:pPr marL="0" lvl="0" indent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ct val="100000"/>
              <a:buNone/>
            </a:pPr>
            <a:endParaRPr sz="2000" dirty="0"/>
          </a:p>
        </p:txBody>
      </p:sp>
      <p:sp>
        <p:nvSpPr>
          <p:cNvPr id="2" name="Google Shape;424;g2bb81b3e26d_0_795">
            <a:extLst>
              <a:ext uri="{FF2B5EF4-FFF2-40B4-BE49-F238E27FC236}">
                <a16:creationId xmlns:a16="http://schemas.microsoft.com/office/drawing/2014/main" id="{F189B9C4-2318-E0AA-C857-CBB10D8FFD30}"/>
              </a:ext>
            </a:extLst>
          </p:cNvPr>
          <p:cNvSpPr/>
          <p:nvPr/>
        </p:nvSpPr>
        <p:spPr>
          <a:xfrm>
            <a:off x="7173532" y="-3925"/>
            <a:ext cx="5017343" cy="398700"/>
          </a:xfrm>
          <a:prstGeom prst="rect">
            <a:avLst/>
          </a:prstGeom>
          <a:solidFill>
            <a:srgbClr val="DDE0E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10.1.3. Tipos y uso de aplicaciones de salud mental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3678" y="3909872"/>
            <a:ext cx="2682472" cy="27891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bb81b3e26d_0_14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ts val="4800"/>
              <a:buFont typeface="Calibri"/>
              <a:buNone/>
            </a:pPr>
            <a:r>
              <a:rPr lang="en-US" sz="4800" b="1">
                <a:solidFill>
                  <a:srgbClr val="203864"/>
                </a:solidFill>
                <a:latin typeface="Calibri"/>
                <a:ea typeface="Calibri"/>
                <a:cs typeface="Calibri"/>
                <a:sym typeface="Calibri"/>
              </a:rPr>
              <a:t>Socios</a:t>
            </a:r>
            <a:endParaRPr sz="4800" b="1">
              <a:solidFill>
                <a:srgbClr val="20386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7" name="Google Shape;147;g2bb81b3e26d_0_141"/>
          <p:cNvGrpSpPr/>
          <p:nvPr/>
        </p:nvGrpSpPr>
        <p:grpSpPr>
          <a:xfrm>
            <a:off x="6606686" y="1812884"/>
            <a:ext cx="6096000" cy="1677873"/>
            <a:chOff x="-1066801" y="1523553"/>
            <a:chExt cx="6096000" cy="1677873"/>
          </a:xfrm>
        </p:grpSpPr>
        <p:pic>
          <p:nvPicPr>
            <p:cNvPr id="148" name="Google Shape;148;g2bb81b3e26d_0_14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256678" y="1523553"/>
              <a:ext cx="1449043" cy="9971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9" name="Google Shape;149;g2bb81b3e26d_0_141"/>
            <p:cNvSpPr txBox="1"/>
            <p:nvPr/>
          </p:nvSpPr>
          <p:spPr>
            <a:xfrm>
              <a:off x="-1066801" y="2462526"/>
              <a:ext cx="60960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 b="0" i="0">
                  <a:solidFill>
                    <a:srgbClr val="203864"/>
                  </a:solidFill>
                  <a:latin typeface="Roboto"/>
                  <a:ea typeface="Roboto"/>
                  <a:cs typeface="Roboto"/>
                  <a:sym typeface="Roboto"/>
                </a:rPr>
                <a:t>WESTFALISCHE </a:t>
              </a:r>
              <a:r>
                <a:rPr lang="en-US" sz="1000" b="0" i="0">
                  <a:solidFill>
                    <a:srgbClr val="203864"/>
                  </a:solidFill>
                  <a:latin typeface="Roboto"/>
                  <a:ea typeface="Roboto"/>
                  <a:cs typeface="Roboto"/>
                  <a:sym typeface="Roboto"/>
                </a:rPr>
                <a:t>HOCHSCHULE </a:t>
              </a:r>
              <a:r>
                <a:rPr lang="en-US" sz="1050" b="0" i="0">
                  <a:solidFill>
                    <a:srgbClr val="203864"/>
                  </a:solidFill>
                  <a:latin typeface="Roboto"/>
                  <a:ea typeface="Roboto"/>
                  <a:cs typeface="Roboto"/>
                  <a:sym typeface="Roboto"/>
                </a:rPr>
                <a:t>GELSENKIRCHEN,</a:t>
              </a:r>
              <a:br>
                <a:rPr lang="en-US" sz="1050" b="0" i="0">
                  <a:solidFill>
                    <a:srgbClr val="203864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-US" sz="1050" b="0" i="0">
                  <a:solidFill>
                    <a:srgbClr val="203864"/>
                  </a:solidFill>
                  <a:latin typeface="Roboto"/>
                  <a:ea typeface="Roboto"/>
                  <a:cs typeface="Roboto"/>
                  <a:sym typeface="Roboto"/>
                </a:rPr>
                <a:t>BOCHOLT, RECKLINGHAUSEN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 b="0" i="0">
                  <a:solidFill>
                    <a:srgbClr val="414042"/>
                  </a:solidFill>
                  <a:latin typeface="Roboto"/>
                  <a:ea typeface="Roboto"/>
                  <a:cs typeface="Roboto"/>
                  <a:sym typeface="Roboto"/>
                </a:rPr>
                <a:t>GELSENKIRCHEN, ALEMANIA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 b="0" i="0" u="sng" strike="noStrike">
                  <a:solidFill>
                    <a:srgbClr val="D71920"/>
                  </a:solidFill>
                  <a:latin typeface="Roboto"/>
                  <a:ea typeface="Roboto"/>
                  <a:cs typeface="Roboto"/>
                  <a:sym typeface="Roboto"/>
                  <a:hlinkClick r:id="rId4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www.w-hs.de</a:t>
              </a:r>
              <a:endParaRPr sz="1050" b="0" i="0">
                <a:solidFill>
                  <a:srgbClr val="41404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50" name="Google Shape;150;g2bb81b3e26d_0_141"/>
          <p:cNvGrpSpPr/>
          <p:nvPr/>
        </p:nvGrpSpPr>
        <p:grpSpPr>
          <a:xfrm>
            <a:off x="3483817" y="4504058"/>
            <a:ext cx="6629400" cy="1738528"/>
            <a:chOff x="2579204" y="1882706"/>
            <a:chExt cx="6629400" cy="1738528"/>
          </a:xfrm>
        </p:grpSpPr>
        <p:pic>
          <p:nvPicPr>
            <p:cNvPr id="151" name="Google Shape;151;g2bb81b3e26d_0_14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627079" y="1882706"/>
              <a:ext cx="2533650" cy="1047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2" name="Google Shape;152;g2bb81b3e26d_0_141"/>
            <p:cNvSpPr txBox="1"/>
            <p:nvPr/>
          </p:nvSpPr>
          <p:spPr>
            <a:xfrm>
              <a:off x="2579204" y="2913234"/>
              <a:ext cx="66294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0" i="0">
                  <a:solidFill>
                    <a:srgbClr val="203864"/>
                  </a:solidFill>
                  <a:latin typeface="Roboto"/>
                  <a:ea typeface="Roboto"/>
                  <a:cs typeface="Roboto"/>
                  <a:sym typeface="Roboto"/>
                </a:rPr>
                <a:t>COORDINA ORGANIZACIÓN DE EMPRESAS Y</a:t>
              </a:r>
              <a:br>
                <a:rPr lang="en-US" sz="1000" b="0" i="0">
                  <a:solidFill>
                    <a:srgbClr val="203864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-US" sz="1000" b="0" i="0">
                  <a:solidFill>
                    <a:srgbClr val="203864"/>
                  </a:solidFill>
                  <a:latin typeface="Roboto"/>
                  <a:ea typeface="Roboto"/>
                  <a:cs typeface="Roboto"/>
                  <a:sym typeface="Roboto"/>
                </a:rPr>
                <a:t>RECURSOS HUMANOS, S.L.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0" i="0">
                  <a:solidFill>
                    <a:srgbClr val="414042"/>
                  </a:solidFill>
                  <a:latin typeface="Roboto"/>
                  <a:ea typeface="Roboto"/>
                  <a:cs typeface="Roboto"/>
                  <a:sym typeface="Roboto"/>
                </a:rPr>
                <a:t>VALENCIA, ESPAÑA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0" i="0" u="sng" strike="noStrike">
                  <a:solidFill>
                    <a:srgbClr val="D71920"/>
                  </a:solidFill>
                  <a:latin typeface="Roboto"/>
                  <a:ea typeface="Roboto"/>
                  <a:cs typeface="Roboto"/>
                  <a:sym typeface="Roboto"/>
                  <a:hlinkClick r:id="rId6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coordina-oerh.com</a:t>
              </a:r>
              <a:endParaRPr sz="1000" b="0" i="0">
                <a:solidFill>
                  <a:srgbClr val="41404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53" name="Google Shape;153;g2bb81b3e26d_0_141"/>
          <p:cNvGrpSpPr/>
          <p:nvPr/>
        </p:nvGrpSpPr>
        <p:grpSpPr>
          <a:xfrm>
            <a:off x="3020318" y="1776505"/>
            <a:ext cx="6634500" cy="1584350"/>
            <a:chOff x="6639106" y="2919412"/>
            <a:chExt cx="6634500" cy="1584350"/>
          </a:xfrm>
        </p:grpSpPr>
        <p:pic>
          <p:nvPicPr>
            <p:cNvPr id="154" name="Google Shape;154;g2bb81b3e26d_0_141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684703" y="2919412"/>
              <a:ext cx="2543175" cy="1047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5" name="Google Shape;155;g2bb81b3e26d_0_141"/>
            <p:cNvSpPr txBox="1"/>
            <p:nvPr/>
          </p:nvSpPr>
          <p:spPr>
            <a:xfrm>
              <a:off x="6639106" y="3949662"/>
              <a:ext cx="66345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0" i="0">
                  <a:solidFill>
                    <a:srgbClr val="203864"/>
                  </a:solidFill>
                  <a:latin typeface="Roboto"/>
                  <a:ea typeface="Roboto"/>
                  <a:cs typeface="Roboto"/>
                  <a:sym typeface="Roboto"/>
                </a:rPr>
                <a:t>PROLEPSIS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0" i="0">
                  <a:solidFill>
                    <a:srgbClr val="666666"/>
                  </a:solidFill>
                  <a:latin typeface="Roboto"/>
                  <a:ea typeface="Roboto"/>
                  <a:cs typeface="Roboto"/>
                  <a:sym typeface="Roboto"/>
                </a:rPr>
                <a:t>ATENAS, GRECIA</a:t>
              </a:r>
              <a:br>
                <a:rPr lang="en-US" sz="1000" b="0" i="0">
                  <a:solidFill>
                    <a:srgbClr val="666666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-US" sz="1000" b="0" i="0" u="sng" strike="noStrike">
                  <a:solidFill>
                    <a:srgbClr val="D71920"/>
                  </a:solidFill>
                  <a:latin typeface="Roboto"/>
                  <a:ea typeface="Roboto"/>
                  <a:cs typeface="Roboto"/>
                  <a:sym typeface="Roboto"/>
                  <a:hlinkClick r:id="rId8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www.prolepsis.gr</a:t>
              </a:r>
              <a:endParaRPr sz="1000" b="0" i="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56" name="Google Shape;156;g2bb81b3e26d_0_141"/>
          <p:cNvGrpSpPr/>
          <p:nvPr/>
        </p:nvGrpSpPr>
        <p:grpSpPr>
          <a:xfrm>
            <a:off x="2776075" y="4478327"/>
            <a:ext cx="2543175" cy="1593063"/>
            <a:chOff x="4517932" y="3531206"/>
            <a:chExt cx="2543175" cy="1593063"/>
          </a:xfrm>
        </p:grpSpPr>
        <p:pic>
          <p:nvPicPr>
            <p:cNvPr id="157" name="Google Shape;157;g2bb81b3e26d_0_14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4517932" y="3531206"/>
              <a:ext cx="2543175" cy="102091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8" name="Google Shape;158;g2bb81b3e26d_0_141"/>
            <p:cNvSpPr txBox="1"/>
            <p:nvPr/>
          </p:nvSpPr>
          <p:spPr>
            <a:xfrm>
              <a:off x="4824413" y="4570169"/>
              <a:ext cx="20376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0" i="0">
                  <a:solidFill>
                    <a:srgbClr val="203864"/>
                  </a:solidFill>
                  <a:latin typeface="Roboto"/>
                  <a:ea typeface="Roboto"/>
                  <a:cs typeface="Roboto"/>
                  <a:sym typeface="Roboto"/>
                </a:rPr>
                <a:t>media k GmbH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0" i="0">
                  <a:solidFill>
                    <a:srgbClr val="414042"/>
                  </a:solidFill>
                  <a:latin typeface="Roboto"/>
                  <a:ea typeface="Roboto"/>
                  <a:cs typeface="Roboto"/>
                  <a:sym typeface="Roboto"/>
                </a:rPr>
                <a:t>Bad Mergentheim, ALEMANIA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0" i="0" u="sng" strike="noStrike">
                  <a:solidFill>
                    <a:srgbClr val="D71920"/>
                  </a:solidFill>
                  <a:latin typeface="Roboto"/>
                  <a:ea typeface="Roboto"/>
                  <a:cs typeface="Roboto"/>
                  <a:sym typeface="Roboto"/>
                  <a:hlinkClick r:id="rId10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www.media-k.eu</a:t>
              </a:r>
              <a:endParaRPr sz="1000" b="0" i="0">
                <a:solidFill>
                  <a:srgbClr val="41404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59" name="Google Shape;159;g2bb81b3e26d_0_141"/>
          <p:cNvGrpSpPr/>
          <p:nvPr/>
        </p:nvGrpSpPr>
        <p:grpSpPr>
          <a:xfrm>
            <a:off x="2859813" y="1422238"/>
            <a:ext cx="1973300" cy="2726550"/>
            <a:chOff x="9320178" y="2976204"/>
            <a:chExt cx="1973300" cy="2726550"/>
          </a:xfrm>
        </p:grpSpPr>
        <p:pic>
          <p:nvPicPr>
            <p:cNvPr id="160" name="Google Shape;160;g2bb81b3e26d_0_141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9320178" y="2976204"/>
              <a:ext cx="1962150" cy="21526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1" name="Google Shape;161;g2bb81b3e26d_0_141"/>
            <p:cNvSpPr txBox="1"/>
            <p:nvPr/>
          </p:nvSpPr>
          <p:spPr>
            <a:xfrm>
              <a:off x="9331178" y="5148654"/>
              <a:ext cx="19623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0" i="0">
                  <a:solidFill>
                    <a:srgbClr val="203864"/>
                  </a:solidFill>
                  <a:latin typeface="Roboto"/>
                  <a:ea typeface="Roboto"/>
                  <a:cs typeface="Roboto"/>
                  <a:sym typeface="Roboto"/>
                </a:rPr>
                <a:t>OXFAM ITALIA INTERCULTURA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0" i="0">
                  <a:solidFill>
                    <a:srgbClr val="414042"/>
                  </a:solidFill>
                  <a:latin typeface="Roboto"/>
                  <a:ea typeface="Roboto"/>
                  <a:cs typeface="Roboto"/>
                  <a:sym typeface="Roboto"/>
                </a:rPr>
                <a:t>AREZZO, ITALIA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0" i="0" u="sng" strike="noStrike">
                  <a:solidFill>
                    <a:srgbClr val="D71920"/>
                  </a:solidFill>
                  <a:latin typeface="Roboto"/>
                  <a:ea typeface="Roboto"/>
                  <a:cs typeface="Roboto"/>
                  <a:sym typeface="Roboto"/>
                  <a:hlinkClick r:id="rId12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www.oxfamitalia.org/</a:t>
              </a:r>
              <a:endParaRPr sz="1000" b="0" i="0">
                <a:solidFill>
                  <a:srgbClr val="41404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62" name="Google Shape;162;g2bb81b3e26d_0_141"/>
          <p:cNvGrpSpPr/>
          <p:nvPr/>
        </p:nvGrpSpPr>
        <p:grpSpPr>
          <a:xfrm>
            <a:off x="-1974174" y="1729933"/>
            <a:ext cx="6952500" cy="1601717"/>
            <a:chOff x="-1240501" y="3160643"/>
            <a:chExt cx="6952500" cy="1601717"/>
          </a:xfrm>
        </p:grpSpPr>
        <p:pic>
          <p:nvPicPr>
            <p:cNvPr id="163" name="Google Shape;163;g2bb81b3e26d_0_141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964123" y="3160643"/>
              <a:ext cx="2543175" cy="10382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4" name="Google Shape;164;g2bb81b3e26d_0_141"/>
            <p:cNvSpPr txBox="1"/>
            <p:nvPr/>
          </p:nvSpPr>
          <p:spPr>
            <a:xfrm>
              <a:off x="-1240501" y="4208260"/>
              <a:ext cx="69525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0" i="0">
                  <a:solidFill>
                    <a:srgbClr val="203864"/>
                  </a:solidFill>
                  <a:latin typeface="Roboto"/>
                  <a:ea typeface="Roboto"/>
                  <a:cs typeface="Roboto"/>
                  <a:sym typeface="Roboto"/>
                </a:rPr>
                <a:t>UNIVERSIDAD DE VALENCIA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0" i="0">
                  <a:solidFill>
                    <a:srgbClr val="414042"/>
                  </a:solidFill>
                  <a:latin typeface="Roboto"/>
                  <a:ea typeface="Roboto"/>
                  <a:cs typeface="Roboto"/>
                  <a:sym typeface="Roboto"/>
                </a:rPr>
                <a:t>VALENCIA, ESPAÑA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0" i="0" u="sng" strike="noStrike">
                  <a:solidFill>
                    <a:srgbClr val="D71920"/>
                  </a:solidFill>
                  <a:latin typeface="Roboto"/>
                  <a:ea typeface="Roboto"/>
                  <a:cs typeface="Roboto"/>
                  <a:sym typeface="Roboto"/>
                  <a:hlinkClick r:id="rId14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www.uv.es</a:t>
              </a:r>
              <a:endParaRPr sz="1000" b="0" i="0">
                <a:solidFill>
                  <a:srgbClr val="41404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65" name="Google Shape;165;g2bb81b3e26d_0_141"/>
          <p:cNvSpPr txBox="1"/>
          <p:nvPr/>
        </p:nvSpPr>
        <p:spPr>
          <a:xfrm>
            <a:off x="5662539" y="3702651"/>
            <a:ext cx="85584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>
                <a:solidFill>
                  <a:srgbClr val="203864"/>
                </a:solidFill>
                <a:latin typeface="Roboto"/>
                <a:ea typeface="Roboto"/>
                <a:cs typeface="Roboto"/>
                <a:sym typeface="Roboto"/>
              </a:rPr>
              <a:t>CONEXIONES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>
                <a:solidFill>
                  <a:srgbClr val="414042"/>
                </a:solidFill>
                <a:latin typeface="Roboto"/>
                <a:ea typeface="Roboto"/>
                <a:cs typeface="Roboto"/>
                <a:sym typeface="Roboto"/>
              </a:rPr>
              <a:t>ATENAS, GRECIA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u="sng">
                <a:solidFill>
                  <a:srgbClr val="D71920"/>
                </a:solidFill>
                <a:latin typeface="Roboto"/>
                <a:ea typeface="Roboto"/>
                <a:cs typeface="Roboto"/>
                <a:sym typeface="Roboto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www.connexions.gr </a:t>
            </a:r>
            <a:endParaRPr sz="1100" b="0" i="0">
              <a:solidFill>
                <a:srgbClr val="41404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66" name="Google Shape;166;g2bb81b3e26d_0_141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88861" y="4109931"/>
            <a:ext cx="2083037" cy="1322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g2bb81b3e26d_0_141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8766354" y="4519731"/>
            <a:ext cx="2158782" cy="886067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g2bb81b3e26d_0_141"/>
          <p:cNvSpPr txBox="1"/>
          <p:nvPr/>
        </p:nvSpPr>
        <p:spPr>
          <a:xfrm>
            <a:off x="5662539" y="5551538"/>
            <a:ext cx="85584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203864"/>
                </a:solidFill>
                <a:latin typeface="Roboto"/>
                <a:ea typeface="Roboto"/>
                <a:cs typeface="Roboto"/>
                <a:sym typeface="Roboto"/>
              </a:rPr>
              <a:t>AMSED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>
                <a:solidFill>
                  <a:srgbClr val="414042"/>
                </a:solidFill>
                <a:latin typeface="Roboto"/>
                <a:ea typeface="Roboto"/>
                <a:cs typeface="Roboto"/>
                <a:sym typeface="Roboto"/>
              </a:rPr>
              <a:t>ESTRASBURGO, FRANCIA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u="sng">
                <a:solidFill>
                  <a:srgbClr val="D71920"/>
                </a:solidFill>
                <a:latin typeface="Roboto"/>
                <a:ea typeface="Roboto"/>
                <a:cs typeface="Roboto"/>
                <a:sym typeface="Roboto"/>
                <a:hlinkClick r:id="rId1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www.amsed.fr </a:t>
            </a:r>
            <a:endParaRPr sz="1100" b="0" i="0">
              <a:solidFill>
                <a:srgbClr val="41404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9" name="Google Shape;169;g2bb81b3e26d_0_141"/>
          <p:cNvSpPr txBox="1"/>
          <p:nvPr/>
        </p:nvSpPr>
        <p:spPr>
          <a:xfrm>
            <a:off x="-2994706" y="5494738"/>
            <a:ext cx="85584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>
                <a:solidFill>
                  <a:srgbClr val="203864"/>
                </a:solidFill>
                <a:latin typeface="Roboto"/>
                <a:ea typeface="Roboto"/>
                <a:cs typeface="Roboto"/>
                <a:sym typeface="Roboto"/>
              </a:rPr>
              <a:t>RESET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>
                <a:solidFill>
                  <a:srgbClr val="414042"/>
                </a:solidFill>
                <a:latin typeface="Roboto"/>
                <a:ea typeface="Roboto"/>
                <a:cs typeface="Roboto"/>
                <a:sym typeface="Roboto"/>
              </a:rPr>
              <a:t>CHIPRE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u="sng">
                <a:solidFill>
                  <a:srgbClr val="D71920"/>
                </a:solidFill>
                <a:latin typeface="Roboto"/>
                <a:ea typeface="Roboto"/>
                <a:cs typeface="Roboto"/>
                <a:sym typeface="Roboto"/>
                <a:hlinkClick r:id="rId1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www.resetcy.com  </a:t>
            </a:r>
            <a:endParaRPr sz="1100" b="0" i="0">
              <a:solidFill>
                <a:srgbClr val="41404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70" name="Google Shape;170;g2bb81b3e26d_0_141" descr="Εικόνα που περιέχει γραφικά, κείμενο, γραφιστική, γραμματοσειρά&#10;&#10;Περιγραφή που δημιουργήθηκε αυτόματα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6337502" y="3609276"/>
            <a:ext cx="2687298" cy="812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g2bb81b3e26d_0_141" descr="A close up of a logo&#10;&#10;Description automatically generated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267150" y="1608940"/>
            <a:ext cx="2543175" cy="103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g2bb81b3e26d_0_141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2949707" y="1129701"/>
            <a:ext cx="1971950" cy="2238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2bb81b3e26d_0_868"/>
          <p:cNvSpPr txBox="1">
            <a:spLocks noGrp="1"/>
          </p:cNvSpPr>
          <p:nvPr>
            <p:ph type="title"/>
          </p:nvPr>
        </p:nvSpPr>
        <p:spPr>
          <a:xfrm>
            <a:off x="566099" y="842634"/>
            <a:ext cx="11059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MoodLog: Reflexiones diarias </a:t>
            </a:r>
            <a:endParaRPr sz="2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" name="Google Shape;478;g2bb81b3e26d_0_868"/>
          <p:cNvSpPr txBox="1">
            <a:spLocks noGrp="1"/>
          </p:cNvSpPr>
          <p:nvPr>
            <p:ph type="body" idx="4294967295"/>
          </p:nvPr>
        </p:nvSpPr>
        <p:spPr>
          <a:xfrm>
            <a:off x="517140" y="1988779"/>
            <a:ext cx="4667700" cy="30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01600" lvl="0" indent="0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</a:pPr>
            <a:r>
              <a:rPr lang="en-US" sz="2400" dirty="0"/>
              <a:t>La aplicación te permite registrar cómo te sientes cada día y la actividad que estás realizando en el momento de la grabación, añadiendo fotos, grabaciones y notas.</a:t>
            </a:r>
            <a:endParaRPr dirty="0"/>
          </a:p>
          <a:p>
            <a:pPr marL="101600" lvl="0" indent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</a:pPr>
            <a:endParaRPr sz="2400" dirty="0"/>
          </a:p>
          <a:p>
            <a:pPr marL="457200" lvl="0" indent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200"/>
              <a:buNone/>
            </a:pPr>
            <a:r>
              <a:rPr lang="en-US" sz="2400" dirty="0"/>
              <a:t> </a:t>
            </a:r>
            <a:endParaRPr sz="2400" dirty="0"/>
          </a:p>
          <a:p>
            <a:pPr marL="457200" lvl="0" indent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200"/>
              <a:buNone/>
            </a:pPr>
            <a:endParaRPr sz="2400" dirty="0"/>
          </a:p>
          <a:p>
            <a:pPr marL="0" lvl="0" indent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</a:pPr>
            <a:endParaRPr sz="2400" dirty="0"/>
          </a:p>
        </p:txBody>
      </p:sp>
      <p:sp>
        <p:nvSpPr>
          <p:cNvPr id="2" name="Google Shape;465;g2bb81b3e26d_0_839">
            <a:extLst>
              <a:ext uri="{FF2B5EF4-FFF2-40B4-BE49-F238E27FC236}">
                <a16:creationId xmlns:a16="http://schemas.microsoft.com/office/drawing/2014/main" id="{0917F21B-BC29-40E3-A675-AD4CF2149F81}"/>
              </a:ext>
            </a:extLst>
          </p:cNvPr>
          <p:cNvSpPr/>
          <p:nvPr/>
        </p:nvSpPr>
        <p:spPr>
          <a:xfrm>
            <a:off x="9780300" y="6328706"/>
            <a:ext cx="2411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xmlns:a16="http://schemas.microsoft.com/office/drawing/2014/main" xmlns="" val="tx"/>
                    </a:ext>
                  </a:extLst>
                </a:hlinkClick>
              </a:rPr>
              <a:t>Fuente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lang="en-US" sz="12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xmlns:a16="http://schemas.microsoft.com/office/drawing/2014/main" xmlns="" val="tx"/>
                    </a:ext>
                  </a:extLst>
                </a:hlinkClick>
              </a:rPr>
              <a:t>licencia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424;g2bb81b3e26d_0_795">
            <a:extLst>
              <a:ext uri="{FF2B5EF4-FFF2-40B4-BE49-F238E27FC236}">
                <a16:creationId xmlns:a16="http://schemas.microsoft.com/office/drawing/2014/main" id="{6218D0B1-220D-34EC-01F6-A7E8423B1030}"/>
              </a:ext>
            </a:extLst>
          </p:cNvPr>
          <p:cNvSpPr/>
          <p:nvPr/>
        </p:nvSpPr>
        <p:spPr>
          <a:xfrm>
            <a:off x="7173532" y="-3925"/>
            <a:ext cx="5017343" cy="398700"/>
          </a:xfrm>
          <a:prstGeom prst="rect">
            <a:avLst/>
          </a:prstGeom>
          <a:solidFill>
            <a:srgbClr val="DDE0E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10.1.3. Tipos y uso de aplicaciones de salud mental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1266" y="1065416"/>
            <a:ext cx="2198253" cy="4911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2bb81b3e26d_0_884"/>
          <p:cNvSpPr txBox="1">
            <a:spLocks noGrp="1"/>
          </p:cNvSpPr>
          <p:nvPr>
            <p:ph type="title"/>
          </p:nvPr>
        </p:nvSpPr>
        <p:spPr>
          <a:xfrm>
            <a:off x="566099" y="842634"/>
            <a:ext cx="11059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MoodLog: Reflexiones diarias </a:t>
            </a:r>
            <a:endParaRPr sz="2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g2bb81b3e26d_0_884"/>
          <p:cNvSpPr txBox="1">
            <a:spLocks noGrp="1"/>
          </p:cNvSpPr>
          <p:nvPr>
            <p:ph type="body" idx="4294967295"/>
          </p:nvPr>
        </p:nvSpPr>
        <p:spPr>
          <a:xfrm>
            <a:off x="312157" y="2355105"/>
            <a:ext cx="4667700" cy="30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01600" lvl="0" indent="0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</a:pPr>
            <a:r>
              <a:rPr lang="en-US" sz="2400" dirty="0"/>
              <a:t>La aplicación ofrece un calendario con todos los estados de ánimo, estadísticas semanales y mensuales, refleja los logros</a:t>
            </a:r>
            <a:endParaRPr sz="2400" dirty="0"/>
          </a:p>
          <a:p>
            <a:pPr marL="457200" lvl="0" indent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200"/>
              <a:buNone/>
            </a:pPr>
            <a:r>
              <a:rPr lang="en-US" sz="2400" dirty="0"/>
              <a:t> </a:t>
            </a:r>
            <a:endParaRPr sz="2400" dirty="0"/>
          </a:p>
          <a:p>
            <a:pPr marL="457200" lvl="0" indent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200"/>
              <a:buNone/>
            </a:pPr>
            <a:endParaRPr sz="2400" dirty="0"/>
          </a:p>
          <a:p>
            <a:pPr marL="0" lvl="0" indent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</a:pPr>
            <a:endParaRPr sz="2400" dirty="0"/>
          </a:p>
        </p:txBody>
      </p:sp>
      <p:sp>
        <p:nvSpPr>
          <p:cNvPr id="2" name="Google Shape;465;g2bb81b3e26d_0_839">
            <a:extLst>
              <a:ext uri="{FF2B5EF4-FFF2-40B4-BE49-F238E27FC236}">
                <a16:creationId xmlns:a16="http://schemas.microsoft.com/office/drawing/2014/main" id="{F7B2C6C2-AC13-41A1-00A5-E71450AD4401}"/>
              </a:ext>
            </a:extLst>
          </p:cNvPr>
          <p:cNvSpPr/>
          <p:nvPr/>
        </p:nvSpPr>
        <p:spPr>
          <a:xfrm>
            <a:off x="9780300" y="6328706"/>
            <a:ext cx="2411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xmlns:a16="http://schemas.microsoft.com/office/drawing/2014/main" xmlns="" val="tx"/>
                    </a:ext>
                  </a:extLst>
                </a:hlinkClick>
              </a:rPr>
              <a:t>Fuente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lang="en-US" sz="12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xmlns:a16="http://schemas.microsoft.com/office/drawing/2014/main" xmlns="" val="tx"/>
                    </a:ext>
                  </a:extLst>
                </a:hlinkClick>
              </a:rPr>
              <a:t>licencia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424;g2bb81b3e26d_0_795">
            <a:extLst>
              <a:ext uri="{FF2B5EF4-FFF2-40B4-BE49-F238E27FC236}">
                <a16:creationId xmlns:a16="http://schemas.microsoft.com/office/drawing/2014/main" id="{AD59318E-D9A7-8E6E-284B-18DC1589CC25}"/>
              </a:ext>
            </a:extLst>
          </p:cNvPr>
          <p:cNvSpPr/>
          <p:nvPr/>
        </p:nvSpPr>
        <p:spPr>
          <a:xfrm>
            <a:off x="7173532" y="-3925"/>
            <a:ext cx="5017343" cy="398700"/>
          </a:xfrm>
          <a:prstGeom prst="rect">
            <a:avLst/>
          </a:prstGeom>
          <a:solidFill>
            <a:srgbClr val="DDE0E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10.1.3. Tipos y uso de aplicaciones de salud mental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3532" y="1237161"/>
            <a:ext cx="2709493" cy="457030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7150" y="842634"/>
            <a:ext cx="2183321" cy="470499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17686" y="916016"/>
            <a:ext cx="2273552" cy="4745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2bb81b3e26d_0_930"/>
          <p:cNvSpPr txBox="1">
            <a:spLocks noGrp="1"/>
          </p:cNvSpPr>
          <p:nvPr>
            <p:ph type="title"/>
          </p:nvPr>
        </p:nvSpPr>
        <p:spPr>
          <a:xfrm>
            <a:off x="566099" y="842634"/>
            <a:ext cx="11059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Aplicaciones TEPT/Estrés/Ansiedad</a:t>
            </a:r>
            <a:endParaRPr sz="2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g2bb81b3e26d_0_930"/>
          <p:cNvSpPr txBox="1">
            <a:spLocks noGrp="1"/>
          </p:cNvSpPr>
          <p:nvPr>
            <p:ph type="body" idx="4294967295"/>
          </p:nvPr>
        </p:nvSpPr>
        <p:spPr>
          <a:xfrm>
            <a:off x="382520" y="2001342"/>
            <a:ext cx="11663299" cy="37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 indent="-381000">
              <a:lnSpc>
                <a:spcPct val="120000"/>
              </a:lnSpc>
              <a:spcBef>
                <a:spcPts val="1200"/>
              </a:spcBef>
              <a:buSzPts val="2400"/>
              <a:buChar char="-"/>
            </a:pPr>
            <a:r>
              <a:rPr lang="en-US" sz="2400" dirty="0"/>
              <a:t>PTSD </a:t>
            </a:r>
            <a:r>
              <a:rPr lang="en-US" sz="2400" dirty="0" smtClean="0"/>
              <a:t>Coach</a:t>
            </a:r>
          </a:p>
          <a:p>
            <a:pPr marL="76200" lvl="0" indent="0">
              <a:lnSpc>
                <a:spcPct val="120000"/>
              </a:lnSpc>
              <a:spcBef>
                <a:spcPts val="1200"/>
              </a:spcBef>
              <a:buSzPts val="2400"/>
              <a:buNone/>
            </a:pPr>
            <a:r>
              <a:rPr lang="en-US" sz="2400" dirty="0" smtClean="0"/>
              <a:t>Android: </a:t>
            </a:r>
            <a:r>
              <a:rPr lang="en-US" sz="2400" dirty="0" smtClean="0">
                <a:hlinkClick r:id="rId3"/>
              </a:rPr>
              <a:t>https://play.google.com/store/apps/details?id=is.vertical.ptsdcoach&amp;hl=en_US</a:t>
            </a:r>
            <a:endParaRPr lang="en-US" sz="2400" dirty="0" smtClean="0"/>
          </a:p>
          <a:p>
            <a:pPr marL="76200" lvl="0" indent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</a:pPr>
            <a:endParaRPr sz="2400" dirty="0"/>
          </a:p>
          <a:p>
            <a:pPr marL="457200" lvl="0" indent="-3810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 sz="2400" dirty="0"/>
              <a:t>IOS: </a:t>
            </a:r>
            <a:r>
              <a:rPr lang="en-US" sz="2400" dirty="0">
                <a:hlinkClick r:id="rId4"/>
              </a:rPr>
              <a:t>https://</a:t>
            </a:r>
            <a:r>
              <a:rPr lang="en-US" sz="2400" dirty="0" smtClean="0">
                <a:hlinkClick r:id="rId4"/>
              </a:rPr>
              <a:t>apps.apple.com/us/app/ptsd-coach/id430646302</a:t>
            </a:r>
            <a:endParaRPr lang="en-US" sz="2400" dirty="0" smtClean="0"/>
          </a:p>
          <a:p>
            <a:pPr marL="457200" lvl="0" indent="-3810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endParaRPr sz="2400" dirty="0"/>
          </a:p>
          <a:p>
            <a:pPr marL="0" lvl="0" indent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400" b="1" dirty="0"/>
          </a:p>
          <a:p>
            <a:pPr marL="0" lvl="0" indent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400" b="1" dirty="0"/>
          </a:p>
        </p:txBody>
      </p:sp>
      <p:sp>
        <p:nvSpPr>
          <p:cNvPr id="2" name="Google Shape;424;g2bb81b3e26d_0_795">
            <a:extLst>
              <a:ext uri="{FF2B5EF4-FFF2-40B4-BE49-F238E27FC236}">
                <a16:creationId xmlns:a16="http://schemas.microsoft.com/office/drawing/2014/main" id="{955E1D68-5262-14CC-EA0E-C1D9A8273EB9}"/>
              </a:ext>
            </a:extLst>
          </p:cNvPr>
          <p:cNvSpPr/>
          <p:nvPr/>
        </p:nvSpPr>
        <p:spPr>
          <a:xfrm>
            <a:off x="7173532" y="-3925"/>
            <a:ext cx="5017343" cy="398700"/>
          </a:xfrm>
          <a:prstGeom prst="rect">
            <a:avLst/>
          </a:prstGeom>
          <a:solidFill>
            <a:srgbClr val="DDE0E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10.1.3. Tipos y uso de aplicaciones de salud mental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6528" y="3944017"/>
            <a:ext cx="2751058" cy="25529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2bb81b3e26d_0_941"/>
          <p:cNvSpPr txBox="1">
            <a:spLocks noGrp="1"/>
          </p:cNvSpPr>
          <p:nvPr>
            <p:ph type="title"/>
          </p:nvPr>
        </p:nvSpPr>
        <p:spPr>
          <a:xfrm>
            <a:off x="566099" y="842634"/>
            <a:ext cx="11059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TEPT COAH</a:t>
            </a:r>
            <a:endParaRPr sz="2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g2bb81b3e26d_0_941"/>
          <p:cNvSpPr/>
          <p:nvPr/>
        </p:nvSpPr>
        <p:spPr>
          <a:xfrm>
            <a:off x="9780282" y="6042956"/>
            <a:ext cx="2411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xmlns:a16="http://schemas.microsoft.com/office/drawing/2014/main" xmlns="" val="tx"/>
                    </a:ext>
                  </a:extLst>
                </a:hlinkClick>
              </a:rPr>
              <a:t>Fuente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lang="en-US" sz="12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xmlns:a16="http://schemas.microsoft.com/office/drawing/2014/main" xmlns="" val="tx"/>
                    </a:ext>
                  </a:extLst>
                </a:hlinkClick>
              </a:rPr>
              <a:t>licencia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2" name="Google Shape;532;g2bb81b3e26d_0_941"/>
          <p:cNvSpPr txBox="1">
            <a:spLocks noGrp="1"/>
          </p:cNvSpPr>
          <p:nvPr>
            <p:ph type="body" idx="4294967295"/>
          </p:nvPr>
        </p:nvSpPr>
        <p:spPr>
          <a:xfrm>
            <a:off x="617625" y="1546500"/>
            <a:ext cx="7829700" cy="40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101600" lvl="0" indent="0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ct val="83333"/>
              <a:buNone/>
            </a:pPr>
            <a:r>
              <a:rPr lang="en-US" sz="2400" dirty="0"/>
              <a:t>Esta aplicación se centra en usuarios con Trastorno de Estrés Postraumático (TEPT). Proporciona información sobre el trastorno, sobre su atención profesional, una autoevaluación y también ofrece oportunidades para encontrar apoyo y herramientas que ayuden a gestionar el estrés.</a:t>
            </a:r>
            <a:endParaRPr dirty="0"/>
          </a:p>
          <a:p>
            <a:pPr marL="101600" lvl="0" indent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ct val="83333"/>
              <a:buNone/>
            </a:pPr>
            <a:r>
              <a:rPr lang="en-US" sz="2400" dirty="0"/>
              <a:t>Está disponible tanto para Android como para iOS:</a:t>
            </a:r>
            <a:endParaRPr dirty="0"/>
          </a:p>
          <a:p>
            <a:pPr marL="457200" lvl="0" indent="-33655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Noto Sans Symbols"/>
              <a:buChar char="⮚"/>
            </a:pPr>
            <a:r>
              <a:rPr lang="en-US" sz="2000" dirty="0"/>
              <a:t>ANDROID: </a:t>
            </a:r>
            <a:r>
              <a:rPr lang="en-US" sz="2000" u="sng" dirty="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:a16="http://schemas.microsoft.com/office/drawing/2014/main" xmlns="" val="tx"/>
                    </a:ext>
                  </a:extLst>
                </a:hlinkClick>
              </a:rPr>
              <a:t>https://play.google.com/store/apps/details?id=is.vertical.ptsdcoach&amp;hl=en_US</a:t>
            </a:r>
            <a:endParaRPr sz="3000" dirty="0"/>
          </a:p>
          <a:p>
            <a:pPr marL="457200" lvl="0" indent="-3365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Noto Sans Symbols"/>
              <a:buChar char="⮚"/>
            </a:pPr>
            <a:r>
              <a:rPr lang="en-US" sz="2000" dirty="0"/>
              <a:t>IOS: </a:t>
            </a:r>
            <a:r>
              <a:rPr lang="en-US" sz="2000" u="sng" dirty="0">
                <a:solidFill>
                  <a:schemeClr val="hlink"/>
                </a:solidFill>
                <a:hlinkClick r:id="rId3"/>
              </a:rPr>
              <a:t>https://apps.apple.com/us/app/ptsd-coach/id430646302</a:t>
            </a:r>
            <a:endParaRPr sz="2000" dirty="0"/>
          </a:p>
          <a:p>
            <a:pPr marL="4572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endParaRPr sz="2000" dirty="0"/>
          </a:p>
          <a:p>
            <a:pPr marL="0" lvl="0" indent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ct val="100000"/>
              <a:buNone/>
            </a:pPr>
            <a:endParaRPr sz="2000" dirty="0"/>
          </a:p>
        </p:txBody>
      </p:sp>
      <p:pic>
        <p:nvPicPr>
          <p:cNvPr id="533" name="Google Shape;533;g2bb81b3e26d_0_9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92644" y="1862875"/>
            <a:ext cx="2733256" cy="271195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424;g2bb81b3e26d_0_795">
            <a:extLst>
              <a:ext uri="{FF2B5EF4-FFF2-40B4-BE49-F238E27FC236}">
                <a16:creationId xmlns:a16="http://schemas.microsoft.com/office/drawing/2014/main" id="{6C00BDC1-EB74-0845-41F8-FFA24365472F}"/>
              </a:ext>
            </a:extLst>
          </p:cNvPr>
          <p:cNvSpPr/>
          <p:nvPr/>
        </p:nvSpPr>
        <p:spPr>
          <a:xfrm>
            <a:off x="7173532" y="-3925"/>
            <a:ext cx="5017343" cy="398700"/>
          </a:xfrm>
          <a:prstGeom prst="rect">
            <a:avLst/>
          </a:prstGeom>
          <a:solidFill>
            <a:srgbClr val="DDE0E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10.1.3. Tipos y uso de aplicaciones de salud mental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2bb81b3e26d_0_955"/>
          <p:cNvSpPr txBox="1">
            <a:spLocks noGrp="1"/>
          </p:cNvSpPr>
          <p:nvPr>
            <p:ph type="title"/>
          </p:nvPr>
        </p:nvSpPr>
        <p:spPr>
          <a:xfrm>
            <a:off x="566099" y="842634"/>
            <a:ext cx="11059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TEPT COAH</a:t>
            </a:r>
            <a:endParaRPr sz="22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5" name="Google Shape;545;g2bb81b3e26d_0_9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52150" y="1268175"/>
            <a:ext cx="2692874" cy="4856673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g2bb81b3e26d_0_955"/>
          <p:cNvSpPr txBox="1"/>
          <p:nvPr/>
        </p:nvSpPr>
        <p:spPr>
          <a:xfrm>
            <a:off x="976350" y="2649425"/>
            <a:ext cx="6352200" cy="23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Una vez que descargas la aplicación y la abres, lo primero que aparece es una serie de información y términos y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licencias 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 uso que tienes que aceptar si quieres continuar con la app.</a:t>
            </a: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7" name="Google Shape;547;g2bb81b3e26d_0_955"/>
          <p:cNvSpPr/>
          <p:nvPr/>
        </p:nvSpPr>
        <p:spPr>
          <a:xfrm>
            <a:off x="576400" y="1692000"/>
            <a:ext cx="788100" cy="765300"/>
          </a:xfrm>
          <a:prstGeom prst="ellipse">
            <a:avLst/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E0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8" name="Google Shape;548;g2bb81b3e26d_0_955"/>
          <p:cNvSpPr txBox="1"/>
          <p:nvPr/>
        </p:nvSpPr>
        <p:spPr>
          <a:xfrm>
            <a:off x="752825" y="1674450"/>
            <a:ext cx="6588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4000" b="1" i="0" u="none" strike="noStrike" cap="non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531;g2bb81b3e26d_0_941">
            <a:extLst>
              <a:ext uri="{FF2B5EF4-FFF2-40B4-BE49-F238E27FC236}">
                <a16:creationId xmlns:a16="http://schemas.microsoft.com/office/drawing/2014/main" id="{0010E6E1-E264-56FE-85B4-4740DA93CD85}"/>
              </a:ext>
            </a:extLst>
          </p:cNvPr>
          <p:cNvSpPr/>
          <p:nvPr/>
        </p:nvSpPr>
        <p:spPr>
          <a:xfrm>
            <a:off x="9780282" y="6042956"/>
            <a:ext cx="2411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xmlns:a16="http://schemas.microsoft.com/office/drawing/2014/main" xmlns="" val="tx"/>
                    </a:ext>
                  </a:extLst>
                </a:hlinkClick>
              </a:rPr>
              <a:t>Fuente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lang="en-US" sz="12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xmlns:a16="http://schemas.microsoft.com/office/drawing/2014/main" xmlns="" val="tx"/>
                    </a:ext>
                  </a:extLst>
                </a:hlinkClick>
              </a:rPr>
              <a:t>licencia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424;g2bb81b3e26d_0_795">
            <a:extLst>
              <a:ext uri="{FF2B5EF4-FFF2-40B4-BE49-F238E27FC236}">
                <a16:creationId xmlns:a16="http://schemas.microsoft.com/office/drawing/2014/main" id="{620EB992-C1D5-209D-3EAD-AA94D23D4CEB}"/>
              </a:ext>
            </a:extLst>
          </p:cNvPr>
          <p:cNvSpPr/>
          <p:nvPr/>
        </p:nvSpPr>
        <p:spPr>
          <a:xfrm>
            <a:off x="7173532" y="-3925"/>
            <a:ext cx="5017343" cy="398700"/>
          </a:xfrm>
          <a:prstGeom prst="rect">
            <a:avLst/>
          </a:prstGeom>
          <a:solidFill>
            <a:srgbClr val="DDE0E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10.1.3. Tipos y uso de aplicaciones de salud mental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2bb81b3e26d_0_972"/>
          <p:cNvSpPr txBox="1">
            <a:spLocks noGrp="1"/>
          </p:cNvSpPr>
          <p:nvPr>
            <p:ph type="title"/>
          </p:nvPr>
        </p:nvSpPr>
        <p:spPr>
          <a:xfrm>
            <a:off x="566099" y="842634"/>
            <a:ext cx="11059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TEPT COAH</a:t>
            </a:r>
            <a:endParaRPr sz="2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" name="Google Shape;560;g2bb81b3e26d_0_972"/>
          <p:cNvSpPr txBox="1"/>
          <p:nvPr/>
        </p:nvSpPr>
        <p:spPr>
          <a:xfrm>
            <a:off x="976350" y="2649425"/>
            <a:ext cx="4481700" cy="27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 segundo paso consiste en responder a las preguntas que se le formulen, dando la opción que mejor describa al usuario y, a continuación, si es veterano o no.</a:t>
            </a: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1" name="Google Shape;561;g2bb81b3e26d_0_972"/>
          <p:cNvSpPr/>
          <p:nvPr/>
        </p:nvSpPr>
        <p:spPr>
          <a:xfrm>
            <a:off x="576400" y="1692000"/>
            <a:ext cx="788100" cy="765300"/>
          </a:xfrm>
          <a:prstGeom prst="ellipse">
            <a:avLst/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E0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2" name="Google Shape;562;g2bb81b3e26d_0_972"/>
          <p:cNvSpPr txBox="1"/>
          <p:nvPr/>
        </p:nvSpPr>
        <p:spPr>
          <a:xfrm>
            <a:off x="752825" y="1674450"/>
            <a:ext cx="6588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4000" b="1" i="0" u="none" strike="noStrike" cap="non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3" name="Google Shape;563;g2bb81b3e26d_0_9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97225" y="1151725"/>
            <a:ext cx="2411699" cy="4891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g2bb81b3e26d_0_97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73375" y="1151700"/>
            <a:ext cx="2411699" cy="489124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531;g2bb81b3e26d_0_941">
            <a:extLst>
              <a:ext uri="{FF2B5EF4-FFF2-40B4-BE49-F238E27FC236}">
                <a16:creationId xmlns:a16="http://schemas.microsoft.com/office/drawing/2014/main" id="{2E5A7002-C429-66B4-2EB1-9E6D6412761E}"/>
              </a:ext>
            </a:extLst>
          </p:cNvPr>
          <p:cNvSpPr/>
          <p:nvPr/>
        </p:nvSpPr>
        <p:spPr>
          <a:xfrm>
            <a:off x="9780282" y="6042956"/>
            <a:ext cx="2411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xmlns:a16="http://schemas.microsoft.com/office/drawing/2014/main" xmlns="" val="tx"/>
                    </a:ext>
                  </a:extLst>
                </a:hlinkClick>
              </a:rPr>
              <a:t>Fuente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lang="en-US" sz="12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xmlns:a16="http://schemas.microsoft.com/office/drawing/2014/main" xmlns="" val="tx"/>
                    </a:ext>
                  </a:extLst>
                </a:hlinkClick>
              </a:rPr>
              <a:t>licencia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424;g2bb81b3e26d_0_795">
            <a:extLst>
              <a:ext uri="{FF2B5EF4-FFF2-40B4-BE49-F238E27FC236}">
                <a16:creationId xmlns:a16="http://schemas.microsoft.com/office/drawing/2014/main" id="{81D43BE9-66E4-FBBD-7201-A49C5D4E7F44}"/>
              </a:ext>
            </a:extLst>
          </p:cNvPr>
          <p:cNvSpPr/>
          <p:nvPr/>
        </p:nvSpPr>
        <p:spPr>
          <a:xfrm>
            <a:off x="7173532" y="-3925"/>
            <a:ext cx="5017343" cy="398700"/>
          </a:xfrm>
          <a:prstGeom prst="rect">
            <a:avLst/>
          </a:prstGeom>
          <a:solidFill>
            <a:srgbClr val="DDE0E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10.1.3. Tipos y uso de aplicaciones de salud mental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2bb81b3e26d_0_992"/>
          <p:cNvSpPr txBox="1">
            <a:spLocks noGrp="1"/>
          </p:cNvSpPr>
          <p:nvPr>
            <p:ph type="title"/>
          </p:nvPr>
        </p:nvSpPr>
        <p:spPr>
          <a:xfrm>
            <a:off x="566099" y="842634"/>
            <a:ext cx="11059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TEPT COAH</a:t>
            </a:r>
            <a:endParaRPr sz="2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" name="Google Shape;576;g2bb81b3e26d_0_992"/>
          <p:cNvSpPr txBox="1"/>
          <p:nvPr/>
        </p:nvSpPr>
        <p:spPr>
          <a:xfrm>
            <a:off x="576400" y="2638075"/>
            <a:ext cx="3579300" cy="3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Una vez que aceptas todos los términos y condiciones, la aplicación te lleva a la pantalla principal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Ahora tienes una opción que explica cómo utilizar la aplicación.</a:t>
            </a: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7" name="Google Shape;577;g2bb81b3e26d_0_992"/>
          <p:cNvSpPr/>
          <p:nvPr/>
        </p:nvSpPr>
        <p:spPr>
          <a:xfrm>
            <a:off x="576400" y="1692000"/>
            <a:ext cx="788100" cy="765300"/>
          </a:xfrm>
          <a:prstGeom prst="ellipse">
            <a:avLst/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E0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8" name="Google Shape;578;g2bb81b3e26d_0_992"/>
          <p:cNvSpPr txBox="1"/>
          <p:nvPr/>
        </p:nvSpPr>
        <p:spPr>
          <a:xfrm>
            <a:off x="752825" y="1674450"/>
            <a:ext cx="6588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4000" b="1" i="0" u="none" strike="noStrike" cap="non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9" name="Google Shape;579;g2bb81b3e26d_0_9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02809" y="1298101"/>
            <a:ext cx="2191716" cy="4744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g2bb81b3e26d_0_99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08575" y="1298088"/>
            <a:ext cx="2191726" cy="4744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g2bb81b3e26d_0_99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23025" y="1298100"/>
            <a:ext cx="2277050" cy="4929577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Google Shape;582;g2bb81b3e26d_0_992"/>
          <p:cNvSpPr/>
          <p:nvPr/>
        </p:nvSpPr>
        <p:spPr>
          <a:xfrm>
            <a:off x="4223025" y="1564525"/>
            <a:ext cx="329400" cy="276900"/>
          </a:xfrm>
          <a:prstGeom prst="ellipse">
            <a:avLst/>
          </a:prstGeom>
          <a:noFill/>
          <a:ln w="762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83" name="Google Shape;583;g2bb81b3e26d_0_992"/>
          <p:cNvCxnSpPr>
            <a:stCxn id="582" idx="4"/>
          </p:cNvCxnSpPr>
          <p:nvPr/>
        </p:nvCxnSpPr>
        <p:spPr>
          <a:xfrm rot="-5400000" flipH="1">
            <a:off x="5349525" y="879625"/>
            <a:ext cx="487800" cy="2411400"/>
          </a:xfrm>
          <a:prstGeom prst="curvedConnector2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584" name="Google Shape;584;g2bb81b3e26d_0_992"/>
          <p:cNvSpPr/>
          <p:nvPr/>
        </p:nvSpPr>
        <p:spPr>
          <a:xfrm>
            <a:off x="6902800" y="2121575"/>
            <a:ext cx="1364526" cy="276912"/>
          </a:xfrm>
          <a:prstGeom prst="flowChartTerminator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85" name="Google Shape;585;g2bb81b3e26d_0_992"/>
          <p:cNvCxnSpPr/>
          <p:nvPr/>
        </p:nvCxnSpPr>
        <p:spPr>
          <a:xfrm>
            <a:off x="7284925" y="2398475"/>
            <a:ext cx="1988400" cy="389400"/>
          </a:xfrm>
          <a:prstGeom prst="curvedConnector3">
            <a:avLst>
              <a:gd name="adj1" fmla="val 25"/>
            </a:avLst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" name="Google Shape;531;g2bb81b3e26d_0_941">
            <a:extLst>
              <a:ext uri="{FF2B5EF4-FFF2-40B4-BE49-F238E27FC236}">
                <a16:creationId xmlns:a16="http://schemas.microsoft.com/office/drawing/2014/main" id="{EC7CE454-BE43-CCFF-EA33-DF0424F6D36B}"/>
              </a:ext>
            </a:extLst>
          </p:cNvPr>
          <p:cNvSpPr/>
          <p:nvPr/>
        </p:nvSpPr>
        <p:spPr>
          <a:xfrm>
            <a:off x="9780282" y="6042956"/>
            <a:ext cx="2411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xmlns:a16="http://schemas.microsoft.com/office/drawing/2014/main" xmlns="" val="tx"/>
                    </a:ext>
                  </a:extLst>
                </a:hlinkClick>
              </a:rPr>
              <a:t>Fuente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lang="en-US" sz="12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xmlns:a16="http://schemas.microsoft.com/office/drawing/2014/main" xmlns="" val="tx"/>
                    </a:ext>
                  </a:extLst>
                </a:hlinkClick>
              </a:rPr>
              <a:t>licencia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424;g2bb81b3e26d_0_795">
            <a:extLst>
              <a:ext uri="{FF2B5EF4-FFF2-40B4-BE49-F238E27FC236}">
                <a16:creationId xmlns:a16="http://schemas.microsoft.com/office/drawing/2014/main" id="{BE11F7B6-BB90-DC01-CCD4-0DEE3DD945C8}"/>
              </a:ext>
            </a:extLst>
          </p:cNvPr>
          <p:cNvSpPr/>
          <p:nvPr/>
        </p:nvSpPr>
        <p:spPr>
          <a:xfrm>
            <a:off x="7173532" y="-3925"/>
            <a:ext cx="5017343" cy="398700"/>
          </a:xfrm>
          <a:prstGeom prst="rect">
            <a:avLst/>
          </a:prstGeom>
          <a:solidFill>
            <a:srgbClr val="DDE0E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10.1.3. Tipos y uso de aplicaciones de salud mental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2bb81b3e26d_0_1018"/>
          <p:cNvSpPr txBox="1">
            <a:spLocks noGrp="1"/>
          </p:cNvSpPr>
          <p:nvPr>
            <p:ph type="title"/>
          </p:nvPr>
        </p:nvSpPr>
        <p:spPr>
          <a:xfrm>
            <a:off x="566099" y="842634"/>
            <a:ext cx="11059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TEPT COAH</a:t>
            </a:r>
            <a:endParaRPr sz="2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Google Shape;598;g2bb81b3e26d_0_1018"/>
          <p:cNvSpPr txBox="1"/>
          <p:nvPr/>
        </p:nvSpPr>
        <p:spPr>
          <a:xfrm>
            <a:off x="343337" y="2350678"/>
            <a:ext cx="3579300" cy="4247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Volviendo a la página principal, tienes varios aspectos que explorar, como la gestión de los síntomas. Esto se centra en el grado en que estás sintiendo esa emoción en ese momento, y ofrece una serie de consejos y técnicas que puedes utilizar.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9" name="Google Shape;599;g2bb81b3e26d_0_1018"/>
          <p:cNvSpPr/>
          <p:nvPr/>
        </p:nvSpPr>
        <p:spPr>
          <a:xfrm>
            <a:off x="576400" y="1692000"/>
            <a:ext cx="788100" cy="765300"/>
          </a:xfrm>
          <a:prstGeom prst="ellipse">
            <a:avLst/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E0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0" name="Google Shape;600;g2bb81b3e26d_0_1018"/>
          <p:cNvSpPr txBox="1"/>
          <p:nvPr/>
        </p:nvSpPr>
        <p:spPr>
          <a:xfrm>
            <a:off x="752825" y="1674450"/>
            <a:ext cx="6588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4000" b="1" i="0" u="none" strike="noStrike" cap="non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531;g2bb81b3e26d_0_941">
            <a:extLst>
              <a:ext uri="{FF2B5EF4-FFF2-40B4-BE49-F238E27FC236}">
                <a16:creationId xmlns:a16="http://schemas.microsoft.com/office/drawing/2014/main" id="{2E13D33B-CFD2-EACC-CE26-2FC69679DEE6}"/>
              </a:ext>
            </a:extLst>
          </p:cNvPr>
          <p:cNvSpPr/>
          <p:nvPr/>
        </p:nvSpPr>
        <p:spPr>
          <a:xfrm>
            <a:off x="9780282" y="6042956"/>
            <a:ext cx="2411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xmlns:a16="http://schemas.microsoft.com/office/drawing/2014/main" xmlns="" val="tx"/>
                    </a:ext>
                  </a:extLst>
                </a:hlinkClick>
              </a:rPr>
              <a:t>Fuente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lang="en-US" sz="12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xmlns:a16="http://schemas.microsoft.com/office/drawing/2014/main" xmlns="" val="tx"/>
                    </a:ext>
                  </a:extLst>
                </a:hlinkClick>
              </a:rPr>
              <a:t>licencia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424;g2bb81b3e26d_0_795">
            <a:extLst>
              <a:ext uri="{FF2B5EF4-FFF2-40B4-BE49-F238E27FC236}">
                <a16:creationId xmlns:a16="http://schemas.microsoft.com/office/drawing/2014/main" id="{6F1E0FAF-D2F2-DC72-8FDA-72859131A55E}"/>
              </a:ext>
            </a:extLst>
          </p:cNvPr>
          <p:cNvSpPr/>
          <p:nvPr/>
        </p:nvSpPr>
        <p:spPr>
          <a:xfrm>
            <a:off x="7173532" y="-3925"/>
            <a:ext cx="5017343" cy="398700"/>
          </a:xfrm>
          <a:prstGeom prst="rect">
            <a:avLst/>
          </a:prstGeom>
          <a:solidFill>
            <a:srgbClr val="DDE0E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10.1.3. Tipos y uso de aplicaciones de salud mental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4410" y="842634"/>
            <a:ext cx="3086367" cy="537256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8633" y="842634"/>
            <a:ext cx="5121084" cy="53344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2bb81b3e26d_0_1070"/>
          <p:cNvSpPr txBox="1">
            <a:spLocks noGrp="1"/>
          </p:cNvSpPr>
          <p:nvPr>
            <p:ph type="title"/>
          </p:nvPr>
        </p:nvSpPr>
        <p:spPr>
          <a:xfrm>
            <a:off x="566099" y="842634"/>
            <a:ext cx="11059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 dirty="0">
                <a:latin typeface="Arial"/>
                <a:ea typeface="Arial"/>
                <a:cs typeface="Arial"/>
                <a:sym typeface="Arial"/>
              </a:rPr>
              <a:t>TEPT COAH</a:t>
            </a:r>
            <a:endParaRPr sz="22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" name="Google Shape;620;g2bb81b3e26d_0_1070"/>
          <p:cNvSpPr txBox="1"/>
          <p:nvPr/>
        </p:nvSpPr>
        <p:spPr>
          <a:xfrm>
            <a:off x="293694" y="2578650"/>
            <a:ext cx="3579300" cy="2031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 la sección de gestión de síntomas, también hay otra opción que ofrece herramientas de afrontamiento.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1" name="Google Shape;621;g2bb81b3e26d_0_10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55700" y="1086350"/>
            <a:ext cx="1623324" cy="2623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Google Shape;622;g2bb81b3e26d_0_107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78938" y="1493400"/>
            <a:ext cx="2078750" cy="4500301"/>
          </a:xfrm>
          <a:prstGeom prst="rect">
            <a:avLst/>
          </a:prstGeom>
          <a:noFill/>
          <a:ln>
            <a:noFill/>
          </a:ln>
        </p:spPr>
      </p:pic>
      <p:sp>
        <p:nvSpPr>
          <p:cNvPr id="623" name="Google Shape;623;g2bb81b3e26d_0_1070"/>
          <p:cNvSpPr/>
          <p:nvPr/>
        </p:nvSpPr>
        <p:spPr>
          <a:xfrm>
            <a:off x="4155700" y="1766850"/>
            <a:ext cx="788100" cy="615600"/>
          </a:xfrm>
          <a:prstGeom prst="ellipse">
            <a:avLst/>
          </a:prstGeom>
          <a:noFill/>
          <a:ln w="1905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24" name="Google Shape;624;g2bb81b3e26d_0_1070"/>
          <p:cNvCxnSpPr/>
          <p:nvPr/>
        </p:nvCxnSpPr>
        <p:spPr>
          <a:xfrm>
            <a:off x="4514825" y="2382450"/>
            <a:ext cx="1286700" cy="623400"/>
          </a:xfrm>
          <a:prstGeom prst="curvedConnector3">
            <a:avLst>
              <a:gd name="adj1" fmla="val 3866"/>
            </a:avLst>
          </a:prstGeom>
          <a:noFill/>
          <a:ln w="19050" cap="flat" cmpd="sng">
            <a:solidFill>
              <a:srgbClr val="C00000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625" name="Google Shape;625;g2bb81b3e26d_0_107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23100" y="1173550"/>
            <a:ext cx="2691649" cy="4713400"/>
          </a:xfrm>
          <a:prstGeom prst="rect">
            <a:avLst/>
          </a:prstGeom>
          <a:noFill/>
          <a:ln>
            <a:noFill/>
          </a:ln>
        </p:spPr>
      </p:pic>
      <p:sp>
        <p:nvSpPr>
          <p:cNvPr id="626" name="Google Shape;626;g2bb81b3e26d_0_1070"/>
          <p:cNvSpPr/>
          <p:nvPr/>
        </p:nvSpPr>
        <p:spPr>
          <a:xfrm>
            <a:off x="6635100" y="1926600"/>
            <a:ext cx="566400" cy="296100"/>
          </a:xfrm>
          <a:prstGeom prst="ellipse">
            <a:avLst/>
          </a:prstGeom>
          <a:noFill/>
          <a:ln w="19050" cap="flat" cmpd="sng">
            <a:solidFill>
              <a:srgbClr val="D719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27" name="Google Shape;627;g2bb81b3e26d_0_1070"/>
          <p:cNvCxnSpPr/>
          <p:nvPr/>
        </p:nvCxnSpPr>
        <p:spPr>
          <a:xfrm>
            <a:off x="6857500" y="2222700"/>
            <a:ext cx="1665600" cy="711900"/>
          </a:xfrm>
          <a:prstGeom prst="curvedConnector3">
            <a:avLst>
              <a:gd name="adj1" fmla="val 3401"/>
            </a:avLst>
          </a:prstGeom>
          <a:noFill/>
          <a:ln w="38100" cap="flat" cmpd="sng">
            <a:solidFill>
              <a:srgbClr val="A61C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628" name="Google Shape;628;g2bb81b3e26d_0_1070"/>
          <p:cNvSpPr/>
          <p:nvPr/>
        </p:nvSpPr>
        <p:spPr>
          <a:xfrm>
            <a:off x="576400" y="1692000"/>
            <a:ext cx="788100" cy="765300"/>
          </a:xfrm>
          <a:prstGeom prst="ellipse">
            <a:avLst/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E0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9" name="Google Shape;629;g2bb81b3e26d_0_1070"/>
          <p:cNvSpPr txBox="1"/>
          <p:nvPr/>
        </p:nvSpPr>
        <p:spPr>
          <a:xfrm>
            <a:off x="752825" y="1674450"/>
            <a:ext cx="6588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4000" b="1" i="0" u="none" strike="noStrike" cap="non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531;g2bb81b3e26d_0_941">
            <a:extLst>
              <a:ext uri="{FF2B5EF4-FFF2-40B4-BE49-F238E27FC236}">
                <a16:creationId xmlns:a16="http://schemas.microsoft.com/office/drawing/2014/main" id="{79EA2F74-B437-E003-CA29-7F49EBE1FC91}"/>
              </a:ext>
            </a:extLst>
          </p:cNvPr>
          <p:cNvSpPr/>
          <p:nvPr/>
        </p:nvSpPr>
        <p:spPr>
          <a:xfrm>
            <a:off x="9780282" y="6042956"/>
            <a:ext cx="2411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xmlns:a16="http://schemas.microsoft.com/office/drawing/2014/main" xmlns="" val="tx"/>
                    </a:ext>
                  </a:extLst>
                </a:hlinkClick>
              </a:rPr>
              <a:t>Fuente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lang="en-US" sz="12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xmlns:a16="http://schemas.microsoft.com/office/drawing/2014/main" xmlns="" val="tx"/>
                    </a:ext>
                  </a:extLst>
                </a:hlinkClick>
              </a:rPr>
              <a:t>licencia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424;g2bb81b3e26d_0_795">
            <a:extLst>
              <a:ext uri="{FF2B5EF4-FFF2-40B4-BE49-F238E27FC236}">
                <a16:creationId xmlns:a16="http://schemas.microsoft.com/office/drawing/2014/main" id="{E82E89EA-3FBA-3C54-E015-C8B50611A5A4}"/>
              </a:ext>
            </a:extLst>
          </p:cNvPr>
          <p:cNvSpPr/>
          <p:nvPr/>
        </p:nvSpPr>
        <p:spPr>
          <a:xfrm>
            <a:off x="7173532" y="-3925"/>
            <a:ext cx="5017343" cy="398700"/>
          </a:xfrm>
          <a:prstGeom prst="rect">
            <a:avLst/>
          </a:prstGeom>
          <a:solidFill>
            <a:srgbClr val="DDE0E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10.1.3. Tipos y uso de aplicaciones de salud mental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2bb81b3e26d_0_1103"/>
          <p:cNvSpPr txBox="1">
            <a:spLocks noGrp="1"/>
          </p:cNvSpPr>
          <p:nvPr>
            <p:ph type="title"/>
          </p:nvPr>
        </p:nvSpPr>
        <p:spPr>
          <a:xfrm>
            <a:off x="566099" y="842634"/>
            <a:ext cx="11059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TEPT COAH</a:t>
            </a:r>
            <a:endParaRPr sz="2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1" name="Google Shape;641;g2bb81b3e26d_0_1103"/>
          <p:cNvSpPr txBox="1"/>
          <p:nvPr/>
        </p:nvSpPr>
        <p:spPr>
          <a:xfrm>
            <a:off x="523976" y="2539862"/>
            <a:ext cx="3579300" cy="350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Otra opción le permite seguir sus progresos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Con esta opción, 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puede registrar sus síntomas basándose en un cuestionario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Esto 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ayuda al usuario a comprender si lo que siente está relacionado con el TEPT.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2" name="Google Shape;642;g2bb81b3e26d_0_1103"/>
          <p:cNvSpPr/>
          <p:nvPr/>
        </p:nvSpPr>
        <p:spPr>
          <a:xfrm>
            <a:off x="576400" y="1692000"/>
            <a:ext cx="788100" cy="765300"/>
          </a:xfrm>
          <a:prstGeom prst="ellipse">
            <a:avLst/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E0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3" name="Google Shape;643;g2bb81b3e26d_0_1103"/>
          <p:cNvSpPr txBox="1"/>
          <p:nvPr/>
        </p:nvSpPr>
        <p:spPr>
          <a:xfrm>
            <a:off x="752825" y="1674450"/>
            <a:ext cx="6588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sz="4000" b="1" i="0" u="none" strike="noStrike" cap="non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4" name="Google Shape;644;g2bb81b3e26d_0_11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55700" y="1086350"/>
            <a:ext cx="1623324" cy="2623048"/>
          </a:xfrm>
          <a:prstGeom prst="rect">
            <a:avLst/>
          </a:prstGeom>
          <a:noFill/>
          <a:ln>
            <a:noFill/>
          </a:ln>
        </p:spPr>
      </p:pic>
      <p:sp>
        <p:nvSpPr>
          <p:cNvPr id="645" name="Google Shape;645;g2bb81b3e26d_0_1103"/>
          <p:cNvSpPr/>
          <p:nvPr/>
        </p:nvSpPr>
        <p:spPr>
          <a:xfrm>
            <a:off x="4990925" y="1766850"/>
            <a:ext cx="788100" cy="615600"/>
          </a:xfrm>
          <a:prstGeom prst="ellipse">
            <a:avLst/>
          </a:prstGeom>
          <a:noFill/>
          <a:ln w="1905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6" name="Google Shape;646;g2bb81b3e26d_0_110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06373" y="1501275"/>
            <a:ext cx="1950638" cy="422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g2bb81b3e26d_0_110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61850" y="1418798"/>
            <a:ext cx="1950626" cy="4222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Google Shape;648;g2bb81b3e26d_0_110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017325" y="1418800"/>
            <a:ext cx="1950626" cy="42229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49" name="Google Shape;649;g2bb81b3e26d_0_1103"/>
          <p:cNvCxnSpPr>
            <a:stCxn id="645" idx="4"/>
          </p:cNvCxnSpPr>
          <p:nvPr/>
        </p:nvCxnSpPr>
        <p:spPr>
          <a:xfrm rot="-5400000">
            <a:off x="5693675" y="1567350"/>
            <a:ext cx="506400" cy="1123800"/>
          </a:xfrm>
          <a:prstGeom prst="curvedConnector4">
            <a:avLst>
              <a:gd name="adj1" fmla="val -47023"/>
              <a:gd name="adj2" fmla="val 67532"/>
            </a:avLst>
          </a:prstGeom>
          <a:noFill/>
          <a:ln w="19050" cap="flat" cmpd="sng">
            <a:solidFill>
              <a:srgbClr val="C0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50" name="Google Shape;650;g2bb81b3e26d_0_1103"/>
          <p:cNvCxnSpPr/>
          <p:nvPr/>
        </p:nvCxnSpPr>
        <p:spPr>
          <a:xfrm rot="10800000" flipH="1">
            <a:off x="7215900" y="1775200"/>
            <a:ext cx="1298700" cy="4473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rgbClr val="C0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651" name="Google Shape;651;g2bb81b3e26d_0_1103"/>
          <p:cNvSpPr/>
          <p:nvPr/>
        </p:nvSpPr>
        <p:spPr>
          <a:xfrm>
            <a:off x="8484238" y="5094425"/>
            <a:ext cx="905850" cy="276912"/>
          </a:xfrm>
          <a:prstGeom prst="flowChartTerminator">
            <a:avLst/>
          </a:prstGeom>
          <a:noFill/>
          <a:ln w="1905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52" name="Google Shape;652;g2bb81b3e26d_0_1103"/>
          <p:cNvCxnSpPr>
            <a:stCxn id="651" idx="3"/>
          </p:cNvCxnSpPr>
          <p:nvPr/>
        </p:nvCxnSpPr>
        <p:spPr>
          <a:xfrm rot="10800000" flipH="1">
            <a:off x="9390088" y="1904981"/>
            <a:ext cx="1312200" cy="3327900"/>
          </a:xfrm>
          <a:prstGeom prst="straightConnector1">
            <a:avLst/>
          </a:prstGeom>
          <a:noFill/>
          <a:ln w="19050" cap="flat" cmpd="sng">
            <a:solidFill>
              <a:srgbClr val="C0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" name="Google Shape;531;g2bb81b3e26d_0_941">
            <a:extLst>
              <a:ext uri="{FF2B5EF4-FFF2-40B4-BE49-F238E27FC236}">
                <a16:creationId xmlns:a16="http://schemas.microsoft.com/office/drawing/2014/main" id="{7EBFF98D-7EDB-BC92-CAB6-F45680DEBD29}"/>
              </a:ext>
            </a:extLst>
          </p:cNvPr>
          <p:cNvSpPr/>
          <p:nvPr/>
        </p:nvSpPr>
        <p:spPr>
          <a:xfrm>
            <a:off x="9780282" y="6042956"/>
            <a:ext cx="2411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xmlns:a16="http://schemas.microsoft.com/office/drawing/2014/main" xmlns="" val="tx"/>
                    </a:ext>
                  </a:extLst>
                </a:hlinkClick>
              </a:rPr>
              <a:t>Fuente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lang="en-US" sz="12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xmlns:a16="http://schemas.microsoft.com/office/drawing/2014/main" xmlns="" val="tx"/>
                    </a:ext>
                  </a:extLst>
                </a:hlinkClick>
              </a:rPr>
              <a:t>licencia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424;g2bb81b3e26d_0_795">
            <a:extLst>
              <a:ext uri="{FF2B5EF4-FFF2-40B4-BE49-F238E27FC236}">
                <a16:creationId xmlns:a16="http://schemas.microsoft.com/office/drawing/2014/main" id="{D314C7AE-BD12-A6B9-69C6-CAAF59392DF0}"/>
              </a:ext>
            </a:extLst>
          </p:cNvPr>
          <p:cNvSpPr/>
          <p:nvPr/>
        </p:nvSpPr>
        <p:spPr>
          <a:xfrm>
            <a:off x="7173532" y="-3925"/>
            <a:ext cx="5017343" cy="398700"/>
          </a:xfrm>
          <a:prstGeom prst="rect">
            <a:avLst/>
          </a:prstGeom>
          <a:solidFill>
            <a:srgbClr val="DDE0E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10.1.3. Tipos y uso de aplicaciones de salud mental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bb81b3e26d_0_2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ill Sans"/>
              <a:buNone/>
            </a:pPr>
            <a:r>
              <a:rPr lang="en-US" sz="5400"/>
              <a:t>Sesión didáctica:  Contenido</a:t>
            </a:r>
            <a:endParaRPr sz="5400"/>
          </a:p>
        </p:txBody>
      </p:sp>
      <p:pic>
        <p:nvPicPr>
          <p:cNvPr id="179" name="Google Shape;179;g2bb81b3e26d_0_218"/>
          <p:cNvPicPr preferRelativeResize="0"/>
          <p:nvPr/>
        </p:nvPicPr>
        <p:blipFill rotWithShape="1">
          <a:blip r:embed="rId3">
            <a:alphaModFix/>
          </a:blip>
          <a:srcRect b="59834"/>
          <a:stretch/>
        </p:blipFill>
        <p:spPr>
          <a:xfrm rot="10800000">
            <a:off x="-8250" y="-4107"/>
            <a:ext cx="12191695" cy="349261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g2bb81b3e26d_0_218"/>
          <p:cNvSpPr txBox="1"/>
          <p:nvPr/>
        </p:nvSpPr>
        <p:spPr>
          <a:xfrm>
            <a:off x="1511994" y="2196650"/>
            <a:ext cx="9376830" cy="461624"/>
          </a:xfrm>
          <a:prstGeom prst="rect">
            <a:avLst/>
          </a:prstGeom>
          <a:solidFill>
            <a:srgbClr val="DDE0E5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en-US" sz="24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 action="ppaction://hlinksldjump"/>
              </a:rPr>
              <a:t>Introducción a la salud mental y su importancia en la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 action="ppaction://hlinksldjump"/>
              </a:rPr>
              <a:t>vida cotidiana 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g2bb81b3e26d_0_218"/>
          <p:cNvSpPr txBox="1"/>
          <p:nvPr/>
        </p:nvSpPr>
        <p:spPr>
          <a:xfrm>
            <a:off x="1488400" y="2799000"/>
            <a:ext cx="5449200" cy="461700"/>
          </a:xfrm>
          <a:prstGeom prst="rect">
            <a:avLst/>
          </a:prstGeom>
          <a:solidFill>
            <a:srgbClr val="DDE0E5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US" sz="24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5" action="ppaction://hlinksldjump"/>
              </a:rPr>
              <a:t>Importancia de la gestión emocional </a:t>
            </a:r>
            <a:endParaRPr sz="2400" u="sng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g2bb81b3e26d_0_218"/>
          <p:cNvSpPr txBox="1"/>
          <p:nvPr/>
        </p:nvSpPr>
        <p:spPr>
          <a:xfrm>
            <a:off x="1488400" y="3505975"/>
            <a:ext cx="6078300" cy="461700"/>
          </a:xfrm>
          <a:prstGeom prst="rect">
            <a:avLst/>
          </a:prstGeom>
          <a:solidFill>
            <a:srgbClr val="DDE0E5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en-US" sz="24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6" action="ppaction://hlinksldjump"/>
              </a:rPr>
              <a:t>Tipos y uso de aplicaciones de salud mental</a:t>
            </a:r>
            <a:endParaRPr sz="2400" u="sng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2bb81b3e26d_0_1160"/>
          <p:cNvSpPr txBox="1">
            <a:spLocks noGrp="1"/>
          </p:cNvSpPr>
          <p:nvPr>
            <p:ph type="title"/>
          </p:nvPr>
        </p:nvSpPr>
        <p:spPr>
          <a:xfrm>
            <a:off x="294125" y="389385"/>
            <a:ext cx="11059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 dirty="0">
                <a:latin typeface="Arial"/>
                <a:ea typeface="Arial"/>
                <a:cs typeface="Arial"/>
                <a:sym typeface="Arial"/>
              </a:rPr>
              <a:t>TEPT COAH</a:t>
            </a:r>
            <a:endParaRPr sz="22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4" name="Google Shape;664;g2bb81b3e26d_0_1160"/>
          <p:cNvSpPr txBox="1"/>
          <p:nvPr/>
        </p:nvSpPr>
        <p:spPr>
          <a:xfrm>
            <a:off x="145929" y="2015466"/>
            <a:ext cx="4143748" cy="3877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Esta aplicación también ofrece una sección para aprender sobre el trastorno de estrés postraumático, da consejos, ayuda a ponerse en contacto con profesionales en momentos de crisis y proporciona una lista de los síntomas más comunes del TEPT.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5" name="Google Shape;665;g2bb81b3e26d_0_1160"/>
          <p:cNvSpPr/>
          <p:nvPr/>
        </p:nvSpPr>
        <p:spPr>
          <a:xfrm>
            <a:off x="294125" y="1148850"/>
            <a:ext cx="788100" cy="765300"/>
          </a:xfrm>
          <a:prstGeom prst="ellipse">
            <a:avLst/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E0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6" name="Google Shape;666;g2bb81b3e26d_0_1160"/>
          <p:cNvSpPr txBox="1"/>
          <p:nvPr/>
        </p:nvSpPr>
        <p:spPr>
          <a:xfrm>
            <a:off x="449763" y="1047534"/>
            <a:ext cx="6588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 dirty="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4000" b="1" i="0" u="none" strike="noStrike" cap="none" dirty="0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67" name="Google Shape;667;g2bb81b3e26d_0_11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06927" y="1048707"/>
            <a:ext cx="1623324" cy="2623048"/>
          </a:xfrm>
          <a:prstGeom prst="rect">
            <a:avLst/>
          </a:prstGeom>
          <a:noFill/>
          <a:ln>
            <a:noFill/>
          </a:ln>
        </p:spPr>
      </p:pic>
      <p:sp>
        <p:nvSpPr>
          <p:cNvPr id="668" name="Google Shape;668;g2bb81b3e26d_0_1160"/>
          <p:cNvSpPr/>
          <p:nvPr/>
        </p:nvSpPr>
        <p:spPr>
          <a:xfrm>
            <a:off x="4155700" y="2343375"/>
            <a:ext cx="788100" cy="615600"/>
          </a:xfrm>
          <a:prstGeom prst="ellipse">
            <a:avLst/>
          </a:prstGeom>
          <a:noFill/>
          <a:ln w="1905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69" name="Google Shape;669;g2bb81b3e26d_0_116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61550" y="1149025"/>
            <a:ext cx="1922849" cy="4162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g2bb81b3e26d_0_116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70850" y="1084638"/>
            <a:ext cx="2259325" cy="489123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71" name="Google Shape;671;g2bb81b3e26d_0_1160"/>
          <p:cNvCxnSpPr>
            <a:stCxn id="668" idx="5"/>
          </p:cNvCxnSpPr>
          <p:nvPr/>
        </p:nvCxnSpPr>
        <p:spPr>
          <a:xfrm rot="-5400000">
            <a:off x="5292785" y="1023222"/>
            <a:ext cx="1381200" cy="2310000"/>
          </a:xfrm>
          <a:prstGeom prst="curvedConnector4">
            <a:avLst>
              <a:gd name="adj1" fmla="val -23768"/>
              <a:gd name="adj2" fmla="val 52498"/>
            </a:avLst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672" name="Google Shape;672;g2bb81b3e26d_0_1160"/>
          <p:cNvSpPr/>
          <p:nvPr/>
        </p:nvSpPr>
        <p:spPr>
          <a:xfrm>
            <a:off x="8337075" y="1914150"/>
            <a:ext cx="658800" cy="32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531;g2bb81b3e26d_0_941">
            <a:extLst>
              <a:ext uri="{FF2B5EF4-FFF2-40B4-BE49-F238E27FC236}">
                <a16:creationId xmlns:a16="http://schemas.microsoft.com/office/drawing/2014/main" id="{1FB17EDC-0D6B-006B-C4B7-A6B14C7ABF6F}"/>
              </a:ext>
            </a:extLst>
          </p:cNvPr>
          <p:cNvSpPr/>
          <p:nvPr/>
        </p:nvSpPr>
        <p:spPr>
          <a:xfrm>
            <a:off x="9780282" y="6042956"/>
            <a:ext cx="2411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xmlns:a16="http://schemas.microsoft.com/office/drawing/2014/main" xmlns="" val="tx"/>
                    </a:ext>
                  </a:extLst>
                </a:hlinkClick>
              </a:rPr>
              <a:t>Fuente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lang="en-US" sz="12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xmlns:a16="http://schemas.microsoft.com/office/drawing/2014/main" xmlns="" val="tx"/>
                    </a:ext>
                  </a:extLst>
                </a:hlinkClick>
              </a:rPr>
              <a:t>licencia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424;g2bb81b3e26d_0_795">
            <a:extLst>
              <a:ext uri="{FF2B5EF4-FFF2-40B4-BE49-F238E27FC236}">
                <a16:creationId xmlns:a16="http://schemas.microsoft.com/office/drawing/2014/main" id="{52C9E48F-8319-96C9-1498-39D508A71A7A}"/>
              </a:ext>
            </a:extLst>
          </p:cNvPr>
          <p:cNvSpPr/>
          <p:nvPr/>
        </p:nvSpPr>
        <p:spPr>
          <a:xfrm>
            <a:off x="7173532" y="-3925"/>
            <a:ext cx="5017343" cy="398700"/>
          </a:xfrm>
          <a:prstGeom prst="rect">
            <a:avLst/>
          </a:prstGeom>
          <a:solidFill>
            <a:srgbClr val="DDE0E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10.1.3. Tipos y uso de aplicaciones de salud mental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2bb81b3e26d_0_1192"/>
          <p:cNvSpPr txBox="1">
            <a:spLocks noGrp="1"/>
          </p:cNvSpPr>
          <p:nvPr>
            <p:ph type="title"/>
          </p:nvPr>
        </p:nvSpPr>
        <p:spPr>
          <a:xfrm>
            <a:off x="566099" y="842634"/>
            <a:ext cx="11059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TEPT COAH</a:t>
            </a:r>
            <a:endParaRPr sz="2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4" name="Google Shape;684;g2bb81b3e26d_0_1192"/>
          <p:cNvSpPr txBox="1"/>
          <p:nvPr/>
        </p:nvSpPr>
        <p:spPr>
          <a:xfrm>
            <a:off x="471375" y="2875016"/>
            <a:ext cx="35793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Por último, también ofrece una opción de asistencia para que el usuario se sienta respaldado en el proceso.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5" name="Google Shape;685;g2bb81b3e26d_0_1192"/>
          <p:cNvSpPr/>
          <p:nvPr/>
        </p:nvSpPr>
        <p:spPr>
          <a:xfrm>
            <a:off x="576400" y="1692000"/>
            <a:ext cx="788100" cy="765300"/>
          </a:xfrm>
          <a:prstGeom prst="ellipse">
            <a:avLst/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E0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6" name="Google Shape;686;g2bb81b3e26d_0_1192"/>
          <p:cNvSpPr txBox="1"/>
          <p:nvPr/>
        </p:nvSpPr>
        <p:spPr>
          <a:xfrm>
            <a:off x="752825" y="1674450"/>
            <a:ext cx="6588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 sz="4000" b="1" i="0" u="none" strike="noStrike" cap="non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87" name="Google Shape;687;g2bb81b3e26d_0_11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55700" y="1086350"/>
            <a:ext cx="1623324" cy="2623048"/>
          </a:xfrm>
          <a:prstGeom prst="rect">
            <a:avLst/>
          </a:prstGeom>
          <a:noFill/>
          <a:ln>
            <a:noFill/>
          </a:ln>
        </p:spPr>
      </p:pic>
      <p:sp>
        <p:nvSpPr>
          <p:cNvPr id="688" name="Google Shape;688;g2bb81b3e26d_0_1192"/>
          <p:cNvSpPr/>
          <p:nvPr/>
        </p:nvSpPr>
        <p:spPr>
          <a:xfrm>
            <a:off x="4990925" y="2354075"/>
            <a:ext cx="788100" cy="615600"/>
          </a:xfrm>
          <a:prstGeom prst="ellipse">
            <a:avLst/>
          </a:prstGeom>
          <a:noFill/>
          <a:ln w="1905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9" name="Google Shape;689;g2bb81b3e26d_0_1192"/>
          <p:cNvSpPr/>
          <p:nvPr/>
        </p:nvSpPr>
        <p:spPr>
          <a:xfrm>
            <a:off x="8337075" y="1914150"/>
            <a:ext cx="658800" cy="32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0" name="Google Shape;690;g2bb81b3e26d_0_119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00500" y="1265825"/>
            <a:ext cx="1931550" cy="4181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91" name="Google Shape;691;g2bb81b3e26d_0_119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00900" y="1193525"/>
            <a:ext cx="2457526" cy="44709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92" name="Google Shape;692;g2bb81b3e26d_0_1192"/>
          <p:cNvCxnSpPr>
            <a:stCxn id="688" idx="6"/>
          </p:cNvCxnSpPr>
          <p:nvPr/>
        </p:nvCxnSpPr>
        <p:spPr>
          <a:xfrm rot="10800000" flipH="1">
            <a:off x="5779025" y="1616075"/>
            <a:ext cx="1188300" cy="10458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" name="Google Shape;531;g2bb81b3e26d_0_941">
            <a:extLst>
              <a:ext uri="{FF2B5EF4-FFF2-40B4-BE49-F238E27FC236}">
                <a16:creationId xmlns:a16="http://schemas.microsoft.com/office/drawing/2014/main" id="{BE264A1B-3160-C867-6589-0557563D1D40}"/>
              </a:ext>
            </a:extLst>
          </p:cNvPr>
          <p:cNvSpPr/>
          <p:nvPr/>
        </p:nvSpPr>
        <p:spPr>
          <a:xfrm>
            <a:off x="9780282" y="6042956"/>
            <a:ext cx="2411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xmlns:a16="http://schemas.microsoft.com/office/drawing/2014/main" xmlns="" val="tx"/>
                    </a:ext>
                  </a:extLst>
                </a:hlinkClick>
              </a:rPr>
              <a:t>Fuente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lang="en-US" sz="12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xmlns:a16="http://schemas.microsoft.com/office/drawing/2014/main" xmlns="" val="tx"/>
                    </a:ext>
                  </a:extLst>
                </a:hlinkClick>
              </a:rPr>
              <a:t>licencia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424;g2bb81b3e26d_0_795">
            <a:extLst>
              <a:ext uri="{FF2B5EF4-FFF2-40B4-BE49-F238E27FC236}">
                <a16:creationId xmlns:a16="http://schemas.microsoft.com/office/drawing/2014/main" id="{43C9EFD0-5C4A-DC1C-38B5-8958A6ECDB7F}"/>
              </a:ext>
            </a:extLst>
          </p:cNvPr>
          <p:cNvSpPr/>
          <p:nvPr/>
        </p:nvSpPr>
        <p:spPr>
          <a:xfrm>
            <a:off x="7173532" y="-3925"/>
            <a:ext cx="5017343" cy="398700"/>
          </a:xfrm>
          <a:prstGeom prst="rect">
            <a:avLst/>
          </a:prstGeom>
          <a:solidFill>
            <a:srgbClr val="DDE0E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10.1.3. Tipos y uso de aplicaciones de salud mental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g2bb81b3e26d_0_1221"/>
          <p:cNvSpPr txBox="1">
            <a:spLocks noGrp="1"/>
          </p:cNvSpPr>
          <p:nvPr>
            <p:ph type="title"/>
          </p:nvPr>
        </p:nvSpPr>
        <p:spPr>
          <a:xfrm>
            <a:off x="566099" y="842634"/>
            <a:ext cx="11059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Aplicaciones de apoyo psicológico</a:t>
            </a:r>
            <a:endParaRPr sz="2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4" name="Google Shape;704;g2bb81b3e26d_0_1221"/>
          <p:cNvSpPr txBox="1">
            <a:spLocks noGrp="1"/>
          </p:cNvSpPr>
          <p:nvPr>
            <p:ph type="body" idx="4294967295"/>
          </p:nvPr>
        </p:nvSpPr>
        <p:spPr>
          <a:xfrm>
            <a:off x="167917" y="1590795"/>
            <a:ext cx="11595000" cy="37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es-ES" sz="2400" b="1" dirty="0" err="1"/>
              <a:t>Therapyside</a:t>
            </a:r>
            <a:r>
              <a:rPr lang="es-ES" sz="2400" b="1" dirty="0"/>
              <a:t> | Psicólogo Online</a:t>
            </a:r>
            <a:endParaRPr sz="2400" b="1" dirty="0" smtClean="0"/>
          </a:p>
          <a:p>
            <a:pPr lvl="0" indent="-381000">
              <a:lnSpc>
                <a:spcPct val="120000"/>
              </a:lnSpc>
              <a:spcBef>
                <a:spcPts val="1200"/>
              </a:spcBef>
              <a:buSzPts val="2400"/>
              <a:buChar char="-"/>
            </a:pPr>
            <a:r>
              <a:rPr lang="en-US" sz="2400" dirty="0" smtClean="0"/>
              <a:t>Android</a:t>
            </a:r>
            <a:r>
              <a:rPr lang="en-US" sz="2400" dirty="0"/>
              <a:t>: </a:t>
            </a:r>
            <a:r>
              <a:rPr lang="en-US" sz="2400" dirty="0">
                <a:hlinkClick r:id="rId3"/>
              </a:rPr>
              <a:t>https://</a:t>
            </a:r>
            <a:r>
              <a:rPr lang="en-US" sz="2400" dirty="0" smtClean="0">
                <a:hlinkClick r:id="rId3"/>
              </a:rPr>
              <a:t>play.google.com/store/apps/details?id=com.terapiachat.android&amp;hl=es&amp;gl=US</a:t>
            </a:r>
            <a:endParaRPr lang="en-US" sz="2400" dirty="0" smtClean="0"/>
          </a:p>
          <a:p>
            <a:pPr marL="76200" lvl="0" indent="0">
              <a:lnSpc>
                <a:spcPct val="120000"/>
              </a:lnSpc>
              <a:spcBef>
                <a:spcPts val="1200"/>
              </a:spcBef>
              <a:buSzPts val="2400"/>
              <a:buNone/>
            </a:pPr>
            <a:endParaRPr sz="2400" dirty="0"/>
          </a:p>
          <a:p>
            <a:pPr marL="457200" lvl="0" indent="-3810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 sz="2400" dirty="0"/>
              <a:t>IOS: </a:t>
            </a:r>
            <a:r>
              <a:rPr lang="en-US" sz="2400" dirty="0">
                <a:hlinkClick r:id="rId4"/>
              </a:rPr>
              <a:t>https:</a:t>
            </a:r>
            <a:r>
              <a:rPr lang="en-US" sz="2400" dirty="0"/>
              <a:t>//apps.apple.com/es/app/therapyside-psicólogo-online/id1223472664 </a:t>
            </a:r>
            <a:endParaRPr sz="2400" dirty="0"/>
          </a:p>
          <a:p>
            <a:pPr marL="0" lvl="0" indent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400" b="1" dirty="0"/>
          </a:p>
          <a:p>
            <a:pPr marL="0" lvl="0" indent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400" b="1" dirty="0"/>
          </a:p>
        </p:txBody>
      </p:sp>
      <p:sp>
        <p:nvSpPr>
          <p:cNvPr id="2" name="Google Shape;424;g2bb81b3e26d_0_795">
            <a:extLst>
              <a:ext uri="{FF2B5EF4-FFF2-40B4-BE49-F238E27FC236}">
                <a16:creationId xmlns:a16="http://schemas.microsoft.com/office/drawing/2014/main" id="{63E75227-75DF-08F5-33CF-4D3AF8F4D0C9}"/>
              </a:ext>
            </a:extLst>
          </p:cNvPr>
          <p:cNvSpPr/>
          <p:nvPr/>
        </p:nvSpPr>
        <p:spPr>
          <a:xfrm>
            <a:off x="7173532" y="-3925"/>
            <a:ext cx="5017343" cy="398700"/>
          </a:xfrm>
          <a:prstGeom prst="rect">
            <a:avLst/>
          </a:prstGeom>
          <a:solidFill>
            <a:srgbClr val="DDE0E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10.1.3. Tipos y uso de aplicaciones de salud mental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2bb81b3e26d_0_1235"/>
          <p:cNvSpPr txBox="1">
            <a:spLocks noGrp="1"/>
          </p:cNvSpPr>
          <p:nvPr>
            <p:ph type="title"/>
          </p:nvPr>
        </p:nvSpPr>
        <p:spPr>
          <a:xfrm>
            <a:off x="259750" y="540723"/>
            <a:ext cx="11059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 dirty="0" err="1">
                <a:latin typeface="Arial"/>
                <a:ea typeface="Arial"/>
                <a:cs typeface="Arial"/>
                <a:sym typeface="Arial"/>
              </a:rPr>
              <a:t>Terapéutica</a:t>
            </a:r>
            <a:endParaRPr sz="22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5" name="Google Shape;715;g2bb81b3e26d_0_1235"/>
          <p:cNvSpPr txBox="1"/>
          <p:nvPr/>
        </p:nvSpPr>
        <p:spPr>
          <a:xfrm>
            <a:off x="259750" y="813439"/>
            <a:ext cx="7690500" cy="35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01600" lvl="0">
              <a:lnSpc>
                <a:spcPct val="120000"/>
              </a:lnSpc>
              <a:spcBef>
                <a:spcPts val="1200"/>
              </a:spcBef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Esta aplicación ayuda a los usuarios a contactar con psicólogos profesionales a través de videollamadas. La descarga de la aplicación es gratuita, pero luego hay que efectuar pagos a tarifas profesionales.</a:t>
            </a:r>
            <a:endParaRPr sz="2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01600" lvl="0" indent="0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Los usuarios pueden encontrar psicólogos especializados en una amplia gama de áreas (autoestima, ansiedad, depresión, sexualidad, terapia de pareja y coaching).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6" name="Google Shape;716;g2bb81b3e26d_0_12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83700" y="1895575"/>
            <a:ext cx="2542200" cy="2568750"/>
          </a:xfrm>
          <a:prstGeom prst="rect">
            <a:avLst/>
          </a:prstGeom>
          <a:noFill/>
          <a:ln>
            <a:noFill/>
          </a:ln>
        </p:spPr>
      </p:pic>
      <p:sp>
        <p:nvSpPr>
          <p:cNvPr id="717" name="Google Shape;717;g2bb81b3e26d_0_1235"/>
          <p:cNvSpPr txBox="1"/>
          <p:nvPr/>
        </p:nvSpPr>
        <p:spPr>
          <a:xfrm>
            <a:off x="106749" y="3995708"/>
            <a:ext cx="12218989" cy="2419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01600" lvl="0" indent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Está disponible tanto para Android como para iOS:</a:t>
            </a:r>
            <a:endParaRPr sz="2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44500" lvl="0" indent="-342900">
              <a:lnSpc>
                <a:spcPct val="120000"/>
              </a:lnSpc>
              <a:spcBef>
                <a:spcPts val="1200"/>
              </a:spcBef>
              <a:buClr>
                <a:srgbClr val="C01E24"/>
              </a:buClr>
              <a:buSzPts val="2000"/>
              <a:buFont typeface="Noto Sans Symbols"/>
              <a:buChar char="⮚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ANDROID: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play.google.com/store/apps/details?id=com.terapiachat.android&amp;hl=es&amp;gl=US</a:t>
            </a:r>
            <a:endParaRPr lang="en-US" sz="24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44500" lvl="0" indent="-342900">
              <a:lnSpc>
                <a:spcPct val="120000"/>
              </a:lnSpc>
              <a:spcBef>
                <a:spcPts val="1200"/>
              </a:spcBef>
              <a:buClr>
                <a:srgbClr val="C01E24"/>
              </a:buClr>
              <a:buSzPts val="2000"/>
              <a:buFont typeface="Noto Sans Symbols"/>
              <a:buChar char="⮚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IOS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0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https://apps.apple.com/es/app/therapyside-psicólogo-online/id1223472664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728;g2bb81b3e26d_0_1260">
            <a:extLst>
              <a:ext uri="{FF2B5EF4-FFF2-40B4-BE49-F238E27FC236}">
                <a16:creationId xmlns:a16="http://schemas.microsoft.com/office/drawing/2014/main" id="{25282121-2BC3-AC34-88BD-9DDC82619CE9}"/>
              </a:ext>
            </a:extLst>
          </p:cNvPr>
          <p:cNvSpPr/>
          <p:nvPr/>
        </p:nvSpPr>
        <p:spPr>
          <a:xfrm>
            <a:off x="9780282" y="6042956"/>
            <a:ext cx="2411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xmlns:a16="http://schemas.microsoft.com/office/drawing/2014/main" xmlns="" val="tx"/>
                    </a:ext>
                  </a:extLst>
                </a:hlinkClick>
              </a:rPr>
              <a:t>Fuente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lang="en-US" sz="12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xmlns:a16="http://schemas.microsoft.com/office/drawing/2014/main" xmlns="" val="tx"/>
                    </a:ext>
                  </a:extLst>
                </a:hlinkClick>
              </a:rPr>
              <a:t>licencia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424;g2bb81b3e26d_0_795">
            <a:extLst>
              <a:ext uri="{FF2B5EF4-FFF2-40B4-BE49-F238E27FC236}">
                <a16:creationId xmlns:a16="http://schemas.microsoft.com/office/drawing/2014/main" id="{121AA7A3-4E86-896F-CB1D-E5A72DC35A86}"/>
              </a:ext>
            </a:extLst>
          </p:cNvPr>
          <p:cNvSpPr/>
          <p:nvPr/>
        </p:nvSpPr>
        <p:spPr>
          <a:xfrm>
            <a:off x="7173532" y="-3925"/>
            <a:ext cx="5017343" cy="398700"/>
          </a:xfrm>
          <a:prstGeom prst="rect">
            <a:avLst/>
          </a:prstGeom>
          <a:solidFill>
            <a:srgbClr val="DDE0E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10.1.3. Tipos y uso de aplicaciones de salud mental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2bb81b3e26d_0_1260"/>
          <p:cNvSpPr txBox="1">
            <a:spLocks noGrp="1"/>
          </p:cNvSpPr>
          <p:nvPr>
            <p:ph type="title"/>
          </p:nvPr>
        </p:nvSpPr>
        <p:spPr>
          <a:xfrm>
            <a:off x="566099" y="842634"/>
            <a:ext cx="11059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Terapéutica</a:t>
            </a:r>
            <a:endParaRPr sz="2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9" name="Google Shape;729;g2bb81b3e26d_0_1260"/>
          <p:cNvSpPr txBox="1"/>
          <p:nvPr/>
        </p:nvSpPr>
        <p:spPr>
          <a:xfrm>
            <a:off x="597132" y="2457300"/>
            <a:ext cx="5752500" cy="16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Una vez descargada la aplicación, aparece un cuestionario en el que se pregunta al usuario por su situación, cómo se siente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etc.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0" name="Google Shape;730;g2bb81b3e26d_0_1260"/>
          <p:cNvSpPr/>
          <p:nvPr/>
        </p:nvSpPr>
        <p:spPr>
          <a:xfrm>
            <a:off x="576400" y="1692000"/>
            <a:ext cx="788100" cy="765300"/>
          </a:xfrm>
          <a:prstGeom prst="ellipse">
            <a:avLst/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E0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1" name="Google Shape;731;g2bb81b3e26d_0_1260"/>
          <p:cNvSpPr txBox="1"/>
          <p:nvPr/>
        </p:nvSpPr>
        <p:spPr>
          <a:xfrm>
            <a:off x="752825" y="1674450"/>
            <a:ext cx="6588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4000" b="1" i="0" u="none" strike="noStrike" cap="non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728;g2bb81b3e26d_0_1260">
            <a:extLst>
              <a:ext uri="{FF2B5EF4-FFF2-40B4-BE49-F238E27FC236}">
                <a16:creationId xmlns:a16="http://schemas.microsoft.com/office/drawing/2014/main" id="{2E10C910-F6EC-F96A-10C3-CE80A7898467}"/>
              </a:ext>
            </a:extLst>
          </p:cNvPr>
          <p:cNvSpPr/>
          <p:nvPr/>
        </p:nvSpPr>
        <p:spPr>
          <a:xfrm>
            <a:off x="9780282" y="6042956"/>
            <a:ext cx="2411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xmlns:a16="http://schemas.microsoft.com/office/drawing/2014/main" xmlns="" val="tx"/>
                    </a:ext>
                  </a:extLst>
                </a:hlinkClick>
              </a:rPr>
              <a:t>Fuente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lang="en-US" sz="12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xmlns:a16="http://schemas.microsoft.com/office/drawing/2014/main" xmlns="" val="tx"/>
                    </a:ext>
                  </a:extLst>
                </a:hlinkClick>
              </a:rPr>
              <a:t>licencia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424;g2bb81b3e26d_0_795">
            <a:extLst>
              <a:ext uri="{FF2B5EF4-FFF2-40B4-BE49-F238E27FC236}">
                <a16:creationId xmlns:a16="http://schemas.microsoft.com/office/drawing/2014/main" id="{B9A98CCE-037E-1312-0DE7-4F6C99CABD65}"/>
              </a:ext>
            </a:extLst>
          </p:cNvPr>
          <p:cNvSpPr/>
          <p:nvPr/>
        </p:nvSpPr>
        <p:spPr>
          <a:xfrm>
            <a:off x="7173532" y="-3925"/>
            <a:ext cx="5017343" cy="398700"/>
          </a:xfrm>
          <a:prstGeom prst="rect">
            <a:avLst/>
          </a:prstGeom>
          <a:solidFill>
            <a:srgbClr val="DDE0E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10.1.3. Tipos y uso de aplicaciones de salud mental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3466" y="842634"/>
            <a:ext cx="2956816" cy="53497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g2bb81b3e26d_0_1302"/>
          <p:cNvSpPr txBox="1">
            <a:spLocks noGrp="1"/>
          </p:cNvSpPr>
          <p:nvPr>
            <p:ph type="title"/>
          </p:nvPr>
        </p:nvSpPr>
        <p:spPr>
          <a:xfrm>
            <a:off x="566099" y="842634"/>
            <a:ext cx="11059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Terapéutica</a:t>
            </a:r>
            <a:endParaRPr sz="2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3" name="Google Shape;763;g2bb81b3e26d_0_1302"/>
          <p:cNvSpPr txBox="1"/>
          <p:nvPr/>
        </p:nvSpPr>
        <p:spPr>
          <a:xfrm>
            <a:off x="976350" y="2649425"/>
            <a:ext cx="57525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Una vez cumplimentado el cuestionario, se ofrecen diferentes opciones de pago y, una vez rellenados los datos, se puede contactar con el profesional.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4" name="Google Shape;764;g2bb81b3e26d_0_1302"/>
          <p:cNvSpPr/>
          <p:nvPr/>
        </p:nvSpPr>
        <p:spPr>
          <a:xfrm>
            <a:off x="576400" y="1692000"/>
            <a:ext cx="788100" cy="765300"/>
          </a:xfrm>
          <a:prstGeom prst="ellipse">
            <a:avLst/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E0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5" name="Google Shape;765;g2bb81b3e26d_0_1302"/>
          <p:cNvSpPr txBox="1"/>
          <p:nvPr/>
        </p:nvSpPr>
        <p:spPr>
          <a:xfrm>
            <a:off x="752825" y="1674450"/>
            <a:ext cx="6588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4000" b="1" i="0" u="none" strike="noStrike" cap="non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728;g2bb81b3e26d_0_1260">
            <a:extLst>
              <a:ext uri="{FF2B5EF4-FFF2-40B4-BE49-F238E27FC236}">
                <a16:creationId xmlns:a16="http://schemas.microsoft.com/office/drawing/2014/main" id="{96FDFB7C-76E0-77A1-9B07-CBEF416A45FE}"/>
              </a:ext>
            </a:extLst>
          </p:cNvPr>
          <p:cNvSpPr/>
          <p:nvPr/>
        </p:nvSpPr>
        <p:spPr>
          <a:xfrm>
            <a:off x="9780282" y="6042956"/>
            <a:ext cx="2411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xmlns:a16="http://schemas.microsoft.com/office/drawing/2014/main" xmlns="" val="tx"/>
                    </a:ext>
                  </a:extLst>
                </a:hlinkClick>
              </a:rPr>
              <a:t>Fuente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lang="en-US" sz="12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xmlns:a16="http://schemas.microsoft.com/office/drawing/2014/main" xmlns="" val="tx"/>
                    </a:ext>
                  </a:extLst>
                </a:hlinkClick>
              </a:rPr>
              <a:t>licencia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424;g2bb81b3e26d_0_795">
            <a:extLst>
              <a:ext uri="{FF2B5EF4-FFF2-40B4-BE49-F238E27FC236}">
                <a16:creationId xmlns:a16="http://schemas.microsoft.com/office/drawing/2014/main" id="{8629266B-B9DE-4A76-4A1C-6EA33ABA859C}"/>
              </a:ext>
            </a:extLst>
          </p:cNvPr>
          <p:cNvSpPr/>
          <p:nvPr/>
        </p:nvSpPr>
        <p:spPr>
          <a:xfrm>
            <a:off x="7173532" y="-3925"/>
            <a:ext cx="5017343" cy="398700"/>
          </a:xfrm>
          <a:prstGeom prst="rect">
            <a:avLst/>
          </a:prstGeom>
          <a:solidFill>
            <a:srgbClr val="DDE0E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10.1.3. Tipos y uso de aplicaciones de salud mental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8243" y="813344"/>
            <a:ext cx="3177815" cy="53344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2bb81b3e26d_0_1323"/>
          <p:cNvSpPr txBox="1">
            <a:spLocks noGrp="1"/>
          </p:cNvSpPr>
          <p:nvPr>
            <p:ph type="title"/>
          </p:nvPr>
        </p:nvSpPr>
        <p:spPr>
          <a:xfrm>
            <a:off x="566099" y="842634"/>
            <a:ext cx="11059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Gestión de las emociones Apps</a:t>
            </a:r>
            <a:endParaRPr sz="2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8" name="Google Shape;778;g2bb81b3e26d_0_1323"/>
          <p:cNvSpPr txBox="1">
            <a:spLocks noGrp="1"/>
          </p:cNvSpPr>
          <p:nvPr>
            <p:ph type="body" idx="4294967295"/>
          </p:nvPr>
        </p:nvSpPr>
        <p:spPr>
          <a:xfrm>
            <a:off x="597125" y="1600125"/>
            <a:ext cx="11595000" cy="37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b="1" dirty="0"/>
              <a:t>RESPIRA2RELAX: </a:t>
            </a:r>
            <a:endParaRPr sz="2400" b="1" dirty="0"/>
          </a:p>
          <a:p>
            <a:pPr marL="457200" lvl="0" indent="-3810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400"/>
              <a:buChar char="-"/>
            </a:pPr>
            <a:r>
              <a:rPr lang="en-US" sz="2400" dirty="0"/>
              <a:t>Android: </a:t>
            </a:r>
            <a:r>
              <a:rPr lang="en-US" sz="2400" dirty="0">
                <a:hlinkClick r:id="rId3"/>
              </a:rPr>
              <a:t>https://</a:t>
            </a:r>
            <a:r>
              <a:rPr lang="en-US" sz="2400" dirty="0" smtClean="0">
                <a:hlinkClick r:id="rId3"/>
              </a:rPr>
              <a:t>play.google.com/store/apps/details?id=mil.dha.breathe2relax&amp;hl=es&amp;gl=US</a:t>
            </a:r>
            <a:endParaRPr lang="en-US" sz="2400" dirty="0" smtClean="0"/>
          </a:p>
          <a:p>
            <a:pPr marL="76200" lvl="0" indent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</a:pPr>
            <a:r>
              <a:rPr lang="en-US" sz="2400" dirty="0" smtClean="0"/>
              <a:t> </a:t>
            </a:r>
            <a:endParaRPr sz="2400" dirty="0"/>
          </a:p>
          <a:p>
            <a:pPr marL="457200" lvl="0" indent="-3810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 sz="2400" dirty="0"/>
              <a:t>IOS: </a:t>
            </a:r>
            <a:r>
              <a:rPr lang="en-US" sz="2400" dirty="0">
                <a:hlinkClick r:id="rId4"/>
              </a:rPr>
              <a:t>https:</a:t>
            </a:r>
            <a:r>
              <a:rPr lang="en-US" sz="2400" dirty="0"/>
              <a:t>//apps.apple.com/us/app/breathe2relax/id425720246 </a:t>
            </a:r>
            <a:endParaRPr sz="2400" b="1" dirty="0"/>
          </a:p>
          <a:p>
            <a:pPr marL="0" lvl="0" indent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400" b="1" dirty="0"/>
          </a:p>
          <a:p>
            <a:pPr marL="0" lvl="0" indent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400" b="1" dirty="0"/>
          </a:p>
        </p:txBody>
      </p:sp>
      <p:sp>
        <p:nvSpPr>
          <p:cNvPr id="2" name="Google Shape;424;g2bb81b3e26d_0_795">
            <a:extLst>
              <a:ext uri="{FF2B5EF4-FFF2-40B4-BE49-F238E27FC236}">
                <a16:creationId xmlns:a16="http://schemas.microsoft.com/office/drawing/2014/main" id="{70B3DBD0-04C6-3E60-15DB-F46543D62C2E}"/>
              </a:ext>
            </a:extLst>
          </p:cNvPr>
          <p:cNvSpPr/>
          <p:nvPr/>
        </p:nvSpPr>
        <p:spPr>
          <a:xfrm>
            <a:off x="7173532" y="-3925"/>
            <a:ext cx="5017343" cy="398700"/>
          </a:xfrm>
          <a:prstGeom prst="rect">
            <a:avLst/>
          </a:prstGeom>
          <a:solidFill>
            <a:srgbClr val="DDE0E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10.1.3. Tipos y uso de aplicaciones de salud mental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g2bb81b3e26d_0_1336"/>
          <p:cNvSpPr txBox="1">
            <a:spLocks noGrp="1"/>
          </p:cNvSpPr>
          <p:nvPr>
            <p:ph type="title"/>
          </p:nvPr>
        </p:nvSpPr>
        <p:spPr>
          <a:xfrm>
            <a:off x="566099" y="842634"/>
            <a:ext cx="11059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RESPIRA2RELAX</a:t>
            </a:r>
            <a:endParaRPr sz="2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9" name="Google Shape;789;g2bb81b3e26d_0_1336"/>
          <p:cNvSpPr/>
          <p:nvPr/>
        </p:nvSpPr>
        <p:spPr>
          <a:xfrm>
            <a:off x="9780282" y="6042956"/>
            <a:ext cx="2411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xmlns:a16="http://schemas.microsoft.com/office/drawing/2014/main" xmlns="" val="tx"/>
                    </a:ext>
                  </a:extLst>
                </a:hlinkClick>
              </a:rPr>
              <a:t>Fuente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lang="en-US" sz="12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xmlns:a16="http://schemas.microsoft.com/office/drawing/2014/main" xmlns="" val="tx"/>
                    </a:ext>
                  </a:extLst>
                </a:hlinkClick>
              </a:rPr>
              <a:t>licencia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0" name="Google Shape;790;g2bb81b3e26d_0_1336"/>
          <p:cNvSpPr txBox="1">
            <a:spLocks noGrp="1"/>
          </p:cNvSpPr>
          <p:nvPr>
            <p:ph type="body" idx="4294967295"/>
          </p:nvPr>
        </p:nvSpPr>
        <p:spPr>
          <a:xfrm>
            <a:off x="465225" y="1597975"/>
            <a:ext cx="9315000" cy="40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ct val="91666"/>
              <a:buNone/>
            </a:pPr>
            <a:r>
              <a:rPr lang="en-US" sz="2400" dirty="0"/>
              <a:t>Esta aplicación se considera una herramienta de gestión del estrés que proporciona información sobre los efectos del estrés, así como instrucciones y ejercicios para aprender técnicas de gestión del estrés. </a:t>
            </a:r>
            <a:endParaRPr dirty="0"/>
          </a:p>
          <a:p>
            <a:pPr marL="0" lvl="0" indent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ct val="91666"/>
              <a:buNone/>
            </a:pPr>
            <a:r>
              <a:rPr lang="en-US" sz="2400" dirty="0"/>
              <a:t>Esta aplicación, basada en la respiración, ayuda a gestionar las emociones y sentimientos que presenta la persona. </a:t>
            </a:r>
            <a:endParaRPr dirty="0"/>
          </a:p>
          <a:p>
            <a:pPr marL="0" lvl="0" indent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ct val="91666"/>
              <a:buNone/>
            </a:pPr>
            <a:r>
              <a:rPr lang="en-US" sz="2400" dirty="0"/>
              <a:t>Está disponible tanto para Android como para iOS:</a:t>
            </a:r>
            <a:endParaRPr dirty="0"/>
          </a:p>
          <a:p>
            <a:pPr marL="342900" lvl="0" indent="-321945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ct val="110000"/>
              <a:buFont typeface="Noto Sans Symbols"/>
              <a:buChar char="⮚"/>
            </a:pPr>
            <a:r>
              <a:rPr lang="en-US" sz="2000" dirty="0"/>
              <a:t> ANDROID: </a:t>
            </a:r>
            <a:r>
              <a:rPr lang="en-US" sz="2000" u="sng" dirty="0">
                <a:solidFill>
                  <a:schemeClr val="hlink"/>
                </a:solidFill>
                <a:hlinkClick r:id="rId4"/>
              </a:rPr>
              <a:t>https://play.google.com/store/apps/details?id=mil.dha.breathe2relax&amp;hl=es&amp;gl=US</a:t>
            </a:r>
            <a:endParaRPr sz="2000" dirty="0"/>
          </a:p>
          <a:p>
            <a:pPr marL="342900" lvl="0" indent="-321945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ct val="91666"/>
              <a:buFont typeface="Noto Sans Symbols"/>
              <a:buChar char="⮚"/>
            </a:pPr>
            <a:r>
              <a:rPr lang="en-US" sz="2400" dirty="0"/>
              <a:t>IOS: </a:t>
            </a:r>
            <a:r>
              <a:rPr lang="en-US" sz="2000" u="sng" dirty="0">
                <a:solidFill>
                  <a:schemeClr val="hlink"/>
                </a:solidFill>
                <a:hlinkClick r:id="rId3"/>
              </a:rPr>
              <a:t>https://apps.apple.com/us/app/breathe2relax/id425720246</a:t>
            </a:r>
            <a:endParaRPr sz="2000" dirty="0"/>
          </a:p>
          <a:p>
            <a:pPr marL="10160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endParaRPr sz="2000" dirty="0"/>
          </a:p>
          <a:p>
            <a:pPr marL="0" lvl="0" indent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ct val="110000"/>
              <a:buNone/>
            </a:pPr>
            <a:endParaRPr sz="2000" dirty="0"/>
          </a:p>
        </p:txBody>
      </p:sp>
      <p:pic>
        <p:nvPicPr>
          <p:cNvPr id="791" name="Google Shape;791;g2bb81b3e26d_0_13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509575" y="2916609"/>
            <a:ext cx="23622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424;g2bb81b3e26d_0_795">
            <a:extLst>
              <a:ext uri="{FF2B5EF4-FFF2-40B4-BE49-F238E27FC236}">
                <a16:creationId xmlns:a16="http://schemas.microsoft.com/office/drawing/2014/main" id="{102B88E9-F185-1438-63FD-7AE772F87B79}"/>
              </a:ext>
            </a:extLst>
          </p:cNvPr>
          <p:cNvSpPr/>
          <p:nvPr/>
        </p:nvSpPr>
        <p:spPr>
          <a:xfrm>
            <a:off x="7173532" y="-3925"/>
            <a:ext cx="5017343" cy="398700"/>
          </a:xfrm>
          <a:prstGeom prst="rect">
            <a:avLst/>
          </a:prstGeom>
          <a:solidFill>
            <a:srgbClr val="DDE0E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10.1.3. Tipos y uso de aplicaciones de salud mental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g2bb81b3e26d_0_1350"/>
          <p:cNvSpPr txBox="1">
            <a:spLocks noGrp="1"/>
          </p:cNvSpPr>
          <p:nvPr>
            <p:ph type="title"/>
          </p:nvPr>
        </p:nvSpPr>
        <p:spPr>
          <a:xfrm>
            <a:off x="566099" y="842634"/>
            <a:ext cx="11059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lnSpc>
                <a:spcPct val="100000"/>
              </a:lnSpc>
              <a:buClr>
                <a:schemeClr val="dk1"/>
              </a:buClr>
              <a:buSzPts val="1100"/>
            </a:pPr>
            <a:r>
              <a:rPr lang="es-ES" sz="2200" dirty="0">
                <a:latin typeface="Arial"/>
                <a:ea typeface="Arial"/>
                <a:cs typeface="Arial"/>
                <a:sym typeface="Arial"/>
              </a:rPr>
              <a:t>Breathe2Relax</a:t>
            </a:r>
            <a:endParaRPr sz="22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3" name="Google Shape;803;g2bb81b3e26d_0_1350"/>
          <p:cNvSpPr txBox="1"/>
          <p:nvPr/>
        </p:nvSpPr>
        <p:spPr>
          <a:xfrm>
            <a:off x="752825" y="2589134"/>
            <a:ext cx="65826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Una vez aceptadas las condiciones de la solicitud, se abre la pantalla inicial con diferentes apartados.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4" name="Google Shape;804;g2bb81b3e26d_0_1350"/>
          <p:cNvSpPr/>
          <p:nvPr/>
        </p:nvSpPr>
        <p:spPr>
          <a:xfrm>
            <a:off x="576400" y="1692000"/>
            <a:ext cx="788100" cy="765300"/>
          </a:xfrm>
          <a:prstGeom prst="ellipse">
            <a:avLst/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E0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5" name="Google Shape;805;g2bb81b3e26d_0_1350"/>
          <p:cNvSpPr txBox="1"/>
          <p:nvPr/>
        </p:nvSpPr>
        <p:spPr>
          <a:xfrm>
            <a:off x="752825" y="1674450"/>
            <a:ext cx="6588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4000" b="1" i="0" u="none" strike="noStrike" cap="non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06" name="Google Shape;806;g2bb81b3e26d_0_13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77275" y="1184025"/>
            <a:ext cx="2411699" cy="522111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789;g2bb81b3e26d_0_1336">
            <a:extLst>
              <a:ext uri="{FF2B5EF4-FFF2-40B4-BE49-F238E27FC236}">
                <a16:creationId xmlns:a16="http://schemas.microsoft.com/office/drawing/2014/main" id="{8A5919B1-571F-C72A-6056-5B7ED2C88E2C}"/>
              </a:ext>
            </a:extLst>
          </p:cNvPr>
          <p:cNvSpPr/>
          <p:nvPr/>
        </p:nvSpPr>
        <p:spPr>
          <a:xfrm>
            <a:off x="9780282" y="6042956"/>
            <a:ext cx="2411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xmlns:a16="http://schemas.microsoft.com/office/drawing/2014/main" xmlns="" val="tx"/>
                    </a:ext>
                  </a:extLst>
                </a:hlinkClick>
              </a:rPr>
              <a:t>Fuente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lang="en-US" sz="12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xmlns:a16="http://schemas.microsoft.com/office/drawing/2014/main" xmlns="" val="tx"/>
                    </a:ext>
                  </a:extLst>
                </a:hlinkClick>
              </a:rPr>
              <a:t>licencia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424;g2bb81b3e26d_0_795">
            <a:extLst>
              <a:ext uri="{FF2B5EF4-FFF2-40B4-BE49-F238E27FC236}">
                <a16:creationId xmlns:a16="http://schemas.microsoft.com/office/drawing/2014/main" id="{8E831D41-BB98-7D64-937A-72B2273F3086}"/>
              </a:ext>
            </a:extLst>
          </p:cNvPr>
          <p:cNvSpPr/>
          <p:nvPr/>
        </p:nvSpPr>
        <p:spPr>
          <a:xfrm>
            <a:off x="7173532" y="-3925"/>
            <a:ext cx="5017343" cy="398700"/>
          </a:xfrm>
          <a:prstGeom prst="rect">
            <a:avLst/>
          </a:prstGeom>
          <a:solidFill>
            <a:srgbClr val="DDE0E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10.1.3. Tipos y uso de aplicaciones de salud mental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2bb81b3e26d_0_1367"/>
          <p:cNvSpPr txBox="1">
            <a:spLocks noGrp="1"/>
          </p:cNvSpPr>
          <p:nvPr>
            <p:ph type="title"/>
          </p:nvPr>
        </p:nvSpPr>
        <p:spPr>
          <a:xfrm>
            <a:off x="566099" y="842634"/>
            <a:ext cx="11059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lnSpc>
                <a:spcPct val="100000"/>
              </a:lnSpc>
              <a:buClr>
                <a:schemeClr val="dk1"/>
              </a:buClr>
              <a:buSzPts val="1100"/>
            </a:pPr>
            <a:r>
              <a:rPr lang="es-ES" sz="2200" dirty="0">
                <a:latin typeface="Arial"/>
                <a:ea typeface="Arial"/>
                <a:cs typeface="Arial"/>
                <a:sym typeface="Arial"/>
              </a:rPr>
              <a:t>Breathe2Relax</a:t>
            </a:r>
            <a:endParaRPr sz="22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8" name="Google Shape;818;g2bb81b3e26d_0_1367"/>
          <p:cNvSpPr txBox="1"/>
          <p:nvPr/>
        </p:nvSpPr>
        <p:spPr>
          <a:xfrm>
            <a:off x="736475" y="2172623"/>
            <a:ext cx="3281400" cy="38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Una de las secciones son los ejercicios de respiración. </a:t>
            </a:r>
            <a:endParaRPr dirty="0"/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 primer lugar, hay que registrar el nivel de estrés que se siente en ese momento y, a continuación, se explica el ejercicio a realizar, seguido de la ejecución de la actividad respiratoria.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9" name="Google Shape;819;g2bb81b3e26d_0_1367"/>
          <p:cNvSpPr/>
          <p:nvPr/>
        </p:nvSpPr>
        <p:spPr>
          <a:xfrm>
            <a:off x="607175" y="1372323"/>
            <a:ext cx="788100" cy="765300"/>
          </a:xfrm>
          <a:prstGeom prst="ellipse">
            <a:avLst/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E0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0" name="Google Shape;820;g2bb81b3e26d_0_1367"/>
          <p:cNvSpPr txBox="1"/>
          <p:nvPr/>
        </p:nvSpPr>
        <p:spPr>
          <a:xfrm>
            <a:off x="736475" y="1289701"/>
            <a:ext cx="6588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4000" b="1" i="0" u="none" strike="noStrike" cap="non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21" name="Google Shape;821;g2bb81b3e26d_0_13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97237" y="1202775"/>
            <a:ext cx="1480476" cy="320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2" name="Google Shape;822;g2bb81b3e26d_0_13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76475" y="1202775"/>
            <a:ext cx="2259325" cy="4891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23" name="Google Shape;823;g2bb81b3e26d_0_136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517700" y="1202775"/>
            <a:ext cx="2259325" cy="4891233"/>
          </a:xfrm>
          <a:prstGeom prst="rect">
            <a:avLst/>
          </a:prstGeom>
          <a:noFill/>
          <a:ln>
            <a:noFill/>
          </a:ln>
        </p:spPr>
      </p:pic>
      <p:sp>
        <p:nvSpPr>
          <p:cNvPr id="824" name="Google Shape;824;g2bb81b3e26d_0_1367"/>
          <p:cNvSpPr/>
          <p:nvPr/>
        </p:nvSpPr>
        <p:spPr>
          <a:xfrm>
            <a:off x="4708075" y="3587800"/>
            <a:ext cx="658800" cy="523800"/>
          </a:xfrm>
          <a:prstGeom prst="ellipse">
            <a:avLst/>
          </a:prstGeom>
          <a:noFill/>
          <a:ln w="1905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25" name="Google Shape;825;g2bb81b3e26d_0_1367"/>
          <p:cNvCxnSpPr/>
          <p:nvPr/>
        </p:nvCxnSpPr>
        <p:spPr>
          <a:xfrm>
            <a:off x="5055925" y="4111600"/>
            <a:ext cx="1286700" cy="623400"/>
          </a:xfrm>
          <a:prstGeom prst="curvedConnector3">
            <a:avLst>
              <a:gd name="adj1" fmla="val 3866"/>
            </a:avLst>
          </a:prstGeom>
          <a:noFill/>
          <a:ln w="19050" cap="flat" cmpd="sng">
            <a:solidFill>
              <a:srgbClr val="C0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826" name="Google Shape;826;g2bb81b3e26d_0_1367"/>
          <p:cNvSpPr/>
          <p:nvPr/>
        </p:nvSpPr>
        <p:spPr>
          <a:xfrm>
            <a:off x="8797350" y="3487888"/>
            <a:ext cx="658800" cy="32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789;g2bb81b3e26d_0_1336">
            <a:extLst>
              <a:ext uri="{FF2B5EF4-FFF2-40B4-BE49-F238E27FC236}">
                <a16:creationId xmlns:a16="http://schemas.microsoft.com/office/drawing/2014/main" id="{3452B560-BE99-994F-0EF8-CCEE7729E0DA}"/>
              </a:ext>
            </a:extLst>
          </p:cNvPr>
          <p:cNvSpPr/>
          <p:nvPr/>
        </p:nvSpPr>
        <p:spPr>
          <a:xfrm>
            <a:off x="9780282" y="6042956"/>
            <a:ext cx="2411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xmlns:a16="http://schemas.microsoft.com/office/drawing/2014/main" xmlns="" val="tx"/>
                    </a:ext>
                  </a:extLst>
                </a:hlinkClick>
              </a:rPr>
              <a:t>Fuente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lang="en-US" sz="12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xmlns:a16="http://schemas.microsoft.com/office/drawing/2014/main" xmlns="" val="tx"/>
                    </a:ext>
                  </a:extLst>
                </a:hlinkClick>
              </a:rPr>
              <a:t>licencia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424;g2bb81b3e26d_0_795">
            <a:extLst>
              <a:ext uri="{FF2B5EF4-FFF2-40B4-BE49-F238E27FC236}">
                <a16:creationId xmlns:a16="http://schemas.microsoft.com/office/drawing/2014/main" id="{EA4C89AE-7764-543F-BFD6-00F43F809813}"/>
              </a:ext>
            </a:extLst>
          </p:cNvPr>
          <p:cNvSpPr/>
          <p:nvPr/>
        </p:nvSpPr>
        <p:spPr>
          <a:xfrm>
            <a:off x="7173532" y="-3925"/>
            <a:ext cx="5017343" cy="398700"/>
          </a:xfrm>
          <a:prstGeom prst="rect">
            <a:avLst/>
          </a:prstGeom>
          <a:solidFill>
            <a:srgbClr val="DDE0E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10.1.3. Tipos y uso de aplicaciones de salud mental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Τίτλος 10">
            <a:extLst>
              <a:ext uri="{FF2B5EF4-FFF2-40B4-BE49-F238E27FC236}">
                <a16:creationId xmlns:a16="http://schemas.microsoft.com/office/drawing/2014/main" id="{70D46B22-84E1-43AA-85C7-DBAEC0E27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032" y="1352412"/>
            <a:ext cx="10515600" cy="618346"/>
          </a:xfrm>
        </p:spPr>
        <p:txBody>
          <a:bodyPr/>
          <a:lstStyle/>
          <a:p>
            <a:r>
              <a:rPr lang="en-US" sz="2200" b="1" dirty="0">
                <a:solidFill>
                  <a:srgbClr val="203864"/>
                </a:solidFill>
              </a:rPr>
              <a:t>Objetivos</a:t>
            </a:r>
            <a:endParaRPr lang="el-GR" dirty="0">
              <a:solidFill>
                <a:srgbClr val="203864"/>
              </a:solidFill>
            </a:endParaRPr>
          </a:p>
        </p:txBody>
      </p:sp>
      <p:sp>
        <p:nvSpPr>
          <p:cNvPr id="12" name="Ορθογώνιο 11">
            <a:extLst>
              <a:ext uri="{FF2B5EF4-FFF2-40B4-BE49-F238E27FC236}">
                <a16:creationId xmlns:a16="http://schemas.microsoft.com/office/drawing/2014/main" id="{361272D8-C086-4731-B2F4-9D66632A2E33}"/>
              </a:ext>
            </a:extLst>
          </p:cNvPr>
          <p:cNvSpPr/>
          <p:nvPr/>
        </p:nvSpPr>
        <p:spPr>
          <a:xfrm>
            <a:off x="36957" y="348995"/>
            <a:ext cx="489461" cy="61567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Τίτλος 2">
            <a:extLst>
              <a:ext uri="{FF2B5EF4-FFF2-40B4-BE49-F238E27FC236}">
                <a16:creationId xmlns:a16="http://schemas.microsoft.com/office/drawing/2014/main" id="{ACBE9AD0-B2F0-4ADA-8F10-B83476743F9C}"/>
              </a:ext>
            </a:extLst>
          </p:cNvPr>
          <p:cNvSpPr txBox="1">
            <a:spLocks/>
          </p:cNvSpPr>
          <p:nvPr/>
        </p:nvSpPr>
        <p:spPr>
          <a:xfrm>
            <a:off x="526419" y="348996"/>
            <a:ext cx="7931781" cy="613530"/>
          </a:xfrm>
          <a:prstGeom prst="rect">
            <a:avLst/>
          </a:prstGeom>
          <a:solidFill>
            <a:srgbClr val="DDE0E5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l-GR" sz="2200" b="1" kern="1200" dirty="0">
                <a:solidFill>
                  <a:srgbClr val="C01E24"/>
                </a:solidFill>
                <a:effectLst/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Aplicaciones sanitarias para la </a:t>
            </a:r>
            <a:r>
              <a:rPr lang="en-US">
                <a:solidFill>
                  <a:schemeClr val="tx1"/>
                </a:solidFill>
              </a:rPr>
              <a:t>salud mental 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Ορθογώνιο 13">
            <a:extLst>
              <a:ext uri="{FF2B5EF4-FFF2-40B4-BE49-F238E27FC236}">
                <a16:creationId xmlns:a16="http://schemas.microsoft.com/office/drawing/2014/main" id="{5B8BCBD5-6A62-42A1-8BCD-0584908AAE7D}"/>
              </a:ext>
            </a:extLst>
          </p:cNvPr>
          <p:cNvSpPr/>
          <p:nvPr/>
        </p:nvSpPr>
        <p:spPr>
          <a:xfrm>
            <a:off x="5960" y="426826"/>
            <a:ext cx="49885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10</a:t>
            </a:r>
            <a:endParaRPr lang="el-GR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Nova" panose="020B0602020104020203" pitchFamily="34" charset="0"/>
              <a:ea typeface="+mj-ea"/>
              <a:cs typeface="+mj-cs"/>
            </a:endParaRPr>
          </a:p>
        </p:txBody>
      </p:sp>
      <p:sp>
        <p:nvSpPr>
          <p:cNvPr id="5" name="Θέση περιεχομένου 4">
            <a:extLst>
              <a:ext uri="{FF2B5EF4-FFF2-40B4-BE49-F238E27FC236}">
                <a16:creationId xmlns:a16="http://schemas.microsoft.com/office/drawing/2014/main" id="{F56DC747-739E-5A0C-94B8-E8F8E974AC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57" y="2360644"/>
            <a:ext cx="8275177" cy="3645022"/>
          </a:xfrm>
        </p:spPr>
        <p:txBody>
          <a:bodyPr>
            <a:normAutofit/>
          </a:bodyPr>
          <a:lstStyle/>
          <a:p>
            <a:r>
              <a:rPr lang="en-US" dirty="0"/>
              <a:t>Aprender sobre la importancia de cuidar la salud mental </a:t>
            </a:r>
          </a:p>
          <a:p>
            <a:r>
              <a:rPr lang="en-US" dirty="0"/>
              <a:t>Aprender a utilizar aplicaciones de salud mental</a:t>
            </a:r>
          </a:p>
          <a:p>
            <a:r>
              <a:rPr lang="en-US" dirty="0"/>
              <a:t>Aprender qué son las emociones y su importancia</a:t>
            </a:r>
          </a:p>
          <a:p>
            <a:r>
              <a:rPr lang="en-US" dirty="0"/>
              <a:t>Aprende a detectar las emociones y a regularlas.</a:t>
            </a:r>
          </a:p>
          <a:p>
            <a:r>
              <a:rPr lang="en-US" dirty="0"/>
              <a:t>Aprende a controlar tu respiración en momentos de estrés.</a:t>
            </a:r>
          </a:p>
          <a:p>
            <a:r>
              <a:rPr lang="en-US" dirty="0"/>
              <a:t>Ser capaz de diferenciar entre cada una de las aplicaciones de la salud mental. </a:t>
            </a:r>
          </a:p>
          <a:p>
            <a:r>
              <a:rPr lang="en-US" dirty="0"/>
              <a:t>Saber utilizarlos y hacer un buen uso de ellos</a:t>
            </a: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AE2BEC-432A-4C5F-5568-875F29F533DB}"/>
              </a:ext>
            </a:extLst>
          </p:cNvPr>
          <p:cNvSpPr txBox="1"/>
          <p:nvPr/>
        </p:nvSpPr>
        <p:spPr>
          <a:xfrm>
            <a:off x="8312134" y="6156715"/>
            <a:ext cx="387986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hlinkClick r:id="rId3"/>
              </a:rPr>
              <a:t>Fuente: Imagen de </a:t>
            </a:r>
            <a:r>
              <a:rPr lang="en-US" sz="1200" dirty="0" err="1">
                <a:hlinkClick r:id="rId3"/>
              </a:rPr>
              <a:t>nuraghies </a:t>
            </a:r>
            <a:r>
              <a:rPr lang="en-US" sz="1200" dirty="0">
                <a:hlinkClick r:id="rId3"/>
              </a:rPr>
              <a:t>en </a:t>
            </a:r>
            <a:r>
              <a:rPr lang="en-US" sz="1200" dirty="0" err="1">
                <a:hlinkClick r:id="rId3"/>
              </a:rPr>
              <a:t>Freepik</a:t>
            </a:r>
            <a:endParaRPr lang="el-GR" sz="1200" dirty="0"/>
          </a:p>
        </p:txBody>
      </p:sp>
      <p:pic>
        <p:nvPicPr>
          <p:cNvPr id="6" name="Google Shape;479;g2c319d66040_0_178">
            <a:extLst>
              <a:ext uri="{FF2B5EF4-FFF2-40B4-BE49-F238E27FC236}">
                <a16:creationId xmlns:a16="http://schemas.microsoft.com/office/drawing/2014/main" id="{6B36D695-549D-B4EC-8F5F-6433D4AC09B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58200" y="2205318"/>
            <a:ext cx="3747247" cy="38754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505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g2bb81b3e26d_0_1391"/>
          <p:cNvSpPr txBox="1">
            <a:spLocks noGrp="1"/>
          </p:cNvSpPr>
          <p:nvPr>
            <p:ph type="title"/>
          </p:nvPr>
        </p:nvSpPr>
        <p:spPr>
          <a:xfrm>
            <a:off x="566099" y="842634"/>
            <a:ext cx="11059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lnSpc>
                <a:spcPct val="100000"/>
              </a:lnSpc>
              <a:buClr>
                <a:schemeClr val="dk1"/>
              </a:buClr>
              <a:buSzPts val="1100"/>
            </a:pPr>
            <a:r>
              <a:rPr lang="es-ES" sz="2200" dirty="0">
                <a:latin typeface="Arial"/>
                <a:ea typeface="Arial"/>
                <a:cs typeface="Arial"/>
                <a:sym typeface="Arial"/>
              </a:rPr>
              <a:t>Breathe2Relax</a:t>
            </a:r>
            <a:endParaRPr sz="22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8" name="Google Shape;838;g2bb81b3e26d_0_1391"/>
          <p:cNvSpPr txBox="1"/>
          <p:nvPr/>
        </p:nvSpPr>
        <p:spPr>
          <a:xfrm>
            <a:off x="691050" y="2649381"/>
            <a:ext cx="3881100" cy="16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 la sección de resultados, se muestra la diferencia de estrés antes y después de los ejercicios de respiración.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9" name="Google Shape;839;g2bb81b3e26d_0_1391"/>
          <p:cNvSpPr/>
          <p:nvPr/>
        </p:nvSpPr>
        <p:spPr>
          <a:xfrm>
            <a:off x="576400" y="1692000"/>
            <a:ext cx="788100" cy="765300"/>
          </a:xfrm>
          <a:prstGeom prst="ellipse">
            <a:avLst/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E0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0" name="Google Shape;840;g2bb81b3e26d_0_1391"/>
          <p:cNvSpPr txBox="1"/>
          <p:nvPr/>
        </p:nvSpPr>
        <p:spPr>
          <a:xfrm>
            <a:off x="752825" y="1674450"/>
            <a:ext cx="6588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4000" b="1" i="0" u="none" strike="noStrike" cap="non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41" name="Google Shape;841;g2bb81b3e26d_0_13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25787" y="1218200"/>
            <a:ext cx="1480476" cy="3205100"/>
          </a:xfrm>
          <a:prstGeom prst="rect">
            <a:avLst/>
          </a:prstGeom>
          <a:noFill/>
          <a:ln>
            <a:noFill/>
          </a:ln>
        </p:spPr>
      </p:pic>
      <p:sp>
        <p:nvSpPr>
          <p:cNvPr id="842" name="Google Shape;842;g2bb81b3e26d_0_1391"/>
          <p:cNvSpPr/>
          <p:nvPr/>
        </p:nvSpPr>
        <p:spPr>
          <a:xfrm>
            <a:off x="4895650" y="4000450"/>
            <a:ext cx="658800" cy="523800"/>
          </a:xfrm>
          <a:prstGeom prst="ellipse">
            <a:avLst/>
          </a:prstGeom>
          <a:noFill/>
          <a:ln w="1905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43" name="Google Shape;843;g2bb81b3e26d_0_1391"/>
          <p:cNvCxnSpPr/>
          <p:nvPr/>
        </p:nvCxnSpPr>
        <p:spPr>
          <a:xfrm>
            <a:off x="5299775" y="4524250"/>
            <a:ext cx="2390700" cy="7839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rgbClr val="C00000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844" name="Google Shape;844;g2bb81b3e26d_0_139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07875" y="1218200"/>
            <a:ext cx="2431050" cy="52629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789;g2bb81b3e26d_0_1336">
            <a:extLst>
              <a:ext uri="{FF2B5EF4-FFF2-40B4-BE49-F238E27FC236}">
                <a16:creationId xmlns:a16="http://schemas.microsoft.com/office/drawing/2014/main" id="{541CAEA0-65E9-EA71-3A04-98C9D8CB8489}"/>
              </a:ext>
            </a:extLst>
          </p:cNvPr>
          <p:cNvSpPr/>
          <p:nvPr/>
        </p:nvSpPr>
        <p:spPr>
          <a:xfrm>
            <a:off x="9780282" y="6042956"/>
            <a:ext cx="2411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xmlns:a16="http://schemas.microsoft.com/office/drawing/2014/main" xmlns="" val="tx"/>
                    </a:ext>
                  </a:extLst>
                </a:hlinkClick>
              </a:rPr>
              <a:t>Fuente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lang="en-US" sz="12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xmlns:a16="http://schemas.microsoft.com/office/drawing/2014/main" xmlns="" val="tx"/>
                    </a:ext>
                  </a:extLst>
                </a:hlinkClick>
              </a:rPr>
              <a:t>licencia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424;g2bb81b3e26d_0_795">
            <a:extLst>
              <a:ext uri="{FF2B5EF4-FFF2-40B4-BE49-F238E27FC236}">
                <a16:creationId xmlns:a16="http://schemas.microsoft.com/office/drawing/2014/main" id="{BEDF205B-E893-22D3-BD7C-305989CE298E}"/>
              </a:ext>
            </a:extLst>
          </p:cNvPr>
          <p:cNvSpPr/>
          <p:nvPr/>
        </p:nvSpPr>
        <p:spPr>
          <a:xfrm>
            <a:off x="7173532" y="-3925"/>
            <a:ext cx="5017343" cy="398700"/>
          </a:xfrm>
          <a:prstGeom prst="rect">
            <a:avLst/>
          </a:prstGeom>
          <a:solidFill>
            <a:srgbClr val="DDE0E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10.1.3. Tipos y uso de aplicaciones de salud mental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g2bb81b3e26d_0_1426"/>
          <p:cNvSpPr txBox="1">
            <a:spLocks noGrp="1"/>
          </p:cNvSpPr>
          <p:nvPr>
            <p:ph type="title"/>
          </p:nvPr>
        </p:nvSpPr>
        <p:spPr>
          <a:xfrm>
            <a:off x="566099" y="842634"/>
            <a:ext cx="11059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lnSpc>
                <a:spcPct val="100000"/>
              </a:lnSpc>
              <a:buClr>
                <a:schemeClr val="dk1"/>
              </a:buClr>
              <a:buSzPts val="1100"/>
            </a:pPr>
            <a:r>
              <a:rPr lang="es-ES" sz="2200" dirty="0">
                <a:latin typeface="Arial"/>
                <a:ea typeface="Arial"/>
                <a:cs typeface="Arial"/>
                <a:sym typeface="Arial"/>
              </a:rPr>
              <a:t>Breathe2Relax</a:t>
            </a:r>
            <a:endParaRPr sz="22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6" name="Google Shape;856;g2bb81b3e26d_0_1426"/>
          <p:cNvSpPr txBox="1"/>
          <p:nvPr/>
        </p:nvSpPr>
        <p:spPr>
          <a:xfrm>
            <a:off x="392532" y="2669110"/>
            <a:ext cx="37437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Otra sección se centra en explicar aspectos relacionados con la respiración diafragmática y cómo puede ayudar a gestionar situaciones de estrés.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7" name="Google Shape;857;g2bb81b3e26d_0_1426"/>
          <p:cNvSpPr/>
          <p:nvPr/>
        </p:nvSpPr>
        <p:spPr>
          <a:xfrm>
            <a:off x="576400" y="1692000"/>
            <a:ext cx="788100" cy="765300"/>
          </a:xfrm>
          <a:prstGeom prst="ellipse">
            <a:avLst/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E0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8" name="Google Shape;858;g2bb81b3e26d_0_1426"/>
          <p:cNvSpPr txBox="1"/>
          <p:nvPr/>
        </p:nvSpPr>
        <p:spPr>
          <a:xfrm>
            <a:off x="752825" y="1674450"/>
            <a:ext cx="6588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4000" b="1" i="0" u="none" strike="noStrike" cap="non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59" name="Google Shape;859;g2bb81b3e26d_0_14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84812" y="1168350"/>
            <a:ext cx="1480476" cy="3205100"/>
          </a:xfrm>
          <a:prstGeom prst="rect">
            <a:avLst/>
          </a:prstGeom>
          <a:noFill/>
          <a:ln>
            <a:noFill/>
          </a:ln>
        </p:spPr>
      </p:pic>
      <p:sp>
        <p:nvSpPr>
          <p:cNvPr id="860" name="Google Shape;860;g2bb81b3e26d_0_1426"/>
          <p:cNvSpPr/>
          <p:nvPr/>
        </p:nvSpPr>
        <p:spPr>
          <a:xfrm>
            <a:off x="4895650" y="3942650"/>
            <a:ext cx="658800" cy="430800"/>
          </a:xfrm>
          <a:prstGeom prst="ellipse">
            <a:avLst/>
          </a:prstGeom>
          <a:noFill/>
          <a:ln w="1905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61" name="Google Shape;861;g2bb81b3e26d_0_1426"/>
          <p:cNvCxnSpPr/>
          <p:nvPr/>
        </p:nvCxnSpPr>
        <p:spPr>
          <a:xfrm>
            <a:off x="5224750" y="4373450"/>
            <a:ext cx="1527900" cy="615900"/>
          </a:xfrm>
          <a:prstGeom prst="curvedConnector3">
            <a:avLst>
              <a:gd name="adj1" fmla="val 5462"/>
            </a:avLst>
          </a:prstGeom>
          <a:noFill/>
          <a:ln w="19050" cap="flat" cmpd="sng">
            <a:solidFill>
              <a:srgbClr val="C00000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862" name="Google Shape;862;g2bb81b3e26d_0_14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98987" y="1168350"/>
            <a:ext cx="2147600" cy="464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3" name="Google Shape;863;g2bb81b3e26d_0_14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80250" y="1104325"/>
            <a:ext cx="2147600" cy="4649359"/>
          </a:xfrm>
          <a:prstGeom prst="rect">
            <a:avLst/>
          </a:prstGeom>
          <a:noFill/>
          <a:ln>
            <a:noFill/>
          </a:ln>
        </p:spPr>
      </p:pic>
      <p:sp>
        <p:nvSpPr>
          <p:cNvPr id="864" name="Google Shape;864;g2bb81b3e26d_0_1426"/>
          <p:cNvSpPr/>
          <p:nvPr/>
        </p:nvSpPr>
        <p:spPr>
          <a:xfrm>
            <a:off x="9034013" y="3268488"/>
            <a:ext cx="658800" cy="32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789;g2bb81b3e26d_0_1336">
            <a:extLst>
              <a:ext uri="{FF2B5EF4-FFF2-40B4-BE49-F238E27FC236}">
                <a16:creationId xmlns:a16="http://schemas.microsoft.com/office/drawing/2014/main" id="{2B7F5DEF-7C03-E02C-28C8-3B37FCB4935F}"/>
              </a:ext>
            </a:extLst>
          </p:cNvPr>
          <p:cNvSpPr/>
          <p:nvPr/>
        </p:nvSpPr>
        <p:spPr>
          <a:xfrm>
            <a:off x="9780282" y="6042956"/>
            <a:ext cx="2411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xmlns:a16="http://schemas.microsoft.com/office/drawing/2014/main" xmlns="" val="tx"/>
                    </a:ext>
                  </a:extLst>
                </a:hlinkClick>
              </a:rPr>
              <a:t>Fuente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lang="en-US" sz="12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xmlns:a16="http://schemas.microsoft.com/office/drawing/2014/main" xmlns="" val="tx"/>
                    </a:ext>
                  </a:extLst>
                </a:hlinkClick>
              </a:rPr>
              <a:t>licencia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424;g2bb81b3e26d_0_795">
            <a:extLst>
              <a:ext uri="{FF2B5EF4-FFF2-40B4-BE49-F238E27FC236}">
                <a16:creationId xmlns:a16="http://schemas.microsoft.com/office/drawing/2014/main" id="{9ECD9E89-C7FB-A417-D718-226CEA2D8C52}"/>
              </a:ext>
            </a:extLst>
          </p:cNvPr>
          <p:cNvSpPr/>
          <p:nvPr/>
        </p:nvSpPr>
        <p:spPr>
          <a:xfrm>
            <a:off x="7173532" y="-3925"/>
            <a:ext cx="5017343" cy="398700"/>
          </a:xfrm>
          <a:prstGeom prst="rect">
            <a:avLst/>
          </a:prstGeom>
          <a:solidFill>
            <a:srgbClr val="DDE0E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10.1.3. Tipos y uso de aplicaciones de salud mental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Τίτλος 1"/>
          <p:cNvSpPr txBox="1">
            <a:spLocks/>
          </p:cNvSpPr>
          <p:nvPr/>
        </p:nvSpPr>
        <p:spPr>
          <a:xfrm>
            <a:off x="270756" y="972516"/>
            <a:ext cx="11059692" cy="728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ts val="3600"/>
              <a:buFont typeface="Calibri"/>
              <a:buNone/>
              <a:defRPr sz="3600" b="1" i="0" u="none" strike="noStrike" cap="none">
                <a:solidFill>
                  <a:srgbClr val="20386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ts val="3600"/>
              <a:buFont typeface="Calibri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Cuestionario de evaluación </a:t>
            </a:r>
            <a:endParaRPr kumimoji="0" lang="el-GR" sz="3200" b="1" i="0" u="none" strike="noStrike" kern="0" cap="none" spc="0" normalizeH="0" baseline="0" noProof="0" dirty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9" name="Θέση περιεχομένου 6"/>
          <p:cNvGraphicFramePr>
            <a:graphicFrameLocks/>
          </p:cNvGraphicFramePr>
          <p:nvPr/>
        </p:nvGraphicFramePr>
        <p:xfrm>
          <a:off x="217325" y="2296491"/>
          <a:ext cx="11060110" cy="767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20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20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120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120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120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 gridSpan="5">
                  <a:txBody>
                    <a:bodyPr/>
                    <a:lstStyle/>
                    <a:p>
                      <a:r>
                        <a:rPr lang="en-US" sz="2000" dirty="0"/>
                        <a:t>El </a:t>
                      </a:r>
                      <a:r>
                        <a:rPr lang="en-US" sz="2000" baseline="0" dirty="0"/>
                        <a:t>módulo ha mejorado </a:t>
                      </a:r>
                      <a:r>
                        <a:rPr lang="en-GB" sz="2000" baseline="0" dirty="0"/>
                        <a:t>mis conocimientos sobre la materia </a:t>
                      </a:r>
                      <a:r>
                        <a:rPr lang="en-US" sz="1800" i="1" baseline="0" dirty="0"/>
                        <a:t>(1 mínimo, 5 máximo) </a:t>
                      </a:r>
                      <a:endParaRPr lang="el-GR" sz="1800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ctr"/>
                      <a:r>
                        <a:rPr lang="en-US" dirty="0"/>
                        <a:t>1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dirty="0"/>
                        <a:t>2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dirty="0"/>
                        <a:t>3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dirty="0"/>
                        <a:t>4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dirty="0"/>
                        <a:t>5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0" name="Θέση περιεχομένου 6"/>
          <p:cNvGraphicFramePr>
            <a:graphicFrameLocks/>
          </p:cNvGraphicFramePr>
          <p:nvPr/>
        </p:nvGraphicFramePr>
        <p:xfrm>
          <a:off x="217325" y="3571775"/>
          <a:ext cx="11060110" cy="767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20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20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120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120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120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 gridSpan="5">
                  <a:txBody>
                    <a:bodyPr/>
                    <a:lstStyle/>
                    <a:p>
                      <a:r>
                        <a:rPr lang="en-US" sz="2000" baseline="0" dirty="0"/>
                        <a:t> Recomendaría este módulo a otras personas </a:t>
                      </a:r>
                      <a:r>
                        <a:rPr lang="en-US" sz="2000" i="1" baseline="0" dirty="0"/>
                        <a:t>(1 mínimo, 5 máximo)</a:t>
                      </a:r>
                      <a:endParaRPr lang="el-GR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ctr"/>
                      <a:r>
                        <a:rPr lang="en-US" dirty="0"/>
                        <a:t>1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dirty="0"/>
                        <a:t>2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dirty="0"/>
                        <a:t>3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dirty="0"/>
                        <a:t>4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dirty="0"/>
                        <a:t>5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1" name="Θέση περιεχομένου 6"/>
          <p:cNvGraphicFramePr>
            <a:graphicFrameLocks/>
          </p:cNvGraphicFramePr>
          <p:nvPr/>
        </p:nvGraphicFramePr>
        <p:xfrm>
          <a:off x="217325" y="4687793"/>
          <a:ext cx="11060110" cy="767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20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20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120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120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120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 gridSpan="5">
                  <a:txBody>
                    <a:bodyPr/>
                    <a:lstStyle/>
                    <a:p>
                      <a:r>
                        <a:rPr lang="en-US" sz="2000" baseline="0" dirty="0"/>
                        <a:t>Estoy satisfecho con el módulo en general </a:t>
                      </a:r>
                      <a:r>
                        <a:rPr lang="en-US" sz="1800" i="1" baseline="0" dirty="0"/>
                        <a:t>(1 mínimo, 5 máximo)</a:t>
                      </a:r>
                      <a:endParaRPr lang="el-GR" sz="1800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ctr"/>
                      <a:r>
                        <a:rPr lang="en-US" dirty="0"/>
                        <a:t>1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dirty="0"/>
                        <a:t>2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dirty="0"/>
                        <a:t>3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dirty="0"/>
                        <a:t>4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dirty="0"/>
                        <a:t>5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749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81"/>
          <p:cNvSpPr/>
          <p:nvPr/>
        </p:nvSpPr>
        <p:spPr>
          <a:xfrm>
            <a:off x="472232" y="401863"/>
            <a:ext cx="4092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 </a:t>
            </a:r>
            <a:endParaRPr sz="2200" b="1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872" name="Google Shape;872;p81"/>
          <p:cNvSpPr/>
          <p:nvPr/>
        </p:nvSpPr>
        <p:spPr>
          <a:xfrm>
            <a:off x="624632" y="554263"/>
            <a:ext cx="4092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 </a:t>
            </a:r>
            <a:endParaRPr sz="2200" b="1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873" name="Google Shape;873;p81"/>
          <p:cNvSpPr txBox="1">
            <a:spLocks noGrp="1"/>
          </p:cNvSpPr>
          <p:nvPr>
            <p:ph type="body" idx="1"/>
          </p:nvPr>
        </p:nvSpPr>
        <p:spPr>
          <a:xfrm>
            <a:off x="371386" y="1315429"/>
            <a:ext cx="11434533" cy="48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342900" lvl="0" indent="-34290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ct val="97297"/>
              <a:buFont typeface="Noto Sans Symbols"/>
              <a:buChar char="▪"/>
            </a:pPr>
            <a:r>
              <a:rPr lang="en-US" sz="2000" b="0" dirty="0" err="1">
                <a:latin typeface="Calibri"/>
                <a:ea typeface="Calibri"/>
                <a:cs typeface="Calibri"/>
                <a:sym typeface="Calibri"/>
              </a:rPr>
              <a:t>Aldao</a:t>
            </a:r>
            <a:r>
              <a:rPr lang="en-US" sz="2000" b="0" dirty="0">
                <a:latin typeface="Calibri"/>
                <a:ea typeface="Calibri"/>
                <a:cs typeface="Calibri"/>
                <a:sym typeface="Calibri"/>
              </a:rPr>
              <a:t>, A., Nolen, S., &amp; </a:t>
            </a:r>
            <a:r>
              <a:rPr lang="en-US" sz="2000" b="0" dirty="0" err="1">
                <a:latin typeface="Calibri"/>
                <a:ea typeface="Calibri"/>
                <a:cs typeface="Calibri"/>
                <a:sym typeface="Calibri"/>
              </a:rPr>
              <a:t>Schweizer</a:t>
            </a:r>
            <a:r>
              <a:rPr lang="en-US" sz="2000" b="0" dirty="0">
                <a:latin typeface="Calibri"/>
                <a:ea typeface="Calibri"/>
                <a:cs typeface="Calibri"/>
                <a:sym typeface="Calibri"/>
              </a:rPr>
              <a:t>, S. (2010). Emotion-regulation strategies across psychopathology: a meta-analytic review. </a:t>
            </a:r>
            <a:r>
              <a:rPr lang="en-US" sz="2000" b="0" i="1" dirty="0">
                <a:latin typeface="Calibri"/>
                <a:ea typeface="Calibri"/>
                <a:cs typeface="Calibri"/>
                <a:sym typeface="Calibri"/>
              </a:rPr>
              <a:t>Clinical Psychology Review, 30</a:t>
            </a:r>
            <a:r>
              <a:rPr lang="en-US" sz="2000" b="0" dirty="0">
                <a:latin typeface="Calibri"/>
                <a:ea typeface="Calibri"/>
                <a:cs typeface="Calibri"/>
                <a:sym typeface="Calibri"/>
              </a:rPr>
              <a:t>, 217-237.</a:t>
            </a:r>
          </a:p>
          <a:p>
            <a:pPr marL="342900" lvl="0" indent="-342900">
              <a:lnSpc>
                <a:spcPct val="130000"/>
              </a:lnSpc>
              <a:buSzPct val="97297"/>
              <a:buFont typeface="Noto Sans Symbols"/>
              <a:buChar char="▪"/>
            </a:pPr>
            <a:r>
              <a:rPr lang="en-US" sz="2000" b="0" dirty="0" err="1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Alegría</a:t>
            </a:r>
            <a:r>
              <a:rPr lang="en-US" sz="2000" b="0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M., </a:t>
            </a:r>
            <a:r>
              <a:rPr lang="en-US" sz="2000" b="0" dirty="0" err="1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Chatterji</a:t>
            </a:r>
            <a:r>
              <a:rPr lang="en-US" sz="2000" b="0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P., Wells, K., Cao, Z., Chen, C. N., Takeuchi, D.,&amp; </a:t>
            </a:r>
            <a:r>
              <a:rPr lang="en-US" sz="2000" b="0" dirty="0" err="1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Meng</a:t>
            </a:r>
            <a:r>
              <a:rPr lang="en-US" sz="2000" b="0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X. L. (2008). Disparidad en el tratamiento de la depresión entre las poblaciones de minorías raciales y étnicas en los Estados Unidos. </a:t>
            </a:r>
            <a:r>
              <a:rPr lang="en-US" sz="2000" b="0" i="1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Servicios psiquiátricos</a:t>
            </a:r>
            <a:r>
              <a:rPr lang="en-US" sz="2000" b="0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b="0" i="1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59</a:t>
            </a:r>
            <a:r>
              <a:rPr lang="en-US" sz="2000" b="0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(11), 1264-1272.</a:t>
            </a:r>
            <a:endParaRPr sz="20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342900" lvl="0" indent="-34290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ct val="97297"/>
              <a:buFont typeface="Noto Sans Symbols"/>
              <a:buChar char="▪"/>
            </a:pPr>
            <a:r>
              <a:rPr lang="en-US" sz="2000" b="0" dirty="0" err="1">
                <a:latin typeface="Calibri"/>
                <a:ea typeface="Calibri"/>
                <a:cs typeface="Calibri"/>
                <a:sym typeface="Calibri"/>
              </a:rPr>
              <a:t>Consolo</a:t>
            </a:r>
            <a:r>
              <a:rPr lang="en-US" sz="2000" b="0" dirty="0">
                <a:latin typeface="Calibri"/>
                <a:ea typeface="Calibri"/>
                <a:cs typeface="Calibri"/>
                <a:sym typeface="Calibri"/>
              </a:rPr>
              <a:t>, K., </a:t>
            </a:r>
            <a:r>
              <a:rPr lang="en-US" sz="2000" b="0" dirty="0" err="1">
                <a:latin typeface="Calibri"/>
                <a:ea typeface="Calibri"/>
                <a:cs typeface="Calibri"/>
                <a:sym typeface="Calibri"/>
              </a:rPr>
              <a:t>Fusner</a:t>
            </a:r>
            <a:r>
              <a:rPr lang="en-US" sz="2000" b="0" dirty="0">
                <a:latin typeface="Calibri"/>
                <a:ea typeface="Calibri"/>
                <a:cs typeface="Calibri"/>
                <a:sym typeface="Calibri"/>
              </a:rPr>
              <a:t>, S., &amp; </a:t>
            </a:r>
            <a:r>
              <a:rPr lang="en-US" sz="2000" b="0" dirty="0" err="1">
                <a:latin typeface="Calibri"/>
                <a:ea typeface="Calibri"/>
                <a:cs typeface="Calibri"/>
                <a:sym typeface="Calibri"/>
              </a:rPr>
              <a:t>Staib</a:t>
            </a:r>
            <a:r>
              <a:rPr lang="en-US" sz="2000" b="0" dirty="0">
                <a:latin typeface="Calibri"/>
                <a:ea typeface="Calibri"/>
                <a:cs typeface="Calibri"/>
                <a:sym typeface="Calibri"/>
              </a:rPr>
              <a:t>, S. (2008). Efectos de la respiración diafragmática en los niveles de estrés de los estudiantes de enfermería. </a:t>
            </a:r>
            <a:r>
              <a:rPr lang="en-US" sz="2000" b="0" i="1" dirty="0">
                <a:latin typeface="Calibri"/>
                <a:ea typeface="Calibri"/>
                <a:cs typeface="Calibri"/>
                <a:sym typeface="Calibri"/>
              </a:rPr>
              <a:t>Enseñanza y aprendizaje en enfermería, 3</a:t>
            </a:r>
            <a:r>
              <a:rPr lang="en-US" sz="2000" b="0" dirty="0">
                <a:latin typeface="Calibri"/>
                <a:ea typeface="Calibri"/>
                <a:cs typeface="Calibri"/>
                <a:sym typeface="Calibri"/>
              </a:rPr>
              <a:t>, 67-71.</a:t>
            </a:r>
            <a:endParaRPr dirty="0"/>
          </a:p>
          <a:p>
            <a:pPr marL="342900" lvl="0" indent="-34290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ct val="97297"/>
              <a:buFont typeface="Noto Sans Symbols"/>
              <a:buChar char="▪"/>
            </a:pPr>
            <a:r>
              <a:rPr lang="en-US" sz="2000" b="0" dirty="0" err="1">
                <a:latin typeface="Calibri"/>
                <a:ea typeface="Calibri"/>
                <a:cs typeface="Calibri"/>
                <a:sym typeface="Calibri"/>
              </a:rPr>
              <a:t>Delhom</a:t>
            </a:r>
            <a:r>
              <a:rPr lang="en-US" sz="2000" b="0" dirty="0">
                <a:latin typeface="Calibri"/>
                <a:ea typeface="Calibri"/>
                <a:cs typeface="Calibri"/>
                <a:sym typeface="Calibri"/>
              </a:rPr>
              <a:t>, I., </a:t>
            </a:r>
            <a:r>
              <a:rPr lang="en-US" sz="2000" b="0" dirty="0" err="1">
                <a:latin typeface="Calibri"/>
                <a:ea typeface="Calibri"/>
                <a:cs typeface="Calibri"/>
                <a:sym typeface="Calibri"/>
              </a:rPr>
              <a:t>Donio</a:t>
            </a:r>
            <a:r>
              <a:rPr lang="en-US" sz="2000" b="0" dirty="0">
                <a:latin typeface="Calibri"/>
                <a:ea typeface="Calibri"/>
                <a:cs typeface="Calibri"/>
                <a:sym typeface="Calibri"/>
              </a:rPr>
              <a:t>, M., </a:t>
            </a:r>
            <a:r>
              <a:rPr lang="en-US" sz="2000" b="0" dirty="0" err="1">
                <a:latin typeface="Calibri"/>
                <a:ea typeface="Calibri"/>
                <a:cs typeface="Calibri"/>
                <a:sym typeface="Calibri"/>
              </a:rPr>
              <a:t>Mateu</a:t>
            </a:r>
            <a:r>
              <a:rPr lang="en-US" sz="2000" b="0" dirty="0">
                <a:latin typeface="Calibri"/>
                <a:ea typeface="Calibri"/>
                <a:cs typeface="Calibri"/>
                <a:sym typeface="Calibri"/>
              </a:rPr>
              <a:t>, J., y </a:t>
            </a:r>
            <a:r>
              <a:rPr lang="en-US" sz="2000" b="0" dirty="0" err="1">
                <a:latin typeface="Calibri"/>
                <a:ea typeface="Calibri"/>
                <a:cs typeface="Calibri"/>
                <a:sym typeface="Calibri"/>
              </a:rPr>
              <a:t>Lacomba</a:t>
            </a:r>
            <a:r>
              <a:rPr lang="en-US" sz="2000" b="0" dirty="0">
                <a:latin typeface="Calibri"/>
                <a:ea typeface="Calibri"/>
                <a:cs typeface="Calibri"/>
                <a:sym typeface="Calibri"/>
              </a:rPr>
              <a:t>, L. (2023). </a:t>
            </a:r>
            <a:r>
              <a:rPr lang="en-US" sz="2000" b="0" dirty="0" err="1">
                <a:latin typeface="Calibri"/>
                <a:ea typeface="Calibri"/>
                <a:cs typeface="Calibri"/>
                <a:sym typeface="Calibri"/>
              </a:rPr>
              <a:t>Análisis </a:t>
            </a:r>
            <a:r>
              <a:rPr lang="en-US" sz="2000" b="0" dirty="0">
                <a:latin typeface="Calibri"/>
                <a:ea typeface="Calibri"/>
                <a:cs typeface="Calibri"/>
                <a:sym typeface="Calibri"/>
              </a:rPr>
              <a:t>de </a:t>
            </a:r>
            <a:r>
              <a:rPr lang="en-US" sz="2000" b="0" dirty="0" err="1">
                <a:latin typeface="Calibri"/>
                <a:ea typeface="Calibri"/>
                <a:cs typeface="Calibri"/>
                <a:sym typeface="Calibri"/>
              </a:rPr>
              <a:t>predictores </a:t>
            </a:r>
            <a:r>
              <a:rPr lang="en-US" sz="2000" b="0" dirty="0">
                <a:latin typeface="Calibri"/>
                <a:ea typeface="Calibri"/>
                <a:cs typeface="Calibri"/>
                <a:sym typeface="Calibri"/>
              </a:rPr>
              <a:t>de </a:t>
            </a:r>
            <a:r>
              <a:rPr lang="en-US" sz="2000" b="0" dirty="0" err="1">
                <a:latin typeface="Calibri"/>
                <a:ea typeface="Calibri"/>
                <a:cs typeface="Calibri"/>
                <a:sym typeface="Calibri"/>
              </a:rPr>
              <a:t>síntomas ansiosos</a:t>
            </a:r>
            <a:r>
              <a:rPr lang="en-US" sz="2000" b="0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000" b="0" dirty="0" err="1">
                <a:latin typeface="Calibri"/>
                <a:ea typeface="Calibri"/>
                <a:cs typeface="Calibri"/>
                <a:sym typeface="Calibri"/>
              </a:rPr>
              <a:t>depresivos </a:t>
            </a:r>
            <a:r>
              <a:rPr lang="en-US" sz="2000" b="0" dirty="0">
                <a:latin typeface="Calibri"/>
                <a:ea typeface="Calibri"/>
                <a:cs typeface="Calibri"/>
                <a:sym typeface="Calibri"/>
              </a:rPr>
              <a:t>y del </a:t>
            </a:r>
            <a:r>
              <a:rPr lang="en-US" sz="2000" b="0" dirty="0" err="1">
                <a:latin typeface="Calibri"/>
                <a:ea typeface="Calibri"/>
                <a:cs typeface="Calibri"/>
                <a:sym typeface="Calibri"/>
              </a:rPr>
              <a:t>estrés</a:t>
            </a:r>
            <a:r>
              <a:rPr lang="en-US" sz="2000" b="0" dirty="0"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000" b="0" dirty="0" err="1">
                <a:latin typeface="Calibri"/>
                <a:ea typeface="Calibri"/>
                <a:cs typeface="Calibri"/>
                <a:sym typeface="Calibri"/>
              </a:rPr>
              <a:t>inteligencia emocional </a:t>
            </a:r>
            <a:r>
              <a:rPr lang="en-US" sz="2000" b="0" dirty="0">
                <a:latin typeface="Calibri"/>
                <a:ea typeface="Calibri"/>
                <a:cs typeface="Calibri"/>
                <a:sym typeface="Calibri"/>
              </a:rPr>
              <a:t>y </a:t>
            </a:r>
            <a:r>
              <a:rPr lang="en-US" sz="2000" b="0" dirty="0" err="1">
                <a:latin typeface="Calibri"/>
                <a:ea typeface="Calibri"/>
                <a:cs typeface="Calibri"/>
                <a:sym typeface="Calibri"/>
              </a:rPr>
              <a:t>afrontamiento</a:t>
            </a:r>
            <a:r>
              <a:rPr lang="en-US" sz="2000" b="0" dirty="0"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2000" b="0" i="1" dirty="0" err="1">
                <a:latin typeface="Calibri"/>
                <a:ea typeface="Calibri"/>
                <a:cs typeface="Calibri"/>
                <a:sym typeface="Calibri"/>
              </a:rPr>
              <a:t>Revista psicología </a:t>
            </a:r>
            <a:r>
              <a:rPr lang="en-US" sz="2000" b="0" i="1" dirty="0">
                <a:latin typeface="Calibri"/>
                <a:ea typeface="Calibri"/>
                <a:cs typeface="Calibri"/>
                <a:sym typeface="Calibri"/>
              </a:rPr>
              <a:t>de la </a:t>
            </a:r>
            <a:r>
              <a:rPr lang="en-US" sz="2000" b="0" i="1" dirty="0" err="1">
                <a:latin typeface="Calibri"/>
                <a:ea typeface="Calibri"/>
                <a:cs typeface="Calibri"/>
                <a:sym typeface="Calibri"/>
              </a:rPr>
              <a:t>Salud</a:t>
            </a:r>
            <a:r>
              <a:rPr lang="en-US" sz="2000" b="0" i="1" dirty="0">
                <a:latin typeface="Calibri"/>
                <a:ea typeface="Calibri"/>
                <a:cs typeface="Calibri"/>
                <a:sym typeface="Calibri"/>
              </a:rPr>
              <a:t>, 11</a:t>
            </a:r>
            <a:r>
              <a:rPr lang="en-US" sz="2000" b="0" dirty="0">
                <a:latin typeface="Calibri"/>
                <a:ea typeface="Calibri"/>
                <a:cs typeface="Calibri"/>
                <a:sym typeface="Calibri"/>
              </a:rPr>
              <a:t>(1), 49-60. DOI: 10.21134/pssa.v11i1.302</a:t>
            </a:r>
            <a:endParaRPr dirty="0"/>
          </a:p>
          <a:p>
            <a:pPr marL="342900" lvl="0" indent="-34290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ct val="97297"/>
              <a:buFont typeface="Noto Sans Symbols"/>
              <a:buChar char="▪"/>
            </a:pPr>
            <a:r>
              <a:rPr lang="en-US" sz="2000" b="0" dirty="0" err="1">
                <a:latin typeface="Calibri"/>
                <a:ea typeface="Calibri"/>
                <a:cs typeface="Calibri"/>
                <a:sym typeface="Calibri"/>
              </a:rPr>
              <a:t>Keltner</a:t>
            </a:r>
            <a:r>
              <a:rPr lang="en-US" sz="2000" b="0" dirty="0">
                <a:latin typeface="Calibri"/>
                <a:ea typeface="Calibri"/>
                <a:cs typeface="Calibri"/>
                <a:sym typeface="Calibri"/>
              </a:rPr>
              <a:t>, D., </a:t>
            </a:r>
            <a:r>
              <a:rPr lang="en-US" sz="2000" b="0" dirty="0" err="1">
                <a:latin typeface="Calibri"/>
                <a:ea typeface="Calibri"/>
                <a:cs typeface="Calibri"/>
                <a:sym typeface="Calibri"/>
              </a:rPr>
              <a:t>Sauter</a:t>
            </a:r>
            <a:r>
              <a:rPr lang="en-US" sz="2000" b="0" dirty="0">
                <a:latin typeface="Calibri"/>
                <a:ea typeface="Calibri"/>
                <a:cs typeface="Calibri"/>
                <a:sym typeface="Calibri"/>
              </a:rPr>
              <a:t>, D., Tracy, J., &amp; Cowen, A. (2019). Expresión emocional: Avances en la teoría básica de la emoción. </a:t>
            </a:r>
            <a:r>
              <a:rPr lang="en-US" sz="2000" b="0" i="1" dirty="0">
                <a:latin typeface="Calibri"/>
                <a:ea typeface="Calibri"/>
                <a:cs typeface="Calibri"/>
                <a:sym typeface="Calibri"/>
              </a:rPr>
              <a:t>Journal of Nonverbal Behavior, 43</a:t>
            </a:r>
            <a:r>
              <a:rPr lang="en-US" sz="2000" b="0" dirty="0">
                <a:latin typeface="Calibri"/>
                <a:ea typeface="Calibri"/>
                <a:cs typeface="Calibri"/>
                <a:sym typeface="Calibri"/>
              </a:rPr>
              <a:t>, 133-160. https://doi.org/10.1007/s10919-019-00293-3.</a:t>
            </a:r>
          </a:p>
          <a:p>
            <a:pPr marL="342900" lvl="0" indent="-342900">
              <a:lnSpc>
                <a:spcPct val="130000"/>
              </a:lnSpc>
              <a:buSzPct val="97297"/>
              <a:buFont typeface="Noto Sans Symbols"/>
              <a:buChar char="▪"/>
            </a:pPr>
            <a:r>
              <a:rPr lang="en-US" sz="2000" b="0" dirty="0" err="1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Moussavi</a:t>
            </a:r>
            <a:r>
              <a:rPr lang="en-US" sz="2000" b="0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S., </a:t>
            </a:r>
            <a:r>
              <a:rPr lang="en-US" sz="2000" b="0" dirty="0" err="1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Chatterji</a:t>
            </a:r>
            <a:r>
              <a:rPr lang="en-US" sz="2000" b="0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S., Verdes, E., </a:t>
            </a:r>
            <a:r>
              <a:rPr lang="en-US" sz="2000" b="0" dirty="0" err="1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Tandon</a:t>
            </a:r>
            <a:r>
              <a:rPr lang="en-US" sz="2000" b="0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A., Patel, V., &amp; </a:t>
            </a:r>
            <a:r>
              <a:rPr lang="en-US" sz="2000" b="0" dirty="0" err="1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Ustun</a:t>
            </a:r>
            <a:r>
              <a:rPr lang="en-US" sz="2000" b="0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B. (2007). Depression, chronic diseases, and decrements in health: results from the World Health Surveys. </a:t>
            </a:r>
            <a:r>
              <a:rPr lang="en-US" sz="2000" b="0" i="1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Lancet</a:t>
            </a:r>
            <a:r>
              <a:rPr lang="en-US" sz="2000" b="0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b="0" i="1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370</a:t>
            </a:r>
            <a:r>
              <a:rPr lang="en-US" sz="2000" b="0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(9590), 851-858.</a:t>
            </a:r>
            <a:endParaRPr sz="20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342900" lvl="0" indent="-34290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ct val="97297"/>
              <a:buFont typeface="Noto Sans Symbols"/>
              <a:buChar char="▪"/>
            </a:pPr>
            <a:r>
              <a:rPr lang="en-US" sz="2000" b="0" dirty="0" err="1">
                <a:latin typeface="Calibri"/>
                <a:ea typeface="Calibri"/>
                <a:cs typeface="Calibri"/>
                <a:sym typeface="Calibri"/>
              </a:rPr>
              <a:t>Schutte,N</a:t>
            </a:r>
            <a:r>
              <a:rPr lang="en-US" sz="2000" b="0" dirty="0">
                <a:latin typeface="Calibri"/>
                <a:ea typeface="Calibri"/>
                <a:cs typeface="Calibri"/>
                <a:sym typeface="Calibri"/>
              </a:rPr>
              <a:t>., </a:t>
            </a:r>
            <a:r>
              <a:rPr lang="en-US" sz="2000" b="0" dirty="0" err="1">
                <a:latin typeface="Calibri"/>
                <a:ea typeface="Calibri"/>
                <a:cs typeface="Calibri"/>
                <a:sym typeface="Calibri"/>
              </a:rPr>
              <a:t>Malouff</a:t>
            </a:r>
            <a:r>
              <a:rPr lang="en-US" sz="2000" b="0" dirty="0">
                <a:latin typeface="Calibri"/>
                <a:ea typeface="Calibri"/>
                <a:cs typeface="Calibri"/>
                <a:sym typeface="Calibri"/>
              </a:rPr>
              <a:t>, J., </a:t>
            </a:r>
            <a:r>
              <a:rPr lang="en-US" sz="2000" b="0" dirty="0" err="1">
                <a:latin typeface="Calibri"/>
                <a:ea typeface="Calibri"/>
                <a:cs typeface="Calibri"/>
                <a:sym typeface="Calibri"/>
              </a:rPr>
              <a:t>Simunek</a:t>
            </a:r>
            <a:r>
              <a:rPr lang="en-US" sz="2000" b="0" dirty="0">
                <a:latin typeface="Calibri"/>
                <a:ea typeface="Calibri"/>
                <a:cs typeface="Calibri"/>
                <a:sym typeface="Calibri"/>
              </a:rPr>
              <a:t>, M., </a:t>
            </a:r>
            <a:r>
              <a:rPr lang="en-US" sz="2000" b="0" dirty="0" err="1">
                <a:latin typeface="Calibri"/>
                <a:ea typeface="Calibri"/>
                <a:cs typeface="Calibri"/>
                <a:sym typeface="Calibri"/>
              </a:rPr>
              <a:t>McKenley</a:t>
            </a:r>
            <a:r>
              <a:rPr lang="en-US" sz="2000" b="0" dirty="0">
                <a:latin typeface="Calibri"/>
                <a:ea typeface="Calibri"/>
                <a:cs typeface="Calibri"/>
                <a:sym typeface="Calibri"/>
              </a:rPr>
              <a:t>, J., &amp; Hollander, S.(2002). Inteligencia emocional característica y bienestar emocional. </a:t>
            </a:r>
            <a:r>
              <a:rPr lang="en-US" sz="2000" b="0" i="1" dirty="0">
                <a:latin typeface="Calibri"/>
                <a:ea typeface="Calibri"/>
                <a:cs typeface="Calibri"/>
                <a:sym typeface="Calibri"/>
              </a:rPr>
              <a:t>Cogniciones y emoción, 16</a:t>
            </a:r>
            <a:r>
              <a:rPr lang="en-US" sz="2000" b="0" dirty="0">
                <a:latin typeface="Calibri"/>
                <a:ea typeface="Calibri"/>
                <a:cs typeface="Calibri"/>
                <a:sym typeface="Calibri"/>
              </a:rPr>
              <a:t>(6), 769-785. DOI:10.1080/02699930143000482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1100"/>
              </a:spcBef>
              <a:spcAft>
                <a:spcPts val="0"/>
              </a:spcAft>
              <a:buSzPct val="108107"/>
              <a:buNone/>
            </a:pPr>
            <a:endParaRPr sz="2000" b="0"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8107"/>
              <a:buNone/>
            </a:pPr>
            <a:endParaRPr sz="20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7297"/>
              <a:buNone/>
            </a:pPr>
            <a:endParaRPr sz="20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7297"/>
              <a:buNone/>
            </a:pPr>
            <a:endParaRPr sz="2000" dirty="0"/>
          </a:p>
          <a:p>
            <a:pPr marL="228600" lvl="0" indent="-114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116876"/>
              <a:buNone/>
            </a:pPr>
            <a:endParaRPr sz="1800" dirty="0"/>
          </a:p>
        </p:txBody>
      </p:sp>
      <p:sp>
        <p:nvSpPr>
          <p:cNvPr id="874" name="Google Shape;874;p81"/>
          <p:cNvSpPr txBox="1">
            <a:spLocks noGrp="1"/>
          </p:cNvSpPr>
          <p:nvPr>
            <p:ph type="title"/>
          </p:nvPr>
        </p:nvSpPr>
        <p:spPr>
          <a:xfrm>
            <a:off x="371387" y="478973"/>
            <a:ext cx="11059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1E24"/>
              </a:buClr>
              <a:buSzPts val="3600"/>
              <a:buFont typeface="Calibri"/>
              <a:buNone/>
            </a:pPr>
            <a:r>
              <a:rPr lang="en-US">
                <a:solidFill>
                  <a:srgbClr val="C01E24"/>
                </a:solidFill>
              </a:rPr>
              <a:t>Referencias, lecturas complementarias y clausura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g2bb81b3e26d_0_1473"/>
          <p:cNvSpPr/>
          <p:nvPr/>
        </p:nvSpPr>
        <p:spPr>
          <a:xfrm>
            <a:off x="472232" y="401863"/>
            <a:ext cx="4092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 </a:t>
            </a:r>
            <a:endParaRPr sz="2200" b="1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882" name="Google Shape;882;g2bb81b3e26d_0_1473"/>
          <p:cNvSpPr/>
          <p:nvPr/>
        </p:nvSpPr>
        <p:spPr>
          <a:xfrm>
            <a:off x="624632" y="554263"/>
            <a:ext cx="4092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 </a:t>
            </a:r>
            <a:endParaRPr sz="2200" b="1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883" name="Google Shape;883;g2bb81b3e26d_0_1473"/>
          <p:cNvSpPr txBox="1">
            <a:spLocks noGrp="1"/>
          </p:cNvSpPr>
          <p:nvPr>
            <p:ph type="body" idx="1"/>
          </p:nvPr>
        </p:nvSpPr>
        <p:spPr>
          <a:xfrm>
            <a:off x="371387" y="1315429"/>
            <a:ext cx="10815900" cy="48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80626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ct val="117647"/>
              <a:buChar char="▪"/>
            </a:pPr>
            <a:r>
              <a:rPr lang="en-US" sz="1900" b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Organización Mundial de la Salud (17 de junio de 2022). Salud mental: reforzar nuestra </a:t>
            </a:r>
            <a:r>
              <a:rPr lang="en-US" sz="1900" b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respuesta</a:t>
            </a:r>
            <a:r>
              <a:rPr lang="en-US" sz="1900" b="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.https://www.who.int/es/news-room/fact-sheets/detail/mental-health-strengthening-our-response</a:t>
            </a:r>
            <a:endParaRPr sz="1900" b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0626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ct val="117647"/>
              <a:buChar char="▪"/>
            </a:pPr>
            <a:r>
              <a:rPr lang="en-US" sz="1900" b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Organización Mundial de la Salud. Trastornos de ansiedad. </a:t>
            </a:r>
            <a:endParaRPr sz="1900" b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0626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ct val="117647"/>
              <a:buChar char="▪"/>
            </a:pPr>
            <a:r>
              <a:rPr lang="en-US" sz="1900" b="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https://www.who.int/news-room/fact-sheets/detail/anxiety-disorders</a:t>
            </a:r>
            <a:endParaRPr sz="1900" b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0626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ct val="117647"/>
              <a:buChar char="▪"/>
            </a:pPr>
            <a:r>
              <a:rPr lang="en-US" sz="1900" b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Organización Mundial de la Salud. Estrés.</a:t>
            </a:r>
            <a:endParaRPr sz="1900" b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0626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ct val="117647"/>
              <a:buChar char="▪"/>
            </a:pPr>
            <a:r>
              <a:rPr lang="en-US" sz="1900" b="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https://www.who.int/es/news-room/questions-and-answers/item/stress</a:t>
            </a:r>
            <a:endParaRPr sz="1900" b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0626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ct val="117647"/>
              <a:buChar char="▪"/>
            </a:pPr>
            <a:r>
              <a:rPr lang="en-US" sz="1900" b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Organización Mundial de la Salud. Depresión.</a:t>
            </a:r>
            <a:endParaRPr sz="1900" b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0626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ct val="117647"/>
              <a:buChar char="▪"/>
            </a:pPr>
            <a:r>
              <a:rPr lang="en-US" sz="1900" b="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https://www.who.int/news-room/fact-sheets/detail/depression</a:t>
            </a:r>
            <a:endParaRPr sz="1900" dirty="0"/>
          </a:p>
        </p:txBody>
      </p:sp>
      <p:sp>
        <p:nvSpPr>
          <p:cNvPr id="884" name="Google Shape;884;g2bb81b3e26d_0_1473"/>
          <p:cNvSpPr txBox="1">
            <a:spLocks noGrp="1"/>
          </p:cNvSpPr>
          <p:nvPr>
            <p:ph type="title"/>
          </p:nvPr>
        </p:nvSpPr>
        <p:spPr>
          <a:xfrm>
            <a:off x="371387" y="478973"/>
            <a:ext cx="11059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1E24"/>
              </a:buClr>
              <a:buSzPts val="3600"/>
              <a:buFont typeface="Calibri"/>
              <a:buNone/>
            </a:pPr>
            <a:r>
              <a:rPr lang="en-US">
                <a:solidFill>
                  <a:srgbClr val="C01E24"/>
                </a:solidFill>
              </a:rPr>
              <a:t>Referencias, lecturas complementarias y clausura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3864"/>
        </a:solidFill>
        <a:effectLst/>
      </p:bgPr>
    </p:bg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g2bb81b3e26d_0_1509"/>
          <p:cNvSpPr/>
          <p:nvPr/>
        </p:nvSpPr>
        <p:spPr>
          <a:xfrm flipH="1">
            <a:off x="0" y="0"/>
            <a:ext cx="6172782" cy="6858000"/>
          </a:xfrm>
          <a:custGeom>
            <a:avLst/>
            <a:gdLst/>
            <a:ahLst/>
            <a:cxnLst/>
            <a:rect l="l" t="t" r="r" b="b"/>
            <a:pathLst>
              <a:path w="6172782" h="6858000" extrusionOk="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1" name="Google Shape;891;g2bb81b3e26d_0_1509"/>
          <p:cNvSpPr/>
          <p:nvPr/>
        </p:nvSpPr>
        <p:spPr>
          <a:xfrm flipH="1">
            <a:off x="0" y="0"/>
            <a:ext cx="6024154" cy="6858000"/>
          </a:xfrm>
          <a:custGeom>
            <a:avLst/>
            <a:gdLst/>
            <a:ahLst/>
            <a:cxnLst/>
            <a:rect l="l" t="t" r="r" b="b"/>
            <a:pathLst>
              <a:path w="6024154" h="6858000" extrusionOk="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92" name="Google Shape;892;g2bb81b3e26d_0_150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9768" y="3471531"/>
            <a:ext cx="2323213" cy="2323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3" name="Google Shape;893;g2bb81b3e26d_0_150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76818" y="1708146"/>
            <a:ext cx="3265070" cy="3265070"/>
          </a:xfrm>
          <a:prstGeom prst="rect">
            <a:avLst/>
          </a:prstGeom>
          <a:solidFill>
            <a:srgbClr val="203864"/>
          </a:solidFill>
          <a:ln>
            <a:noFill/>
          </a:ln>
        </p:spPr>
      </p:pic>
      <p:sp>
        <p:nvSpPr>
          <p:cNvPr id="894" name="Google Shape;894;g2bb81b3e26d_0_1509"/>
          <p:cNvSpPr txBox="1"/>
          <p:nvPr/>
        </p:nvSpPr>
        <p:spPr>
          <a:xfrm>
            <a:off x="340474" y="2922021"/>
            <a:ext cx="50349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1E24"/>
              </a:buClr>
              <a:buSzPts val="2800"/>
              <a:buFont typeface="Calibri"/>
              <a:buNone/>
            </a:pPr>
            <a:r>
              <a:rPr lang="en-US" sz="2800" b="0" i="0" u="none" strike="noStrike" cap="none">
                <a:solidFill>
                  <a:srgbClr val="C01E24"/>
                </a:solidFill>
                <a:latin typeface="Calibri"/>
                <a:ea typeface="Calibri"/>
                <a:cs typeface="Calibri"/>
                <a:sym typeface="Calibri"/>
              </a:rPr>
              <a:t>¡Enhorabuena!</a:t>
            </a:r>
            <a:br>
              <a:rPr lang="en-US" sz="2800" b="0" i="0" u="none" strike="noStrike" cap="none">
                <a:solidFill>
                  <a:srgbClr val="C01E24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0" i="0" u="none" strike="noStrike" cap="none">
                <a:solidFill>
                  <a:srgbClr val="C01E24"/>
                </a:solidFill>
                <a:latin typeface="Calibri"/>
                <a:ea typeface="Calibri"/>
                <a:cs typeface="Calibri"/>
                <a:sym typeface="Calibri"/>
              </a:rPr>
              <a:t>Ha completado la sesión </a:t>
            </a:r>
            <a:r>
              <a:rPr lang="en-US" sz="2800">
                <a:solidFill>
                  <a:srgbClr val="C01E24"/>
                </a:solidFill>
                <a:latin typeface="Calibri"/>
                <a:ea typeface="Calibri"/>
                <a:cs typeface="Calibri"/>
                <a:sym typeface="Calibri"/>
              </a:rPr>
              <a:t>didáctica </a:t>
            </a:r>
            <a:r>
              <a:rPr lang="en-US" sz="2800" b="0" i="0" u="none" strike="noStrike" cap="none">
                <a:solidFill>
                  <a:srgbClr val="C01E24"/>
                </a:solidFill>
                <a:latin typeface="Calibri"/>
                <a:ea typeface="Calibri"/>
                <a:cs typeface="Calibri"/>
                <a:sym typeface="Calibri"/>
              </a:rPr>
              <a:t>de este módulo.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6" name="Google Shape;896;g2bb81b3e26d_0_1509" descr="Εικόνα που περιέχει κείμενο, γραμματοσειρά, λογότυπο, γραφικά&#10;&#10;Περιγραφή που δημιουργήθηκε αυτόματα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7847" y="934357"/>
            <a:ext cx="5598660" cy="1438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Εικόνα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68468"/>
            <a:ext cx="2011680" cy="486509"/>
          </a:xfrm>
          <a:prstGeom prst="rect">
            <a:avLst/>
          </a:prstGeom>
        </p:spPr>
      </p:pic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E6A6A2C1-905C-CF21-28C1-3A5CBA4B3EAA}"/>
              </a:ext>
            </a:extLst>
          </p:cNvPr>
          <p:cNvSpPr/>
          <p:nvPr/>
        </p:nvSpPr>
        <p:spPr>
          <a:xfrm>
            <a:off x="3533960" y="6402414"/>
            <a:ext cx="8658040" cy="4463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s-ES" sz="1000" dirty="0">
                <a:solidFill>
                  <a:schemeClr val="accent5">
                    <a:lumMod val="20000"/>
                    <a:lumOff val="80000"/>
                  </a:schemeClr>
                </a:solidFill>
                <a:latin typeface="+mj-lt"/>
              </a:rPr>
              <a:t>Financiado por la Unión Europea. Las opiniones y puntos de vista expresados solo comprometen a su(s) autor(es) y no reflejan necesariamente los de la Unión Europea o los de la Agencia Ejecutiva Europea de Educación y Cultura (EACEA). Ni la Unión Europea ni la EACEA pueden ser considerados responsables de ellos.</a:t>
            </a:r>
            <a:endParaRPr lang="en-US" sz="1000" dirty="0">
              <a:solidFill>
                <a:schemeClr val="accent5">
                  <a:lumMod val="20000"/>
                  <a:lumOff val="8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mbition abstract concept">
            <a:extLst>
              <a:ext uri="{FF2B5EF4-FFF2-40B4-BE49-F238E27FC236}">
                <a16:creationId xmlns:a16="http://schemas.microsoft.com/office/drawing/2014/main" id="{5A735DA7-BA52-9955-125D-A34A18DE3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938" y="1405303"/>
            <a:ext cx="5517062" cy="534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1EFF6C-1496-BA74-C39E-3AF03E5735D5}"/>
              </a:ext>
            </a:extLst>
          </p:cNvPr>
          <p:cNvSpPr txBox="1"/>
          <p:nvPr/>
        </p:nvSpPr>
        <p:spPr>
          <a:xfrm>
            <a:off x="5419175" y="6181455"/>
            <a:ext cx="60995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hlinkClick r:id="rId4"/>
              </a:rPr>
              <a:t>Diseñado por </a:t>
            </a:r>
            <a:r>
              <a:rPr lang="en-US" sz="1200" dirty="0" err="1">
                <a:hlinkClick r:id="rId4"/>
              </a:rPr>
              <a:t>Freepik</a:t>
            </a:r>
            <a:endParaRPr lang="el-GR" sz="1200" dirty="0"/>
          </a:p>
        </p:txBody>
      </p:sp>
      <p:sp>
        <p:nvSpPr>
          <p:cNvPr id="188" name="Google Shape;188;g2bb81b3e26d_0_280"/>
          <p:cNvSpPr txBox="1">
            <a:spLocks noGrp="1"/>
          </p:cNvSpPr>
          <p:nvPr>
            <p:ph type="title"/>
          </p:nvPr>
        </p:nvSpPr>
        <p:spPr>
          <a:xfrm>
            <a:off x="558000" y="1080000"/>
            <a:ext cx="11374200" cy="8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1E24"/>
              </a:buClr>
              <a:buSzPct val="100000"/>
              <a:buFont typeface="Calibri"/>
              <a:buNone/>
            </a:pPr>
            <a:r>
              <a:rPr lang="en-US" sz="2000" dirty="0">
                <a:solidFill>
                  <a:srgbClr val="C01E24"/>
                </a:solidFill>
              </a:rPr>
              <a:t>10.1.1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solidFill>
                  <a:srgbClr val="C01E24"/>
                </a:solidFill>
              </a:rPr>
              <a:t>Introducción a la salud mental y su importancia en la vida cotidiana.</a:t>
            </a:r>
            <a:endParaRPr dirty="0">
              <a:solidFill>
                <a:srgbClr val="C01E24"/>
              </a:solidFill>
            </a:endParaRPr>
          </a:p>
        </p:txBody>
      </p:sp>
      <p:sp>
        <p:nvSpPr>
          <p:cNvPr id="189" name="Google Shape;189;g2bb81b3e26d_0_280"/>
          <p:cNvSpPr txBox="1">
            <a:spLocks noGrp="1"/>
          </p:cNvSpPr>
          <p:nvPr>
            <p:ph type="body" idx="1"/>
          </p:nvPr>
        </p:nvSpPr>
        <p:spPr>
          <a:xfrm>
            <a:off x="558000" y="2160000"/>
            <a:ext cx="5157900" cy="5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US" sz="2200">
                <a:solidFill>
                  <a:srgbClr val="203864"/>
                </a:solidFill>
              </a:rPr>
              <a:t>Objetivos</a:t>
            </a:r>
            <a:endParaRPr/>
          </a:p>
        </p:txBody>
      </p:sp>
      <p:sp>
        <p:nvSpPr>
          <p:cNvPr id="190" name="Google Shape;190;g2bb81b3e26d_0_280"/>
          <p:cNvSpPr txBox="1">
            <a:spLocks noGrp="1"/>
          </p:cNvSpPr>
          <p:nvPr>
            <p:ph type="body" idx="2"/>
          </p:nvPr>
        </p:nvSpPr>
        <p:spPr>
          <a:xfrm>
            <a:off x="673239" y="2849843"/>
            <a:ext cx="5866800" cy="34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41300" algn="l" rtl="0">
              <a:spcBef>
                <a:spcPts val="1200"/>
              </a:spcBef>
              <a:spcAft>
                <a:spcPts val="0"/>
              </a:spcAft>
              <a:buSzPts val="2400"/>
              <a:buChar char="▪"/>
            </a:pPr>
            <a:r>
              <a:rPr lang="en-US" sz="2400" dirty="0"/>
              <a:t>Aprender sobre la importancia de cuidar la salud mental </a:t>
            </a:r>
          </a:p>
          <a:p>
            <a:pPr marL="228600" lvl="0" indent="-241300" algn="l" rtl="0">
              <a:spcBef>
                <a:spcPts val="1200"/>
              </a:spcBef>
              <a:spcAft>
                <a:spcPts val="0"/>
              </a:spcAft>
              <a:buSzPts val="2400"/>
              <a:buChar char="▪"/>
            </a:pPr>
            <a:r>
              <a:rPr lang="en-US" sz="2400" dirty="0"/>
              <a:t>Aprender a utilizar aplicaciones de salud mental</a:t>
            </a:r>
          </a:p>
          <a:p>
            <a:pPr marL="0" lvl="0" indent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</a:pPr>
            <a:endParaRPr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A4C72C5-B495-C4BE-9649-92C1DE2B2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Contenido de la formación</a:t>
            </a:r>
            <a:endParaRPr lang="el-GR" dirty="0"/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C80F5A89-9CA6-F4D3-6334-726781C3EB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/>
              <a:t>¿Qué es la salud mental y por qué es importante?</a:t>
            </a:r>
          </a:p>
          <a:p>
            <a:r>
              <a:rPr lang="en-US" sz="2400" dirty="0"/>
              <a:t>¿Qué son las aplicaciones de salud mental?</a:t>
            </a:r>
          </a:p>
          <a:p>
            <a:r>
              <a:rPr lang="en-US" sz="2400" dirty="0"/>
              <a:t>Ventajas del uso de aplicaciones de salud mental</a:t>
            </a:r>
          </a:p>
          <a:p>
            <a:endParaRPr lang="el-GR" dirty="0"/>
          </a:p>
        </p:txBody>
      </p:sp>
      <p:sp>
        <p:nvSpPr>
          <p:cNvPr id="6" name="Google Shape;210;g2bb81b3e26d_0_402">
            <a:extLst>
              <a:ext uri="{FF2B5EF4-FFF2-40B4-BE49-F238E27FC236}">
                <a16:creationId xmlns:a16="http://schemas.microsoft.com/office/drawing/2014/main" id="{3118B8F3-3137-B6F8-98C2-1796A5A6F9BA}"/>
              </a:ext>
            </a:extLst>
          </p:cNvPr>
          <p:cNvSpPr/>
          <p:nvPr/>
        </p:nvSpPr>
        <p:spPr>
          <a:xfrm>
            <a:off x="4967654" y="-3926"/>
            <a:ext cx="7223045" cy="522671"/>
          </a:xfrm>
          <a:prstGeom prst="rect">
            <a:avLst/>
          </a:prstGeom>
          <a:solidFill>
            <a:srgbClr val="DDE0E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10.1.1. Introducción a la salud mental y su importancia en la vida cotidiana.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2" descr="Free poster migrants refugees illustration">
            <a:extLst>
              <a:ext uri="{FF2B5EF4-FFF2-40B4-BE49-F238E27FC236}">
                <a16:creationId xmlns:a16="http://schemas.microsoft.com/office/drawing/2014/main" id="{7D04E8E5-D3EF-9D0F-B34E-E88067144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0249" y="1988471"/>
            <a:ext cx="2217800" cy="313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Ορθογώνιο 1">
            <a:extLst>
              <a:ext uri="{FF2B5EF4-FFF2-40B4-BE49-F238E27FC236}">
                <a16:creationId xmlns:a16="http://schemas.microsoft.com/office/drawing/2014/main" id="{745F50B6-E9CC-AE78-9C4E-00C0E355DDE0}"/>
              </a:ext>
            </a:extLst>
          </p:cNvPr>
          <p:cNvSpPr/>
          <p:nvPr/>
        </p:nvSpPr>
        <p:spPr>
          <a:xfrm>
            <a:off x="9273077" y="6170714"/>
            <a:ext cx="24117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hlinkClick r:id="rId4"/>
              </a:rPr>
              <a:t>Fuente| </a:t>
            </a:r>
            <a:r>
              <a:rPr lang="en-US" sz="1200" dirty="0">
                <a:hlinkClick r:id="rId5"/>
              </a:rPr>
              <a:t>Licencia Pixabay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35642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Migrantes </a:t>
            </a:r>
            <a:r>
              <a:rPr lang="es-ES" dirty="0"/>
              <a:t>y salud mental 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idx="1"/>
          </p:nvPr>
        </p:nvSpPr>
        <p:spPr>
          <a:xfrm>
            <a:off x="557999" y="1988471"/>
            <a:ext cx="8715078" cy="3941400"/>
          </a:xfrm>
        </p:spPr>
        <p:txBody>
          <a:bodyPr>
            <a:normAutofit lnSpcReduction="10000"/>
          </a:bodyPr>
          <a:lstStyle/>
          <a:p>
            <a:r>
              <a:rPr lang="en-GB" dirty="0"/>
              <a:t>El impacto de la migración en la salud mental de los inmigrantes laborales y los refugiados y solicitantes de asilo sigue siendo un ámbito de investigación controvertido (</a:t>
            </a:r>
            <a:r>
              <a:rPr lang="en-GB" dirty="0" err="1"/>
              <a:t>Moussavi </a:t>
            </a:r>
            <a:r>
              <a:rPr lang="en-GB" dirty="0"/>
              <a:t>el al., 2007). </a:t>
            </a:r>
          </a:p>
          <a:p>
            <a:r>
              <a:rPr lang="en-GB" dirty="0"/>
              <a:t>No está claro si la migración conlleva un aumento o una disminución de la carga de salud mental y se han encontrado diferencias significativas en la salud mental entre los distintos grupos de migrantes (</a:t>
            </a:r>
            <a:r>
              <a:rPr lang="en-GB" dirty="0" err="1"/>
              <a:t>Alegría </a:t>
            </a:r>
            <a:r>
              <a:rPr lang="en-GB" dirty="0"/>
              <a:t>et al., 2008). </a:t>
            </a:r>
          </a:p>
          <a:p>
            <a:r>
              <a:rPr lang="en-GB" dirty="0"/>
              <a:t>Puede haber diferencias significativas entre los grupos de migrantes, especialmente entre los refugiados y los trabajadores migrantes, con una mayor carga de depresión y trastorno de estrés postraumático entre los refugiados y una menor carga de depresión entre los trabajadores migrantes.</a:t>
            </a:r>
            <a:endParaRPr lang="es-ES" dirty="0"/>
          </a:p>
          <a:p>
            <a:endParaRPr lang="es-ES" dirty="0"/>
          </a:p>
        </p:txBody>
      </p:sp>
      <p:sp>
        <p:nvSpPr>
          <p:cNvPr id="5" name="Google Shape;210;g2bb81b3e26d_0_402">
            <a:extLst>
              <a:ext uri="{FF2B5EF4-FFF2-40B4-BE49-F238E27FC236}">
                <a16:creationId xmlns:a16="http://schemas.microsoft.com/office/drawing/2014/main" id="{3118B8F3-3137-B6F8-98C2-1796A5A6F9BA}"/>
              </a:ext>
            </a:extLst>
          </p:cNvPr>
          <p:cNvSpPr/>
          <p:nvPr/>
        </p:nvSpPr>
        <p:spPr>
          <a:xfrm>
            <a:off x="4967654" y="-3926"/>
            <a:ext cx="7223045" cy="522671"/>
          </a:xfrm>
          <a:prstGeom prst="rect">
            <a:avLst/>
          </a:prstGeom>
          <a:solidFill>
            <a:srgbClr val="DDE0E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10.1.1. Introducción a la salud mental y su importancia en la vida cotidiana.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444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bb81b3e26d_0_402"/>
          <p:cNvSpPr txBox="1">
            <a:spLocks noGrp="1"/>
          </p:cNvSpPr>
          <p:nvPr>
            <p:ph type="title"/>
          </p:nvPr>
        </p:nvSpPr>
        <p:spPr>
          <a:xfrm>
            <a:off x="566099" y="876609"/>
            <a:ext cx="11059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¿Qué es la salud mental?</a:t>
            </a:r>
            <a:endParaRPr/>
          </a:p>
        </p:txBody>
      </p:sp>
      <p:sp>
        <p:nvSpPr>
          <p:cNvPr id="209" name="Google Shape;209;g2bb81b3e26d_0_402"/>
          <p:cNvSpPr txBox="1">
            <a:spLocks noGrp="1"/>
          </p:cNvSpPr>
          <p:nvPr>
            <p:ph type="body" idx="1"/>
          </p:nvPr>
        </p:nvSpPr>
        <p:spPr>
          <a:xfrm>
            <a:off x="566150" y="1790200"/>
            <a:ext cx="5529900" cy="37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159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200"/>
              <a:buChar char="▪"/>
            </a:pPr>
            <a:r>
              <a:rPr lang="en-US" sz="2200"/>
              <a:t>Según la OMS (2022), la Salud Mental es un "estado de bienestar mental que permite a las personas hacer frente a las tensiones de la vida, desarrollar plenamente sus capacidades, ser capaces de aprender y trabajar bien y contribuir a la mejora de su comunidad".</a:t>
            </a:r>
            <a:endParaRPr sz="2200"/>
          </a:p>
          <a:p>
            <a:pPr marL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2200"/>
          </a:p>
        </p:txBody>
      </p:sp>
      <p:sp>
        <p:nvSpPr>
          <p:cNvPr id="211" name="Google Shape;211;g2bb81b3e26d_0_402"/>
          <p:cNvSpPr/>
          <p:nvPr/>
        </p:nvSpPr>
        <p:spPr>
          <a:xfrm>
            <a:off x="9752970" y="6394648"/>
            <a:ext cx="2411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Fuente| </a:t>
            </a:r>
            <a:r>
              <a:rPr lang="en-US" sz="1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Licencia </a:t>
            </a:r>
            <a:r>
              <a:rPr lang="en-US" sz="12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Pixabay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5" name="Google Shape;215;g2bb81b3e26d_0_40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64725" y="1086175"/>
            <a:ext cx="3858499" cy="441369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10;g2bb81b3e26d_0_402">
            <a:extLst>
              <a:ext uri="{FF2B5EF4-FFF2-40B4-BE49-F238E27FC236}">
                <a16:creationId xmlns:a16="http://schemas.microsoft.com/office/drawing/2014/main" id="{3118B8F3-3137-B6F8-98C2-1796A5A6F9BA}"/>
              </a:ext>
            </a:extLst>
          </p:cNvPr>
          <p:cNvSpPr/>
          <p:nvPr/>
        </p:nvSpPr>
        <p:spPr>
          <a:xfrm>
            <a:off x="4967654" y="-3926"/>
            <a:ext cx="7223045" cy="522671"/>
          </a:xfrm>
          <a:prstGeom prst="rect">
            <a:avLst/>
          </a:prstGeom>
          <a:solidFill>
            <a:srgbClr val="DDE0E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10.1.1. Introducción a la salud mental y su importancia en la vida cotidiana.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ETA10 1 Teaching session es"/>
  <p:tag name="ISPRING_PLAYERS_CUSTOMIZATION_2" val="UEsDBBQAAgAIAKl+UE8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DFkyZZtTf0qBwFAADhEwAAHQAAAHVuaXZlcnNhbC9jb21tb25fbWVzc2FnZXMubG5nrVj/bts2EP6/QN+BEFBgA7q0HdBgGBIXtMTEQmTJleik2TAIjMTYRCjR1Q8n3l97mj3YnmRHSnbttoGkpIANmJLvuyP5fXdHnnx4yCRa86IUKj+13h29tRDPE5WKfHFqzenZL79ZqKxYnjKpcn5q5cpCH0YvX5xIli9qtuDw++ULhE4yXpYwLEd69GWMRHpqzcbxGNsXMQ1iPJvF4zmlgR97eEw8azRmyd3Jm/bvj1jbwXSG/evYC86DeOyeWyNbZSuWb5CnFuqnX4+PH969P/55EEw0xZ53CIQM0vu3PYB8GgZeDGjEi33yiVqjYTbBnHquT6xR+2OY9Swklz08zsOQ+DSOPNchsRvFfkDNGniEEscaXasaLdmao0qhteD3qFpy2P1KFByVUqTmRaLgQV7zLmdOMMWuH4ckoqFrUzfwrVGkimLz2sCyulqqAtyVKBUlu5E8NT6BZ+b9quAluGYV8BDBp1oK+KfKmMiPul1f+V6AHUOuKYkifA4LS3eTAqQD+HtRLeFdytVrcHGfS8VSdFtwAAwixFYrKZLmnyJaFTrCmWSbzihCfOX650DywIti4jvbJ9aI5ClyCqYnOxAlxBEJAaBgJS+eYBsbjhtzhKUchjBxzycefKkOYSIWSwnfamgcMwJMmPG8ywqYSkLgdxRdBaGjFw1cIYZWrCzvVZEesHR/P7uAXd8OQAg23QOnGmMLDPwQkPOKgidVNxhEiQ2/W13BVIGAMTVJQEsqq8sKZJOtJK+4iVboqbDEUOqG3yrQl+Rs3XAfvBuxddLcw3PfnsRjukudHqvzZNnTDsT5XX3sq6EGmuxzvjOmFi0eB58gu1gjPxhiEVxA/rsYYnFNIlhkEnXZ+PjSPcdmlyDvbZPSNuklTOcYuUEsScBOs2ktVF3CE70kkJrMjpRHw9xE5OMcWOxi75Hc2qACHcxoIdYc4ihSXnQ6goRvE0eL6uPc/SM+w65HnO9Qj21QrirE0jXLEw5kS5je0w28S0Vq3mnaG/+fa/E3YlWb6l+1VcJ3yKdXQ+M5KCyPKIJVFc9WVZdrvWBt+E+JQkv80RD6TP1p/iOb+Dh0gx+zM6XIatlUoGfvzy6yoXvUGcQzV6r/bv3oSKKm1BBoWHRxhB5D9reaaLdjN9AVMeX97Vz/DGxmTd2Cwubmt6q/tR+0AL5CT8WIJrDGJvIIWp0MqlB/20uY9UH4l7pg9Le/IuPIpVB1rvhNKapOz0bPveurkfPTC+tez3pQbKhLPQjZB8BF2w+WSIoM4k97YM6nZLsCTYk4mMmVqmVq5C/FnSkTsLZ1xr/thm8LlZmnkpVb+jdl6sNzomgmFzZOZwP6qZ2Ce+/PnoCfvksRwSG0MTb2bd372FrtsqcRyEcvhUejbesEOspYlSyhHN+qOk97AjXHL4ecYQBr59zT9KsAmqeoffr7IBDdy0H6JDuwP31V8fKvwSB6AjuMqDny8YeqE4ji8WEAZtDHqj3ubu06TVyg7w85U7KmqmUqg0dH3X5BHe1uY0qxPZmCgCKjF1UX0DUOQdjyxQ7mIZzJWunZAAQdABWV5Ig8MC2YIahTHF5AajWnLGs0ZcUd5GWqlBwUm9k5rYdq2Jy+XGDUlRT5oMifVxX1hKk7i7HjmJscWEk4sN81TUAKJ8akvdKRatEbzJ5gH9L+V3g8FdVQwJCQ3W2NvpUwNwCeYvpK7b9//u2yN5V2m1QhbzXjL1lr/W3h3Y1Kcxl38mbvbu5/UEsDBBQAAgAIAMWTJlk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xZMmWXRJNR88BAAADBUAACcAAAB1bml2ZXJzYWwvZmxhc2hfcHVibGlzaGluZ19zZXR0aW5ncy54bWztWN1y2jgUvucpNN7pZTFpkk3KGDJZMBOmBFLs7jbT6WSELbA2suRaMpRe9Wn6YH2SPbLAgUBakw3T7WwvMsRH53zn6Ds/0sg5+xgzNCWppII3rINqzUKEByKkfNKw3vid56cWkgrzEDPBScPiwkJnzYqTZCNGZeQRpUBVIoDhsp6ohhUpldRtezabValMUr0qWKYAX1YDEdtJSiThiqR2wvAcftQ8IdJaIJQAgL9Y8IVZs1JByDFIlyLMGEE0hMg51ZvCrMOwjCzbqI1wcDtJRcbDlmAiRelk1LB+a7ntg/bhUsdAtWlMuOZENkGoxaqOw5DqKDDz6CeCIkInEYR7cmShGQ1V1LAOay80DKjbmzA5uNk71jAtASRwtcCPicIhVth8GoeKfFRyKTCicM5xTAMfVpAmoGG1/Ruv1227N/2B73o3F/5lz8Swg5HvvvV3MPK7fs/dRb8s/MX1lTvsdfuvbvzBoOd3r+6sgNE1Qhx7nTEHmBVZGpCCMEdFWTzimDIo0ns0SqKgzBlOJ8QXHQpZHGMmiYX+TsjkdYYZVXPohhp0wy0hyblMSKCGOm0NS6UZse7gDCAEBrksauL4ZVETJ6drW7eN97ttbY3SwUrhIILiAVkemmOvipZqVPcRDhSdQmWSe5scZ4x5WZKIVDV10LnvVWERwwMwzljwNeb0NxoJFhZ8kXhEwj6OyUrLebeUd0DzwEJjyDEDJgcJ4cjDHNqcKmA3KABkNpKKqry9Owvt85RihgAP5hBBl94G20GEU7mW1CKxureC5ru+UES+N2wb0YOqHqPgRZdWKf2/RMZCNBcZYvQW7ASCysti+C8iaLW/0TgVcS6FEaSQzN1MKZmR8KyMo2twEWdgCfMuYUQZDx8y+gmNyFikgEvwFKYjyKk0+NWdgBMs5R0oXsb4zHRtt9923z7TG8ThFPNgR3AoVxInai/4eI64UEs7oCPAmSR5UkIa5mtl9lZ9fBqKjoE8P1E21vAljTOGnxK+IGQFeo8p34+XXRL/3QhKu43wNG903bw5NLQ4hZQYTFgIYNpRvpiwJQADzJHgbI5wAAeW1GNjSkUmQWIGhIGWj4/Q2EOZ5l8TmMzgMQ1JWgqydvDi8Oj495PTl/Wq/fXzl+ffNFoc5VcMa3fmLG89eFcoZ3XvxvAdo2/cGzZsOyKNdaGGG06334VKmHf7vjs8b/ndP7v+9RaAnL3NM8ux9Xm6/XjNLxn/1dPVc8+HrQs0dL03Pd+rl6movoDmVUEENTnW9+9SNjofpTqgnFp/UEZr8KqM1tCc+Vcr532pEGCGT8xMginOaEyhkn6KjizVHI9q5p+jIf/1fdd09H4a8lHV8f8YhL9o/zHlvtcD6MmIX2fOcy+7fwx67V8T40cxaL6KJ561Nx3H3vp6pldiymkMtOpLb/Hk1jw+qjn29qVKBdDWXzCblX8AUEsDBBQAAgAIAMWTJlk3i4dqewMAAKwMAAAhAAAAdW5pdmVyc2FsL2ZsYXNoX3NraW5fc2V0dGluZ3MueG1slVdtb9s2EP6eX2F4wLB+iVcnnRtMEeDYHlA0a4MlyHfaOttEKFIgT07973cUKYm0pcqNECC8ex7yXh4ekcS8cTk6gDZcyfvxdJxejUbJptQaJL5AXgiGMJIsh/vxE5MIgpvRH78L/Dv9MJ44sBJKPwMilztjLbVtxLP78bpEVPJ6o4gr8VoqnTMxTn/7p/pJJhVyiKUowEs5W7aB9phP088Py4so/ozbh9lycddH2Ki8YPL4qHbqes02bzutSpnZ0G7s10fbHwvQgsu3wYiovPgFIY9iWn1cTVfTyyiFBmPAhnS3nE/nfw2yBFuDaLKf3X6+nV/IaY/6eWNOaAduOFa02XR2M7vtoxVsB3GRF6vlx+VNP17S7nFXfhqXIyD8wMHM6RocQf/S5qooi1/RSKHVzhb0hDOz3yBHKJbR9SPC8s5+gwSbkD1oUJBG8IzaoHTmpPin/frAfbX0f4ZDIrF3WyvxZJtwMj2sQtYCUtQlJJN65Xxmr96/l0iXCdItE4YAoakFPVGGT6w0Eaw1tsD/4J3LLER5Swt5VaLMYeEiDpGxoyUsFg/VaAmxjS2IUcPBG12uJ8YW+Y0qe4YMjC3y2TbsuxTHM/ipx3FqSTww38+gAT76qAPkBslomfmt61XttUc92ptugrO9ocbkKoO0ktYLz8F2LplUNhfT5CyoRLID3zGkV+pfi1sfq2xMMjlxeLV1aytBjgK6JLdRpTYUDLlf4+Q7PI7iHg8zx0fYYo2OjW1X7IsRiqFaXw0Wuz6kKZxbj5AelPtxzvQb6BelhBmPPI8uIRXdPc3nDDuy6UEF/UVuVcCpzu4jSYVgLgUrdxEvhTNEttnnFFNfCk1NXWu7O5j4Y7taK8t8DXpFiuBQSzK2Odye7/aCfvGVwztkMaHH6Zi4p+0k443iA4OXADC92df3wS2cJy8FcgEHEN4bGKqE+zJLDOm/K18rr1iUgeUiRfop1ColGqGRo4PwSnF1M5xneMYjW5sqs2im1CO+HSrR0K8HpRVreLozeClFO5O/q4TUrKierET1jEyjP7ld++TZAeaS59UMIgc2ounyOI5QqvBlqZx1wGf2NgT7dDWbNRl2ePoodtKm0y5K5Tkdsy90P9OtBghHbGW8Ch6Br3BcK6azbw0kehU63I5NOdLDWU1smvV5gckkMLnmNG2gv+m/lPR/UEsDBBQAAgAIAMWTJlmmr1YjNgQAAJYUAAAmAAAAdW5pdmVyc2FsL2h0bWxfcHVibGlzaGluZ19zZXR0aW5ncy54bWztWN1u2kgUvucpRl71sjhp2k2KDFEWjIJKgGJ3t9FqFY3tAc9mPOP1jKH0ap+mD7ZPsmc84EAgqYlCV5H2IiI+Puc7Z77zN7Jz/iVhaEYySQVvWsf1IwsRHoqI8mnT+uR3X59ZSCrMI8wEJ02LCwudt2pOmgeMytgjSoGqRADDZSNVTStWKm3Y9nw+r1OZZvqtYLkCfFkPRWKnGZGEK5LZKcML+FGLlEhriVABAP4SwZdmrVoNIccgXYkoZwTRCCLnVB8Ks0uVMMs2WgEOb6eZyHnUFkxkKJsGTeuntts57pysdAxShyaEa0pkC4RarBo4iqgOAjOPfiUoJnQaQ7Snby00p5GKm9bJ0RsNA+r2NkwBbo6ONUxbAAdcLfETonCEFTaPxqEiX5RcCYwoWnCc0NCHN0ifv2l1/Buv3+u4N4Oh73o3l/5V38Swh5Hvfvb3MPJ7ft/dR78q/OX1yB33e4MPN/5w2Pd7ozsrYHSDEMfeZMwBZkWehaQkzFFxngQcUwY1eo9GSRRUOcPZlPiiSyGLE8wksdCfKZl+zDGjagHNcATNcEtIeiFTEqqxTlvTUllOrDs4AwiBQS7Lmnj3vqyJ07ONo9vG+92xdkbpYKVwGEPxgKwIzbHXRSs1qtsIh4rOoDLJvUNOcsa8PE1Fplo66ML3urCM4QEYZyL4BnP6GQWCRSVfJAlINMAJ5G/U5RaaQFIZUDdMCUce5tDWVAGdYWkh80Aqqop27i61LzKKGYKWhblD0JW3RW8Y40xuZLHMpG6msPX7QCgi/zD0GtGDqh6j4EXXUiX930TOIrQQOWL0FuwEglLLE/gvJmi9odEkE0khZVgqJAs3M0rmJDqv4ugaXCQ5WMJ8SxlRxsNfOf2KAjIRGeASPINpCHIqDX59L+AUS3kHilcxvjJt2ht03M+v9AFxNMM83BMc6pMkqToIPl4gLtTKDugIcS5JkZSIRsW7KmerPz0NZYtAnp8pGxv4kiY5w88JXxKyBn3AlB/Gyz6J/24Eld3GeFY0um7eAhpanEJKDCa8CGEQUr4cqRUAQ8yR4GyBcAgbSuqxMaMilyAxA8JAy6dHaOyhTIunKVx+wGMWkawS5NHxm5O3734+PXvfqNv//P3t9aNGy909Yli7M8u7/eDloJrVvSvCd4weuShs2XZFluhCjbac7r78VDDvDXx3fNH2e7/2/OsdAAV72zvLsfUC3b1Pi1vFvXUa/Hf71HMvxu1LNHa9T33fa1SpoYGAdlVhDFU40VfsSjY6A5VqvpraYFhFa/ihitbYbPnR2oavFAJM7amZQjC3GU0o1M6L6MFK7fCk9n0ZLbjzSksf7UHTtYdpwSfVwwsedv8z/aNqWu5aLMgjCdVGP2jDPBvpm6x57lXvl2G/c1D6aDX+XkTNPi995qn8RrPxUcaxd37+qoF881tiq/YvUEsDBBQAAgAIAMWTJlkmD37osAEAAG8GAAAfAAAAdW5pdmVyc2FsL2h0bWxfc2tpbl9zZXR0aW5ncy5qc42UwU/CMBTG7/wVZF4NkYEOvIHDxMSDidyMh248xkLX17QFRcP/7joUuu4NWS/0y4/v9b2t33enWz5BGnTvu9/V72r/Ut9XGljNqA1c13XeohdWDzTPFzDPC+C5gMBDthZZMq7hqO9PCOUciMo12b1aX+0YBng0c0RJiYrw1RS4JcAPCvykxK+/f3ecxg5NOaNONsag6KUoDAjTE6gKVjHB1WP1uD16MG5B/YMuWQo109twNI1byZPjcBrFD2OXS7GQTOyeMcNewtJ1pnAjFr/1B3a59GonQZUvfd1WlufaPBko/MKz/iyche2kVKA1/NYdx5NwckfCnCXA3Yai4Wg4OYPWjJsD9ehtrnPzR0dhNIiGLi1ZBo0pPczifjyoY6L0akyzUfzAGfg0bc1IznagLrFCuZEXvECpMLMTaaKRXSTKkS1ykR24eGwXydnDWtu2b6NKjV6CanH8Km7scpnGMGrXDL1rtiKuctGWL1Q2eJohL7f2qj5TucApUVAiEoXl2aCqncb4UWP3b2XfTK1BzRF5GaDdgBnD0lVRBkp5/Hc3GMiTphf35MX7vrP/AVBLAwQUAAIACADFkyZZFQaV5GsAAABvAAAAHAAAAHVuaXZlcnNhbC9sb2NhbF9zZXR0aW5ncy54bWwNyrEKwkAMANC9XxEySB3Uugn2rpujCK0fENogB7mk9ELRv/e2N7x++GaBnbeSTANezx0C62xL0k/A9/Q43RCKky4kphxQDWGITS82k4zsXmOBVejH28S5wvlJuc4XqbOkAu1B/B6PeInNH1BLAwQUAAIACADFkyZZwhuumWgSAAD3TQAAFwAAAHVuaXZlcnNhbC91bml2ZXJzYWwucG5n7Zx7WFNXtsBxbHV81TrO1KKVtNXqtbXGikghkLQWsegoU20FH0nEF9W0oMYkQB6n33QKVq2paMUHIXdERQskWI0B8qpSjUpNqjwigeSoKRwgnESIJJycJGcOIViwnf/m3u+7t4cPPrJ39m/ttddae+21+Q758m8rl04YO3VsWFjYhKT3E1aFhY1qDAt75rM/jsJ7WIbsI/ivEexVSxeHyQwvdeCNZ9LfXfFuWNgF8Thf2rN4e8zO99eyw8Keq+n/GaHPPLclLGzFgaSEdz/MYnRZwFIYebcNQZzV2x8tnqTuOHvlpEP7KHHqoX9+Gh7e5Rg36RP1X8ft2vanT1+SjN2xZ1bsC5EvJtxaWc/9+stzk0pOHe57I2Hkwwja6DUXvmtbf/P8bPE3sxUMcha7kWFXmZpKvqVyLpC0qC+aHBb8+t60JXVk8NVnpo3/C68eFeUqQMwPFsxMyu//7ph2l9+rBFAlGfCbAH/PGbKwo1Ue6JTPjM+GsGchbAyETTjviSsbEdQWhTUiwOsMOJwMbd81MkPEpt9l8wLgzgDp0PyBMfOd+BAzfUe+dh2ETRpTMzU4s8tq95TItYfmJXleG88Kdv0YWZa0o2CQMlbMOk+/WjEqOE1czYnT3CfoeFa++fcDyePLhA62lI/Ul1B7exrXZ2rUSNvJfOrLkkihwR1jS0nHtP9ImxB0ZzacBh+W+n4u9fjqaP66AjKA1P77kS1Nu3tXZCeRDhjCdbHoMD/kkMMbg42sdblRSc7XQmom11bM6tCEIvT+9vDGmZqCEBX3Jr4eT35IfMnW1MNFJWTBg3FkWu9qWm+PBkQ1zscjaY9GkklYn54s190K2aFuQVmS8U46DW0qcPYddGYhRzORo7Vau0pr73FFRA5Y4dGl8ay7o3XsEnO4wfCZ20YL2ORUrYY7Ssk2mbPhPFF7nvahS7Zg2OjIs0LFgy5RFt9erpwnr9r6i9qnJ4pARAIinfp3rOB5973wegYkixpcZGl8WdKqQTep3RVcx17k4RTdf20/R/PV0ARI/+y1JgdfYn/KcKyJLCnaAs3ThZM7ppmcPoNTLehcLc1B9uv69teakqGuIpYBmyxj6Dgy1VMg8HgpsAe5nZUEVoo8PMDTmiJqTWGI7EqRvaeXhrloAKJgoooUk++m1HezNUr567khv/bxGXLSVPtkad8PtUbfj0b1VKNBwlJCoAiFC8SAzyZnUCR2BxPoKuwuvQgwhy3yQJV3m/p05ieQ7BLTd40pQC6Q0AvypmTscbKuOtAp/PWEOn+zTtiv8zRJpPeOWPRYInKnA+7WaJEtmiHCF/S4NQ/oywM7akiBR7VSf5OULgo0NOnIaQOu2Mjgp6LBsI4GXNH52pvez2l9nxeQfFdIAiTgxAIpEj1Upf8NM+sCdl0AQxNxfQ+KnB6Rs5WvhfgMTgSTzjb0PT1FA9PfUKDzoUzQW1/CFD2YrPP11JHQqgKsezaw7G50GuQrYgsMrhhTeiol3dfZBQ7bfQ8LRB2tNSTESCZ5H2EzO0bWx5ik2NUpDKvAdbt2uBndhzGXcYNoNeNuNKDztWHbQ0GXrchTkFASdTcyITsJ9ElUjYP7phy3fS9uQ1Lhb++kXtEEFugCRVLqfbqfbxotV1pz7D1DVHT6X2qkYojRPtI8LVO9C3HSSWqqp8pIL/Kjf8qNCspsC2+sv1HhjqNLUD3RR/T9nvra1+YqSNgNQIR0iP0trSyxv4vsyywwKmOZeiRHxkDzujpbaEd/OaTPJnZUuCfTenVqX4AkcCv034JeOWaqJWG0TGAJhLhYC7ZIQKwT4dl9EUrQFej+SN/gYpbr5VAgPoK5HPuRmZkCBS48OWtzo6KW5Soix/p1eNqoZQb8QLSc8rym+dgRq4aTqCmFwHL0LZhl0XA3xGMNOb4cB1YmlodO4PvCbamri7ekokwASWH4vYxRp3gqd8tN7rQqgy0yR9PLpPoNL3IYFJI0Q4qpME86I9BWyxT1FkHsDCfH3sk2yJVpsFqEZet6AF8nxSTV62FFs4lt71xZVSqH3HyL1SkQ8B2+HMz4MAWATWA2VgoklssM/s1DCpQdj3t901nikXdS7BaZBgjEaYWC6/LItyUUm0Ff4uqucsRRTRadsdyEFKL69LcpxffCxxld4hpzeJ8hlcuXl4KegD/DotP7bXVVboEhW2B1+SIgWx2yLp/SxygpZWOpQ6qjqRopjqoN8hKUospw7ooAHbkUySG7wADb1kNeNmxzlQxMdS+WV2hh8guZRst2sc4IK1CZtgi1O0hSg0JJc4XftcIK7tMeWafaDHefaJ7+MSSTNYvT4kyFLKdc5WQJDX5bs3ijWujoqKTz0EliDy5a5ehGmvlxVKqEZYRaGCrAWQcv3XxZFesRDymbzt/xVnDtcUCiLDIWP7nMpXYHX2msAgSJCr2uBMbFcTzNm1OYRjg+giR1YIV6Wr1YJPhV+N3Ga7PpXNGfbf4oZYRckxPoPhH5tiWxxGXvj50SqLfOJv6bureBCqmx7ECgGzlhjFIaafLpSrGRpaTcMKB0ywpub2+LTr9LxXbswaA4Wm5PSxqPD7t9tISnLeHNyVWwS0z+n/ZEzbfkqN2diJ6Fh9ZiSzWm+slgc7XYLNuc7hgIaVZ4xMmQk6OiY1mjm6vcbr4kAtCtFzON2QI+PD4d14EkZRnQIn16mQrAUCOLx3GQlr84EMjH0vE4lqen1kWnPK3BgrL4ZKKP6CP6fqPPCVWcnZgBekC/pwCz9l6xD00X/fVp3wxadvDm4JO4hEM3nCmikdqt02WHas5fvWkVoWzHusPUzyRsocHTUAXMHVI1U/wP0rH21q+k6Be1mYbl3jZ7IcSWyQ3oR0/OhMAr+OXQ+J+8BlvlaTAEBKDeEc5OUFV0cagR3IgRYJB+smbZvqoFnDmG4ef+WZRo/99ttx/PUyjxW2prnTRwu9YkyyGbgJ7DUrVApBm6N3LkeEVQIPp5KX4Bx+/IOlGDDtECaM9xo6Ctx4waftqDFtZli0vtVmMGs66BlWJhYgqqh+S3AbsRX87QYubIeBbmALE8nsMaKzZWcjlweaRaaFcK0drZ1O7l8lHno61990qZcpmQhuIHpJzjOZEG00O7py9xPn7am9Dil5nphbEmXx3gNpKZFMkV+D2SN1keW9wMI5E3hD8X07o7kUir5Xqlywd762Ckrmqy4wDDI5eKM+Wg1dmoEsLpC1V0Nh9DafZsf0CmcnFAGU3szFPg5STH8QhN/GZoacB0VnATT8s5enP4UcN0Vnp9jgAe/yH2kBkoTXGyc0tdfYu2SCZ1tkziUamWUd9FZkgM7PQjFKcQM/uhQrxMMyN97oDSJMtVuDhWJg+tNtqaez3iTECLUnoceQqXETqwU+mp9sanLHvq4KbwGJJD7eMTU+Qg73pJ5BbJiM7x25SvdC36u0WmsjRwIqSsTCMY+x5eL2RC8Rk2E5Jj+J7Dh0VhlJGmcI2MoXJuYOcq9JBTrgMEImdzFs++qMwSCKdrLg8r/M7gXj5geMSh7dOshFyGP3KmyQzteyKkzEzLdXnpiM4d41Ukm4HlYdb5e5mwQp/BK5e85XAXTwsKxlCwWghD1S5jxwY+6FcsH1qhfbCgTKK6jUsDPCZ+hyDwaVbsjDr/9G0eCSuDd9kSO8Nks2yB9HOt4AV3hq3J5uRgZhVn2nWDZLfHBNKoxWY/qORWkxojdNbWYRGseY6l/AAevzZ9YTWniFZsarjHLaLV1MM29m1YH1Ok9wBLm6sci85KKM0Rzmco+AVi0dd4Ncm3OF6nbMZNlWEq0itHdHV7Yp3CqDKJRy2coPTo/DFy3FN8EMu65TL7LVxI0SzF1KCftl/x9Ox4IH5+d7OSUi0LMC7pjTG2Rn/lnsRq1ORcei5SZimiOdlFNDnIBIAp5ip2V0BjtKGqmwYbauSr67oe9wWUOhoc0ESAHrUJ9uop9wwKD3CwFGSfGXaRwQ5GCecPrelm1Jxw/E+2i69XuGfQekj4PacDVAsGdlh1zgr+U3714yUnSfvQ1r9va9OpruO8iP4cIoCiaszRKcMuMow8BTvdrBQ1K4FrG7nTGleCfgvmbXjExW9RtOdYUFWkWpKxuZA7bAfgV7ClWJ9UHXlQAhmOcafdClzT+VLIJKQ9We3tg5VgYF8aLPAlY000ID2LIv6KtX6Yhj3FLxsruFj3p6l8gQCPIAN4zf1lsu8uRS7Bk8H24mGJjobvRHNVMezLieWVhTdeHqaJh5+qAp5af2yZREeG3d22Cvf1aSQ+pEDTcFjks8FR8LAMcrPCnal1glrXjOlGvafGvJTqnSwX/WDLdvTnXvmLjYYXeVSPmuttzES5vIqvnoLxUmSoKbek1gmJNtH+zbbVmLaC1BL8K+mwgk3DxIs+aM5gsVmUtmKVakj0J8FDUttMxZBccLh+HgEREAEREAEREAEREAEREAEREAEREAEREAEREAEREAEREAEREAEREAEREAEREAEREAEREAEREAEREAEREAH9f4HuYyznQfqZSmXYQUwsv6xMziSrHdwXFt9qXhtXESn5+lUJfeznh17ev+HxoXN7GYuQbN7NiTFtt2PQk9mRPBqp7+Hkbdclb7ZdiWmih60xblpxt/31uQNTpsbvj0oqLq0Izdk7t3HmV7KrmwY0bbiYenhh9dj9A6r+jsC7OJA/8LExRx2dnZ3zzxfNmnpq+Srmkh0Xgv/LEbb++Ql3XjsvH5Syfnbw7S+uDTwerFy5MKHgtHZQaobk473zkoR/eWHgofaW2DvP0/O9g+pVck69Uj2z96PUgYfRfa3iiSY0L1nm9sxjCjuYWGArZzpzPV8C964prBUmvrcnqXNwLQary6L3S/ZPeZCfXq4wNTN416ta0icPVe1tvocEXz1jMLPkFNsGx8Uvc9vz61PSBpZRqPn4+MVvFpxyKVetGarx/a4l+wvLj0yS6L75bkC501NYcN6rZKkW6ak5xCOpx5N2HjdHmRXmqFLa4jH9zM59H3OrhsraV7/pU4+7roz2SZPMEhiw02tLXLeGy32BNUXMzJt46ZACGHBP0p2y3W9sTYAyz5QNWO38NXOhdA2l8YmIi7eWGUX+nZUPA7XYwYPh9MQ9gb1HK51Phq97PP/kjNBY9q1PJko3TJddBrHuBzmA50rto8o7uHTxOQtLBRW7GQl6yaC+h6ewwN23TIl/6GfnzjmxepvXgYLPpVTvwu7Mi8s4iK9taYOjymQ93F65Y+2AD7etLZN4138SdOTyfW1Hjhc5qRGySyDW51I9OlZ1a6+BtFblKXYXJeg/rN0XtP1bggtc5PGKrA2znuh4XnG8/QM09gfKFPJVW9vrM2KBLbAVlf/jpbfI1KN/CbpzU9+m8viFyf69wU9T+j7/VEzrEQddG7vhQSLK39NS2L+mDJln5hvBQLxWcc080RgQjSgJpIQ/UW61FxA9+/OFA+2+mBO2N165OOCC8WvLpgOry/3Z9RFHG1qn/iI+glqFi28bObrf3+KTF3HujsLz31jsDXfEEv3W0HJ29WyCKz+kNGpHfYfrhyx7/5dV3e7uKPtr+B2k+KR9tSBksJWMsiWKL8xzdBeDEVhx+uOVMQr3bbp/9qV5Uu0Y8clSfJpDCj5th/PmHFr4Y84vhl6ylfqHCYPQ8Y5AseXBsuiVyP13L+PIBwq+Q+GZGStbF/LmkhdYtDg03rfjRqZfOm5wVVsvLxodv4OZ93ZP3Trsw/7IMWvczBFN1v3tlatvhRyEboKtraU1TdEkf/y8OrMUdjJJYDAqUlctLPmx8ehylVL6XEqLE3PVATW2xIJJEtoprnwpHH9s8/ljIX8dSi6jx4mElVdv7y73a/xNCfqRg3GVcQZXuPxIaOAFMNVewNK0pz4x3LAdMvdyKotOFbIr74KnbEFXHv3z7TnKVbjua0IKX7i3Ce47uYO5/+Czg0q2LMPtvn5OKBpe3a/IfLPhRHvWv5nC+9HXq4Papd61jCbXrG0dni0OrSuzVGVNotYnPtmE+NKmG94wMfiWcGi3dMWTDf9lXkbriFA+sDQn7xdUbNwC9142SXbN8zQlBHPX+282tona15C+Di6mJEeLVup4yOuFdFm5O7bZXv52AXpgcNoodvye5Ox3grZ/hzyQgnNCKZg1ZXgKhvyo58HL9Px1cPgHofz2fbkLcUE7j81LKncfOBdKmvfXVGu1Vh3fM++lb5fHGs2R/4yf9m0oF4dt/EMoZ4cd+35AcFjYrIrBzxQb8x8dhm3XYZMfzG4Y2xGzE+zvSVqyMkG2eOPf/wVQSwMEFAACAAgAxZMmWeohDhNLAAAAbAAAABsAAAB1bml2ZXJzYWwvdW5pdmVyc2FsLnBuZy54bWyzsa/IzVEoSy0qzszPs1Uy1DNQsrfj5bIpKEoty0wtV6gAigEFIUBJoRLINUJwyzNTSjKAQiYmFgjBjNTM9IwSoKiBhRlcVB9oKABQSwECAAAUAAIACACpflBPNmFYAkcDAADhCQAAFAAAAAAAAAABAAAAAAAAAAAAdW5pdmVyc2FsL3BsYXllci54bWxQSwECAAAUAAIACADFkyZZtTf0qBwFAADhEwAAHQAAAAAAAAABAAAAAAB5AwAAdW5pdmVyc2FsL2NvbW1vbl9tZXNzYWdlcy5sbmdQSwECAAAUAAIACADFkyZZFR5gG6MAAAB/AQAALgAAAAAAAAABAAAAAADQCAAAdW5pdmVyc2FsL3BsYXliYWNrX2FuZF9uYXZpZ2F0aW9uX3NldHRpbmdzLnhtbFBLAQIAABQAAgAIAMWTJll0STUfPAQAAAwVAAAnAAAAAAAAAAEAAAAAAL8JAAB1bml2ZXJzYWwvZmxhc2hfcHVibGlzaGluZ19zZXR0aW5ncy54bWxQSwECAAAUAAIACADFkyZZN4uHansDAACsDAAAIQAAAAAAAAABAAAAAABADgAAdW5pdmVyc2FsL2ZsYXNoX3NraW5fc2V0dGluZ3MueG1sUEsBAgAAFAACAAgAxZMmWaavViM2BAAAlhQAACYAAAAAAAAAAQAAAAAA+hEAAHVuaXZlcnNhbC9odG1sX3B1Ymxpc2hpbmdfc2V0dGluZ3MueG1sUEsBAgAAFAACAAgAxZMmWSYPfuiwAQAAbwYAAB8AAAAAAAAAAQAAAAAAdBYAAHVuaXZlcnNhbC9odG1sX3NraW5fc2V0dGluZ3MuanNQSwECAAAUAAIACADFkyZZFQaV5GsAAABvAAAAHAAAAAAAAAABAAAAAABhGAAAdW5pdmVyc2FsL2xvY2FsX3NldHRpbmdzLnhtbFBLAQIAABQAAgAIAMWTJlnCG66ZaBIAAPdNAAAXAAAAAAAAAAAAAAAAAAYZAAB1bml2ZXJzYWwvdW5pdmVyc2FsLnBuZ1BLAQIAABQAAgAIAMWTJlnqIQ4TSwAAAGwAAAAbAAAAAAAAAAEAAAAAAKMrAAB1bml2ZXJzYWwvdW5pdmVyc2FsLnBuZy54bWxQSwUGAAAAAAoACgAGAwAAJywAAAAA"/>
  <p:tag name="ISPRING_LMS_API_VERSION" val="SCORM 1.2"/>
  <p:tag name="ISPRING_ULTRA_SCORM_COURSE_ID" val="F3034EEA-73B9-4A4B-AEEF-C72F4A66A8E0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007F\uFFFD\uFFFD{A396230D-9A3A-426D-B380-67D82CDE4863}&quot;,&quot;C:\\Users\\pantelis\\Documents\\MHAPPS\\Spanish\\ETA 10 traducido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ETA10 1 Teaching session es"/>
  <p:tag name="ISPRING_FIRST_PUBLISH" val="1"/>
</p:tagLst>
</file>

<file path=ppt/theme/theme1.xml><?xml version="1.0" encoding="utf-8"?>
<a:theme xmlns:a="http://schemas.openxmlformats.org/drawingml/2006/main" name="Θέμα του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Θέμα του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Θέμα του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</TotalTime>
  <Words>3797</Words>
  <Application>Microsoft Office PowerPoint</Application>
  <PresentationFormat>Ευρεία οθόνη</PresentationFormat>
  <Paragraphs>437</Paragraphs>
  <Slides>55</Slides>
  <Notes>55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9</vt:i4>
      </vt:variant>
      <vt:variant>
        <vt:lpstr>Θέμα</vt:lpstr>
      </vt:variant>
      <vt:variant>
        <vt:i4>3</vt:i4>
      </vt:variant>
      <vt:variant>
        <vt:lpstr>Τίτλοι διαφανειών</vt:lpstr>
      </vt:variant>
      <vt:variant>
        <vt:i4>55</vt:i4>
      </vt:variant>
    </vt:vector>
  </HeadingPairs>
  <TitlesOfParts>
    <vt:vector size="67" baseType="lpstr">
      <vt:lpstr>Calibri Light</vt:lpstr>
      <vt:lpstr>Noto Sans Symbols</vt:lpstr>
      <vt:lpstr>Roboto</vt:lpstr>
      <vt:lpstr>Abadi Extra Light</vt:lpstr>
      <vt:lpstr>Arial</vt:lpstr>
      <vt:lpstr>Impact</vt:lpstr>
      <vt:lpstr>Gill Sans Nova</vt:lpstr>
      <vt:lpstr>Gill Sans</vt:lpstr>
      <vt:lpstr>Calibri</vt:lpstr>
      <vt:lpstr>Θέμα του Office</vt:lpstr>
      <vt:lpstr>Θέμα του Office</vt:lpstr>
      <vt:lpstr>1_Θέμα του Office</vt:lpstr>
      <vt:lpstr>Παρουσίαση του PowerPoint</vt:lpstr>
      <vt:lpstr>Παρουσίαση του PowerPoint</vt:lpstr>
      <vt:lpstr>Socios</vt:lpstr>
      <vt:lpstr>Sesión didáctica:  Contenido</vt:lpstr>
      <vt:lpstr>Objetivos</vt:lpstr>
      <vt:lpstr>10.1.1 Introducción a la salud mental y su importancia en la vida cotidiana.</vt:lpstr>
      <vt:lpstr>Contenido de la formación</vt:lpstr>
      <vt:lpstr>Migrantes y salud mental </vt:lpstr>
      <vt:lpstr>¿Qué es la salud mental?</vt:lpstr>
      <vt:lpstr>¿Qué es la salud mental?</vt:lpstr>
      <vt:lpstr>Παρουσίαση του PowerPoint</vt:lpstr>
      <vt:lpstr>¿Qué son las aplicaciones de salud mental?</vt:lpstr>
      <vt:lpstr>¿Qué aplicaciones de salud mental encontraremos en este módulo?</vt:lpstr>
      <vt:lpstr>10.1.2 Importancia de la gestión emocional</vt:lpstr>
      <vt:lpstr>Contenido de la formación</vt:lpstr>
      <vt:lpstr>¿Qué son las emociones?</vt:lpstr>
      <vt:lpstr>¿Qué son las emociones básicas?</vt:lpstr>
      <vt:lpstr>Técnicas de regulación emocional</vt:lpstr>
      <vt:lpstr>Tipos de regulación emocional</vt:lpstr>
      <vt:lpstr> EJERCICIO DE IDENTIFICACIÓN DE EMOCIONES</vt:lpstr>
      <vt:lpstr>Ejercicio de identificación de emociones: describir una emoción</vt:lpstr>
      <vt:lpstr>Ejercicio de identificación de emociones: describir una emoción</vt:lpstr>
      <vt:lpstr>Técnicas de control de la respiración: Respiración diafragmática</vt:lpstr>
      <vt:lpstr>10.1.3 Tipos y uso de aplicaciones de salud mental</vt:lpstr>
      <vt:lpstr>Contenido de la formación</vt:lpstr>
      <vt:lpstr>¿Qué son las aplicaciones de salud mental?</vt:lpstr>
      <vt:lpstr>¿Qué son las aplicaciones de salud mental?</vt:lpstr>
      <vt:lpstr>Aplicaciones de seguimiento del estado de ánimo </vt:lpstr>
      <vt:lpstr>Diario del Ánimo, Mood Tracker</vt:lpstr>
      <vt:lpstr>MoodLog: Reflexiones diarias </vt:lpstr>
      <vt:lpstr>MoodLog: Reflexiones diarias </vt:lpstr>
      <vt:lpstr>Aplicaciones TEPT/Estrés/Ansiedad</vt:lpstr>
      <vt:lpstr>TEPT COAH</vt:lpstr>
      <vt:lpstr>TEPT COAH</vt:lpstr>
      <vt:lpstr>TEPT COAH</vt:lpstr>
      <vt:lpstr>TEPT COAH</vt:lpstr>
      <vt:lpstr>TEPT COAH</vt:lpstr>
      <vt:lpstr>TEPT COAH</vt:lpstr>
      <vt:lpstr>TEPT COAH</vt:lpstr>
      <vt:lpstr>TEPT COAH</vt:lpstr>
      <vt:lpstr>TEPT COAH</vt:lpstr>
      <vt:lpstr>Aplicaciones de apoyo psicológico</vt:lpstr>
      <vt:lpstr>Terapéutica</vt:lpstr>
      <vt:lpstr>Terapéutica</vt:lpstr>
      <vt:lpstr>Terapéutica</vt:lpstr>
      <vt:lpstr>Gestión de las emociones Apps</vt:lpstr>
      <vt:lpstr>RESPIRA2RELAX</vt:lpstr>
      <vt:lpstr>Breathe2Relax</vt:lpstr>
      <vt:lpstr>Breathe2Relax</vt:lpstr>
      <vt:lpstr>Breathe2Relax</vt:lpstr>
      <vt:lpstr>Breathe2Relax</vt:lpstr>
      <vt:lpstr>Παρουσίαση του PowerPoint</vt:lpstr>
      <vt:lpstr>Referencias, lecturas complementarias y clausura</vt:lpstr>
      <vt:lpstr>Referencias, lecturas complementarias y clausura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ETA10 1 Teaching session es</dc:title>
  <dc:creator>pantelis bbalaouras</dc:creator>
  <cp:keywords>, docId:BA0BA11619A4B624779C868475328C8A</cp:keywords>
  <cp:lastModifiedBy>pantelis</cp:lastModifiedBy>
  <cp:revision>27</cp:revision>
  <dcterms:created xsi:type="dcterms:W3CDTF">2020-06-02T13:31:56Z</dcterms:created>
  <dcterms:modified xsi:type="dcterms:W3CDTF">2024-09-06T15:34:58Z</dcterms:modified>
</cp:coreProperties>
</file>