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82" r:id="rId2"/>
    <p:sldId id="257" r:id="rId3"/>
    <p:sldId id="258" r:id="rId4"/>
    <p:sldId id="273" r:id="rId5"/>
    <p:sldId id="601" r:id="rId6"/>
    <p:sldId id="272" r:id="rId7"/>
    <p:sldId id="274" r:id="rId8"/>
    <p:sldId id="275" r:id="rId9"/>
    <p:sldId id="276" r:id="rId10"/>
    <p:sldId id="602" r:id="rId11"/>
    <p:sldId id="603" r:id="rId12"/>
    <p:sldId id="604" r:id="rId13"/>
    <p:sldId id="605" r:id="rId14"/>
    <p:sldId id="606" r:id="rId15"/>
    <p:sldId id="279" r:id="rId16"/>
    <p:sldId id="280" r:id="rId17"/>
    <p:sldId id="281" r:id="rId18"/>
    <p:sldId id="271" r:id="rId19"/>
  </p:sldIdLst>
  <p:sldSz cx="12192000" cy="6858000"/>
  <p:notesSz cx="6858000" cy="9144000"/>
  <p:embeddedFontLst>
    <p:embeddedFont>
      <p:font typeface="Gill Sans Nova" panose="020B0602020104020203" pitchFamily="34" charset="0"/>
      <p:regular r:id="rId21"/>
      <p:bold r:id="rId22"/>
      <p:italic r:id="rId23"/>
      <p:boldItalic r:id="rId24"/>
    </p:embeddedFont>
    <p:embeddedFont>
      <p:font typeface="Roboto" panose="02000000000000000000" pitchFamily="2"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Impact" panose="020B0806030902050204" pitchFamily="34" charset="0"/>
      <p:regular r:id="rId33"/>
    </p:embeddedFont>
    <p:embeddedFont>
      <p:font typeface="Calibri Light" panose="020F0302020204030204" pitchFamily="34" charset="0"/>
      <p:regular r:id="rId34"/>
      <p:italic r:id="rId35"/>
    </p:embeddedFont>
    <p:embeddedFont>
      <p:font typeface="MS PGothic" panose="020B0600070205080204" pitchFamily="34" charset="-128"/>
      <p:regular r:id="rId36"/>
    </p:embeddedFont>
    <p:embeddedFont>
      <p:font typeface="Gill Sans" panose="020B0604020202020204" charset="0"/>
      <p:regular r:id="rId37"/>
      <p:bold r:id="rId38"/>
    </p:embeddedFont>
  </p:embeddedFontLst>
  <p:custDataLst>
    <p:tags r:id="rId3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jpWYuHyp1lWPSqS8AMtyeZvVPSI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uillem Part"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0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118102-DE2D-4DEC-A1E7-0B35600D646B}" v="29" dt="2024-05-01T16:06:54.5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20" y="5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ags" Target="tags/tag1.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presProps" Target="presProps.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customschemas.google.com/relationships/presentationmetadata" Target="meta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microsoft.com/office/2015/10/relationships/revisionInfo" Target="revisionInfo.xml"/><Relationship Id="rId20" Type="http://schemas.openxmlformats.org/officeDocument/2006/relationships/notesMaster" Target="notesMasters/notesMaster1.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31118102-DE2D-4DEC-A1E7-0B35600D646B}"/>
    <pc:docChg chg="undo custSel addSld delSld modSld sldOrd modMainMaster">
      <pc:chgData name="pantelis balaouras" userId="25e8755020fc1734" providerId="LiveId" clId="{31118102-DE2D-4DEC-A1E7-0B35600D646B}" dt="2024-05-01T17:32:21.996" v="407"/>
      <pc:docMkLst>
        <pc:docMk/>
      </pc:docMkLst>
      <pc:sldChg chg="del">
        <pc:chgData name="pantelis balaouras" userId="25e8755020fc1734" providerId="LiveId" clId="{31118102-DE2D-4DEC-A1E7-0B35600D646B}" dt="2024-05-01T14:16:28.408" v="24" actId="47"/>
        <pc:sldMkLst>
          <pc:docMk/>
          <pc:sldMk cId="0" sldId="256"/>
        </pc:sldMkLst>
      </pc:sldChg>
      <pc:sldChg chg="addSp modSp mod">
        <pc:chgData name="pantelis balaouras" userId="25e8755020fc1734" providerId="LiveId" clId="{31118102-DE2D-4DEC-A1E7-0B35600D646B}" dt="2024-05-01T16:05:55.687" v="393" actId="14100"/>
        <pc:sldMkLst>
          <pc:docMk/>
          <pc:sldMk cId="0" sldId="258"/>
        </pc:sldMkLst>
        <pc:spChg chg="add mod">
          <ac:chgData name="pantelis balaouras" userId="25e8755020fc1734" providerId="LiveId" clId="{31118102-DE2D-4DEC-A1E7-0B35600D646B}" dt="2024-05-01T16:05:41.637" v="391" actId="20577"/>
          <ac:spMkLst>
            <pc:docMk/>
            <pc:sldMk cId="0" sldId="258"/>
            <ac:spMk id="2" creationId="{A2DD4DF6-6587-4289-6211-EB3EB69E0B16}"/>
          </ac:spMkLst>
        </pc:spChg>
        <pc:spChg chg="mod">
          <ac:chgData name="pantelis balaouras" userId="25e8755020fc1734" providerId="LiveId" clId="{31118102-DE2D-4DEC-A1E7-0B35600D646B}" dt="2024-05-01T15:52:21.581" v="281"/>
          <ac:spMkLst>
            <pc:docMk/>
            <pc:sldMk cId="0" sldId="258"/>
            <ac:spMk id="224" creationId="{00000000-0000-0000-0000-000000000000}"/>
          </ac:spMkLst>
        </pc:spChg>
        <pc:spChg chg="mod">
          <ac:chgData name="pantelis balaouras" userId="25e8755020fc1734" providerId="LiveId" clId="{31118102-DE2D-4DEC-A1E7-0B35600D646B}" dt="2024-05-01T16:05:55.687" v="393" actId="14100"/>
          <ac:spMkLst>
            <pc:docMk/>
            <pc:sldMk cId="0" sldId="258"/>
            <ac:spMk id="226" creationId="{00000000-0000-0000-0000-000000000000}"/>
          </ac:spMkLst>
        </pc:spChg>
        <pc:spChg chg="mod">
          <ac:chgData name="pantelis balaouras" userId="25e8755020fc1734" providerId="LiveId" clId="{31118102-DE2D-4DEC-A1E7-0B35600D646B}" dt="2024-05-01T16:05:48.425" v="392" actId="6549"/>
          <ac:spMkLst>
            <pc:docMk/>
            <pc:sldMk cId="0" sldId="258"/>
            <ac:spMk id="227" creationId="{00000000-0000-0000-0000-000000000000}"/>
          </ac:spMkLst>
        </pc:spChg>
      </pc:sldChg>
      <pc:sldChg chg="modSp del mod modClrScheme chgLayout">
        <pc:chgData name="pantelis balaouras" userId="25e8755020fc1734" providerId="LiveId" clId="{31118102-DE2D-4DEC-A1E7-0B35600D646B}" dt="2024-05-01T15:47:50.475" v="240" actId="47"/>
        <pc:sldMkLst>
          <pc:docMk/>
          <pc:sldMk cId="0" sldId="265"/>
        </pc:sldMkLst>
        <pc:spChg chg="mod ord">
          <ac:chgData name="pantelis balaouras" userId="25e8755020fc1734" providerId="LiveId" clId="{31118102-DE2D-4DEC-A1E7-0B35600D646B}" dt="2024-05-01T15:46:05.992" v="223" actId="700"/>
          <ac:spMkLst>
            <pc:docMk/>
            <pc:sldMk cId="0" sldId="265"/>
            <ac:spMk id="303" creationId="{00000000-0000-0000-0000-000000000000}"/>
          </ac:spMkLst>
        </pc:spChg>
        <pc:spChg chg="mod ord">
          <ac:chgData name="pantelis balaouras" userId="25e8755020fc1734" providerId="LiveId" clId="{31118102-DE2D-4DEC-A1E7-0B35600D646B}" dt="2024-05-01T15:46:05.992" v="223" actId="700"/>
          <ac:spMkLst>
            <pc:docMk/>
            <pc:sldMk cId="0" sldId="265"/>
            <ac:spMk id="304" creationId="{00000000-0000-0000-0000-000000000000}"/>
          </ac:spMkLst>
        </pc:spChg>
      </pc:sldChg>
      <pc:sldChg chg="addSp delSp modSp mod">
        <pc:chgData name="pantelis balaouras" userId="25e8755020fc1734" providerId="LiveId" clId="{31118102-DE2D-4DEC-A1E7-0B35600D646B}" dt="2024-05-01T17:14:08.812" v="405" actId="20577"/>
        <pc:sldMkLst>
          <pc:docMk/>
          <pc:sldMk cId="0" sldId="271"/>
        </pc:sldMkLst>
        <pc:spChg chg="mod">
          <ac:chgData name="pantelis balaouras" userId="25e8755020fc1734" providerId="LiveId" clId="{31118102-DE2D-4DEC-A1E7-0B35600D646B}" dt="2024-05-01T17:14:08.812" v="405" actId="20577"/>
          <ac:spMkLst>
            <pc:docMk/>
            <pc:sldMk cId="0" sldId="271"/>
            <ac:spMk id="377" creationId="{00000000-0000-0000-0000-000000000000}"/>
          </ac:spMkLst>
        </pc:spChg>
        <pc:picChg chg="add mod">
          <ac:chgData name="pantelis balaouras" userId="25e8755020fc1734" providerId="LiveId" clId="{31118102-DE2D-4DEC-A1E7-0B35600D646B}" dt="2024-05-01T14:16:51.662" v="27"/>
          <ac:picMkLst>
            <pc:docMk/>
            <pc:sldMk cId="0" sldId="271"/>
            <ac:picMk id="2" creationId="{723F5BE3-264D-E5CC-07AA-7A11867B0212}"/>
          </ac:picMkLst>
        </pc:picChg>
        <pc:picChg chg="del mod">
          <ac:chgData name="pantelis balaouras" userId="25e8755020fc1734" providerId="LiveId" clId="{31118102-DE2D-4DEC-A1E7-0B35600D646B}" dt="2024-05-01T14:16:40.383" v="26" actId="478"/>
          <ac:picMkLst>
            <pc:docMk/>
            <pc:sldMk cId="0" sldId="271"/>
            <ac:picMk id="380" creationId="{00000000-0000-0000-0000-000000000000}"/>
          </ac:picMkLst>
        </pc:picChg>
      </pc:sldChg>
      <pc:sldChg chg="addSp delSp modSp mod modClrScheme chgLayout">
        <pc:chgData name="pantelis balaouras" userId="25e8755020fc1734" providerId="LiveId" clId="{31118102-DE2D-4DEC-A1E7-0B35600D646B}" dt="2024-05-01T15:52:21.581" v="281"/>
        <pc:sldMkLst>
          <pc:docMk/>
          <pc:sldMk cId="1726312615" sldId="272"/>
        </pc:sldMkLst>
        <pc:spChg chg="add mod ord">
          <ac:chgData name="pantelis balaouras" userId="25e8755020fc1734" providerId="LiveId" clId="{31118102-DE2D-4DEC-A1E7-0B35600D646B}" dt="2024-05-01T15:52:21.581" v="281"/>
          <ac:spMkLst>
            <pc:docMk/>
            <pc:sldMk cId="1726312615" sldId="272"/>
            <ac:spMk id="2" creationId="{40A013BC-8794-0810-4457-8CA4CCB78B39}"/>
          </ac:spMkLst>
        </pc:spChg>
        <pc:spChg chg="del">
          <ac:chgData name="pantelis balaouras" userId="25e8755020fc1734" providerId="LiveId" clId="{31118102-DE2D-4DEC-A1E7-0B35600D646B}" dt="2024-05-01T14:33:49.499" v="31" actId="478"/>
          <ac:spMkLst>
            <pc:docMk/>
            <pc:sldMk cId="1726312615" sldId="272"/>
            <ac:spMk id="6" creationId="{00000000-0000-0000-0000-000000000000}"/>
          </ac:spMkLst>
        </pc:spChg>
        <pc:spChg chg="del">
          <ac:chgData name="pantelis balaouras" userId="25e8755020fc1734" providerId="LiveId" clId="{31118102-DE2D-4DEC-A1E7-0B35600D646B}" dt="2024-05-01T14:33:48.181" v="30" actId="478"/>
          <ac:spMkLst>
            <pc:docMk/>
            <pc:sldMk cId="1726312615" sldId="272"/>
            <ac:spMk id="7" creationId="{00000000-0000-0000-0000-000000000000}"/>
          </ac:spMkLst>
        </pc:spChg>
        <pc:spChg chg="mod ord">
          <ac:chgData name="pantelis balaouras" userId="25e8755020fc1734" providerId="LiveId" clId="{31118102-DE2D-4DEC-A1E7-0B35600D646B}" dt="2024-05-01T15:52:21.581" v="281"/>
          <ac:spMkLst>
            <pc:docMk/>
            <pc:sldMk cId="1726312615" sldId="272"/>
            <ac:spMk id="243" creationId="{00000000-0000-0000-0000-000000000000}"/>
          </ac:spMkLst>
        </pc:spChg>
      </pc:sldChg>
      <pc:sldChg chg="addSp delSp modSp mod modClrScheme chgLayout">
        <pc:chgData name="pantelis balaouras" userId="25e8755020fc1734" providerId="LiveId" clId="{31118102-DE2D-4DEC-A1E7-0B35600D646B}" dt="2024-05-01T16:08:02.819" v="402" actId="14100"/>
        <pc:sldMkLst>
          <pc:docMk/>
          <pc:sldMk cId="3707006784" sldId="273"/>
        </pc:sldMkLst>
        <pc:spChg chg="add mod">
          <ac:chgData name="pantelis balaouras" userId="25e8755020fc1734" providerId="LiveId" clId="{31118102-DE2D-4DEC-A1E7-0B35600D646B}" dt="2024-05-01T14:17:18.785" v="29"/>
          <ac:spMkLst>
            <pc:docMk/>
            <pc:sldMk cId="3707006784" sldId="273"/>
            <ac:spMk id="2" creationId="{55A15F1A-4F10-91CB-B2BF-C144A54CCF26}"/>
          </ac:spMkLst>
        </pc:spChg>
        <pc:spChg chg="add mod ord">
          <ac:chgData name="pantelis balaouras" userId="25e8755020fc1734" providerId="LiveId" clId="{31118102-DE2D-4DEC-A1E7-0B35600D646B}" dt="2024-05-01T15:55:37.073" v="300" actId="167"/>
          <ac:spMkLst>
            <pc:docMk/>
            <pc:sldMk cId="3707006784" sldId="273"/>
            <ac:spMk id="4" creationId="{95DF5B45-24EE-4F8F-AAD7-FA5F8B2B58F0}"/>
          </ac:spMkLst>
        </pc:spChg>
        <pc:spChg chg="mod ord">
          <ac:chgData name="pantelis balaouras" userId="25e8755020fc1734" providerId="LiveId" clId="{31118102-DE2D-4DEC-A1E7-0B35600D646B}" dt="2024-05-01T16:07:38.260" v="401" actId="1076"/>
          <ac:spMkLst>
            <pc:docMk/>
            <pc:sldMk cId="3707006784" sldId="273"/>
            <ac:spMk id="5" creationId="{F56DC747-739E-5A0C-94B8-E8F8E974AC85}"/>
          </ac:spMkLst>
        </pc:spChg>
        <pc:spChg chg="mod">
          <ac:chgData name="pantelis balaouras" userId="25e8755020fc1734" providerId="LiveId" clId="{31118102-DE2D-4DEC-A1E7-0B35600D646B}" dt="2024-05-01T16:07:10.266" v="397" actId="1038"/>
          <ac:spMkLst>
            <pc:docMk/>
            <pc:sldMk cId="3707006784" sldId="273"/>
            <ac:spMk id="8" creationId="{00000000-0000-0000-0000-000000000000}"/>
          </ac:spMkLst>
        </pc:spChg>
        <pc:spChg chg="mod">
          <ac:chgData name="pantelis balaouras" userId="25e8755020fc1734" providerId="LiveId" clId="{31118102-DE2D-4DEC-A1E7-0B35600D646B}" dt="2024-05-01T16:07:10.266" v="397" actId="1038"/>
          <ac:spMkLst>
            <pc:docMk/>
            <pc:sldMk cId="3707006784" sldId="273"/>
            <ac:spMk id="9" creationId="{00000000-0000-0000-0000-000000000000}"/>
          </ac:spMkLst>
        </pc:spChg>
        <pc:spChg chg="mod ord">
          <ac:chgData name="pantelis balaouras" userId="25e8755020fc1734" providerId="LiveId" clId="{31118102-DE2D-4DEC-A1E7-0B35600D646B}" dt="2024-05-01T16:08:02.819" v="402" actId="14100"/>
          <ac:spMkLst>
            <pc:docMk/>
            <pc:sldMk cId="3707006784" sldId="273"/>
            <ac:spMk id="11" creationId="{70D46B22-84E1-43AA-85C7-DBAEC0E27492}"/>
          </ac:spMkLst>
        </pc:spChg>
        <pc:picChg chg="add mod">
          <ac:chgData name="pantelis balaouras" userId="25e8755020fc1734" providerId="LiveId" clId="{31118102-DE2D-4DEC-A1E7-0B35600D646B}" dt="2024-05-01T14:17:18.785" v="29"/>
          <ac:picMkLst>
            <pc:docMk/>
            <pc:sldMk cId="3707006784" sldId="273"/>
            <ac:picMk id="3" creationId="{613B88C4-7A23-EA92-AD84-B655CC17097A}"/>
          </ac:picMkLst>
        </pc:picChg>
        <pc:picChg chg="del">
          <ac:chgData name="pantelis balaouras" userId="25e8755020fc1734" providerId="LiveId" clId="{31118102-DE2D-4DEC-A1E7-0B35600D646B}" dt="2024-05-01T14:17:17.460" v="28" actId="478"/>
          <ac:picMkLst>
            <pc:docMk/>
            <pc:sldMk cId="3707006784" sldId="273"/>
            <ac:picMk id="15" creationId="{4313419D-52B3-4469-9529-313D9EB0AF33}"/>
          </ac:picMkLst>
        </pc:picChg>
      </pc:sldChg>
      <pc:sldChg chg="addSp delSp modSp mod modClrScheme chgLayout">
        <pc:chgData name="pantelis balaouras" userId="25e8755020fc1734" providerId="LiveId" clId="{31118102-DE2D-4DEC-A1E7-0B35600D646B}" dt="2024-05-01T15:52:21.581" v="281"/>
        <pc:sldMkLst>
          <pc:docMk/>
          <pc:sldMk cId="3463687346" sldId="274"/>
        </pc:sldMkLst>
        <pc:spChg chg="add mod ord">
          <ac:chgData name="pantelis balaouras" userId="25e8755020fc1734" providerId="LiveId" clId="{31118102-DE2D-4DEC-A1E7-0B35600D646B}" dt="2024-05-01T15:52:21.581" v="281"/>
          <ac:spMkLst>
            <pc:docMk/>
            <pc:sldMk cId="3463687346" sldId="274"/>
            <ac:spMk id="2" creationId="{9F0B04C5-9177-25AC-98DD-1D1185921DC0}"/>
          </ac:spMkLst>
        </pc:spChg>
        <pc:spChg chg="del">
          <ac:chgData name="pantelis balaouras" userId="25e8755020fc1734" providerId="LiveId" clId="{31118102-DE2D-4DEC-A1E7-0B35600D646B}" dt="2024-05-01T14:33:51.660" v="32" actId="478"/>
          <ac:spMkLst>
            <pc:docMk/>
            <pc:sldMk cId="3463687346" sldId="274"/>
            <ac:spMk id="6" creationId="{00000000-0000-0000-0000-000000000000}"/>
          </ac:spMkLst>
        </pc:spChg>
        <pc:spChg chg="del">
          <ac:chgData name="pantelis balaouras" userId="25e8755020fc1734" providerId="LiveId" clId="{31118102-DE2D-4DEC-A1E7-0B35600D646B}" dt="2024-05-01T14:33:55.983" v="33" actId="478"/>
          <ac:spMkLst>
            <pc:docMk/>
            <pc:sldMk cId="3463687346" sldId="274"/>
            <ac:spMk id="7" creationId="{00000000-0000-0000-0000-000000000000}"/>
          </ac:spMkLst>
        </pc:spChg>
        <pc:spChg chg="mod">
          <ac:chgData name="pantelis balaouras" userId="25e8755020fc1734" providerId="LiveId" clId="{31118102-DE2D-4DEC-A1E7-0B35600D646B}" dt="2024-05-01T15:38:28.501" v="83" actId="1036"/>
          <ac:spMkLst>
            <pc:docMk/>
            <pc:sldMk cId="3463687346" sldId="274"/>
            <ac:spMk id="8" creationId="{00000000-0000-0000-0000-000000000000}"/>
          </ac:spMkLst>
        </pc:spChg>
        <pc:spChg chg="mod">
          <ac:chgData name="pantelis balaouras" userId="25e8755020fc1734" providerId="LiveId" clId="{31118102-DE2D-4DEC-A1E7-0B35600D646B}" dt="2024-05-01T15:38:28.501" v="83" actId="1036"/>
          <ac:spMkLst>
            <pc:docMk/>
            <pc:sldMk cId="3463687346" sldId="274"/>
            <ac:spMk id="9" creationId="{00000000-0000-0000-0000-000000000000}"/>
          </ac:spMkLst>
        </pc:spChg>
        <pc:spChg chg="mod ord">
          <ac:chgData name="pantelis balaouras" userId="25e8755020fc1734" providerId="LiveId" clId="{31118102-DE2D-4DEC-A1E7-0B35600D646B}" dt="2024-05-01T15:38:14.321" v="51" actId="1076"/>
          <ac:spMkLst>
            <pc:docMk/>
            <pc:sldMk cId="3463687346" sldId="274"/>
            <ac:spMk id="10" creationId="{00000000-0000-0000-0000-000000000000}"/>
          </ac:spMkLst>
        </pc:spChg>
      </pc:sldChg>
      <pc:sldChg chg="addSp delSp modSp mod modClrScheme chgLayout">
        <pc:chgData name="pantelis balaouras" userId="25e8755020fc1734" providerId="LiveId" clId="{31118102-DE2D-4DEC-A1E7-0B35600D646B}" dt="2024-05-01T15:52:21.581" v="281"/>
        <pc:sldMkLst>
          <pc:docMk/>
          <pc:sldMk cId="3985399074" sldId="275"/>
        </pc:sldMkLst>
        <pc:spChg chg="add mod ord">
          <ac:chgData name="pantelis balaouras" userId="25e8755020fc1734" providerId="LiveId" clId="{31118102-DE2D-4DEC-A1E7-0B35600D646B}" dt="2024-05-01T15:52:21.581" v="281"/>
          <ac:spMkLst>
            <pc:docMk/>
            <pc:sldMk cId="3985399074" sldId="275"/>
            <ac:spMk id="2" creationId="{D54BC7FD-4441-6CF0-21EF-2BFFBC3E3958}"/>
          </ac:spMkLst>
        </pc:spChg>
        <pc:spChg chg="del">
          <ac:chgData name="pantelis balaouras" userId="25e8755020fc1734" providerId="LiveId" clId="{31118102-DE2D-4DEC-A1E7-0B35600D646B}" dt="2024-05-01T14:34:01.513" v="35" actId="478"/>
          <ac:spMkLst>
            <pc:docMk/>
            <pc:sldMk cId="3985399074" sldId="275"/>
            <ac:spMk id="6" creationId="{00000000-0000-0000-0000-000000000000}"/>
          </ac:spMkLst>
        </pc:spChg>
        <pc:spChg chg="del">
          <ac:chgData name="pantelis balaouras" userId="25e8755020fc1734" providerId="LiveId" clId="{31118102-DE2D-4DEC-A1E7-0B35600D646B}" dt="2024-05-01T14:33:58.165" v="34" actId="478"/>
          <ac:spMkLst>
            <pc:docMk/>
            <pc:sldMk cId="3985399074" sldId="275"/>
            <ac:spMk id="7" creationId="{00000000-0000-0000-0000-000000000000}"/>
          </ac:spMkLst>
        </pc:spChg>
        <pc:spChg chg="mod">
          <ac:chgData name="pantelis balaouras" userId="25e8755020fc1734" providerId="LiveId" clId="{31118102-DE2D-4DEC-A1E7-0B35600D646B}" dt="2024-05-01T15:39:12.997" v="108" actId="1076"/>
          <ac:spMkLst>
            <pc:docMk/>
            <pc:sldMk cId="3985399074" sldId="275"/>
            <ac:spMk id="8" creationId="{00000000-0000-0000-0000-000000000000}"/>
          </ac:spMkLst>
        </pc:spChg>
        <pc:spChg chg="mod">
          <ac:chgData name="pantelis balaouras" userId="25e8755020fc1734" providerId="LiveId" clId="{31118102-DE2D-4DEC-A1E7-0B35600D646B}" dt="2024-05-01T15:39:12.997" v="108" actId="1076"/>
          <ac:spMkLst>
            <pc:docMk/>
            <pc:sldMk cId="3985399074" sldId="275"/>
            <ac:spMk id="9" creationId="{00000000-0000-0000-0000-000000000000}"/>
          </ac:spMkLst>
        </pc:spChg>
        <pc:spChg chg="mod ord">
          <ac:chgData name="pantelis balaouras" userId="25e8755020fc1734" providerId="LiveId" clId="{31118102-DE2D-4DEC-A1E7-0B35600D646B}" dt="2024-05-01T15:39:03.379" v="105" actId="14100"/>
          <ac:spMkLst>
            <pc:docMk/>
            <pc:sldMk cId="3985399074" sldId="275"/>
            <ac:spMk id="11" creationId="{00000000-0000-0000-0000-000000000000}"/>
          </ac:spMkLst>
        </pc:spChg>
      </pc:sldChg>
      <pc:sldChg chg="addSp delSp modSp mod modClrScheme chgLayout">
        <pc:chgData name="pantelis balaouras" userId="25e8755020fc1734" providerId="LiveId" clId="{31118102-DE2D-4DEC-A1E7-0B35600D646B}" dt="2024-05-01T15:52:21.581" v="281"/>
        <pc:sldMkLst>
          <pc:docMk/>
          <pc:sldMk cId="3787595633" sldId="276"/>
        </pc:sldMkLst>
        <pc:spChg chg="add mod ord">
          <ac:chgData name="pantelis balaouras" userId="25e8755020fc1734" providerId="LiveId" clId="{31118102-DE2D-4DEC-A1E7-0B35600D646B}" dt="2024-05-01T15:52:21.581" v="281"/>
          <ac:spMkLst>
            <pc:docMk/>
            <pc:sldMk cId="3787595633" sldId="276"/>
            <ac:spMk id="2" creationId="{1C8E6943-A24D-CA3A-9865-F37B5CF926A1}"/>
          </ac:spMkLst>
        </pc:spChg>
        <pc:spChg chg="del">
          <ac:chgData name="pantelis balaouras" userId="25e8755020fc1734" providerId="LiveId" clId="{31118102-DE2D-4DEC-A1E7-0B35600D646B}" dt="2024-05-01T14:34:03.468" v="36" actId="478"/>
          <ac:spMkLst>
            <pc:docMk/>
            <pc:sldMk cId="3787595633" sldId="276"/>
            <ac:spMk id="6" creationId="{00000000-0000-0000-0000-000000000000}"/>
          </ac:spMkLst>
        </pc:spChg>
        <pc:spChg chg="del">
          <ac:chgData name="pantelis balaouras" userId="25e8755020fc1734" providerId="LiveId" clId="{31118102-DE2D-4DEC-A1E7-0B35600D646B}" dt="2024-05-01T14:34:04.893" v="37" actId="478"/>
          <ac:spMkLst>
            <pc:docMk/>
            <pc:sldMk cId="3787595633" sldId="276"/>
            <ac:spMk id="7" creationId="{00000000-0000-0000-0000-000000000000}"/>
          </ac:spMkLst>
        </pc:spChg>
        <pc:spChg chg="mod">
          <ac:chgData name="pantelis balaouras" userId="25e8755020fc1734" providerId="LiveId" clId="{31118102-DE2D-4DEC-A1E7-0B35600D646B}" dt="2024-05-01T15:39:50.777" v="132" actId="1076"/>
          <ac:spMkLst>
            <pc:docMk/>
            <pc:sldMk cId="3787595633" sldId="276"/>
            <ac:spMk id="8" creationId="{00000000-0000-0000-0000-000000000000}"/>
          </ac:spMkLst>
        </pc:spChg>
        <pc:spChg chg="mod">
          <ac:chgData name="pantelis balaouras" userId="25e8755020fc1734" providerId="LiveId" clId="{31118102-DE2D-4DEC-A1E7-0B35600D646B}" dt="2024-05-01T15:39:50.777" v="132" actId="1076"/>
          <ac:spMkLst>
            <pc:docMk/>
            <pc:sldMk cId="3787595633" sldId="276"/>
            <ac:spMk id="9" creationId="{00000000-0000-0000-0000-000000000000}"/>
          </ac:spMkLst>
        </pc:spChg>
        <pc:spChg chg="mod ord">
          <ac:chgData name="pantelis balaouras" userId="25e8755020fc1734" providerId="LiveId" clId="{31118102-DE2D-4DEC-A1E7-0B35600D646B}" dt="2024-05-01T15:39:38.785" v="131" actId="1076"/>
          <ac:spMkLst>
            <pc:docMk/>
            <pc:sldMk cId="3787595633" sldId="276"/>
            <ac:spMk id="10" creationId="{00000000-0000-0000-0000-000000000000}"/>
          </ac:spMkLst>
        </pc:spChg>
      </pc:sldChg>
      <pc:sldChg chg="delSp modSp del mod modClrScheme chgLayout">
        <pc:chgData name="pantelis balaouras" userId="25e8755020fc1734" providerId="LiveId" clId="{31118102-DE2D-4DEC-A1E7-0B35600D646B}" dt="2024-05-01T15:48:44.289" v="249" actId="47"/>
        <pc:sldMkLst>
          <pc:docMk/>
          <pc:sldMk cId="3325611768" sldId="277"/>
        </pc:sldMkLst>
        <pc:spChg chg="del">
          <ac:chgData name="pantelis balaouras" userId="25e8755020fc1734" providerId="LiveId" clId="{31118102-DE2D-4DEC-A1E7-0B35600D646B}" dt="2024-05-01T14:34:11.578" v="38" actId="478"/>
          <ac:spMkLst>
            <pc:docMk/>
            <pc:sldMk cId="3325611768" sldId="277"/>
            <ac:spMk id="6" creationId="{00000000-0000-0000-0000-000000000000}"/>
          </ac:spMkLst>
        </pc:spChg>
        <pc:spChg chg="del">
          <ac:chgData name="pantelis balaouras" userId="25e8755020fc1734" providerId="LiveId" clId="{31118102-DE2D-4DEC-A1E7-0B35600D646B}" dt="2024-05-01T14:34:15.799" v="39" actId="478"/>
          <ac:spMkLst>
            <pc:docMk/>
            <pc:sldMk cId="3325611768" sldId="277"/>
            <ac:spMk id="7" creationId="{00000000-0000-0000-0000-000000000000}"/>
          </ac:spMkLst>
        </pc:spChg>
        <pc:spChg chg="mod ord">
          <ac:chgData name="pantelis balaouras" userId="25e8755020fc1734" providerId="LiveId" clId="{31118102-DE2D-4DEC-A1E7-0B35600D646B}" dt="2024-05-01T15:46:05.992" v="223" actId="700"/>
          <ac:spMkLst>
            <pc:docMk/>
            <pc:sldMk cId="3325611768" sldId="277"/>
            <ac:spMk id="11" creationId="{00000000-0000-0000-0000-000000000000}"/>
          </ac:spMkLst>
        </pc:spChg>
        <pc:spChg chg="mod ord">
          <ac:chgData name="pantelis balaouras" userId="25e8755020fc1734" providerId="LiveId" clId="{31118102-DE2D-4DEC-A1E7-0B35600D646B}" dt="2024-05-01T15:46:05.992" v="223" actId="700"/>
          <ac:spMkLst>
            <pc:docMk/>
            <pc:sldMk cId="3325611768" sldId="277"/>
            <ac:spMk id="12" creationId="{00000000-0000-0000-0000-000000000000}"/>
          </ac:spMkLst>
        </pc:spChg>
      </pc:sldChg>
      <pc:sldChg chg="delSp modSp del mod modClrScheme chgLayout">
        <pc:chgData name="pantelis balaouras" userId="25e8755020fc1734" providerId="LiveId" clId="{31118102-DE2D-4DEC-A1E7-0B35600D646B}" dt="2024-05-01T15:50:25.636" v="267" actId="47"/>
        <pc:sldMkLst>
          <pc:docMk/>
          <pc:sldMk cId="1372138588" sldId="278"/>
        </pc:sldMkLst>
        <pc:spChg chg="mod ord">
          <ac:chgData name="pantelis balaouras" userId="25e8755020fc1734" providerId="LiveId" clId="{31118102-DE2D-4DEC-A1E7-0B35600D646B}" dt="2024-05-01T15:46:05.992" v="223" actId="700"/>
          <ac:spMkLst>
            <pc:docMk/>
            <pc:sldMk cId="1372138588" sldId="278"/>
            <ac:spMk id="4" creationId="{00000000-0000-0000-0000-000000000000}"/>
          </ac:spMkLst>
        </pc:spChg>
        <pc:spChg chg="mod ord">
          <ac:chgData name="pantelis balaouras" userId="25e8755020fc1734" providerId="LiveId" clId="{31118102-DE2D-4DEC-A1E7-0B35600D646B}" dt="2024-05-01T15:46:05.992" v="223" actId="700"/>
          <ac:spMkLst>
            <pc:docMk/>
            <pc:sldMk cId="1372138588" sldId="278"/>
            <ac:spMk id="5" creationId="{00000000-0000-0000-0000-000000000000}"/>
          </ac:spMkLst>
        </pc:spChg>
        <pc:spChg chg="del">
          <ac:chgData name="pantelis balaouras" userId="25e8755020fc1734" providerId="LiveId" clId="{31118102-DE2D-4DEC-A1E7-0B35600D646B}" dt="2024-05-01T14:34:20.824" v="41" actId="478"/>
          <ac:spMkLst>
            <pc:docMk/>
            <pc:sldMk cId="1372138588" sldId="278"/>
            <ac:spMk id="6" creationId="{00000000-0000-0000-0000-000000000000}"/>
          </ac:spMkLst>
        </pc:spChg>
        <pc:spChg chg="del">
          <ac:chgData name="pantelis balaouras" userId="25e8755020fc1734" providerId="LiveId" clId="{31118102-DE2D-4DEC-A1E7-0B35600D646B}" dt="2024-05-01T14:34:17.744" v="40" actId="478"/>
          <ac:spMkLst>
            <pc:docMk/>
            <pc:sldMk cId="1372138588" sldId="278"/>
            <ac:spMk id="7" creationId="{00000000-0000-0000-0000-000000000000}"/>
          </ac:spMkLst>
        </pc:spChg>
      </pc:sldChg>
      <pc:sldChg chg="addSp delSp modSp mod modClrScheme chgLayout">
        <pc:chgData name="pantelis balaouras" userId="25e8755020fc1734" providerId="LiveId" clId="{31118102-DE2D-4DEC-A1E7-0B35600D646B}" dt="2024-05-01T15:54:09.395" v="294" actId="14100"/>
        <pc:sldMkLst>
          <pc:docMk/>
          <pc:sldMk cId="1646048252" sldId="279"/>
        </pc:sldMkLst>
        <pc:spChg chg="add del mod ord">
          <ac:chgData name="pantelis balaouras" userId="25e8755020fc1734" providerId="LiveId" clId="{31118102-DE2D-4DEC-A1E7-0B35600D646B}" dt="2024-05-01T15:50:42.182" v="270" actId="478"/>
          <ac:spMkLst>
            <pc:docMk/>
            <pc:sldMk cId="1646048252" sldId="279"/>
            <ac:spMk id="2" creationId="{2A30B672-A067-E9F3-1312-BD44E17C2496}"/>
          </ac:spMkLst>
        </pc:spChg>
        <pc:spChg chg="mod ord">
          <ac:chgData name="pantelis balaouras" userId="25e8755020fc1734" providerId="LiveId" clId="{31118102-DE2D-4DEC-A1E7-0B35600D646B}" dt="2024-05-01T15:52:21.581" v="281"/>
          <ac:spMkLst>
            <pc:docMk/>
            <pc:sldMk cId="1646048252" sldId="279"/>
            <ac:spMk id="5" creationId="{00000000-0000-0000-0000-000000000000}"/>
          </ac:spMkLst>
        </pc:spChg>
        <pc:spChg chg="del">
          <ac:chgData name="pantelis balaouras" userId="25e8755020fc1734" providerId="LiveId" clId="{31118102-DE2D-4DEC-A1E7-0B35600D646B}" dt="2024-05-01T14:34:22.860" v="42" actId="478"/>
          <ac:spMkLst>
            <pc:docMk/>
            <pc:sldMk cId="1646048252" sldId="279"/>
            <ac:spMk id="6" creationId="{00000000-0000-0000-0000-000000000000}"/>
          </ac:spMkLst>
        </pc:spChg>
        <pc:spChg chg="del">
          <ac:chgData name="pantelis balaouras" userId="25e8755020fc1734" providerId="LiveId" clId="{31118102-DE2D-4DEC-A1E7-0B35600D646B}" dt="2024-05-01T14:34:24.179" v="43" actId="478"/>
          <ac:spMkLst>
            <pc:docMk/>
            <pc:sldMk cId="1646048252" sldId="279"/>
            <ac:spMk id="7" creationId="{00000000-0000-0000-0000-000000000000}"/>
          </ac:spMkLst>
        </pc:spChg>
        <pc:spChg chg="mod">
          <ac:chgData name="pantelis balaouras" userId="25e8755020fc1734" providerId="LiveId" clId="{31118102-DE2D-4DEC-A1E7-0B35600D646B}" dt="2024-05-01T15:54:00.870" v="291" actId="1076"/>
          <ac:spMkLst>
            <pc:docMk/>
            <pc:sldMk cId="1646048252" sldId="279"/>
            <ac:spMk id="8" creationId="{00000000-0000-0000-0000-000000000000}"/>
          </ac:spMkLst>
        </pc:spChg>
        <pc:spChg chg="mod">
          <ac:chgData name="pantelis balaouras" userId="25e8755020fc1734" providerId="LiveId" clId="{31118102-DE2D-4DEC-A1E7-0B35600D646B}" dt="2024-05-01T15:54:09.395" v="294" actId="14100"/>
          <ac:spMkLst>
            <pc:docMk/>
            <pc:sldMk cId="1646048252" sldId="279"/>
            <ac:spMk id="9" creationId="{00000000-0000-0000-0000-000000000000}"/>
          </ac:spMkLst>
        </pc:spChg>
        <pc:spChg chg="mod">
          <ac:chgData name="pantelis balaouras" userId="25e8755020fc1734" providerId="LiveId" clId="{31118102-DE2D-4DEC-A1E7-0B35600D646B}" dt="2024-05-01T15:50:39.569" v="269" actId="1076"/>
          <ac:spMkLst>
            <pc:docMk/>
            <pc:sldMk cId="1646048252" sldId="279"/>
            <ac:spMk id="10" creationId="{00000000-0000-0000-0000-000000000000}"/>
          </ac:spMkLst>
        </pc:spChg>
        <pc:spChg chg="mod">
          <ac:chgData name="pantelis balaouras" userId="25e8755020fc1734" providerId="LiveId" clId="{31118102-DE2D-4DEC-A1E7-0B35600D646B}" dt="2024-05-01T15:50:35.987" v="268" actId="1076"/>
          <ac:spMkLst>
            <pc:docMk/>
            <pc:sldMk cId="1646048252" sldId="279"/>
            <ac:spMk id="11" creationId="{00000000-0000-0000-0000-000000000000}"/>
          </ac:spMkLst>
        </pc:spChg>
      </pc:sldChg>
      <pc:sldChg chg="addSp delSp modSp mod modClrScheme chgLayout">
        <pc:chgData name="pantelis balaouras" userId="25e8755020fc1734" providerId="LiveId" clId="{31118102-DE2D-4DEC-A1E7-0B35600D646B}" dt="2024-05-01T15:52:21.581" v="281"/>
        <pc:sldMkLst>
          <pc:docMk/>
          <pc:sldMk cId="2817914790" sldId="280"/>
        </pc:sldMkLst>
        <pc:spChg chg="add del mod ord">
          <ac:chgData name="pantelis balaouras" userId="25e8755020fc1734" providerId="LiveId" clId="{31118102-DE2D-4DEC-A1E7-0B35600D646B}" dt="2024-05-01T15:51:13.992" v="275" actId="478"/>
          <ac:spMkLst>
            <pc:docMk/>
            <pc:sldMk cId="2817914790" sldId="280"/>
            <ac:spMk id="2" creationId="{0E581EEA-185F-1302-18A8-8B4C2093D4BE}"/>
          </ac:spMkLst>
        </pc:spChg>
        <pc:spChg chg="mod ord">
          <ac:chgData name="pantelis balaouras" userId="25e8755020fc1734" providerId="LiveId" clId="{31118102-DE2D-4DEC-A1E7-0B35600D646B}" dt="2024-05-01T15:52:21.581" v="281"/>
          <ac:spMkLst>
            <pc:docMk/>
            <pc:sldMk cId="2817914790" sldId="280"/>
            <ac:spMk id="4" creationId="{00000000-0000-0000-0000-000000000000}"/>
          </ac:spMkLst>
        </pc:spChg>
        <pc:spChg chg="mod">
          <ac:chgData name="pantelis balaouras" userId="25e8755020fc1734" providerId="LiveId" clId="{31118102-DE2D-4DEC-A1E7-0B35600D646B}" dt="2024-05-01T15:51:20.877" v="276" actId="1076"/>
          <ac:spMkLst>
            <pc:docMk/>
            <pc:sldMk cId="2817914790" sldId="280"/>
            <ac:spMk id="5" creationId="{00000000-0000-0000-0000-000000000000}"/>
          </ac:spMkLst>
        </pc:spChg>
        <pc:spChg chg="del">
          <ac:chgData name="pantelis balaouras" userId="25e8755020fc1734" providerId="LiveId" clId="{31118102-DE2D-4DEC-A1E7-0B35600D646B}" dt="2024-05-01T14:34:29.460" v="45" actId="478"/>
          <ac:spMkLst>
            <pc:docMk/>
            <pc:sldMk cId="2817914790" sldId="280"/>
            <ac:spMk id="6" creationId="{00000000-0000-0000-0000-000000000000}"/>
          </ac:spMkLst>
        </pc:spChg>
        <pc:spChg chg="del">
          <ac:chgData name="pantelis balaouras" userId="25e8755020fc1734" providerId="LiveId" clId="{31118102-DE2D-4DEC-A1E7-0B35600D646B}" dt="2024-05-01T14:34:26.469" v="44" actId="478"/>
          <ac:spMkLst>
            <pc:docMk/>
            <pc:sldMk cId="2817914790" sldId="280"/>
            <ac:spMk id="7" creationId="{00000000-0000-0000-0000-000000000000}"/>
          </ac:spMkLst>
        </pc:spChg>
        <pc:spChg chg="mod">
          <ac:chgData name="pantelis balaouras" userId="25e8755020fc1734" providerId="LiveId" clId="{31118102-DE2D-4DEC-A1E7-0B35600D646B}" dt="2024-05-01T15:51:25.190" v="277" actId="1076"/>
          <ac:spMkLst>
            <pc:docMk/>
            <pc:sldMk cId="2817914790" sldId="280"/>
            <ac:spMk id="8" creationId="{00000000-0000-0000-0000-000000000000}"/>
          </ac:spMkLst>
        </pc:spChg>
      </pc:sldChg>
      <pc:sldChg chg="addSp delSp modSp mod modClrScheme chgLayout">
        <pc:chgData name="pantelis balaouras" userId="25e8755020fc1734" providerId="LiveId" clId="{31118102-DE2D-4DEC-A1E7-0B35600D646B}" dt="2024-05-01T15:52:21.581" v="281"/>
        <pc:sldMkLst>
          <pc:docMk/>
          <pc:sldMk cId="3657045285" sldId="281"/>
        </pc:sldMkLst>
        <pc:spChg chg="add del mod ord">
          <ac:chgData name="pantelis balaouras" userId="25e8755020fc1734" providerId="LiveId" clId="{31118102-DE2D-4DEC-A1E7-0B35600D646B}" dt="2024-05-01T15:51:37.148" v="278" actId="478"/>
          <ac:spMkLst>
            <pc:docMk/>
            <pc:sldMk cId="3657045285" sldId="281"/>
            <ac:spMk id="2" creationId="{045A19B7-2EBF-147C-FD57-BE94118414AF}"/>
          </ac:spMkLst>
        </pc:spChg>
        <pc:spChg chg="mod ord">
          <ac:chgData name="pantelis balaouras" userId="25e8755020fc1734" providerId="LiveId" clId="{31118102-DE2D-4DEC-A1E7-0B35600D646B}" dt="2024-05-01T15:52:21.581" v="281"/>
          <ac:spMkLst>
            <pc:docMk/>
            <pc:sldMk cId="3657045285" sldId="281"/>
            <ac:spMk id="4" creationId="{00000000-0000-0000-0000-000000000000}"/>
          </ac:spMkLst>
        </pc:spChg>
        <pc:spChg chg="mod">
          <ac:chgData name="pantelis balaouras" userId="25e8755020fc1734" providerId="LiveId" clId="{31118102-DE2D-4DEC-A1E7-0B35600D646B}" dt="2024-05-01T15:51:47.622" v="279" actId="1076"/>
          <ac:spMkLst>
            <pc:docMk/>
            <pc:sldMk cId="3657045285" sldId="281"/>
            <ac:spMk id="5" creationId="{00000000-0000-0000-0000-000000000000}"/>
          </ac:spMkLst>
        </pc:spChg>
        <pc:spChg chg="del">
          <ac:chgData name="pantelis balaouras" userId="25e8755020fc1734" providerId="LiveId" clId="{31118102-DE2D-4DEC-A1E7-0B35600D646B}" dt="2024-05-01T14:34:31.912" v="46" actId="478"/>
          <ac:spMkLst>
            <pc:docMk/>
            <pc:sldMk cId="3657045285" sldId="281"/>
            <ac:spMk id="6" creationId="{00000000-0000-0000-0000-000000000000}"/>
          </ac:spMkLst>
        </pc:spChg>
        <pc:spChg chg="del">
          <ac:chgData name="pantelis balaouras" userId="25e8755020fc1734" providerId="LiveId" clId="{31118102-DE2D-4DEC-A1E7-0B35600D646B}" dt="2024-05-01T14:34:33.440" v="47" actId="478"/>
          <ac:spMkLst>
            <pc:docMk/>
            <pc:sldMk cId="3657045285" sldId="281"/>
            <ac:spMk id="7" creationId="{00000000-0000-0000-0000-000000000000}"/>
          </ac:spMkLst>
        </pc:spChg>
        <pc:spChg chg="mod">
          <ac:chgData name="pantelis balaouras" userId="25e8755020fc1734" providerId="LiveId" clId="{31118102-DE2D-4DEC-A1E7-0B35600D646B}" dt="2024-05-01T15:51:47.622" v="279" actId="1076"/>
          <ac:spMkLst>
            <pc:docMk/>
            <pc:sldMk cId="3657045285" sldId="281"/>
            <ac:spMk id="9" creationId="{00000000-0000-0000-0000-000000000000}"/>
          </ac:spMkLst>
        </pc:spChg>
        <pc:spChg chg="mod">
          <ac:chgData name="pantelis balaouras" userId="25e8755020fc1734" providerId="LiveId" clId="{31118102-DE2D-4DEC-A1E7-0B35600D646B}" dt="2024-05-01T15:51:52.103" v="280" actId="1076"/>
          <ac:spMkLst>
            <pc:docMk/>
            <pc:sldMk cId="3657045285" sldId="281"/>
            <ac:spMk id="10" creationId="{00000000-0000-0000-0000-000000000000}"/>
          </ac:spMkLst>
        </pc:spChg>
        <pc:picChg chg="mod">
          <ac:chgData name="pantelis balaouras" userId="25e8755020fc1734" providerId="LiveId" clId="{31118102-DE2D-4DEC-A1E7-0B35600D646B}" dt="2024-05-01T15:51:47.622" v="279" actId="1076"/>
          <ac:picMkLst>
            <pc:docMk/>
            <pc:sldMk cId="3657045285" sldId="281"/>
            <ac:picMk id="8" creationId="{DF00CD07-3B42-55C7-B8FF-D29EA00CEE3F}"/>
          </ac:picMkLst>
        </pc:picChg>
      </pc:sldChg>
      <pc:sldChg chg="modSp add mod ord">
        <pc:chgData name="pantelis balaouras" userId="25e8755020fc1734" providerId="LiveId" clId="{31118102-DE2D-4DEC-A1E7-0B35600D646B}" dt="2024-05-01T17:32:21.996" v="407"/>
        <pc:sldMkLst>
          <pc:docMk/>
          <pc:sldMk cId="0" sldId="282"/>
        </pc:sldMkLst>
        <pc:spChg chg="mod">
          <ac:chgData name="pantelis balaouras" userId="25e8755020fc1734" providerId="LiveId" clId="{31118102-DE2D-4DEC-A1E7-0B35600D646B}" dt="2024-05-01T15:41:16.859" v="154" actId="14100"/>
          <ac:spMkLst>
            <pc:docMk/>
            <pc:sldMk cId="0" sldId="282"/>
            <ac:spMk id="120" creationId="{00000000-0000-0000-0000-000000000000}"/>
          </ac:spMkLst>
        </pc:spChg>
      </pc:sldChg>
      <pc:sldChg chg="modSp add mod">
        <pc:chgData name="pantelis balaouras" userId="25e8755020fc1734" providerId="LiveId" clId="{31118102-DE2D-4DEC-A1E7-0B35600D646B}" dt="2024-05-01T15:52:25.637" v="282"/>
        <pc:sldMkLst>
          <pc:docMk/>
          <pc:sldMk cId="434783448" sldId="601"/>
        </pc:sldMkLst>
        <pc:spChg chg="mod">
          <ac:chgData name="pantelis balaouras" userId="25e8755020fc1734" providerId="LiveId" clId="{31118102-DE2D-4DEC-A1E7-0B35600D646B}" dt="2024-05-01T15:52:25.637" v="282"/>
          <ac:spMkLst>
            <pc:docMk/>
            <pc:sldMk cId="434783448" sldId="601"/>
            <ac:spMk id="4" creationId="{E47D0821-8573-4002-9B33-F43C68A1D403}"/>
          </ac:spMkLst>
        </pc:spChg>
        <pc:spChg chg="mod">
          <ac:chgData name="pantelis balaouras" userId="25e8755020fc1734" providerId="LiveId" clId="{31118102-DE2D-4DEC-A1E7-0B35600D646B}" dt="2024-05-01T15:52:25.637" v="282"/>
          <ac:spMkLst>
            <pc:docMk/>
            <pc:sldMk cId="434783448" sldId="601"/>
            <ac:spMk id="5" creationId="{FAA18648-8A7B-40D3-A066-80FDB05B7DF4}"/>
          </ac:spMkLst>
        </pc:spChg>
        <pc:spChg chg="mod">
          <ac:chgData name="pantelis balaouras" userId="25e8755020fc1734" providerId="LiveId" clId="{31118102-DE2D-4DEC-A1E7-0B35600D646B}" dt="2024-05-01T15:43:15.786" v="212" actId="6549"/>
          <ac:spMkLst>
            <pc:docMk/>
            <pc:sldMk cId="434783448" sldId="601"/>
            <ac:spMk id="6" creationId="{AA5AE911-E515-48E3-AB8B-121C68B77A58}"/>
          </ac:spMkLst>
        </pc:spChg>
        <pc:picChg chg="mod">
          <ac:chgData name="pantelis balaouras" userId="25e8755020fc1734" providerId="LiveId" clId="{31118102-DE2D-4DEC-A1E7-0B35600D646B}" dt="2024-05-01T15:42:38.014" v="160" actId="167"/>
          <ac:picMkLst>
            <pc:docMk/>
            <pc:sldMk cId="434783448" sldId="601"/>
            <ac:picMk id="2" creationId="{6A8B8681-EEFD-39A7-7953-B61CD9ADBC62}"/>
          </ac:picMkLst>
        </pc:picChg>
      </pc:sldChg>
      <pc:sldChg chg="modSp add mod">
        <pc:chgData name="pantelis balaouras" userId="25e8755020fc1734" providerId="LiveId" clId="{31118102-DE2D-4DEC-A1E7-0B35600D646B}" dt="2024-05-01T15:52:21.581" v="281"/>
        <pc:sldMkLst>
          <pc:docMk/>
          <pc:sldMk cId="4059777471" sldId="602"/>
        </pc:sldMkLst>
        <pc:spChg chg="mod">
          <ac:chgData name="pantelis balaouras" userId="25e8755020fc1734" providerId="LiveId" clId="{31118102-DE2D-4DEC-A1E7-0B35600D646B}" dt="2024-05-01T15:52:21.581" v="281"/>
          <ac:spMkLst>
            <pc:docMk/>
            <pc:sldMk cId="4059777471" sldId="602"/>
            <ac:spMk id="4" creationId="{E47D0821-8573-4002-9B33-F43C68A1D403}"/>
          </ac:spMkLst>
        </pc:spChg>
        <pc:spChg chg="mod">
          <ac:chgData name="pantelis balaouras" userId="25e8755020fc1734" providerId="LiveId" clId="{31118102-DE2D-4DEC-A1E7-0B35600D646B}" dt="2024-05-01T15:52:21.581" v="281"/>
          <ac:spMkLst>
            <pc:docMk/>
            <pc:sldMk cId="4059777471" sldId="602"/>
            <ac:spMk id="5" creationId="{FAA18648-8A7B-40D3-A066-80FDB05B7DF4}"/>
          </ac:spMkLst>
        </pc:spChg>
        <pc:spChg chg="mod">
          <ac:chgData name="pantelis balaouras" userId="25e8755020fc1734" providerId="LiveId" clId="{31118102-DE2D-4DEC-A1E7-0B35600D646B}" dt="2024-05-01T15:45:23.344" v="220"/>
          <ac:spMkLst>
            <pc:docMk/>
            <pc:sldMk cId="4059777471" sldId="602"/>
            <ac:spMk id="6" creationId="{AA5AE911-E515-48E3-AB8B-121C68B77A58}"/>
          </ac:spMkLst>
        </pc:spChg>
      </pc:sldChg>
      <pc:sldChg chg="addSp delSp modSp new mod modClrScheme chgLayout">
        <pc:chgData name="pantelis balaouras" userId="25e8755020fc1734" providerId="LiveId" clId="{31118102-DE2D-4DEC-A1E7-0B35600D646B}" dt="2024-05-01T15:52:21.581" v="281"/>
        <pc:sldMkLst>
          <pc:docMk/>
          <pc:sldMk cId="3518131577" sldId="603"/>
        </pc:sldMkLst>
        <pc:spChg chg="del mod ord">
          <ac:chgData name="pantelis balaouras" userId="25e8755020fc1734" providerId="LiveId" clId="{31118102-DE2D-4DEC-A1E7-0B35600D646B}" dt="2024-05-01T15:46:18.453" v="225" actId="700"/>
          <ac:spMkLst>
            <pc:docMk/>
            <pc:sldMk cId="3518131577" sldId="603"/>
            <ac:spMk id="2" creationId="{A824320E-15D9-E1FE-F923-8F3351010B96}"/>
          </ac:spMkLst>
        </pc:spChg>
        <pc:spChg chg="del mod ord">
          <ac:chgData name="pantelis balaouras" userId="25e8755020fc1734" providerId="LiveId" clId="{31118102-DE2D-4DEC-A1E7-0B35600D646B}" dt="2024-05-01T15:46:18.453" v="225" actId="700"/>
          <ac:spMkLst>
            <pc:docMk/>
            <pc:sldMk cId="3518131577" sldId="603"/>
            <ac:spMk id="3" creationId="{219872E9-DBB6-E9ED-2EB5-58B6E7108411}"/>
          </ac:spMkLst>
        </pc:spChg>
        <pc:spChg chg="del">
          <ac:chgData name="pantelis balaouras" userId="25e8755020fc1734" providerId="LiveId" clId="{31118102-DE2D-4DEC-A1E7-0B35600D646B}" dt="2024-05-01T15:46:18.453" v="225" actId="700"/>
          <ac:spMkLst>
            <pc:docMk/>
            <pc:sldMk cId="3518131577" sldId="603"/>
            <ac:spMk id="4" creationId="{2E8E32AA-AFE6-C30E-97F3-F871EDBEA0B2}"/>
          </ac:spMkLst>
        </pc:spChg>
        <pc:spChg chg="add mod ord">
          <ac:chgData name="pantelis balaouras" userId="25e8755020fc1734" providerId="LiveId" clId="{31118102-DE2D-4DEC-A1E7-0B35600D646B}" dt="2024-05-01T15:52:21.581" v="281"/>
          <ac:spMkLst>
            <pc:docMk/>
            <pc:sldMk cId="3518131577" sldId="603"/>
            <ac:spMk id="5" creationId="{0659C51E-0085-EA84-AB6B-F5A41FF4AB4F}"/>
          </ac:spMkLst>
        </pc:spChg>
        <pc:spChg chg="add mod ord">
          <ac:chgData name="pantelis balaouras" userId="25e8755020fc1734" providerId="LiveId" clId="{31118102-DE2D-4DEC-A1E7-0B35600D646B}" dt="2024-05-01T15:47:28.501" v="237" actId="948"/>
          <ac:spMkLst>
            <pc:docMk/>
            <pc:sldMk cId="3518131577" sldId="603"/>
            <ac:spMk id="6" creationId="{5BB836A1-F441-1E35-0C11-C4B431B1FA0D}"/>
          </ac:spMkLst>
        </pc:spChg>
        <pc:spChg chg="add mod">
          <ac:chgData name="pantelis balaouras" userId="25e8755020fc1734" providerId="LiveId" clId="{31118102-DE2D-4DEC-A1E7-0B35600D646B}" dt="2024-05-01T15:47:09.984" v="233" actId="1076"/>
          <ac:spMkLst>
            <pc:docMk/>
            <pc:sldMk cId="3518131577" sldId="603"/>
            <ac:spMk id="8" creationId="{F2AA1F36-FA5E-CE19-FE60-378294891A25}"/>
          </ac:spMkLst>
        </pc:spChg>
        <pc:picChg chg="add mod">
          <ac:chgData name="pantelis balaouras" userId="25e8755020fc1734" providerId="LiveId" clId="{31118102-DE2D-4DEC-A1E7-0B35600D646B}" dt="2024-05-01T15:47:36.411" v="239" actId="14100"/>
          <ac:picMkLst>
            <pc:docMk/>
            <pc:sldMk cId="3518131577" sldId="603"/>
            <ac:picMk id="7" creationId="{399788C3-5734-B429-5FE4-9573B91A7166}"/>
          </ac:picMkLst>
        </pc:picChg>
      </pc:sldChg>
      <pc:sldChg chg="addSp delSp modSp add mod">
        <pc:chgData name="pantelis balaouras" userId="25e8755020fc1734" providerId="LiveId" clId="{31118102-DE2D-4DEC-A1E7-0B35600D646B}" dt="2024-05-01T15:52:21.581" v="281"/>
        <pc:sldMkLst>
          <pc:docMk/>
          <pc:sldMk cId="855218690" sldId="604"/>
        </pc:sldMkLst>
        <pc:spChg chg="add mod">
          <ac:chgData name="pantelis balaouras" userId="25e8755020fc1734" providerId="LiveId" clId="{31118102-DE2D-4DEC-A1E7-0B35600D646B}" dt="2024-05-01T15:48:40.700" v="248" actId="1076"/>
          <ac:spMkLst>
            <pc:docMk/>
            <pc:sldMk cId="855218690" sldId="604"/>
            <ac:spMk id="3" creationId="{F6DBF69C-B0E2-85B0-B4AB-A4D7F63650C4}"/>
          </ac:spMkLst>
        </pc:spChg>
        <pc:spChg chg="mod">
          <ac:chgData name="pantelis balaouras" userId="25e8755020fc1734" providerId="LiveId" clId="{31118102-DE2D-4DEC-A1E7-0B35600D646B}" dt="2024-05-01T15:52:21.581" v="281"/>
          <ac:spMkLst>
            <pc:docMk/>
            <pc:sldMk cId="855218690" sldId="604"/>
            <ac:spMk id="5" creationId="{0659C51E-0085-EA84-AB6B-F5A41FF4AB4F}"/>
          </ac:spMkLst>
        </pc:spChg>
        <pc:spChg chg="mod">
          <ac:chgData name="pantelis balaouras" userId="25e8755020fc1734" providerId="LiveId" clId="{31118102-DE2D-4DEC-A1E7-0B35600D646B}" dt="2024-05-01T15:49:23.925" v="254" actId="20577"/>
          <ac:spMkLst>
            <pc:docMk/>
            <pc:sldMk cId="855218690" sldId="604"/>
            <ac:spMk id="6" creationId="{5BB836A1-F441-1E35-0C11-C4B431B1FA0D}"/>
          </ac:spMkLst>
        </pc:spChg>
        <pc:spChg chg="del">
          <ac:chgData name="pantelis balaouras" userId="25e8755020fc1734" providerId="LiveId" clId="{31118102-DE2D-4DEC-A1E7-0B35600D646B}" dt="2024-05-01T15:48:35.050" v="247" actId="478"/>
          <ac:spMkLst>
            <pc:docMk/>
            <pc:sldMk cId="855218690" sldId="604"/>
            <ac:spMk id="8" creationId="{F2AA1F36-FA5E-CE19-FE60-378294891A25}"/>
          </ac:spMkLst>
        </pc:spChg>
        <pc:picChg chg="add mod">
          <ac:chgData name="pantelis balaouras" userId="25e8755020fc1734" providerId="LiveId" clId="{31118102-DE2D-4DEC-A1E7-0B35600D646B}" dt="2024-05-01T15:48:30.434" v="246"/>
          <ac:picMkLst>
            <pc:docMk/>
            <pc:sldMk cId="855218690" sldId="604"/>
            <ac:picMk id="2" creationId="{53FD29E2-D4DF-97EA-E67A-3F74C0638A02}"/>
          </ac:picMkLst>
        </pc:picChg>
        <pc:picChg chg="del">
          <ac:chgData name="pantelis balaouras" userId="25e8755020fc1734" providerId="LiveId" clId="{31118102-DE2D-4DEC-A1E7-0B35600D646B}" dt="2024-05-01T15:48:29.823" v="245" actId="478"/>
          <ac:picMkLst>
            <pc:docMk/>
            <pc:sldMk cId="855218690" sldId="604"/>
            <ac:picMk id="7" creationId="{399788C3-5734-B429-5FE4-9573B91A7166}"/>
          </ac:picMkLst>
        </pc:picChg>
      </pc:sldChg>
      <pc:sldChg chg="addSp delSp modSp add mod">
        <pc:chgData name="pantelis balaouras" userId="25e8755020fc1734" providerId="LiveId" clId="{31118102-DE2D-4DEC-A1E7-0B35600D646B}" dt="2024-05-01T15:52:21.581" v="281"/>
        <pc:sldMkLst>
          <pc:docMk/>
          <pc:sldMk cId="268782402" sldId="605"/>
        </pc:sldMkLst>
        <pc:spChg chg="del">
          <ac:chgData name="pantelis balaouras" userId="25e8755020fc1734" providerId="LiveId" clId="{31118102-DE2D-4DEC-A1E7-0B35600D646B}" dt="2024-05-01T15:49:58.533" v="259" actId="478"/>
          <ac:spMkLst>
            <pc:docMk/>
            <pc:sldMk cId="268782402" sldId="605"/>
            <ac:spMk id="3" creationId="{F6DBF69C-B0E2-85B0-B4AB-A4D7F63650C4}"/>
          </ac:spMkLst>
        </pc:spChg>
        <pc:spChg chg="mod">
          <ac:chgData name="pantelis balaouras" userId="25e8755020fc1734" providerId="LiveId" clId="{31118102-DE2D-4DEC-A1E7-0B35600D646B}" dt="2024-05-01T15:52:21.581" v="281"/>
          <ac:spMkLst>
            <pc:docMk/>
            <pc:sldMk cId="268782402" sldId="605"/>
            <ac:spMk id="5" creationId="{0659C51E-0085-EA84-AB6B-F5A41FF4AB4F}"/>
          </ac:spMkLst>
        </pc:spChg>
        <pc:spChg chg="mod">
          <ac:chgData name="pantelis balaouras" userId="25e8755020fc1734" providerId="LiveId" clId="{31118102-DE2D-4DEC-A1E7-0B35600D646B}" dt="2024-05-01T15:50:11.104" v="262" actId="120"/>
          <ac:spMkLst>
            <pc:docMk/>
            <pc:sldMk cId="268782402" sldId="605"/>
            <ac:spMk id="6" creationId="{5BB836A1-F441-1E35-0C11-C4B431B1FA0D}"/>
          </ac:spMkLst>
        </pc:spChg>
        <pc:spChg chg="add mod">
          <ac:chgData name="pantelis balaouras" userId="25e8755020fc1734" providerId="LiveId" clId="{31118102-DE2D-4DEC-A1E7-0B35600D646B}" dt="2024-05-01T15:50:22.131" v="266" actId="1076"/>
          <ac:spMkLst>
            <pc:docMk/>
            <pc:sldMk cId="268782402" sldId="605"/>
            <ac:spMk id="7" creationId="{50CF2E2E-2B1C-1016-C728-246CAD949BBD}"/>
          </ac:spMkLst>
        </pc:spChg>
        <pc:picChg chg="del">
          <ac:chgData name="pantelis balaouras" userId="25e8755020fc1734" providerId="LiveId" clId="{31118102-DE2D-4DEC-A1E7-0B35600D646B}" dt="2024-05-01T15:49:56.581" v="258" actId="478"/>
          <ac:picMkLst>
            <pc:docMk/>
            <pc:sldMk cId="268782402" sldId="605"/>
            <ac:picMk id="2" creationId="{53FD29E2-D4DF-97EA-E67A-3F74C0638A02}"/>
          </ac:picMkLst>
        </pc:picChg>
        <pc:picChg chg="add mod">
          <ac:chgData name="pantelis balaouras" userId="25e8755020fc1734" providerId="LiveId" clId="{31118102-DE2D-4DEC-A1E7-0B35600D646B}" dt="2024-05-01T15:50:17.106" v="264" actId="14100"/>
          <ac:picMkLst>
            <pc:docMk/>
            <pc:sldMk cId="268782402" sldId="605"/>
            <ac:picMk id="4" creationId="{4A1661F5-5475-24E0-9622-7240BACC9795}"/>
          </ac:picMkLst>
        </pc:picChg>
      </pc:sldChg>
      <pc:sldChg chg="modSp add mod">
        <pc:chgData name="pantelis balaouras" userId="25e8755020fc1734" providerId="LiveId" clId="{31118102-DE2D-4DEC-A1E7-0B35600D646B}" dt="2024-05-01T16:02:36.547" v="304"/>
        <pc:sldMkLst>
          <pc:docMk/>
          <pc:sldMk cId="3362432939" sldId="606"/>
        </pc:sldMkLst>
        <pc:spChg chg="mod">
          <ac:chgData name="pantelis balaouras" userId="25e8755020fc1734" providerId="LiveId" clId="{31118102-DE2D-4DEC-A1E7-0B35600D646B}" dt="2024-05-01T16:02:22.683" v="303"/>
          <ac:spMkLst>
            <pc:docMk/>
            <pc:sldMk cId="3362432939" sldId="606"/>
            <ac:spMk id="4" creationId="{E47D0821-8573-4002-9B33-F43C68A1D403}"/>
          </ac:spMkLst>
        </pc:spChg>
        <pc:spChg chg="mod">
          <ac:chgData name="pantelis balaouras" userId="25e8755020fc1734" providerId="LiveId" clId="{31118102-DE2D-4DEC-A1E7-0B35600D646B}" dt="2024-05-01T16:02:36.547" v="304"/>
          <ac:spMkLst>
            <pc:docMk/>
            <pc:sldMk cId="3362432939" sldId="606"/>
            <ac:spMk id="6" creationId="{AA5AE911-E515-48E3-AB8B-121C68B77A58}"/>
          </ac:spMkLst>
        </pc:spChg>
      </pc:sldChg>
      <pc:sldMasterChg chg="modSldLayout">
        <pc:chgData name="pantelis balaouras" userId="25e8755020fc1734" providerId="LiveId" clId="{31118102-DE2D-4DEC-A1E7-0B35600D646B}" dt="2024-05-01T15:53:16.815" v="290"/>
        <pc:sldMasterMkLst>
          <pc:docMk/>
          <pc:sldMasterMk cId="0" sldId="2147483648"/>
        </pc:sldMasterMkLst>
        <pc:sldLayoutChg chg="modSp mod">
          <pc:chgData name="pantelis balaouras" userId="25e8755020fc1734" providerId="LiveId" clId="{31118102-DE2D-4DEC-A1E7-0B35600D646B}" dt="2024-05-01T15:53:02.496" v="286" actId="20577"/>
          <pc:sldLayoutMkLst>
            <pc:docMk/>
            <pc:sldMasterMk cId="0" sldId="2147483648"/>
            <pc:sldLayoutMk cId="0" sldId="2147483653"/>
          </pc:sldLayoutMkLst>
          <pc:spChg chg="mod">
            <ac:chgData name="pantelis balaouras" userId="25e8755020fc1734" providerId="LiveId" clId="{31118102-DE2D-4DEC-A1E7-0B35600D646B}" dt="2024-05-01T15:53:02.496" v="286" actId="20577"/>
            <ac:spMkLst>
              <pc:docMk/>
              <pc:sldMasterMk cId="0" sldId="2147483648"/>
              <pc:sldLayoutMk cId="0" sldId="2147483653"/>
              <ac:spMk id="43" creationId="{00000000-0000-0000-0000-000000000000}"/>
            </ac:spMkLst>
          </pc:spChg>
        </pc:sldLayoutChg>
        <pc:sldLayoutChg chg="addSp delSp modSp mod">
          <pc:chgData name="pantelis balaouras" userId="25e8755020fc1734" providerId="LiveId" clId="{31118102-DE2D-4DEC-A1E7-0B35600D646B}" dt="2024-05-01T15:53:11.109" v="288"/>
          <pc:sldLayoutMkLst>
            <pc:docMk/>
            <pc:sldMasterMk cId="0" sldId="2147483648"/>
            <pc:sldLayoutMk cId="0" sldId="2147483654"/>
          </pc:sldLayoutMkLst>
          <pc:spChg chg="add mod">
            <ac:chgData name="pantelis balaouras" userId="25e8755020fc1734" providerId="LiveId" clId="{31118102-DE2D-4DEC-A1E7-0B35600D646B}" dt="2024-05-01T15:53:11.109" v="288"/>
            <ac:spMkLst>
              <pc:docMk/>
              <pc:sldMasterMk cId="0" sldId="2147483648"/>
              <pc:sldLayoutMk cId="0" sldId="2147483654"/>
              <ac:spMk id="2" creationId="{9075C955-26F8-D656-2C6C-942F5A25D095}"/>
            </ac:spMkLst>
          </pc:spChg>
          <pc:spChg chg="del">
            <ac:chgData name="pantelis balaouras" userId="25e8755020fc1734" providerId="LiveId" clId="{31118102-DE2D-4DEC-A1E7-0B35600D646B}" dt="2024-05-01T15:53:10.427" v="287" actId="478"/>
            <ac:spMkLst>
              <pc:docMk/>
              <pc:sldMasterMk cId="0" sldId="2147483648"/>
              <pc:sldLayoutMk cId="0" sldId="2147483654"/>
              <ac:spMk id="50" creationId="{00000000-0000-0000-0000-000000000000}"/>
            </ac:spMkLst>
          </pc:spChg>
        </pc:sldLayoutChg>
        <pc:sldLayoutChg chg="addSp delSp modSp mod">
          <pc:chgData name="pantelis balaouras" userId="25e8755020fc1734" providerId="LiveId" clId="{31118102-DE2D-4DEC-A1E7-0B35600D646B}" dt="2024-05-01T15:53:16.815" v="290"/>
          <pc:sldLayoutMkLst>
            <pc:docMk/>
            <pc:sldMasterMk cId="0" sldId="2147483648"/>
            <pc:sldLayoutMk cId="0" sldId="2147483655"/>
          </pc:sldLayoutMkLst>
          <pc:spChg chg="add mod">
            <ac:chgData name="pantelis balaouras" userId="25e8755020fc1734" providerId="LiveId" clId="{31118102-DE2D-4DEC-A1E7-0B35600D646B}" dt="2024-05-01T15:53:16.815" v="290"/>
            <ac:spMkLst>
              <pc:docMk/>
              <pc:sldMasterMk cId="0" sldId="2147483648"/>
              <pc:sldLayoutMk cId="0" sldId="2147483655"/>
              <ac:spMk id="2" creationId="{9781EFB7-3423-FB97-4D47-AB8E51463746}"/>
            </ac:spMkLst>
          </pc:spChg>
          <pc:spChg chg="del">
            <ac:chgData name="pantelis balaouras" userId="25e8755020fc1734" providerId="LiveId" clId="{31118102-DE2D-4DEC-A1E7-0B35600D646B}" dt="2024-05-01T15:53:16.182" v="289" actId="478"/>
            <ac:spMkLst>
              <pc:docMk/>
              <pc:sldMasterMk cId="0" sldId="2147483648"/>
              <pc:sldLayoutMk cId="0" sldId="2147483655"/>
              <ac:spMk id="54" creationId="{00000000-0000-0000-0000-000000000000}"/>
            </ac:spMkLst>
          </pc:spChg>
        </pc:sldLayoutChg>
      </pc:sldMasterChg>
      <pc:sldMasterChg chg="delSldLayout">
        <pc:chgData name="pantelis balaouras" userId="25e8755020fc1734" providerId="LiveId" clId="{31118102-DE2D-4DEC-A1E7-0B35600D646B}" dt="2024-05-01T15:50:25.636" v="267" actId="47"/>
        <pc:sldMasterMkLst>
          <pc:docMk/>
          <pc:sldMasterMk cId="0" sldId="2147483659"/>
        </pc:sldMasterMkLst>
        <pc:sldLayoutChg chg="del">
          <pc:chgData name="pantelis balaouras" userId="25e8755020fc1734" providerId="LiveId" clId="{31118102-DE2D-4DEC-A1E7-0B35600D646B}" dt="2024-05-01T15:50:25.636" v="267" actId="47"/>
          <pc:sldLayoutMkLst>
            <pc:docMk/>
            <pc:sldMasterMk cId="0" sldId="2147483659"/>
            <pc:sldLayoutMk cId="0" sldId="2147483663"/>
          </pc:sldLayoutMkLst>
        </pc:sldLayoutChg>
      </pc:sldMasterChg>
    </pc:docChg>
  </pc:docChgLst>
  <pc:docChgLst>
    <pc:chgData name="Guillem Part López" userId="39f5615f-54c3-4dde-9b55-95608137fd0d" providerId="ADAL" clId="{F6365253-8009-46AE-BAB7-DBE3BE6D3002}"/>
    <pc:docChg chg="undo custSel modSld">
      <pc:chgData name="Guillem Part López" userId="39f5615f-54c3-4dde-9b55-95608137fd0d" providerId="ADAL" clId="{F6365253-8009-46AE-BAB7-DBE3BE6D3002}" dt="2024-03-26T08:40:55.645" v="84" actId="20577"/>
      <pc:docMkLst>
        <pc:docMk/>
      </pc:docMkLst>
      <pc:sldChg chg="modSp mod">
        <pc:chgData name="Guillem Part López" userId="39f5615f-54c3-4dde-9b55-95608137fd0d" providerId="ADAL" clId="{F6365253-8009-46AE-BAB7-DBE3BE6D3002}" dt="2024-03-26T08:32:14.985" v="17" actId="20577"/>
        <pc:sldMkLst>
          <pc:docMk/>
          <pc:sldMk cId="0" sldId="259"/>
        </pc:sldMkLst>
        <pc:spChg chg="mod">
          <ac:chgData name="Guillem Part López" userId="39f5615f-54c3-4dde-9b55-95608137fd0d" providerId="ADAL" clId="{F6365253-8009-46AE-BAB7-DBE3BE6D3002}" dt="2024-03-26T08:32:14.985" v="17" actId="20577"/>
          <ac:spMkLst>
            <pc:docMk/>
            <pc:sldMk cId="0" sldId="259"/>
            <ac:spMk id="237" creationId="{00000000-0000-0000-0000-000000000000}"/>
          </ac:spMkLst>
        </pc:spChg>
      </pc:sldChg>
      <pc:sldChg chg="delSp modSp mod">
        <pc:chgData name="Guillem Part López" userId="39f5615f-54c3-4dde-9b55-95608137fd0d" providerId="ADAL" clId="{F6365253-8009-46AE-BAB7-DBE3BE6D3002}" dt="2024-03-26T08:32:58.582" v="20" actId="478"/>
        <pc:sldMkLst>
          <pc:docMk/>
          <pc:sldMk cId="0" sldId="260"/>
        </pc:sldMkLst>
        <pc:spChg chg="del mod">
          <ac:chgData name="Guillem Part López" userId="39f5615f-54c3-4dde-9b55-95608137fd0d" providerId="ADAL" clId="{F6365253-8009-46AE-BAB7-DBE3BE6D3002}" dt="2024-03-26T08:32:58.582" v="20" actId="478"/>
          <ac:spMkLst>
            <pc:docMk/>
            <pc:sldMk cId="0" sldId="260"/>
            <ac:spMk id="244" creationId="{00000000-0000-0000-0000-000000000000}"/>
          </ac:spMkLst>
        </pc:spChg>
      </pc:sldChg>
      <pc:sldChg chg="delSp mod">
        <pc:chgData name="Guillem Part López" userId="39f5615f-54c3-4dde-9b55-95608137fd0d" providerId="ADAL" clId="{F6365253-8009-46AE-BAB7-DBE3BE6D3002}" dt="2024-03-26T08:32:51.145" v="18" actId="478"/>
        <pc:sldMkLst>
          <pc:docMk/>
          <pc:sldMk cId="0" sldId="261"/>
        </pc:sldMkLst>
        <pc:spChg chg="del">
          <ac:chgData name="Guillem Part López" userId="39f5615f-54c3-4dde-9b55-95608137fd0d" providerId="ADAL" clId="{F6365253-8009-46AE-BAB7-DBE3BE6D3002}" dt="2024-03-26T08:32:51.145" v="18" actId="478"/>
          <ac:spMkLst>
            <pc:docMk/>
            <pc:sldMk cId="0" sldId="261"/>
            <ac:spMk id="251" creationId="{00000000-0000-0000-0000-000000000000}"/>
          </ac:spMkLst>
        </pc:spChg>
      </pc:sldChg>
      <pc:sldChg chg="delSp mod">
        <pc:chgData name="Guillem Part López" userId="39f5615f-54c3-4dde-9b55-95608137fd0d" providerId="ADAL" clId="{F6365253-8009-46AE-BAB7-DBE3BE6D3002}" dt="2024-03-26T08:34:54.478" v="21" actId="478"/>
        <pc:sldMkLst>
          <pc:docMk/>
          <pc:sldMk cId="0" sldId="263"/>
        </pc:sldMkLst>
        <pc:spChg chg="del">
          <ac:chgData name="Guillem Part López" userId="39f5615f-54c3-4dde-9b55-95608137fd0d" providerId="ADAL" clId="{F6365253-8009-46AE-BAB7-DBE3BE6D3002}" dt="2024-03-26T08:34:54.478" v="21" actId="478"/>
          <ac:spMkLst>
            <pc:docMk/>
            <pc:sldMk cId="0" sldId="263"/>
            <ac:spMk id="276" creationId="{00000000-0000-0000-0000-000000000000}"/>
          </ac:spMkLst>
        </pc:spChg>
      </pc:sldChg>
      <pc:sldChg chg="delSp modSp mod">
        <pc:chgData name="Guillem Part López" userId="39f5615f-54c3-4dde-9b55-95608137fd0d" providerId="ADAL" clId="{F6365253-8009-46AE-BAB7-DBE3BE6D3002}" dt="2024-03-26T08:36:11.606" v="45" actId="20577"/>
        <pc:sldMkLst>
          <pc:docMk/>
          <pc:sldMk cId="0" sldId="264"/>
        </pc:sldMkLst>
        <pc:spChg chg="del">
          <ac:chgData name="Guillem Part López" userId="39f5615f-54c3-4dde-9b55-95608137fd0d" providerId="ADAL" clId="{F6365253-8009-46AE-BAB7-DBE3BE6D3002}" dt="2024-03-26T08:35:30.058" v="22" actId="478"/>
          <ac:spMkLst>
            <pc:docMk/>
            <pc:sldMk cId="0" sldId="264"/>
            <ac:spMk id="288" creationId="{00000000-0000-0000-0000-000000000000}"/>
          </ac:spMkLst>
        </pc:spChg>
        <pc:spChg chg="mod">
          <ac:chgData name="Guillem Part López" userId="39f5615f-54c3-4dde-9b55-95608137fd0d" providerId="ADAL" clId="{F6365253-8009-46AE-BAB7-DBE3BE6D3002}" dt="2024-03-26T08:36:11.606" v="45" actId="20577"/>
          <ac:spMkLst>
            <pc:docMk/>
            <pc:sldMk cId="0" sldId="264"/>
            <ac:spMk id="292" creationId="{00000000-0000-0000-0000-000000000000}"/>
          </ac:spMkLst>
        </pc:spChg>
      </pc:sldChg>
      <pc:sldChg chg="delSp modSp mod">
        <pc:chgData name="Guillem Part López" userId="39f5615f-54c3-4dde-9b55-95608137fd0d" providerId="ADAL" clId="{F6365253-8009-46AE-BAB7-DBE3BE6D3002}" dt="2024-03-26T08:36:52.043" v="48"/>
        <pc:sldMkLst>
          <pc:docMk/>
          <pc:sldMk cId="0" sldId="265"/>
        </pc:sldMkLst>
        <pc:spChg chg="del mod">
          <ac:chgData name="Guillem Part López" userId="39f5615f-54c3-4dde-9b55-95608137fd0d" providerId="ADAL" clId="{F6365253-8009-46AE-BAB7-DBE3BE6D3002}" dt="2024-03-26T08:36:40.010" v="47" actId="478"/>
          <ac:spMkLst>
            <pc:docMk/>
            <pc:sldMk cId="0" sldId="265"/>
            <ac:spMk id="305" creationId="{00000000-0000-0000-0000-000000000000}"/>
          </ac:spMkLst>
        </pc:spChg>
        <pc:spChg chg="mod">
          <ac:chgData name="Guillem Part López" userId="39f5615f-54c3-4dde-9b55-95608137fd0d" providerId="ADAL" clId="{F6365253-8009-46AE-BAB7-DBE3BE6D3002}" dt="2024-03-26T08:36:52.043" v="48"/>
          <ac:spMkLst>
            <pc:docMk/>
            <pc:sldMk cId="0" sldId="265"/>
            <ac:spMk id="306" creationId="{00000000-0000-0000-0000-000000000000}"/>
          </ac:spMkLst>
        </pc:spChg>
      </pc:sldChg>
      <pc:sldChg chg="delSp modSp mod">
        <pc:chgData name="Guillem Part López" userId="39f5615f-54c3-4dde-9b55-95608137fd0d" providerId="ADAL" clId="{F6365253-8009-46AE-BAB7-DBE3BE6D3002}" dt="2024-03-26T08:37:07.761" v="51" actId="20577"/>
        <pc:sldMkLst>
          <pc:docMk/>
          <pc:sldMk cId="0" sldId="266"/>
        </pc:sldMkLst>
        <pc:spChg chg="mod">
          <ac:chgData name="Guillem Part López" userId="39f5615f-54c3-4dde-9b55-95608137fd0d" providerId="ADAL" clId="{F6365253-8009-46AE-BAB7-DBE3BE6D3002}" dt="2024-03-26T08:37:07.761" v="51" actId="20577"/>
          <ac:spMkLst>
            <pc:docMk/>
            <pc:sldMk cId="0" sldId="266"/>
            <ac:spMk id="313" creationId="{00000000-0000-0000-0000-000000000000}"/>
          </ac:spMkLst>
        </pc:spChg>
        <pc:spChg chg="del">
          <ac:chgData name="Guillem Part López" userId="39f5615f-54c3-4dde-9b55-95608137fd0d" providerId="ADAL" clId="{F6365253-8009-46AE-BAB7-DBE3BE6D3002}" dt="2024-03-26T08:37:00.496" v="49" actId="478"/>
          <ac:spMkLst>
            <pc:docMk/>
            <pc:sldMk cId="0" sldId="266"/>
            <ac:spMk id="314" creationId="{00000000-0000-0000-0000-000000000000}"/>
          </ac:spMkLst>
        </pc:spChg>
      </pc:sldChg>
      <pc:sldChg chg="delSp modSp mod">
        <pc:chgData name="Guillem Part López" userId="39f5615f-54c3-4dde-9b55-95608137fd0d" providerId="ADAL" clId="{F6365253-8009-46AE-BAB7-DBE3BE6D3002}" dt="2024-03-26T08:37:32.148" v="57" actId="478"/>
        <pc:sldMkLst>
          <pc:docMk/>
          <pc:sldMk cId="0" sldId="267"/>
        </pc:sldMkLst>
        <pc:spChg chg="mod">
          <ac:chgData name="Guillem Part López" userId="39f5615f-54c3-4dde-9b55-95608137fd0d" providerId="ADAL" clId="{F6365253-8009-46AE-BAB7-DBE3BE6D3002}" dt="2024-03-26T08:37:30.250" v="56" actId="20577"/>
          <ac:spMkLst>
            <pc:docMk/>
            <pc:sldMk cId="0" sldId="267"/>
            <ac:spMk id="324" creationId="{00000000-0000-0000-0000-000000000000}"/>
          </ac:spMkLst>
        </pc:spChg>
        <pc:spChg chg="del">
          <ac:chgData name="Guillem Part López" userId="39f5615f-54c3-4dde-9b55-95608137fd0d" providerId="ADAL" clId="{F6365253-8009-46AE-BAB7-DBE3BE6D3002}" dt="2024-03-26T08:37:32.148" v="57" actId="478"/>
          <ac:spMkLst>
            <pc:docMk/>
            <pc:sldMk cId="0" sldId="267"/>
            <ac:spMk id="325" creationId="{00000000-0000-0000-0000-000000000000}"/>
          </ac:spMkLst>
        </pc:spChg>
      </pc:sldChg>
      <pc:sldChg chg="delSp modSp mod">
        <pc:chgData name="Guillem Part López" userId="39f5615f-54c3-4dde-9b55-95608137fd0d" providerId="ADAL" clId="{F6365253-8009-46AE-BAB7-DBE3BE6D3002}" dt="2024-03-26T08:38:06.589" v="59" actId="478"/>
        <pc:sldMkLst>
          <pc:docMk/>
          <pc:sldMk cId="0" sldId="268"/>
        </pc:sldMkLst>
        <pc:spChg chg="del mod">
          <ac:chgData name="Guillem Part López" userId="39f5615f-54c3-4dde-9b55-95608137fd0d" providerId="ADAL" clId="{F6365253-8009-46AE-BAB7-DBE3BE6D3002}" dt="2024-03-26T08:38:06.589" v="59" actId="478"/>
          <ac:spMkLst>
            <pc:docMk/>
            <pc:sldMk cId="0" sldId="268"/>
            <ac:spMk id="335" creationId="{00000000-0000-0000-0000-000000000000}"/>
          </ac:spMkLst>
        </pc:spChg>
      </pc:sldChg>
      <pc:sldChg chg="delSp modSp mod">
        <pc:chgData name="Guillem Part López" userId="39f5615f-54c3-4dde-9b55-95608137fd0d" providerId="ADAL" clId="{F6365253-8009-46AE-BAB7-DBE3BE6D3002}" dt="2024-03-26T08:39:04.802" v="62" actId="478"/>
        <pc:sldMkLst>
          <pc:docMk/>
          <pc:sldMk cId="0" sldId="269"/>
        </pc:sldMkLst>
        <pc:spChg chg="del">
          <ac:chgData name="Guillem Part López" userId="39f5615f-54c3-4dde-9b55-95608137fd0d" providerId="ADAL" clId="{F6365253-8009-46AE-BAB7-DBE3BE6D3002}" dt="2024-03-26T08:39:04.802" v="62" actId="478"/>
          <ac:spMkLst>
            <pc:docMk/>
            <pc:sldMk cId="0" sldId="269"/>
            <ac:spMk id="349" creationId="{00000000-0000-0000-0000-000000000000}"/>
          </ac:spMkLst>
        </pc:spChg>
        <pc:spChg chg="mod">
          <ac:chgData name="Guillem Part López" userId="39f5615f-54c3-4dde-9b55-95608137fd0d" providerId="ADAL" clId="{F6365253-8009-46AE-BAB7-DBE3BE6D3002}" dt="2024-03-26T08:38:54.920" v="61" actId="20577"/>
          <ac:spMkLst>
            <pc:docMk/>
            <pc:sldMk cId="0" sldId="269"/>
            <ac:spMk id="354" creationId="{00000000-0000-0000-0000-000000000000}"/>
          </ac:spMkLst>
        </pc:spChg>
      </pc:sldChg>
      <pc:sldChg chg="addSp delSp modSp mod">
        <pc:chgData name="Guillem Part López" userId="39f5615f-54c3-4dde-9b55-95608137fd0d" providerId="ADAL" clId="{F6365253-8009-46AE-BAB7-DBE3BE6D3002}" dt="2024-03-26T08:40:22.023" v="69" actId="1076"/>
        <pc:sldMkLst>
          <pc:docMk/>
          <pc:sldMk cId="0" sldId="270"/>
        </pc:sldMkLst>
        <pc:spChg chg="mod">
          <ac:chgData name="Guillem Part López" userId="39f5615f-54c3-4dde-9b55-95608137fd0d" providerId="ADAL" clId="{F6365253-8009-46AE-BAB7-DBE3BE6D3002}" dt="2024-03-26T08:39:20.054" v="65" actId="20577"/>
          <ac:spMkLst>
            <pc:docMk/>
            <pc:sldMk cId="0" sldId="270"/>
            <ac:spMk id="367" creationId="{00000000-0000-0000-0000-000000000000}"/>
          </ac:spMkLst>
        </pc:spChg>
        <pc:picChg chg="del">
          <ac:chgData name="Guillem Part López" userId="39f5615f-54c3-4dde-9b55-95608137fd0d" providerId="ADAL" clId="{F6365253-8009-46AE-BAB7-DBE3BE6D3002}" dt="2024-03-26T08:40:16.468" v="66" actId="478"/>
          <ac:picMkLst>
            <pc:docMk/>
            <pc:sldMk cId="0" sldId="270"/>
            <ac:picMk id="366" creationId="{00000000-0000-0000-0000-000000000000}"/>
          </ac:picMkLst>
        </pc:picChg>
        <pc:picChg chg="add mod">
          <ac:chgData name="Guillem Part López" userId="39f5615f-54c3-4dde-9b55-95608137fd0d" providerId="ADAL" clId="{F6365253-8009-46AE-BAB7-DBE3BE6D3002}" dt="2024-03-26T08:40:22.023" v="69" actId="1076"/>
          <ac:picMkLst>
            <pc:docMk/>
            <pc:sldMk cId="0" sldId="270"/>
            <ac:picMk id="1026" creationId="{DF00CD07-3B42-55C7-B8FF-D29EA00CEE3F}"/>
          </ac:picMkLst>
        </pc:picChg>
      </pc:sldChg>
      <pc:sldChg chg="modSp mod">
        <pc:chgData name="Guillem Part López" userId="39f5615f-54c3-4dde-9b55-95608137fd0d" providerId="ADAL" clId="{F6365253-8009-46AE-BAB7-DBE3BE6D3002}" dt="2024-03-26T08:40:55.645" v="84" actId="20577"/>
        <pc:sldMkLst>
          <pc:docMk/>
          <pc:sldMk cId="0" sldId="271"/>
        </pc:sldMkLst>
        <pc:spChg chg="mod">
          <ac:chgData name="Guillem Part López" userId="39f5615f-54c3-4dde-9b55-95608137fd0d" providerId="ADAL" clId="{F6365253-8009-46AE-BAB7-DBE3BE6D3002}" dt="2024-03-26T08:40:55.645" v="84" actId="20577"/>
          <ac:spMkLst>
            <pc:docMk/>
            <pc:sldMk cId="0" sldId="271"/>
            <ac:spMk id="37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3084403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5281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0263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6197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3522171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3518558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658559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809135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bac31ee941_0_2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2bac31ee941_0_2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g2bac31ee941_0_2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071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4208317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533969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4092129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088643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4497667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34"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7" name="Picture 6" descr="Blue text on a black background&#10;&#10;Description automatically generated">
            <a:extLst>
              <a:ext uri="{FF2B5EF4-FFF2-40B4-BE49-F238E27FC236}">
                <a16:creationId xmlns:a16="http://schemas.microsoft.com/office/drawing/2014/main" id="{328EC574-7B65-74FE-14B6-23F7F494451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1895480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5"/>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Arial"/>
              <a:ea typeface="Arial"/>
              <a:cs typeface="Arial"/>
              <a:sym typeface="Arial"/>
            </a:endParaRPr>
          </a:p>
        </p:txBody>
      </p:sp>
      <p:sp>
        <p:nvSpPr>
          <p:cNvPr id="20" name="Google Shape;20;p35"/>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21" name="Google Shape;21;p35"/>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22" name="Google Shape;22;p35"/>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3" name="Google Shape;23;p35" descr="C:\Users\Georgia-Work\AppData\Roaming\Skype\georgia.aristidou\media_messaging\media_cache\^DD49E969C8C275A0BF0095F3F01442BBA23C6B6D6D2A977CE4^pimgpsh_fullsize_distr.jpg"/>
          <p:cNvPicPr preferRelativeResize="0"/>
          <p:nvPr/>
        </p:nvPicPr>
        <p:blipFill rotWithShape="1">
          <a:blip r:embed="rId3">
            <a:alphaModFix/>
          </a:blip>
          <a:srcRect/>
          <a:stretch/>
        </p:blipFill>
        <p:spPr>
          <a:xfrm>
            <a:off x="10507980" y="6374858"/>
            <a:ext cx="1684020" cy="495300"/>
          </a:xfrm>
          <a:prstGeom prst="rect">
            <a:avLst/>
          </a:prstGeom>
          <a:noFill/>
          <a:ln>
            <a:noFill/>
          </a:ln>
        </p:spPr>
      </p:pic>
      <p:pic>
        <p:nvPicPr>
          <p:cNvPr id="24" name="Google Shape;24;p35"/>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5" name="Google Shape;25;p35" descr="Εικόνα που περιέχει clipart, σύμβολο, καρτούν, λογότυπο&#10;&#10;Περιγραφή που δημιουργήθηκε αυτόματα"/>
          <p:cNvPicPr preferRelativeResize="0"/>
          <p:nvPr/>
        </p:nvPicPr>
        <p:blipFill rotWithShape="1">
          <a:blip r:embed="rId4">
            <a:alphaModFix/>
          </a:blip>
          <a:srcRect/>
          <a:stretch/>
        </p:blipFill>
        <p:spPr>
          <a:xfrm flipH="1">
            <a:off x="131635" y="365125"/>
            <a:ext cx="591924" cy="1059378"/>
          </a:xfrm>
          <a:prstGeom prst="rect">
            <a:avLst/>
          </a:prstGeom>
          <a:noFill/>
          <a:ln>
            <a:noFill/>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3"/>
        <p:cNvGrpSpPr/>
        <p:nvPr/>
      </p:nvGrpSpPr>
      <p:grpSpPr>
        <a:xfrm>
          <a:off x="0" y="0"/>
          <a:ext cx="0" cy="0"/>
          <a:chOff x="0" y="0"/>
          <a:chExt cx="0" cy="0"/>
        </a:xfrm>
      </p:grpSpPr>
      <p:sp>
        <p:nvSpPr>
          <p:cNvPr id="34" name="Google Shape;34;p38"/>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8"/>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38"/>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p38"/>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8" name="Google Shape;38;p38"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39" name="Google Shape;39;p38"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10507980" y="6374858"/>
            <a:ext cx="1684020" cy="4953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40"/>
        <p:cNvGrpSpPr/>
        <p:nvPr/>
      </p:nvGrpSpPr>
      <p:grpSpPr>
        <a:xfrm>
          <a:off x="0" y="0"/>
          <a:ext cx="0" cy="0"/>
          <a:chOff x="0" y="0"/>
          <a:chExt cx="0" cy="0"/>
        </a:xfrm>
      </p:grpSpPr>
      <p:sp>
        <p:nvSpPr>
          <p:cNvPr id="41" name="Google Shape;41;p3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6"/>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6"/>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1.2</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a:solidFill>
                  <a:srgbClr val="7F7F7F"/>
                </a:solidFill>
                <a:latin typeface="Calibri Light" panose="020F0302020204030204" pitchFamily="34" charset="0"/>
                <a:ea typeface="Calibri"/>
                <a:cs typeface="Calibri Light" panose="020F0302020204030204" pitchFamily="34" charset="0"/>
                <a:sym typeface="Calibri"/>
              </a:rPr>
              <a:t>General awareness on the relevance of self-management and Health apps </a:t>
            </a:r>
            <a:endParaRPr sz="1400" b="0" i="0" u="none" strike="noStrike" cap="none" dirty="0">
              <a:solidFill>
                <a:srgbClr val="000000"/>
              </a:solidFill>
              <a:latin typeface="Calibri Light" panose="020F0302020204030204" pitchFamily="34" charset="0"/>
              <a:ea typeface="Arial"/>
              <a:cs typeface="Calibri Light" panose="020F0302020204030204" pitchFamily="34" charset="0"/>
              <a:sym typeface="Arial"/>
            </a:endParaRPr>
          </a:p>
        </p:txBody>
      </p:sp>
      <p:pic>
        <p:nvPicPr>
          <p:cNvPr id="44" name="Google Shape;44;p36"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5"/>
        <p:cNvGrpSpPr/>
        <p:nvPr/>
      </p:nvGrpSpPr>
      <p:grpSpPr>
        <a:xfrm>
          <a:off x="0" y="0"/>
          <a:ext cx="0" cy="0"/>
          <a:chOff x="0" y="0"/>
          <a:chExt cx="0" cy="0"/>
        </a:xfrm>
      </p:grpSpPr>
      <p:sp>
        <p:nvSpPr>
          <p:cNvPr id="46" name="Google Shape;46;p39"/>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9"/>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9"/>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 name="Google Shape;49;p39"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43;p36">
            <a:extLst>
              <a:ext uri="{FF2B5EF4-FFF2-40B4-BE49-F238E27FC236}">
                <a16:creationId xmlns:a16="http://schemas.microsoft.com/office/drawing/2014/main" id="{9075C955-26F8-D656-2C6C-942F5A25D095}"/>
              </a:ext>
            </a:extLst>
          </p:cNvPr>
          <p:cNvSpPr txBox="1"/>
          <p:nvPr userDrawn="1"/>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1.2</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a:solidFill>
                  <a:srgbClr val="7F7F7F"/>
                </a:solidFill>
                <a:latin typeface="Calibri Light" panose="020F0302020204030204" pitchFamily="34" charset="0"/>
                <a:ea typeface="Calibri"/>
                <a:cs typeface="Calibri Light" panose="020F0302020204030204" pitchFamily="34" charset="0"/>
                <a:sym typeface="Calibri"/>
              </a:rPr>
              <a:t>General awareness on the relevance of self-management and Health apps </a:t>
            </a:r>
            <a:endParaRPr sz="1400" b="0" i="0" u="none" strike="noStrike" cap="none" dirty="0">
              <a:solidFill>
                <a:srgbClr val="000000"/>
              </a:solidFill>
              <a:latin typeface="Calibri Light" panose="020F0302020204030204" pitchFamily="34" charset="0"/>
              <a:ea typeface="Arial"/>
              <a:cs typeface="Calibri Light" panose="020F0302020204030204" pitchFamily="34" charset="0"/>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51"/>
        <p:cNvGrpSpPr/>
        <p:nvPr/>
      </p:nvGrpSpPr>
      <p:grpSpPr>
        <a:xfrm>
          <a:off x="0" y="0"/>
          <a:ext cx="0" cy="0"/>
          <a:chOff x="0" y="0"/>
          <a:chExt cx="0" cy="0"/>
        </a:xfrm>
      </p:grpSpPr>
      <p:sp>
        <p:nvSpPr>
          <p:cNvPr id="52" name="Google Shape;52;p40"/>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0"/>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43;p36">
            <a:extLst>
              <a:ext uri="{FF2B5EF4-FFF2-40B4-BE49-F238E27FC236}">
                <a16:creationId xmlns:a16="http://schemas.microsoft.com/office/drawing/2014/main" id="{9781EFB7-3423-FB97-4D47-AB8E51463746}"/>
              </a:ext>
            </a:extLst>
          </p:cNvPr>
          <p:cNvSpPr txBox="1"/>
          <p:nvPr userDrawn="1"/>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1.2</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a:solidFill>
                  <a:srgbClr val="7F7F7F"/>
                </a:solidFill>
                <a:latin typeface="Calibri Light" panose="020F0302020204030204" pitchFamily="34" charset="0"/>
                <a:ea typeface="Calibri"/>
                <a:cs typeface="Calibri Light" panose="020F0302020204030204" pitchFamily="34" charset="0"/>
                <a:sym typeface="Calibri"/>
              </a:rPr>
              <a:t>General awareness on the relevance of self-management and Health apps </a:t>
            </a:r>
            <a:endParaRPr sz="1400" b="0" i="0" u="none" strike="noStrike" cap="none" dirty="0">
              <a:solidFill>
                <a:srgbClr val="000000"/>
              </a:solidFill>
              <a:latin typeface="Calibri Light" panose="020F0302020204030204" pitchFamily="34" charset="0"/>
              <a:ea typeface="Arial"/>
              <a:cs typeface="Calibri Light" panose="020F0302020204030204" pitchFamily="34" charset="0"/>
              <a:sym typeface="Aria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7" name="Picture 6" descr="Blue text on a black background&#10;&#10;Description automatically generated">
            <a:extLst>
              <a:ext uri="{FF2B5EF4-FFF2-40B4-BE49-F238E27FC236}">
                <a16:creationId xmlns:a16="http://schemas.microsoft.com/office/drawing/2014/main" id="{328EC574-7B65-74FE-14B6-23F7F494451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35361989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tarting slide">
    <p:spTree>
      <p:nvGrpSpPr>
        <p:cNvPr id="1" name=""/>
        <p:cNvGrpSpPr/>
        <p:nvPr/>
      </p:nvGrpSpPr>
      <p:grpSpPr>
        <a:xfrm>
          <a:off x="0" y="0"/>
          <a:ext cx="0" cy="0"/>
          <a:chOff x="0" y="0"/>
          <a:chExt cx="0" cy="0"/>
        </a:xfrm>
      </p:grpSpPr>
      <p:pic>
        <p:nvPicPr>
          <p:cNvPr id="35"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4B636493-E712-4242-8B67-E8BA2B31C8A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spTree>
    <p:extLst>
      <p:ext uri="{BB962C8B-B14F-4D97-AF65-F5344CB8AC3E}">
        <p14:creationId xmlns:p14="http://schemas.microsoft.com/office/powerpoint/2010/main" val="62923975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4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mn-cs"/>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4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mn-cs"/>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8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mn-cs"/>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E08DB289-6CD6-7869-A89F-50293E43889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2061537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3"/>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84" r:id="rId7"/>
    <p:sldLayoutId id="2147483676" r:id="rId8"/>
    <p:sldLayoutId id="2147483678" r:id="rId9"/>
    <p:sldLayoutId id="2147483679" r:id="rId10"/>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www.freepik.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hyperlink" Target="https://pixabay.com/de/service/license-summary/" TargetMode="External"/><Relationship Id="rId4" Type="http://schemas.openxmlformats.org/officeDocument/2006/relationships/hyperlink" Target="https://pixabay.com/de/vectors/medizinisch-krankenschwester-arzt-545966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pixabay.com/service/license/" TargetMode="External"/><Relationship Id="rId4" Type="http://schemas.openxmlformats.org/officeDocument/2006/relationships/hyperlink" Target="https://pixabay.com/illustrations/bed-sleep-night-sleeping-418371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https://pixabay.com/service/license/" TargetMode="External"/><Relationship Id="rId4" Type="http://schemas.openxmlformats.org/officeDocument/2006/relationships/hyperlink" Target="https://pixabay.com/vectors/breastfeeding-mother-and-child-baby-2730855/"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www.freepik.co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illustrations/target-dart-aim-success-goal-1414775/"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5.jpg"/><Relationship Id="rId18" Type="http://schemas.openxmlformats.org/officeDocument/2006/relationships/hyperlink" Target="http://www.amsed.fr/" TargetMode="External"/><Relationship Id="rId3" Type="http://schemas.openxmlformats.org/officeDocument/2006/relationships/image" Target="../media/image10.jpg"/><Relationship Id="rId21" Type="http://schemas.openxmlformats.org/officeDocument/2006/relationships/image" Target="../media/image19.jpg"/><Relationship Id="rId7" Type="http://schemas.openxmlformats.org/officeDocument/2006/relationships/image" Target="../media/image12.jpg"/><Relationship Id="rId12" Type="http://schemas.openxmlformats.org/officeDocument/2006/relationships/hyperlink" Target="https://www.media-k.eu/" TargetMode="External"/><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4.jpg"/><Relationship Id="rId5" Type="http://schemas.openxmlformats.org/officeDocument/2006/relationships/image" Target="../media/image11.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3.jpg"/><Relationship Id="rId14" Type="http://schemas.openxmlformats.org/officeDocument/2006/relationships/hyperlink" Target="https://www.oxfamitali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0.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www.freepik.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
          <p:cNvSpPr txBox="1"/>
          <p:nvPr/>
        </p:nvSpPr>
        <p:spPr>
          <a:xfrm>
            <a:off x="3645160" y="3211606"/>
            <a:ext cx="8479084" cy="201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3400"/>
              <a:buFont typeface="Calibri"/>
              <a:buNone/>
            </a:pPr>
            <a:r>
              <a:rPr lang="en-US" sz="3400" b="1" dirty="0">
                <a:solidFill>
                  <a:srgbClr val="C00000"/>
                </a:solidFill>
                <a:latin typeface="Calibri Light" panose="020F0302020204030204" pitchFamily="34" charset="0"/>
                <a:ea typeface="Calibri"/>
                <a:cs typeface="Calibri Light" panose="020F0302020204030204" pitchFamily="34" charset="0"/>
                <a:sym typeface="Calibri"/>
              </a:rPr>
              <a:t>Module 1  - Experiential Training session </a:t>
            </a:r>
            <a:r>
              <a:rPr lang="en-US" sz="2400" b="1" dirty="0">
                <a:solidFill>
                  <a:srgbClr val="C00000"/>
                </a:solidFill>
                <a:latin typeface="Calibri Light" panose="020F0302020204030204" pitchFamily="34" charset="0"/>
                <a:ea typeface="Calibri"/>
                <a:cs typeface="Calibri Light" panose="020F0302020204030204" pitchFamily="34" charset="0"/>
                <a:sym typeface="Calibri"/>
              </a:rPr>
              <a:t>(1.2)</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en-US" sz="4000" b="1" dirty="0">
                <a:solidFill>
                  <a:schemeClr val="dk1"/>
                </a:solidFill>
                <a:latin typeface="Calibri Light" panose="020F0302020204030204" pitchFamily="34" charset="0"/>
                <a:ea typeface="Calibri"/>
                <a:cs typeface="Calibri Light" panose="020F0302020204030204" pitchFamily="34" charset="0"/>
                <a:sym typeface="Calibri"/>
              </a:rPr>
              <a:t>General awareness on the relevance of self-management and Health apps </a:t>
            </a:r>
            <a:endParaRPr sz="3400" b="1" dirty="0">
              <a:solidFill>
                <a:schemeClr val="dk1"/>
              </a:solidFill>
              <a:latin typeface="Calibri Light" panose="020F0302020204030204" pitchFamily="34" charset="0"/>
              <a:ea typeface="Calibri"/>
              <a:cs typeface="Calibri Light" panose="020F0302020204030204" pitchFamily="34" charset="0"/>
              <a:sym typeface="Calibri"/>
            </a:endParaRPr>
          </a:p>
          <a:p>
            <a:pPr marL="0" marR="0" lvl="0" indent="0" algn="l" rtl="0">
              <a:lnSpc>
                <a:spcPct val="90000"/>
              </a:lnSpc>
              <a:spcBef>
                <a:spcPts val="0"/>
              </a:spcBef>
              <a:spcAft>
                <a:spcPts val="0"/>
              </a:spcAft>
              <a:buClr>
                <a:srgbClr val="000000"/>
              </a:buClr>
              <a:buSzPts val="1400"/>
              <a:buFont typeface="Arial"/>
              <a:buNone/>
            </a:pPr>
            <a:endParaRPr sz="1400" i="0" u="none" strike="noStrike" cap="none" dirty="0">
              <a:solidFill>
                <a:srgbClr val="000000"/>
              </a:solidFill>
              <a:latin typeface="Calibri Light" panose="020F0302020204030204" pitchFamily="34" charset="0"/>
              <a:cs typeface="Calibri Light" panose="020F0302020204030204" pitchFamily="34" charset="0"/>
              <a:sym typeface="Arial"/>
            </a:endParaRPr>
          </a:p>
        </p:txBody>
      </p:sp>
      <p:sp>
        <p:nvSpPr>
          <p:cNvPr id="121" name="Google Shape;121;p1"/>
          <p:cNvSpPr/>
          <p:nvPr/>
        </p:nvSpPr>
        <p:spPr>
          <a:xfrm>
            <a:off x="-2" y="443330"/>
            <a:ext cx="722400" cy="8682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1</a:t>
            </a:r>
            <a:endParaRPr sz="2400" b="1" i="0" u="none" strike="noStrike" cap="none">
              <a:solidFill>
                <a:schemeClr val="lt1"/>
              </a:solidFill>
              <a:latin typeface="Calibri"/>
              <a:ea typeface="Calibri"/>
              <a:cs typeface="Calibri"/>
              <a:sym typeface="Calibri"/>
            </a:endParaRPr>
          </a:p>
        </p:txBody>
      </p:sp>
      <p:sp>
        <p:nvSpPr>
          <p:cNvPr id="122" name="Google Shape;122;p1"/>
          <p:cNvSpPr/>
          <p:nvPr/>
        </p:nvSpPr>
        <p:spPr>
          <a:xfrm>
            <a:off x="2609" y="1279151"/>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123" name="Google Shape;123;p1"/>
          <p:cNvSpPr/>
          <p:nvPr/>
        </p:nvSpPr>
        <p:spPr>
          <a:xfrm>
            <a:off x="-56" y="2073918"/>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124" name="Google Shape;124;p1"/>
          <p:cNvSpPr/>
          <p:nvPr/>
        </p:nvSpPr>
        <p:spPr>
          <a:xfrm>
            <a:off x="-2" y="2942374"/>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125" name="Google Shape;125;p1"/>
          <p:cNvSpPr/>
          <p:nvPr/>
        </p:nvSpPr>
        <p:spPr>
          <a:xfrm>
            <a:off x="1655" y="3808337"/>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126" name="Google Shape;126;p1"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7"/>
          <a:stretch/>
        </p:blipFill>
        <p:spPr>
          <a:xfrm>
            <a:off x="3740499" y="1090274"/>
            <a:ext cx="6563498" cy="2084244"/>
          </a:xfrm>
          <a:prstGeom prst="rect">
            <a:avLst/>
          </a:prstGeom>
          <a:noFill/>
          <a:ln>
            <a:noFill/>
          </a:ln>
        </p:spPr>
      </p:pic>
      <p:sp>
        <p:nvSpPr>
          <p:cNvPr id="127" name="Google Shape;127;p1"/>
          <p:cNvSpPr txBox="1"/>
          <p:nvPr/>
        </p:nvSpPr>
        <p:spPr>
          <a:xfrm>
            <a:off x="4209093" y="2763744"/>
            <a:ext cx="60948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ABC7F1"/>
                </a:solidFill>
                <a:latin typeface="Calibri"/>
                <a:ea typeface="Calibri"/>
                <a:cs typeface="Calibri"/>
                <a:sym typeface="Calibri"/>
              </a:rPr>
              <a:t>https://apps4health.eu/</a:t>
            </a:r>
            <a:endParaRPr sz="1400" b="0" i="0" u="none" strike="noStrike" cap="none">
              <a:solidFill>
                <a:srgbClr val="000000"/>
              </a:solidFill>
              <a:latin typeface="Arial"/>
              <a:ea typeface="Arial"/>
              <a:cs typeface="Arial"/>
              <a:sym typeface="Arial"/>
            </a:endParaRPr>
          </a:p>
        </p:txBody>
      </p:sp>
      <p:pic>
        <p:nvPicPr>
          <p:cNvPr id="128" name="Google Shape;128;p1"/>
          <p:cNvPicPr preferRelativeResize="0"/>
          <p:nvPr/>
        </p:nvPicPr>
        <p:blipFill rotWithShape="1">
          <a:blip r:embed="rId4">
            <a:alphaModFix/>
          </a:blip>
          <a:srcRect/>
          <a:stretch/>
        </p:blipFill>
        <p:spPr>
          <a:xfrm>
            <a:off x="-8250" y="6031151"/>
            <a:ext cx="12191695" cy="869554"/>
          </a:xfrm>
          <a:prstGeom prst="rect">
            <a:avLst/>
          </a:prstGeom>
          <a:noFill/>
          <a:ln>
            <a:noFill/>
          </a:ln>
        </p:spPr>
      </p:pic>
      <p:pic>
        <p:nvPicPr>
          <p:cNvPr id="129" name="Google Shape;129;p1"/>
          <p:cNvPicPr preferRelativeResize="0"/>
          <p:nvPr/>
        </p:nvPicPr>
        <p:blipFill rotWithShape="1">
          <a:blip r:embed="rId5">
            <a:alphaModFix/>
          </a:blip>
          <a:srcRect/>
          <a:stretch/>
        </p:blipFill>
        <p:spPr>
          <a:xfrm>
            <a:off x="10718231" y="6316337"/>
            <a:ext cx="1406013" cy="492105"/>
          </a:xfrm>
          <a:prstGeom prst="rect">
            <a:avLst/>
          </a:prstGeom>
          <a:noFill/>
          <a:ln>
            <a:noFill/>
          </a:ln>
        </p:spPr>
      </p:pic>
      <p:pic>
        <p:nvPicPr>
          <p:cNvPr id="131" name="Google Shape;131;p1"/>
          <p:cNvPicPr preferRelativeResize="0"/>
          <p:nvPr/>
        </p:nvPicPr>
        <p:blipFill rotWithShape="1">
          <a:blip r:embed="rId4">
            <a:alphaModFix/>
          </a:blip>
          <a:srcRect b="59835"/>
          <a:stretch/>
        </p:blipFill>
        <p:spPr>
          <a:xfrm rot="10800000">
            <a:off x="-8250" y="-4107"/>
            <a:ext cx="12191695" cy="349261"/>
          </a:xfrm>
          <a:prstGeom prst="rect">
            <a:avLst/>
          </a:prstGeom>
          <a:noFill/>
          <a:ln>
            <a:noFill/>
          </a:ln>
        </p:spPr>
      </p:pic>
      <p:pic>
        <p:nvPicPr>
          <p:cNvPr id="132" name="Google Shape;132;p1"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888851" y="1620324"/>
            <a:ext cx="1612800" cy="2886434"/>
          </a:xfrm>
          <a:prstGeom prst="rect">
            <a:avLst/>
          </a:prstGeom>
          <a:noFill/>
          <a:ln>
            <a:noFill/>
          </a:ln>
        </p:spPr>
      </p:pic>
      <p:sp>
        <p:nvSpPr>
          <p:cNvPr id="133" name="Google Shape;133;p1"/>
          <p:cNvSpPr/>
          <p:nvPr/>
        </p:nvSpPr>
        <p:spPr>
          <a:xfrm>
            <a:off x="728788" y="94360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134" name="Google Shape;134;p1"/>
          <p:cNvSpPr/>
          <p:nvPr/>
        </p:nvSpPr>
        <p:spPr>
          <a:xfrm>
            <a:off x="721550" y="178595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135" name="Google Shape;135;p1"/>
          <p:cNvSpPr/>
          <p:nvPr/>
        </p:nvSpPr>
        <p:spPr>
          <a:xfrm>
            <a:off x="728735" y="258692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136" name="Google Shape;136;p1"/>
          <p:cNvSpPr/>
          <p:nvPr/>
        </p:nvSpPr>
        <p:spPr>
          <a:xfrm>
            <a:off x="728788" y="346216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2F2F2"/>
                </a:solidFill>
                <a:latin typeface="Calibri"/>
                <a:ea typeface="Calibri"/>
                <a:cs typeface="Calibri"/>
                <a:sym typeface="Calibri"/>
              </a:rPr>
              <a:t>10</a:t>
            </a:r>
            <a:endParaRPr sz="2400" b="0" i="0" u="none" strike="noStrike" cap="none" dirty="0">
              <a:solidFill>
                <a:srgbClr val="F2F2F2"/>
              </a:solidFill>
              <a:latin typeface="Calibri"/>
              <a:ea typeface="Calibri"/>
              <a:cs typeface="Calibri"/>
              <a:sym typeface="Calibri"/>
            </a:endParaRPr>
          </a:p>
        </p:txBody>
      </p:sp>
      <p:sp>
        <p:nvSpPr>
          <p:cNvPr id="137" name="Google Shape;137;p1"/>
          <p:cNvSpPr/>
          <p:nvPr/>
        </p:nvSpPr>
        <p:spPr>
          <a:xfrm>
            <a:off x="730425" y="4334893"/>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2F2F2"/>
                </a:solidFill>
                <a:latin typeface="Calibri"/>
                <a:ea typeface="Calibri"/>
                <a:cs typeface="Calibri"/>
                <a:sym typeface="Calibri"/>
              </a:rPr>
              <a:t>11</a:t>
            </a:r>
            <a:endParaRPr sz="2400" b="0" i="0" u="none" strike="noStrike" cap="none" dirty="0">
              <a:solidFill>
                <a:srgbClr val="F2F2F2"/>
              </a:solidFill>
              <a:latin typeface="Calibri"/>
              <a:ea typeface="Calibri"/>
              <a:cs typeface="Calibri"/>
              <a:sym typeface="Calibri"/>
            </a:endParaRPr>
          </a:p>
        </p:txBody>
      </p:sp>
      <p:sp>
        <p:nvSpPr>
          <p:cNvPr id="138" name="Google Shape;138;p1"/>
          <p:cNvSpPr/>
          <p:nvPr/>
        </p:nvSpPr>
        <p:spPr>
          <a:xfrm>
            <a:off x="510" y="4675144"/>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dirty="0">
                <a:solidFill>
                  <a:srgbClr val="F2F2F2"/>
                </a:solidFill>
                <a:latin typeface="Calibri"/>
                <a:cs typeface="Calibri"/>
                <a:sym typeface="Calibri"/>
              </a:rPr>
              <a:t>6</a:t>
            </a:r>
            <a:endParaRPr sz="2400" dirty="0">
              <a:solidFill>
                <a:srgbClr val="F2F2F2"/>
              </a:solidFill>
              <a:latin typeface="Calibri"/>
              <a:cs typeface="Calibri"/>
              <a:sym typeface="Calibri"/>
            </a:endParaRPr>
          </a:p>
        </p:txBody>
      </p:sp>
      <p:pic>
        <p:nvPicPr>
          <p:cNvPr id="21" name="Picture 27" descr="A black background with white text&#10;&#10;Description automatically generated">
            <a:extLst>
              <a:ext uri="{FF2B5EF4-FFF2-40B4-BE49-F238E27FC236}">
                <a16:creationId xmlns:a16="http://schemas.microsoft.com/office/drawing/2014/main" id="{354D6E5B-786C-C59B-40E3-002BDA2B9A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28" y="6414599"/>
            <a:ext cx="1954612" cy="436098"/>
          </a:xfrm>
          <a:prstGeom prst="rect">
            <a:avLst/>
          </a:prstGeom>
        </p:spPr>
      </p:pic>
      <p:sp>
        <p:nvSpPr>
          <p:cNvPr id="22" name="Ορθογώνιο 10">
            <a:extLst>
              <a:ext uri="{FF2B5EF4-FFF2-40B4-BE49-F238E27FC236}">
                <a16:creationId xmlns:a16="http://schemas.microsoft.com/office/drawing/2014/main" id="{E6A6A2C1-905C-CF21-28C1-3A5CBA4B3EAA}"/>
              </a:ext>
            </a:extLst>
          </p:cNvPr>
          <p:cNvSpPr/>
          <p:nvPr/>
        </p:nvSpPr>
        <p:spPr>
          <a:xfrm>
            <a:off x="2020928" y="6414599"/>
            <a:ext cx="8490857" cy="446357"/>
          </a:xfrm>
          <a:prstGeom prst="rect">
            <a:avLst/>
          </a:prstGeom>
        </p:spPr>
        <p:txBody>
          <a:bodyPr vert="horz" lIns="91440" tIns="45720" rIns="91440" bIns="45720" rtlCol="0" anchor="ctr">
            <a:normAutofit fontScale="92500"/>
          </a:bodyPr>
          <a:lstStyle/>
          <a:p>
            <a:pPr>
              <a:lnSpc>
                <a:spcPct val="90000"/>
              </a:lnSpc>
              <a:spcAft>
                <a:spcPts val="600"/>
              </a:spcAft>
            </a:pPr>
            <a:r>
              <a:rPr lang="en-US" sz="1000" b="0" i="0" dirty="0">
                <a:solidFill>
                  <a:schemeClr val="accent5">
                    <a:lumMod val="20000"/>
                    <a:lumOff val="80000"/>
                  </a:schemeClr>
                </a:solidFill>
                <a:effectLst/>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000" dirty="0">
              <a:solidFill>
                <a:schemeClr val="accent5">
                  <a:lumMod val="20000"/>
                  <a:lumOff val="80000"/>
                </a:schemeClr>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mbition abstract concept">
            <a:extLst>
              <a:ext uri="{FF2B5EF4-FFF2-40B4-BE49-F238E27FC236}">
                <a16:creationId xmlns:a16="http://schemas.microsoft.com/office/drawing/2014/main" id="{6A8B8681-EEFD-39A7-7953-B61CD9ADB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079999"/>
            <a:ext cx="5517062" cy="5517062"/>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r>
              <a:rPr lang="en-US" altLang="el-GR" sz="2000" dirty="0">
                <a:solidFill>
                  <a:srgbClr val="C01E24"/>
                </a:solidFill>
              </a:rPr>
              <a:t>1.2.2</a:t>
            </a:r>
            <a:r>
              <a:rPr lang="en-US" altLang="el-GR" dirty="0"/>
              <a:t/>
            </a:r>
            <a:br>
              <a:rPr lang="en-US" altLang="el-GR" dirty="0"/>
            </a:br>
            <a:r>
              <a:rPr lang="en-US" altLang="el-GR" dirty="0">
                <a:solidFill>
                  <a:srgbClr val="C01E24"/>
                </a:solidFill>
              </a:rPr>
              <a:t>Real life integrations – Implementation of SMART goals</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5866709" cy="3470112"/>
          </a:xfrm>
        </p:spPr>
        <p:txBody>
          <a:bodyPr>
            <a:normAutofit/>
          </a:bodyPr>
          <a:lstStyle/>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The trainer will provide to learners’ several real-life scenarios and situations of how health apps have help individuals’ health in general. </a:t>
            </a:r>
            <a:endParaRPr lang="el-GR" sz="20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D82B5C7-E9AD-18B3-C069-8F0A31CE6051}"/>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4059777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0659C51E-0085-EA84-AB6B-F5A41FF4AB4F}"/>
              </a:ext>
            </a:extLst>
          </p:cNvPr>
          <p:cNvSpPr>
            <a:spLocks noGrp="1"/>
          </p:cNvSpPr>
          <p:nvPr>
            <p:ph type="title"/>
          </p:nvPr>
        </p:nvSpPr>
        <p:spPr/>
        <p:txBody>
          <a:bodyPr>
            <a:normAutofit/>
          </a:bodyPr>
          <a:lstStyle/>
          <a:p>
            <a:r>
              <a:rPr lang="en-US" dirty="0"/>
              <a:t>Scenario 1 </a:t>
            </a:r>
            <a:endParaRPr lang="el-GR" dirty="0"/>
          </a:p>
        </p:txBody>
      </p:sp>
      <p:sp>
        <p:nvSpPr>
          <p:cNvPr id="6" name="Θέση κειμένου 5">
            <a:extLst>
              <a:ext uri="{FF2B5EF4-FFF2-40B4-BE49-F238E27FC236}">
                <a16:creationId xmlns:a16="http://schemas.microsoft.com/office/drawing/2014/main" id="{5BB836A1-F441-1E35-0C11-C4B431B1FA0D}"/>
              </a:ext>
            </a:extLst>
          </p:cNvPr>
          <p:cNvSpPr>
            <a:spLocks noGrp="1"/>
          </p:cNvSpPr>
          <p:nvPr>
            <p:ph type="body" idx="1"/>
          </p:nvPr>
        </p:nvSpPr>
        <p:spPr>
          <a:xfrm>
            <a:off x="557999" y="1799999"/>
            <a:ext cx="7682234" cy="4866000"/>
          </a:xfrm>
        </p:spPr>
        <p:txBody>
          <a:bodyPr/>
          <a:lstStyle/>
          <a:p>
            <a:pPr>
              <a:spcAft>
                <a:spcPts val="600"/>
              </a:spcAft>
            </a:pPr>
            <a:r>
              <a:rPr lang="en-US" dirty="0"/>
              <a:t>Maria has just arrived in Spain, where she is going to live from now on, and she needs to make a doctor's appointment, but she doesn't know very well how the health system works in this country.</a:t>
            </a:r>
          </a:p>
          <a:p>
            <a:pPr>
              <a:spcAft>
                <a:spcPts val="600"/>
              </a:spcAft>
            </a:pPr>
            <a:r>
              <a:rPr lang="en-US" dirty="0"/>
              <a:t>Maria can access the Mig-health apps </a:t>
            </a:r>
            <a:r>
              <a:rPr lang="en-US" dirty="0" err="1"/>
              <a:t>programme</a:t>
            </a:r>
            <a:r>
              <a:rPr lang="en-US" dirty="0"/>
              <a:t>, ETA 11 Health Apps for Healthcare Services, and open the content, where she will find information about the health system and links to make an appointment.</a:t>
            </a:r>
          </a:p>
          <a:p>
            <a:pPr>
              <a:spcAft>
                <a:spcPts val="600"/>
              </a:spcAft>
            </a:pPr>
            <a:endParaRPr lang="el-GR" dirty="0"/>
          </a:p>
        </p:txBody>
      </p:sp>
      <p:pic>
        <p:nvPicPr>
          <p:cNvPr id="7" name="Picture 2" descr="Medizinisch, Krankenschwester, Arzt">
            <a:extLst>
              <a:ext uri="{FF2B5EF4-FFF2-40B4-BE49-F238E27FC236}">
                <a16:creationId xmlns:a16="http://schemas.microsoft.com/office/drawing/2014/main" id="{399788C3-5734-B429-5FE4-9573B91A7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308" y="2033867"/>
            <a:ext cx="2913734" cy="2904322"/>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60;p5">
            <a:extLst>
              <a:ext uri="{FF2B5EF4-FFF2-40B4-BE49-F238E27FC236}">
                <a16:creationId xmlns:a16="http://schemas.microsoft.com/office/drawing/2014/main" id="{F2AA1F36-FA5E-CE19-FE60-378294891A25}"/>
              </a:ext>
            </a:extLst>
          </p:cNvPr>
          <p:cNvSpPr/>
          <p:nvPr/>
        </p:nvSpPr>
        <p:spPr>
          <a:xfrm>
            <a:off x="3299265" y="6503899"/>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 license</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8131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0659C51E-0085-EA84-AB6B-F5A41FF4AB4F}"/>
              </a:ext>
            </a:extLst>
          </p:cNvPr>
          <p:cNvSpPr>
            <a:spLocks noGrp="1"/>
          </p:cNvSpPr>
          <p:nvPr>
            <p:ph type="title"/>
          </p:nvPr>
        </p:nvSpPr>
        <p:spPr/>
        <p:txBody>
          <a:bodyPr>
            <a:normAutofit/>
          </a:bodyPr>
          <a:lstStyle/>
          <a:p>
            <a:r>
              <a:rPr lang="en-US" dirty="0"/>
              <a:t>Scenario 2 </a:t>
            </a:r>
            <a:endParaRPr lang="el-GR" dirty="0"/>
          </a:p>
        </p:txBody>
      </p:sp>
      <p:sp>
        <p:nvSpPr>
          <p:cNvPr id="6" name="Θέση κειμένου 5">
            <a:extLst>
              <a:ext uri="{FF2B5EF4-FFF2-40B4-BE49-F238E27FC236}">
                <a16:creationId xmlns:a16="http://schemas.microsoft.com/office/drawing/2014/main" id="{5BB836A1-F441-1E35-0C11-C4B431B1FA0D}"/>
              </a:ext>
            </a:extLst>
          </p:cNvPr>
          <p:cNvSpPr>
            <a:spLocks noGrp="1"/>
          </p:cNvSpPr>
          <p:nvPr>
            <p:ph type="body" idx="1"/>
          </p:nvPr>
        </p:nvSpPr>
        <p:spPr>
          <a:xfrm>
            <a:off x="557999" y="1799999"/>
            <a:ext cx="7682234" cy="4866000"/>
          </a:xfrm>
        </p:spPr>
        <p:txBody>
          <a:bodyPr/>
          <a:lstStyle/>
          <a:p>
            <a:pPr>
              <a:spcAft>
                <a:spcPts val="600"/>
              </a:spcAft>
            </a:pPr>
            <a:r>
              <a:rPr lang="en-US" dirty="0"/>
              <a:t>Hakim has been having trouble sleeping for a few days now, he has made an appointment with his doctor but it is not for another 10 days. </a:t>
            </a:r>
          </a:p>
          <a:p>
            <a:pPr>
              <a:spcAft>
                <a:spcPts val="600"/>
              </a:spcAft>
            </a:pPr>
            <a:r>
              <a:rPr lang="en-US" dirty="0"/>
              <a:t>In the meantime, he can access the Mig-health Apps </a:t>
            </a:r>
            <a:r>
              <a:rPr lang="en-US" dirty="0" err="1"/>
              <a:t>programme</a:t>
            </a:r>
            <a:r>
              <a:rPr lang="en-US" dirty="0"/>
              <a:t>, ETA4 Health Apps for Rest Routines and look for one of the apps offered to monitor his sleep routine. </a:t>
            </a:r>
          </a:p>
          <a:p>
            <a:pPr>
              <a:spcAft>
                <a:spcPts val="600"/>
              </a:spcAft>
            </a:pPr>
            <a:r>
              <a:rPr lang="en-US" dirty="0"/>
              <a:t>This way, he can give more detailed information to his doctor.</a:t>
            </a:r>
          </a:p>
          <a:p>
            <a:pPr>
              <a:spcAft>
                <a:spcPts val="600"/>
              </a:spcAft>
            </a:pPr>
            <a:endParaRPr lang="el-GR" dirty="0"/>
          </a:p>
        </p:txBody>
      </p:sp>
      <p:pic>
        <p:nvPicPr>
          <p:cNvPr id="2" name="Picture 1">
            <a:extLst>
              <a:ext uri="{FF2B5EF4-FFF2-40B4-BE49-F238E27FC236}">
                <a16:creationId xmlns:a16="http://schemas.microsoft.com/office/drawing/2014/main" id="{53FD29E2-D4DF-97EA-E67A-3F74C0638A02}"/>
              </a:ext>
            </a:extLst>
          </p:cNvPr>
          <p:cNvPicPr>
            <a:picLocks noChangeAspect="1"/>
          </p:cNvPicPr>
          <p:nvPr/>
        </p:nvPicPr>
        <p:blipFill rotWithShape="1">
          <a:blip r:embed="rId3"/>
          <a:srcRect l="10057" t="17568" r="16525" b="2448"/>
          <a:stretch/>
        </p:blipFill>
        <p:spPr>
          <a:xfrm>
            <a:off x="8275175" y="1795230"/>
            <a:ext cx="3800354" cy="4140308"/>
          </a:xfrm>
          <a:prstGeom prst="rect">
            <a:avLst/>
          </a:prstGeom>
        </p:spPr>
      </p:pic>
      <p:sp>
        <p:nvSpPr>
          <p:cNvPr id="3" name="Ορθογώνιο 1">
            <a:extLst>
              <a:ext uri="{FF2B5EF4-FFF2-40B4-BE49-F238E27FC236}">
                <a16:creationId xmlns:a16="http://schemas.microsoft.com/office/drawing/2014/main" id="{F6DBF69C-B0E2-85B0-B4AB-A4D7F63650C4}"/>
              </a:ext>
            </a:extLst>
          </p:cNvPr>
          <p:cNvSpPr/>
          <p:nvPr/>
        </p:nvSpPr>
        <p:spPr>
          <a:xfrm>
            <a:off x="9663811" y="6527499"/>
            <a:ext cx="2411718" cy="276999"/>
          </a:xfrm>
          <a:prstGeom prst="rect">
            <a:avLst/>
          </a:prstGeom>
        </p:spPr>
        <p:txBody>
          <a:bodyPr wrap="square">
            <a:spAutoFit/>
          </a:bodyPr>
          <a:lstStyle/>
          <a:p>
            <a:pPr algn="r"/>
            <a:r>
              <a:rPr lang="en-US" sz="1200" dirty="0">
                <a:hlinkClick r:id="rId4"/>
              </a:rPr>
              <a:t>Source</a:t>
            </a:r>
            <a:r>
              <a:rPr lang="en-US" sz="1200" dirty="0"/>
              <a:t> | </a:t>
            </a:r>
            <a:r>
              <a:rPr lang="en-US" sz="1200" dirty="0">
                <a:hlinkClick r:id="rId5"/>
              </a:rPr>
              <a:t>Pixabay license</a:t>
            </a:r>
            <a:endParaRPr lang="en-US" sz="1200" dirty="0"/>
          </a:p>
        </p:txBody>
      </p:sp>
    </p:spTree>
    <p:extLst>
      <p:ext uri="{BB962C8B-B14F-4D97-AF65-F5344CB8AC3E}">
        <p14:creationId xmlns:p14="http://schemas.microsoft.com/office/powerpoint/2010/main" val="855218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0659C51E-0085-EA84-AB6B-F5A41FF4AB4F}"/>
              </a:ext>
            </a:extLst>
          </p:cNvPr>
          <p:cNvSpPr>
            <a:spLocks noGrp="1"/>
          </p:cNvSpPr>
          <p:nvPr>
            <p:ph type="title"/>
          </p:nvPr>
        </p:nvSpPr>
        <p:spPr/>
        <p:txBody>
          <a:bodyPr>
            <a:normAutofit/>
          </a:bodyPr>
          <a:lstStyle/>
          <a:p>
            <a:r>
              <a:rPr lang="en-US" dirty="0"/>
              <a:t>Scenario 3 </a:t>
            </a:r>
            <a:endParaRPr lang="el-GR" dirty="0"/>
          </a:p>
        </p:txBody>
      </p:sp>
      <p:sp>
        <p:nvSpPr>
          <p:cNvPr id="6" name="Θέση κειμένου 5">
            <a:extLst>
              <a:ext uri="{FF2B5EF4-FFF2-40B4-BE49-F238E27FC236}">
                <a16:creationId xmlns:a16="http://schemas.microsoft.com/office/drawing/2014/main" id="{5BB836A1-F441-1E35-0C11-C4B431B1FA0D}"/>
              </a:ext>
            </a:extLst>
          </p:cNvPr>
          <p:cNvSpPr>
            <a:spLocks noGrp="1"/>
          </p:cNvSpPr>
          <p:nvPr>
            <p:ph type="body" idx="1"/>
          </p:nvPr>
        </p:nvSpPr>
        <p:spPr>
          <a:xfrm>
            <a:off x="557999" y="1799999"/>
            <a:ext cx="7682234" cy="4866000"/>
          </a:xfrm>
        </p:spPr>
        <p:txBody>
          <a:bodyPr/>
          <a:lstStyle/>
          <a:p>
            <a:pPr marL="0" lvl="0" indent="0" rtl="0">
              <a:spcBef>
                <a:spcPts val="0"/>
              </a:spcBef>
              <a:spcAft>
                <a:spcPts val="0"/>
              </a:spcAft>
              <a:buNone/>
            </a:pPr>
            <a:r>
              <a:rPr lang="en-US" sz="2400" b="0" dirty="0">
                <a:solidFill>
                  <a:schemeClr val="dk1"/>
                </a:solidFill>
                <a:latin typeface="Calibri"/>
                <a:ea typeface="Calibri"/>
                <a:cs typeface="Calibri"/>
              </a:rPr>
              <a:t>Delia and </a:t>
            </a:r>
            <a:r>
              <a:rPr lang="en-US" sz="2400" b="0" dirty="0" err="1">
                <a:solidFill>
                  <a:schemeClr val="dk1"/>
                </a:solidFill>
                <a:latin typeface="Calibri"/>
                <a:ea typeface="Calibri"/>
                <a:cs typeface="Calibri"/>
              </a:rPr>
              <a:t>Mahir</a:t>
            </a:r>
            <a:r>
              <a:rPr lang="en-US" sz="2400" b="0" dirty="0">
                <a:solidFill>
                  <a:schemeClr val="dk1"/>
                </a:solidFill>
                <a:latin typeface="Calibri"/>
                <a:ea typeface="Calibri"/>
                <a:cs typeface="Calibri"/>
              </a:rPr>
              <a:t> are new parents and would like to learn more about caring for newborns. Through the Mig-Health Apps </a:t>
            </a:r>
            <a:r>
              <a:rPr lang="en-US" sz="2400" b="0" dirty="0" err="1">
                <a:solidFill>
                  <a:schemeClr val="dk1"/>
                </a:solidFill>
                <a:latin typeface="Calibri"/>
                <a:ea typeface="Calibri"/>
                <a:cs typeface="Calibri"/>
              </a:rPr>
              <a:t>programme</a:t>
            </a:r>
            <a:r>
              <a:rPr lang="en-US" sz="2400" b="0" dirty="0">
                <a:solidFill>
                  <a:schemeClr val="dk1"/>
                </a:solidFill>
                <a:latin typeface="Calibri"/>
                <a:ea typeface="Calibri"/>
                <a:cs typeface="Calibri"/>
              </a:rPr>
              <a:t>, they have downloaded an app that allows them to monitor their baby's sleep, so that when they go to the pediatrician they can tell him exactly what their baby's sleeping habits are like.</a:t>
            </a:r>
          </a:p>
          <a:p>
            <a:pPr>
              <a:spcAft>
                <a:spcPts val="600"/>
              </a:spcAft>
            </a:pPr>
            <a:endParaRPr lang="el-GR" dirty="0"/>
          </a:p>
        </p:txBody>
      </p:sp>
      <p:pic>
        <p:nvPicPr>
          <p:cNvPr id="4" name="Picture 2" descr="Free breastfeeding mother and child baby vector">
            <a:extLst>
              <a:ext uri="{FF2B5EF4-FFF2-40B4-BE49-F238E27FC236}">
                <a16:creationId xmlns:a16="http://schemas.microsoft.com/office/drawing/2014/main" id="{4A1661F5-5475-24E0-9622-7240BACC97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4892" y="1974677"/>
            <a:ext cx="2702908" cy="3449503"/>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321;g2bb2862943f_0_770">
            <a:extLst>
              <a:ext uri="{FF2B5EF4-FFF2-40B4-BE49-F238E27FC236}">
                <a16:creationId xmlns:a16="http://schemas.microsoft.com/office/drawing/2014/main" id="{50CF2E2E-2B1C-1016-C728-246CAD949BBD}"/>
              </a:ext>
            </a:extLst>
          </p:cNvPr>
          <p:cNvSpPr/>
          <p:nvPr/>
        </p:nvSpPr>
        <p:spPr>
          <a:xfrm>
            <a:off x="9593019" y="6527549"/>
            <a:ext cx="24117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Source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Pixabay</a:t>
            </a:r>
            <a:r>
              <a:rPr lang="en-US" sz="12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 license</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782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mbition abstract concept">
            <a:extLst>
              <a:ext uri="{FF2B5EF4-FFF2-40B4-BE49-F238E27FC236}">
                <a16:creationId xmlns:a16="http://schemas.microsoft.com/office/drawing/2014/main" id="{6A8B8681-EEFD-39A7-7953-B61CD9ADB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079999"/>
            <a:ext cx="5517062" cy="5517062"/>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r>
              <a:rPr lang="en-US" altLang="el-GR" sz="2000" dirty="0">
                <a:solidFill>
                  <a:srgbClr val="C01E24"/>
                </a:solidFill>
              </a:rPr>
              <a:t>1.2.3</a:t>
            </a:r>
            <a:r>
              <a:rPr lang="en-US" altLang="el-GR" dirty="0"/>
              <a:t/>
            </a:r>
            <a:br>
              <a:rPr lang="en-US" altLang="el-GR" dirty="0"/>
            </a:br>
            <a:r>
              <a:rPr lang="en-US" altLang="el-GR" dirty="0">
                <a:solidFill>
                  <a:srgbClr val="C01E24"/>
                </a:solidFill>
              </a:rPr>
              <a:t>Action Planning and goal setting for your Health</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5866709" cy="3470112"/>
          </a:xfrm>
        </p:spPr>
        <p:txBody>
          <a:bodyPr>
            <a:normAutofit/>
          </a:bodyPr>
          <a:lstStyle/>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The trainer in this session will highlight the importance of action planning and goal setting in using apps for maintaining or improving migrant’s health.</a:t>
            </a:r>
            <a:endParaRPr lang="el-GR" sz="20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D82B5C7-E9AD-18B3-C069-8F0A31CE6051}"/>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3362432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5" name="Google Shape;334;g2bac31ee941_0_94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dirty="0">
                <a:latin typeface="Arial"/>
                <a:ea typeface="Arial"/>
                <a:cs typeface="Arial"/>
                <a:sym typeface="Arial"/>
              </a:rPr>
              <a:t>Action planning and goal setting </a:t>
            </a:r>
            <a:endParaRPr sz="2200" dirty="0">
              <a:latin typeface="Arial"/>
              <a:ea typeface="Arial"/>
              <a:cs typeface="Arial"/>
              <a:sym typeface="Arial"/>
            </a:endParaRPr>
          </a:p>
        </p:txBody>
      </p:sp>
      <p:sp>
        <p:nvSpPr>
          <p:cNvPr id="8" name="Google Shape;339;g2bac31ee941_0_945"/>
          <p:cNvSpPr/>
          <p:nvPr/>
        </p:nvSpPr>
        <p:spPr>
          <a:xfrm>
            <a:off x="479742" y="1808162"/>
            <a:ext cx="11441700" cy="156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In the previous activity the participants in the session have chosen from the Mig-health Apps </a:t>
            </a:r>
            <a:r>
              <a:rPr lang="en-US" sz="2400" b="0" i="0" u="none" strike="noStrike" cap="none" dirty="0" err="1">
                <a:solidFill>
                  <a:schemeClr val="dk1"/>
                </a:solidFill>
                <a:latin typeface="Calibri"/>
                <a:ea typeface="Calibri"/>
                <a:cs typeface="Calibri"/>
                <a:sym typeface="Calibri"/>
              </a:rPr>
              <a:t>programme</a:t>
            </a:r>
            <a:r>
              <a:rPr lang="en-US" sz="2400" b="0" i="0" u="none" strike="noStrike" cap="none" dirty="0">
                <a:solidFill>
                  <a:schemeClr val="dk1"/>
                </a:solidFill>
                <a:latin typeface="Calibri"/>
                <a:ea typeface="Calibri"/>
                <a:cs typeface="Calibri"/>
                <a:sym typeface="Calibri"/>
              </a:rPr>
              <a:t> which health topic they are interested in and now we ask:</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Calibri"/>
                <a:ea typeface="Calibri"/>
                <a:cs typeface="Calibri"/>
                <a:sym typeface="Calibri"/>
              </a:rPr>
              <a:t> "Is there anything you would like to work on to help you achieve your health goal?"</a:t>
            </a:r>
            <a:endParaRPr sz="1400" b="0" i="0" u="none" strike="noStrike" cap="none" dirty="0">
              <a:solidFill>
                <a:srgbClr val="000000"/>
              </a:solidFill>
              <a:latin typeface="Arial"/>
              <a:ea typeface="Arial"/>
              <a:cs typeface="Arial"/>
              <a:sym typeface="Arial"/>
            </a:endParaRPr>
          </a:p>
        </p:txBody>
      </p:sp>
      <p:sp>
        <p:nvSpPr>
          <p:cNvPr id="9" name="Google Shape;341;g2bac31ee941_0_945"/>
          <p:cNvSpPr/>
          <p:nvPr/>
        </p:nvSpPr>
        <p:spPr>
          <a:xfrm>
            <a:off x="5111320" y="3356362"/>
            <a:ext cx="640893" cy="461700"/>
          </a:xfrm>
          <a:prstGeom prst="downArrow">
            <a:avLst>
              <a:gd name="adj1" fmla="val 50000"/>
              <a:gd name="adj2" fmla="val 50000"/>
            </a:avLst>
          </a:prstGeom>
          <a:gradFill>
            <a:gsLst>
              <a:gs pos="0">
                <a:srgbClr val="FFAF82"/>
              </a:gs>
              <a:gs pos="35000">
                <a:srgbClr val="FFC5A7"/>
              </a:gs>
              <a:gs pos="100000">
                <a:srgbClr val="FFE8DA"/>
              </a:gs>
            </a:gsLst>
            <a:lin ang="16200038" scaled="0"/>
          </a:gradFill>
          <a:ln w="9525" cap="flat" cmpd="sng">
            <a:solidFill>
              <a:srgbClr val="EB792A"/>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 name="Google Shape;340;g2bac31ee941_0_945"/>
          <p:cNvSpPr txBox="1"/>
          <p:nvPr/>
        </p:nvSpPr>
        <p:spPr>
          <a:xfrm>
            <a:off x="360038" y="3862086"/>
            <a:ext cx="11319600" cy="461700"/>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Action plans are detailed descriptions of the actions a person will take to achieve a goal. </a:t>
            </a:r>
            <a:endParaRPr sz="2400" b="0" i="0" u="none" strike="noStrike" cap="none">
              <a:solidFill>
                <a:srgbClr val="000000"/>
              </a:solidFill>
              <a:latin typeface="Calibri"/>
              <a:ea typeface="Calibri"/>
              <a:cs typeface="Calibri"/>
              <a:sym typeface="Calibri"/>
            </a:endParaRPr>
          </a:p>
        </p:txBody>
      </p:sp>
      <p:sp>
        <p:nvSpPr>
          <p:cNvPr id="11" name="Google Shape;342;g2bac31ee941_0_945"/>
          <p:cNvSpPr/>
          <p:nvPr/>
        </p:nvSpPr>
        <p:spPr>
          <a:xfrm>
            <a:off x="4046191" y="4430436"/>
            <a:ext cx="6096000" cy="230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Calibri"/>
                <a:ea typeface="Calibri"/>
                <a:cs typeface="Calibri"/>
                <a:sym typeface="Calibri"/>
              </a:rPr>
              <a:t>Step 1: Set a SMART goal</a:t>
            </a:r>
            <a:endParaRPr sz="2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Calibri"/>
                <a:ea typeface="Calibri"/>
                <a:cs typeface="Calibri"/>
                <a:sym typeface="Calibri"/>
              </a:rPr>
              <a:t>Step 2: Identify tasks</a:t>
            </a:r>
            <a:endParaRPr sz="2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Calibri"/>
                <a:ea typeface="Calibri"/>
                <a:cs typeface="Calibri"/>
                <a:sym typeface="Calibri"/>
              </a:rPr>
              <a:t>Step 3: Allocate resources</a:t>
            </a:r>
            <a:endParaRPr sz="2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Calibri"/>
                <a:ea typeface="Calibri"/>
                <a:cs typeface="Calibri"/>
                <a:sym typeface="Calibri"/>
              </a:rPr>
              <a:t>Step 4: </a:t>
            </a:r>
            <a:r>
              <a:rPr lang="en-US" sz="2400" b="0" i="0" u="none" strike="noStrike" cap="none" dirty="0" err="1">
                <a:solidFill>
                  <a:srgbClr val="000000"/>
                </a:solidFill>
                <a:latin typeface="Calibri"/>
                <a:ea typeface="Calibri"/>
                <a:cs typeface="Calibri"/>
                <a:sym typeface="Calibri"/>
              </a:rPr>
              <a:t>Prioritise</a:t>
            </a:r>
            <a:r>
              <a:rPr lang="en-US" sz="2400" b="0" i="0" u="none" strike="noStrike" cap="none" dirty="0">
                <a:solidFill>
                  <a:srgbClr val="000000"/>
                </a:solidFill>
                <a:latin typeface="Calibri"/>
                <a:ea typeface="Calibri"/>
                <a:cs typeface="Calibri"/>
                <a:sym typeface="Calibri"/>
              </a:rPr>
              <a:t> tasks</a:t>
            </a:r>
            <a:endParaRPr sz="2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Calibri"/>
                <a:ea typeface="Calibri"/>
                <a:cs typeface="Calibri"/>
                <a:sym typeface="Calibri"/>
              </a:rPr>
              <a:t>Step 5: Set deadlines and milestones</a:t>
            </a:r>
            <a:endParaRPr sz="2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Calibri"/>
                <a:ea typeface="Calibri"/>
                <a:cs typeface="Calibri"/>
                <a:sym typeface="Calibri"/>
              </a:rPr>
              <a:t>Step 6: Monitor and review the action plan</a:t>
            </a:r>
            <a:endParaRPr sz="24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460482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4" name="Google Shape;348;g2bac31ee941_0_100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Action planning and goal setting </a:t>
            </a:r>
            <a:endParaRPr sz="2200">
              <a:latin typeface="Arial"/>
              <a:ea typeface="Arial"/>
              <a:cs typeface="Arial"/>
              <a:sym typeface="Arial"/>
            </a:endParaRPr>
          </a:p>
        </p:txBody>
      </p:sp>
      <p:sp>
        <p:nvSpPr>
          <p:cNvPr id="5" name="Google Shape;353;g2bac31ee941_0_1005"/>
          <p:cNvSpPr/>
          <p:nvPr/>
        </p:nvSpPr>
        <p:spPr>
          <a:xfrm>
            <a:off x="574200" y="1746178"/>
            <a:ext cx="10016700" cy="26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Calibri"/>
                <a:ea typeface="Calibri"/>
                <a:cs typeface="Calibri"/>
                <a:sym typeface="Calibri"/>
              </a:rPr>
              <a:t>Action plan steps: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2400"/>
              <a:buFont typeface="Arial"/>
              <a:buAutoNum type="arabicPeriod"/>
            </a:pPr>
            <a:r>
              <a:rPr lang="en-US" sz="2400" b="1" i="0" u="none" strike="noStrike" cap="none" dirty="0">
                <a:solidFill>
                  <a:srgbClr val="000000"/>
                </a:solidFill>
                <a:latin typeface="Calibri"/>
                <a:ea typeface="Calibri"/>
                <a:cs typeface="Calibri"/>
                <a:sym typeface="Calibri"/>
              </a:rPr>
              <a:t>Identifying a new objective</a:t>
            </a:r>
            <a:endParaRPr sz="2400" b="1" i="0" u="none" strike="noStrike" cap="none" dirty="0">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2400"/>
              <a:buFont typeface="Arial"/>
              <a:buAutoNum type="arabicPeriod"/>
            </a:pPr>
            <a:r>
              <a:rPr lang="en-US" sz="2400" b="1" i="0" u="none" strike="noStrike" cap="none" dirty="0">
                <a:solidFill>
                  <a:srgbClr val="000000"/>
                </a:solidFill>
                <a:latin typeface="Calibri"/>
                <a:ea typeface="Calibri"/>
                <a:cs typeface="Calibri"/>
                <a:sym typeface="Calibri"/>
              </a:rPr>
              <a:t>make a plan for achieving it</a:t>
            </a:r>
            <a:endParaRPr sz="2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a:solidFill>
                  <a:srgbClr val="000000"/>
                </a:solidFill>
                <a:latin typeface="Calibri"/>
                <a:ea typeface="Calibri"/>
                <a:cs typeface="Calibri"/>
                <a:sym typeface="Calibri"/>
              </a:rPr>
              <a:t>SMART goals stands for Specific, Measurable, Achievable, Relevant, and Time-Bound</a:t>
            </a:r>
            <a:endParaRPr sz="1400" b="0" i="0" u="none" strike="noStrike" cap="none" dirty="0">
              <a:solidFill>
                <a:srgbClr val="000000"/>
              </a:solidFill>
              <a:latin typeface="Arial"/>
              <a:ea typeface="Arial"/>
              <a:cs typeface="Arial"/>
              <a:sym typeface="Arial"/>
            </a:endParaRPr>
          </a:p>
        </p:txBody>
      </p:sp>
      <p:sp>
        <p:nvSpPr>
          <p:cNvPr id="8" name="Google Shape;354;g2bac31ee941_0_1005"/>
          <p:cNvSpPr txBox="1"/>
          <p:nvPr/>
        </p:nvSpPr>
        <p:spPr>
          <a:xfrm>
            <a:off x="1240471" y="4700425"/>
            <a:ext cx="9546000" cy="1939500"/>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Calibri"/>
                <a:ea typeface="Calibri"/>
                <a:cs typeface="Calibri"/>
                <a:sym typeface="Calibri"/>
              </a:rPr>
              <a:t>Example </a:t>
            </a:r>
            <a:endParaRPr sz="2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Calibri"/>
                <a:ea typeface="Calibri"/>
                <a:cs typeface="Calibri"/>
                <a:sym typeface="Calibri"/>
              </a:rPr>
              <a:t>Goal: </a:t>
            </a:r>
            <a:r>
              <a:rPr lang="en-US" sz="2400" b="0" i="0" u="none" strike="noStrike" cap="none" dirty="0">
                <a:solidFill>
                  <a:srgbClr val="000000"/>
                </a:solidFill>
                <a:latin typeface="Calibri"/>
                <a:ea typeface="Calibri"/>
                <a:cs typeface="Calibri"/>
                <a:sym typeface="Calibri"/>
              </a:rPr>
              <a:t>I want to improve my diet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Calibri"/>
                <a:ea typeface="Calibri"/>
                <a:cs typeface="Calibri"/>
                <a:sym typeface="Calibri"/>
              </a:rPr>
              <a:t>Plan: </a:t>
            </a:r>
            <a:r>
              <a:rPr lang="en-US" sz="2400" b="0" i="0" u="none" strike="noStrike" cap="none" dirty="0">
                <a:solidFill>
                  <a:schemeClr val="tx1"/>
                </a:solidFill>
                <a:latin typeface="Calibri"/>
                <a:ea typeface="Calibri"/>
                <a:cs typeface="Calibri"/>
                <a:sym typeface="Calibri"/>
              </a:rPr>
              <a:t>I download a nutrition App, select a diet that suits my lifestyle, follow the new diet for one month, evaluate my achievements after the deadline and readjust the plan if necessary.</a:t>
            </a:r>
            <a:endParaRPr sz="24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17914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4" name="Google Shape;360;g2bac31ee941_0_106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dirty="0">
                <a:latin typeface="Arial"/>
                <a:ea typeface="Arial"/>
                <a:cs typeface="Arial"/>
                <a:sym typeface="Arial"/>
              </a:rPr>
              <a:t>Action planning and goal setting </a:t>
            </a:r>
            <a:endParaRPr sz="2200" dirty="0">
              <a:latin typeface="Arial"/>
              <a:ea typeface="Arial"/>
              <a:cs typeface="Arial"/>
              <a:sym typeface="Arial"/>
            </a:endParaRPr>
          </a:p>
        </p:txBody>
      </p:sp>
      <p:sp>
        <p:nvSpPr>
          <p:cNvPr id="5" name="Google Shape;365;g2bac31ee941_0_1063"/>
          <p:cNvSpPr txBox="1"/>
          <p:nvPr/>
        </p:nvSpPr>
        <p:spPr>
          <a:xfrm>
            <a:off x="2854198" y="1934459"/>
            <a:ext cx="76770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000000"/>
                </a:solidFill>
                <a:latin typeface="Calibri"/>
                <a:ea typeface="Calibri"/>
                <a:cs typeface="Calibri"/>
                <a:sym typeface="Calibri"/>
              </a:rPr>
              <a:t>Present your Health action plan</a:t>
            </a:r>
            <a:endParaRPr sz="3200" b="1" i="0" u="none" strike="noStrike" cap="none" dirty="0">
              <a:solidFill>
                <a:srgbClr val="000000"/>
              </a:solidFill>
              <a:latin typeface="Calibri"/>
              <a:ea typeface="Calibri"/>
              <a:cs typeface="Calibri"/>
              <a:sym typeface="Calibri"/>
            </a:endParaRPr>
          </a:p>
        </p:txBody>
      </p:sp>
      <p:pic>
        <p:nvPicPr>
          <p:cNvPr id="8" name="Picture 2" descr="Free target dart aim illustration">
            <a:extLst>
              <a:ext uri="{FF2B5EF4-FFF2-40B4-BE49-F238E27FC236}">
                <a16:creationId xmlns:a16="http://schemas.microsoft.com/office/drawing/2014/main" id="{DF00CD07-3B42-55C7-B8FF-D29EA00CE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652" y="2857821"/>
            <a:ext cx="3654117" cy="3654117"/>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367;g2bac31ee941_0_1063"/>
          <p:cNvSpPr txBox="1"/>
          <p:nvPr/>
        </p:nvSpPr>
        <p:spPr>
          <a:xfrm>
            <a:off x="6692669" y="4269380"/>
            <a:ext cx="47829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Calibri"/>
                <a:ea typeface="Calibri"/>
                <a:cs typeface="Calibri"/>
                <a:sym typeface="Calibri"/>
              </a:rPr>
              <a:t>Each participant has 5 minutes to present their own action plan.</a:t>
            </a:r>
            <a:endParaRPr sz="2400" b="0" i="0" u="none" strike="noStrike" cap="none" dirty="0">
              <a:solidFill>
                <a:srgbClr val="000000"/>
              </a:solidFill>
              <a:latin typeface="Calibri"/>
              <a:ea typeface="Calibri"/>
              <a:cs typeface="Calibri"/>
              <a:sym typeface="Calibri"/>
            </a:endParaRPr>
          </a:p>
        </p:txBody>
      </p:sp>
      <p:sp>
        <p:nvSpPr>
          <p:cNvPr id="10" name="Google Shape;361;g2bac31ee941_0_1063"/>
          <p:cNvSpPr/>
          <p:nvPr/>
        </p:nvSpPr>
        <p:spPr>
          <a:xfrm>
            <a:off x="9780300" y="6511938"/>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Source</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 license</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7045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372"/>
        <p:cNvGrpSpPr/>
        <p:nvPr/>
      </p:nvGrpSpPr>
      <p:grpSpPr>
        <a:xfrm>
          <a:off x="0" y="0"/>
          <a:ext cx="0" cy="0"/>
          <a:chOff x="0" y="0"/>
          <a:chExt cx="0" cy="0"/>
        </a:xfrm>
      </p:grpSpPr>
      <p:sp>
        <p:nvSpPr>
          <p:cNvPr id="373" name="Google Shape;373;p26"/>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4" name="Google Shape;374;p26"/>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75" name="Google Shape;375;p26"/>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376" name="Google Shape;376;p26"/>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377" name="Google Shape;377;p26"/>
          <p:cNvSpPr txBox="1"/>
          <p:nvPr/>
        </p:nvSpPr>
        <p:spPr>
          <a:xfrm>
            <a:off x="340474" y="2922021"/>
            <a:ext cx="5034783" cy="20511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en-US" sz="2800" b="0" i="0" u="none" strike="noStrike" cap="none">
                <a:solidFill>
                  <a:srgbClr val="C01E24"/>
                </a:solidFill>
                <a:latin typeface="Calibri"/>
                <a:ea typeface="Calibri"/>
                <a:cs typeface="Calibri"/>
                <a:sym typeface="Calibri"/>
              </a:rPr>
              <a:t>Congratulations!</a:t>
            </a:r>
          </a:p>
          <a:p>
            <a:pPr marL="0" marR="0" lvl="0" indent="0" algn="l" rtl="0">
              <a:lnSpc>
                <a:spcPct val="90000"/>
              </a:lnSpc>
              <a:spcBef>
                <a:spcPts val="0"/>
              </a:spcBef>
              <a:spcAft>
                <a:spcPts val="0"/>
              </a:spcAft>
              <a:buClr>
                <a:srgbClr val="C01E24"/>
              </a:buClr>
              <a:buSzPts val="2800"/>
              <a:buFont typeface="Calibri"/>
              <a:buNone/>
            </a:pPr>
            <a:r>
              <a:rPr lang="en-US" sz="2800" b="0" i="0" u="none" strike="noStrike" cap="none" dirty="0">
                <a:solidFill>
                  <a:srgbClr val="C01E24"/>
                </a:solidFill>
                <a:latin typeface="Calibri"/>
                <a:ea typeface="Calibri"/>
                <a:cs typeface="Calibri"/>
                <a:sym typeface="Calibri"/>
              </a:rPr>
              <a:t/>
            </a:r>
            <a:br>
              <a:rPr lang="en-US" sz="2800" b="0" i="0" u="none" strike="noStrike" cap="none" dirty="0">
                <a:solidFill>
                  <a:srgbClr val="C01E24"/>
                </a:solidFill>
                <a:latin typeface="Calibri"/>
                <a:ea typeface="Calibri"/>
                <a:cs typeface="Calibri"/>
                <a:sym typeface="Calibri"/>
              </a:rPr>
            </a:br>
            <a:r>
              <a:rPr lang="en-US" sz="2800" b="0" i="0" u="none" strike="noStrike" cap="none" dirty="0">
                <a:solidFill>
                  <a:srgbClr val="C01E24"/>
                </a:solidFill>
                <a:latin typeface="Calibri"/>
                <a:ea typeface="Calibri"/>
                <a:cs typeface="Calibri"/>
                <a:sym typeface="Calibri"/>
              </a:rPr>
              <a:t>You have completed </a:t>
            </a:r>
            <a:r>
              <a:rPr lang="en-US" sz="2800" dirty="0">
                <a:solidFill>
                  <a:srgbClr val="C01E24"/>
                </a:solidFill>
                <a:latin typeface="Calibri"/>
                <a:ea typeface="Calibri"/>
                <a:cs typeface="Calibri"/>
                <a:sym typeface="Calibri"/>
              </a:rPr>
              <a:t>the experiential training session of this </a:t>
            </a:r>
            <a:r>
              <a:rPr lang="en-US" sz="2800" b="0" i="0" u="none" strike="noStrike" cap="none" dirty="0">
                <a:solidFill>
                  <a:srgbClr val="C01E24"/>
                </a:solidFill>
                <a:latin typeface="Calibri"/>
                <a:ea typeface="Calibri"/>
                <a:cs typeface="Calibri"/>
                <a:sym typeface="Calibri"/>
              </a:rPr>
              <a:t>module!</a:t>
            </a:r>
            <a:endParaRPr sz="1400" b="0" i="0" u="none" strike="noStrike" cap="none" dirty="0">
              <a:solidFill>
                <a:srgbClr val="000000"/>
              </a:solidFill>
              <a:latin typeface="Arial"/>
              <a:ea typeface="Arial"/>
              <a:cs typeface="Arial"/>
              <a:sym typeface="Arial"/>
            </a:endParaRPr>
          </a:p>
        </p:txBody>
      </p:sp>
      <p:sp>
        <p:nvSpPr>
          <p:cNvPr id="378" name="Google Shape;378;p26"/>
          <p:cNvSpPr/>
          <p:nvPr/>
        </p:nvSpPr>
        <p:spPr>
          <a:xfrm>
            <a:off x="7324530" y="6328066"/>
            <a:ext cx="4863381" cy="632422"/>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900"/>
              <a:buFont typeface="Arial"/>
              <a:buNone/>
            </a:pPr>
            <a:r>
              <a:rPr lang="en-US" sz="900" b="0" i="0" u="none" strike="noStrike" cap="none">
                <a:solidFill>
                  <a:srgbClr val="DDEAF6"/>
                </a:solidFill>
                <a:latin typeface="Calibri"/>
                <a:ea typeface="Calibri"/>
                <a:cs typeface="Calibri"/>
                <a:sym typeface="Calibri"/>
              </a:rPr>
              <a:t>This project has been funded with support from the European Commission. This publication (communication) reflects the views only of the author, and the Commission cannot be held responsible for any use which may be made of the information contained therein.</a:t>
            </a:r>
            <a:endParaRPr sz="900" b="0" i="0" u="none" strike="noStrike" cap="none">
              <a:solidFill>
                <a:srgbClr val="DDEAF6"/>
              </a:solidFill>
              <a:latin typeface="Calibri"/>
              <a:ea typeface="Calibri"/>
              <a:cs typeface="Calibri"/>
              <a:sym typeface="Calibri"/>
            </a:endParaRPr>
          </a:p>
        </p:txBody>
      </p:sp>
      <p:pic>
        <p:nvPicPr>
          <p:cNvPr id="379" name="Google Shape;379;p26"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pic>
        <p:nvPicPr>
          <p:cNvPr id="2" name="Picture 8" descr="Blue text on a black background&#10;&#10;Description automatically generated">
            <a:extLst>
              <a:ext uri="{FF2B5EF4-FFF2-40B4-BE49-F238E27FC236}">
                <a16:creationId xmlns:a16="http://schemas.microsoft.com/office/drawing/2014/main" id="{723F5BE3-264D-E5CC-07AA-7A11867B02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Partners</a:t>
            </a:r>
            <a:endParaRPr sz="4800" b="1">
              <a:solidFill>
                <a:srgbClr val="203864"/>
              </a:solidFill>
              <a:latin typeface="Calibri"/>
              <a:ea typeface="Calibri"/>
              <a:cs typeface="Calibri"/>
              <a:sym typeface="Calibri"/>
            </a:endParaRPr>
          </a:p>
        </p:txBody>
      </p:sp>
      <p:grpSp>
        <p:nvGrpSpPr>
          <p:cNvPr id="194" name="Google Shape;194;p2"/>
          <p:cNvGrpSpPr/>
          <p:nvPr/>
        </p:nvGrpSpPr>
        <p:grpSpPr>
          <a:xfrm>
            <a:off x="6606686" y="1812884"/>
            <a:ext cx="6096000" cy="1677637"/>
            <a:chOff x="-1066801" y="1523553"/>
            <a:chExt cx="6096000" cy="1677637"/>
          </a:xfrm>
        </p:grpSpPr>
        <p:pic>
          <p:nvPicPr>
            <p:cNvPr id="195" name="Google Shape;195;p2"/>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196" name="Google Shape;196;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203864"/>
                  </a:solidFill>
                  <a:latin typeface="Roboto"/>
                  <a:ea typeface="Roboto"/>
                  <a:cs typeface="Roboto"/>
                  <a:sym typeface="Roboto"/>
                </a:rPr>
                <a:t>WESTFALISCHE </a:t>
              </a:r>
              <a:r>
                <a:rPr lang="en-US" sz="1000" b="0" i="0" u="none" strike="noStrike" cap="none">
                  <a:solidFill>
                    <a:srgbClr val="203864"/>
                  </a:solidFill>
                  <a:latin typeface="Roboto"/>
                  <a:ea typeface="Roboto"/>
                  <a:cs typeface="Roboto"/>
                  <a:sym typeface="Roboto"/>
                </a:rPr>
                <a:t>HOCHSCHULE</a:t>
              </a:r>
              <a:r>
                <a:rPr lang="en-US" sz="1050" b="0" i="0" u="none" strike="noStrike" cap="none">
                  <a:solidFill>
                    <a:srgbClr val="203864"/>
                  </a:solidFill>
                  <a:latin typeface="Roboto"/>
                  <a:ea typeface="Roboto"/>
                  <a:cs typeface="Roboto"/>
                  <a:sym typeface="Roboto"/>
                </a:rPr>
                <a:t> GELSENKIRCHEN,</a:t>
              </a:r>
              <a:br>
                <a:rPr lang="en-US" sz="1050" b="0" i="0" u="none" strike="noStrike" cap="none">
                  <a:solidFill>
                    <a:srgbClr val="203864"/>
                  </a:solidFill>
                  <a:latin typeface="Roboto"/>
                  <a:ea typeface="Roboto"/>
                  <a:cs typeface="Roboto"/>
                  <a:sym typeface="Roboto"/>
                </a:rPr>
              </a:br>
              <a:r>
                <a:rPr lang="en-US" sz="1050" b="0" i="0" u="none" strike="noStrike" cap="none">
                  <a:solidFill>
                    <a:srgbClr val="203864"/>
                  </a:solidFill>
                  <a:latin typeface="Roboto"/>
                  <a:ea typeface="Roboto"/>
                  <a:cs typeface="Roboto"/>
                  <a:sym typeface="Roboto"/>
                </a:rPr>
                <a:t>BOCHOLT, RECKLINGHAUSEN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414042"/>
                  </a:solidFill>
                  <a:latin typeface="Roboto"/>
                  <a:ea typeface="Roboto"/>
                  <a:cs typeface="Roboto"/>
                  <a:sym typeface="Roboto"/>
                </a:rPr>
                <a:t>GELSENKIRCHEN, GERMANY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sng" strike="noStrike" cap="none">
                  <a:solidFill>
                    <a:srgbClr val="D71920"/>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197" name="Google Shape;197;p2"/>
          <p:cNvGrpSpPr/>
          <p:nvPr/>
        </p:nvGrpSpPr>
        <p:grpSpPr>
          <a:xfrm>
            <a:off x="3483817" y="4504058"/>
            <a:ext cx="6629400" cy="1738414"/>
            <a:chOff x="2579204" y="1882706"/>
            <a:chExt cx="6629400" cy="1738414"/>
          </a:xfrm>
        </p:grpSpPr>
        <p:pic>
          <p:nvPicPr>
            <p:cNvPr id="198" name="Google Shape;198;p2"/>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199" name="Google Shape;199;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COORDINA ORGANIZACIÓN DE EMPRESAS Y</a:t>
              </a:r>
              <a:br>
                <a:rPr lang="en-US" sz="1000" b="0" i="0" u="none" strike="noStrike" cap="none">
                  <a:solidFill>
                    <a:srgbClr val="203864"/>
                  </a:solidFill>
                  <a:latin typeface="Roboto"/>
                  <a:ea typeface="Roboto"/>
                  <a:cs typeface="Roboto"/>
                  <a:sym typeface="Roboto"/>
                </a:rPr>
              </a:br>
              <a:r>
                <a:rPr lang="en-US" sz="1000" b="0" i="0" u="none" strike="noStrike" cap="none">
                  <a:solidFill>
                    <a:srgbClr val="203864"/>
                  </a:solidFill>
                  <a:latin typeface="Roboto"/>
                  <a:ea typeface="Roboto"/>
                  <a:cs typeface="Roboto"/>
                  <a:sym typeface="Roboto"/>
                </a:rPr>
                <a:t>RECURSOS HUMANOS, S.L.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SPAIN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6">
                    <a:extLst>
                      <a:ext uri="{A12FA001-AC4F-418D-AE19-62706E023703}">
                        <ahyp:hlinkClr xmlns:ahyp="http://schemas.microsoft.com/office/drawing/2018/hyperlinkcolor" xmlns=""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200" name="Google Shape;200;p2"/>
          <p:cNvGrpSpPr/>
          <p:nvPr/>
        </p:nvGrpSpPr>
        <p:grpSpPr>
          <a:xfrm>
            <a:off x="3020318" y="1776505"/>
            <a:ext cx="6634368" cy="1584248"/>
            <a:chOff x="6639106" y="2919412"/>
            <a:chExt cx="6634368" cy="1584248"/>
          </a:xfrm>
        </p:grpSpPr>
        <p:pic>
          <p:nvPicPr>
            <p:cNvPr id="201" name="Google Shape;201;p2"/>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202" name="Google Shape;202;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PROLIPSIS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666666"/>
                  </a:solidFill>
                  <a:latin typeface="Roboto"/>
                  <a:ea typeface="Roboto"/>
                  <a:cs typeface="Roboto"/>
                  <a:sym typeface="Roboto"/>
                </a:rPr>
                <a:t>ATHENS, GREECE</a:t>
              </a:r>
              <a:br>
                <a:rPr lang="en-US" sz="1000" b="0" i="0" u="none" strike="noStrike" cap="none">
                  <a:solidFill>
                    <a:srgbClr val="666666"/>
                  </a:solidFill>
                  <a:latin typeface="Roboto"/>
                  <a:ea typeface="Roboto"/>
                  <a:cs typeface="Roboto"/>
                  <a:sym typeface="Roboto"/>
                </a:rPr>
              </a:br>
              <a:r>
                <a:rPr lang="en-US" sz="1000" b="0" i="0" u="sng" strike="noStrike" cap="none">
                  <a:solidFill>
                    <a:srgbClr val="D71920"/>
                  </a:solidFill>
                  <a:latin typeface="Roboto"/>
                  <a:ea typeface="Roboto"/>
                  <a:cs typeface="Roboto"/>
                  <a:sym typeface="Roboto"/>
                  <a:hlinkClick r:id="rId8">
                    <a:extLst>
                      <a:ext uri="{A12FA001-AC4F-418D-AE19-62706E023703}">
                        <ahyp:hlinkClr xmlns:ahyp="http://schemas.microsoft.com/office/drawing/2018/hyperlinkcolor" xmlns=""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203" name="Google Shape;203;p2"/>
          <p:cNvGrpSpPr/>
          <p:nvPr/>
        </p:nvGrpSpPr>
        <p:grpSpPr>
          <a:xfrm>
            <a:off x="-1974174" y="1729933"/>
            <a:ext cx="6952420" cy="1601615"/>
            <a:chOff x="-1240501" y="3160643"/>
            <a:chExt cx="6952420" cy="1601615"/>
          </a:xfrm>
        </p:grpSpPr>
        <p:pic>
          <p:nvPicPr>
            <p:cNvPr id="204" name="Google Shape;204;p2"/>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205" name="Google Shape;205;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UNIVERSITAT DE VALENCIA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SPAIN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0">
                    <a:extLst>
                      <a:ext uri="{A12FA001-AC4F-418D-AE19-62706E023703}">
                        <ahyp:hlinkClr xmlns:ahyp="http://schemas.microsoft.com/office/drawing/2018/hyperlinkcolor" xmlns="" val="tx"/>
                      </a:ext>
                    </a:extLst>
                  </a:hlinkClick>
                </a:rPr>
                <a:t>www.uv.es</a:t>
              </a:r>
              <a:endParaRPr sz="1000" b="0" i="0" u="none" strike="noStrike" cap="none">
                <a:solidFill>
                  <a:srgbClr val="414042"/>
                </a:solidFill>
                <a:latin typeface="Roboto"/>
                <a:ea typeface="Roboto"/>
                <a:cs typeface="Roboto"/>
                <a:sym typeface="Roboto"/>
              </a:endParaRPr>
            </a:p>
          </p:txBody>
        </p:sp>
      </p:grpSp>
      <p:grpSp>
        <p:nvGrpSpPr>
          <p:cNvPr id="206" name="Google Shape;206;p2"/>
          <p:cNvGrpSpPr/>
          <p:nvPr/>
        </p:nvGrpSpPr>
        <p:grpSpPr>
          <a:xfrm>
            <a:off x="2776075" y="4478327"/>
            <a:ext cx="2543175" cy="1592961"/>
            <a:chOff x="4517932" y="3531206"/>
            <a:chExt cx="2543175" cy="1592961"/>
          </a:xfrm>
        </p:grpSpPr>
        <p:pic>
          <p:nvPicPr>
            <p:cNvPr id="207" name="Google Shape;207;p2"/>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208" name="Google Shape;208;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media k GmbH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Bad Mergentheim, GERMANY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2">
                    <a:extLst>
                      <a:ext uri="{A12FA001-AC4F-418D-AE19-62706E023703}">
                        <ahyp:hlinkClr xmlns:ahyp="http://schemas.microsoft.com/office/drawing/2018/hyperlinkcolor" xmlns=""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209" name="Google Shape;209;p2"/>
          <p:cNvGrpSpPr/>
          <p:nvPr/>
        </p:nvGrpSpPr>
        <p:grpSpPr>
          <a:xfrm>
            <a:off x="2859813" y="1422238"/>
            <a:ext cx="1973150" cy="2726448"/>
            <a:chOff x="9320178" y="2976204"/>
            <a:chExt cx="1973150" cy="2726448"/>
          </a:xfrm>
        </p:grpSpPr>
        <p:pic>
          <p:nvPicPr>
            <p:cNvPr id="210" name="Google Shape;210;p2"/>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211" name="Google Shape;211;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OXFAM ITALIA INTERCULTURA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AREZZO, ITALY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4">
                    <a:extLst>
                      <a:ext uri="{A12FA001-AC4F-418D-AE19-62706E023703}">
                        <ahyp:hlinkClr xmlns:ahyp="http://schemas.microsoft.com/office/drawing/2018/hyperlinkcolor" xmlns="" val="tx"/>
                      </a:ext>
                    </a:extLst>
                  </a:hlinkClick>
                </a:rPr>
                <a:t>www.oxfamitalia.org/</a:t>
              </a:r>
              <a:endParaRPr sz="1000" b="0" i="0" u="none" strike="noStrike" cap="none">
                <a:solidFill>
                  <a:srgbClr val="414042"/>
                </a:solidFill>
                <a:latin typeface="Roboto"/>
                <a:ea typeface="Roboto"/>
                <a:cs typeface="Roboto"/>
                <a:sym typeface="Roboto"/>
              </a:endParaRPr>
            </a:p>
          </p:txBody>
        </p:sp>
      </p:grpSp>
      <p:sp>
        <p:nvSpPr>
          <p:cNvPr id="212" name="Google Shape;212;p2"/>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CONNEXIONS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ATHENS, GREECE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5">
                  <a:extLst>
                    <a:ext uri="{A12FA001-AC4F-418D-AE19-62706E023703}">
                      <ahyp:hlinkClr xmlns:ahyp="http://schemas.microsoft.com/office/drawing/2018/hyperlinkcolor" xmlns="" val="tx"/>
                    </a:ext>
                  </a:extLst>
                </a:hlinkClick>
              </a:rPr>
              <a:t>www.connexions.gr</a:t>
            </a:r>
            <a:r>
              <a:rPr lang="en-US" sz="1100" b="0" i="0" u="none" strike="noStrike" cap="none">
                <a:solidFill>
                  <a:srgbClr val="D71920"/>
                </a:solidFill>
                <a:latin typeface="Roboto"/>
                <a:ea typeface="Roboto"/>
                <a:cs typeface="Roboto"/>
                <a:sym typeface="Roboto"/>
              </a:rPr>
              <a:t> </a:t>
            </a:r>
            <a:endParaRPr sz="1100" b="0" i="0" u="none" strike="noStrike" cap="none">
              <a:solidFill>
                <a:srgbClr val="414042"/>
              </a:solidFill>
              <a:latin typeface="Roboto"/>
              <a:ea typeface="Roboto"/>
              <a:cs typeface="Roboto"/>
              <a:sym typeface="Roboto"/>
            </a:endParaRPr>
          </a:p>
        </p:txBody>
      </p:sp>
      <p:pic>
        <p:nvPicPr>
          <p:cNvPr id="213" name="Google Shape;213;p2"/>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214" name="Google Shape;214;p2"/>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215" name="Google Shape;215;p2"/>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AMSED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STRASBOURG, FRANCE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8">
                  <a:extLst>
                    <a:ext uri="{A12FA001-AC4F-418D-AE19-62706E023703}">
                      <ahyp:hlinkClr xmlns:ahyp="http://schemas.microsoft.com/office/drawing/2018/hyperlinkcolor" xmlns="" val="tx"/>
                    </a:ext>
                  </a:extLst>
                </a:hlinkClick>
              </a:rPr>
              <a:t>www.amsed.fr</a:t>
            </a:r>
            <a:r>
              <a:rPr lang="en-US" sz="1100" b="0" i="0" u="none" strike="noStrike" cap="none">
                <a:solidFill>
                  <a:srgbClr val="D71920"/>
                </a:solidFill>
                <a:latin typeface="Roboto"/>
                <a:ea typeface="Roboto"/>
                <a:cs typeface="Roboto"/>
                <a:sym typeface="Roboto"/>
              </a:rPr>
              <a:t> </a:t>
            </a:r>
            <a:endParaRPr sz="1100" b="0" i="0" u="none" strike="noStrike" cap="none">
              <a:solidFill>
                <a:srgbClr val="414042"/>
              </a:solidFill>
              <a:latin typeface="Roboto"/>
              <a:ea typeface="Roboto"/>
              <a:cs typeface="Roboto"/>
              <a:sym typeface="Roboto"/>
            </a:endParaRPr>
          </a:p>
        </p:txBody>
      </p:sp>
      <p:sp>
        <p:nvSpPr>
          <p:cNvPr id="216" name="Google Shape;216;p2"/>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RESET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CYPRUS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9">
                  <a:extLst>
                    <a:ext uri="{A12FA001-AC4F-418D-AE19-62706E023703}">
                      <ahyp:hlinkClr xmlns:ahyp="http://schemas.microsoft.com/office/drawing/2018/hyperlinkcolor" xmlns="" val="tx"/>
                    </a:ext>
                  </a:extLst>
                </a:hlinkClick>
              </a:rPr>
              <a:t>www.resetcy.com</a:t>
            </a:r>
            <a:r>
              <a:rPr lang="en-US" sz="1100" b="0" i="0" u="none" strike="noStrike" cap="none">
                <a:solidFill>
                  <a:srgbClr val="D71920"/>
                </a:solidFill>
                <a:latin typeface="Roboto"/>
                <a:ea typeface="Roboto"/>
                <a:cs typeface="Roboto"/>
                <a:sym typeface="Roboto"/>
              </a:rPr>
              <a:t>  </a:t>
            </a:r>
            <a:endParaRPr sz="1100" b="0" i="0" u="none" strike="noStrike" cap="none">
              <a:solidFill>
                <a:srgbClr val="414042"/>
              </a:solidFill>
              <a:latin typeface="Roboto"/>
              <a:ea typeface="Roboto"/>
              <a:cs typeface="Roboto"/>
              <a:sym typeface="Roboto"/>
            </a:endParaRPr>
          </a:p>
        </p:txBody>
      </p:sp>
      <p:pic>
        <p:nvPicPr>
          <p:cNvPr id="217" name="Google Shape;217;p2"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218" name="Google Shape;218;p2" descr="A close up of a logo&#10;&#10;Description automatically generated"/>
          <p:cNvPicPr preferRelativeResize="0"/>
          <p:nvPr/>
        </p:nvPicPr>
        <p:blipFill rotWithShape="1">
          <a:blip r:embed="rId21">
            <a:alphaModFix/>
          </a:blip>
          <a:srcRect/>
          <a:stretch/>
        </p:blipFill>
        <p:spPr>
          <a:xfrm>
            <a:off x="267150" y="1608950"/>
            <a:ext cx="2687300" cy="1097063"/>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2bac31ee941_0_208"/>
          <p:cNvSpPr txBox="1">
            <a:spLocks noGrp="1"/>
          </p:cNvSpPr>
          <p:nvPr>
            <p:ph type="title"/>
          </p:nvPr>
        </p:nvSpPr>
        <p:spPr>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Gill Sans"/>
              <a:buNone/>
            </a:pPr>
            <a:r>
              <a:rPr lang="en-US" sz="5400"/>
              <a:t>Experiential Training Session:  Content</a:t>
            </a:r>
            <a:endParaRPr sz="5400"/>
          </a:p>
        </p:txBody>
      </p:sp>
      <p:pic>
        <p:nvPicPr>
          <p:cNvPr id="225" name="Google Shape;225;g2bac31ee941_0_208"/>
          <p:cNvPicPr preferRelativeResize="0"/>
          <p:nvPr/>
        </p:nvPicPr>
        <p:blipFill rotWithShape="1">
          <a:blip r:embed="rId3">
            <a:alphaModFix/>
          </a:blip>
          <a:srcRect b="59834"/>
          <a:stretch/>
        </p:blipFill>
        <p:spPr>
          <a:xfrm rot="10800000">
            <a:off x="-8250" y="-4107"/>
            <a:ext cx="12191695" cy="349261"/>
          </a:xfrm>
          <a:prstGeom prst="rect">
            <a:avLst/>
          </a:prstGeom>
          <a:noFill/>
          <a:ln>
            <a:noFill/>
          </a:ln>
        </p:spPr>
      </p:pic>
      <p:sp>
        <p:nvSpPr>
          <p:cNvPr id="226" name="Google Shape;226;g2bac31ee941_0_208"/>
          <p:cNvSpPr txBox="1"/>
          <p:nvPr/>
        </p:nvSpPr>
        <p:spPr>
          <a:xfrm>
            <a:off x="1512005" y="2196661"/>
            <a:ext cx="735668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1. </a:t>
            </a:r>
            <a:r>
              <a:rPr lang="en-US" sz="2400" dirty="0">
                <a:solidFill>
                  <a:schemeClr val="dk1"/>
                </a:solidFill>
                <a:latin typeface="Calibri"/>
                <a:ea typeface="Calibri"/>
                <a:cs typeface="Calibri"/>
                <a:sym typeface="Calibri"/>
                <a:hlinkClick r:id="rId4" action="ppaction://hlinksldjump"/>
              </a:rPr>
              <a:t>Interactive Health Activity Challenge</a:t>
            </a:r>
            <a:endParaRPr sz="2400" dirty="0">
              <a:solidFill>
                <a:schemeClr val="dk1"/>
              </a:solidFill>
              <a:latin typeface="Calibri"/>
              <a:ea typeface="Calibri"/>
              <a:cs typeface="Calibri"/>
              <a:sym typeface="Calibri"/>
            </a:endParaRPr>
          </a:p>
        </p:txBody>
      </p:sp>
      <p:sp>
        <p:nvSpPr>
          <p:cNvPr id="227" name="Google Shape;227;g2bac31ee941_0_208"/>
          <p:cNvSpPr txBox="1"/>
          <p:nvPr/>
        </p:nvSpPr>
        <p:spPr>
          <a:xfrm>
            <a:off x="1489585" y="2979633"/>
            <a:ext cx="73791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2. </a:t>
            </a:r>
            <a:r>
              <a:rPr lang="en-US" sz="2400" dirty="0">
                <a:solidFill>
                  <a:schemeClr val="dk1"/>
                </a:solidFill>
                <a:latin typeface="Calibri"/>
                <a:ea typeface="Calibri"/>
                <a:cs typeface="Calibri"/>
                <a:sym typeface="Calibri"/>
                <a:hlinkClick r:id="rId5" action="ppaction://hlinksldjump"/>
              </a:rPr>
              <a:t>Real life integrations</a:t>
            </a:r>
            <a:endParaRPr sz="2400" dirty="0">
              <a:solidFill>
                <a:schemeClr val="dk1"/>
              </a:solidFill>
              <a:latin typeface="Calibri"/>
              <a:ea typeface="Calibri"/>
              <a:cs typeface="Calibri"/>
              <a:sym typeface="Calibri"/>
            </a:endParaRPr>
          </a:p>
        </p:txBody>
      </p:sp>
      <p:sp>
        <p:nvSpPr>
          <p:cNvPr id="2" name="Google Shape;227;g2bac31ee941_0_208">
            <a:extLst>
              <a:ext uri="{FF2B5EF4-FFF2-40B4-BE49-F238E27FC236}">
                <a16:creationId xmlns:a16="http://schemas.microsoft.com/office/drawing/2014/main" id="{A2DD4DF6-6587-4289-6211-EB3EB69E0B16}"/>
              </a:ext>
            </a:extLst>
          </p:cNvPr>
          <p:cNvSpPr txBox="1"/>
          <p:nvPr/>
        </p:nvSpPr>
        <p:spPr>
          <a:xfrm>
            <a:off x="1489585" y="3761284"/>
            <a:ext cx="7379100" cy="461624"/>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3. </a:t>
            </a:r>
            <a:r>
              <a:rPr lang="en-US" sz="2400" dirty="0">
                <a:solidFill>
                  <a:schemeClr val="dk1"/>
                </a:solidFill>
                <a:latin typeface="Calibri"/>
                <a:ea typeface="Calibri"/>
                <a:cs typeface="Calibri"/>
                <a:sym typeface="Calibri"/>
                <a:hlinkClick r:id="rId6" action="ppaction://hlinksldjump"/>
              </a:rPr>
              <a:t>Action Planning and goal setting (SMART goals)</a:t>
            </a:r>
            <a:endParaRPr sz="24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95DF5B45-24EE-4F8F-AAD7-FA5F8B2B58F0}"/>
              </a:ext>
            </a:extLst>
          </p:cNvPr>
          <p:cNvSpPr/>
          <p:nvPr/>
        </p:nvSpPr>
        <p:spPr>
          <a:xfrm>
            <a:off x="0" y="2381693"/>
            <a:ext cx="12205447" cy="3476847"/>
          </a:xfrm>
          <a:prstGeom prst="rect">
            <a:avLst/>
          </a:prstGeom>
          <a:solidFill>
            <a:srgbClr val="DDE0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Τίτλος 10">
            <a:extLst>
              <a:ext uri="{FF2B5EF4-FFF2-40B4-BE49-F238E27FC236}">
                <a16:creationId xmlns:a16="http://schemas.microsoft.com/office/drawing/2014/main" id="{70D46B22-84E1-43AA-85C7-DBAEC0E27492}"/>
              </a:ext>
            </a:extLst>
          </p:cNvPr>
          <p:cNvSpPr>
            <a:spLocks noGrp="1"/>
          </p:cNvSpPr>
          <p:nvPr>
            <p:ph type="title" idx="4294967295"/>
          </p:nvPr>
        </p:nvSpPr>
        <p:spPr>
          <a:xfrm>
            <a:off x="568950" y="1352550"/>
            <a:ext cx="9946649" cy="617538"/>
          </a:xfrm>
        </p:spPr>
        <p:txBody>
          <a:bodyPr/>
          <a:lstStyle/>
          <a:p>
            <a:r>
              <a:rPr lang="en-US" sz="2200" b="1" dirty="0">
                <a:solidFill>
                  <a:srgbClr val="203864"/>
                </a:solidFill>
              </a:rPr>
              <a:t>Objectives</a:t>
            </a:r>
            <a:endParaRPr lang="el-GR" dirty="0">
              <a:solidFill>
                <a:srgbClr val="203864"/>
              </a:solidFill>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type="body" idx="4294967295"/>
          </p:nvPr>
        </p:nvSpPr>
        <p:spPr>
          <a:xfrm>
            <a:off x="0" y="3536581"/>
            <a:ext cx="8312134" cy="2321959"/>
          </a:xfrm>
        </p:spPr>
        <p:txBody>
          <a:bodyPr>
            <a:normAutofit/>
          </a:bodyPr>
          <a:lstStyle/>
          <a:p>
            <a:pPr lvl="0"/>
            <a:r>
              <a:rPr lang="en-US" sz="2400" dirty="0"/>
              <a:t>Introduce learners to the use of health applications for self-health management</a:t>
            </a:r>
          </a:p>
          <a:p>
            <a:pPr marL="0" indent="0">
              <a:buNone/>
            </a:pPr>
            <a:r>
              <a:rPr lang="en-US" dirty="0"/>
              <a:t/>
            </a:r>
            <a:br>
              <a:rPr lang="en-US" dirty="0"/>
            </a:br>
            <a:endParaRPr lang="en-GB" dirty="0"/>
          </a:p>
          <a:p>
            <a:endParaRPr lang="en-US" dirty="0"/>
          </a:p>
        </p:txBody>
      </p:sp>
      <p:sp>
        <p:nvSpPr>
          <p:cNvPr id="8" name="Google Shape;235;p4"/>
          <p:cNvSpPr txBox="1"/>
          <p:nvPr/>
        </p:nvSpPr>
        <p:spPr>
          <a:xfrm>
            <a:off x="568951" y="348996"/>
            <a:ext cx="8471838" cy="613530"/>
          </a:xfrm>
          <a:prstGeom prst="rect">
            <a:avLst/>
          </a:prstGeom>
          <a:solidFill>
            <a:srgbClr val="DDE0E5"/>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Font typeface="Arial"/>
              <a:buNone/>
            </a:pPr>
            <a:r>
              <a:rPr lang="en-US" sz="1800" b="1">
                <a:solidFill>
                  <a:schemeClr val="dk1"/>
                </a:solidFill>
              </a:rPr>
              <a:t>General awareness on the relevance of self-management and Health apps</a:t>
            </a:r>
            <a:r>
              <a:rPr lang="en-US" b="1">
                <a:solidFill>
                  <a:schemeClr val="dk1"/>
                </a:solidFill>
              </a:rPr>
              <a:t> </a:t>
            </a:r>
            <a:endParaRPr sz="1400" b="0" i="0" u="none" strike="noStrike" cap="none">
              <a:solidFill>
                <a:srgbClr val="000000"/>
              </a:solidFill>
              <a:latin typeface="Arial"/>
              <a:ea typeface="Arial"/>
              <a:cs typeface="Arial"/>
              <a:sym typeface="Arial"/>
            </a:endParaRPr>
          </a:p>
        </p:txBody>
      </p:sp>
      <p:sp>
        <p:nvSpPr>
          <p:cNvPr id="9" name="Google Shape;234;p4"/>
          <p:cNvSpPr/>
          <p:nvPr/>
        </p:nvSpPr>
        <p:spPr>
          <a:xfrm>
            <a:off x="3257" y="345974"/>
            <a:ext cx="565800" cy="61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400" b="1" dirty="0">
                <a:solidFill>
                  <a:schemeClr val="lt1"/>
                </a:solidFill>
                <a:latin typeface="Calibri"/>
                <a:ea typeface="Calibri"/>
                <a:cs typeface="Calibri"/>
                <a:sym typeface="Calibri"/>
              </a:rPr>
              <a:t>1</a:t>
            </a:r>
            <a:endParaRPr sz="2400" b="1" i="0" u="none" strike="noStrike" cap="none" dirty="0">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55A15F1A-4F10-91CB-B2BF-C144A54CCF26}"/>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Source: Image by </a:t>
            </a:r>
            <a:r>
              <a:rPr lang="en-US" sz="1200" dirty="0" err="1">
                <a:hlinkClick r:id="rId3"/>
              </a:rPr>
              <a:t>nuraghies</a:t>
            </a:r>
            <a:r>
              <a:rPr lang="en-US" sz="1200" dirty="0">
                <a:hlinkClick r:id="rId3"/>
              </a:rPr>
              <a:t> on </a:t>
            </a:r>
            <a:r>
              <a:rPr lang="en-US" sz="1200" dirty="0" err="1">
                <a:hlinkClick r:id="rId3"/>
              </a:rPr>
              <a:t>Freepik</a:t>
            </a:r>
            <a:endParaRPr lang="el-GR" sz="1200" dirty="0"/>
          </a:p>
        </p:txBody>
      </p:sp>
      <p:pic>
        <p:nvPicPr>
          <p:cNvPr id="3" name="Google Shape;479;g2c319d66040_0_178">
            <a:extLst>
              <a:ext uri="{FF2B5EF4-FFF2-40B4-BE49-F238E27FC236}">
                <a16:creationId xmlns:a16="http://schemas.microsoft.com/office/drawing/2014/main" id="{613B88C4-7A23-EA92-AD84-B655CC17097A}"/>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3707006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mbition abstract concept">
            <a:extLst>
              <a:ext uri="{FF2B5EF4-FFF2-40B4-BE49-F238E27FC236}">
                <a16:creationId xmlns:a16="http://schemas.microsoft.com/office/drawing/2014/main" id="{6A8B8681-EEFD-39A7-7953-B61CD9ADB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079999"/>
            <a:ext cx="5517062" cy="5517062"/>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1.2.1</a:t>
            </a:r>
            <a:r>
              <a:rPr lang="en-US" altLang="el-GR" dirty="0"/>
              <a:t/>
            </a:r>
            <a:br>
              <a:rPr lang="en-US" altLang="el-GR" dirty="0"/>
            </a:br>
            <a:r>
              <a:rPr lang="en-US" altLang="el-GR" dirty="0">
                <a:solidFill>
                  <a:srgbClr val="C01E24"/>
                </a:solidFill>
              </a:rPr>
              <a:t>Interactive Health Activity Challenge</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5866709" cy="3470112"/>
          </a:xfrm>
        </p:spPr>
        <p:txBody>
          <a:bodyPr>
            <a:normAutofit/>
          </a:bodyPr>
          <a:lstStyle/>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The trainer will ask the learners to engage in a health challenge using one of the health applications offered in Mig-Health Apps. </a:t>
            </a:r>
          </a:p>
          <a:p>
            <a:pPr>
              <a:buFont typeface="Wingdings" panose="05000000000000000000" pitchFamily="2" charset="2"/>
              <a:buChar char="§"/>
            </a:pPr>
            <a:endParaRPr lang="el-GR" sz="20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D82B5C7-E9AD-18B3-C069-8F0A31CE6051}"/>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434783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2bac31ee941_0_42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3600"/>
              <a:buFont typeface="Calibri"/>
              <a:buNone/>
            </a:pPr>
            <a:r>
              <a:rPr lang="en-US" dirty="0">
                <a:solidFill>
                  <a:srgbClr val="C01E24"/>
                </a:solidFill>
              </a:rPr>
              <a:t>1.</a:t>
            </a:r>
            <a:r>
              <a:rPr lang="en-US" dirty="0"/>
              <a:t> </a:t>
            </a:r>
            <a:r>
              <a:rPr lang="en-US" dirty="0">
                <a:solidFill>
                  <a:srgbClr val="C01E24"/>
                </a:solidFill>
              </a:rPr>
              <a:t>Interactive Health Activity Challenge</a:t>
            </a:r>
            <a:endParaRPr dirty="0">
              <a:solidFill>
                <a:srgbClr val="C01E24"/>
              </a:solidFill>
            </a:endParaRPr>
          </a:p>
        </p:txBody>
      </p:sp>
      <p:sp>
        <p:nvSpPr>
          <p:cNvPr id="2" name="Θέση κειμένου 1">
            <a:extLst>
              <a:ext uri="{FF2B5EF4-FFF2-40B4-BE49-F238E27FC236}">
                <a16:creationId xmlns:a16="http://schemas.microsoft.com/office/drawing/2014/main" id="{40A013BC-8794-0810-4457-8CA4CCB78B39}"/>
              </a:ext>
            </a:extLst>
          </p:cNvPr>
          <p:cNvSpPr>
            <a:spLocks noGrp="1"/>
          </p:cNvSpPr>
          <p:nvPr>
            <p:ph type="body" idx="1"/>
          </p:nvPr>
        </p:nvSpPr>
        <p:spPr/>
        <p:txBody>
          <a:bodyPr/>
          <a:lstStyle/>
          <a:p>
            <a:endParaRPr lang="el-GR"/>
          </a:p>
        </p:txBody>
      </p:sp>
      <p:sp>
        <p:nvSpPr>
          <p:cNvPr id="245" name="Google Shape;245;g2bac31ee941_0_426"/>
          <p:cNvSpPr txBox="1"/>
          <p:nvPr/>
        </p:nvSpPr>
        <p:spPr>
          <a:xfrm>
            <a:off x="700375" y="2437800"/>
            <a:ext cx="8135400" cy="1674274"/>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1200"/>
              </a:spcBef>
              <a:spcAft>
                <a:spcPts val="0"/>
              </a:spcAft>
              <a:buNone/>
            </a:pPr>
            <a:r>
              <a:rPr lang="en-US" sz="2200" dirty="0">
                <a:solidFill>
                  <a:schemeClr val="dk1"/>
                </a:solidFill>
                <a:latin typeface="Calibri"/>
                <a:ea typeface="Calibri"/>
                <a:cs typeface="Calibri"/>
                <a:sym typeface="Calibri"/>
              </a:rPr>
              <a:t>The trainer will ask the learners to engage in a health challenge using one of the health applications offered in </a:t>
            </a:r>
            <a:r>
              <a:rPr lang="en-US" sz="2200" dirty="0" err="1">
                <a:solidFill>
                  <a:schemeClr val="dk1"/>
                </a:solidFill>
                <a:latin typeface="Calibri"/>
                <a:ea typeface="Calibri"/>
                <a:cs typeface="Calibri"/>
                <a:sym typeface="Calibri"/>
              </a:rPr>
              <a:t>Mig</a:t>
            </a:r>
            <a:r>
              <a:rPr lang="en-US" sz="2200" dirty="0">
                <a:solidFill>
                  <a:schemeClr val="dk1"/>
                </a:solidFill>
                <a:latin typeface="Calibri"/>
                <a:ea typeface="Calibri"/>
                <a:cs typeface="Calibri"/>
                <a:sym typeface="Calibri"/>
              </a:rPr>
              <a:t>-Health Apps. </a:t>
            </a:r>
            <a:endParaRPr sz="2200" dirty="0">
              <a:solidFill>
                <a:schemeClr val="dk1"/>
              </a:solidFill>
              <a:latin typeface="Calibri"/>
              <a:ea typeface="Calibri"/>
              <a:cs typeface="Calibri"/>
              <a:sym typeface="Calibri"/>
            </a:endParaRPr>
          </a:p>
          <a:p>
            <a:pPr marL="0" lvl="0" indent="0" algn="l" rtl="0">
              <a:lnSpc>
                <a:spcPct val="120000"/>
              </a:lnSpc>
              <a:spcBef>
                <a:spcPts val="1200"/>
              </a:spcBef>
              <a:spcAft>
                <a:spcPts val="0"/>
              </a:spcAft>
              <a:buNone/>
            </a:pPr>
            <a:endParaRPr sz="2000" dirty="0">
              <a:solidFill>
                <a:schemeClr val="dk1"/>
              </a:solidFill>
              <a:latin typeface="Calibri"/>
              <a:ea typeface="Calibri"/>
              <a:cs typeface="Calibri"/>
              <a:sym typeface="Calibri"/>
            </a:endParaRPr>
          </a:p>
        </p:txBody>
      </p:sp>
      <p:pic>
        <p:nvPicPr>
          <p:cNvPr id="5" name="Google Shape;140;p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4A715AF3-6FEB-5767-7981-FEE0767A565B}"/>
              </a:ext>
            </a:extLst>
          </p:cNvPr>
          <p:cNvPicPr preferRelativeResize="0"/>
          <p:nvPr/>
        </p:nvPicPr>
        <p:blipFill rotWithShape="1">
          <a:blip r:embed="rId3">
            <a:alphaModFix/>
          </a:blip>
          <a:srcRect/>
          <a:stretch/>
        </p:blipFill>
        <p:spPr>
          <a:xfrm>
            <a:off x="9109333" y="2437800"/>
            <a:ext cx="1964267" cy="3699896"/>
          </a:xfrm>
          <a:prstGeom prst="rect">
            <a:avLst/>
          </a:prstGeom>
          <a:noFill/>
          <a:ln>
            <a:noFill/>
          </a:ln>
        </p:spPr>
      </p:pic>
    </p:spTree>
    <p:extLst>
      <p:ext uri="{BB962C8B-B14F-4D97-AF65-F5344CB8AC3E}">
        <p14:creationId xmlns:p14="http://schemas.microsoft.com/office/powerpoint/2010/main" val="1726312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5" name="Google Shape;140;p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4A715AF3-6FEB-5767-7981-FEE0767A565B}"/>
              </a:ext>
            </a:extLst>
          </p:cNvPr>
          <p:cNvPicPr preferRelativeResize="0"/>
          <p:nvPr/>
        </p:nvPicPr>
        <p:blipFill rotWithShape="1">
          <a:blip r:embed="rId3">
            <a:alphaModFix/>
          </a:blip>
          <a:srcRect/>
          <a:stretch/>
        </p:blipFill>
        <p:spPr>
          <a:xfrm>
            <a:off x="9109333" y="2437800"/>
            <a:ext cx="1964267" cy="3699896"/>
          </a:xfrm>
          <a:prstGeom prst="rect">
            <a:avLst/>
          </a:prstGeom>
          <a:noFill/>
          <a:ln>
            <a:noFill/>
          </a:ln>
        </p:spPr>
      </p:pic>
      <p:sp>
        <p:nvSpPr>
          <p:cNvPr id="8" name="Google Shape;256;g2bac31ee941_0_542"/>
          <p:cNvSpPr/>
          <p:nvPr/>
        </p:nvSpPr>
        <p:spPr>
          <a:xfrm>
            <a:off x="598725" y="2123686"/>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9" name="Google Shape;257;g2bac31ee941_0_542"/>
          <p:cNvSpPr txBox="1"/>
          <p:nvPr/>
        </p:nvSpPr>
        <p:spPr>
          <a:xfrm>
            <a:off x="775150" y="2106136"/>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dirty="0">
                <a:solidFill>
                  <a:srgbClr val="414141"/>
                </a:solidFill>
                <a:latin typeface="Calibri"/>
                <a:ea typeface="Calibri"/>
                <a:cs typeface="Calibri"/>
                <a:sym typeface="Calibri"/>
              </a:rPr>
              <a:t>1</a:t>
            </a:r>
            <a:endParaRPr sz="4000" b="1" i="0" u="none" strike="noStrike" cap="none" dirty="0">
              <a:solidFill>
                <a:srgbClr val="414141"/>
              </a:solidFill>
              <a:latin typeface="Calibri"/>
              <a:ea typeface="Calibri"/>
              <a:cs typeface="Calibri"/>
              <a:sym typeface="Calibri"/>
            </a:endParaRPr>
          </a:p>
        </p:txBody>
      </p:sp>
      <p:sp>
        <p:nvSpPr>
          <p:cNvPr id="2" name="Τίτλος 1">
            <a:extLst>
              <a:ext uri="{FF2B5EF4-FFF2-40B4-BE49-F238E27FC236}">
                <a16:creationId xmlns:a16="http://schemas.microsoft.com/office/drawing/2014/main" id="{9F0B04C5-9177-25AC-98DD-1D1185921DC0}"/>
              </a:ext>
            </a:extLst>
          </p:cNvPr>
          <p:cNvSpPr>
            <a:spLocks noGrp="1"/>
          </p:cNvSpPr>
          <p:nvPr>
            <p:ph type="title"/>
          </p:nvPr>
        </p:nvSpPr>
        <p:spPr/>
        <p:txBody>
          <a:bodyPr/>
          <a:lstStyle/>
          <a:p>
            <a:r>
              <a:rPr lang="en-US" sz="2800" dirty="0"/>
              <a:t>Access the Mig-Health Apps platform</a:t>
            </a:r>
            <a:endParaRPr lang="el-GR" dirty="0"/>
          </a:p>
        </p:txBody>
      </p:sp>
      <p:sp>
        <p:nvSpPr>
          <p:cNvPr id="10" name="Google Shape;255;g2bac31ee941_0_542"/>
          <p:cNvSpPr txBox="1">
            <a:spLocks noGrp="1"/>
          </p:cNvSpPr>
          <p:nvPr>
            <p:ph type="body" idx="1"/>
          </p:nvPr>
        </p:nvSpPr>
        <p:spPr>
          <a:xfrm>
            <a:off x="1433950" y="1854748"/>
            <a:ext cx="5852100" cy="4866000"/>
          </a:xfrm>
          <a:prstGeom prst="rect">
            <a:avLst/>
          </a:prstGeom>
          <a:noFill/>
          <a:ln>
            <a:noFill/>
          </a:ln>
        </p:spPr>
        <p:txBody>
          <a:bodyPr spcFirstLastPara="1" wrap="square" lIns="91425" tIns="45700" rIns="91425" bIns="45700" anchor="t" anchorCtr="0">
            <a:normAutofit/>
          </a:bodyPr>
          <a:lstStyle/>
          <a:p>
            <a:pPr marL="457200" lvl="0" indent="0" algn="l" rtl="0">
              <a:lnSpc>
                <a:spcPct val="150000"/>
              </a:lnSpc>
              <a:spcBef>
                <a:spcPts val="1200"/>
              </a:spcBef>
              <a:spcAft>
                <a:spcPts val="0"/>
              </a:spcAft>
              <a:buSzPts val="2200"/>
              <a:buNone/>
            </a:pPr>
            <a:r>
              <a:rPr lang="en-US" sz="2942" dirty="0"/>
              <a:t>Access the </a:t>
            </a:r>
            <a:r>
              <a:rPr lang="en-US" sz="2942" dirty="0" err="1"/>
              <a:t>Mig</a:t>
            </a:r>
            <a:r>
              <a:rPr lang="en-US" sz="2942" dirty="0"/>
              <a:t>-Health Apps platform and explore the possibilities of themes offered in the Experiential Training Activities</a:t>
            </a:r>
            <a:endParaRPr sz="2942" dirty="0"/>
          </a:p>
        </p:txBody>
      </p:sp>
    </p:spTree>
    <p:extLst>
      <p:ext uri="{BB962C8B-B14F-4D97-AF65-F5344CB8AC3E}">
        <p14:creationId xmlns:p14="http://schemas.microsoft.com/office/powerpoint/2010/main" val="3463687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5" name="Google Shape;140;p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4A715AF3-6FEB-5767-7981-FEE0767A565B}"/>
              </a:ext>
            </a:extLst>
          </p:cNvPr>
          <p:cNvPicPr preferRelativeResize="0"/>
          <p:nvPr/>
        </p:nvPicPr>
        <p:blipFill rotWithShape="1">
          <a:blip r:embed="rId3">
            <a:alphaModFix/>
          </a:blip>
          <a:srcRect/>
          <a:stretch/>
        </p:blipFill>
        <p:spPr>
          <a:xfrm>
            <a:off x="9109333" y="2437800"/>
            <a:ext cx="1964267" cy="3699896"/>
          </a:xfrm>
          <a:prstGeom prst="rect">
            <a:avLst/>
          </a:prstGeom>
          <a:noFill/>
          <a:ln>
            <a:noFill/>
          </a:ln>
        </p:spPr>
      </p:pic>
      <p:sp>
        <p:nvSpPr>
          <p:cNvPr id="8" name="Google Shape;256;g2bac31ee941_0_542"/>
          <p:cNvSpPr/>
          <p:nvPr/>
        </p:nvSpPr>
        <p:spPr>
          <a:xfrm>
            <a:off x="612575" y="205515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9" name="Google Shape;257;g2bac31ee941_0_542"/>
          <p:cNvSpPr txBox="1"/>
          <p:nvPr/>
        </p:nvSpPr>
        <p:spPr>
          <a:xfrm>
            <a:off x="789000" y="203760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dirty="0">
                <a:solidFill>
                  <a:srgbClr val="414141"/>
                </a:solidFill>
                <a:latin typeface="Calibri"/>
                <a:ea typeface="Calibri"/>
                <a:cs typeface="Calibri"/>
                <a:sym typeface="Calibri"/>
              </a:rPr>
              <a:t>2</a:t>
            </a:r>
            <a:endParaRPr sz="4000" b="1" i="0" u="none" strike="noStrike" cap="none" dirty="0">
              <a:solidFill>
                <a:srgbClr val="414141"/>
              </a:solidFill>
              <a:latin typeface="Calibri"/>
              <a:ea typeface="Calibri"/>
              <a:cs typeface="Calibri"/>
              <a:sym typeface="Calibri"/>
            </a:endParaRPr>
          </a:p>
        </p:txBody>
      </p:sp>
      <p:sp>
        <p:nvSpPr>
          <p:cNvPr id="2" name="Τίτλος 1">
            <a:extLst>
              <a:ext uri="{FF2B5EF4-FFF2-40B4-BE49-F238E27FC236}">
                <a16:creationId xmlns:a16="http://schemas.microsoft.com/office/drawing/2014/main" id="{D54BC7FD-4441-6CF0-21EF-2BFFBC3E3958}"/>
              </a:ext>
            </a:extLst>
          </p:cNvPr>
          <p:cNvSpPr>
            <a:spLocks noGrp="1"/>
          </p:cNvSpPr>
          <p:nvPr>
            <p:ph type="title"/>
          </p:nvPr>
        </p:nvSpPr>
        <p:spPr/>
        <p:txBody>
          <a:bodyPr/>
          <a:lstStyle/>
          <a:p>
            <a:r>
              <a:rPr lang="en-US" dirty="0"/>
              <a:t>Select the topic/ETA</a:t>
            </a:r>
            <a:endParaRPr lang="el-GR" dirty="0"/>
          </a:p>
        </p:txBody>
      </p:sp>
      <p:sp>
        <p:nvSpPr>
          <p:cNvPr id="11" name="Google Shape;267;g2bac31ee941_0_602"/>
          <p:cNvSpPr txBox="1">
            <a:spLocks noGrp="1"/>
          </p:cNvSpPr>
          <p:nvPr>
            <p:ph type="body" idx="1"/>
          </p:nvPr>
        </p:nvSpPr>
        <p:spPr>
          <a:xfrm>
            <a:off x="1651099" y="1799999"/>
            <a:ext cx="4758999" cy="48660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1200"/>
              </a:spcBef>
              <a:spcAft>
                <a:spcPts val="0"/>
              </a:spcAft>
              <a:buSzPts val="2000"/>
              <a:buNone/>
            </a:pPr>
            <a:r>
              <a:rPr lang="en-US" sz="2942" dirty="0"/>
              <a:t>Select the topic you are interested in and access that ETA, download the health application you want to use.</a:t>
            </a:r>
            <a:endParaRPr sz="2942" dirty="0"/>
          </a:p>
        </p:txBody>
      </p:sp>
    </p:spTree>
    <p:extLst>
      <p:ext uri="{BB962C8B-B14F-4D97-AF65-F5344CB8AC3E}">
        <p14:creationId xmlns:p14="http://schemas.microsoft.com/office/powerpoint/2010/main" val="3985399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5" name="Google Shape;140;p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4A715AF3-6FEB-5767-7981-FEE0767A565B}"/>
              </a:ext>
            </a:extLst>
          </p:cNvPr>
          <p:cNvPicPr preferRelativeResize="0"/>
          <p:nvPr/>
        </p:nvPicPr>
        <p:blipFill rotWithShape="1">
          <a:blip r:embed="rId3">
            <a:alphaModFix/>
          </a:blip>
          <a:srcRect/>
          <a:stretch/>
        </p:blipFill>
        <p:spPr>
          <a:xfrm>
            <a:off x="9109333" y="2437800"/>
            <a:ext cx="1964267" cy="3699896"/>
          </a:xfrm>
          <a:prstGeom prst="rect">
            <a:avLst/>
          </a:prstGeom>
          <a:noFill/>
          <a:ln>
            <a:noFill/>
          </a:ln>
        </p:spPr>
      </p:pic>
      <p:sp>
        <p:nvSpPr>
          <p:cNvPr id="8" name="Google Shape;256;g2bac31ee941_0_542"/>
          <p:cNvSpPr/>
          <p:nvPr/>
        </p:nvSpPr>
        <p:spPr>
          <a:xfrm>
            <a:off x="612575" y="205515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9" name="Google Shape;257;g2bac31ee941_0_542"/>
          <p:cNvSpPr txBox="1"/>
          <p:nvPr/>
        </p:nvSpPr>
        <p:spPr>
          <a:xfrm>
            <a:off x="789000" y="203760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dirty="0">
                <a:solidFill>
                  <a:srgbClr val="414141"/>
                </a:solidFill>
                <a:latin typeface="Calibri"/>
                <a:ea typeface="Calibri"/>
                <a:cs typeface="Calibri"/>
                <a:sym typeface="Calibri"/>
              </a:rPr>
              <a:t>3</a:t>
            </a:r>
            <a:endParaRPr sz="4000" b="1" i="0" u="none" strike="noStrike" cap="none" dirty="0">
              <a:solidFill>
                <a:srgbClr val="414141"/>
              </a:solidFill>
              <a:latin typeface="Calibri"/>
              <a:ea typeface="Calibri"/>
              <a:cs typeface="Calibri"/>
              <a:sym typeface="Calibri"/>
            </a:endParaRPr>
          </a:p>
        </p:txBody>
      </p:sp>
      <p:sp>
        <p:nvSpPr>
          <p:cNvPr id="2" name="Τίτλος 1">
            <a:extLst>
              <a:ext uri="{FF2B5EF4-FFF2-40B4-BE49-F238E27FC236}">
                <a16:creationId xmlns:a16="http://schemas.microsoft.com/office/drawing/2014/main" id="{1C8E6943-A24D-CA3A-9865-F37B5CF926A1}"/>
              </a:ext>
            </a:extLst>
          </p:cNvPr>
          <p:cNvSpPr>
            <a:spLocks noGrp="1"/>
          </p:cNvSpPr>
          <p:nvPr>
            <p:ph type="title"/>
          </p:nvPr>
        </p:nvSpPr>
        <p:spPr/>
        <p:txBody>
          <a:bodyPr/>
          <a:lstStyle/>
          <a:p>
            <a:r>
              <a:rPr lang="en-US" dirty="0"/>
              <a:t>Use the platform</a:t>
            </a:r>
            <a:endParaRPr lang="el-GR" dirty="0"/>
          </a:p>
        </p:txBody>
      </p:sp>
      <p:sp>
        <p:nvSpPr>
          <p:cNvPr id="10" name="Google Shape;280;g2bac31ee941_0_617"/>
          <p:cNvSpPr txBox="1">
            <a:spLocks noGrp="1"/>
          </p:cNvSpPr>
          <p:nvPr>
            <p:ph type="body" idx="1"/>
          </p:nvPr>
        </p:nvSpPr>
        <p:spPr>
          <a:xfrm>
            <a:off x="1563250" y="1762050"/>
            <a:ext cx="5852100" cy="48660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50000"/>
              </a:lnSpc>
              <a:spcBef>
                <a:spcPts val="1200"/>
              </a:spcBef>
              <a:spcAft>
                <a:spcPts val="0"/>
              </a:spcAft>
              <a:buSzPts val="2200"/>
              <a:buNone/>
            </a:pPr>
            <a:r>
              <a:rPr lang="en-US" sz="2942" dirty="0">
                <a:solidFill>
                  <a:srgbClr val="000000"/>
                </a:solidFill>
              </a:rPr>
              <a:t>Participants will subsequently use the application asynchronously for one or two weeks.</a:t>
            </a:r>
            <a:endParaRPr dirty="0"/>
          </a:p>
          <a:p>
            <a:pPr marL="0" lvl="0" indent="0" algn="l" rtl="0">
              <a:lnSpc>
                <a:spcPct val="150000"/>
              </a:lnSpc>
              <a:spcBef>
                <a:spcPts val="1200"/>
              </a:spcBef>
              <a:spcAft>
                <a:spcPts val="0"/>
              </a:spcAft>
              <a:buSzPts val="2200"/>
              <a:buNone/>
            </a:pPr>
            <a:r>
              <a:rPr lang="en-US" sz="2942" dirty="0">
                <a:solidFill>
                  <a:srgbClr val="000000"/>
                </a:solidFill>
              </a:rPr>
              <a:t>Participants will then return to the platform to comment on their experience through commentaries or videos. </a:t>
            </a:r>
            <a:endParaRPr dirty="0"/>
          </a:p>
          <a:p>
            <a:pPr marL="0" lvl="0" indent="0" algn="l" rtl="0">
              <a:lnSpc>
                <a:spcPct val="120000"/>
              </a:lnSpc>
              <a:spcBef>
                <a:spcPts val="1200"/>
              </a:spcBef>
              <a:spcAft>
                <a:spcPts val="0"/>
              </a:spcAft>
              <a:buSzPts val="2000"/>
              <a:buNone/>
            </a:pPr>
            <a:endParaRPr sz="2000" dirty="0"/>
          </a:p>
        </p:txBody>
      </p:sp>
    </p:spTree>
    <p:extLst>
      <p:ext uri="{BB962C8B-B14F-4D97-AF65-F5344CB8AC3E}">
        <p14:creationId xmlns:p14="http://schemas.microsoft.com/office/powerpoint/2010/main" val="37875956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1 2 Experiential training session"/>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Xnah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BedqF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F52o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BedqF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BedqF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BedqF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XnahYFQaV5GsAAABvAAAAHAAAAHVuaXZlcnNhbC9sb2NhbF9zZXR0aW5ncy54bWwNyrEKwkAMANC9XxEySB3Uugn2rpujCK0fENogB7mk9ELRv/e2N7x++GaBnbeSTANezx0C62xL0k/A9/Q43RCKky4kphxQDWGITS82k4zsXmOBVejH28S5wvlJuc4XqbOkAu1B/B6PeInNH1BLAwQUAAIACAAYnah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GJ2oWOohDhNLAAAAbAAAABsAAAB1bml2ZXJzYWwvdW5pdmVyc2FsLnBuZy54bWyzsa/IzVEoSy0qzszPs1Uy1DNQsrfj5bIpKEoty0wtV6gAigEFIUBJoRLINUJwyzNTSjKAQiYmFgjBjNTM9IwSoKiBhRlcVB9oKABQSwECAAAUAAIACACpflBPNmFYAkcDAADhCQAAFAAAAAAAAAABAAAAAAAAAAAAdW5pdmVyc2FsL3BsYXllci54bWxQSwECAAAUAAIACAAXnahYtTf0qBwFAADhEwAAHQAAAAAAAAABAAAAAAB5AwAAdW5pdmVyc2FsL2NvbW1vbl9tZXNzYWdlcy5sbmdQSwECAAAUAAIACAAXnahYFR5gG6MAAAB/AQAALgAAAAAAAAABAAAAAADQCAAAdW5pdmVyc2FsL3BsYXliYWNrX2FuZF9uYXZpZ2F0aW9uX3NldHRpbmdzLnhtbFBLAQIAABQAAgAIABedqFh0STUfPAQAAAwVAAAnAAAAAAAAAAEAAAAAAL8JAAB1bml2ZXJzYWwvZmxhc2hfcHVibGlzaGluZ19zZXR0aW5ncy54bWxQSwECAAAUAAIACAAXnahYN4uHansDAACsDAAAIQAAAAAAAAABAAAAAABADgAAdW5pdmVyc2FsL2ZsYXNoX3NraW5fc2V0dGluZ3MueG1sUEsBAgAAFAACAAgAF52oWKavViM2BAAAlhQAACYAAAAAAAAAAQAAAAAA+hEAAHVuaXZlcnNhbC9odG1sX3B1Ymxpc2hpbmdfc2V0dGluZ3MueG1sUEsBAgAAFAACAAgAF52oWCYPfuiwAQAAbwYAAB8AAAAAAAAAAQAAAAAAdBYAAHVuaXZlcnNhbC9odG1sX3NraW5fc2V0dGluZ3MuanNQSwECAAAUAAIACAAXnahYFQaV5GsAAABvAAAAHAAAAAAAAAABAAAAAABhGAAAdW5pdmVyc2FsL2xvY2FsX3NldHRpbmdzLnhtbFBLAQIAABQAAgAIABidqFjCG66ZaBIAAPdNAAAXAAAAAAAAAAAAAAAAAAYZAAB1bml2ZXJzYWwvdW5pdmVyc2FsLnBuZ1BLAQIAABQAAgAIABidqFjqIQ4TSwAAAGwAAAAbAAAAAAAAAAEAAAAAAKMrAAB1bml2ZXJzYWwvdW5pdmVyc2FsLnBuZy54bWxQSwUGAAAAAAoACgAGAwAAJywAAAAA"/>
  <p:tag name="ISPRING_LMS_API_VERSION" val="SCORM 1.2"/>
  <p:tag name="ISPRING_ULTRA_SCORM_COURSE_ID" val="47E7FA3D-57B1-42D5-866B-17587B654271"/>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EN\\Training material for ETA 01&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1 2 Experiential training session"/>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TotalTime>
  <Words>950</Words>
  <Application>Microsoft Office PowerPoint</Application>
  <PresentationFormat>Ευρεία οθόνη</PresentationFormat>
  <Paragraphs>129</Paragraphs>
  <Slides>18</Slides>
  <Notes>18</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18</vt:i4>
      </vt:variant>
    </vt:vector>
  </HeadingPairs>
  <TitlesOfParts>
    <vt:vector size="30" baseType="lpstr">
      <vt:lpstr>Gill Sans Nova</vt:lpstr>
      <vt:lpstr>Wingdings</vt:lpstr>
      <vt:lpstr>Arial</vt:lpstr>
      <vt:lpstr>Roboto</vt:lpstr>
      <vt:lpstr>Calibri</vt:lpstr>
      <vt:lpstr>Impact</vt:lpstr>
      <vt:lpstr>Adobe Gothic Std B</vt:lpstr>
      <vt:lpstr>Calibri Light</vt:lpstr>
      <vt:lpstr>MS PGothic</vt:lpstr>
      <vt:lpstr>Gill Sans</vt:lpstr>
      <vt:lpstr>Noto Sans Symbols</vt:lpstr>
      <vt:lpstr>Θέμα του Office</vt:lpstr>
      <vt:lpstr>Παρουσίαση του PowerPoint</vt:lpstr>
      <vt:lpstr>Partners</vt:lpstr>
      <vt:lpstr>Experiential Training Session:  Content</vt:lpstr>
      <vt:lpstr>Objectives</vt:lpstr>
      <vt:lpstr>1.2.1 Interactive Health Activity Challenge</vt:lpstr>
      <vt:lpstr>1. Interactive Health Activity Challenge</vt:lpstr>
      <vt:lpstr>Access the Mig-Health Apps platform</vt:lpstr>
      <vt:lpstr>Select the topic/ETA</vt:lpstr>
      <vt:lpstr>Use the platform</vt:lpstr>
      <vt:lpstr>1.2.2 Real life integrations – Implementation of SMART goals</vt:lpstr>
      <vt:lpstr>Scenario 1 </vt:lpstr>
      <vt:lpstr>Scenario 2 </vt:lpstr>
      <vt:lpstr>Scenario 3 </vt:lpstr>
      <vt:lpstr>1.2.3 Action Planning and goal setting for your Health</vt:lpstr>
      <vt:lpstr>Action planning and goal setting </vt:lpstr>
      <vt:lpstr>Action planning and goal setting </vt:lpstr>
      <vt:lpstr>Action planning and goal setting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1 2 Experiential training session</dc:title>
  <dc:creator>pantelis bbalaouras</dc:creator>
  <cp:lastModifiedBy>pantelis</cp:lastModifiedBy>
  <cp:revision>9</cp:revision>
  <dcterms:created xsi:type="dcterms:W3CDTF">2020-06-02T13:31:56Z</dcterms:created>
  <dcterms:modified xsi:type="dcterms:W3CDTF">2024-05-08T16:41:36Z</dcterms:modified>
</cp:coreProperties>
</file>