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457" r:id="rId2"/>
    <p:sldId id="458" r:id="rId3"/>
    <p:sldId id="545" r:id="rId4"/>
    <p:sldId id="438" r:id="rId5"/>
    <p:sldId id="424" r:id="rId6"/>
    <p:sldId id="451" r:id="rId7"/>
    <p:sldId id="546" r:id="rId8"/>
    <p:sldId id="452" r:id="rId9"/>
    <p:sldId id="454" r:id="rId10"/>
    <p:sldId id="547" r:id="rId11"/>
    <p:sldId id="282" r:id="rId12"/>
  </p:sldIdLst>
  <p:sldSz cx="12192000" cy="6858000"/>
  <p:notesSz cx="6858000" cy="9144000"/>
  <p:custDataLst>
    <p:tags r:id="rId14"/>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8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19A7AB-4C5A-4DCD-A5D1-47F0663EEEAA}" v="104" dt="2024-04-30T08:28:19.8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725" autoAdjust="0"/>
  </p:normalViewPr>
  <p:slideViewPr>
    <p:cSldViewPr snapToGrid="0">
      <p:cViewPr varScale="1">
        <p:scale>
          <a:sx n="78" d="100"/>
          <a:sy n="78" d="100"/>
        </p:scale>
        <p:origin x="102"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3419A7AB-4C5A-4DCD-A5D1-47F0663EEEAA}"/>
    <pc:docChg chg="undo custSel addSld delSld modSld modMainMaster">
      <pc:chgData name="pantelis balaouras" userId="25e8755020fc1734" providerId="LiveId" clId="{3419A7AB-4C5A-4DCD-A5D1-47F0663EEEAA}" dt="2024-04-30T08:28:19.799" v="241" actId="207"/>
      <pc:docMkLst>
        <pc:docMk/>
      </pc:docMkLst>
      <pc:sldChg chg="del">
        <pc:chgData name="pantelis balaouras" userId="25e8755020fc1734" providerId="LiveId" clId="{3419A7AB-4C5A-4DCD-A5D1-47F0663EEEAA}" dt="2024-04-29T17:07:20.799" v="87" actId="47"/>
        <pc:sldMkLst>
          <pc:docMk/>
          <pc:sldMk cId="0" sldId="272"/>
        </pc:sldMkLst>
      </pc:sldChg>
      <pc:sldChg chg="del">
        <pc:chgData name="pantelis balaouras" userId="25e8755020fc1734" providerId="LiveId" clId="{3419A7AB-4C5A-4DCD-A5D1-47F0663EEEAA}" dt="2024-04-29T16:55:52.313" v="70" actId="47"/>
        <pc:sldMkLst>
          <pc:docMk/>
          <pc:sldMk cId="0" sldId="273"/>
        </pc:sldMkLst>
      </pc:sldChg>
      <pc:sldChg chg="del">
        <pc:chgData name="pantelis balaouras" userId="25e8755020fc1734" providerId="LiveId" clId="{3419A7AB-4C5A-4DCD-A5D1-47F0663EEEAA}" dt="2024-04-29T17:05:56.929" v="79" actId="47"/>
        <pc:sldMkLst>
          <pc:docMk/>
          <pc:sldMk cId="0" sldId="274"/>
        </pc:sldMkLst>
      </pc:sldChg>
      <pc:sldChg chg="del">
        <pc:chgData name="pantelis balaouras" userId="25e8755020fc1734" providerId="LiveId" clId="{3419A7AB-4C5A-4DCD-A5D1-47F0663EEEAA}" dt="2024-04-29T17:07:41.188" v="89" actId="47"/>
        <pc:sldMkLst>
          <pc:docMk/>
          <pc:sldMk cId="0" sldId="278"/>
        </pc:sldMkLst>
      </pc:sldChg>
      <pc:sldChg chg="del">
        <pc:chgData name="pantelis balaouras" userId="25e8755020fc1734" providerId="LiveId" clId="{3419A7AB-4C5A-4DCD-A5D1-47F0663EEEAA}" dt="2024-04-29T17:08:03.107" v="91" actId="47"/>
        <pc:sldMkLst>
          <pc:docMk/>
          <pc:sldMk cId="0" sldId="279"/>
        </pc:sldMkLst>
      </pc:sldChg>
      <pc:sldChg chg="modSp del mod modNotesTx">
        <pc:chgData name="pantelis balaouras" userId="25e8755020fc1734" providerId="LiveId" clId="{3419A7AB-4C5A-4DCD-A5D1-47F0663EEEAA}" dt="2024-04-29T17:14:49.546" v="186" actId="47"/>
        <pc:sldMkLst>
          <pc:docMk/>
          <pc:sldMk cId="0" sldId="280"/>
        </pc:sldMkLst>
        <pc:spChg chg="mod">
          <ac:chgData name="pantelis balaouras" userId="25e8755020fc1734" providerId="LiveId" clId="{3419A7AB-4C5A-4DCD-A5D1-47F0663EEEAA}" dt="2024-04-29T17:08:58.323" v="96" actId="1076"/>
          <ac:spMkLst>
            <pc:docMk/>
            <pc:sldMk cId="0" sldId="280"/>
            <ac:spMk id="348" creationId="{00000000-0000-0000-0000-000000000000}"/>
          </ac:spMkLst>
        </pc:spChg>
      </pc:sldChg>
      <pc:sldChg chg="addSp delSp modSp mod">
        <pc:chgData name="pantelis balaouras" userId="25e8755020fc1734" providerId="LiveId" clId="{3419A7AB-4C5A-4DCD-A5D1-47F0663EEEAA}" dt="2024-04-29T16:33:30.483" v="19" actId="167"/>
        <pc:sldMkLst>
          <pc:docMk/>
          <pc:sldMk cId="0" sldId="282"/>
        </pc:sldMkLst>
        <pc:spChg chg="add mod">
          <ac:chgData name="pantelis balaouras" userId="25e8755020fc1734" providerId="LiveId" clId="{3419A7AB-4C5A-4DCD-A5D1-47F0663EEEAA}" dt="2024-04-29T16:32:59.942" v="15" actId="207"/>
          <ac:spMkLst>
            <pc:docMk/>
            <pc:sldMk cId="0" sldId="282"/>
            <ac:spMk id="4" creationId="{F07C053A-B1D2-2B62-A9EE-4EE2C69197D8}"/>
          </ac:spMkLst>
        </pc:spChg>
        <pc:spChg chg="add mod ord">
          <ac:chgData name="pantelis balaouras" userId="25e8755020fc1734" providerId="LiveId" clId="{3419A7AB-4C5A-4DCD-A5D1-47F0663EEEAA}" dt="2024-04-29T16:33:30.483" v="19" actId="167"/>
          <ac:spMkLst>
            <pc:docMk/>
            <pc:sldMk cId="0" sldId="282"/>
            <ac:spMk id="5" creationId="{DBEB58AF-32C9-8ACB-EC69-C5524FB718AC}"/>
          </ac:spMkLst>
        </pc:spChg>
        <pc:picChg chg="add mod">
          <ac:chgData name="pantelis balaouras" userId="25e8755020fc1734" providerId="LiveId" clId="{3419A7AB-4C5A-4DCD-A5D1-47F0663EEEAA}" dt="2024-04-29T16:30:42.106" v="1"/>
          <ac:picMkLst>
            <pc:docMk/>
            <pc:sldMk cId="0" sldId="282"/>
            <ac:picMk id="2" creationId="{1EB8B36A-D5E0-8053-5994-ABF24DF20543}"/>
          </ac:picMkLst>
        </pc:picChg>
        <pc:picChg chg="add del mod">
          <ac:chgData name="pantelis balaouras" userId="25e8755020fc1734" providerId="LiveId" clId="{3419A7AB-4C5A-4DCD-A5D1-47F0663EEEAA}" dt="2024-04-29T16:30:57.255" v="3" actId="478"/>
          <ac:picMkLst>
            <pc:docMk/>
            <pc:sldMk cId="0" sldId="282"/>
            <ac:picMk id="3" creationId="{87879A0E-20DC-3DAE-D0AA-ABBD3AC69A4F}"/>
          </ac:picMkLst>
        </pc:picChg>
        <pc:picChg chg="del">
          <ac:chgData name="pantelis balaouras" userId="25e8755020fc1734" providerId="LiveId" clId="{3419A7AB-4C5A-4DCD-A5D1-47F0663EEEAA}" dt="2024-04-29T16:30:37.563" v="0" actId="478"/>
          <ac:picMkLst>
            <pc:docMk/>
            <pc:sldMk cId="0" sldId="282"/>
            <ac:picMk id="370" creationId="{00000000-0000-0000-0000-000000000000}"/>
          </ac:picMkLst>
        </pc:picChg>
      </pc:sldChg>
      <pc:sldChg chg="delSp add del setBg delDesignElem">
        <pc:chgData name="pantelis balaouras" userId="25e8755020fc1734" providerId="LiveId" clId="{3419A7AB-4C5A-4DCD-A5D1-47F0663EEEAA}" dt="2024-04-29T16:31:12.038" v="6" actId="47"/>
        <pc:sldMkLst>
          <pc:docMk/>
          <pc:sldMk cId="1915799683" sldId="404"/>
        </pc:sldMkLst>
        <pc:spChg chg="del">
          <ac:chgData name="pantelis balaouras" userId="25e8755020fc1734" providerId="LiveId" clId="{3419A7AB-4C5A-4DCD-A5D1-47F0663EEEAA}" dt="2024-04-29T16:31:09.558" v="5"/>
          <ac:spMkLst>
            <pc:docMk/>
            <pc:sldMk cId="1915799683" sldId="404"/>
            <ac:spMk id="33" creationId="{DCFD1A13-2B88-47B7-AAE9-AD6F3296EE2F}"/>
          </ac:spMkLst>
        </pc:spChg>
        <pc:spChg chg="del">
          <ac:chgData name="pantelis balaouras" userId="25e8755020fc1734" providerId="LiveId" clId="{3419A7AB-4C5A-4DCD-A5D1-47F0663EEEAA}" dt="2024-04-29T16:31:09.558" v="5"/>
          <ac:spMkLst>
            <pc:docMk/>
            <pc:sldMk cId="1915799683" sldId="404"/>
            <ac:spMk id="34" creationId="{F5CE4102-C93A-420A-98A7-5A7DD0C5C5B1}"/>
          </ac:spMkLst>
        </pc:spChg>
      </pc:sldChg>
      <pc:sldChg chg="modSp add del mod">
        <pc:chgData name="pantelis balaouras" userId="25e8755020fc1734" providerId="LiveId" clId="{3419A7AB-4C5A-4DCD-A5D1-47F0663EEEAA}" dt="2024-04-29T17:05:51.346" v="78" actId="47"/>
        <pc:sldMkLst>
          <pc:docMk/>
          <pc:sldMk cId="4008420260" sldId="424"/>
        </pc:sldMkLst>
        <pc:spChg chg="mod">
          <ac:chgData name="pantelis balaouras" userId="25e8755020fc1734" providerId="LiveId" clId="{3419A7AB-4C5A-4DCD-A5D1-47F0663EEEAA}" dt="2024-04-29T17:04:58.304" v="75" actId="6549"/>
          <ac:spMkLst>
            <pc:docMk/>
            <pc:sldMk cId="4008420260" sldId="424"/>
            <ac:spMk id="2" creationId="{76DC98E3-03AE-05FE-D306-50B5372D125D}"/>
          </ac:spMkLst>
        </pc:spChg>
        <pc:spChg chg="mod">
          <ac:chgData name="pantelis balaouras" userId="25e8755020fc1734" providerId="LiveId" clId="{3419A7AB-4C5A-4DCD-A5D1-47F0663EEEAA}" dt="2024-04-29T17:04:17.506" v="71"/>
          <ac:spMkLst>
            <pc:docMk/>
            <pc:sldMk cId="4008420260" sldId="424"/>
            <ac:spMk id="4" creationId="{9651827C-5BB0-427C-8C65-8784AC89CEFC}"/>
          </ac:spMkLst>
        </pc:spChg>
        <pc:spChg chg="mod">
          <ac:chgData name="pantelis balaouras" userId="25e8755020fc1734" providerId="LiveId" clId="{3419A7AB-4C5A-4DCD-A5D1-47F0663EEEAA}" dt="2024-04-29T17:04:29.504" v="72"/>
          <ac:spMkLst>
            <pc:docMk/>
            <pc:sldMk cId="4008420260" sldId="424"/>
            <ac:spMk id="5" creationId="{88178301-C8A7-4724-8CF8-344EAE75664C}"/>
          </ac:spMkLst>
        </pc:spChg>
        <pc:spChg chg="mod">
          <ac:chgData name="pantelis balaouras" userId="25e8755020fc1734" providerId="LiveId" clId="{3419A7AB-4C5A-4DCD-A5D1-47F0663EEEAA}" dt="2024-04-29T17:04:44.751" v="73"/>
          <ac:spMkLst>
            <pc:docMk/>
            <pc:sldMk cId="4008420260" sldId="424"/>
            <ac:spMk id="10" creationId="{E448F981-31BC-4A5C-A52A-2CB296CA1B95}"/>
          </ac:spMkLst>
        </pc:spChg>
        <pc:spChg chg="mod">
          <ac:chgData name="pantelis balaouras" userId="25e8755020fc1734" providerId="LiveId" clId="{3419A7AB-4C5A-4DCD-A5D1-47F0663EEEAA}" dt="2024-04-29T17:05:11.635" v="76"/>
          <ac:spMkLst>
            <pc:docMk/>
            <pc:sldMk cId="4008420260" sldId="424"/>
            <ac:spMk id="11" creationId="{B08E9EB4-6838-4FCD-B853-E6E51FCAD438}"/>
          </ac:spMkLst>
        </pc:spChg>
      </pc:sldChg>
      <pc:sldChg chg="modSp add mod">
        <pc:chgData name="pantelis balaouras" userId="25e8755020fc1734" providerId="LiveId" clId="{3419A7AB-4C5A-4DCD-A5D1-47F0663EEEAA}" dt="2024-04-29T16:55:40.128" v="69"/>
        <pc:sldMkLst>
          <pc:docMk/>
          <pc:sldMk cId="394574739" sldId="438"/>
        </pc:sldMkLst>
        <pc:spChg chg="mod">
          <ac:chgData name="pantelis balaouras" userId="25e8755020fc1734" providerId="LiveId" clId="{3419A7AB-4C5A-4DCD-A5D1-47F0663EEEAA}" dt="2024-04-29T16:54:31.806" v="64"/>
          <ac:spMkLst>
            <pc:docMk/>
            <pc:sldMk cId="394574739" sldId="438"/>
            <ac:spMk id="4" creationId="{9651827C-5BB0-427C-8C65-8784AC89CEFC}"/>
          </ac:spMkLst>
        </pc:spChg>
        <pc:spChg chg="mod">
          <ac:chgData name="pantelis balaouras" userId="25e8755020fc1734" providerId="LiveId" clId="{3419A7AB-4C5A-4DCD-A5D1-47F0663EEEAA}" dt="2024-04-29T16:54:59.865" v="65"/>
          <ac:spMkLst>
            <pc:docMk/>
            <pc:sldMk cId="394574739" sldId="438"/>
            <ac:spMk id="5" creationId="{88178301-C8A7-4724-8CF8-344EAE75664C}"/>
          </ac:spMkLst>
        </pc:spChg>
        <pc:spChg chg="mod">
          <ac:chgData name="pantelis balaouras" userId="25e8755020fc1734" providerId="LiveId" clId="{3419A7AB-4C5A-4DCD-A5D1-47F0663EEEAA}" dt="2024-04-29T16:55:10.423" v="66"/>
          <ac:spMkLst>
            <pc:docMk/>
            <pc:sldMk cId="394574739" sldId="438"/>
            <ac:spMk id="10" creationId="{E448F981-31BC-4A5C-A52A-2CB296CA1B95}"/>
          </ac:spMkLst>
        </pc:spChg>
        <pc:spChg chg="mod">
          <ac:chgData name="pantelis balaouras" userId="25e8755020fc1734" providerId="LiveId" clId="{3419A7AB-4C5A-4DCD-A5D1-47F0663EEEAA}" dt="2024-04-29T16:55:24.504" v="68" actId="20577"/>
          <ac:spMkLst>
            <pc:docMk/>
            <pc:sldMk cId="394574739" sldId="438"/>
            <ac:spMk id="11" creationId="{B08E9EB4-6838-4FCD-B853-E6E51FCAD438}"/>
          </ac:spMkLst>
        </pc:spChg>
        <pc:spChg chg="mod">
          <ac:chgData name="pantelis balaouras" userId="25e8755020fc1734" providerId="LiveId" clId="{3419A7AB-4C5A-4DCD-A5D1-47F0663EEEAA}" dt="2024-04-29T16:55:40.128" v="69"/>
          <ac:spMkLst>
            <pc:docMk/>
            <pc:sldMk cId="394574739" sldId="438"/>
            <ac:spMk id="12" creationId="{330EFFD1-979D-4EE1-BDD9-918267F048CC}"/>
          </ac:spMkLst>
        </pc:spChg>
      </pc:sldChg>
      <pc:sldChg chg="addSp delSp modSp add mod delAnim modAnim modNotesTx">
        <pc:chgData name="pantelis balaouras" userId="25e8755020fc1734" providerId="LiveId" clId="{3419A7AB-4C5A-4DCD-A5D1-47F0663EEEAA}" dt="2024-04-29T17:14:21.210" v="185" actId="1076"/>
        <pc:sldMkLst>
          <pc:docMk/>
          <pc:sldMk cId="1580276678" sldId="451"/>
        </pc:sldMkLst>
        <pc:spChg chg="add mod">
          <ac:chgData name="pantelis balaouras" userId="25e8755020fc1734" providerId="LiveId" clId="{3419A7AB-4C5A-4DCD-A5D1-47F0663EEEAA}" dt="2024-04-29T17:13:23.022" v="152" actId="20577"/>
          <ac:spMkLst>
            <pc:docMk/>
            <pc:sldMk cId="1580276678" sldId="451"/>
            <ac:spMk id="2" creationId="{3CC3DB74-0CCA-C17C-DEA5-03A2E6E561FF}"/>
          </ac:spMkLst>
        </pc:spChg>
        <pc:spChg chg="add mod">
          <ac:chgData name="pantelis balaouras" userId="25e8755020fc1734" providerId="LiveId" clId="{3419A7AB-4C5A-4DCD-A5D1-47F0663EEEAA}" dt="2024-04-29T17:13:41.861" v="168" actId="6549"/>
          <ac:spMkLst>
            <pc:docMk/>
            <pc:sldMk cId="1580276678" sldId="451"/>
            <ac:spMk id="3" creationId="{EC738D3A-C983-2ABD-143F-A7600F07DE3B}"/>
          </ac:spMkLst>
        </pc:spChg>
        <pc:spChg chg="mod">
          <ac:chgData name="pantelis balaouras" userId="25e8755020fc1734" providerId="LiveId" clId="{3419A7AB-4C5A-4DCD-A5D1-47F0663EEEAA}" dt="2024-04-29T17:09:41.511" v="112" actId="6549"/>
          <ac:spMkLst>
            <pc:docMk/>
            <pc:sldMk cId="1580276678" sldId="451"/>
            <ac:spMk id="5" creationId="{88178301-C8A7-4724-8CF8-344EAE75664C}"/>
          </ac:spMkLst>
        </pc:spChg>
        <pc:spChg chg="add mod">
          <ac:chgData name="pantelis balaouras" userId="25e8755020fc1734" providerId="LiveId" clId="{3419A7AB-4C5A-4DCD-A5D1-47F0663EEEAA}" dt="2024-04-29T17:14:17.641" v="184" actId="1076"/>
          <ac:spMkLst>
            <pc:docMk/>
            <pc:sldMk cId="1580276678" sldId="451"/>
            <ac:spMk id="6" creationId="{F070D6E3-C1CF-7CCD-F57E-FBEB244E427B}"/>
          </ac:spMkLst>
        </pc:spChg>
        <pc:spChg chg="mod">
          <ac:chgData name="pantelis balaouras" userId="25e8755020fc1734" providerId="LiveId" clId="{3419A7AB-4C5A-4DCD-A5D1-47F0663EEEAA}" dt="2024-04-29T17:14:21.210" v="185" actId="1076"/>
          <ac:spMkLst>
            <pc:docMk/>
            <pc:sldMk cId="1580276678" sldId="451"/>
            <ac:spMk id="8" creationId="{276C2C90-7C61-4DC5-BAF8-FF0E86A8BA4E}"/>
          </ac:spMkLst>
        </pc:spChg>
        <pc:spChg chg="del">
          <ac:chgData name="pantelis balaouras" userId="25e8755020fc1734" providerId="LiveId" clId="{3419A7AB-4C5A-4DCD-A5D1-47F0663EEEAA}" dt="2024-04-29T17:10:51.820" v="118" actId="478"/>
          <ac:spMkLst>
            <pc:docMk/>
            <pc:sldMk cId="1580276678" sldId="451"/>
            <ac:spMk id="9" creationId="{71A3F062-269C-4402-8F65-5358C806FC03}"/>
          </ac:spMkLst>
        </pc:spChg>
        <pc:spChg chg="del">
          <ac:chgData name="pantelis balaouras" userId="25e8755020fc1734" providerId="LiveId" clId="{3419A7AB-4C5A-4DCD-A5D1-47F0663EEEAA}" dt="2024-04-29T17:11:15.589" v="122" actId="478"/>
          <ac:spMkLst>
            <pc:docMk/>
            <pc:sldMk cId="1580276678" sldId="451"/>
            <ac:spMk id="10" creationId="{E448F981-31BC-4A5C-A52A-2CB296CA1B95}"/>
          </ac:spMkLst>
        </pc:spChg>
        <pc:spChg chg="mod">
          <ac:chgData name="pantelis balaouras" userId="25e8755020fc1734" providerId="LiveId" clId="{3419A7AB-4C5A-4DCD-A5D1-47F0663EEEAA}" dt="2024-04-29T17:09:34.550" v="109" actId="6549"/>
          <ac:spMkLst>
            <pc:docMk/>
            <pc:sldMk cId="1580276678" sldId="451"/>
            <ac:spMk id="11" creationId="{B08E9EB4-6838-4FCD-B853-E6E51FCAD438}"/>
          </ac:spMkLst>
        </pc:spChg>
        <pc:spChg chg="del mod">
          <ac:chgData name="pantelis balaouras" userId="25e8755020fc1734" providerId="LiveId" clId="{3419A7AB-4C5A-4DCD-A5D1-47F0663EEEAA}" dt="2024-04-29T17:12:50.674" v="142" actId="478"/>
          <ac:spMkLst>
            <pc:docMk/>
            <pc:sldMk cId="1580276678" sldId="451"/>
            <ac:spMk id="12" creationId="{330EFFD1-979D-4EE1-BDD9-918267F048CC}"/>
          </ac:spMkLst>
        </pc:spChg>
        <pc:spChg chg="add mod">
          <ac:chgData name="pantelis balaouras" userId="25e8755020fc1734" providerId="LiveId" clId="{3419A7AB-4C5A-4DCD-A5D1-47F0663EEEAA}" dt="2024-04-29T17:13:10.545" v="145"/>
          <ac:spMkLst>
            <pc:docMk/>
            <pc:sldMk cId="1580276678" sldId="451"/>
            <ac:spMk id="13" creationId="{C86A9894-E149-CEF3-1CEB-34369D7D2823}"/>
          </ac:spMkLst>
        </pc:spChg>
        <pc:spChg chg="del">
          <ac:chgData name="pantelis balaouras" userId="25e8755020fc1734" providerId="LiveId" clId="{3419A7AB-4C5A-4DCD-A5D1-47F0663EEEAA}" dt="2024-04-29T17:11:55.902" v="127" actId="478"/>
          <ac:spMkLst>
            <pc:docMk/>
            <pc:sldMk cId="1580276678" sldId="451"/>
            <ac:spMk id="14" creationId="{F2CF200D-C714-4BA9-AECB-681B7F038870}"/>
          </ac:spMkLst>
        </pc:spChg>
        <pc:spChg chg="mod">
          <ac:chgData name="pantelis balaouras" userId="25e8755020fc1734" providerId="LiveId" clId="{3419A7AB-4C5A-4DCD-A5D1-47F0663EEEAA}" dt="2024-04-29T17:09:25.100" v="102" actId="6549"/>
          <ac:spMkLst>
            <pc:docMk/>
            <pc:sldMk cId="1580276678" sldId="451"/>
            <ac:spMk id="15" creationId="{5876E361-1696-4DD7-B6DA-A327EC148472}"/>
          </ac:spMkLst>
        </pc:spChg>
      </pc:sldChg>
      <pc:sldChg chg="modSp add mod">
        <pc:chgData name="pantelis balaouras" userId="25e8755020fc1734" providerId="LiveId" clId="{3419A7AB-4C5A-4DCD-A5D1-47F0663EEEAA}" dt="2024-04-29T17:07:33.399" v="88"/>
        <pc:sldMkLst>
          <pc:docMk/>
          <pc:sldMk cId="1769676193" sldId="452"/>
        </pc:sldMkLst>
        <pc:spChg chg="mod">
          <ac:chgData name="pantelis balaouras" userId="25e8755020fc1734" providerId="LiveId" clId="{3419A7AB-4C5A-4DCD-A5D1-47F0663EEEAA}" dt="2024-04-29T17:07:33.399" v="88"/>
          <ac:spMkLst>
            <pc:docMk/>
            <pc:sldMk cId="1769676193" sldId="452"/>
            <ac:spMk id="4" creationId="{9651827C-5BB0-427C-8C65-8784AC89CEFC}"/>
          </ac:spMkLst>
        </pc:spChg>
      </pc:sldChg>
      <pc:sldChg chg="modSp add mod">
        <pc:chgData name="pantelis balaouras" userId="25e8755020fc1734" providerId="LiveId" clId="{3419A7AB-4C5A-4DCD-A5D1-47F0663EEEAA}" dt="2024-04-29T17:07:54.519" v="90"/>
        <pc:sldMkLst>
          <pc:docMk/>
          <pc:sldMk cId="4113254764" sldId="454"/>
        </pc:sldMkLst>
        <pc:spChg chg="mod">
          <ac:chgData name="pantelis balaouras" userId="25e8755020fc1734" providerId="LiveId" clId="{3419A7AB-4C5A-4DCD-A5D1-47F0663EEEAA}" dt="2024-04-29T17:07:54.519" v="90"/>
          <ac:spMkLst>
            <pc:docMk/>
            <pc:sldMk cId="4113254764" sldId="454"/>
            <ac:spMk id="4" creationId="{9651827C-5BB0-427C-8C65-8784AC89CEFC}"/>
          </ac:spMkLst>
        </pc:spChg>
      </pc:sldChg>
      <pc:sldChg chg="addSp delSp modSp mod">
        <pc:chgData name="pantelis balaouras" userId="25e8755020fc1734" providerId="LiveId" clId="{3419A7AB-4C5A-4DCD-A5D1-47F0663EEEAA}" dt="2024-04-29T16:50:44.258" v="48" actId="478"/>
        <pc:sldMkLst>
          <pc:docMk/>
          <pc:sldMk cId="2775606300" sldId="457"/>
        </pc:sldMkLst>
        <pc:spChg chg="add mod">
          <ac:chgData name="pantelis balaouras" userId="25e8755020fc1734" providerId="LiveId" clId="{3419A7AB-4C5A-4DCD-A5D1-47F0663EEEAA}" dt="2024-04-29T16:50:37.785" v="47" actId="6549"/>
          <ac:spMkLst>
            <pc:docMk/>
            <pc:sldMk cId="2775606300" sldId="457"/>
            <ac:spMk id="2" creationId="{072D9187-A4B4-9C86-ABC2-CD2895415324}"/>
          </ac:spMkLst>
        </pc:spChg>
        <pc:spChg chg="del mod">
          <ac:chgData name="pantelis balaouras" userId="25e8755020fc1734" providerId="LiveId" clId="{3419A7AB-4C5A-4DCD-A5D1-47F0663EEEAA}" dt="2024-04-29T16:50:44.258" v="48" actId="478"/>
          <ac:spMkLst>
            <pc:docMk/>
            <pc:sldMk cId="2775606300" sldId="457"/>
            <ac:spMk id="4" creationId="{122BC770-408C-50C8-126F-18790E99F2CB}"/>
          </ac:spMkLst>
        </pc:spChg>
      </pc:sldChg>
      <pc:sldChg chg="del">
        <pc:chgData name="pantelis balaouras" userId="25e8755020fc1734" providerId="LiveId" clId="{3419A7AB-4C5A-4DCD-A5D1-47F0663EEEAA}" dt="2024-04-29T17:20:02.026" v="240" actId="47"/>
        <pc:sldMkLst>
          <pc:docMk/>
          <pc:sldMk cId="0" sldId="459"/>
        </pc:sldMkLst>
      </pc:sldChg>
      <pc:sldChg chg="modSp add mod">
        <pc:chgData name="pantelis balaouras" userId="25e8755020fc1734" providerId="LiveId" clId="{3419A7AB-4C5A-4DCD-A5D1-47F0663EEEAA}" dt="2024-04-29T17:07:06.950" v="86"/>
        <pc:sldMkLst>
          <pc:docMk/>
          <pc:sldMk cId="2604047547" sldId="546"/>
        </pc:sldMkLst>
        <pc:spChg chg="mod">
          <ac:chgData name="pantelis balaouras" userId="25e8755020fc1734" providerId="LiveId" clId="{3419A7AB-4C5A-4DCD-A5D1-47F0663EEEAA}" dt="2024-04-29T17:06:19.448" v="82"/>
          <ac:spMkLst>
            <pc:docMk/>
            <pc:sldMk cId="2604047547" sldId="546"/>
            <ac:spMk id="4" creationId="{9651827C-5BB0-427C-8C65-8784AC89CEFC}"/>
          </ac:spMkLst>
        </pc:spChg>
        <pc:spChg chg="mod">
          <ac:chgData name="pantelis balaouras" userId="25e8755020fc1734" providerId="LiveId" clId="{3419A7AB-4C5A-4DCD-A5D1-47F0663EEEAA}" dt="2024-04-29T17:06:32.508" v="83"/>
          <ac:spMkLst>
            <pc:docMk/>
            <pc:sldMk cId="2604047547" sldId="546"/>
            <ac:spMk id="5" creationId="{88178301-C8A7-4724-8CF8-344EAE75664C}"/>
          </ac:spMkLst>
        </pc:spChg>
        <pc:spChg chg="mod">
          <ac:chgData name="pantelis balaouras" userId="25e8755020fc1734" providerId="LiveId" clId="{3419A7AB-4C5A-4DCD-A5D1-47F0663EEEAA}" dt="2024-04-29T17:06:44.931" v="84"/>
          <ac:spMkLst>
            <pc:docMk/>
            <pc:sldMk cId="2604047547" sldId="546"/>
            <ac:spMk id="10" creationId="{E448F981-31BC-4A5C-A52A-2CB296CA1B95}"/>
          </ac:spMkLst>
        </pc:spChg>
        <pc:spChg chg="mod">
          <ac:chgData name="pantelis balaouras" userId="25e8755020fc1734" providerId="LiveId" clId="{3419A7AB-4C5A-4DCD-A5D1-47F0663EEEAA}" dt="2024-04-29T17:06:56.145" v="85"/>
          <ac:spMkLst>
            <pc:docMk/>
            <pc:sldMk cId="2604047547" sldId="546"/>
            <ac:spMk id="11" creationId="{B08E9EB4-6838-4FCD-B853-E6E51FCAD438}"/>
          </ac:spMkLst>
        </pc:spChg>
        <pc:spChg chg="mod">
          <ac:chgData name="pantelis balaouras" userId="25e8755020fc1734" providerId="LiveId" clId="{3419A7AB-4C5A-4DCD-A5D1-47F0663EEEAA}" dt="2024-04-29T17:07:06.950" v="86"/>
          <ac:spMkLst>
            <pc:docMk/>
            <pc:sldMk cId="2604047547" sldId="546"/>
            <ac:spMk id="12" creationId="{330EFFD1-979D-4EE1-BDD9-918267F048CC}"/>
          </ac:spMkLst>
        </pc:spChg>
      </pc:sldChg>
      <pc:sldChg chg="addSp delSp modSp add mod delAnim modAnim modNotesTx">
        <pc:chgData name="pantelis balaouras" userId="25e8755020fc1734" providerId="LiveId" clId="{3419A7AB-4C5A-4DCD-A5D1-47F0663EEEAA}" dt="2024-04-30T08:28:19.799" v="241" actId="207"/>
        <pc:sldMkLst>
          <pc:docMk/>
          <pc:sldMk cId="387343854" sldId="547"/>
        </pc:sldMkLst>
        <pc:spChg chg="del">
          <ac:chgData name="pantelis balaouras" userId="25e8755020fc1734" providerId="LiveId" clId="{3419A7AB-4C5A-4DCD-A5D1-47F0663EEEAA}" dt="2024-04-29T17:16:02.868" v="195" actId="478"/>
          <ac:spMkLst>
            <pc:docMk/>
            <pc:sldMk cId="387343854" sldId="547"/>
            <ac:spMk id="2" creationId="{3CC3DB74-0CCA-C17C-DEA5-03A2E6E561FF}"/>
          </ac:spMkLst>
        </pc:spChg>
        <pc:spChg chg="del mod">
          <ac:chgData name="pantelis balaouras" userId="25e8755020fc1734" providerId="LiveId" clId="{3419A7AB-4C5A-4DCD-A5D1-47F0663EEEAA}" dt="2024-04-29T17:16:01.352" v="194" actId="478"/>
          <ac:spMkLst>
            <pc:docMk/>
            <pc:sldMk cId="387343854" sldId="547"/>
            <ac:spMk id="3" creationId="{EC738D3A-C983-2ABD-143F-A7600F07DE3B}"/>
          </ac:spMkLst>
        </pc:spChg>
        <pc:spChg chg="mod">
          <ac:chgData name="pantelis balaouras" userId="25e8755020fc1734" providerId="LiveId" clId="{3419A7AB-4C5A-4DCD-A5D1-47F0663EEEAA}" dt="2024-04-29T17:15:16.664" v="188"/>
          <ac:spMkLst>
            <pc:docMk/>
            <pc:sldMk cId="387343854" sldId="547"/>
            <ac:spMk id="5" creationId="{88178301-C8A7-4724-8CF8-344EAE75664C}"/>
          </ac:spMkLst>
        </pc:spChg>
        <pc:spChg chg="mod">
          <ac:chgData name="pantelis balaouras" userId="25e8755020fc1734" providerId="LiveId" clId="{3419A7AB-4C5A-4DCD-A5D1-47F0663EEEAA}" dt="2024-04-29T17:15:36.590" v="190"/>
          <ac:spMkLst>
            <pc:docMk/>
            <pc:sldMk cId="387343854" sldId="547"/>
            <ac:spMk id="6" creationId="{F070D6E3-C1CF-7CCD-F57E-FBEB244E427B}"/>
          </ac:spMkLst>
        </pc:spChg>
        <pc:spChg chg="del">
          <ac:chgData name="pantelis balaouras" userId="25e8755020fc1734" providerId="LiveId" clId="{3419A7AB-4C5A-4DCD-A5D1-47F0663EEEAA}" dt="2024-04-29T17:16:04.427" v="196" actId="478"/>
          <ac:spMkLst>
            <pc:docMk/>
            <pc:sldMk cId="387343854" sldId="547"/>
            <ac:spMk id="8" creationId="{276C2C90-7C61-4DC5-BAF8-FF0E86A8BA4E}"/>
          </ac:spMkLst>
        </pc:spChg>
        <pc:spChg chg="add mod">
          <ac:chgData name="pantelis balaouras" userId="25e8755020fc1734" providerId="LiveId" clId="{3419A7AB-4C5A-4DCD-A5D1-47F0663EEEAA}" dt="2024-04-29T17:19:33.847" v="236" actId="6549"/>
          <ac:spMkLst>
            <pc:docMk/>
            <pc:sldMk cId="387343854" sldId="547"/>
            <ac:spMk id="9" creationId="{9B6EDA63-661F-4252-6FC6-B4C3A8EE7746}"/>
          </ac:spMkLst>
        </pc:spChg>
        <pc:spChg chg="add mod">
          <ac:chgData name="pantelis balaouras" userId="25e8755020fc1734" providerId="LiveId" clId="{3419A7AB-4C5A-4DCD-A5D1-47F0663EEEAA}" dt="2024-04-29T17:19:22.715" v="230" actId="6549"/>
          <ac:spMkLst>
            <pc:docMk/>
            <pc:sldMk cId="387343854" sldId="547"/>
            <ac:spMk id="10" creationId="{9971E449-F340-8521-8EEA-8240114850D7}"/>
          </ac:spMkLst>
        </pc:spChg>
        <pc:spChg chg="mod">
          <ac:chgData name="pantelis balaouras" userId="25e8755020fc1734" providerId="LiveId" clId="{3419A7AB-4C5A-4DCD-A5D1-47F0663EEEAA}" dt="2024-04-29T17:15:27.520" v="189"/>
          <ac:spMkLst>
            <pc:docMk/>
            <pc:sldMk cId="387343854" sldId="547"/>
            <ac:spMk id="11" creationId="{B08E9EB4-6838-4FCD-B853-E6E51FCAD438}"/>
          </ac:spMkLst>
        </pc:spChg>
        <pc:spChg chg="add mod">
          <ac:chgData name="pantelis balaouras" userId="25e8755020fc1734" providerId="LiveId" clId="{3419A7AB-4C5A-4DCD-A5D1-47F0663EEEAA}" dt="2024-04-29T17:19:36.940" v="239" actId="20577"/>
          <ac:spMkLst>
            <pc:docMk/>
            <pc:sldMk cId="387343854" sldId="547"/>
            <ac:spMk id="12" creationId="{F4410BCF-515A-49AB-D828-4DCDF0B472C8}"/>
          </ac:spMkLst>
        </pc:spChg>
        <pc:spChg chg="del">
          <ac:chgData name="pantelis balaouras" userId="25e8755020fc1734" providerId="LiveId" clId="{3419A7AB-4C5A-4DCD-A5D1-47F0663EEEAA}" dt="2024-04-29T17:15:58.302" v="192" actId="478"/>
          <ac:spMkLst>
            <pc:docMk/>
            <pc:sldMk cId="387343854" sldId="547"/>
            <ac:spMk id="13" creationId="{C86A9894-E149-CEF3-1CEB-34369D7D2823}"/>
          </ac:spMkLst>
        </pc:spChg>
        <pc:spChg chg="add mod">
          <ac:chgData name="pantelis balaouras" userId="25e8755020fc1734" providerId="LiveId" clId="{3419A7AB-4C5A-4DCD-A5D1-47F0663EEEAA}" dt="2024-04-29T17:19:29.020" v="233" actId="6549"/>
          <ac:spMkLst>
            <pc:docMk/>
            <pc:sldMk cId="387343854" sldId="547"/>
            <ac:spMk id="14" creationId="{32D87BCD-A594-F2B3-834A-BC73F632C42B}"/>
          </ac:spMkLst>
        </pc:spChg>
        <pc:spChg chg="mod">
          <ac:chgData name="pantelis balaouras" userId="25e8755020fc1734" providerId="LiveId" clId="{3419A7AB-4C5A-4DCD-A5D1-47F0663EEEAA}" dt="2024-04-30T08:28:19.799" v="241" actId="207"/>
          <ac:spMkLst>
            <pc:docMk/>
            <pc:sldMk cId="387343854" sldId="547"/>
            <ac:spMk id="15" creationId="{5876E361-1696-4DD7-B6DA-A327EC148472}"/>
          </ac:spMkLst>
        </pc:spChg>
      </pc:sldChg>
      <pc:sldMasterChg chg="modSldLayout">
        <pc:chgData name="pantelis balaouras" userId="25e8755020fc1734" providerId="LiveId" clId="{3419A7AB-4C5A-4DCD-A5D1-47F0663EEEAA}" dt="2024-04-29T16:54:11.743" v="63" actId="20577"/>
        <pc:sldMasterMkLst>
          <pc:docMk/>
          <pc:sldMasterMk cId="3728015964" sldId="2147483648"/>
        </pc:sldMasterMkLst>
        <pc:sldLayoutChg chg="modSp mod">
          <pc:chgData name="pantelis balaouras" userId="25e8755020fc1734" providerId="LiveId" clId="{3419A7AB-4C5A-4DCD-A5D1-47F0663EEEAA}" dt="2024-04-29T16:54:11.743" v="63" actId="20577"/>
          <pc:sldLayoutMkLst>
            <pc:docMk/>
            <pc:sldMasterMk cId="3728015964" sldId="2147483648"/>
            <pc:sldLayoutMk cId="1950968887" sldId="2147483650"/>
          </pc:sldLayoutMkLst>
          <pc:spChg chg="mod">
            <ac:chgData name="pantelis balaouras" userId="25e8755020fc1734" providerId="LiveId" clId="{3419A7AB-4C5A-4DCD-A5D1-47F0663EEEAA}" dt="2024-04-29T16:54:11.743" v="63" actId="20577"/>
            <ac:spMkLst>
              <pc:docMk/>
              <pc:sldMasterMk cId="3728015964" sldId="2147483648"/>
              <pc:sldLayoutMk cId="1950968887" sldId="2147483650"/>
              <ac:spMk id="7" creationId="{BCAE6A4A-5E5C-48A8-8FBC-CDEB43AAEDD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06B296-DC63-4824-A6AF-9A2E7D29A557}" type="datetimeFigureOut">
              <a:rPr lang="de-DE" smtClean="0"/>
              <a:t>08.05.2024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6300A2-9748-4B9D-985E-E4264FCF894A}" type="slidenum">
              <a:rPr lang="de-DE" smtClean="0"/>
              <a:t>‹#›</a:t>
            </a:fld>
            <a:endParaRPr lang="de-DE"/>
          </a:p>
        </p:txBody>
      </p:sp>
    </p:spTree>
    <p:extLst>
      <p:ext uri="{BB962C8B-B14F-4D97-AF65-F5344CB8AC3E}">
        <p14:creationId xmlns:p14="http://schemas.microsoft.com/office/powerpoint/2010/main" val="4044674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336300A2-9748-4B9D-985E-E4264FCF894A}" type="slidenum">
              <a:rPr lang="de-DE" smtClean="0"/>
              <a:t>1</a:t>
            </a:fld>
            <a:endParaRPr lang="de-DE"/>
          </a:p>
        </p:txBody>
      </p:sp>
    </p:spTree>
    <p:extLst>
      <p:ext uri="{BB962C8B-B14F-4D97-AF65-F5344CB8AC3E}">
        <p14:creationId xmlns:p14="http://schemas.microsoft.com/office/powerpoint/2010/main" val="2029510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a:t>A – B</a:t>
            </a:r>
          </a:p>
          <a:p>
            <a:r>
              <a:rPr lang="en-US" dirty="0"/>
              <a:t>B – D</a:t>
            </a:r>
          </a:p>
          <a:p>
            <a:r>
              <a:rPr lang="en-US" dirty="0"/>
              <a:t>C – A</a:t>
            </a:r>
          </a:p>
          <a:p>
            <a:r>
              <a:rPr lang="en-US" dirty="0"/>
              <a:t>D - C</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10</a:t>
            </a:fld>
            <a:endParaRPr lang="el-GR"/>
          </a:p>
        </p:txBody>
      </p:sp>
    </p:spTree>
    <p:extLst>
      <p:ext uri="{BB962C8B-B14F-4D97-AF65-F5344CB8AC3E}">
        <p14:creationId xmlns:p14="http://schemas.microsoft.com/office/powerpoint/2010/main" val="35863839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0" name="Google Shape;360;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1" name="Google Shape;361;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3628792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a:t>
            </a:r>
            <a:r>
              <a:rPr lang="en-GB" baseline="0" dirty="0"/>
              <a:t>ct answer: D</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3081193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Corre</a:t>
            </a:r>
            <a:r>
              <a:rPr lang="en-GB" baseline="0" dirty="0"/>
              <a:t>ct answer: C</a:t>
            </a:r>
            <a:endParaRPr lang="el-GR" dirty="0"/>
          </a:p>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5</a:t>
            </a:fld>
            <a:endParaRPr lang="el-GR"/>
          </a:p>
        </p:txBody>
      </p:sp>
    </p:spTree>
    <p:extLst>
      <p:ext uri="{BB962C8B-B14F-4D97-AF65-F5344CB8AC3E}">
        <p14:creationId xmlns:p14="http://schemas.microsoft.com/office/powerpoint/2010/main" val="78294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a:t>A – C</a:t>
            </a:r>
          </a:p>
          <a:p>
            <a:r>
              <a:rPr lang="en-US" dirty="0"/>
              <a:t>B – A</a:t>
            </a:r>
          </a:p>
          <a:p>
            <a:r>
              <a:rPr lang="en-US" dirty="0"/>
              <a:t>C –D</a:t>
            </a:r>
          </a:p>
          <a:p>
            <a:r>
              <a:rPr lang="en-US" dirty="0"/>
              <a:t>D - B</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6</a:t>
            </a:fld>
            <a:endParaRPr lang="el-GR"/>
          </a:p>
        </p:txBody>
      </p:sp>
    </p:spTree>
    <p:extLst>
      <p:ext uri="{BB962C8B-B14F-4D97-AF65-F5344CB8AC3E}">
        <p14:creationId xmlns:p14="http://schemas.microsoft.com/office/powerpoint/2010/main" val="496102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a:t>
            </a:r>
            <a:r>
              <a:rPr lang="en-GB" baseline="0" dirty="0"/>
              <a:t>ct answer: D</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7</a:t>
            </a:fld>
            <a:endParaRPr lang="el-GR"/>
          </a:p>
        </p:txBody>
      </p:sp>
    </p:spTree>
    <p:extLst>
      <p:ext uri="{BB962C8B-B14F-4D97-AF65-F5344CB8AC3E}">
        <p14:creationId xmlns:p14="http://schemas.microsoft.com/office/powerpoint/2010/main" val="3081193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TRUE</a:t>
            </a: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8</a:t>
            </a:fld>
            <a:endParaRPr lang="el-GR"/>
          </a:p>
        </p:txBody>
      </p:sp>
    </p:spTree>
    <p:extLst>
      <p:ext uri="{BB962C8B-B14F-4D97-AF65-F5344CB8AC3E}">
        <p14:creationId xmlns:p14="http://schemas.microsoft.com/office/powerpoint/2010/main" val="26745302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FALSE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9</a:t>
            </a:fld>
            <a:endParaRPr lang="el-GR"/>
          </a:p>
        </p:txBody>
      </p:sp>
    </p:spTree>
    <p:extLst>
      <p:ext uri="{BB962C8B-B14F-4D97-AF65-F5344CB8AC3E}">
        <p14:creationId xmlns:p14="http://schemas.microsoft.com/office/powerpoint/2010/main" val="3470106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D498C4-16CF-2472-1B90-47974B380788}"/>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8807EA11-5F08-864D-F0E1-9744D62BA2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8B1957F-E7FE-0E89-A365-12AFC5E90DE4}"/>
              </a:ext>
            </a:extLst>
          </p:cNvPr>
          <p:cNvSpPr>
            <a:spLocks noGrp="1"/>
          </p:cNvSpPr>
          <p:nvPr>
            <p:ph type="dt" sz="half" idx="10"/>
          </p:nvPr>
        </p:nvSpPr>
        <p:spPr/>
        <p:txBody>
          <a:bodyPr/>
          <a:lstStyle/>
          <a:p>
            <a:fld id="{3607171A-67F1-4707-A305-D1B793AA5AA9}" type="datetimeFigureOut">
              <a:rPr lang="de-DE" smtClean="0"/>
              <a:t>08.05.2024</a:t>
            </a:fld>
            <a:endParaRPr lang="de-DE"/>
          </a:p>
        </p:txBody>
      </p:sp>
      <p:sp>
        <p:nvSpPr>
          <p:cNvPr id="5" name="Fußzeilenplatzhalter 4">
            <a:extLst>
              <a:ext uri="{FF2B5EF4-FFF2-40B4-BE49-F238E27FC236}">
                <a16:creationId xmlns:a16="http://schemas.microsoft.com/office/drawing/2014/main" id="{8F515DF7-0767-735D-0B98-9F5C032D7A0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BE7DDC0-AA9D-4662-BC29-2DB4F2C16B57}"/>
              </a:ext>
            </a:extLst>
          </p:cNvPr>
          <p:cNvSpPr>
            <a:spLocks noGrp="1"/>
          </p:cNvSpPr>
          <p:nvPr>
            <p:ph type="sldNum" sz="quarter" idx="12"/>
          </p:nvPr>
        </p:nvSpPr>
        <p:spPr/>
        <p:txBody>
          <a:bodyPr/>
          <a:lstStyle/>
          <a:p>
            <a:fld id="{84CC8A25-E515-46FB-AB3A-15E2A56106FF}" type="slidenum">
              <a:rPr lang="de-DE" smtClean="0"/>
              <a:t>‹#›</a:t>
            </a:fld>
            <a:endParaRPr lang="de-DE"/>
          </a:p>
        </p:txBody>
      </p:sp>
    </p:spTree>
    <p:extLst>
      <p:ext uri="{BB962C8B-B14F-4D97-AF65-F5344CB8AC3E}">
        <p14:creationId xmlns:p14="http://schemas.microsoft.com/office/powerpoint/2010/main" val="3279203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E1CB3A-E056-BA84-57D0-1AF8C98F5C52}"/>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C2D652E5-60F3-6F45-CA6D-5CA7C58F381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69E2F5E-C04D-5469-969B-5247BA89B6FF}"/>
              </a:ext>
            </a:extLst>
          </p:cNvPr>
          <p:cNvSpPr>
            <a:spLocks noGrp="1"/>
          </p:cNvSpPr>
          <p:nvPr>
            <p:ph type="dt" sz="half" idx="10"/>
          </p:nvPr>
        </p:nvSpPr>
        <p:spPr/>
        <p:txBody>
          <a:bodyPr/>
          <a:lstStyle/>
          <a:p>
            <a:fld id="{3607171A-67F1-4707-A305-D1B793AA5AA9}" type="datetimeFigureOut">
              <a:rPr lang="de-DE" smtClean="0"/>
              <a:t>08.05.2024</a:t>
            </a:fld>
            <a:endParaRPr lang="de-DE"/>
          </a:p>
        </p:txBody>
      </p:sp>
      <p:sp>
        <p:nvSpPr>
          <p:cNvPr id="5" name="Fußzeilenplatzhalter 4">
            <a:extLst>
              <a:ext uri="{FF2B5EF4-FFF2-40B4-BE49-F238E27FC236}">
                <a16:creationId xmlns:a16="http://schemas.microsoft.com/office/drawing/2014/main" id="{D6D91225-D020-1CE6-47B1-A57E73CE7B5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699E2EC-0E91-BBDB-6F28-1CA84F0C9D47}"/>
              </a:ext>
            </a:extLst>
          </p:cNvPr>
          <p:cNvSpPr>
            <a:spLocks noGrp="1"/>
          </p:cNvSpPr>
          <p:nvPr>
            <p:ph type="sldNum" sz="quarter" idx="12"/>
          </p:nvPr>
        </p:nvSpPr>
        <p:spPr/>
        <p:txBody>
          <a:bodyPr/>
          <a:lstStyle/>
          <a:p>
            <a:fld id="{84CC8A25-E515-46FB-AB3A-15E2A56106FF}" type="slidenum">
              <a:rPr lang="de-DE" smtClean="0"/>
              <a:t>‹#›</a:t>
            </a:fld>
            <a:endParaRPr lang="de-DE"/>
          </a:p>
        </p:txBody>
      </p:sp>
    </p:spTree>
    <p:extLst>
      <p:ext uri="{BB962C8B-B14F-4D97-AF65-F5344CB8AC3E}">
        <p14:creationId xmlns:p14="http://schemas.microsoft.com/office/powerpoint/2010/main" val="2423101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20C3308F-105D-04DA-F21C-A9726E438095}"/>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5CDEA93B-8F58-C1E2-124B-5C7EF6E0CAE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04F6302-CEA1-F25A-75EC-C2A79CC80310}"/>
              </a:ext>
            </a:extLst>
          </p:cNvPr>
          <p:cNvSpPr>
            <a:spLocks noGrp="1"/>
          </p:cNvSpPr>
          <p:nvPr>
            <p:ph type="dt" sz="half" idx="10"/>
          </p:nvPr>
        </p:nvSpPr>
        <p:spPr/>
        <p:txBody>
          <a:bodyPr/>
          <a:lstStyle/>
          <a:p>
            <a:fld id="{3607171A-67F1-4707-A305-D1B793AA5AA9}" type="datetimeFigureOut">
              <a:rPr lang="de-DE" smtClean="0"/>
              <a:t>08.05.2024</a:t>
            </a:fld>
            <a:endParaRPr lang="de-DE"/>
          </a:p>
        </p:txBody>
      </p:sp>
      <p:sp>
        <p:nvSpPr>
          <p:cNvPr id="5" name="Fußzeilenplatzhalter 4">
            <a:extLst>
              <a:ext uri="{FF2B5EF4-FFF2-40B4-BE49-F238E27FC236}">
                <a16:creationId xmlns:a16="http://schemas.microsoft.com/office/drawing/2014/main" id="{064E1D48-E8E8-1188-52B0-999881ED16D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83C145A-F968-0309-838A-E4838A59E06D}"/>
              </a:ext>
            </a:extLst>
          </p:cNvPr>
          <p:cNvSpPr>
            <a:spLocks noGrp="1"/>
          </p:cNvSpPr>
          <p:nvPr>
            <p:ph type="sldNum" sz="quarter" idx="12"/>
          </p:nvPr>
        </p:nvSpPr>
        <p:spPr/>
        <p:txBody>
          <a:bodyPr/>
          <a:lstStyle/>
          <a:p>
            <a:fld id="{84CC8A25-E515-46FB-AB3A-15E2A56106FF}" type="slidenum">
              <a:rPr lang="de-DE" smtClean="0"/>
              <a:t>‹#›</a:t>
            </a:fld>
            <a:endParaRPr lang="de-DE"/>
          </a:p>
        </p:txBody>
      </p:sp>
    </p:spTree>
    <p:extLst>
      <p:ext uri="{BB962C8B-B14F-4D97-AF65-F5344CB8AC3E}">
        <p14:creationId xmlns:p14="http://schemas.microsoft.com/office/powerpoint/2010/main" val="144968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arting slide">
  <p:cSld name="Starting slide">
    <p:spTree>
      <p:nvGrpSpPr>
        <p:cNvPr id="1" name="Shape 61"/>
        <p:cNvGrpSpPr/>
        <p:nvPr/>
      </p:nvGrpSpPr>
      <p:grpSpPr>
        <a:xfrm>
          <a:off x="0" y="0"/>
          <a:ext cx="0" cy="0"/>
          <a:chOff x="0" y="0"/>
          <a:chExt cx="0" cy="0"/>
        </a:xfrm>
      </p:grpSpPr>
      <p:pic>
        <p:nvPicPr>
          <p:cNvPr id="62" name="Google Shape;62;p42" descr="C:\Users\Georgia-Work\AppData\Roaming\Skype\georgia.aristidou\media_messaging\media_cache\^DD49E969C8C275A0BF0095F3F01442BBA23C6B6D6D2A977CE4^pimgpsh_fullsize_distr.jpg"/>
          <p:cNvPicPr preferRelativeResize="0"/>
          <p:nvPr/>
        </p:nvPicPr>
        <p:blipFill rotWithShape="1">
          <a:blip r:embed="rId2">
            <a:alphaModFix/>
          </a:blip>
          <a:srcRect/>
          <a:stretch/>
        </p:blipFill>
        <p:spPr>
          <a:xfrm>
            <a:off x="0" y="6371295"/>
            <a:ext cx="1684020" cy="495300"/>
          </a:xfrm>
          <a:prstGeom prst="rect">
            <a:avLst/>
          </a:prstGeom>
          <a:noFill/>
          <a:ln>
            <a:noFill/>
          </a:ln>
        </p:spPr>
      </p:pic>
    </p:spTree>
    <p:extLst>
      <p:ext uri="{BB962C8B-B14F-4D97-AF65-F5344CB8AC3E}">
        <p14:creationId xmlns:p14="http://schemas.microsoft.com/office/powerpoint/2010/main" val="23867409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pic>
        <p:nvPicPr>
          <p:cNvPr id="3" name="Picture 2" descr="Blue text on a black background&#10;&#10;Description automatically generated">
            <a:extLst>
              <a:ext uri="{FF2B5EF4-FFF2-40B4-BE49-F238E27FC236}">
                <a16:creationId xmlns:a16="http://schemas.microsoft.com/office/drawing/2014/main" id="{C22EC731-4E62-ECD4-CA7D-52408326F8B2}"/>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49089751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CC3E99-5842-E354-4321-224C6EDD5DE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6204B9-0814-50CA-9A21-53B59736F17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AC8DA6C-1878-BC74-9167-0BDAF4792AE7}"/>
              </a:ext>
            </a:extLst>
          </p:cNvPr>
          <p:cNvSpPr>
            <a:spLocks noGrp="1"/>
          </p:cNvSpPr>
          <p:nvPr>
            <p:ph type="dt" sz="half" idx="10"/>
          </p:nvPr>
        </p:nvSpPr>
        <p:spPr/>
        <p:txBody>
          <a:bodyPr/>
          <a:lstStyle/>
          <a:p>
            <a:fld id="{3607171A-67F1-4707-A305-D1B793AA5AA9}" type="datetimeFigureOut">
              <a:rPr lang="de-DE" smtClean="0"/>
              <a:t>08.05.2024</a:t>
            </a:fld>
            <a:endParaRPr lang="de-DE"/>
          </a:p>
        </p:txBody>
      </p:sp>
      <p:sp>
        <p:nvSpPr>
          <p:cNvPr id="5" name="Fußzeilenplatzhalter 4">
            <a:extLst>
              <a:ext uri="{FF2B5EF4-FFF2-40B4-BE49-F238E27FC236}">
                <a16:creationId xmlns:a16="http://schemas.microsoft.com/office/drawing/2014/main" id="{A1797595-C09C-CCAF-A7F7-F13F970F90A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90C6DF2-9744-EE40-4AF7-B784523DD854}"/>
              </a:ext>
            </a:extLst>
          </p:cNvPr>
          <p:cNvSpPr>
            <a:spLocks noGrp="1"/>
          </p:cNvSpPr>
          <p:nvPr>
            <p:ph type="sldNum" sz="quarter" idx="12"/>
          </p:nvPr>
        </p:nvSpPr>
        <p:spPr/>
        <p:txBody>
          <a:bodyPr/>
          <a:lstStyle/>
          <a:p>
            <a:fld id="{84CC8A25-E515-46FB-AB3A-15E2A56106FF}" type="slidenum">
              <a:rPr lang="de-DE" smtClean="0"/>
              <a:t>‹#›</a:t>
            </a:fld>
            <a:endParaRPr lang="de-DE"/>
          </a:p>
        </p:txBody>
      </p:sp>
      <p:sp>
        <p:nvSpPr>
          <p:cNvPr id="7" name="TextBox 12">
            <a:extLst>
              <a:ext uri="{FF2B5EF4-FFF2-40B4-BE49-F238E27FC236}">
                <a16:creationId xmlns:a16="http://schemas.microsoft.com/office/drawing/2014/main" id="{BCAE6A4A-5E5C-48A8-8FBC-CDEB43AAEDD0}"/>
              </a:ext>
            </a:extLst>
          </p:cNvPr>
          <p:cNvSpPr txBox="1">
            <a:spLocks noChangeArrowheads="1"/>
          </p:cNvSpPr>
          <p:nvPr userDrawn="1"/>
        </p:nvSpPr>
        <p:spPr bwMode="auto">
          <a:xfrm>
            <a:off x="-21266" y="61197"/>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11.4</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Apps for Healthcare Services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19509688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446E7E-D9AA-7D14-0DD7-1436AA751286}"/>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B2409AAC-3654-3D08-8576-A32C60A636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D1EA1D8C-E4FF-EA9B-2106-5AC02F9161E5}"/>
              </a:ext>
            </a:extLst>
          </p:cNvPr>
          <p:cNvSpPr>
            <a:spLocks noGrp="1"/>
          </p:cNvSpPr>
          <p:nvPr>
            <p:ph type="dt" sz="half" idx="10"/>
          </p:nvPr>
        </p:nvSpPr>
        <p:spPr/>
        <p:txBody>
          <a:bodyPr/>
          <a:lstStyle/>
          <a:p>
            <a:fld id="{3607171A-67F1-4707-A305-D1B793AA5AA9}" type="datetimeFigureOut">
              <a:rPr lang="de-DE" smtClean="0"/>
              <a:t>08.05.2024</a:t>
            </a:fld>
            <a:endParaRPr lang="de-DE"/>
          </a:p>
        </p:txBody>
      </p:sp>
      <p:sp>
        <p:nvSpPr>
          <p:cNvPr id="5" name="Fußzeilenplatzhalter 4">
            <a:extLst>
              <a:ext uri="{FF2B5EF4-FFF2-40B4-BE49-F238E27FC236}">
                <a16:creationId xmlns:a16="http://schemas.microsoft.com/office/drawing/2014/main" id="{255C35DC-FDBA-B708-B579-D9B012A0795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A9D61BD-E7A6-58FE-F856-C56A95A8A07F}"/>
              </a:ext>
            </a:extLst>
          </p:cNvPr>
          <p:cNvSpPr>
            <a:spLocks noGrp="1"/>
          </p:cNvSpPr>
          <p:nvPr>
            <p:ph type="sldNum" sz="quarter" idx="12"/>
          </p:nvPr>
        </p:nvSpPr>
        <p:spPr/>
        <p:txBody>
          <a:bodyPr/>
          <a:lstStyle/>
          <a:p>
            <a:fld id="{84CC8A25-E515-46FB-AB3A-15E2A56106FF}" type="slidenum">
              <a:rPr lang="de-DE" smtClean="0"/>
              <a:t>‹#›</a:t>
            </a:fld>
            <a:endParaRPr lang="de-DE"/>
          </a:p>
        </p:txBody>
      </p:sp>
    </p:spTree>
    <p:extLst>
      <p:ext uri="{BB962C8B-B14F-4D97-AF65-F5344CB8AC3E}">
        <p14:creationId xmlns:p14="http://schemas.microsoft.com/office/powerpoint/2010/main" val="11250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D703CF-AB75-A67D-DA27-00905A136B2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7FC9866-E18C-5CDC-665C-9015EFB34684}"/>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51598FAE-82BC-CBE4-59DC-7F5A163BD60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BEB8C83F-C7E6-9F0C-C3EE-44AAAC94BF89}"/>
              </a:ext>
            </a:extLst>
          </p:cNvPr>
          <p:cNvSpPr>
            <a:spLocks noGrp="1"/>
          </p:cNvSpPr>
          <p:nvPr>
            <p:ph type="dt" sz="half" idx="10"/>
          </p:nvPr>
        </p:nvSpPr>
        <p:spPr/>
        <p:txBody>
          <a:bodyPr/>
          <a:lstStyle/>
          <a:p>
            <a:fld id="{3607171A-67F1-4707-A305-D1B793AA5AA9}" type="datetimeFigureOut">
              <a:rPr lang="de-DE" smtClean="0"/>
              <a:t>08.05.2024</a:t>
            </a:fld>
            <a:endParaRPr lang="de-DE"/>
          </a:p>
        </p:txBody>
      </p:sp>
      <p:sp>
        <p:nvSpPr>
          <p:cNvPr id="6" name="Fußzeilenplatzhalter 5">
            <a:extLst>
              <a:ext uri="{FF2B5EF4-FFF2-40B4-BE49-F238E27FC236}">
                <a16:creationId xmlns:a16="http://schemas.microsoft.com/office/drawing/2014/main" id="{8524AF5A-61FD-5D58-055D-7C3E21C24F8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9B41251-45A7-725C-2104-8D6215D6A22D}"/>
              </a:ext>
            </a:extLst>
          </p:cNvPr>
          <p:cNvSpPr>
            <a:spLocks noGrp="1"/>
          </p:cNvSpPr>
          <p:nvPr>
            <p:ph type="sldNum" sz="quarter" idx="12"/>
          </p:nvPr>
        </p:nvSpPr>
        <p:spPr/>
        <p:txBody>
          <a:bodyPr/>
          <a:lstStyle/>
          <a:p>
            <a:fld id="{84CC8A25-E515-46FB-AB3A-15E2A56106FF}" type="slidenum">
              <a:rPr lang="de-DE" smtClean="0"/>
              <a:t>‹#›</a:t>
            </a:fld>
            <a:endParaRPr lang="de-DE"/>
          </a:p>
        </p:txBody>
      </p:sp>
    </p:spTree>
    <p:extLst>
      <p:ext uri="{BB962C8B-B14F-4D97-AF65-F5344CB8AC3E}">
        <p14:creationId xmlns:p14="http://schemas.microsoft.com/office/powerpoint/2010/main" val="1238383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7F3359-D525-4E4E-BD59-0B0FD271ABC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AC5BFDDB-12DD-CFD1-6929-CAC67FBF6D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605C14BB-2096-4501-89E4-3140A89EF0EE}"/>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18780063-923C-B5C9-3B0B-BC977C8280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5A54757-E140-DEA5-E99C-613AF00D826C}"/>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FA130AA6-8C77-D316-7DF3-4D9F8F8748F2}"/>
              </a:ext>
            </a:extLst>
          </p:cNvPr>
          <p:cNvSpPr>
            <a:spLocks noGrp="1"/>
          </p:cNvSpPr>
          <p:nvPr>
            <p:ph type="dt" sz="half" idx="10"/>
          </p:nvPr>
        </p:nvSpPr>
        <p:spPr/>
        <p:txBody>
          <a:bodyPr/>
          <a:lstStyle/>
          <a:p>
            <a:fld id="{3607171A-67F1-4707-A305-D1B793AA5AA9}" type="datetimeFigureOut">
              <a:rPr lang="de-DE" smtClean="0"/>
              <a:t>08.05.2024</a:t>
            </a:fld>
            <a:endParaRPr lang="de-DE"/>
          </a:p>
        </p:txBody>
      </p:sp>
      <p:sp>
        <p:nvSpPr>
          <p:cNvPr id="8" name="Fußzeilenplatzhalter 7">
            <a:extLst>
              <a:ext uri="{FF2B5EF4-FFF2-40B4-BE49-F238E27FC236}">
                <a16:creationId xmlns:a16="http://schemas.microsoft.com/office/drawing/2014/main" id="{8B482776-00E6-44E7-1E32-F03871F58703}"/>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E6F318C6-964F-F580-C623-68BA5C2DBED2}"/>
              </a:ext>
            </a:extLst>
          </p:cNvPr>
          <p:cNvSpPr>
            <a:spLocks noGrp="1"/>
          </p:cNvSpPr>
          <p:nvPr>
            <p:ph type="sldNum" sz="quarter" idx="12"/>
          </p:nvPr>
        </p:nvSpPr>
        <p:spPr/>
        <p:txBody>
          <a:bodyPr/>
          <a:lstStyle/>
          <a:p>
            <a:fld id="{84CC8A25-E515-46FB-AB3A-15E2A56106FF}" type="slidenum">
              <a:rPr lang="de-DE" smtClean="0"/>
              <a:t>‹#›</a:t>
            </a:fld>
            <a:endParaRPr lang="de-DE"/>
          </a:p>
        </p:txBody>
      </p:sp>
    </p:spTree>
    <p:extLst>
      <p:ext uri="{BB962C8B-B14F-4D97-AF65-F5344CB8AC3E}">
        <p14:creationId xmlns:p14="http://schemas.microsoft.com/office/powerpoint/2010/main" val="3386348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E14458-8218-8666-C45E-5E9DB3807B02}"/>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578A467B-9DA3-525A-5D1F-9A834862C6FE}"/>
              </a:ext>
            </a:extLst>
          </p:cNvPr>
          <p:cNvSpPr>
            <a:spLocks noGrp="1"/>
          </p:cNvSpPr>
          <p:nvPr>
            <p:ph type="dt" sz="half" idx="10"/>
          </p:nvPr>
        </p:nvSpPr>
        <p:spPr/>
        <p:txBody>
          <a:bodyPr/>
          <a:lstStyle/>
          <a:p>
            <a:fld id="{3607171A-67F1-4707-A305-D1B793AA5AA9}" type="datetimeFigureOut">
              <a:rPr lang="de-DE" smtClean="0"/>
              <a:t>08.05.2024</a:t>
            </a:fld>
            <a:endParaRPr lang="de-DE"/>
          </a:p>
        </p:txBody>
      </p:sp>
      <p:sp>
        <p:nvSpPr>
          <p:cNvPr id="4" name="Fußzeilenplatzhalter 3">
            <a:extLst>
              <a:ext uri="{FF2B5EF4-FFF2-40B4-BE49-F238E27FC236}">
                <a16:creationId xmlns:a16="http://schemas.microsoft.com/office/drawing/2014/main" id="{C699CA23-563D-25FB-5B65-C551C7463E0E}"/>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D345F505-56AB-2831-8F2D-BA93EB0F3B48}"/>
              </a:ext>
            </a:extLst>
          </p:cNvPr>
          <p:cNvSpPr>
            <a:spLocks noGrp="1"/>
          </p:cNvSpPr>
          <p:nvPr>
            <p:ph type="sldNum" sz="quarter" idx="12"/>
          </p:nvPr>
        </p:nvSpPr>
        <p:spPr/>
        <p:txBody>
          <a:bodyPr/>
          <a:lstStyle/>
          <a:p>
            <a:fld id="{84CC8A25-E515-46FB-AB3A-15E2A56106FF}" type="slidenum">
              <a:rPr lang="de-DE" smtClean="0"/>
              <a:t>‹#›</a:t>
            </a:fld>
            <a:endParaRPr lang="de-DE"/>
          </a:p>
        </p:txBody>
      </p:sp>
    </p:spTree>
    <p:extLst>
      <p:ext uri="{BB962C8B-B14F-4D97-AF65-F5344CB8AC3E}">
        <p14:creationId xmlns:p14="http://schemas.microsoft.com/office/powerpoint/2010/main" val="3928949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17BD7D2-0971-76E5-8905-12A99AA7BD64}"/>
              </a:ext>
            </a:extLst>
          </p:cNvPr>
          <p:cNvSpPr>
            <a:spLocks noGrp="1"/>
          </p:cNvSpPr>
          <p:nvPr>
            <p:ph type="dt" sz="half" idx="10"/>
          </p:nvPr>
        </p:nvSpPr>
        <p:spPr/>
        <p:txBody>
          <a:bodyPr/>
          <a:lstStyle/>
          <a:p>
            <a:fld id="{3607171A-67F1-4707-A305-D1B793AA5AA9}" type="datetimeFigureOut">
              <a:rPr lang="de-DE" smtClean="0"/>
              <a:t>08.05.2024</a:t>
            </a:fld>
            <a:endParaRPr lang="de-DE"/>
          </a:p>
        </p:txBody>
      </p:sp>
      <p:sp>
        <p:nvSpPr>
          <p:cNvPr id="3" name="Fußzeilenplatzhalter 2">
            <a:extLst>
              <a:ext uri="{FF2B5EF4-FFF2-40B4-BE49-F238E27FC236}">
                <a16:creationId xmlns:a16="http://schemas.microsoft.com/office/drawing/2014/main" id="{DEBD045C-5521-3750-BB94-E675050F6016}"/>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F4629B8A-EB84-1B9D-DE20-CD3ECE5288F4}"/>
              </a:ext>
            </a:extLst>
          </p:cNvPr>
          <p:cNvSpPr>
            <a:spLocks noGrp="1"/>
          </p:cNvSpPr>
          <p:nvPr>
            <p:ph type="sldNum" sz="quarter" idx="12"/>
          </p:nvPr>
        </p:nvSpPr>
        <p:spPr/>
        <p:txBody>
          <a:bodyPr/>
          <a:lstStyle/>
          <a:p>
            <a:fld id="{84CC8A25-E515-46FB-AB3A-15E2A56106FF}" type="slidenum">
              <a:rPr lang="de-DE" smtClean="0"/>
              <a:t>‹#›</a:t>
            </a:fld>
            <a:endParaRPr lang="de-DE"/>
          </a:p>
        </p:txBody>
      </p:sp>
    </p:spTree>
    <p:extLst>
      <p:ext uri="{BB962C8B-B14F-4D97-AF65-F5344CB8AC3E}">
        <p14:creationId xmlns:p14="http://schemas.microsoft.com/office/powerpoint/2010/main" val="4283826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5036D6-21E1-732F-3429-3A129776FCB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9BB8191D-B4F0-CF12-A70A-E39C1B105E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83576AF6-295C-4685-D1CB-8EDA791A64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51CDDD3-D7F5-836A-2DF5-7CF75600159F}"/>
              </a:ext>
            </a:extLst>
          </p:cNvPr>
          <p:cNvSpPr>
            <a:spLocks noGrp="1"/>
          </p:cNvSpPr>
          <p:nvPr>
            <p:ph type="dt" sz="half" idx="10"/>
          </p:nvPr>
        </p:nvSpPr>
        <p:spPr/>
        <p:txBody>
          <a:bodyPr/>
          <a:lstStyle/>
          <a:p>
            <a:fld id="{3607171A-67F1-4707-A305-D1B793AA5AA9}" type="datetimeFigureOut">
              <a:rPr lang="de-DE" smtClean="0"/>
              <a:t>08.05.2024</a:t>
            </a:fld>
            <a:endParaRPr lang="de-DE"/>
          </a:p>
        </p:txBody>
      </p:sp>
      <p:sp>
        <p:nvSpPr>
          <p:cNvPr id="6" name="Fußzeilenplatzhalter 5">
            <a:extLst>
              <a:ext uri="{FF2B5EF4-FFF2-40B4-BE49-F238E27FC236}">
                <a16:creationId xmlns:a16="http://schemas.microsoft.com/office/drawing/2014/main" id="{DBF2E82C-17E8-06B1-80F1-B1E8C5789DD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835999E-134C-65C1-CCD9-0D353E18562B}"/>
              </a:ext>
            </a:extLst>
          </p:cNvPr>
          <p:cNvSpPr>
            <a:spLocks noGrp="1"/>
          </p:cNvSpPr>
          <p:nvPr>
            <p:ph type="sldNum" sz="quarter" idx="12"/>
          </p:nvPr>
        </p:nvSpPr>
        <p:spPr/>
        <p:txBody>
          <a:bodyPr/>
          <a:lstStyle/>
          <a:p>
            <a:fld id="{84CC8A25-E515-46FB-AB3A-15E2A56106FF}" type="slidenum">
              <a:rPr lang="de-DE" smtClean="0"/>
              <a:t>‹#›</a:t>
            </a:fld>
            <a:endParaRPr lang="de-DE"/>
          </a:p>
        </p:txBody>
      </p:sp>
    </p:spTree>
    <p:extLst>
      <p:ext uri="{BB962C8B-B14F-4D97-AF65-F5344CB8AC3E}">
        <p14:creationId xmlns:p14="http://schemas.microsoft.com/office/powerpoint/2010/main" val="2268789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1D8CF6-D20C-3684-271C-E6D4F25B540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6FBC1ED-B4D4-A212-8D4F-9F02D4E111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509C24A9-1976-0F7B-85BC-7AB93F3B42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D461B61-A6D9-FD6A-BA0C-46679C139FC1}"/>
              </a:ext>
            </a:extLst>
          </p:cNvPr>
          <p:cNvSpPr>
            <a:spLocks noGrp="1"/>
          </p:cNvSpPr>
          <p:nvPr>
            <p:ph type="dt" sz="half" idx="10"/>
          </p:nvPr>
        </p:nvSpPr>
        <p:spPr/>
        <p:txBody>
          <a:bodyPr/>
          <a:lstStyle/>
          <a:p>
            <a:fld id="{3607171A-67F1-4707-A305-D1B793AA5AA9}" type="datetimeFigureOut">
              <a:rPr lang="de-DE" smtClean="0"/>
              <a:t>08.05.2024</a:t>
            </a:fld>
            <a:endParaRPr lang="de-DE"/>
          </a:p>
        </p:txBody>
      </p:sp>
      <p:sp>
        <p:nvSpPr>
          <p:cNvPr id="6" name="Fußzeilenplatzhalter 5">
            <a:extLst>
              <a:ext uri="{FF2B5EF4-FFF2-40B4-BE49-F238E27FC236}">
                <a16:creationId xmlns:a16="http://schemas.microsoft.com/office/drawing/2014/main" id="{2E4F6189-F195-E1D2-82D7-56BE59C3FB5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3246ED5-E968-24EA-021F-E68FB4CD6FB6}"/>
              </a:ext>
            </a:extLst>
          </p:cNvPr>
          <p:cNvSpPr>
            <a:spLocks noGrp="1"/>
          </p:cNvSpPr>
          <p:nvPr>
            <p:ph type="sldNum" sz="quarter" idx="12"/>
          </p:nvPr>
        </p:nvSpPr>
        <p:spPr/>
        <p:txBody>
          <a:bodyPr/>
          <a:lstStyle/>
          <a:p>
            <a:fld id="{84CC8A25-E515-46FB-AB3A-15E2A56106FF}" type="slidenum">
              <a:rPr lang="de-DE" smtClean="0"/>
              <a:t>‹#›</a:t>
            </a:fld>
            <a:endParaRPr lang="de-DE"/>
          </a:p>
        </p:txBody>
      </p:sp>
    </p:spTree>
    <p:extLst>
      <p:ext uri="{BB962C8B-B14F-4D97-AF65-F5344CB8AC3E}">
        <p14:creationId xmlns:p14="http://schemas.microsoft.com/office/powerpoint/2010/main" val="3070459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0190FDD1-1999-AC61-EE1C-46B8798B6A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7C1A6FAC-7896-F57F-2367-EC5D888223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DF031CC-D663-484E-3D43-A2C793A596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07171A-67F1-4707-A305-D1B793AA5AA9}" type="datetimeFigureOut">
              <a:rPr lang="de-DE" smtClean="0"/>
              <a:t>08.05.2024</a:t>
            </a:fld>
            <a:endParaRPr lang="de-DE"/>
          </a:p>
        </p:txBody>
      </p:sp>
      <p:sp>
        <p:nvSpPr>
          <p:cNvPr id="5" name="Fußzeilenplatzhalter 4">
            <a:extLst>
              <a:ext uri="{FF2B5EF4-FFF2-40B4-BE49-F238E27FC236}">
                <a16:creationId xmlns:a16="http://schemas.microsoft.com/office/drawing/2014/main" id="{71E813DC-BE96-F21B-7852-3F8EC47777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E8C0D010-3CC2-E1F0-929A-9010812EFB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CC8A25-E515-46FB-AB3A-15E2A56106FF}" type="slidenum">
              <a:rPr lang="de-DE" smtClean="0"/>
              <a:t>‹#›</a:t>
            </a:fld>
            <a:endParaRPr lang="de-DE"/>
          </a:p>
        </p:txBody>
      </p:sp>
    </p:spTree>
    <p:extLst>
      <p:ext uri="{BB962C8B-B14F-4D97-AF65-F5344CB8AC3E}">
        <p14:creationId xmlns:p14="http://schemas.microsoft.com/office/powerpoint/2010/main" val="3728015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3" r:id="rId13"/>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7.jpg"/><Relationship Id="rId5" Type="http://schemas.openxmlformats.org/officeDocument/2006/relationships/image" Target="../media/image6.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21.jpg"/></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4.jpeg"/><Relationship Id="rId18" Type="http://schemas.openxmlformats.org/officeDocument/2006/relationships/hyperlink" Target="http://www.amsed.fr/" TargetMode="External"/><Relationship Id="rId3" Type="http://schemas.openxmlformats.org/officeDocument/2006/relationships/image" Target="../media/image9.jpeg"/><Relationship Id="rId21" Type="http://schemas.openxmlformats.org/officeDocument/2006/relationships/image" Target="../media/image18.jpg"/><Relationship Id="rId7" Type="http://schemas.openxmlformats.org/officeDocument/2006/relationships/image" Target="../media/image11.jpeg"/><Relationship Id="rId12" Type="http://schemas.openxmlformats.org/officeDocument/2006/relationships/hyperlink" Target="https://www.media-k.eu/" TargetMode="External"/><Relationship Id="rId17" Type="http://schemas.openxmlformats.org/officeDocument/2006/relationships/image" Target="../media/image16.png"/><Relationship Id="rId2" Type="http://schemas.openxmlformats.org/officeDocument/2006/relationships/notesSlide" Target="../notesSlides/notesSlide2.xml"/><Relationship Id="rId16" Type="http://schemas.openxmlformats.org/officeDocument/2006/relationships/image" Target="../media/image15.png"/><Relationship Id="rId20" Type="http://schemas.openxmlformats.org/officeDocument/2006/relationships/image" Target="../media/image17.png"/><Relationship Id="rId1" Type="http://schemas.openxmlformats.org/officeDocument/2006/relationships/slideLayout" Target="../slideLayouts/slideLayout13.xml"/><Relationship Id="rId6" Type="http://schemas.openxmlformats.org/officeDocument/2006/relationships/hyperlink" Target="http://www.coordina-oerh.com/" TargetMode="External"/><Relationship Id="rId11" Type="http://schemas.openxmlformats.org/officeDocument/2006/relationships/image" Target="../media/image13.jpeg"/><Relationship Id="rId5" Type="http://schemas.openxmlformats.org/officeDocument/2006/relationships/image" Target="../media/image10.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2.jpeg"/><Relationship Id="rId14" Type="http://schemas.openxmlformats.org/officeDocument/2006/relationships/hyperlink" Target="https://www.oxfamitalia.org/" TargetMode="External"/><Relationship Id="rId22" Type="http://schemas.openxmlformats.org/officeDocument/2006/relationships/image" Target="../media/image19.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C196132-8E2D-3323-B795-861D3CE5DD11}"/>
              </a:ext>
            </a:extLst>
          </p:cNvPr>
          <p:cNvSpPr txBox="1"/>
          <p:nvPr/>
        </p:nvSpPr>
        <p:spPr>
          <a:xfrm>
            <a:off x="3435699" y="4978399"/>
            <a:ext cx="6097554" cy="584775"/>
          </a:xfrm>
          <a:prstGeom prst="rect">
            <a:avLst/>
          </a:prstGeom>
          <a:noFill/>
          <a:ln>
            <a:solidFill>
              <a:schemeClr val="bg1"/>
            </a:solidFill>
          </a:ln>
        </p:spPr>
        <p:txBody>
          <a:bodyPr wrap="square">
            <a:spAutoFit/>
          </a:bodyPr>
          <a:lstStyle/>
          <a:p>
            <a:r>
              <a:rPr lang="en-US" sz="3200" dirty="0">
                <a:solidFill>
                  <a:srgbClr val="C00000"/>
                </a:solidFill>
                <a:latin typeface="+mj-lt"/>
              </a:rPr>
              <a:t>  </a:t>
            </a:r>
            <a:endParaRPr lang="el-GR" sz="2800" dirty="0"/>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7" name="Ορθογώνιο 6">
            <a:extLst>
              <a:ext uri="{FF2B5EF4-FFF2-40B4-BE49-F238E27FC236}">
                <a16:creationId xmlns:a16="http://schemas.microsoft.com/office/drawing/2014/main" id="{B08F5D6B-3FD6-2800-C5A1-3C9A7908BC37}"/>
              </a:ext>
            </a:extLst>
          </p:cNvPr>
          <p:cNvSpPr/>
          <p:nvPr/>
        </p:nvSpPr>
        <p:spPr>
          <a:xfrm>
            <a:off x="2609" y="1507751"/>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2</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3</a:t>
            </a:r>
            <a:endParaRPr lang="el-GR" sz="2400" dirty="0">
              <a:solidFill>
                <a:schemeClr val="bg1">
                  <a:lumMod val="95000"/>
                </a:schemeClr>
              </a:solidFill>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4</a:t>
            </a:r>
            <a:endParaRPr lang="el-GR" sz="2400"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5</a:t>
            </a:r>
            <a:endParaRPr lang="el-GR" sz="2400" dirty="0">
              <a:solidFill>
                <a:schemeClr val="bg1">
                  <a:lumMod val="95000"/>
                </a:schemeClr>
              </a:solidFill>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16" name="Ορθογώνιο 15">
            <a:extLst>
              <a:ext uri="{FF2B5EF4-FFF2-40B4-BE49-F238E27FC236}">
                <a16:creationId xmlns:a16="http://schemas.microsoft.com/office/drawing/2014/main" id="{DFF0B65B-CBA5-9B67-090E-F3AF9A6A1A47}"/>
              </a:ext>
            </a:extLst>
          </p:cNvPr>
          <p:cNvSpPr/>
          <p:nvPr/>
        </p:nvSpPr>
        <p:spPr>
          <a:xfrm>
            <a:off x="510" y="4903744"/>
            <a:ext cx="722376" cy="868136"/>
          </a:xfrm>
          <a:prstGeom prst="rect">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effectLst>
                  <a:outerShdw blurRad="38100" dist="38100" dir="2700000" algn="tl">
                    <a:srgbClr val="000000">
                      <a:alpha val="43137"/>
                    </a:srgbClr>
                  </a:outerShdw>
                </a:effectLst>
              </a:rPr>
              <a:t>6</a:t>
            </a:r>
            <a:endParaRPr lang="el-GR" sz="2400" b="1" dirty="0">
              <a:effectLst>
                <a:outerShdw blurRad="38100" dist="38100" dir="2700000" algn="tl">
                  <a:srgbClr val="000000">
                    <a:alpha val="43137"/>
                  </a:srgbClr>
                </a:outerShdw>
              </a:effectLst>
            </a:endParaRPr>
          </a:p>
        </p:txBody>
      </p:sp>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7</a:t>
            </a:r>
            <a:endParaRPr lang="el-GR" sz="2400" dirty="0">
              <a:solidFill>
                <a:schemeClr val="bg1">
                  <a:lumMod val="95000"/>
                </a:schemeClr>
              </a:solidFill>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9</a:t>
            </a:r>
            <a:endParaRPr lang="el-GR" sz="2400" dirty="0">
              <a:solidFill>
                <a:schemeClr val="bg1">
                  <a:lumMod val="95000"/>
                </a:schemeClr>
              </a:solidFill>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
        <p:nvSpPr>
          <p:cNvPr id="2" name="Τίτλος 3">
            <a:extLst>
              <a:ext uri="{FF2B5EF4-FFF2-40B4-BE49-F238E27FC236}">
                <a16:creationId xmlns:a16="http://schemas.microsoft.com/office/drawing/2014/main" id="{072D9187-A4B4-9C86-ABC2-CD2895415324}"/>
              </a:ext>
            </a:extLst>
          </p:cNvPr>
          <p:cNvSpPr txBox="1">
            <a:spLocks/>
          </p:cNvSpPr>
          <p:nvPr/>
        </p:nvSpPr>
        <p:spPr>
          <a:xfrm>
            <a:off x="4622232" y="3604256"/>
            <a:ext cx="7307007"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spcAft>
                <a:spcPts val="600"/>
              </a:spcAft>
            </a:pPr>
            <a:r>
              <a:rPr lang="en-US" sz="3400" b="1" kern="1200" dirty="0">
                <a:solidFill>
                  <a:srgbClr val="C00000"/>
                </a:solidFill>
                <a:effectLst/>
                <a:latin typeface="+mj-lt"/>
                <a:ea typeface="+mj-ea"/>
                <a:cs typeface="+mj-cs"/>
              </a:rPr>
              <a:t>Module 11  - Self-learning session </a:t>
            </a:r>
            <a:r>
              <a:rPr lang="en-US" sz="2400" b="1" kern="1200" dirty="0">
                <a:solidFill>
                  <a:srgbClr val="C00000"/>
                </a:solidFill>
                <a:effectLst/>
                <a:latin typeface="+mj-lt"/>
                <a:ea typeface="+mj-ea"/>
                <a:cs typeface="+mj-cs"/>
              </a:rPr>
              <a:t>(11.4)</a:t>
            </a:r>
            <a:r>
              <a:rPr lang="en-US" sz="2400" b="1" kern="1200" dirty="0">
                <a:solidFill>
                  <a:schemeClr val="tx1"/>
                </a:solidFill>
                <a:latin typeface="+mj-lt"/>
                <a:ea typeface="+mj-ea"/>
                <a:cs typeface="+mj-cs"/>
              </a:rPr>
              <a:t/>
            </a:r>
            <a:br>
              <a:rPr lang="en-US" sz="2400" b="1" kern="1200" dirty="0">
                <a:solidFill>
                  <a:schemeClr val="tx1"/>
                </a:solidFill>
                <a:latin typeface="+mj-lt"/>
                <a:ea typeface="+mj-ea"/>
                <a:cs typeface="+mj-cs"/>
              </a:rPr>
            </a:br>
            <a:r>
              <a:rPr lang="en-US" sz="4000" b="1" dirty="0">
                <a:solidFill>
                  <a:schemeClr val="tx1"/>
                </a:solidFill>
                <a:effectLst/>
                <a:latin typeface="+mj-lt"/>
              </a:rPr>
              <a:t>Apps for Healthcare Services</a:t>
            </a:r>
            <a:endParaRPr lang="en-US" sz="3400" b="1" dirty="0">
              <a:solidFill>
                <a:schemeClr val="tx1"/>
              </a:solidFill>
              <a:effectLst/>
              <a:latin typeface="+mj-lt"/>
            </a:endParaRPr>
          </a:p>
        </p:txBody>
      </p:sp>
    </p:spTree>
    <p:extLst>
      <p:ext uri="{BB962C8B-B14F-4D97-AF65-F5344CB8AC3E}">
        <p14:creationId xmlns:p14="http://schemas.microsoft.com/office/powerpoint/2010/main" val="2775606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Match the columns</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352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lvl="0" algn="ctr"/>
            <a:r>
              <a:rPr lang="en-US" dirty="0">
                <a:solidFill>
                  <a:srgbClr val="374151"/>
                </a:solidFill>
                <a:latin typeface="Söhne"/>
              </a:rPr>
              <a:t>A. </a:t>
            </a:r>
            <a:r>
              <a:rPr lang="de-DE" dirty="0" err="1">
                <a:solidFill>
                  <a:srgbClr val="374151"/>
                </a:solidFill>
                <a:latin typeface="Söhne"/>
              </a:rPr>
              <a:t>Healthcare</a:t>
            </a:r>
            <a:r>
              <a:rPr lang="de-DE" dirty="0">
                <a:solidFill>
                  <a:srgbClr val="374151"/>
                </a:solidFill>
                <a:latin typeface="Söhne"/>
              </a:rPr>
              <a:t> </a:t>
            </a:r>
            <a:r>
              <a:rPr lang="de-DE" dirty="0" err="1">
                <a:solidFill>
                  <a:srgbClr val="374151"/>
                </a:solidFill>
                <a:latin typeface="Söhne"/>
              </a:rPr>
              <a:t>services</a:t>
            </a:r>
            <a:r>
              <a:rPr lang="de-DE" dirty="0">
                <a:solidFill>
                  <a:srgbClr val="374151"/>
                </a:solidFill>
                <a:latin typeface="Söhne"/>
              </a:rPr>
              <a:t> </a:t>
            </a:r>
            <a:r>
              <a:rPr lang="de-DE" dirty="0" err="1">
                <a:solidFill>
                  <a:srgbClr val="374151"/>
                </a:solidFill>
                <a:latin typeface="Söhne"/>
              </a:rPr>
              <a:t>apps</a:t>
            </a:r>
            <a:r>
              <a:rPr lang="de-DE" dirty="0">
                <a:solidFill>
                  <a:srgbClr val="374151"/>
                </a:solidFill>
                <a:latin typeface="Söhne"/>
              </a:rPr>
              <a:t> </a:t>
            </a:r>
            <a:r>
              <a:rPr lang="de-DE" dirty="0" err="1">
                <a:solidFill>
                  <a:srgbClr val="374151"/>
                </a:solidFill>
                <a:latin typeface="Söhne"/>
              </a:rPr>
              <a:t>are</a:t>
            </a:r>
            <a:r>
              <a:rPr lang="de-DE" dirty="0">
                <a:solidFill>
                  <a:srgbClr val="374151"/>
                </a:solidFill>
                <a:latin typeface="Söhne"/>
              </a:rPr>
              <a:t> a </a:t>
            </a:r>
            <a:r>
              <a:rPr lang="de-DE" dirty="0" err="1">
                <a:solidFill>
                  <a:srgbClr val="374151"/>
                </a:solidFill>
                <a:latin typeface="Söhne"/>
              </a:rPr>
              <a:t>good</a:t>
            </a:r>
            <a:r>
              <a:rPr lang="de-DE" dirty="0">
                <a:solidFill>
                  <a:srgbClr val="374151"/>
                </a:solidFill>
                <a:latin typeface="Söhne"/>
              </a:rPr>
              <a:t> </a:t>
            </a:r>
            <a:r>
              <a:rPr lang="de-DE" dirty="0" err="1">
                <a:solidFill>
                  <a:srgbClr val="374151"/>
                </a:solidFill>
                <a:latin typeface="Söhne"/>
              </a:rPr>
              <a:t>way</a:t>
            </a:r>
            <a:endParaRPr lang="en-US" dirty="0">
              <a:ea typeface="Calibri"/>
              <a:cs typeface="Calibri"/>
              <a:sym typeface="Calibri"/>
            </a:endParaRPr>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600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lvl="0" algn="ctr"/>
            <a:r>
              <a:rPr lang="en-US" dirty="0">
                <a:ea typeface="Calibri"/>
                <a:cs typeface="Calibri"/>
                <a:sym typeface="Calibri"/>
              </a:rPr>
              <a:t>B. Healthcare services apps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are used to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organise</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recurring processes </a:t>
            </a:r>
            <a:endParaRPr lang="en-US" dirty="0">
              <a:ea typeface="Calibri"/>
              <a:cs typeface="Calibri"/>
              <a:sym typeface="Calibri"/>
            </a:endParaRPr>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1681614" cy="307777"/>
          </a:xfrm>
          <a:prstGeom prst="rect">
            <a:avLst/>
          </a:prstGeom>
        </p:spPr>
        <p:txBody>
          <a:bodyPr wrap="none" rtlCol="0">
            <a:spAutoFit/>
          </a:bodyPr>
          <a:lstStyle/>
          <a:p>
            <a:pPr algn="l"/>
            <a:r>
              <a:rPr lang="en-US" sz="1400" i="1" dirty="0"/>
              <a:t>Match the columns !</a:t>
            </a:r>
            <a:endParaRPr lang="el-GR" sz="1400" i="1" dirty="0" err="1"/>
          </a:p>
        </p:txBody>
      </p:sp>
      <p:sp>
        <p:nvSpPr>
          <p:cNvPr id="15" name="Ορθογώνιο 14">
            <a:extLst>
              <a:ext uri="{FF2B5EF4-FFF2-40B4-BE49-F238E27FC236}">
                <a16:creationId xmlns:a16="http://schemas.microsoft.com/office/drawing/2014/main" id="{5876E361-1696-4DD7-B6DA-A327EC148472}"/>
              </a:ext>
            </a:extLst>
          </p:cNvPr>
          <p:cNvSpPr/>
          <p:nvPr/>
        </p:nvSpPr>
        <p:spPr>
          <a:xfrm>
            <a:off x="2124330" y="579003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lvl="0" algn="ctr"/>
            <a:r>
              <a:rPr lang="en-US" dirty="0">
                <a:ea typeface="Calibri"/>
                <a:cs typeface="Calibri"/>
                <a:sym typeface="Calibri"/>
              </a:rPr>
              <a:t>D. </a:t>
            </a:r>
            <a:r>
              <a:rPr lang="en-US" dirty="0">
                <a:solidFill>
                  <a:schemeClr val="tx1"/>
                </a:solidFill>
                <a:latin typeface="Söhne"/>
                <a:ea typeface="Calibri" panose="020F0502020204030204" pitchFamily="34" charset="0"/>
                <a:cs typeface="Calibri" panose="020F0502020204030204" pitchFamily="34" charset="0"/>
                <a:sym typeface="Calibri"/>
              </a:rPr>
              <a:t>P</a:t>
            </a:r>
            <a:r>
              <a:rPr lang="en-US" dirty="0">
                <a:solidFill>
                  <a:schemeClr val="tx1"/>
                </a:solidFill>
                <a:latin typeface="Söhne"/>
                <a:ea typeface="Calibri" panose="020F0502020204030204" pitchFamily="34" charset="0"/>
                <a:cs typeface="Calibri" panose="020F0502020204030204" pitchFamily="34" charset="0"/>
              </a:rPr>
              <a:t>racticing a healthy lifestyle</a:t>
            </a:r>
            <a:endParaRPr lang="en-US" dirty="0">
              <a:solidFill>
                <a:schemeClr val="tx1"/>
              </a:solidFill>
              <a:ea typeface="Calibri"/>
              <a:cs typeface="Calibri"/>
              <a:sym typeface="Calibri"/>
            </a:endParaRPr>
          </a:p>
        </p:txBody>
      </p:sp>
      <p:sp>
        <p:nvSpPr>
          <p:cNvPr id="6" name="Ορθογώνιο 5">
            <a:extLst>
              <a:ext uri="{FF2B5EF4-FFF2-40B4-BE49-F238E27FC236}">
                <a16:creationId xmlns:a16="http://schemas.microsoft.com/office/drawing/2014/main" id="{F070D6E3-C1CF-7CCD-F57E-FBEB244E427B}"/>
              </a:ext>
            </a:extLst>
          </p:cNvPr>
          <p:cNvSpPr/>
          <p:nvPr/>
        </p:nvSpPr>
        <p:spPr>
          <a:xfrm>
            <a:off x="2105025" y="4695243"/>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a:t>
            </a:r>
            <a:r>
              <a:rPr lang="en-US" dirty="0">
                <a:ea typeface="Calibri"/>
                <a:cs typeface="Calibri"/>
                <a:sym typeface="Calibri"/>
              </a:rPr>
              <a:t> </a:t>
            </a:r>
            <a:r>
              <a:rPr lang="en-US" dirty="0">
                <a:latin typeface="Calibri" panose="020F0502020204030204" pitchFamily="34" charset="0"/>
                <a:ea typeface="Calibri" panose="020F0502020204030204" pitchFamily="34" charset="0"/>
                <a:cs typeface="Calibri" panose="020F0502020204030204" pitchFamily="34" charset="0"/>
                <a:sym typeface="Calibri"/>
              </a:rPr>
              <a:t>A</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free app is by no means</a:t>
            </a:r>
            <a:endParaRPr lang="en-US" dirty="0">
              <a:ea typeface="Calibri"/>
              <a:cs typeface="Calibri"/>
              <a:sym typeface="Calibri"/>
            </a:endParaRPr>
          </a:p>
        </p:txBody>
      </p:sp>
      <p:sp>
        <p:nvSpPr>
          <p:cNvPr id="9" name="Ορθογώνιο 8">
            <a:extLst>
              <a:ext uri="{FF2B5EF4-FFF2-40B4-BE49-F238E27FC236}">
                <a16:creationId xmlns:a16="http://schemas.microsoft.com/office/drawing/2014/main" id="{9B6EDA63-661F-4252-6FC6-B4C3A8EE7746}"/>
              </a:ext>
            </a:extLst>
          </p:cNvPr>
          <p:cNvSpPr/>
          <p:nvPr/>
        </p:nvSpPr>
        <p:spPr>
          <a:xfrm>
            <a:off x="6134100" y="3600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lvl="0" algn="ctr"/>
            <a:r>
              <a:rPr lang="de-DE" dirty="0" err="1">
                <a:solidFill>
                  <a:srgbClr val="374151"/>
                </a:solidFill>
                <a:latin typeface="Söhne"/>
              </a:rPr>
              <a:t>for</a:t>
            </a:r>
            <a:r>
              <a:rPr lang="de-DE" dirty="0">
                <a:solidFill>
                  <a:srgbClr val="374151"/>
                </a:solidFill>
                <a:latin typeface="Söhne"/>
              </a:rPr>
              <a:t> </a:t>
            </a:r>
            <a:r>
              <a:rPr lang="de-DE" dirty="0" err="1">
                <a:solidFill>
                  <a:srgbClr val="374151"/>
                </a:solidFill>
                <a:latin typeface="Söhne"/>
              </a:rPr>
              <a:t>improving</a:t>
            </a:r>
            <a:r>
              <a:rPr lang="de-DE" dirty="0">
                <a:solidFill>
                  <a:srgbClr val="374151"/>
                </a:solidFill>
                <a:latin typeface="Söhne"/>
              </a:rPr>
              <a:t> </a:t>
            </a:r>
            <a:r>
              <a:rPr lang="de-DE" dirty="0" err="1">
                <a:solidFill>
                  <a:srgbClr val="374151"/>
                </a:solidFill>
                <a:latin typeface="Söhne"/>
              </a:rPr>
              <a:t>patients</a:t>
            </a:r>
            <a:r>
              <a:rPr lang="de-DE" dirty="0">
                <a:solidFill>
                  <a:srgbClr val="374151"/>
                </a:solidFill>
                <a:latin typeface="Söhne"/>
              </a:rPr>
              <a:t>‘ </a:t>
            </a:r>
            <a:r>
              <a:rPr lang="de-DE" dirty="0" err="1">
                <a:solidFill>
                  <a:srgbClr val="374151"/>
                </a:solidFill>
                <a:latin typeface="Söhne"/>
              </a:rPr>
              <a:t>engagement</a:t>
            </a:r>
            <a:endParaRPr lang="en-US" dirty="0">
              <a:ea typeface="Calibri"/>
              <a:cs typeface="Calibri"/>
              <a:sym typeface="Calibri"/>
            </a:endParaRPr>
          </a:p>
        </p:txBody>
      </p:sp>
      <p:sp>
        <p:nvSpPr>
          <p:cNvPr id="10" name="Ορθογώνιο 9">
            <a:extLst>
              <a:ext uri="{FF2B5EF4-FFF2-40B4-BE49-F238E27FC236}">
                <a16:creationId xmlns:a16="http://schemas.microsoft.com/office/drawing/2014/main" id="{9971E449-F340-8521-8EEA-8240114850D7}"/>
              </a:ext>
            </a:extLst>
          </p:cNvPr>
          <p:cNvSpPr/>
          <p:nvPr/>
        </p:nvSpPr>
        <p:spPr>
          <a:xfrm>
            <a:off x="6134100" y="579003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lvl="0" algn="ct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and create links between ones own health requirements and the healthcare system.</a:t>
            </a:r>
            <a:endParaRPr lang="en-US" dirty="0">
              <a:ea typeface="Calibri"/>
              <a:cs typeface="Calibri"/>
              <a:sym typeface="Calibri"/>
            </a:endParaRPr>
          </a:p>
        </p:txBody>
      </p:sp>
      <p:sp>
        <p:nvSpPr>
          <p:cNvPr id="12" name="Ορθογώνιο 11">
            <a:extLst>
              <a:ext uri="{FF2B5EF4-FFF2-40B4-BE49-F238E27FC236}">
                <a16:creationId xmlns:a16="http://schemas.microsoft.com/office/drawing/2014/main" id="{F4410BCF-515A-49AB-D828-4DCDF0B472C8}"/>
              </a:ext>
            </a:extLst>
          </p:cNvPr>
          <p:cNvSpPr/>
          <p:nvPr/>
        </p:nvSpPr>
        <p:spPr>
          <a:xfrm>
            <a:off x="6096000" y="234990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 guarantee of a neutral offer.</a:t>
            </a:r>
            <a:endParaRPr lang="en-US" dirty="0">
              <a:ea typeface="Calibri"/>
              <a:cs typeface="Calibri"/>
              <a:sym typeface="Calibri"/>
            </a:endParaRPr>
          </a:p>
        </p:txBody>
      </p:sp>
      <p:sp>
        <p:nvSpPr>
          <p:cNvPr id="14" name="Ορθογώνιο 13">
            <a:extLst>
              <a:ext uri="{FF2B5EF4-FFF2-40B4-BE49-F238E27FC236}">
                <a16:creationId xmlns:a16="http://schemas.microsoft.com/office/drawing/2014/main" id="{32D87BCD-A594-F2B3-834A-BC73F632C42B}"/>
              </a:ext>
            </a:extLst>
          </p:cNvPr>
          <p:cNvSpPr/>
          <p:nvPr/>
        </p:nvSpPr>
        <p:spPr>
          <a:xfrm>
            <a:off x="6134100" y="4695242"/>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lvl="0" algn="ctr"/>
            <a:r>
              <a:rPr lang="en-US" dirty="0">
                <a:ea typeface="Calibri"/>
                <a:cs typeface="Calibri"/>
                <a:sym typeface="Calibri"/>
              </a:rPr>
              <a:t>can be supported by health services apps.</a:t>
            </a:r>
          </a:p>
        </p:txBody>
      </p:sp>
    </p:spTree>
    <p:extLst>
      <p:ext uri="{BB962C8B-B14F-4D97-AF65-F5344CB8AC3E}">
        <p14:creationId xmlns:p14="http://schemas.microsoft.com/office/powerpoint/2010/main" val="38734385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00B0F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1"/>
                                        </p:tgtEl>
                                        <p:attrNameLst>
                                          <p:attrName>fillcolor</p:attrName>
                                        </p:attrNameLst>
                                      </p:cBhvr>
                                      <p:to>
                                        <a:srgbClr val="FFC000"/>
                                      </p:to>
                                    </p:animClr>
                                    <p:set>
                                      <p:cBhvr>
                                        <p:cTn id="14" dur="2000" fill="hold"/>
                                        <p:tgtEl>
                                          <p:spTgt spid="11"/>
                                        </p:tgtEl>
                                        <p:attrNameLst>
                                          <p:attrName>fill.type</p:attrName>
                                        </p:attrNameLst>
                                      </p:cBhvr>
                                      <p:to>
                                        <p:strVal val="solid"/>
                                      </p:to>
                                    </p:set>
                                    <p:set>
                                      <p:cBhvr>
                                        <p:cTn id="15"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15"/>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5"/>
                                        </p:tgtEl>
                                        <p:attrNameLst>
                                          <p:attrName>fillcolor</p:attrName>
                                        </p:attrNameLst>
                                      </p:cBhvr>
                                      <p:to>
                                        <a:srgbClr val="7030A0"/>
                                      </p:to>
                                    </p:animClr>
                                    <p:set>
                                      <p:cBhvr>
                                        <p:cTn id="21" dur="2000" fill="hold"/>
                                        <p:tgtEl>
                                          <p:spTgt spid="15"/>
                                        </p:tgtEl>
                                        <p:attrNameLst>
                                          <p:attrName>fill.type</p:attrName>
                                        </p:attrNameLst>
                                      </p:cBhvr>
                                      <p:to>
                                        <p:strVal val="solid"/>
                                      </p:to>
                                    </p:set>
                                    <p:set>
                                      <p:cBhvr>
                                        <p:cTn id="22" dur="2000" fill="hold"/>
                                        <p:tgtEl>
                                          <p:spTgt spid="15"/>
                                        </p:tgtEl>
                                        <p:attrNameLst>
                                          <p:attrName>fill.on</p:attrName>
                                        </p:attrNameLst>
                                      </p:cBhvr>
                                      <p:to>
                                        <p:strVal val="true"/>
                                      </p:to>
                                    </p:set>
                                  </p:childTnLst>
                                </p:cTn>
                              </p:par>
                            </p:childTnLst>
                          </p:cTn>
                        </p:par>
                      </p:childTnLst>
                    </p:cTn>
                  </p:par>
                </p:childTnLst>
              </p:cTn>
              <p:nextCondLst>
                <p:cond evt="onClick" delay="0">
                  <p:tgtEl>
                    <p:spTgt spid="15"/>
                  </p:tgtEl>
                </p:cond>
              </p:nextCondLst>
            </p:seq>
            <p:seq concurrent="1" nextAc="seek">
              <p:cTn id="23" restart="whenNotActive" fill="hold" evtFilter="cancelBubble" nodeType="interactiveSeq">
                <p:stCondLst>
                  <p:cond evt="onClick" delay="0">
                    <p:tgtEl>
                      <p:spTgt spid="6"/>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6"/>
                                        </p:tgtEl>
                                        <p:attrNameLst>
                                          <p:attrName>fillcolor</p:attrName>
                                        </p:attrNameLst>
                                      </p:cBhvr>
                                      <p:to>
                                        <a:srgbClr val="2F5496"/>
                                      </p:to>
                                    </p:animClr>
                                    <p:set>
                                      <p:cBhvr>
                                        <p:cTn id="28" dur="2000" fill="hold"/>
                                        <p:tgtEl>
                                          <p:spTgt spid="6"/>
                                        </p:tgtEl>
                                        <p:attrNameLst>
                                          <p:attrName>fill.type</p:attrName>
                                        </p:attrNameLst>
                                      </p:cBhvr>
                                      <p:to>
                                        <p:strVal val="solid"/>
                                      </p:to>
                                    </p:set>
                                    <p:set>
                                      <p:cBhvr>
                                        <p:cTn id="29" dur="2000" fill="hold"/>
                                        <p:tgtEl>
                                          <p:spTgt spid="6"/>
                                        </p:tgtEl>
                                        <p:attrNameLst>
                                          <p:attrName>fill.on</p:attrName>
                                        </p:attrNameLst>
                                      </p:cBhvr>
                                      <p:to>
                                        <p:strVal val="true"/>
                                      </p:to>
                                    </p:set>
                                  </p:childTnLst>
                                </p:cTn>
                              </p:par>
                            </p:childTnLst>
                          </p:cTn>
                        </p:par>
                      </p:childTnLst>
                    </p:cTn>
                  </p:par>
                </p:childTnLst>
              </p:cTn>
              <p:nextCondLst>
                <p:cond evt="onClick" delay="0">
                  <p:tgtEl>
                    <p:spTgt spid="6"/>
                  </p:tgtEl>
                </p:cond>
              </p:nextCondLst>
            </p:seq>
            <p:seq concurrent="1" nextAc="seek">
              <p:cTn id="30" restart="whenNotActive" fill="hold" evtFilter="cancelBubble" nodeType="interactiveSeq">
                <p:stCondLst>
                  <p:cond evt="onClick" delay="0">
                    <p:tgtEl>
                      <p:spTgt spid="9"/>
                    </p:tgtEl>
                  </p:cond>
                </p:stCondLst>
                <p:endSync evt="end" delay="0">
                  <p:rtn val="all"/>
                </p:endSync>
                <p:childTnLst>
                  <p:par>
                    <p:cTn id="31" fill="hold">
                      <p:stCondLst>
                        <p:cond delay="0"/>
                      </p:stCondLst>
                      <p:childTnLst>
                        <p:par>
                          <p:cTn id="32" fill="hold">
                            <p:stCondLst>
                              <p:cond delay="0"/>
                            </p:stCondLst>
                            <p:childTnLst>
                              <p:par>
                                <p:cTn id="33" presetID="1" presetClass="emph" presetSubtype="2" fill="hold" nodeType="clickEffect">
                                  <p:stCondLst>
                                    <p:cond delay="0"/>
                                  </p:stCondLst>
                                  <p:childTnLst>
                                    <p:animClr clrSpc="rgb" dir="cw">
                                      <p:cBhvr>
                                        <p:cTn id="34" dur="2000" fill="hold"/>
                                        <p:tgtEl>
                                          <p:spTgt spid="9"/>
                                        </p:tgtEl>
                                        <p:attrNameLst>
                                          <p:attrName>fillcolor</p:attrName>
                                        </p:attrNameLst>
                                      </p:cBhvr>
                                      <p:to>
                                        <a:srgbClr val="00B0F0"/>
                                      </p:to>
                                    </p:animClr>
                                    <p:set>
                                      <p:cBhvr>
                                        <p:cTn id="35" dur="2000" fill="hold"/>
                                        <p:tgtEl>
                                          <p:spTgt spid="9"/>
                                        </p:tgtEl>
                                        <p:attrNameLst>
                                          <p:attrName>fill.type</p:attrName>
                                        </p:attrNameLst>
                                      </p:cBhvr>
                                      <p:to>
                                        <p:strVal val="solid"/>
                                      </p:to>
                                    </p:set>
                                    <p:set>
                                      <p:cBhvr>
                                        <p:cTn id="36" dur="2000" fill="hold"/>
                                        <p:tgtEl>
                                          <p:spTgt spid="9"/>
                                        </p:tgtEl>
                                        <p:attrNameLst>
                                          <p:attrName>fill.on</p:attrName>
                                        </p:attrNameLst>
                                      </p:cBhvr>
                                      <p:to>
                                        <p:strVal val="true"/>
                                      </p:to>
                                    </p:set>
                                  </p:childTnLst>
                                </p:cTn>
                              </p:par>
                            </p:childTnLst>
                          </p:cTn>
                        </p:par>
                      </p:childTnLst>
                    </p:cTn>
                  </p:par>
                </p:childTnLst>
              </p:cTn>
              <p:nextCondLst>
                <p:cond evt="onClick" delay="0">
                  <p:tgtEl>
                    <p:spTgt spid="9"/>
                  </p:tgtEl>
                </p:cond>
              </p:nextCondLst>
            </p:seq>
            <p:seq concurrent="1" nextAc="seek">
              <p:cTn id="37" restart="whenNotActive" fill="hold" evtFilter="cancelBubble" nodeType="interactiveSeq">
                <p:stCondLst>
                  <p:cond evt="onClick" delay="0">
                    <p:tgtEl>
                      <p:spTgt spid="10"/>
                    </p:tgtEl>
                  </p:cond>
                </p:stCondLst>
                <p:endSync evt="end" delay="0">
                  <p:rtn val="all"/>
                </p:endSync>
                <p:childTnLst>
                  <p:par>
                    <p:cTn id="38" fill="hold">
                      <p:stCondLst>
                        <p:cond delay="0"/>
                      </p:stCondLst>
                      <p:childTnLst>
                        <p:par>
                          <p:cTn id="39" fill="hold">
                            <p:stCondLst>
                              <p:cond delay="0"/>
                            </p:stCondLst>
                            <p:childTnLst>
                              <p:par>
                                <p:cTn id="40" presetID="1" presetClass="emph" presetSubtype="2" fill="hold" nodeType="clickEffect">
                                  <p:stCondLst>
                                    <p:cond delay="0"/>
                                  </p:stCondLst>
                                  <p:childTnLst>
                                    <p:animClr clrSpc="rgb" dir="cw">
                                      <p:cBhvr>
                                        <p:cTn id="41" dur="2000" fill="hold"/>
                                        <p:tgtEl>
                                          <p:spTgt spid="10"/>
                                        </p:tgtEl>
                                        <p:attrNameLst>
                                          <p:attrName>fillcolor</p:attrName>
                                        </p:attrNameLst>
                                      </p:cBhvr>
                                      <p:to>
                                        <a:srgbClr val="FFC000"/>
                                      </p:to>
                                    </p:animClr>
                                    <p:set>
                                      <p:cBhvr>
                                        <p:cTn id="42" dur="2000" fill="hold"/>
                                        <p:tgtEl>
                                          <p:spTgt spid="10"/>
                                        </p:tgtEl>
                                        <p:attrNameLst>
                                          <p:attrName>fill.type</p:attrName>
                                        </p:attrNameLst>
                                      </p:cBhvr>
                                      <p:to>
                                        <p:strVal val="solid"/>
                                      </p:to>
                                    </p:set>
                                    <p:set>
                                      <p:cBhvr>
                                        <p:cTn id="43"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44" restart="whenNotActive" fill="hold" evtFilter="cancelBubble" nodeType="interactiveSeq">
                <p:stCondLst>
                  <p:cond evt="onClick" delay="0">
                    <p:tgtEl>
                      <p:spTgt spid="12"/>
                    </p:tgtEl>
                  </p:cond>
                </p:stCondLst>
                <p:endSync evt="end" delay="0">
                  <p:rtn val="all"/>
                </p:endSync>
                <p:childTnLst>
                  <p:par>
                    <p:cTn id="45" fill="hold">
                      <p:stCondLst>
                        <p:cond delay="0"/>
                      </p:stCondLst>
                      <p:childTnLst>
                        <p:par>
                          <p:cTn id="46" fill="hold">
                            <p:stCondLst>
                              <p:cond delay="0"/>
                            </p:stCondLst>
                            <p:childTnLst>
                              <p:par>
                                <p:cTn id="47" presetID="1" presetClass="emph" presetSubtype="2" fill="hold" nodeType="clickEffect">
                                  <p:stCondLst>
                                    <p:cond delay="0"/>
                                  </p:stCondLst>
                                  <p:childTnLst>
                                    <p:animClr clrSpc="rgb" dir="cw">
                                      <p:cBhvr>
                                        <p:cTn id="48" dur="2000" fill="hold"/>
                                        <p:tgtEl>
                                          <p:spTgt spid="12"/>
                                        </p:tgtEl>
                                        <p:attrNameLst>
                                          <p:attrName>fillcolor</p:attrName>
                                        </p:attrNameLst>
                                      </p:cBhvr>
                                      <p:to>
                                        <a:srgbClr val="2F5496"/>
                                      </p:to>
                                    </p:animClr>
                                    <p:set>
                                      <p:cBhvr>
                                        <p:cTn id="49" dur="2000" fill="hold"/>
                                        <p:tgtEl>
                                          <p:spTgt spid="12"/>
                                        </p:tgtEl>
                                        <p:attrNameLst>
                                          <p:attrName>fill.type</p:attrName>
                                        </p:attrNameLst>
                                      </p:cBhvr>
                                      <p:to>
                                        <p:strVal val="solid"/>
                                      </p:to>
                                    </p:set>
                                    <p:set>
                                      <p:cBhvr>
                                        <p:cTn id="50"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51" restart="whenNotActive" fill="hold" evtFilter="cancelBubble" nodeType="interactiveSeq">
                <p:stCondLst>
                  <p:cond evt="onClick" delay="0">
                    <p:tgtEl>
                      <p:spTgt spid="14"/>
                    </p:tgtEl>
                  </p:cond>
                </p:stCondLst>
                <p:endSync evt="end" delay="0">
                  <p:rtn val="all"/>
                </p:endSync>
                <p:childTnLst>
                  <p:par>
                    <p:cTn id="52" fill="hold">
                      <p:stCondLst>
                        <p:cond delay="0"/>
                      </p:stCondLst>
                      <p:childTnLst>
                        <p:par>
                          <p:cTn id="53" fill="hold">
                            <p:stCondLst>
                              <p:cond delay="0"/>
                            </p:stCondLst>
                            <p:childTnLst>
                              <p:par>
                                <p:cTn id="54" presetID="1" presetClass="emph" presetSubtype="2" fill="hold" nodeType="clickEffect">
                                  <p:stCondLst>
                                    <p:cond delay="0"/>
                                  </p:stCondLst>
                                  <p:childTnLst>
                                    <p:animClr clrSpc="rgb" dir="cw">
                                      <p:cBhvr>
                                        <p:cTn id="55" dur="2000" fill="hold"/>
                                        <p:tgtEl>
                                          <p:spTgt spid="14"/>
                                        </p:tgtEl>
                                        <p:attrNameLst>
                                          <p:attrName>fillcolor</p:attrName>
                                        </p:attrNameLst>
                                      </p:cBhvr>
                                      <p:to>
                                        <a:srgbClr val="7030A0"/>
                                      </p:to>
                                    </p:animClr>
                                    <p:set>
                                      <p:cBhvr>
                                        <p:cTn id="56" dur="2000" fill="hold"/>
                                        <p:tgtEl>
                                          <p:spTgt spid="14"/>
                                        </p:tgtEl>
                                        <p:attrNameLst>
                                          <p:attrName>fill.type</p:attrName>
                                        </p:attrNameLst>
                                      </p:cBhvr>
                                      <p:to>
                                        <p:strVal val="solid"/>
                                      </p:to>
                                    </p:set>
                                    <p:set>
                                      <p:cBhvr>
                                        <p:cTn id="57" dur="2000" fill="hold"/>
                                        <p:tgtEl>
                                          <p:spTgt spid="14"/>
                                        </p:tgtEl>
                                        <p:attrNameLst>
                                          <p:attrName>fill.on</p:attrName>
                                        </p:attrNameLst>
                                      </p:cBhvr>
                                      <p:to>
                                        <p:strVal val="true"/>
                                      </p:to>
                                    </p:set>
                                  </p:childTnLst>
                                </p:cTn>
                              </p:par>
                            </p:childTnLst>
                          </p:cTn>
                        </p:par>
                      </p:childTnLst>
                    </p:cTn>
                  </p:par>
                </p:childTnLst>
              </p:cTn>
              <p:nextCondLst>
                <p:cond evt="onClick" delay="0">
                  <p:tgtEl>
                    <p:spTgt spid="14"/>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5" name="Ορθογώνιο 4">
            <a:extLst>
              <a:ext uri="{FF2B5EF4-FFF2-40B4-BE49-F238E27FC236}">
                <a16:creationId xmlns:a16="http://schemas.microsoft.com/office/drawing/2014/main" id="{DBEB58AF-32C9-8ACB-EC69-C5524FB718AC}"/>
              </a:ext>
            </a:extLst>
          </p:cNvPr>
          <p:cNvSpPr/>
          <p:nvPr/>
        </p:nvSpPr>
        <p:spPr>
          <a:xfrm>
            <a:off x="7010844" y="-4"/>
            <a:ext cx="5172528" cy="6858004"/>
          </a:xfrm>
          <a:prstGeom prst="rect">
            <a:avLst/>
          </a:prstGeom>
          <a:solidFill>
            <a:srgbClr val="2038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63" name="Google Shape;363;p26"/>
          <p:cNvSpPr/>
          <p:nvPr/>
        </p:nvSpPr>
        <p:spPr>
          <a:xfrm flipH="1">
            <a:off x="0" y="0"/>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364" name="Google Shape;364;p26"/>
          <p:cNvSpPr/>
          <p:nvPr/>
        </p:nvSpPr>
        <p:spPr>
          <a:xfrm flipH="1">
            <a:off x="0" y="0"/>
            <a:ext cx="6024154" cy="6858000"/>
          </a:xfrm>
          <a:custGeom>
            <a:avLst/>
            <a:gdLst/>
            <a:ahLst/>
            <a:cxnLst/>
            <a:rect l="l" t="t" r="r" b="b"/>
            <a:pathLst>
              <a:path w="6024154" h="6858000" extrusionOk="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365" name="Google Shape;365;p26"/>
          <p:cNvPicPr preferRelativeResize="0"/>
          <p:nvPr/>
        </p:nvPicPr>
        <p:blipFill rotWithShape="1">
          <a:blip r:embed="rId3">
            <a:alphaModFix/>
          </a:blip>
          <a:srcRect/>
          <a:stretch/>
        </p:blipFill>
        <p:spPr>
          <a:xfrm>
            <a:off x="429768" y="3471531"/>
            <a:ext cx="2323213" cy="2323213"/>
          </a:xfrm>
          <a:prstGeom prst="rect">
            <a:avLst/>
          </a:prstGeom>
          <a:noFill/>
          <a:ln>
            <a:noFill/>
          </a:ln>
        </p:spPr>
      </p:pic>
      <p:pic>
        <p:nvPicPr>
          <p:cNvPr id="366" name="Google Shape;366;p26"/>
          <p:cNvPicPr preferRelativeResize="0"/>
          <p:nvPr/>
        </p:nvPicPr>
        <p:blipFill rotWithShape="1">
          <a:blip r:embed="rId3">
            <a:alphaModFix/>
          </a:blip>
          <a:srcRect/>
          <a:stretch/>
        </p:blipFill>
        <p:spPr>
          <a:xfrm>
            <a:off x="7476818" y="1708146"/>
            <a:ext cx="3265071" cy="3265071"/>
          </a:xfrm>
          <a:prstGeom prst="rect">
            <a:avLst/>
          </a:prstGeom>
          <a:solidFill>
            <a:srgbClr val="203864"/>
          </a:solidFill>
          <a:ln>
            <a:noFill/>
          </a:ln>
        </p:spPr>
      </p:pic>
      <p:sp>
        <p:nvSpPr>
          <p:cNvPr id="367" name="Google Shape;367;p26"/>
          <p:cNvSpPr txBox="1"/>
          <p:nvPr/>
        </p:nvSpPr>
        <p:spPr>
          <a:xfrm>
            <a:off x="340474" y="2922021"/>
            <a:ext cx="5034783"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C01E24"/>
              </a:buClr>
              <a:buSzPts val="2800"/>
              <a:buFont typeface="Calibri"/>
              <a:buNone/>
            </a:pPr>
            <a:r>
              <a:rPr lang="en-US" sz="2800" dirty="0">
                <a:solidFill>
                  <a:srgbClr val="C01E24"/>
                </a:solidFill>
                <a:latin typeface="Calibri"/>
                <a:ea typeface="Calibri"/>
                <a:cs typeface="Calibri"/>
                <a:sym typeface="Calibri"/>
              </a:rPr>
              <a:t>Congratulations!</a:t>
            </a:r>
            <a:br>
              <a:rPr lang="en-US" sz="2800" dirty="0">
                <a:solidFill>
                  <a:srgbClr val="C01E24"/>
                </a:solidFill>
                <a:latin typeface="Calibri"/>
                <a:ea typeface="Calibri"/>
                <a:cs typeface="Calibri"/>
                <a:sym typeface="Calibri"/>
              </a:rPr>
            </a:br>
            <a:r>
              <a:rPr lang="en-US" sz="2800" dirty="0">
                <a:solidFill>
                  <a:srgbClr val="C01E24"/>
                </a:solidFill>
                <a:latin typeface="Calibri"/>
                <a:ea typeface="Calibri"/>
                <a:cs typeface="Calibri"/>
                <a:sym typeface="Calibri"/>
              </a:rPr>
              <a:t>You have completed the self-learning part of this module!</a:t>
            </a:r>
            <a:endParaRPr dirty="0"/>
          </a:p>
        </p:txBody>
      </p:sp>
      <p:sp>
        <p:nvSpPr>
          <p:cNvPr id="368" name="Google Shape;368;p26"/>
          <p:cNvSpPr/>
          <p:nvPr/>
        </p:nvSpPr>
        <p:spPr>
          <a:xfrm>
            <a:off x="7324530" y="6328066"/>
            <a:ext cx="4863381" cy="632422"/>
          </a:xfrm>
          <a:prstGeom prst="rect">
            <a:avLst/>
          </a:prstGeom>
          <a:noFill/>
          <a:ln>
            <a:noFill/>
          </a:ln>
        </p:spPr>
        <p:txBody>
          <a:bodyPr spcFirstLastPara="1" wrap="square" lIns="91425" tIns="45700" rIns="91425" bIns="45700" anchor="ctr" anchorCtr="0">
            <a:normAutofit/>
          </a:bodyPr>
          <a:lstStyle/>
          <a:p>
            <a:pPr marL="0" marR="0" lvl="0" indent="0" algn="r" rtl="0">
              <a:lnSpc>
                <a:spcPct val="90000"/>
              </a:lnSpc>
              <a:spcBef>
                <a:spcPts val="0"/>
              </a:spcBef>
              <a:spcAft>
                <a:spcPts val="0"/>
              </a:spcAft>
              <a:buNone/>
            </a:pPr>
            <a:r>
              <a:rPr lang="en-US" sz="900" b="0" i="0">
                <a:solidFill>
                  <a:srgbClr val="DDEAF6"/>
                </a:solidFill>
                <a:latin typeface="Calibri"/>
                <a:ea typeface="Calibri"/>
                <a:cs typeface="Calibri"/>
                <a:sym typeface="Calibri"/>
              </a:rPr>
              <a:t>This project has been funded with support from the European Commission. This publication (communication) reflects the views only of the author, and the Commission cannot be held responsible for any use which may be made of the information contained therein.</a:t>
            </a:r>
            <a:endParaRPr sz="900">
              <a:solidFill>
                <a:srgbClr val="DDEAF6"/>
              </a:solidFill>
              <a:latin typeface="Calibri"/>
              <a:ea typeface="Calibri"/>
              <a:cs typeface="Calibri"/>
              <a:sym typeface="Calibri"/>
            </a:endParaRPr>
          </a:p>
        </p:txBody>
      </p:sp>
      <p:pic>
        <p:nvPicPr>
          <p:cNvPr id="369" name="Google Shape;369;p26" descr="Εικόνα που περιέχει κείμενο, γραμματοσειρά, λογότυπο, γραφικά&#10;&#10;Περιγραφή που δημιουργήθηκε αυτόματα"/>
          <p:cNvPicPr preferRelativeResize="0"/>
          <p:nvPr/>
        </p:nvPicPr>
        <p:blipFill rotWithShape="1">
          <a:blip r:embed="rId4">
            <a:alphaModFix/>
          </a:blip>
          <a:srcRect/>
          <a:stretch/>
        </p:blipFill>
        <p:spPr>
          <a:xfrm>
            <a:off x="197847" y="934357"/>
            <a:ext cx="5598661" cy="1438154"/>
          </a:xfrm>
          <a:prstGeom prst="rect">
            <a:avLst/>
          </a:prstGeom>
          <a:noFill/>
          <a:ln>
            <a:noFill/>
          </a:ln>
        </p:spPr>
      </p:pic>
      <p:pic>
        <p:nvPicPr>
          <p:cNvPr id="2" name="Picture 9" descr="Blue text on a black background&#10;&#10;Description automatically generated">
            <a:extLst>
              <a:ext uri="{FF2B5EF4-FFF2-40B4-BE49-F238E27FC236}">
                <a16:creationId xmlns:a16="http://schemas.microsoft.com/office/drawing/2014/main" id="{1EB8B36A-D5E0-8053-5994-ABF24DF20543}"/>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
        <p:nvSpPr>
          <p:cNvPr id="4" name="Ορθογώνιο τρίγωνο 3">
            <a:extLst>
              <a:ext uri="{FF2B5EF4-FFF2-40B4-BE49-F238E27FC236}">
                <a16:creationId xmlns:a16="http://schemas.microsoft.com/office/drawing/2014/main" id="{F07C053A-B1D2-2B62-A9EE-4EE2C69197D8}"/>
              </a:ext>
            </a:extLst>
          </p:cNvPr>
          <p:cNvSpPr/>
          <p:nvPr/>
        </p:nvSpPr>
        <p:spPr>
          <a:xfrm rot="16200000">
            <a:off x="1670085" y="1517241"/>
            <a:ext cx="6858002" cy="3823514"/>
          </a:xfrm>
          <a:prstGeom prst="rtTriangle">
            <a:avLst/>
          </a:prstGeom>
          <a:solidFill>
            <a:srgbClr val="2038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pic>
        <p:nvPicPr>
          <p:cNvPr id="22" name="Picture 21" descr="A close up of a logo&#10;&#10;Description automatically generated">
            <a:extLst>
              <a:ext uri="{FF2B5EF4-FFF2-40B4-BE49-F238E27FC236}">
                <a16:creationId xmlns:a16="http://schemas.microsoft.com/office/drawing/2014/main" id="{62B15278-B3B1-4441-49D1-1E5070FDB056}"/>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67150" y="1608940"/>
            <a:ext cx="2543175" cy="1038225"/>
          </a:xfrm>
          <a:prstGeom prst="rect">
            <a:avLst/>
          </a:prstGeom>
        </p:spPr>
      </p:pic>
      <p:pic>
        <p:nvPicPr>
          <p:cNvPr id="27" name="Picture 26">
            <a:extLst>
              <a:ext uri="{FF2B5EF4-FFF2-40B4-BE49-F238E27FC236}">
                <a16:creationId xmlns:a16="http://schemas.microsoft.com/office/drawing/2014/main" id="{C8487AA3-D374-17D8-7600-1C465748AD49}"/>
              </a:ext>
            </a:extLst>
          </p:cNvPr>
          <p:cNvPicPr>
            <a:picLocks noChangeAspect="1"/>
          </p:cNvPicPr>
          <p:nvPr/>
        </p:nvPicPr>
        <p:blipFill>
          <a:blip r:embed="rId22"/>
          <a:stretch>
            <a:fillRect/>
          </a:stretch>
        </p:blipFill>
        <p:spPr>
          <a:xfrm>
            <a:off x="2949707" y="1129701"/>
            <a:ext cx="1971950" cy="2238687"/>
          </a:xfrm>
          <a:prstGeom prst="rect">
            <a:avLst/>
          </a:prstGeom>
        </p:spPr>
      </p:pic>
    </p:spTree>
    <p:extLst>
      <p:ext uri="{BB962C8B-B14F-4D97-AF65-F5344CB8AC3E}">
        <p14:creationId xmlns:p14="http://schemas.microsoft.com/office/powerpoint/2010/main" val="1143992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a:extLst>
              <a:ext uri="{FF2B5EF4-FFF2-40B4-BE49-F238E27FC236}">
                <a16:creationId xmlns:a16="http://schemas.microsoft.com/office/drawing/2014/main" id="{E2D38E87-33DB-46E9-933D-FDECBD945692}"/>
              </a:ext>
            </a:extLst>
          </p:cNvPr>
          <p:cNvSpPr>
            <a:spLocks noGrp="1"/>
          </p:cNvSpPr>
          <p:nvPr>
            <p:ph type="title"/>
          </p:nvPr>
        </p:nvSpPr>
        <p:spPr/>
        <p:txBody>
          <a:bodyPr anchor="b">
            <a:normAutofit/>
          </a:bodyPr>
          <a:lstStyle/>
          <a:p>
            <a:r>
              <a:rPr lang="en-US" sz="5400" dirty="0"/>
              <a:t>Self-learning Session:  Content</a:t>
            </a:r>
            <a:endParaRPr lang="el-GR" sz="5400" dirty="0"/>
          </a:p>
        </p:txBody>
      </p:sp>
      <p:pic>
        <p:nvPicPr>
          <p:cNvPr id="18" name="Εικόνα 17">
            <a:extLst>
              <a:ext uri="{FF2B5EF4-FFF2-40B4-BE49-F238E27FC236}">
                <a16:creationId xmlns:a16="http://schemas.microsoft.com/office/drawing/2014/main" id="{3AE1B409-01AB-8B54-F592-C862F4DA8564}"/>
              </a:ext>
            </a:extLst>
          </p:cNvPr>
          <p:cNvPicPr>
            <a:picLocks noChangeAspect="1"/>
          </p:cNvPicPr>
          <p:nvPr/>
        </p:nvPicPr>
        <p:blipFill rotWithShape="1">
          <a:blip r:embed="rId3"/>
          <a:srcRect b="59835"/>
          <a:stretch/>
        </p:blipFill>
        <p:spPr>
          <a:xfrm rot="10800000">
            <a:off x="-8250" y="-4107"/>
            <a:ext cx="12191695" cy="349261"/>
          </a:xfrm>
          <a:prstGeom prst="rect">
            <a:avLst/>
          </a:prstGeom>
        </p:spPr>
      </p:pic>
      <p:sp>
        <p:nvSpPr>
          <p:cNvPr id="4" name="TextBox 3">
            <a:extLst>
              <a:ext uri="{FF2B5EF4-FFF2-40B4-BE49-F238E27FC236}">
                <a16:creationId xmlns:a16="http://schemas.microsoft.com/office/drawing/2014/main" id="{5E00FF1A-B048-1782-B343-A99D04F3B146}"/>
              </a:ext>
            </a:extLst>
          </p:cNvPr>
          <p:cNvSpPr txBox="1"/>
          <p:nvPr/>
        </p:nvSpPr>
        <p:spPr>
          <a:xfrm>
            <a:off x="1512006" y="2196661"/>
            <a:ext cx="4431594" cy="461665"/>
          </a:xfrm>
          <a:prstGeom prst="rect">
            <a:avLst/>
          </a:prstGeom>
          <a:solidFill>
            <a:srgbClr val="DDE0E5"/>
          </a:solidFill>
        </p:spPr>
        <p:txBody>
          <a:bodyPr wrap="square">
            <a:spAutoFit/>
          </a:bodyPr>
          <a:lstStyle/>
          <a:p>
            <a:r>
              <a:rPr lang="en-US" sz="2400" dirty="0"/>
              <a:t>1. Quiz and Self-assessment</a:t>
            </a:r>
            <a:endParaRPr lang="el-GR" sz="2400" dirty="0"/>
          </a:p>
        </p:txBody>
      </p:sp>
    </p:spTree>
    <p:extLst>
      <p:ext uri="{BB962C8B-B14F-4D97-AF65-F5344CB8AC3E}">
        <p14:creationId xmlns:p14="http://schemas.microsoft.com/office/powerpoint/2010/main" val="811085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rtl="0">
              <a:spcBef>
                <a:spcPts val="0"/>
              </a:spcBef>
              <a:spcAft>
                <a:spcPts val="0"/>
              </a:spcAft>
              <a:buNone/>
            </a:pPr>
            <a:r>
              <a:rPr lang="en-US" sz="2000" b="1" dirty="0">
                <a:solidFill>
                  <a:srgbClr val="203864"/>
                </a:solidFill>
                <a:latin typeface="Calibri"/>
                <a:ea typeface="Calibri"/>
                <a:cs typeface="Calibri"/>
                <a:sym typeface="Calibri"/>
              </a:rPr>
              <a:t>What are health care services in general?</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t>
            </a:r>
            <a:r>
              <a:rPr lang="en-US" dirty="0">
                <a:ea typeface="Calibri"/>
                <a:cs typeface="Calibri"/>
                <a:sym typeface="Calibri"/>
              </a:rPr>
              <a:t>A wheelchair rental</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t>
            </a:r>
            <a:r>
              <a:rPr lang="en-US" dirty="0">
                <a:ea typeface="Calibri"/>
                <a:cs typeface="Calibri"/>
                <a:sym typeface="Calibri"/>
              </a:rPr>
              <a:t>A catering of fresh fruit</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a:t>
            </a:r>
            <a:r>
              <a:rPr lang="en-US" dirty="0">
                <a:ea typeface="Calibri"/>
                <a:cs typeface="Calibri"/>
                <a:sym typeface="Calibri"/>
              </a:rPr>
              <a:t> A messenger service</a:t>
            </a:r>
            <a:endParaRPr lang="el-GR" baseline="30000"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t>
            </a:r>
            <a:r>
              <a:rPr lang="en-US" dirty="0">
                <a:solidFill>
                  <a:schemeClr val="tx1"/>
                </a:solidFill>
                <a:latin typeface="Söhne"/>
              </a:rPr>
              <a:t>Providers of medical care, treat-</a:t>
            </a:r>
            <a:r>
              <a:rPr lang="en-US" dirty="0" err="1">
                <a:solidFill>
                  <a:schemeClr val="tx1"/>
                </a:solidFill>
                <a:latin typeface="Söhne"/>
              </a:rPr>
              <a:t>ment</a:t>
            </a:r>
            <a:r>
              <a:rPr lang="en-US" dirty="0">
                <a:solidFill>
                  <a:schemeClr val="tx1"/>
                </a:solidFill>
                <a:latin typeface="Söhne"/>
              </a:rPr>
              <a:t>, and support to individuals, communities, or populations</a:t>
            </a:r>
            <a:endParaRPr lang="el-GR" dirty="0"/>
          </a:p>
        </p:txBody>
      </p:sp>
      <p:sp>
        <p:nvSpPr>
          <p:cNvPr id="2" name="TextBox 1">
            <a:extLst>
              <a:ext uri="{FF2B5EF4-FFF2-40B4-BE49-F238E27FC236}">
                <a16:creationId xmlns:a16="http://schemas.microsoft.com/office/drawing/2014/main" id="{D5E63C17-BD03-4222-BC8D-E1F551A4DD54}"/>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Tree>
    <p:extLst>
      <p:ext uri="{BB962C8B-B14F-4D97-AF65-F5344CB8AC3E}">
        <p14:creationId xmlns:p14="http://schemas.microsoft.com/office/powerpoint/2010/main" val="39457473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538135"/>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rtl="0">
              <a:spcBef>
                <a:spcPts val="0"/>
              </a:spcBef>
              <a:spcAft>
                <a:spcPts val="0"/>
              </a:spcAft>
              <a:buNone/>
            </a:pPr>
            <a:r>
              <a:rPr lang="en-US" sz="2000" b="1" dirty="0">
                <a:solidFill>
                  <a:srgbClr val="203864"/>
                </a:solidFill>
                <a:latin typeface="Calibri"/>
                <a:ea typeface="Calibri"/>
                <a:cs typeface="Calibri"/>
                <a:sym typeface="Calibri"/>
              </a:rPr>
              <a:t>What is an example of a healthcare service?</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t>
            </a:r>
            <a:r>
              <a:rPr lang="en-US" dirty="0">
                <a:ea typeface="Calibri"/>
                <a:cs typeface="Calibri"/>
                <a:sym typeface="Calibri"/>
              </a:rPr>
              <a:t>the weather forecast</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t>
            </a:r>
            <a:r>
              <a:rPr lang="en-US" dirty="0">
                <a:ea typeface="Calibri"/>
                <a:cs typeface="Calibri"/>
                <a:sym typeface="Calibri"/>
              </a:rPr>
              <a:t>a taxi service</a:t>
            </a:r>
            <a:endParaRPr lang="en-US"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t>
            </a:r>
            <a:r>
              <a:rPr lang="en-US" dirty="0">
                <a:ea typeface="Calibri"/>
                <a:cs typeface="Calibri"/>
                <a:sym typeface="Calibri"/>
              </a:rPr>
              <a:t>a gardener </a:t>
            </a:r>
            <a:endParaRPr lang="el-GR" dirty="0"/>
          </a:p>
        </p:txBody>
      </p:sp>
      <p:sp>
        <p:nvSpPr>
          <p:cNvPr id="7" name="TextBox 6">
            <a:extLst>
              <a:ext uri="{FF2B5EF4-FFF2-40B4-BE49-F238E27FC236}">
                <a16:creationId xmlns:a16="http://schemas.microsoft.com/office/drawing/2014/main" id="{3CA84F15-E3A8-4204-B4E9-D5D4C30C2F30}"/>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
        <p:nvSpPr>
          <p:cNvPr id="2" name="Ορθογώνιο 11">
            <a:extLst>
              <a:ext uri="{FF2B5EF4-FFF2-40B4-BE49-F238E27FC236}">
                <a16:creationId xmlns:a16="http://schemas.microsoft.com/office/drawing/2014/main" id="{76DC98E3-03AE-05FE-D306-50B5372D125D}"/>
              </a:ext>
            </a:extLst>
          </p:cNvPr>
          <p:cNvSpPr/>
          <p:nvPr/>
        </p:nvSpPr>
        <p:spPr>
          <a:xfrm>
            <a:off x="2112607"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t>
            </a:r>
            <a:r>
              <a:rPr lang="en-US" dirty="0">
                <a:ea typeface="Calibri"/>
                <a:cs typeface="Calibri"/>
                <a:sym typeface="Calibri"/>
              </a:rPr>
              <a:t>a service for people with a chronic illness</a:t>
            </a:r>
            <a:r>
              <a:rPr lang="en-US" dirty="0"/>
              <a:t>  </a:t>
            </a:r>
            <a:endParaRPr lang="el-GR" dirty="0"/>
          </a:p>
        </p:txBody>
      </p:sp>
    </p:spTree>
    <p:extLst>
      <p:ext uri="{BB962C8B-B14F-4D97-AF65-F5344CB8AC3E}">
        <p14:creationId xmlns:p14="http://schemas.microsoft.com/office/powerpoint/2010/main" val="400842026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Match the columns</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352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lvl="0" algn="ctr"/>
            <a:r>
              <a:rPr lang="en-US" dirty="0">
                <a:solidFill>
                  <a:srgbClr val="374151"/>
                </a:solidFill>
                <a:latin typeface="Söhne"/>
              </a:rPr>
              <a:t>A. Medical care is provided by</a:t>
            </a:r>
            <a:endParaRPr lang="en-US" dirty="0">
              <a:ea typeface="Calibri"/>
              <a:cs typeface="Calibri"/>
              <a:sym typeface="Calibri"/>
            </a:endParaRPr>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600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lvl="0" algn="ctr"/>
            <a:r>
              <a:rPr lang="en-US" dirty="0">
                <a:ea typeface="Calibri"/>
                <a:cs typeface="Calibri"/>
                <a:sym typeface="Calibri"/>
              </a:rPr>
              <a:t>B. Healthcare services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are used to </a:t>
            </a:r>
            <a:r>
              <a:rPr lang="en-US" dirty="0" err="1">
                <a:solidFill>
                  <a:srgbClr val="000000"/>
                </a:solidFill>
                <a:latin typeface="Calibri" panose="020F0502020204030204" pitchFamily="34" charset="0"/>
                <a:ea typeface="Calibri" panose="020F0502020204030204" pitchFamily="34" charset="0"/>
                <a:cs typeface="Calibri" panose="020F0502020204030204" pitchFamily="34" charset="0"/>
              </a:rPr>
              <a:t>organise</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recurring processes </a:t>
            </a:r>
            <a:endParaRPr lang="en-US" dirty="0">
              <a:ea typeface="Calibri"/>
              <a:cs typeface="Calibri"/>
              <a:sym typeface="Calibri"/>
            </a:endParaRPr>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1681614" cy="307777"/>
          </a:xfrm>
          <a:prstGeom prst="rect">
            <a:avLst/>
          </a:prstGeom>
        </p:spPr>
        <p:txBody>
          <a:bodyPr wrap="none" rtlCol="0">
            <a:spAutoFit/>
          </a:bodyPr>
          <a:lstStyle/>
          <a:p>
            <a:pPr algn="l"/>
            <a:r>
              <a:rPr lang="en-US" sz="1400" i="1" dirty="0"/>
              <a:t>Match the columns !</a:t>
            </a:r>
            <a:endParaRPr lang="el-GR" sz="1400" i="1" dirty="0" err="1"/>
          </a:p>
        </p:txBody>
      </p:sp>
      <p:sp>
        <p:nvSpPr>
          <p:cNvPr id="8" name="Ορθογώνιο 7">
            <a:extLst>
              <a:ext uri="{FF2B5EF4-FFF2-40B4-BE49-F238E27FC236}">
                <a16:creationId xmlns:a16="http://schemas.microsoft.com/office/drawing/2014/main" id="{276C2C90-7C61-4DC5-BAF8-FF0E86A8BA4E}"/>
              </a:ext>
            </a:extLst>
          </p:cNvPr>
          <p:cNvSpPr/>
          <p:nvPr/>
        </p:nvSpPr>
        <p:spPr>
          <a:xfrm>
            <a:off x="6134100" y="5742189"/>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a:t>
            </a:r>
            <a:r>
              <a:rPr lang="en-US" dirty="0">
                <a:ea typeface="Calibri"/>
                <a:cs typeface="Calibri"/>
                <a:sym typeface="Calibri"/>
              </a:rPr>
              <a:t>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and private health services</a:t>
            </a:r>
            <a:endParaRPr lang="en-US" dirty="0">
              <a:ea typeface="Calibri"/>
              <a:cs typeface="Calibri"/>
              <a:sym typeface="Calibri"/>
            </a:endParaRPr>
          </a:p>
        </p:txBody>
      </p:sp>
      <p:sp>
        <p:nvSpPr>
          <p:cNvPr id="15" name="Ορθογώνιο 14">
            <a:extLst>
              <a:ext uri="{FF2B5EF4-FFF2-40B4-BE49-F238E27FC236}">
                <a16:creationId xmlns:a16="http://schemas.microsoft.com/office/drawing/2014/main" id="{5876E361-1696-4DD7-B6DA-A327EC148472}"/>
              </a:ext>
            </a:extLst>
          </p:cNvPr>
          <p:cNvSpPr/>
          <p:nvPr/>
        </p:nvSpPr>
        <p:spPr>
          <a:xfrm>
            <a:off x="2124330" y="579003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lvl="0" algn="ctr"/>
            <a:r>
              <a:rPr lang="en-US" dirty="0">
                <a:ea typeface="Calibri"/>
                <a:cs typeface="Calibri"/>
                <a:sym typeface="Calibri"/>
              </a:rPr>
              <a:t>D. </a:t>
            </a:r>
            <a:r>
              <a:rPr lang="en-US" dirty="0">
                <a:solidFill>
                  <a:srgbClr val="374151"/>
                </a:solidFill>
                <a:latin typeface="Söhne"/>
                <a:ea typeface="Calibri" panose="020F0502020204030204" pitchFamily="34" charset="0"/>
                <a:cs typeface="Calibri" panose="020F0502020204030204" pitchFamily="34" charset="0"/>
                <a:sym typeface="Calibri"/>
              </a:rPr>
              <a:t>P</a:t>
            </a:r>
            <a:r>
              <a:rPr lang="en-US" dirty="0">
                <a:solidFill>
                  <a:srgbClr val="374151"/>
                </a:solidFill>
                <a:latin typeface="Söhne"/>
                <a:ea typeface="Calibri" panose="020F0502020204030204" pitchFamily="34" charset="0"/>
                <a:cs typeface="Calibri" panose="020F0502020204030204" pitchFamily="34" charset="0"/>
              </a:rPr>
              <a:t>racticing a healthy lifestyle</a:t>
            </a:r>
            <a:endParaRPr lang="en-US" dirty="0">
              <a:ea typeface="Calibri"/>
              <a:cs typeface="Calibri"/>
              <a:sym typeface="Calibri"/>
            </a:endParaRPr>
          </a:p>
        </p:txBody>
      </p:sp>
      <p:sp>
        <p:nvSpPr>
          <p:cNvPr id="2" name="Ορθογώνιο 1">
            <a:extLst>
              <a:ext uri="{FF2B5EF4-FFF2-40B4-BE49-F238E27FC236}">
                <a16:creationId xmlns:a16="http://schemas.microsoft.com/office/drawing/2014/main" id="{3CC3DB74-0CCA-C17C-DEA5-03A2E6E561FF}"/>
              </a:ext>
            </a:extLst>
          </p:cNvPr>
          <p:cNvSpPr/>
          <p:nvPr/>
        </p:nvSpPr>
        <p:spPr>
          <a:xfrm>
            <a:off x="6134100" y="4651796"/>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lvl="0" algn="ctr"/>
            <a:r>
              <a:rPr lang="en-US" dirty="0">
                <a:solidFill>
                  <a:srgbClr val="374151"/>
                </a:solidFill>
                <a:latin typeface="Söhne"/>
              </a:rPr>
              <a:t>C. </a:t>
            </a:r>
            <a:r>
              <a:rPr lang="en-US" dirty="0" err="1">
                <a:solidFill>
                  <a:srgbClr val="374151"/>
                </a:solidFill>
                <a:latin typeface="Söhne"/>
              </a:rPr>
              <a:t>practising</a:t>
            </a:r>
            <a:r>
              <a:rPr lang="en-US" dirty="0">
                <a:solidFill>
                  <a:srgbClr val="374151"/>
                </a:solidFill>
                <a:latin typeface="Söhne"/>
              </a:rPr>
              <a:t> doctors, specialists and clinics.</a:t>
            </a:r>
            <a:endParaRPr lang="en-US" dirty="0">
              <a:ea typeface="Calibri"/>
              <a:cs typeface="Calibri"/>
              <a:sym typeface="Calibri"/>
            </a:endParaRPr>
          </a:p>
        </p:txBody>
      </p:sp>
      <p:sp>
        <p:nvSpPr>
          <p:cNvPr id="3" name="Ορθογώνιο 2">
            <a:extLst>
              <a:ext uri="{FF2B5EF4-FFF2-40B4-BE49-F238E27FC236}">
                <a16:creationId xmlns:a16="http://schemas.microsoft.com/office/drawing/2014/main" id="{EC738D3A-C983-2ABD-143F-A7600F07DE3B}"/>
              </a:ext>
            </a:extLst>
          </p:cNvPr>
          <p:cNvSpPr/>
          <p:nvPr/>
        </p:nvSpPr>
        <p:spPr>
          <a:xfrm>
            <a:off x="6096000" y="23145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lvl="0" algn="ctr"/>
            <a:r>
              <a:rPr lang="en-US" dirty="0">
                <a:ea typeface="Calibri"/>
                <a:cs typeface="Calibri"/>
                <a:sym typeface="Calibri"/>
              </a:rPr>
              <a:t>A.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and create links between ones own health requirements and the healthcare system.</a:t>
            </a:r>
            <a:endParaRPr lang="en-US" dirty="0">
              <a:ea typeface="Calibri"/>
              <a:cs typeface="Calibri"/>
              <a:sym typeface="Calibri"/>
            </a:endParaRPr>
          </a:p>
        </p:txBody>
      </p:sp>
      <p:sp>
        <p:nvSpPr>
          <p:cNvPr id="6" name="Ορθογώνιο 5">
            <a:extLst>
              <a:ext uri="{FF2B5EF4-FFF2-40B4-BE49-F238E27FC236}">
                <a16:creationId xmlns:a16="http://schemas.microsoft.com/office/drawing/2014/main" id="{F070D6E3-C1CF-7CCD-F57E-FBEB244E427B}"/>
              </a:ext>
            </a:extLst>
          </p:cNvPr>
          <p:cNvSpPr/>
          <p:nvPr/>
        </p:nvSpPr>
        <p:spPr>
          <a:xfrm>
            <a:off x="2105025" y="4695243"/>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a:t>
            </a:r>
            <a:r>
              <a:rPr lang="en-US" dirty="0">
                <a:ea typeface="Calibri"/>
                <a:cs typeface="Calibri"/>
                <a:sym typeface="Calibri"/>
              </a:rPr>
              <a:t> </a:t>
            </a:r>
            <a:r>
              <a:rPr lang="en-US" dirty="0">
                <a:latin typeface="Calibri" panose="020F0502020204030204" pitchFamily="34" charset="0"/>
                <a:ea typeface="Calibri" panose="020F0502020204030204" pitchFamily="34" charset="0"/>
                <a:cs typeface="Calibri" panose="020F0502020204030204" pitchFamily="34" charset="0"/>
                <a:sym typeface="Calibri"/>
              </a:rPr>
              <a:t>There are public </a:t>
            </a:r>
            <a:endParaRPr lang="en-US" dirty="0">
              <a:ea typeface="Calibri"/>
              <a:cs typeface="Calibri"/>
              <a:sym typeface="Calibri"/>
            </a:endParaRPr>
          </a:p>
        </p:txBody>
      </p:sp>
      <p:sp>
        <p:nvSpPr>
          <p:cNvPr id="13" name="Ορθογώνιο 12">
            <a:extLst>
              <a:ext uri="{FF2B5EF4-FFF2-40B4-BE49-F238E27FC236}">
                <a16:creationId xmlns:a16="http://schemas.microsoft.com/office/drawing/2014/main" id="{C86A9894-E149-CEF3-1CEB-34369D7D2823}"/>
              </a:ext>
            </a:extLst>
          </p:cNvPr>
          <p:cNvSpPr/>
          <p:nvPr/>
        </p:nvSpPr>
        <p:spPr>
          <a:xfrm>
            <a:off x="6134100" y="3561403"/>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lvl="0" algn="ctr"/>
            <a:r>
              <a:rPr lang="en-US" dirty="0">
                <a:ea typeface="Calibri"/>
                <a:cs typeface="Calibri"/>
                <a:sym typeface="Calibri"/>
              </a:rPr>
              <a:t>D. avoids costs for the health system.</a:t>
            </a:r>
          </a:p>
        </p:txBody>
      </p:sp>
    </p:spTree>
    <p:extLst>
      <p:ext uri="{BB962C8B-B14F-4D97-AF65-F5344CB8AC3E}">
        <p14:creationId xmlns:p14="http://schemas.microsoft.com/office/powerpoint/2010/main" val="158027667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00B0F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1"/>
                                        </p:tgtEl>
                                        <p:attrNameLst>
                                          <p:attrName>fillcolor</p:attrName>
                                        </p:attrNameLst>
                                      </p:cBhvr>
                                      <p:to>
                                        <a:srgbClr val="FFC000"/>
                                      </p:to>
                                    </p:animClr>
                                    <p:set>
                                      <p:cBhvr>
                                        <p:cTn id="14" dur="2000" fill="hold"/>
                                        <p:tgtEl>
                                          <p:spTgt spid="11"/>
                                        </p:tgtEl>
                                        <p:attrNameLst>
                                          <p:attrName>fill.type</p:attrName>
                                        </p:attrNameLst>
                                      </p:cBhvr>
                                      <p:to>
                                        <p:strVal val="solid"/>
                                      </p:to>
                                    </p:set>
                                    <p:set>
                                      <p:cBhvr>
                                        <p:cTn id="15"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8"/>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8"/>
                                        </p:tgtEl>
                                        <p:attrNameLst>
                                          <p:attrName>fillcolor</p:attrName>
                                        </p:attrNameLst>
                                      </p:cBhvr>
                                      <p:to>
                                        <a:srgbClr val="2F5496"/>
                                      </p:to>
                                    </p:animClr>
                                    <p:set>
                                      <p:cBhvr>
                                        <p:cTn id="21" dur="2000" fill="hold"/>
                                        <p:tgtEl>
                                          <p:spTgt spid="8"/>
                                        </p:tgtEl>
                                        <p:attrNameLst>
                                          <p:attrName>fill.type</p:attrName>
                                        </p:attrNameLst>
                                      </p:cBhvr>
                                      <p:to>
                                        <p:strVal val="solid"/>
                                      </p:to>
                                    </p:set>
                                    <p:set>
                                      <p:cBhvr>
                                        <p:cTn id="22" dur="2000" fill="hold"/>
                                        <p:tgtEl>
                                          <p:spTgt spid="8"/>
                                        </p:tgtEl>
                                        <p:attrNameLst>
                                          <p:attrName>fill.on</p:attrName>
                                        </p:attrNameLst>
                                      </p:cBhvr>
                                      <p:to>
                                        <p:strVal val="true"/>
                                      </p:to>
                                    </p:set>
                                  </p:childTnLst>
                                </p:cTn>
                              </p:par>
                            </p:childTnLst>
                          </p:cTn>
                        </p:par>
                      </p:childTnLst>
                    </p:cTn>
                  </p:par>
                </p:childTnLst>
              </p:cTn>
              <p:nextCondLst>
                <p:cond evt="onClick" delay="0">
                  <p:tgtEl>
                    <p:spTgt spid="8"/>
                  </p:tgtEl>
                </p:cond>
              </p:nextCondLst>
            </p:seq>
            <p:seq concurrent="1" nextAc="seek">
              <p:cTn id="23" restart="whenNotActive" fill="hold" evtFilter="cancelBubble" nodeType="interactiveSeq">
                <p:stCondLst>
                  <p:cond evt="onClick" delay="0">
                    <p:tgtEl>
                      <p:spTgt spid="15"/>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5"/>
                                        </p:tgtEl>
                                        <p:attrNameLst>
                                          <p:attrName>fillcolor</p:attrName>
                                        </p:attrNameLst>
                                      </p:cBhvr>
                                      <p:to>
                                        <a:srgbClr val="7030A0"/>
                                      </p:to>
                                    </p:animClr>
                                    <p:set>
                                      <p:cBhvr>
                                        <p:cTn id="28" dur="2000" fill="hold"/>
                                        <p:tgtEl>
                                          <p:spTgt spid="15"/>
                                        </p:tgtEl>
                                        <p:attrNameLst>
                                          <p:attrName>fill.type</p:attrName>
                                        </p:attrNameLst>
                                      </p:cBhvr>
                                      <p:to>
                                        <p:strVal val="solid"/>
                                      </p:to>
                                    </p:set>
                                    <p:set>
                                      <p:cBhvr>
                                        <p:cTn id="29" dur="2000" fill="hold"/>
                                        <p:tgtEl>
                                          <p:spTgt spid="15"/>
                                        </p:tgtEl>
                                        <p:attrNameLst>
                                          <p:attrName>fill.on</p:attrName>
                                        </p:attrNameLst>
                                      </p:cBhvr>
                                      <p:to>
                                        <p:strVal val="true"/>
                                      </p:to>
                                    </p:set>
                                  </p:childTnLst>
                                </p:cTn>
                              </p:par>
                            </p:childTnLst>
                          </p:cTn>
                        </p:par>
                      </p:childTnLst>
                    </p:cTn>
                  </p:par>
                </p:childTnLst>
              </p:cTn>
              <p:nextCondLst>
                <p:cond evt="onClick" delay="0">
                  <p:tgtEl>
                    <p:spTgt spid="15"/>
                  </p:tgtEl>
                </p:cond>
              </p:nextCondLst>
            </p:seq>
            <p:seq concurrent="1" nextAc="seek">
              <p:cTn id="30" restart="whenNotActive" fill="hold" evtFilter="cancelBubble" nodeType="interactiveSeq">
                <p:stCondLst>
                  <p:cond evt="onClick" delay="0">
                    <p:tgtEl>
                      <p:spTgt spid="2"/>
                    </p:tgtEl>
                  </p:cond>
                </p:stCondLst>
                <p:endSync evt="end" delay="0">
                  <p:rtn val="all"/>
                </p:endSync>
                <p:childTnLst>
                  <p:par>
                    <p:cTn id="31" fill="hold">
                      <p:stCondLst>
                        <p:cond delay="0"/>
                      </p:stCondLst>
                      <p:childTnLst>
                        <p:par>
                          <p:cTn id="32" fill="hold">
                            <p:stCondLst>
                              <p:cond delay="0"/>
                            </p:stCondLst>
                            <p:childTnLst>
                              <p:par>
                                <p:cTn id="33" presetID="1" presetClass="emph" presetSubtype="2" fill="hold" nodeType="clickEffect">
                                  <p:stCondLst>
                                    <p:cond delay="0"/>
                                  </p:stCondLst>
                                  <p:childTnLst>
                                    <p:animClr clrSpc="rgb" dir="cw">
                                      <p:cBhvr>
                                        <p:cTn id="34" dur="2000" fill="hold"/>
                                        <p:tgtEl>
                                          <p:spTgt spid="2"/>
                                        </p:tgtEl>
                                        <p:attrNameLst>
                                          <p:attrName>fillcolor</p:attrName>
                                        </p:attrNameLst>
                                      </p:cBhvr>
                                      <p:to>
                                        <a:srgbClr val="00B0F0"/>
                                      </p:to>
                                    </p:animClr>
                                    <p:set>
                                      <p:cBhvr>
                                        <p:cTn id="35" dur="2000" fill="hold"/>
                                        <p:tgtEl>
                                          <p:spTgt spid="2"/>
                                        </p:tgtEl>
                                        <p:attrNameLst>
                                          <p:attrName>fill.type</p:attrName>
                                        </p:attrNameLst>
                                      </p:cBhvr>
                                      <p:to>
                                        <p:strVal val="solid"/>
                                      </p:to>
                                    </p:set>
                                    <p:set>
                                      <p:cBhvr>
                                        <p:cTn id="36"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seq concurrent="1" nextAc="seek">
              <p:cTn id="37" restart="whenNotActive" fill="hold" evtFilter="cancelBubble" nodeType="interactiveSeq">
                <p:stCondLst>
                  <p:cond evt="onClick" delay="0">
                    <p:tgtEl>
                      <p:spTgt spid="3"/>
                    </p:tgtEl>
                  </p:cond>
                </p:stCondLst>
                <p:endSync evt="end" delay="0">
                  <p:rtn val="all"/>
                </p:endSync>
                <p:childTnLst>
                  <p:par>
                    <p:cTn id="38" fill="hold">
                      <p:stCondLst>
                        <p:cond delay="0"/>
                      </p:stCondLst>
                      <p:childTnLst>
                        <p:par>
                          <p:cTn id="39" fill="hold">
                            <p:stCondLst>
                              <p:cond delay="0"/>
                            </p:stCondLst>
                            <p:childTnLst>
                              <p:par>
                                <p:cTn id="40" presetID="1" presetClass="emph" presetSubtype="2" fill="hold" nodeType="clickEffect">
                                  <p:stCondLst>
                                    <p:cond delay="0"/>
                                  </p:stCondLst>
                                  <p:childTnLst>
                                    <p:animClr clrSpc="rgb" dir="cw">
                                      <p:cBhvr>
                                        <p:cTn id="41" dur="2000" fill="hold"/>
                                        <p:tgtEl>
                                          <p:spTgt spid="3"/>
                                        </p:tgtEl>
                                        <p:attrNameLst>
                                          <p:attrName>fillcolor</p:attrName>
                                        </p:attrNameLst>
                                      </p:cBhvr>
                                      <p:to>
                                        <a:srgbClr val="FFC000"/>
                                      </p:to>
                                    </p:animClr>
                                    <p:set>
                                      <p:cBhvr>
                                        <p:cTn id="42" dur="2000" fill="hold"/>
                                        <p:tgtEl>
                                          <p:spTgt spid="3"/>
                                        </p:tgtEl>
                                        <p:attrNameLst>
                                          <p:attrName>fill.type</p:attrName>
                                        </p:attrNameLst>
                                      </p:cBhvr>
                                      <p:to>
                                        <p:strVal val="solid"/>
                                      </p:to>
                                    </p:set>
                                    <p:set>
                                      <p:cBhvr>
                                        <p:cTn id="43"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seq concurrent="1" nextAc="seek">
              <p:cTn id="44" restart="whenNotActive" fill="hold" evtFilter="cancelBubble" nodeType="interactiveSeq">
                <p:stCondLst>
                  <p:cond evt="onClick" delay="0">
                    <p:tgtEl>
                      <p:spTgt spid="6"/>
                    </p:tgtEl>
                  </p:cond>
                </p:stCondLst>
                <p:endSync evt="end" delay="0">
                  <p:rtn val="all"/>
                </p:endSync>
                <p:childTnLst>
                  <p:par>
                    <p:cTn id="45" fill="hold">
                      <p:stCondLst>
                        <p:cond delay="0"/>
                      </p:stCondLst>
                      <p:childTnLst>
                        <p:par>
                          <p:cTn id="46" fill="hold">
                            <p:stCondLst>
                              <p:cond delay="0"/>
                            </p:stCondLst>
                            <p:childTnLst>
                              <p:par>
                                <p:cTn id="47" presetID="1" presetClass="emph" presetSubtype="2" fill="hold" nodeType="clickEffect">
                                  <p:stCondLst>
                                    <p:cond delay="0"/>
                                  </p:stCondLst>
                                  <p:childTnLst>
                                    <p:animClr clrSpc="rgb" dir="cw">
                                      <p:cBhvr>
                                        <p:cTn id="48" dur="2000" fill="hold"/>
                                        <p:tgtEl>
                                          <p:spTgt spid="6"/>
                                        </p:tgtEl>
                                        <p:attrNameLst>
                                          <p:attrName>fillcolor</p:attrName>
                                        </p:attrNameLst>
                                      </p:cBhvr>
                                      <p:to>
                                        <a:srgbClr val="2F5496"/>
                                      </p:to>
                                    </p:animClr>
                                    <p:set>
                                      <p:cBhvr>
                                        <p:cTn id="49" dur="2000" fill="hold"/>
                                        <p:tgtEl>
                                          <p:spTgt spid="6"/>
                                        </p:tgtEl>
                                        <p:attrNameLst>
                                          <p:attrName>fill.type</p:attrName>
                                        </p:attrNameLst>
                                      </p:cBhvr>
                                      <p:to>
                                        <p:strVal val="solid"/>
                                      </p:to>
                                    </p:set>
                                    <p:set>
                                      <p:cBhvr>
                                        <p:cTn id="50" dur="2000" fill="hold"/>
                                        <p:tgtEl>
                                          <p:spTgt spid="6"/>
                                        </p:tgtEl>
                                        <p:attrNameLst>
                                          <p:attrName>fill.on</p:attrName>
                                        </p:attrNameLst>
                                      </p:cBhvr>
                                      <p:to>
                                        <p:strVal val="true"/>
                                      </p:to>
                                    </p:set>
                                  </p:childTnLst>
                                </p:cTn>
                              </p:par>
                            </p:childTnLst>
                          </p:cTn>
                        </p:par>
                      </p:childTnLst>
                    </p:cTn>
                  </p:par>
                </p:childTnLst>
              </p:cTn>
              <p:nextCondLst>
                <p:cond evt="onClick" delay="0">
                  <p:tgtEl>
                    <p:spTgt spid="6"/>
                  </p:tgtEl>
                </p:cond>
              </p:nextCondLst>
            </p:seq>
            <p:seq concurrent="1" nextAc="seek">
              <p:cTn id="51" restart="whenNotActive" fill="hold" evtFilter="cancelBubble" nodeType="interactiveSeq">
                <p:stCondLst>
                  <p:cond evt="onClick" delay="0">
                    <p:tgtEl>
                      <p:spTgt spid="13"/>
                    </p:tgtEl>
                  </p:cond>
                </p:stCondLst>
                <p:endSync evt="end" delay="0">
                  <p:rtn val="all"/>
                </p:endSync>
                <p:childTnLst>
                  <p:par>
                    <p:cTn id="52" fill="hold">
                      <p:stCondLst>
                        <p:cond delay="0"/>
                      </p:stCondLst>
                      <p:childTnLst>
                        <p:par>
                          <p:cTn id="53" fill="hold">
                            <p:stCondLst>
                              <p:cond delay="0"/>
                            </p:stCondLst>
                            <p:childTnLst>
                              <p:par>
                                <p:cTn id="54" presetID="1" presetClass="emph" presetSubtype="2" fill="hold" nodeType="clickEffect">
                                  <p:stCondLst>
                                    <p:cond delay="0"/>
                                  </p:stCondLst>
                                  <p:childTnLst>
                                    <p:animClr clrSpc="rgb" dir="cw">
                                      <p:cBhvr>
                                        <p:cTn id="55" dur="2000" fill="hold"/>
                                        <p:tgtEl>
                                          <p:spTgt spid="13"/>
                                        </p:tgtEl>
                                        <p:attrNameLst>
                                          <p:attrName>fillcolor</p:attrName>
                                        </p:attrNameLst>
                                      </p:cBhvr>
                                      <p:to>
                                        <a:srgbClr val="7030A0"/>
                                      </p:to>
                                    </p:animClr>
                                    <p:set>
                                      <p:cBhvr>
                                        <p:cTn id="56" dur="2000" fill="hold"/>
                                        <p:tgtEl>
                                          <p:spTgt spid="13"/>
                                        </p:tgtEl>
                                        <p:attrNameLst>
                                          <p:attrName>fill.type</p:attrName>
                                        </p:attrNameLst>
                                      </p:cBhvr>
                                      <p:to>
                                        <p:strVal val="solid"/>
                                      </p:to>
                                    </p:set>
                                    <p:set>
                                      <p:cBhvr>
                                        <p:cTn id="57" dur="2000" fill="hold"/>
                                        <p:tgtEl>
                                          <p:spTgt spid="13"/>
                                        </p:tgtEl>
                                        <p:attrNameLst>
                                          <p:attrName>fill.on</p:attrName>
                                        </p:attrNameLst>
                                      </p:cBhvr>
                                      <p:to>
                                        <p:strVal val="true"/>
                                      </p:to>
                                    </p:set>
                                  </p:childTnLst>
                                </p:cTn>
                              </p:par>
                            </p:childTnLst>
                          </p:cTn>
                        </p:par>
                      </p:childTnLst>
                    </p:cTn>
                  </p:par>
                </p:childTnLst>
              </p:cTn>
              <p:nextCondLst>
                <p:cond evt="onClick" delay="0">
                  <p:tgtEl>
                    <p:spTgt spid="13"/>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What are healthcare services apps for?</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t>
            </a:r>
            <a:r>
              <a:rPr lang="en-US" dirty="0">
                <a:ea typeface="Calibri"/>
                <a:cs typeface="Calibri"/>
                <a:sym typeface="Calibri"/>
              </a:rPr>
              <a:t>Loosing weight</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t>
            </a:r>
            <a:r>
              <a:rPr lang="en-US" dirty="0">
                <a:ea typeface="Calibri"/>
                <a:cs typeface="Calibri"/>
                <a:sym typeface="Calibri"/>
              </a:rPr>
              <a:t>Checking blood pressure</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t>
            </a:r>
            <a:r>
              <a:rPr lang="en-US" dirty="0">
                <a:ea typeface="Calibri"/>
                <a:cs typeface="Calibri"/>
                <a:sym typeface="Calibri"/>
              </a:rPr>
              <a:t>Getting to sleep</a:t>
            </a:r>
            <a:endParaRPr lang="el-GR" baseline="30000"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t>
            </a:r>
            <a:r>
              <a:rPr lang="en-US" dirty="0">
                <a:ea typeface="Calibri"/>
                <a:cs typeface="Calibri"/>
                <a:sym typeface="Calibri"/>
              </a:rPr>
              <a:t>Appointment scheduling</a:t>
            </a:r>
            <a:endParaRPr lang="el-GR" dirty="0"/>
          </a:p>
        </p:txBody>
      </p:sp>
      <p:sp>
        <p:nvSpPr>
          <p:cNvPr id="2" name="TextBox 1">
            <a:extLst>
              <a:ext uri="{FF2B5EF4-FFF2-40B4-BE49-F238E27FC236}">
                <a16:creationId xmlns:a16="http://schemas.microsoft.com/office/drawing/2014/main" id="{D5E63C17-BD03-4222-BC8D-E1F551A4DD54}"/>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Tree>
    <p:extLst>
      <p:ext uri="{BB962C8B-B14F-4D97-AF65-F5344CB8AC3E}">
        <p14:creationId xmlns:p14="http://schemas.microsoft.com/office/powerpoint/2010/main" val="260404754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538135"/>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rtl="0">
              <a:spcBef>
                <a:spcPts val="0"/>
              </a:spcBef>
              <a:spcAft>
                <a:spcPts val="0"/>
              </a:spcAft>
              <a:buNone/>
            </a:pPr>
            <a:r>
              <a:rPr lang="en-US" sz="2000" b="1" dirty="0">
                <a:solidFill>
                  <a:srgbClr val="203864"/>
                </a:solidFill>
                <a:latin typeface="Calibri"/>
                <a:ea typeface="Calibri"/>
                <a:cs typeface="Calibri"/>
                <a:sym typeface="Calibri"/>
              </a:rPr>
              <a:t>Healthcare apps can be prescribed by doctors</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17696761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rtl="0">
              <a:spcBef>
                <a:spcPts val="0"/>
              </a:spcBef>
              <a:spcAft>
                <a:spcPts val="0"/>
              </a:spcAft>
              <a:buNone/>
            </a:pPr>
            <a:r>
              <a:rPr lang="en-US" sz="2000" b="1" dirty="0">
                <a:solidFill>
                  <a:srgbClr val="203864"/>
                </a:solidFill>
                <a:latin typeface="Calibri"/>
                <a:ea typeface="Calibri"/>
                <a:cs typeface="Calibri"/>
                <a:sym typeface="Calibri"/>
              </a:rPr>
              <a:t>A good healthcare service app can substitute a doctor!</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411325476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11 3 Apps for Healthcare Services SELF-LEARNING SESSION"/>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Aosq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Ciy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KLK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Ciy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Ciy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Ciy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AosqhYFQaV5GsAAABvAAAAHAAAAHVuaXZlcnNhbC9sb2NhbF9zZXR0aW5ncy54bWwNyrEKwkAMANC9XxEySB3Uugn2rpujCK0fENogB7mk9ELRv/e2N7x++GaBnbeSTANezx0C62xL0k/A9/Q43RCKky4kphxQDWGITS82k4zsXmOBVejH28S5wvlJuc4XqbOkAu1B/B6PeInNH1BLAwQUAAIACAApsq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KbKoWOohDhNLAAAAbAAAABsAAAB1bml2ZXJzYWwvdW5pdmVyc2FsLnBuZy54bWyzsa/IzVEoSy0qzszPs1Uy1DNQsrfj5bIpKEoty0wtV6gAigEFIUBJoRLINUJwyzNTSjKAQiYmFgjBjNTM9IwSoKiBhRlcVB9oKABQSwECAAAUAAIACACpflBPNmFYAkcDAADhCQAAFAAAAAAAAAABAAAAAAAAAAAAdW5pdmVyc2FsL3BsYXllci54bWxQSwECAAAUAAIACAAosqhYtTf0qBwFAADhEwAAHQAAAAAAAAABAAAAAAB5AwAAdW5pdmVyc2FsL2NvbW1vbl9tZXNzYWdlcy5sbmdQSwECAAAUAAIACAAosqhYFR5gG6MAAAB/AQAALgAAAAAAAAABAAAAAADQCAAAdW5pdmVyc2FsL3BsYXliYWNrX2FuZF9uYXZpZ2F0aW9uX3NldHRpbmdzLnhtbFBLAQIAABQAAgAIACiyqFh0STUfPAQAAAwVAAAnAAAAAAAAAAEAAAAAAL8JAAB1bml2ZXJzYWwvZmxhc2hfcHVibGlzaGluZ19zZXR0aW5ncy54bWxQSwECAAAUAAIACAAosqhYN4uHansDAACsDAAAIQAAAAAAAAABAAAAAABADgAAdW5pdmVyc2FsL2ZsYXNoX3NraW5fc2V0dGluZ3MueG1sUEsBAgAAFAACAAgAKLKoWKavViM2BAAAlhQAACYAAAAAAAAAAQAAAAAA+hEAAHVuaXZlcnNhbC9odG1sX3B1Ymxpc2hpbmdfc2V0dGluZ3MueG1sUEsBAgAAFAACAAgAKLKoWCYPfuiwAQAAbwYAAB8AAAAAAAAAAQAAAAAAdBYAAHVuaXZlcnNhbC9odG1sX3NraW5fc2V0dGluZ3MuanNQSwECAAAUAAIACAAosqhYFQaV5GsAAABvAAAAHAAAAAAAAAABAAAAAABhGAAAdW5pdmVyc2FsL2xvY2FsX3NldHRpbmdzLnhtbFBLAQIAABQAAgAIACmyqFjCG66ZaBIAAPdNAAAXAAAAAAAAAAAAAAAAAAYZAAB1bml2ZXJzYWwvdW5pdmVyc2FsLnBuZ1BLAQIAABQAAgAIACmyqFjqIQ4TSwAAAGwAAAAbAAAAAAAAAAEAAAAAAKMrAAB1bml2ZXJzYWwvdW5pdmVyc2FsLnBuZy54bWxQSwUGAAAAAAoACgAGAwAAJywAAAAA"/>
  <p:tag name="ISPRING_LMS_API_VERSION" val="SCORM 1.2"/>
  <p:tag name="ISPRING_ULTRA_SCORM_COURSE_ID" val="1C95B114-6331-4A50-B827-20F45A275CD8"/>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11&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11 3 Apps for Healthcare Services SELF-LEARNING SESSION"/>
  <p:tag name="ISPRING_FIRST_PUBLISH" val="1"/>
</p:tagLst>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986</TotalTime>
  <Words>562</Words>
  <Application>Microsoft Office PowerPoint</Application>
  <PresentationFormat>Ευρεία οθόνη</PresentationFormat>
  <Paragraphs>114</Paragraphs>
  <Slides>11</Slides>
  <Notes>11</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11</vt:i4>
      </vt:variant>
    </vt:vector>
  </HeadingPairs>
  <TitlesOfParts>
    <vt:vector size="22" baseType="lpstr">
      <vt:lpstr>Adobe Gothic Std B</vt:lpstr>
      <vt:lpstr>MS PGothic</vt:lpstr>
      <vt:lpstr>Abadi Extra Light</vt:lpstr>
      <vt:lpstr>Arial</vt:lpstr>
      <vt:lpstr>Calibri</vt:lpstr>
      <vt:lpstr>Calibri Light</vt:lpstr>
      <vt:lpstr>Gill Sans Nova</vt:lpstr>
      <vt:lpstr>Impact</vt:lpstr>
      <vt:lpstr>Roboto</vt:lpstr>
      <vt:lpstr>Söhne</vt:lpstr>
      <vt:lpstr>Office</vt:lpstr>
      <vt:lpstr>Παρουσίαση του PowerPoint</vt:lpstr>
      <vt:lpstr>Partners</vt:lpstr>
      <vt:lpstr>Self-learning Session:  Content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ETA11 3 Apps for Healthcare Services SELF-LEARNING SESSION</dc:title>
  <dc:creator>KDK</dc:creator>
  <cp:lastModifiedBy>pantelis</cp:lastModifiedBy>
  <cp:revision>10</cp:revision>
  <dcterms:created xsi:type="dcterms:W3CDTF">2024-01-10T12:22:04Z</dcterms:created>
  <dcterms:modified xsi:type="dcterms:W3CDTF">2024-05-08T19:17:42Z</dcterms:modified>
</cp:coreProperties>
</file>