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436" r:id="rId2"/>
    <p:sldId id="602" r:id="rId3"/>
    <p:sldId id="417" r:id="rId4"/>
    <p:sldId id="545" r:id="rId5"/>
    <p:sldId id="599" r:id="rId6"/>
    <p:sldId id="600" r:id="rId7"/>
    <p:sldId id="601" r:id="rId8"/>
    <p:sldId id="262" r:id="rId9"/>
    <p:sldId id="263" r:id="rId10"/>
    <p:sldId id="569" r:id="rId11"/>
    <p:sldId id="437" r:id="rId12"/>
    <p:sldId id="570" r:id="rId13"/>
    <p:sldId id="571" r:id="rId14"/>
    <p:sldId id="572" r:id="rId15"/>
    <p:sldId id="573" r:id="rId16"/>
    <p:sldId id="574" r:id="rId17"/>
    <p:sldId id="575" r:id="rId18"/>
    <p:sldId id="576" r:id="rId19"/>
    <p:sldId id="577" r:id="rId20"/>
    <p:sldId id="578" r:id="rId21"/>
    <p:sldId id="579" r:id="rId22"/>
    <p:sldId id="580" r:id="rId23"/>
    <p:sldId id="581" r:id="rId24"/>
    <p:sldId id="582" r:id="rId25"/>
    <p:sldId id="438" r:id="rId26"/>
    <p:sldId id="583" r:id="rId27"/>
    <p:sldId id="584" r:id="rId28"/>
    <p:sldId id="585" r:id="rId29"/>
    <p:sldId id="586" r:id="rId30"/>
    <p:sldId id="587" r:id="rId31"/>
    <p:sldId id="589" r:id="rId32"/>
    <p:sldId id="588" r:id="rId33"/>
    <p:sldId id="590" r:id="rId34"/>
    <p:sldId id="591" r:id="rId35"/>
    <p:sldId id="592" r:id="rId36"/>
    <p:sldId id="593" r:id="rId37"/>
    <p:sldId id="594" r:id="rId38"/>
    <p:sldId id="595" r:id="rId39"/>
    <p:sldId id="596" r:id="rId40"/>
    <p:sldId id="536" r:id="rId41"/>
    <p:sldId id="597" r:id="rId42"/>
    <p:sldId id="598" r:id="rId43"/>
    <p:sldId id="495" r:id="rId44"/>
    <p:sldId id="533" r:id="rId45"/>
    <p:sldId id="534" r:id="rId46"/>
    <p:sldId id="325" r:id="rId47"/>
    <p:sldId id="518" r:id="rId48"/>
    <p:sldId id="520" r:id="rId49"/>
    <p:sldId id="404" r:id="rId50"/>
  </p:sldIdLst>
  <p:sldSz cx="12192000" cy="6858000"/>
  <p:notesSz cx="6858000" cy="9144000"/>
  <p:custDataLst>
    <p:tags r:id="rId5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prolepsis" initials="p" lastIdx="1" clrIdx="2">
    <p:extLst>
      <p:ext uri="{19B8F6BF-5375-455C-9EA6-DF929625EA0E}">
        <p15:presenceInfo xmlns:p15="http://schemas.microsoft.com/office/powerpoint/2012/main" userId="proleps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E0E5"/>
    <a:srgbClr val="FF3399"/>
    <a:srgbClr val="9933FF"/>
    <a:srgbClr val="ED7D31"/>
    <a:srgbClr val="F8F8F8"/>
    <a:srgbClr val="203864"/>
    <a:srgbClr val="ABC7F1"/>
    <a:srgbClr val="CFD5EA"/>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993C3C-EFA6-40AE-821A-CDBBE10F25E6}" v="11" dt="2024-05-02T07:04:57.923"/>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871" autoAdjust="0"/>
  </p:normalViewPr>
  <p:slideViewPr>
    <p:cSldViewPr snapToGrid="0">
      <p:cViewPr varScale="1">
        <p:scale>
          <a:sx n="81" d="100"/>
          <a:sy n="81" d="100"/>
        </p:scale>
        <p:origin x="114" y="28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08725C15-0680-4CB5-B5D0-51E7F637E8F0}"/>
    <pc:docChg chg="undo custSel modSld modMainMaster">
      <pc:chgData name="pantelis balaouras" userId="25e8755020fc1734" providerId="LiveId" clId="{08725C15-0680-4CB5-B5D0-51E7F637E8F0}" dt="2024-04-29T10:49:47.193" v="93" actId="20577"/>
      <pc:docMkLst>
        <pc:docMk/>
      </pc:docMkLst>
      <pc:sldChg chg="modSp mod">
        <pc:chgData name="pantelis balaouras" userId="25e8755020fc1734" providerId="LiveId" clId="{08725C15-0680-4CB5-B5D0-51E7F637E8F0}" dt="2024-04-29T10:37:30.575" v="10" actId="20577"/>
        <pc:sldMkLst>
          <pc:docMk/>
          <pc:sldMk cId="616025265" sldId="261"/>
        </pc:sldMkLst>
        <pc:spChg chg="mod">
          <ac:chgData name="pantelis balaouras" userId="25e8755020fc1734" providerId="LiveId" clId="{08725C15-0680-4CB5-B5D0-51E7F637E8F0}" dt="2024-04-29T10:37:30.575" v="10" actId="20577"/>
          <ac:spMkLst>
            <pc:docMk/>
            <pc:sldMk cId="616025265" sldId="261"/>
            <ac:spMk id="4" creationId="{E47D0821-8573-4002-9B33-F43C68A1D403}"/>
          </ac:spMkLst>
        </pc:spChg>
      </pc:sldChg>
      <pc:sldChg chg="addSp delSp modSp">
        <pc:chgData name="pantelis balaouras" userId="25e8755020fc1734" providerId="LiveId" clId="{08725C15-0680-4CB5-B5D0-51E7F637E8F0}" dt="2024-04-28T19:56:33.227" v="2"/>
        <pc:sldMkLst>
          <pc:docMk/>
          <pc:sldMk cId="1915799683" sldId="404"/>
        </pc:sldMkLst>
        <pc:picChg chg="add mod">
          <ac:chgData name="pantelis balaouras" userId="25e8755020fc1734" providerId="LiveId" clId="{08725C15-0680-4CB5-B5D0-51E7F637E8F0}" dt="2024-04-28T19:56:33.227" v="2"/>
          <ac:picMkLst>
            <pc:docMk/>
            <pc:sldMk cId="1915799683" sldId="404"/>
            <ac:picMk id="3" creationId="{44ADA4B3-6C40-F696-3962-406A24EF1D51}"/>
          </ac:picMkLst>
        </pc:picChg>
        <pc:picChg chg="del mod">
          <ac:chgData name="pantelis balaouras" userId="25e8755020fc1734" providerId="LiveId" clId="{08725C15-0680-4CB5-B5D0-51E7F637E8F0}" dt="2024-04-28T19:56:32.536" v="1" actId="478"/>
          <ac:picMkLst>
            <pc:docMk/>
            <pc:sldMk cId="1915799683" sldId="404"/>
            <ac:picMk id="2050" creationId="{2AB980B0-03D2-2E64-6760-C23D435A121F}"/>
          </ac:picMkLst>
        </pc:picChg>
      </pc:sldChg>
      <pc:sldChg chg="modSp mod">
        <pc:chgData name="pantelis balaouras" userId="25e8755020fc1734" providerId="LiveId" clId="{08725C15-0680-4CB5-B5D0-51E7F637E8F0}" dt="2024-04-29T10:37:11.644" v="8" actId="20577"/>
        <pc:sldMkLst>
          <pc:docMk/>
          <pc:sldMk cId="319560736" sldId="436"/>
        </pc:sldMkLst>
        <pc:spChg chg="mod">
          <ac:chgData name="pantelis balaouras" userId="25e8755020fc1734" providerId="LiveId" clId="{08725C15-0680-4CB5-B5D0-51E7F637E8F0}" dt="2024-04-29T10:37:11.644" v="8" actId="20577"/>
          <ac:spMkLst>
            <pc:docMk/>
            <pc:sldMk cId="319560736" sldId="436"/>
            <ac:spMk id="4" creationId="{122BC770-408C-50C8-126F-18790E99F2CB}"/>
          </ac:spMkLst>
        </pc:spChg>
      </pc:sldChg>
      <pc:sldChg chg="modSp mod">
        <pc:chgData name="pantelis balaouras" userId="25e8755020fc1734" providerId="LiveId" clId="{08725C15-0680-4CB5-B5D0-51E7F637E8F0}" dt="2024-04-29T10:43:41.854" v="30" actId="20577"/>
        <pc:sldMkLst>
          <pc:docMk/>
          <pc:sldMk cId="2140994750" sldId="437"/>
        </pc:sldMkLst>
        <pc:spChg chg="mod">
          <ac:chgData name="pantelis balaouras" userId="25e8755020fc1734" providerId="LiveId" clId="{08725C15-0680-4CB5-B5D0-51E7F637E8F0}" dt="2024-04-29T10:43:41.854" v="30" actId="20577"/>
          <ac:spMkLst>
            <pc:docMk/>
            <pc:sldMk cId="2140994750" sldId="437"/>
            <ac:spMk id="4" creationId="{E47D0821-8573-4002-9B33-F43C68A1D403}"/>
          </ac:spMkLst>
        </pc:spChg>
      </pc:sldChg>
      <pc:sldChg chg="modSp mod">
        <pc:chgData name="pantelis balaouras" userId="25e8755020fc1734" providerId="LiveId" clId="{08725C15-0680-4CB5-B5D0-51E7F637E8F0}" dt="2024-04-29T10:44:35.026" v="42" actId="20577"/>
        <pc:sldMkLst>
          <pc:docMk/>
          <pc:sldMk cId="750286666" sldId="438"/>
        </pc:sldMkLst>
        <pc:spChg chg="mod">
          <ac:chgData name="pantelis balaouras" userId="25e8755020fc1734" providerId="LiveId" clId="{08725C15-0680-4CB5-B5D0-51E7F637E8F0}" dt="2024-04-29T10:44:35.026" v="42" actId="20577"/>
          <ac:spMkLst>
            <pc:docMk/>
            <pc:sldMk cId="750286666" sldId="438"/>
            <ac:spMk id="4" creationId="{E47D0821-8573-4002-9B33-F43C68A1D403}"/>
          </ac:spMkLst>
        </pc:spChg>
      </pc:sldChg>
      <pc:sldChg chg="addSp delSp modSp mod">
        <pc:chgData name="pantelis balaouras" userId="25e8755020fc1734" providerId="LiveId" clId="{08725C15-0680-4CB5-B5D0-51E7F637E8F0}" dt="2024-04-29T10:43:14.646" v="18"/>
        <pc:sldMkLst>
          <pc:docMk/>
          <pc:sldMk cId="3038715148" sldId="442"/>
        </pc:sldMkLst>
        <pc:spChg chg="add mod">
          <ac:chgData name="pantelis balaouras" userId="25e8755020fc1734" providerId="LiveId" clId="{08725C15-0680-4CB5-B5D0-51E7F637E8F0}" dt="2024-04-29T10:43:14.646" v="18"/>
          <ac:spMkLst>
            <pc:docMk/>
            <pc:sldMk cId="3038715148" sldId="442"/>
            <ac:spMk id="2" creationId="{29D71A88-82EF-A436-7FDE-40779D2F7351}"/>
          </ac:spMkLst>
        </pc:spChg>
        <pc:spChg chg="del">
          <ac:chgData name="pantelis balaouras" userId="25e8755020fc1734" providerId="LiveId" clId="{08725C15-0680-4CB5-B5D0-51E7F637E8F0}" dt="2024-04-29T10:43:14.083" v="17" actId="478"/>
          <ac:spMkLst>
            <pc:docMk/>
            <pc:sldMk cId="3038715148" sldId="442"/>
            <ac:spMk id="10" creationId="{C0DFA73F-FDC8-497A-8912-CA8C28C95043}"/>
          </ac:spMkLst>
        </pc:spChg>
      </pc:sldChg>
      <pc:sldChg chg="addSp delSp modSp mod">
        <pc:chgData name="pantelis balaouras" userId="25e8755020fc1734" providerId="LiveId" clId="{08725C15-0680-4CB5-B5D0-51E7F637E8F0}" dt="2024-04-29T10:43:27.958" v="24"/>
        <pc:sldMkLst>
          <pc:docMk/>
          <pc:sldMk cId="1250625190" sldId="446"/>
        </pc:sldMkLst>
        <pc:spChg chg="add mod">
          <ac:chgData name="pantelis balaouras" userId="25e8755020fc1734" providerId="LiveId" clId="{08725C15-0680-4CB5-B5D0-51E7F637E8F0}" dt="2024-04-29T10:43:27.958" v="24"/>
          <ac:spMkLst>
            <pc:docMk/>
            <pc:sldMk cId="1250625190" sldId="446"/>
            <ac:spMk id="6" creationId="{2D411EE8-53FA-329D-054C-118228397622}"/>
          </ac:spMkLst>
        </pc:spChg>
        <pc:spChg chg="del">
          <ac:chgData name="pantelis balaouras" userId="25e8755020fc1734" providerId="LiveId" clId="{08725C15-0680-4CB5-B5D0-51E7F637E8F0}" dt="2024-04-29T10:43:27.379" v="23" actId="478"/>
          <ac:spMkLst>
            <pc:docMk/>
            <pc:sldMk cId="1250625190" sldId="446"/>
            <ac:spMk id="7" creationId="{C0DFA73F-FDC8-497A-8912-CA8C28C95043}"/>
          </ac:spMkLst>
        </pc:spChg>
      </pc:sldChg>
      <pc:sldChg chg="addSp delSp modSp mod">
        <pc:chgData name="pantelis balaouras" userId="25e8755020fc1734" providerId="LiveId" clId="{08725C15-0680-4CB5-B5D0-51E7F637E8F0}" dt="2024-04-29T10:43:32.071" v="26"/>
        <pc:sldMkLst>
          <pc:docMk/>
          <pc:sldMk cId="568782003" sldId="464"/>
        </pc:sldMkLst>
        <pc:spChg chg="add mod">
          <ac:chgData name="pantelis balaouras" userId="25e8755020fc1734" providerId="LiveId" clId="{08725C15-0680-4CB5-B5D0-51E7F637E8F0}" dt="2024-04-29T10:43:32.071" v="26"/>
          <ac:spMkLst>
            <pc:docMk/>
            <pc:sldMk cId="568782003" sldId="464"/>
            <ac:spMk id="2" creationId="{ED887F24-640B-CFEE-9620-A4D4E6AE335C}"/>
          </ac:spMkLst>
        </pc:spChg>
        <pc:spChg chg="del">
          <ac:chgData name="pantelis balaouras" userId="25e8755020fc1734" providerId="LiveId" clId="{08725C15-0680-4CB5-B5D0-51E7F637E8F0}" dt="2024-04-29T10:43:31.570" v="25" actId="478"/>
          <ac:spMkLst>
            <pc:docMk/>
            <pc:sldMk cId="568782003" sldId="464"/>
            <ac:spMk id="10" creationId="{C0DFA73F-FDC8-497A-8912-CA8C28C95043}"/>
          </ac:spMkLst>
        </pc:spChg>
      </pc:sldChg>
      <pc:sldChg chg="modSp mod">
        <pc:chgData name="pantelis balaouras" userId="25e8755020fc1734" providerId="LiveId" clId="{08725C15-0680-4CB5-B5D0-51E7F637E8F0}" dt="2024-04-29T10:43:47.186" v="32" actId="20577"/>
        <pc:sldMkLst>
          <pc:docMk/>
          <pc:sldMk cId="4036588873" sldId="467"/>
        </pc:sldMkLst>
        <pc:spChg chg="mod">
          <ac:chgData name="pantelis balaouras" userId="25e8755020fc1734" providerId="LiveId" clId="{08725C15-0680-4CB5-B5D0-51E7F637E8F0}" dt="2024-04-29T10:43:47.186" v="32" actId="20577"/>
          <ac:spMkLst>
            <pc:docMk/>
            <pc:sldMk cId="4036588873" sldId="467"/>
            <ac:spMk id="10" creationId="{C0DFA73F-FDC8-497A-8912-CA8C28C95043}"/>
          </ac:spMkLst>
        </pc:spChg>
      </pc:sldChg>
      <pc:sldChg chg="modSp mod">
        <pc:chgData name="pantelis balaouras" userId="25e8755020fc1734" providerId="LiveId" clId="{08725C15-0680-4CB5-B5D0-51E7F637E8F0}" dt="2024-04-29T10:44:46.794" v="45" actId="14100"/>
        <pc:sldMkLst>
          <pc:docMk/>
          <pc:sldMk cId="319678960" sldId="487"/>
        </pc:sldMkLst>
        <pc:spChg chg="mod">
          <ac:chgData name="pantelis balaouras" userId="25e8755020fc1734" providerId="LiveId" clId="{08725C15-0680-4CB5-B5D0-51E7F637E8F0}" dt="2024-04-29T10:44:46.794" v="45" actId="14100"/>
          <ac:spMkLst>
            <pc:docMk/>
            <pc:sldMk cId="319678960" sldId="487"/>
            <ac:spMk id="10" creationId="{C0DFA73F-FDC8-497A-8912-CA8C28C95043}"/>
          </ac:spMkLst>
        </pc:spChg>
      </pc:sldChg>
      <pc:sldChg chg="addSp delSp modSp mod">
        <pc:chgData name="pantelis balaouras" userId="25e8755020fc1734" providerId="LiveId" clId="{08725C15-0680-4CB5-B5D0-51E7F637E8F0}" dt="2024-04-29T10:44:57.581" v="49"/>
        <pc:sldMkLst>
          <pc:docMk/>
          <pc:sldMk cId="2177129853" sldId="488"/>
        </pc:sldMkLst>
        <pc:spChg chg="add mod">
          <ac:chgData name="pantelis balaouras" userId="25e8755020fc1734" providerId="LiveId" clId="{08725C15-0680-4CB5-B5D0-51E7F637E8F0}" dt="2024-04-29T10:44:57.581" v="49"/>
          <ac:spMkLst>
            <pc:docMk/>
            <pc:sldMk cId="2177129853" sldId="488"/>
            <ac:spMk id="2" creationId="{8C84ACDB-9030-7B4A-5EBD-2BEA8CFBEA08}"/>
          </ac:spMkLst>
        </pc:spChg>
        <pc:spChg chg="del">
          <ac:chgData name="pantelis balaouras" userId="25e8755020fc1734" providerId="LiveId" clId="{08725C15-0680-4CB5-B5D0-51E7F637E8F0}" dt="2024-04-29T10:44:57.060" v="48" actId="478"/>
          <ac:spMkLst>
            <pc:docMk/>
            <pc:sldMk cId="2177129853" sldId="488"/>
            <ac:spMk id="10" creationId="{C0DFA73F-FDC8-497A-8912-CA8C28C95043}"/>
          </ac:spMkLst>
        </pc:spChg>
      </pc:sldChg>
      <pc:sldChg chg="modSp mod">
        <pc:chgData name="pantelis balaouras" userId="25e8755020fc1734" providerId="LiveId" clId="{08725C15-0680-4CB5-B5D0-51E7F637E8F0}" dt="2024-04-29T10:46:18.576" v="70" actId="20577"/>
        <pc:sldMkLst>
          <pc:docMk/>
          <pc:sldMk cId="4101063229" sldId="495"/>
        </pc:sldMkLst>
        <pc:spChg chg="mod">
          <ac:chgData name="pantelis balaouras" userId="25e8755020fc1734" providerId="LiveId" clId="{08725C15-0680-4CB5-B5D0-51E7F637E8F0}" dt="2024-04-29T10:46:18.576" v="70" actId="20577"/>
          <ac:spMkLst>
            <pc:docMk/>
            <pc:sldMk cId="4101063229" sldId="495"/>
            <ac:spMk id="4" creationId="{E47D0821-8573-4002-9B33-F43C68A1D403}"/>
          </ac:spMkLst>
        </pc:spChg>
      </pc:sldChg>
      <pc:sldChg chg="addSp delSp modSp mod">
        <pc:chgData name="pantelis balaouras" userId="25e8755020fc1734" providerId="LiveId" clId="{08725C15-0680-4CB5-B5D0-51E7F637E8F0}" dt="2024-04-29T10:48:11.145" v="76"/>
        <pc:sldMkLst>
          <pc:docMk/>
          <pc:sldMk cId="1642333540" sldId="501"/>
        </pc:sldMkLst>
        <pc:spChg chg="add mod">
          <ac:chgData name="pantelis balaouras" userId="25e8755020fc1734" providerId="LiveId" clId="{08725C15-0680-4CB5-B5D0-51E7F637E8F0}" dt="2024-04-29T10:48:11.145" v="76"/>
          <ac:spMkLst>
            <pc:docMk/>
            <pc:sldMk cId="1642333540" sldId="501"/>
            <ac:spMk id="3" creationId="{E885C60D-B390-78FF-3F9A-FE0FE95C523A}"/>
          </ac:spMkLst>
        </pc:spChg>
        <pc:spChg chg="del">
          <ac:chgData name="pantelis balaouras" userId="25e8755020fc1734" providerId="LiveId" clId="{08725C15-0680-4CB5-B5D0-51E7F637E8F0}" dt="2024-04-29T10:48:10.615" v="75" actId="478"/>
          <ac:spMkLst>
            <pc:docMk/>
            <pc:sldMk cId="1642333540" sldId="501"/>
            <ac:spMk id="7" creationId="{C0DFA73F-FDC8-497A-8912-CA8C28C95043}"/>
          </ac:spMkLst>
        </pc:spChg>
      </pc:sldChg>
      <pc:sldChg chg="modSp mod">
        <pc:chgData name="pantelis balaouras" userId="25e8755020fc1734" providerId="LiveId" clId="{08725C15-0680-4CB5-B5D0-51E7F637E8F0}" dt="2024-04-29T10:48:06.262" v="74" actId="1076"/>
        <pc:sldMkLst>
          <pc:docMk/>
          <pc:sldMk cId="3572779126" sldId="502"/>
        </pc:sldMkLst>
        <pc:spChg chg="mod">
          <ac:chgData name="pantelis balaouras" userId="25e8755020fc1734" providerId="LiveId" clId="{08725C15-0680-4CB5-B5D0-51E7F637E8F0}" dt="2024-04-29T10:48:06.262" v="74" actId="1076"/>
          <ac:spMkLst>
            <pc:docMk/>
            <pc:sldMk cId="3572779126" sldId="502"/>
            <ac:spMk id="10" creationId="{C0DFA73F-FDC8-497A-8912-CA8C28C95043}"/>
          </ac:spMkLst>
        </pc:spChg>
      </pc:sldChg>
      <pc:sldChg chg="addSp delSp modSp mod">
        <pc:chgData name="pantelis balaouras" userId="25e8755020fc1734" providerId="LiveId" clId="{08725C15-0680-4CB5-B5D0-51E7F637E8F0}" dt="2024-04-29T10:48:15.724" v="78"/>
        <pc:sldMkLst>
          <pc:docMk/>
          <pc:sldMk cId="796788791" sldId="504"/>
        </pc:sldMkLst>
        <pc:spChg chg="add mod">
          <ac:chgData name="pantelis balaouras" userId="25e8755020fc1734" providerId="LiveId" clId="{08725C15-0680-4CB5-B5D0-51E7F637E8F0}" dt="2024-04-29T10:48:15.724" v="78"/>
          <ac:spMkLst>
            <pc:docMk/>
            <pc:sldMk cId="796788791" sldId="504"/>
            <ac:spMk id="3" creationId="{C2FD13F9-2C17-88B7-BD0E-D458BB84001D}"/>
          </ac:spMkLst>
        </pc:spChg>
        <pc:spChg chg="del">
          <ac:chgData name="pantelis balaouras" userId="25e8755020fc1734" providerId="LiveId" clId="{08725C15-0680-4CB5-B5D0-51E7F637E8F0}" dt="2024-04-29T10:48:15.238" v="77" actId="478"/>
          <ac:spMkLst>
            <pc:docMk/>
            <pc:sldMk cId="796788791" sldId="504"/>
            <ac:spMk id="10" creationId="{C0DFA73F-FDC8-497A-8912-CA8C28C95043}"/>
          </ac:spMkLst>
        </pc:spChg>
      </pc:sldChg>
      <pc:sldChg chg="modSp mod">
        <pc:chgData name="pantelis balaouras" userId="25e8755020fc1734" providerId="LiveId" clId="{08725C15-0680-4CB5-B5D0-51E7F637E8F0}" dt="2024-04-29T10:48:42.359" v="84" actId="20577"/>
        <pc:sldMkLst>
          <pc:docMk/>
          <pc:sldMk cId="886959175" sldId="524"/>
        </pc:sldMkLst>
        <pc:spChg chg="mod">
          <ac:chgData name="pantelis balaouras" userId="25e8755020fc1734" providerId="LiveId" clId="{08725C15-0680-4CB5-B5D0-51E7F637E8F0}" dt="2024-04-29T10:48:42.359" v="84" actId="20577"/>
          <ac:spMkLst>
            <pc:docMk/>
            <pc:sldMk cId="886959175" sldId="524"/>
            <ac:spMk id="4" creationId="{E47D0821-8573-4002-9B33-F43C68A1D403}"/>
          </ac:spMkLst>
        </pc:spChg>
      </pc:sldChg>
      <pc:sldChg chg="modSp mod">
        <pc:chgData name="pantelis balaouras" userId="25e8755020fc1734" providerId="LiveId" clId="{08725C15-0680-4CB5-B5D0-51E7F637E8F0}" dt="2024-04-29T10:48:53.953" v="87" actId="14100"/>
        <pc:sldMkLst>
          <pc:docMk/>
          <pc:sldMk cId="422675489" sldId="532"/>
        </pc:sldMkLst>
        <pc:spChg chg="mod">
          <ac:chgData name="pantelis balaouras" userId="25e8755020fc1734" providerId="LiveId" clId="{08725C15-0680-4CB5-B5D0-51E7F637E8F0}" dt="2024-04-29T10:48:53.953" v="87" actId="14100"/>
          <ac:spMkLst>
            <pc:docMk/>
            <pc:sldMk cId="422675489" sldId="532"/>
            <ac:spMk id="9" creationId="{C0DFA73F-FDC8-497A-8912-CA8C28C95043}"/>
          </ac:spMkLst>
        </pc:spChg>
      </pc:sldChg>
      <pc:sldChg chg="modSp mod">
        <pc:chgData name="pantelis balaouras" userId="25e8755020fc1734" providerId="LiveId" clId="{08725C15-0680-4CB5-B5D0-51E7F637E8F0}" dt="2024-04-29T10:45:32.933" v="61" actId="20577"/>
        <pc:sldMkLst>
          <pc:docMk/>
          <pc:sldMk cId="358170688" sldId="536"/>
        </pc:sldMkLst>
        <pc:spChg chg="mod">
          <ac:chgData name="pantelis balaouras" userId="25e8755020fc1734" providerId="LiveId" clId="{08725C15-0680-4CB5-B5D0-51E7F637E8F0}" dt="2024-04-29T10:45:32.933" v="61" actId="20577"/>
          <ac:spMkLst>
            <pc:docMk/>
            <pc:sldMk cId="358170688" sldId="536"/>
            <ac:spMk id="4" creationId="{E47D0821-8573-4002-9B33-F43C68A1D403}"/>
          </ac:spMkLst>
        </pc:spChg>
      </pc:sldChg>
      <pc:sldChg chg="modSp mod">
        <pc:chgData name="pantelis balaouras" userId="25e8755020fc1734" providerId="LiveId" clId="{08725C15-0680-4CB5-B5D0-51E7F637E8F0}" dt="2024-04-29T10:46:09.844" v="68" actId="20577"/>
        <pc:sldMkLst>
          <pc:docMk/>
          <pc:sldMk cId="1662365341" sldId="538"/>
        </pc:sldMkLst>
        <pc:spChg chg="mod">
          <ac:chgData name="pantelis balaouras" userId="25e8755020fc1734" providerId="LiveId" clId="{08725C15-0680-4CB5-B5D0-51E7F637E8F0}" dt="2024-04-29T10:46:09.844" v="68" actId="20577"/>
          <ac:spMkLst>
            <pc:docMk/>
            <pc:sldMk cId="1662365341" sldId="538"/>
            <ac:spMk id="9" creationId="{C0DFA73F-FDC8-497A-8912-CA8C28C95043}"/>
          </ac:spMkLst>
        </pc:spChg>
      </pc:sldChg>
      <pc:sldChg chg="addSp delSp modSp mod">
        <pc:chgData name="pantelis balaouras" userId="25e8755020fc1734" providerId="LiveId" clId="{08725C15-0680-4CB5-B5D0-51E7F637E8F0}" dt="2024-04-29T10:43:35.873" v="28"/>
        <pc:sldMkLst>
          <pc:docMk/>
          <pc:sldMk cId="1983341750" sldId="544"/>
        </pc:sldMkLst>
        <pc:spChg chg="add mod">
          <ac:chgData name="pantelis balaouras" userId="25e8755020fc1734" providerId="LiveId" clId="{08725C15-0680-4CB5-B5D0-51E7F637E8F0}" dt="2024-04-29T10:43:35.873" v="28"/>
          <ac:spMkLst>
            <pc:docMk/>
            <pc:sldMk cId="1983341750" sldId="544"/>
            <ac:spMk id="2" creationId="{4D4258F6-9091-E480-99D9-CFCD9DAF8EF2}"/>
          </ac:spMkLst>
        </pc:spChg>
        <pc:spChg chg="del">
          <ac:chgData name="pantelis balaouras" userId="25e8755020fc1734" providerId="LiveId" clId="{08725C15-0680-4CB5-B5D0-51E7F637E8F0}" dt="2024-04-29T10:43:35.216" v="27" actId="478"/>
          <ac:spMkLst>
            <pc:docMk/>
            <pc:sldMk cId="1983341750" sldId="544"/>
            <ac:spMk id="5" creationId="{C0DFA73F-FDC8-497A-8912-CA8C28C95043}"/>
          </ac:spMkLst>
        </pc:spChg>
      </pc:sldChg>
      <pc:sldChg chg="modSp mod">
        <pc:chgData name="pantelis balaouras" userId="25e8755020fc1734" providerId="LiveId" clId="{08725C15-0680-4CB5-B5D0-51E7F637E8F0}" dt="2024-04-29T10:42:50.866" v="12" actId="20577"/>
        <pc:sldMkLst>
          <pc:docMk/>
          <pc:sldMk cId="1303941817" sldId="546"/>
        </pc:sldMkLst>
        <pc:spChg chg="mod">
          <ac:chgData name="pantelis balaouras" userId="25e8755020fc1734" providerId="LiveId" clId="{08725C15-0680-4CB5-B5D0-51E7F637E8F0}" dt="2024-04-29T10:42:50.866" v="12" actId="20577"/>
          <ac:spMkLst>
            <pc:docMk/>
            <pc:sldMk cId="1303941817" sldId="546"/>
            <ac:spMk id="10" creationId="{C0DFA73F-FDC8-497A-8912-CA8C28C95043}"/>
          </ac:spMkLst>
        </pc:spChg>
      </pc:sldChg>
      <pc:sldChg chg="addSp delSp modSp mod">
        <pc:chgData name="pantelis balaouras" userId="25e8755020fc1734" providerId="LiveId" clId="{08725C15-0680-4CB5-B5D0-51E7F637E8F0}" dt="2024-04-29T10:43:01.997" v="14"/>
        <pc:sldMkLst>
          <pc:docMk/>
          <pc:sldMk cId="3016822936" sldId="547"/>
        </pc:sldMkLst>
        <pc:spChg chg="add mod">
          <ac:chgData name="pantelis balaouras" userId="25e8755020fc1734" providerId="LiveId" clId="{08725C15-0680-4CB5-B5D0-51E7F637E8F0}" dt="2024-04-29T10:43:01.997" v="14"/>
          <ac:spMkLst>
            <pc:docMk/>
            <pc:sldMk cId="3016822936" sldId="547"/>
            <ac:spMk id="2" creationId="{B444A2CB-1F9B-33ED-8EF2-A6787808B0C6}"/>
          </ac:spMkLst>
        </pc:spChg>
        <pc:spChg chg="del">
          <ac:chgData name="pantelis balaouras" userId="25e8755020fc1734" providerId="LiveId" clId="{08725C15-0680-4CB5-B5D0-51E7F637E8F0}" dt="2024-04-29T10:43:01.459" v="13" actId="478"/>
          <ac:spMkLst>
            <pc:docMk/>
            <pc:sldMk cId="3016822936" sldId="547"/>
            <ac:spMk id="10" creationId="{C0DFA73F-FDC8-497A-8912-CA8C28C95043}"/>
          </ac:spMkLst>
        </pc:spChg>
      </pc:sldChg>
      <pc:sldChg chg="addSp delSp modSp mod">
        <pc:chgData name="pantelis balaouras" userId="25e8755020fc1734" providerId="LiveId" clId="{08725C15-0680-4CB5-B5D0-51E7F637E8F0}" dt="2024-04-29T10:43:09.591" v="16"/>
        <pc:sldMkLst>
          <pc:docMk/>
          <pc:sldMk cId="3084505729" sldId="548"/>
        </pc:sldMkLst>
        <pc:spChg chg="add mod">
          <ac:chgData name="pantelis balaouras" userId="25e8755020fc1734" providerId="LiveId" clId="{08725C15-0680-4CB5-B5D0-51E7F637E8F0}" dt="2024-04-29T10:43:09.591" v="16"/>
          <ac:spMkLst>
            <pc:docMk/>
            <pc:sldMk cId="3084505729" sldId="548"/>
            <ac:spMk id="3" creationId="{3BCCCC5B-1A95-B091-D91C-3CD0D43E077B}"/>
          </ac:spMkLst>
        </pc:spChg>
        <pc:spChg chg="del">
          <ac:chgData name="pantelis balaouras" userId="25e8755020fc1734" providerId="LiveId" clId="{08725C15-0680-4CB5-B5D0-51E7F637E8F0}" dt="2024-04-29T10:43:09.024" v="15" actId="478"/>
          <ac:spMkLst>
            <pc:docMk/>
            <pc:sldMk cId="3084505729" sldId="548"/>
            <ac:spMk id="10" creationId="{C0DFA73F-FDC8-497A-8912-CA8C28C95043}"/>
          </ac:spMkLst>
        </pc:spChg>
      </pc:sldChg>
      <pc:sldChg chg="addSp delSp modSp mod">
        <pc:chgData name="pantelis balaouras" userId="25e8755020fc1734" providerId="LiveId" clId="{08725C15-0680-4CB5-B5D0-51E7F637E8F0}" dt="2024-04-29T10:43:18.902" v="20"/>
        <pc:sldMkLst>
          <pc:docMk/>
          <pc:sldMk cId="4216021467" sldId="549"/>
        </pc:sldMkLst>
        <pc:spChg chg="add mod">
          <ac:chgData name="pantelis balaouras" userId="25e8755020fc1734" providerId="LiveId" clId="{08725C15-0680-4CB5-B5D0-51E7F637E8F0}" dt="2024-04-29T10:43:18.902" v="20"/>
          <ac:spMkLst>
            <pc:docMk/>
            <pc:sldMk cId="4216021467" sldId="549"/>
            <ac:spMk id="2" creationId="{841C3484-7AA7-3E89-2ABB-D49FE95A7B7E}"/>
          </ac:spMkLst>
        </pc:spChg>
        <pc:spChg chg="del">
          <ac:chgData name="pantelis balaouras" userId="25e8755020fc1734" providerId="LiveId" clId="{08725C15-0680-4CB5-B5D0-51E7F637E8F0}" dt="2024-04-29T10:43:18.338" v="19" actId="478"/>
          <ac:spMkLst>
            <pc:docMk/>
            <pc:sldMk cId="4216021467" sldId="549"/>
            <ac:spMk id="10" creationId="{C0DFA73F-FDC8-497A-8912-CA8C28C95043}"/>
          </ac:spMkLst>
        </pc:spChg>
      </pc:sldChg>
      <pc:sldChg chg="addSp delSp modSp mod">
        <pc:chgData name="pantelis balaouras" userId="25e8755020fc1734" providerId="LiveId" clId="{08725C15-0680-4CB5-B5D0-51E7F637E8F0}" dt="2024-04-29T10:43:23.260" v="22"/>
        <pc:sldMkLst>
          <pc:docMk/>
          <pc:sldMk cId="2276484800" sldId="550"/>
        </pc:sldMkLst>
        <pc:spChg chg="add mod">
          <ac:chgData name="pantelis balaouras" userId="25e8755020fc1734" providerId="LiveId" clId="{08725C15-0680-4CB5-B5D0-51E7F637E8F0}" dt="2024-04-29T10:43:23.260" v="22"/>
          <ac:spMkLst>
            <pc:docMk/>
            <pc:sldMk cId="2276484800" sldId="550"/>
            <ac:spMk id="3" creationId="{92C1D6E9-5EFC-F191-CA8E-596D74C5F014}"/>
          </ac:spMkLst>
        </pc:spChg>
        <pc:spChg chg="del">
          <ac:chgData name="pantelis balaouras" userId="25e8755020fc1734" providerId="LiveId" clId="{08725C15-0680-4CB5-B5D0-51E7F637E8F0}" dt="2024-04-29T10:43:22.658" v="21" actId="478"/>
          <ac:spMkLst>
            <pc:docMk/>
            <pc:sldMk cId="2276484800" sldId="550"/>
            <ac:spMk id="7" creationId="{C0DFA73F-FDC8-497A-8912-CA8C28C95043}"/>
          </ac:spMkLst>
        </pc:spChg>
      </pc:sldChg>
      <pc:sldChg chg="modSp mod">
        <pc:chgData name="pantelis balaouras" userId="25e8755020fc1734" providerId="LiveId" clId="{08725C15-0680-4CB5-B5D0-51E7F637E8F0}" dt="2024-04-29T10:43:52.628" v="34" actId="20577"/>
        <pc:sldMkLst>
          <pc:docMk/>
          <pc:sldMk cId="1476619147" sldId="553"/>
        </pc:sldMkLst>
        <pc:spChg chg="mod">
          <ac:chgData name="pantelis balaouras" userId="25e8755020fc1734" providerId="LiveId" clId="{08725C15-0680-4CB5-B5D0-51E7F637E8F0}" dt="2024-04-29T10:43:52.628" v="34" actId="20577"/>
          <ac:spMkLst>
            <pc:docMk/>
            <pc:sldMk cId="1476619147" sldId="553"/>
            <ac:spMk id="10" creationId="{C0DFA73F-FDC8-497A-8912-CA8C28C95043}"/>
          </ac:spMkLst>
        </pc:spChg>
      </pc:sldChg>
      <pc:sldChg chg="modSp mod">
        <pc:chgData name="pantelis balaouras" userId="25e8755020fc1734" providerId="LiveId" clId="{08725C15-0680-4CB5-B5D0-51E7F637E8F0}" dt="2024-04-29T10:44:06.960" v="38" actId="20577"/>
        <pc:sldMkLst>
          <pc:docMk/>
          <pc:sldMk cId="1960782220" sldId="555"/>
        </pc:sldMkLst>
        <pc:spChg chg="mod">
          <ac:chgData name="pantelis balaouras" userId="25e8755020fc1734" providerId="LiveId" clId="{08725C15-0680-4CB5-B5D0-51E7F637E8F0}" dt="2024-04-29T10:44:06.960" v="38" actId="20577"/>
          <ac:spMkLst>
            <pc:docMk/>
            <pc:sldMk cId="1960782220" sldId="555"/>
            <ac:spMk id="10" creationId="{C0DFA73F-FDC8-497A-8912-CA8C28C95043}"/>
          </ac:spMkLst>
        </pc:spChg>
      </pc:sldChg>
      <pc:sldChg chg="modSp mod">
        <pc:chgData name="pantelis balaouras" userId="25e8755020fc1734" providerId="LiveId" clId="{08725C15-0680-4CB5-B5D0-51E7F637E8F0}" dt="2024-04-29T10:44:13.570" v="40" actId="20577"/>
        <pc:sldMkLst>
          <pc:docMk/>
          <pc:sldMk cId="1441536088" sldId="556"/>
        </pc:sldMkLst>
        <pc:spChg chg="mod">
          <ac:chgData name="pantelis balaouras" userId="25e8755020fc1734" providerId="LiveId" clId="{08725C15-0680-4CB5-B5D0-51E7F637E8F0}" dt="2024-04-29T10:44:13.570" v="40" actId="20577"/>
          <ac:spMkLst>
            <pc:docMk/>
            <pc:sldMk cId="1441536088" sldId="556"/>
            <ac:spMk id="10" creationId="{C0DFA73F-FDC8-497A-8912-CA8C28C95043}"/>
          </ac:spMkLst>
        </pc:spChg>
      </pc:sldChg>
      <pc:sldChg chg="addSp delSp modSp mod">
        <pc:chgData name="pantelis balaouras" userId="25e8755020fc1734" providerId="LiveId" clId="{08725C15-0680-4CB5-B5D0-51E7F637E8F0}" dt="2024-04-29T10:45:08.760" v="53"/>
        <pc:sldMkLst>
          <pc:docMk/>
          <pc:sldMk cId="3545432345" sldId="559"/>
        </pc:sldMkLst>
        <pc:spChg chg="add mod">
          <ac:chgData name="pantelis balaouras" userId="25e8755020fc1734" providerId="LiveId" clId="{08725C15-0680-4CB5-B5D0-51E7F637E8F0}" dt="2024-04-29T10:45:08.760" v="53"/>
          <ac:spMkLst>
            <pc:docMk/>
            <pc:sldMk cId="3545432345" sldId="559"/>
            <ac:spMk id="2" creationId="{E366179A-8397-A4F4-8F9D-5A5E63564B83}"/>
          </ac:spMkLst>
        </pc:spChg>
        <pc:spChg chg="del">
          <ac:chgData name="pantelis balaouras" userId="25e8755020fc1734" providerId="LiveId" clId="{08725C15-0680-4CB5-B5D0-51E7F637E8F0}" dt="2024-04-29T10:45:08.291" v="52" actId="478"/>
          <ac:spMkLst>
            <pc:docMk/>
            <pc:sldMk cId="3545432345" sldId="559"/>
            <ac:spMk id="10" creationId="{C0DFA73F-FDC8-497A-8912-CA8C28C95043}"/>
          </ac:spMkLst>
        </pc:spChg>
      </pc:sldChg>
      <pc:sldChg chg="delSp modSp mod">
        <pc:chgData name="pantelis balaouras" userId="25e8755020fc1734" providerId="LiveId" clId="{08725C15-0680-4CB5-B5D0-51E7F637E8F0}" dt="2024-04-29T10:46:04.212" v="66" actId="20577"/>
        <pc:sldMkLst>
          <pc:docMk/>
          <pc:sldMk cId="30697695" sldId="561"/>
        </pc:sldMkLst>
        <pc:spChg chg="del">
          <ac:chgData name="pantelis balaouras" userId="25e8755020fc1734" providerId="LiveId" clId="{08725C15-0680-4CB5-B5D0-51E7F637E8F0}" dt="2024-04-29T10:45:57.780" v="64" actId="478"/>
          <ac:spMkLst>
            <pc:docMk/>
            <pc:sldMk cId="30697695" sldId="561"/>
            <ac:spMk id="2" creationId="{42A58259-6BE6-3586-7AE6-8D5B6B031B0F}"/>
          </ac:spMkLst>
        </pc:spChg>
        <pc:spChg chg="mod">
          <ac:chgData name="pantelis balaouras" userId="25e8755020fc1734" providerId="LiveId" clId="{08725C15-0680-4CB5-B5D0-51E7F637E8F0}" dt="2024-04-29T10:45:53.914" v="63" actId="1076"/>
          <ac:spMkLst>
            <pc:docMk/>
            <pc:sldMk cId="30697695" sldId="561"/>
            <ac:spMk id="5" creationId="{779F93A1-3BC4-4CAA-B56F-3375A7D00191}"/>
          </ac:spMkLst>
        </pc:spChg>
        <pc:spChg chg="mod">
          <ac:chgData name="pantelis balaouras" userId="25e8755020fc1734" providerId="LiveId" clId="{08725C15-0680-4CB5-B5D0-51E7F637E8F0}" dt="2024-04-29T10:46:04.212" v="66" actId="20577"/>
          <ac:spMkLst>
            <pc:docMk/>
            <pc:sldMk cId="30697695" sldId="561"/>
            <ac:spMk id="10" creationId="{C0DFA73F-FDC8-497A-8912-CA8C28C95043}"/>
          </ac:spMkLst>
        </pc:spChg>
      </pc:sldChg>
      <pc:sldChg chg="addSp delSp modSp mod">
        <pc:chgData name="pantelis balaouras" userId="25e8755020fc1734" providerId="LiveId" clId="{08725C15-0680-4CB5-B5D0-51E7F637E8F0}" dt="2024-04-29T10:48:19.579" v="80"/>
        <pc:sldMkLst>
          <pc:docMk/>
          <pc:sldMk cId="1820981921" sldId="562"/>
        </pc:sldMkLst>
        <pc:spChg chg="add mod">
          <ac:chgData name="pantelis balaouras" userId="25e8755020fc1734" providerId="LiveId" clId="{08725C15-0680-4CB5-B5D0-51E7F637E8F0}" dt="2024-04-29T10:48:19.579" v="80"/>
          <ac:spMkLst>
            <pc:docMk/>
            <pc:sldMk cId="1820981921" sldId="562"/>
            <ac:spMk id="3" creationId="{3E514093-07A2-7021-578B-45C970606127}"/>
          </ac:spMkLst>
        </pc:spChg>
        <pc:spChg chg="del">
          <ac:chgData name="pantelis balaouras" userId="25e8755020fc1734" providerId="LiveId" clId="{08725C15-0680-4CB5-B5D0-51E7F637E8F0}" dt="2024-04-29T10:48:19.114" v="79" actId="478"/>
          <ac:spMkLst>
            <pc:docMk/>
            <pc:sldMk cId="1820981921" sldId="562"/>
            <ac:spMk id="10" creationId="{C0DFA73F-FDC8-497A-8912-CA8C28C95043}"/>
          </ac:spMkLst>
        </pc:spChg>
      </pc:sldChg>
      <pc:sldChg chg="addSp delSp modSp mod">
        <pc:chgData name="pantelis balaouras" userId="25e8755020fc1734" providerId="LiveId" clId="{08725C15-0680-4CB5-B5D0-51E7F637E8F0}" dt="2024-04-29T10:48:31.628" v="82"/>
        <pc:sldMkLst>
          <pc:docMk/>
          <pc:sldMk cId="3038470810" sldId="563"/>
        </pc:sldMkLst>
        <pc:spChg chg="add mod">
          <ac:chgData name="pantelis balaouras" userId="25e8755020fc1734" providerId="LiveId" clId="{08725C15-0680-4CB5-B5D0-51E7F637E8F0}" dt="2024-04-29T10:48:31.628" v="82"/>
          <ac:spMkLst>
            <pc:docMk/>
            <pc:sldMk cId="3038470810" sldId="563"/>
            <ac:spMk id="2" creationId="{C4DD262E-8A98-ED15-A026-3AF168550581}"/>
          </ac:spMkLst>
        </pc:spChg>
        <pc:spChg chg="del">
          <ac:chgData name="pantelis balaouras" userId="25e8755020fc1734" providerId="LiveId" clId="{08725C15-0680-4CB5-B5D0-51E7F637E8F0}" dt="2024-04-29T10:48:30.982" v="81" actId="478"/>
          <ac:spMkLst>
            <pc:docMk/>
            <pc:sldMk cId="3038470810" sldId="563"/>
            <ac:spMk id="10" creationId="{C0DFA73F-FDC8-497A-8912-CA8C28C95043}"/>
          </ac:spMkLst>
        </pc:spChg>
      </pc:sldChg>
      <pc:sldChg chg="addSp delSp modSp mod">
        <pc:chgData name="pantelis balaouras" userId="25e8755020fc1734" providerId="LiveId" clId="{08725C15-0680-4CB5-B5D0-51E7F637E8F0}" dt="2024-04-29T10:44:53.801" v="47"/>
        <pc:sldMkLst>
          <pc:docMk/>
          <pc:sldMk cId="2271343866" sldId="565"/>
        </pc:sldMkLst>
        <pc:spChg chg="add mod">
          <ac:chgData name="pantelis balaouras" userId="25e8755020fc1734" providerId="LiveId" clId="{08725C15-0680-4CB5-B5D0-51E7F637E8F0}" dt="2024-04-29T10:44:53.801" v="47"/>
          <ac:spMkLst>
            <pc:docMk/>
            <pc:sldMk cId="2271343866" sldId="565"/>
            <ac:spMk id="2" creationId="{B90DA1A3-017F-274C-E3D9-A8D2E3BF3EFA}"/>
          </ac:spMkLst>
        </pc:spChg>
        <pc:spChg chg="del">
          <ac:chgData name="pantelis balaouras" userId="25e8755020fc1734" providerId="LiveId" clId="{08725C15-0680-4CB5-B5D0-51E7F637E8F0}" dt="2024-04-29T10:44:53.329" v="46" actId="478"/>
          <ac:spMkLst>
            <pc:docMk/>
            <pc:sldMk cId="2271343866" sldId="565"/>
            <ac:spMk id="10" creationId="{C0DFA73F-FDC8-497A-8912-CA8C28C95043}"/>
          </ac:spMkLst>
        </pc:spChg>
      </pc:sldChg>
      <pc:sldChg chg="addSp delSp modSp mod">
        <pc:chgData name="pantelis balaouras" userId="25e8755020fc1734" providerId="LiveId" clId="{08725C15-0680-4CB5-B5D0-51E7F637E8F0}" dt="2024-04-29T10:45:02.874" v="51"/>
        <pc:sldMkLst>
          <pc:docMk/>
          <pc:sldMk cId="689086572" sldId="566"/>
        </pc:sldMkLst>
        <pc:spChg chg="add mod">
          <ac:chgData name="pantelis balaouras" userId="25e8755020fc1734" providerId="LiveId" clId="{08725C15-0680-4CB5-B5D0-51E7F637E8F0}" dt="2024-04-29T10:45:02.874" v="51"/>
          <ac:spMkLst>
            <pc:docMk/>
            <pc:sldMk cId="689086572" sldId="566"/>
            <ac:spMk id="2" creationId="{6BA8324A-500A-5BBB-41BE-CAD49C905C98}"/>
          </ac:spMkLst>
        </pc:spChg>
        <pc:spChg chg="del">
          <ac:chgData name="pantelis balaouras" userId="25e8755020fc1734" providerId="LiveId" clId="{08725C15-0680-4CB5-B5D0-51E7F637E8F0}" dt="2024-04-29T10:45:02.423" v="50" actId="478"/>
          <ac:spMkLst>
            <pc:docMk/>
            <pc:sldMk cId="689086572" sldId="566"/>
            <ac:spMk id="10" creationId="{C0DFA73F-FDC8-497A-8912-CA8C28C95043}"/>
          </ac:spMkLst>
        </pc:spChg>
      </pc:sldChg>
      <pc:sldChg chg="addSp delSp modSp mod">
        <pc:chgData name="pantelis balaouras" userId="25e8755020fc1734" providerId="LiveId" clId="{08725C15-0680-4CB5-B5D0-51E7F637E8F0}" dt="2024-04-29T10:45:26.226" v="59" actId="1076"/>
        <pc:sldMkLst>
          <pc:docMk/>
          <pc:sldMk cId="3054925469" sldId="567"/>
        </pc:sldMkLst>
        <pc:spChg chg="add mod">
          <ac:chgData name="pantelis balaouras" userId="25e8755020fc1734" providerId="LiveId" clId="{08725C15-0680-4CB5-B5D0-51E7F637E8F0}" dt="2024-04-29T10:45:17.661" v="57"/>
          <ac:spMkLst>
            <pc:docMk/>
            <pc:sldMk cId="3054925469" sldId="567"/>
            <ac:spMk id="4" creationId="{0CDCC79C-37FE-9A4B-F3C6-EF876D47FB3A}"/>
          </ac:spMkLst>
        </pc:spChg>
        <pc:spChg chg="del mod">
          <ac:chgData name="pantelis balaouras" userId="25e8755020fc1734" providerId="LiveId" clId="{08725C15-0680-4CB5-B5D0-51E7F637E8F0}" dt="2024-04-29T10:45:16.995" v="56" actId="478"/>
          <ac:spMkLst>
            <pc:docMk/>
            <pc:sldMk cId="3054925469" sldId="567"/>
            <ac:spMk id="10" creationId="{C0DFA73F-FDC8-497A-8912-CA8C28C95043}"/>
          </ac:spMkLst>
        </pc:spChg>
        <pc:picChg chg="mod">
          <ac:chgData name="pantelis balaouras" userId="25e8755020fc1734" providerId="LiveId" clId="{08725C15-0680-4CB5-B5D0-51E7F637E8F0}" dt="2024-04-29T10:45:26.226" v="59" actId="1076"/>
          <ac:picMkLst>
            <pc:docMk/>
            <pc:sldMk cId="3054925469" sldId="567"/>
            <ac:picMk id="2" creationId="{D2141031-7DA3-0682-6BDF-04475E89846C}"/>
          </ac:picMkLst>
        </pc:picChg>
      </pc:sldChg>
      <pc:sldChg chg="modSp mod">
        <pc:chgData name="pantelis balaouras" userId="25e8755020fc1734" providerId="LiveId" clId="{08725C15-0680-4CB5-B5D0-51E7F637E8F0}" dt="2024-04-29T10:44:00.379" v="36" actId="20577"/>
        <pc:sldMkLst>
          <pc:docMk/>
          <pc:sldMk cId="3081207943" sldId="568"/>
        </pc:sldMkLst>
        <pc:spChg chg="mod">
          <ac:chgData name="pantelis balaouras" userId="25e8755020fc1734" providerId="LiveId" clId="{08725C15-0680-4CB5-B5D0-51E7F637E8F0}" dt="2024-04-29T10:44:00.379" v="36" actId="20577"/>
          <ac:spMkLst>
            <pc:docMk/>
            <pc:sldMk cId="3081207943" sldId="568"/>
            <ac:spMk id="10" creationId="{C0DFA73F-FDC8-497A-8912-CA8C28C95043}"/>
          </ac:spMkLst>
        </pc:spChg>
      </pc:sldChg>
      <pc:sldMasterChg chg="modSldLayout">
        <pc:chgData name="pantelis balaouras" userId="25e8755020fc1734" providerId="LiveId" clId="{08725C15-0680-4CB5-B5D0-51E7F637E8F0}" dt="2024-04-29T10:49:47.193" v="93" actId="20577"/>
        <pc:sldMasterMkLst>
          <pc:docMk/>
          <pc:sldMasterMk cId="1468923052" sldId="2147483648"/>
        </pc:sldMasterMkLst>
        <pc:sldLayoutChg chg="modSp mod">
          <pc:chgData name="pantelis balaouras" userId="25e8755020fc1734" providerId="LiveId" clId="{08725C15-0680-4CB5-B5D0-51E7F637E8F0}" dt="2024-04-29T10:49:29.686" v="89" actId="20577"/>
          <pc:sldLayoutMkLst>
            <pc:docMk/>
            <pc:sldMasterMk cId="1468923052" sldId="2147483648"/>
            <pc:sldLayoutMk cId="2577986437" sldId="2147483661"/>
          </pc:sldLayoutMkLst>
          <pc:spChg chg="mod">
            <ac:chgData name="pantelis balaouras" userId="25e8755020fc1734" providerId="LiveId" clId="{08725C15-0680-4CB5-B5D0-51E7F637E8F0}" dt="2024-04-29T10:49:29.686" v="89"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08725C15-0680-4CB5-B5D0-51E7F637E8F0}" dt="2024-04-29T10:49:40.537" v="91" actId="20577"/>
          <pc:sldLayoutMkLst>
            <pc:docMk/>
            <pc:sldMasterMk cId="1468923052" sldId="2147483648"/>
            <pc:sldLayoutMk cId="2515741970" sldId="2147483665"/>
          </pc:sldLayoutMkLst>
          <pc:spChg chg="mod">
            <ac:chgData name="pantelis balaouras" userId="25e8755020fc1734" providerId="LiveId" clId="{08725C15-0680-4CB5-B5D0-51E7F637E8F0}" dt="2024-04-29T10:49:40.537" v="91"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08725C15-0680-4CB5-B5D0-51E7F637E8F0}" dt="2024-04-29T10:49:47.193" v="93" actId="20577"/>
          <pc:sldLayoutMkLst>
            <pc:docMk/>
            <pc:sldMasterMk cId="1468923052" sldId="2147483648"/>
            <pc:sldLayoutMk cId="2336866591" sldId="2147483666"/>
          </pc:sldLayoutMkLst>
          <pc:spChg chg="mod">
            <ac:chgData name="pantelis balaouras" userId="25e8755020fc1734" providerId="LiveId" clId="{08725C15-0680-4CB5-B5D0-51E7F637E8F0}" dt="2024-04-29T10:49:47.193" v="93" actId="20577"/>
            <ac:spMkLst>
              <pc:docMk/>
              <pc:sldMasterMk cId="1468923052" sldId="2147483648"/>
              <pc:sldLayoutMk cId="2336866591" sldId="2147483666"/>
              <ac:spMk id="4" creationId="{28198CF2-91B3-6C1C-0A93-DC5CB01069DA}"/>
            </ac:spMkLst>
          </pc:spChg>
        </pc:sldLayoutChg>
      </pc:sldMasterChg>
    </pc:docChg>
  </pc:docChgLst>
  <pc:docChgLst>
    <pc:chgData name="pantelis balaouras" userId="25e8755020fc1734" providerId="LiveId" clId="{7DE56420-2452-41D2-B663-6CC1945DA0E9}"/>
    <pc:docChg chg="undo custSel addSld delSld modSld modMainMaster">
      <pc:chgData name="pantelis balaouras" userId="25e8755020fc1734" providerId="LiveId" clId="{7DE56420-2452-41D2-B663-6CC1945DA0E9}" dt="2024-04-30T15:28:09.938" v="1027" actId="255"/>
      <pc:docMkLst>
        <pc:docMk/>
      </pc:docMkLst>
      <pc:sldChg chg="modSp mod">
        <pc:chgData name="pantelis balaouras" userId="25e8755020fc1734" providerId="LiveId" clId="{7DE56420-2452-41D2-B663-6CC1945DA0E9}" dt="2024-04-30T09:40:40.053" v="24" actId="27636"/>
        <pc:sldMkLst>
          <pc:docMk/>
          <pc:sldMk cId="616025265" sldId="261"/>
        </pc:sldMkLst>
        <pc:spChg chg="mod">
          <ac:chgData name="pantelis balaouras" userId="25e8755020fc1734" providerId="LiveId" clId="{7DE56420-2452-41D2-B663-6CC1945DA0E9}" dt="2024-04-30T09:40:23.213" v="22" actId="27636"/>
          <ac:spMkLst>
            <pc:docMk/>
            <pc:sldMk cId="616025265" sldId="261"/>
            <ac:spMk id="4" creationId="{E47D0821-8573-4002-9B33-F43C68A1D403}"/>
          </ac:spMkLst>
        </pc:spChg>
        <pc:spChg chg="mod">
          <ac:chgData name="pantelis balaouras" userId="25e8755020fc1734" providerId="LiveId" clId="{7DE56420-2452-41D2-B663-6CC1945DA0E9}" dt="2024-04-30T09:40:40.053" v="24" actId="27636"/>
          <ac:spMkLst>
            <pc:docMk/>
            <pc:sldMk cId="616025265" sldId="261"/>
            <ac:spMk id="6" creationId="{AA5AE911-E515-48E3-AB8B-121C68B77A58}"/>
          </ac:spMkLst>
        </pc:spChg>
      </pc:sldChg>
      <pc:sldChg chg="addSp modSp mod">
        <pc:chgData name="pantelis balaouras" userId="25e8755020fc1734" providerId="LiveId" clId="{7DE56420-2452-41D2-B663-6CC1945DA0E9}" dt="2024-04-30T14:00:24.785" v="845"/>
        <pc:sldMkLst>
          <pc:docMk/>
          <pc:sldMk cId="0" sldId="262"/>
        </pc:sldMkLst>
        <pc:spChg chg="add mod">
          <ac:chgData name="pantelis balaouras" userId="25e8755020fc1734" providerId="LiveId" clId="{7DE56420-2452-41D2-B663-6CC1945DA0E9}" dt="2024-04-30T14:00:24.785" v="845"/>
          <ac:spMkLst>
            <pc:docMk/>
            <pc:sldMk cId="0" sldId="262"/>
            <ac:spMk id="2" creationId="{0CED9A9A-8F6B-7673-38E7-2E9ED112A431}"/>
          </ac:spMkLst>
        </pc:spChg>
        <pc:spChg chg="mod">
          <ac:chgData name="pantelis balaouras" userId="25e8755020fc1734" providerId="LiveId" clId="{7DE56420-2452-41D2-B663-6CC1945DA0E9}" dt="2024-04-30T09:45:43.634" v="67" actId="14100"/>
          <ac:spMkLst>
            <pc:docMk/>
            <pc:sldMk cId="0" sldId="262"/>
            <ac:spMk id="208" creationId="{00000000-0000-0000-0000-000000000000}"/>
          </ac:spMkLst>
        </pc:spChg>
        <pc:picChg chg="mod">
          <ac:chgData name="pantelis balaouras" userId="25e8755020fc1734" providerId="LiveId" clId="{7DE56420-2452-41D2-B663-6CC1945DA0E9}" dt="2024-04-30T09:45:33.772" v="65" actId="1076"/>
          <ac:picMkLst>
            <pc:docMk/>
            <pc:sldMk cId="0" sldId="262"/>
            <ac:picMk id="209" creationId="{00000000-0000-0000-0000-000000000000}"/>
          </ac:picMkLst>
        </pc:picChg>
      </pc:sldChg>
      <pc:sldChg chg="addSp modSp mod">
        <pc:chgData name="pantelis balaouras" userId="25e8755020fc1734" providerId="LiveId" clId="{7DE56420-2452-41D2-B663-6CC1945DA0E9}" dt="2024-04-30T14:00:31.050" v="846"/>
        <pc:sldMkLst>
          <pc:docMk/>
          <pc:sldMk cId="0" sldId="263"/>
        </pc:sldMkLst>
        <pc:spChg chg="add mod">
          <ac:chgData name="pantelis balaouras" userId="25e8755020fc1734" providerId="LiveId" clId="{7DE56420-2452-41D2-B663-6CC1945DA0E9}" dt="2024-04-30T14:00:31.050" v="846"/>
          <ac:spMkLst>
            <pc:docMk/>
            <pc:sldMk cId="0" sldId="263"/>
            <ac:spMk id="2" creationId="{161CF785-92A8-FF3C-BA0D-17BD8640516C}"/>
          </ac:spMkLst>
        </pc:spChg>
        <pc:spChg chg="mod">
          <ac:chgData name="pantelis balaouras" userId="25e8755020fc1734" providerId="LiveId" clId="{7DE56420-2452-41D2-B663-6CC1945DA0E9}" dt="2024-04-30T09:45:29.002" v="64" actId="14100"/>
          <ac:spMkLst>
            <pc:docMk/>
            <pc:sldMk cId="0" sldId="263"/>
            <ac:spMk id="217" creationId="{00000000-0000-0000-0000-000000000000}"/>
          </ac:spMkLst>
        </pc:spChg>
        <pc:picChg chg="mod">
          <ac:chgData name="pantelis balaouras" userId="25e8755020fc1734" providerId="LiveId" clId="{7DE56420-2452-41D2-B663-6CC1945DA0E9}" dt="2024-04-30T09:43:34.204" v="45" actId="1076"/>
          <ac:picMkLst>
            <pc:docMk/>
            <pc:sldMk cId="0" sldId="263"/>
            <ac:picMk id="218" creationId="{00000000-0000-0000-0000-000000000000}"/>
          </ac:picMkLst>
        </pc:picChg>
      </pc:sldChg>
      <pc:sldChg chg="del">
        <pc:chgData name="pantelis balaouras" userId="25e8755020fc1734" providerId="LiveId" clId="{7DE56420-2452-41D2-B663-6CC1945DA0E9}" dt="2024-04-30T09:45:08.222" v="59" actId="47"/>
        <pc:sldMkLst>
          <pc:docMk/>
          <pc:sldMk cId="0" sldId="264"/>
        </pc:sldMkLst>
      </pc:sldChg>
      <pc:sldChg chg="modSp del mod modClrScheme chgLayout">
        <pc:chgData name="pantelis balaouras" userId="25e8755020fc1734" providerId="LiveId" clId="{7DE56420-2452-41D2-B663-6CC1945DA0E9}" dt="2024-04-30T10:06:01.914" v="86"/>
        <pc:sldMkLst>
          <pc:docMk/>
          <pc:sldMk cId="0" sldId="266"/>
        </pc:sldMkLst>
        <pc:spChg chg="mod ord">
          <ac:chgData name="pantelis balaouras" userId="25e8755020fc1734" providerId="LiveId" clId="{7DE56420-2452-41D2-B663-6CC1945DA0E9}" dt="2024-04-30T10:06:01.081" v="84" actId="700"/>
          <ac:spMkLst>
            <pc:docMk/>
            <pc:sldMk cId="0" sldId="266"/>
            <ac:spMk id="244" creationId="{00000000-0000-0000-0000-000000000000}"/>
          </ac:spMkLst>
        </pc:spChg>
        <pc:spChg chg="mod ord">
          <ac:chgData name="pantelis balaouras" userId="25e8755020fc1734" providerId="LiveId" clId="{7DE56420-2452-41D2-B663-6CC1945DA0E9}" dt="2024-04-30T10:06:01.081" v="84" actId="700"/>
          <ac:spMkLst>
            <pc:docMk/>
            <pc:sldMk cId="0" sldId="266"/>
            <ac:spMk id="245" creationId="{00000000-0000-0000-0000-000000000000}"/>
          </ac:spMkLst>
        </pc:spChg>
        <pc:spChg chg="mod ord">
          <ac:chgData name="pantelis balaouras" userId="25e8755020fc1734" providerId="LiveId" clId="{7DE56420-2452-41D2-B663-6CC1945DA0E9}" dt="2024-04-30T10:06:01.914" v="86"/>
          <ac:spMkLst>
            <pc:docMk/>
            <pc:sldMk cId="0" sldId="266"/>
            <ac:spMk id="246" creationId="{00000000-0000-0000-0000-000000000000}"/>
          </ac:spMkLst>
        </pc:spChg>
      </pc:sldChg>
      <pc:sldChg chg="modSp del mod">
        <pc:chgData name="pantelis balaouras" userId="25e8755020fc1734" providerId="LiveId" clId="{7DE56420-2452-41D2-B663-6CC1945DA0E9}" dt="2024-04-30T10:06:01.914" v="86"/>
        <pc:sldMkLst>
          <pc:docMk/>
          <pc:sldMk cId="0" sldId="267"/>
        </pc:sldMkLst>
        <pc:spChg chg="mod">
          <ac:chgData name="pantelis balaouras" userId="25e8755020fc1734" providerId="LiveId" clId="{7DE56420-2452-41D2-B663-6CC1945DA0E9}" dt="2024-04-30T10:06:01.914" v="86"/>
          <ac:spMkLst>
            <pc:docMk/>
            <pc:sldMk cId="0" sldId="267"/>
            <ac:spMk id="259" creationId="{00000000-0000-0000-0000-000000000000}"/>
          </ac:spMkLst>
        </pc:spChg>
      </pc:sldChg>
      <pc:sldChg chg="modSp del mod modClrScheme chgLayout">
        <pc:chgData name="pantelis balaouras" userId="25e8755020fc1734" providerId="LiveId" clId="{7DE56420-2452-41D2-B663-6CC1945DA0E9}" dt="2024-04-30T10:06:01.914" v="86"/>
        <pc:sldMkLst>
          <pc:docMk/>
          <pc:sldMk cId="0" sldId="268"/>
        </pc:sldMkLst>
        <pc:spChg chg="mod ord">
          <ac:chgData name="pantelis balaouras" userId="25e8755020fc1734" providerId="LiveId" clId="{7DE56420-2452-41D2-B663-6CC1945DA0E9}" dt="2024-04-30T10:06:00.248" v="83" actId="700"/>
          <ac:spMkLst>
            <pc:docMk/>
            <pc:sldMk cId="0" sldId="268"/>
            <ac:spMk id="275" creationId="{00000000-0000-0000-0000-000000000000}"/>
          </ac:spMkLst>
        </pc:spChg>
        <pc:spChg chg="mod ord">
          <ac:chgData name="pantelis balaouras" userId="25e8755020fc1734" providerId="LiveId" clId="{7DE56420-2452-41D2-B663-6CC1945DA0E9}" dt="2024-04-30T10:06:01.914" v="86"/>
          <ac:spMkLst>
            <pc:docMk/>
            <pc:sldMk cId="0" sldId="268"/>
            <ac:spMk id="276" creationId="{00000000-0000-0000-0000-000000000000}"/>
          </ac:spMkLst>
        </pc:spChg>
        <pc:spChg chg="mod ord">
          <ac:chgData name="pantelis balaouras" userId="25e8755020fc1734" providerId="LiveId" clId="{7DE56420-2452-41D2-B663-6CC1945DA0E9}" dt="2024-04-30T10:06:00.248" v="83" actId="700"/>
          <ac:spMkLst>
            <pc:docMk/>
            <pc:sldMk cId="0" sldId="268"/>
            <ac:spMk id="277" creationId="{00000000-0000-0000-0000-000000000000}"/>
          </ac:spMkLst>
        </pc:spChg>
      </pc:sldChg>
      <pc:sldChg chg="modSp del mod modClrScheme chgLayout">
        <pc:chgData name="pantelis balaouras" userId="25e8755020fc1734" providerId="LiveId" clId="{7DE56420-2452-41D2-B663-6CC1945DA0E9}" dt="2024-04-30T12:29:09.547" v="150" actId="47"/>
        <pc:sldMkLst>
          <pc:docMk/>
          <pc:sldMk cId="0" sldId="269"/>
        </pc:sldMkLst>
        <pc:spChg chg="mod ord">
          <ac:chgData name="pantelis balaouras" userId="25e8755020fc1734" providerId="LiveId" clId="{7DE56420-2452-41D2-B663-6CC1945DA0E9}" dt="2024-04-30T12:27:56.281" v="137" actId="700"/>
          <ac:spMkLst>
            <pc:docMk/>
            <pc:sldMk cId="0" sldId="269"/>
            <ac:spMk id="285" creationId="{00000000-0000-0000-0000-000000000000}"/>
          </ac:spMkLst>
        </pc:spChg>
        <pc:spChg chg="mod ord">
          <ac:chgData name="pantelis balaouras" userId="25e8755020fc1734" providerId="LiveId" clId="{7DE56420-2452-41D2-B663-6CC1945DA0E9}" dt="2024-04-30T12:27:56.281" v="137" actId="700"/>
          <ac:spMkLst>
            <pc:docMk/>
            <pc:sldMk cId="0" sldId="269"/>
            <ac:spMk id="286" creationId="{00000000-0000-0000-0000-000000000000}"/>
          </ac:spMkLst>
        </pc:spChg>
        <pc:spChg chg="mod ord">
          <ac:chgData name="pantelis balaouras" userId="25e8755020fc1734" providerId="LiveId" clId="{7DE56420-2452-41D2-B663-6CC1945DA0E9}" dt="2024-04-30T12:27:56.281" v="137" actId="700"/>
          <ac:spMkLst>
            <pc:docMk/>
            <pc:sldMk cId="0" sldId="269"/>
            <ac:spMk id="287" creationId="{00000000-0000-0000-0000-000000000000}"/>
          </ac:spMkLst>
        </pc:spChg>
      </pc:sldChg>
      <pc:sldChg chg="del">
        <pc:chgData name="pantelis balaouras" userId="25e8755020fc1734" providerId="LiveId" clId="{7DE56420-2452-41D2-B663-6CC1945DA0E9}" dt="2024-04-30T10:06:01.914" v="86"/>
        <pc:sldMkLst>
          <pc:docMk/>
          <pc:sldMk cId="0" sldId="270"/>
        </pc:sldMkLst>
      </pc:sldChg>
      <pc:sldChg chg="del">
        <pc:chgData name="pantelis balaouras" userId="25e8755020fc1734" providerId="LiveId" clId="{7DE56420-2452-41D2-B663-6CC1945DA0E9}" dt="2024-04-30T10:06:01.914" v="86"/>
        <pc:sldMkLst>
          <pc:docMk/>
          <pc:sldMk cId="0" sldId="271"/>
        </pc:sldMkLst>
      </pc:sldChg>
      <pc:sldChg chg="del">
        <pc:chgData name="pantelis balaouras" userId="25e8755020fc1734" providerId="LiveId" clId="{7DE56420-2452-41D2-B663-6CC1945DA0E9}" dt="2024-04-30T10:06:01.914" v="86"/>
        <pc:sldMkLst>
          <pc:docMk/>
          <pc:sldMk cId="0" sldId="272"/>
        </pc:sldMkLst>
      </pc:sldChg>
      <pc:sldChg chg="del">
        <pc:chgData name="pantelis balaouras" userId="25e8755020fc1734" providerId="LiveId" clId="{7DE56420-2452-41D2-B663-6CC1945DA0E9}" dt="2024-04-30T10:06:01.914" v="86"/>
        <pc:sldMkLst>
          <pc:docMk/>
          <pc:sldMk cId="0" sldId="273"/>
        </pc:sldMkLst>
      </pc:sldChg>
      <pc:sldChg chg="del">
        <pc:chgData name="pantelis balaouras" userId="25e8755020fc1734" providerId="LiveId" clId="{7DE56420-2452-41D2-B663-6CC1945DA0E9}" dt="2024-04-30T10:06:01.914" v="86"/>
        <pc:sldMkLst>
          <pc:docMk/>
          <pc:sldMk cId="0" sldId="274"/>
        </pc:sldMkLst>
      </pc:sldChg>
      <pc:sldChg chg="del">
        <pc:chgData name="pantelis balaouras" userId="25e8755020fc1734" providerId="LiveId" clId="{7DE56420-2452-41D2-B663-6CC1945DA0E9}" dt="2024-04-30T10:06:01.914" v="86"/>
        <pc:sldMkLst>
          <pc:docMk/>
          <pc:sldMk cId="0" sldId="275"/>
        </pc:sldMkLst>
      </pc:sldChg>
      <pc:sldChg chg="del">
        <pc:chgData name="pantelis balaouras" userId="25e8755020fc1734" providerId="LiveId" clId="{7DE56420-2452-41D2-B663-6CC1945DA0E9}" dt="2024-04-30T10:06:01.914" v="86"/>
        <pc:sldMkLst>
          <pc:docMk/>
          <pc:sldMk cId="0" sldId="276"/>
        </pc:sldMkLst>
      </pc:sldChg>
      <pc:sldChg chg="del">
        <pc:chgData name="pantelis balaouras" userId="25e8755020fc1734" providerId="LiveId" clId="{7DE56420-2452-41D2-B663-6CC1945DA0E9}" dt="2024-04-30T10:06:01.914" v="86"/>
        <pc:sldMkLst>
          <pc:docMk/>
          <pc:sldMk cId="0" sldId="277"/>
        </pc:sldMkLst>
      </pc:sldChg>
      <pc:sldChg chg="del">
        <pc:chgData name="pantelis balaouras" userId="25e8755020fc1734" providerId="LiveId" clId="{7DE56420-2452-41D2-B663-6CC1945DA0E9}" dt="2024-04-30T12:43:09.557" v="308"/>
        <pc:sldMkLst>
          <pc:docMk/>
          <pc:sldMk cId="0" sldId="278"/>
        </pc:sldMkLst>
      </pc:sldChg>
      <pc:sldChg chg="add del setBg">
        <pc:chgData name="pantelis balaouras" userId="25e8755020fc1734" providerId="LiveId" clId="{7DE56420-2452-41D2-B663-6CC1945DA0E9}" dt="2024-04-30T12:49:34.283" v="376"/>
        <pc:sldMkLst>
          <pc:docMk/>
          <pc:sldMk cId="0" sldId="283"/>
        </pc:sldMkLst>
      </pc:sldChg>
      <pc:sldChg chg="modSp mod">
        <pc:chgData name="pantelis balaouras" userId="25e8755020fc1734" providerId="LiveId" clId="{7DE56420-2452-41D2-B663-6CC1945DA0E9}" dt="2024-04-30T13:53:20.526" v="734" actId="14100"/>
        <pc:sldMkLst>
          <pc:docMk/>
          <pc:sldMk cId="3735810742" sldId="325"/>
        </pc:sldMkLst>
        <pc:spChg chg="mod">
          <ac:chgData name="pantelis balaouras" userId="25e8755020fc1734" providerId="LiveId" clId="{7DE56420-2452-41D2-B663-6CC1945DA0E9}" dt="2024-04-30T13:53:20.526" v="734" actId="14100"/>
          <ac:spMkLst>
            <pc:docMk/>
            <pc:sldMk cId="3735810742" sldId="325"/>
            <ac:spMk id="3" creationId="{2C223045-2011-4DC7-8A60-9FA8F2015EF3}"/>
          </ac:spMkLst>
        </pc:spChg>
      </pc:sldChg>
      <pc:sldChg chg="modSp mod">
        <pc:chgData name="pantelis balaouras" userId="25e8755020fc1734" providerId="LiveId" clId="{7DE56420-2452-41D2-B663-6CC1945DA0E9}" dt="2024-04-30T09:39:14.650" v="16" actId="6549"/>
        <pc:sldMkLst>
          <pc:docMk/>
          <pc:sldMk cId="2033093179" sldId="420"/>
        </pc:sldMkLst>
        <pc:spChg chg="mod">
          <ac:chgData name="pantelis balaouras" userId="25e8755020fc1734" providerId="LiveId" clId="{7DE56420-2452-41D2-B663-6CC1945DA0E9}" dt="2024-04-30T09:39:14.650" v="16" actId="6549"/>
          <ac:spMkLst>
            <pc:docMk/>
            <pc:sldMk cId="2033093179" sldId="420"/>
            <ac:spMk id="5" creationId="{F56DC747-739E-5A0C-94B8-E8F8E974AC85}"/>
          </ac:spMkLst>
        </pc:spChg>
        <pc:spChg chg="mod">
          <ac:chgData name="pantelis balaouras" userId="25e8755020fc1734" providerId="LiveId" clId="{7DE56420-2452-41D2-B663-6CC1945DA0E9}" dt="2024-04-30T09:38:58.227" v="14"/>
          <ac:spMkLst>
            <pc:docMk/>
            <pc:sldMk cId="2033093179" sldId="420"/>
            <ac:spMk id="13" creationId="{ACBE9AD0-B2F0-4ADA-8F10-B83476743F9C}"/>
          </ac:spMkLst>
        </pc:spChg>
        <pc:spChg chg="mod">
          <ac:chgData name="pantelis balaouras" userId="25e8755020fc1734" providerId="LiveId" clId="{7DE56420-2452-41D2-B663-6CC1945DA0E9}" dt="2024-04-30T09:38:34.810" v="13" actId="20577"/>
          <ac:spMkLst>
            <pc:docMk/>
            <pc:sldMk cId="2033093179" sldId="420"/>
            <ac:spMk id="14" creationId="{5B8BCBD5-6A62-42A1-8BCD-0584908AAE7D}"/>
          </ac:spMkLst>
        </pc:spChg>
      </pc:sldChg>
      <pc:sldChg chg="delSp modSp mod">
        <pc:chgData name="pantelis balaouras" userId="25e8755020fc1734" providerId="LiveId" clId="{7DE56420-2452-41D2-B663-6CC1945DA0E9}" dt="2024-04-30T14:44:10.707" v="909" actId="108"/>
        <pc:sldMkLst>
          <pc:docMk/>
          <pc:sldMk cId="319560736" sldId="436"/>
        </pc:sldMkLst>
        <pc:spChg chg="mod">
          <ac:chgData name="pantelis balaouras" userId="25e8755020fc1734" providerId="LiveId" clId="{7DE56420-2452-41D2-B663-6CC1945DA0E9}" dt="2024-04-30T14:44:10.707" v="909" actId="108"/>
          <ac:spMkLst>
            <pc:docMk/>
            <pc:sldMk cId="319560736" sldId="436"/>
            <ac:spMk id="4" creationId="{122BC770-408C-50C8-126F-18790E99F2CB}"/>
          </ac:spMkLst>
        </pc:spChg>
        <pc:spChg chg="del">
          <ac:chgData name="pantelis balaouras" userId="25e8755020fc1734" providerId="LiveId" clId="{7DE56420-2452-41D2-B663-6CC1945DA0E9}" dt="2024-04-30T09:38:01.601" v="10" actId="478"/>
          <ac:spMkLst>
            <pc:docMk/>
            <pc:sldMk cId="319560736" sldId="436"/>
            <ac:spMk id="5" creationId="{9C196132-8E2D-3323-B795-861D3CE5DD11}"/>
          </ac:spMkLst>
        </pc:spChg>
        <pc:spChg chg="mod">
          <ac:chgData name="pantelis balaouras" userId="25e8755020fc1734" providerId="LiveId" clId="{7DE56420-2452-41D2-B663-6CC1945DA0E9}" dt="2024-04-30T09:37:23.818" v="0" actId="108"/>
          <ac:spMkLst>
            <pc:docMk/>
            <pc:sldMk cId="319560736" sldId="436"/>
            <ac:spMk id="10" creationId="{8D1A44D9-A0E1-CEEC-8556-1AF31A36C35E}"/>
          </ac:spMkLst>
        </pc:spChg>
        <pc:spChg chg="mod">
          <ac:chgData name="pantelis balaouras" userId="25e8755020fc1734" providerId="LiveId" clId="{7DE56420-2452-41D2-B663-6CC1945DA0E9}" dt="2024-04-30T09:37:30.761" v="3" actId="108"/>
          <ac:spMkLst>
            <pc:docMk/>
            <pc:sldMk cId="319560736" sldId="436"/>
            <ac:spMk id="16" creationId="{DFF0B65B-CBA5-9B67-090E-F3AF9A6A1A47}"/>
          </ac:spMkLst>
        </pc:spChg>
        <pc:spChg chg="mod">
          <ac:chgData name="pantelis balaouras" userId="25e8755020fc1734" providerId="LiveId" clId="{7DE56420-2452-41D2-B663-6CC1945DA0E9}" dt="2024-04-30T09:37:27.492" v="2" actId="1076"/>
          <ac:spMkLst>
            <pc:docMk/>
            <pc:sldMk cId="319560736" sldId="436"/>
            <ac:spMk id="22" creationId="{CC1E6879-142D-AECE-94E7-214111DCC508}"/>
          </ac:spMkLst>
        </pc:spChg>
      </pc:sldChg>
      <pc:sldChg chg="modSp mod">
        <pc:chgData name="pantelis balaouras" userId="25e8755020fc1734" providerId="LiveId" clId="{7DE56420-2452-41D2-B663-6CC1945DA0E9}" dt="2024-04-30T10:04:22.280" v="76" actId="27636"/>
        <pc:sldMkLst>
          <pc:docMk/>
          <pc:sldMk cId="2140994750" sldId="437"/>
        </pc:sldMkLst>
        <pc:spChg chg="mod">
          <ac:chgData name="pantelis balaouras" userId="25e8755020fc1734" providerId="LiveId" clId="{7DE56420-2452-41D2-B663-6CC1945DA0E9}" dt="2024-04-30T10:04:03.865" v="72"/>
          <ac:spMkLst>
            <pc:docMk/>
            <pc:sldMk cId="2140994750" sldId="437"/>
            <ac:spMk id="4" creationId="{E47D0821-8573-4002-9B33-F43C68A1D403}"/>
          </ac:spMkLst>
        </pc:spChg>
        <pc:spChg chg="mod">
          <ac:chgData name="pantelis balaouras" userId="25e8755020fc1734" providerId="LiveId" clId="{7DE56420-2452-41D2-B663-6CC1945DA0E9}" dt="2024-04-30T10:04:22.280" v="76" actId="27636"/>
          <ac:spMkLst>
            <pc:docMk/>
            <pc:sldMk cId="2140994750" sldId="437"/>
            <ac:spMk id="6" creationId="{AA5AE911-E515-48E3-AB8B-121C68B77A58}"/>
          </ac:spMkLst>
        </pc:spChg>
      </pc:sldChg>
      <pc:sldChg chg="modSp mod modNotesTx">
        <pc:chgData name="pantelis balaouras" userId="25e8755020fc1734" providerId="LiveId" clId="{7DE56420-2452-41D2-B663-6CC1945DA0E9}" dt="2024-04-30T12:45:30.664" v="323" actId="6549"/>
        <pc:sldMkLst>
          <pc:docMk/>
          <pc:sldMk cId="750286666" sldId="438"/>
        </pc:sldMkLst>
        <pc:spChg chg="mod">
          <ac:chgData name="pantelis balaouras" userId="25e8755020fc1734" providerId="LiveId" clId="{7DE56420-2452-41D2-B663-6CC1945DA0E9}" dt="2024-04-30T12:44:50.259" v="318"/>
          <ac:spMkLst>
            <pc:docMk/>
            <pc:sldMk cId="750286666" sldId="438"/>
            <ac:spMk id="4" creationId="{E47D0821-8573-4002-9B33-F43C68A1D403}"/>
          </ac:spMkLst>
        </pc:spChg>
        <pc:spChg chg="mod">
          <ac:chgData name="pantelis balaouras" userId="25e8755020fc1734" providerId="LiveId" clId="{7DE56420-2452-41D2-B663-6CC1945DA0E9}" dt="2024-04-30T12:45:07.603" v="321" actId="5793"/>
          <ac:spMkLst>
            <pc:docMk/>
            <pc:sldMk cId="750286666" sldId="438"/>
            <ac:spMk id="6" creationId="{AA5AE911-E515-48E3-AB8B-121C68B77A58}"/>
          </ac:spMkLst>
        </pc:spChg>
        <pc:picChg chg="mod">
          <ac:chgData name="pantelis balaouras" userId="25e8755020fc1734" providerId="LiveId" clId="{7DE56420-2452-41D2-B663-6CC1945DA0E9}" dt="2024-04-30T12:45:16.426" v="322" actId="167"/>
          <ac:picMkLst>
            <pc:docMk/>
            <pc:sldMk cId="750286666" sldId="438"/>
            <ac:picMk id="2" creationId="{932E6542-705E-5980-67AD-E720FB5761A6}"/>
          </ac:picMkLst>
        </pc:picChg>
      </pc:sldChg>
      <pc:sldChg chg="del">
        <pc:chgData name="pantelis balaouras" userId="25e8755020fc1734" providerId="LiveId" clId="{7DE56420-2452-41D2-B663-6CC1945DA0E9}" dt="2024-04-30T09:58:54.750" v="68" actId="47"/>
        <pc:sldMkLst>
          <pc:docMk/>
          <pc:sldMk cId="3038715148" sldId="442"/>
        </pc:sldMkLst>
      </pc:sldChg>
      <pc:sldChg chg="del">
        <pc:chgData name="pantelis balaouras" userId="25e8755020fc1734" providerId="LiveId" clId="{7DE56420-2452-41D2-B663-6CC1945DA0E9}" dt="2024-04-30T09:58:54.750" v="68" actId="47"/>
        <pc:sldMkLst>
          <pc:docMk/>
          <pc:sldMk cId="1250625190" sldId="446"/>
        </pc:sldMkLst>
      </pc:sldChg>
      <pc:sldChg chg="del">
        <pc:chgData name="pantelis balaouras" userId="25e8755020fc1734" providerId="LiveId" clId="{7DE56420-2452-41D2-B663-6CC1945DA0E9}" dt="2024-04-30T09:58:54.750" v="68" actId="47"/>
        <pc:sldMkLst>
          <pc:docMk/>
          <pc:sldMk cId="568782003" sldId="464"/>
        </pc:sldMkLst>
      </pc:sldChg>
      <pc:sldChg chg="del">
        <pc:chgData name="pantelis balaouras" userId="25e8755020fc1734" providerId="LiveId" clId="{7DE56420-2452-41D2-B663-6CC1945DA0E9}" dt="2024-04-30T12:44:30.092" v="315" actId="47"/>
        <pc:sldMkLst>
          <pc:docMk/>
          <pc:sldMk cId="4036588873" sldId="467"/>
        </pc:sldMkLst>
      </pc:sldChg>
      <pc:sldChg chg="del">
        <pc:chgData name="pantelis balaouras" userId="25e8755020fc1734" providerId="LiveId" clId="{7DE56420-2452-41D2-B663-6CC1945DA0E9}" dt="2024-04-30T13:27:46.048" v="576" actId="47"/>
        <pc:sldMkLst>
          <pc:docMk/>
          <pc:sldMk cId="319678960" sldId="487"/>
        </pc:sldMkLst>
      </pc:sldChg>
      <pc:sldChg chg="del">
        <pc:chgData name="pantelis balaouras" userId="25e8755020fc1734" providerId="LiveId" clId="{7DE56420-2452-41D2-B663-6CC1945DA0E9}" dt="2024-04-30T13:27:46.048" v="576" actId="47"/>
        <pc:sldMkLst>
          <pc:docMk/>
          <pc:sldMk cId="2177129853" sldId="488"/>
        </pc:sldMkLst>
      </pc:sldChg>
      <pc:sldChg chg="modSp mod">
        <pc:chgData name="pantelis balaouras" userId="25e8755020fc1734" providerId="LiveId" clId="{7DE56420-2452-41D2-B663-6CC1945DA0E9}" dt="2024-04-30T13:58:54.258" v="826" actId="20577"/>
        <pc:sldMkLst>
          <pc:docMk/>
          <pc:sldMk cId="4101063229" sldId="495"/>
        </pc:sldMkLst>
        <pc:spChg chg="mod">
          <ac:chgData name="pantelis balaouras" userId="25e8755020fc1734" providerId="LiveId" clId="{7DE56420-2452-41D2-B663-6CC1945DA0E9}" dt="2024-04-30T13:58:54.258" v="826" actId="20577"/>
          <ac:spMkLst>
            <pc:docMk/>
            <pc:sldMk cId="4101063229" sldId="495"/>
            <ac:spMk id="4" creationId="{E47D0821-8573-4002-9B33-F43C68A1D403}"/>
          </ac:spMkLst>
        </pc:spChg>
        <pc:spChg chg="mod">
          <ac:chgData name="pantelis balaouras" userId="25e8755020fc1734" providerId="LiveId" clId="{7DE56420-2452-41D2-B663-6CC1945DA0E9}" dt="2024-04-30T13:51:34.664" v="723"/>
          <ac:spMkLst>
            <pc:docMk/>
            <pc:sldMk cId="4101063229" sldId="495"/>
            <ac:spMk id="6" creationId="{AA5AE911-E515-48E3-AB8B-121C68B77A58}"/>
          </ac:spMkLst>
        </pc:spChg>
      </pc:sldChg>
      <pc:sldChg chg="del">
        <pc:chgData name="pantelis balaouras" userId="25e8755020fc1734" providerId="LiveId" clId="{7DE56420-2452-41D2-B663-6CC1945DA0E9}" dt="2024-04-30T13:52:40.186" v="731" actId="47"/>
        <pc:sldMkLst>
          <pc:docMk/>
          <pc:sldMk cId="1642333540" sldId="501"/>
        </pc:sldMkLst>
      </pc:sldChg>
      <pc:sldChg chg="del">
        <pc:chgData name="pantelis balaouras" userId="25e8755020fc1734" providerId="LiveId" clId="{7DE56420-2452-41D2-B663-6CC1945DA0E9}" dt="2024-04-30T13:52:40.186" v="731" actId="47"/>
        <pc:sldMkLst>
          <pc:docMk/>
          <pc:sldMk cId="3572779126" sldId="502"/>
        </pc:sldMkLst>
      </pc:sldChg>
      <pc:sldChg chg="del">
        <pc:chgData name="pantelis balaouras" userId="25e8755020fc1734" providerId="LiveId" clId="{7DE56420-2452-41D2-B663-6CC1945DA0E9}" dt="2024-04-30T13:52:40.186" v="731" actId="47"/>
        <pc:sldMkLst>
          <pc:docMk/>
          <pc:sldMk cId="796788791" sldId="504"/>
        </pc:sldMkLst>
      </pc:sldChg>
      <pc:sldChg chg="modSp mod">
        <pc:chgData name="pantelis balaouras" userId="25e8755020fc1734" providerId="LiveId" clId="{7DE56420-2452-41D2-B663-6CC1945DA0E9}" dt="2024-04-30T13:55:17.694" v="759" actId="20577"/>
        <pc:sldMkLst>
          <pc:docMk/>
          <pc:sldMk cId="2491614224" sldId="518"/>
        </pc:sldMkLst>
        <pc:spChg chg="mod">
          <ac:chgData name="pantelis balaouras" userId="25e8755020fc1734" providerId="LiveId" clId="{7DE56420-2452-41D2-B663-6CC1945DA0E9}" dt="2024-04-30T13:55:17.694" v="759" actId="20577"/>
          <ac:spMkLst>
            <pc:docMk/>
            <pc:sldMk cId="2491614224" sldId="518"/>
            <ac:spMk id="3" creationId="{2C223045-2011-4DC7-8A60-9FA8F2015EF3}"/>
          </ac:spMkLst>
        </pc:spChg>
      </pc:sldChg>
      <pc:sldChg chg="modSp mod">
        <pc:chgData name="pantelis balaouras" userId="25e8755020fc1734" providerId="LiveId" clId="{7DE56420-2452-41D2-B663-6CC1945DA0E9}" dt="2024-04-30T13:54:54.976" v="757" actId="12"/>
        <pc:sldMkLst>
          <pc:docMk/>
          <pc:sldMk cId="109626185" sldId="520"/>
        </pc:sldMkLst>
        <pc:spChg chg="mod">
          <ac:chgData name="pantelis balaouras" userId="25e8755020fc1734" providerId="LiveId" clId="{7DE56420-2452-41D2-B663-6CC1945DA0E9}" dt="2024-04-30T13:54:54.976" v="757" actId="12"/>
          <ac:spMkLst>
            <pc:docMk/>
            <pc:sldMk cId="109626185" sldId="520"/>
            <ac:spMk id="3" creationId="{2C223045-2011-4DC7-8A60-9FA8F2015EF3}"/>
          </ac:spMkLst>
        </pc:spChg>
      </pc:sldChg>
      <pc:sldChg chg="del">
        <pc:chgData name="pantelis balaouras" userId="25e8755020fc1734" providerId="LiveId" clId="{7DE56420-2452-41D2-B663-6CC1945DA0E9}" dt="2024-04-30T13:52:40.186" v="731" actId="47"/>
        <pc:sldMkLst>
          <pc:docMk/>
          <pc:sldMk cId="886959175" sldId="524"/>
        </pc:sldMkLst>
      </pc:sldChg>
      <pc:sldChg chg="del">
        <pc:chgData name="pantelis balaouras" userId="25e8755020fc1734" providerId="LiveId" clId="{7DE56420-2452-41D2-B663-6CC1945DA0E9}" dt="2024-04-30T13:52:40.186" v="731" actId="47"/>
        <pc:sldMkLst>
          <pc:docMk/>
          <pc:sldMk cId="422675489" sldId="532"/>
        </pc:sldMkLst>
      </pc:sldChg>
      <pc:sldChg chg="modSp mod">
        <pc:chgData name="pantelis balaouras" userId="25e8755020fc1734" providerId="LiveId" clId="{7DE56420-2452-41D2-B663-6CC1945DA0E9}" dt="2024-04-30T15:19:31.281" v="1006" actId="20577"/>
        <pc:sldMkLst>
          <pc:docMk/>
          <pc:sldMk cId="2585051265" sldId="535"/>
        </pc:sldMkLst>
        <pc:spChg chg="mod">
          <ac:chgData name="pantelis balaouras" userId="25e8755020fc1734" providerId="LiveId" clId="{7DE56420-2452-41D2-B663-6CC1945DA0E9}" dt="2024-04-30T09:39:55.866" v="18"/>
          <ac:spMkLst>
            <pc:docMk/>
            <pc:sldMk cId="2585051265" sldId="535"/>
            <ac:spMk id="5" creationId="{F56DC747-739E-5A0C-94B8-E8F8E974AC85}"/>
          </ac:spMkLst>
        </pc:spChg>
        <pc:spChg chg="mod">
          <ac:chgData name="pantelis balaouras" userId="25e8755020fc1734" providerId="LiveId" clId="{7DE56420-2452-41D2-B663-6CC1945DA0E9}" dt="2024-04-30T09:39:43.109" v="17"/>
          <ac:spMkLst>
            <pc:docMk/>
            <pc:sldMk cId="2585051265" sldId="535"/>
            <ac:spMk id="13" creationId="{ACBE9AD0-B2F0-4ADA-8F10-B83476743F9C}"/>
          </ac:spMkLst>
        </pc:spChg>
        <pc:spChg chg="mod">
          <ac:chgData name="pantelis balaouras" userId="25e8755020fc1734" providerId="LiveId" clId="{7DE56420-2452-41D2-B663-6CC1945DA0E9}" dt="2024-04-30T15:19:31.281" v="1006" actId="20577"/>
          <ac:spMkLst>
            <pc:docMk/>
            <pc:sldMk cId="2585051265" sldId="535"/>
            <ac:spMk id="14" creationId="{5B8BCBD5-6A62-42A1-8BCD-0584908AAE7D}"/>
          </ac:spMkLst>
        </pc:spChg>
      </pc:sldChg>
      <pc:sldChg chg="modSp mod modNotesTx">
        <pc:chgData name="pantelis balaouras" userId="25e8755020fc1734" providerId="LiveId" clId="{7DE56420-2452-41D2-B663-6CC1945DA0E9}" dt="2024-04-30T13:43:34.670" v="585"/>
        <pc:sldMkLst>
          <pc:docMk/>
          <pc:sldMk cId="358170688" sldId="536"/>
        </pc:sldMkLst>
        <pc:spChg chg="mod">
          <ac:chgData name="pantelis balaouras" userId="25e8755020fc1734" providerId="LiveId" clId="{7DE56420-2452-41D2-B663-6CC1945DA0E9}" dt="2024-04-30T13:28:12.638" v="583" actId="27636"/>
          <ac:spMkLst>
            <pc:docMk/>
            <pc:sldMk cId="358170688" sldId="536"/>
            <ac:spMk id="4" creationId="{E47D0821-8573-4002-9B33-F43C68A1D403}"/>
          </ac:spMkLst>
        </pc:spChg>
        <pc:spChg chg="mod">
          <ac:chgData name="pantelis balaouras" userId="25e8755020fc1734" providerId="LiveId" clId="{7DE56420-2452-41D2-B663-6CC1945DA0E9}" dt="2024-04-30T13:28:26.753" v="584"/>
          <ac:spMkLst>
            <pc:docMk/>
            <pc:sldMk cId="358170688" sldId="536"/>
            <ac:spMk id="6" creationId="{AA5AE911-E515-48E3-AB8B-121C68B77A58}"/>
          </ac:spMkLst>
        </pc:spChg>
      </pc:sldChg>
      <pc:sldChg chg="del">
        <pc:chgData name="pantelis balaouras" userId="25e8755020fc1734" providerId="LiveId" clId="{7DE56420-2452-41D2-B663-6CC1945DA0E9}" dt="2024-04-30T13:51:16.520" v="720" actId="47"/>
        <pc:sldMkLst>
          <pc:docMk/>
          <pc:sldMk cId="1662365341" sldId="538"/>
        </pc:sldMkLst>
      </pc:sldChg>
      <pc:sldChg chg="del">
        <pc:chgData name="pantelis balaouras" userId="25e8755020fc1734" providerId="LiveId" clId="{7DE56420-2452-41D2-B663-6CC1945DA0E9}" dt="2024-04-30T09:58:54.750" v="68" actId="47"/>
        <pc:sldMkLst>
          <pc:docMk/>
          <pc:sldMk cId="1983341750" sldId="544"/>
        </pc:sldMkLst>
      </pc:sldChg>
      <pc:sldChg chg="addSp delSp modSp mod">
        <pc:chgData name="pantelis balaouras" userId="25e8755020fc1734" providerId="LiveId" clId="{7DE56420-2452-41D2-B663-6CC1945DA0E9}" dt="2024-04-30T13:57:01.136" v="787" actId="1076"/>
        <pc:sldMkLst>
          <pc:docMk/>
          <pc:sldMk cId="811085658" sldId="545"/>
        </pc:sldMkLst>
        <pc:spChg chg="add mod">
          <ac:chgData name="pantelis balaouras" userId="25e8755020fc1734" providerId="LiveId" clId="{7DE56420-2452-41D2-B663-6CC1945DA0E9}" dt="2024-04-30T13:56:44.100" v="785" actId="1037"/>
          <ac:spMkLst>
            <pc:docMk/>
            <pc:sldMk cId="811085658" sldId="545"/>
            <ac:spMk id="2" creationId="{AA2C6D42-14E7-0319-5A85-B95B7C56FD00}"/>
          </ac:spMkLst>
        </pc:spChg>
        <pc:spChg chg="add mod">
          <ac:chgData name="pantelis balaouras" userId="25e8755020fc1734" providerId="LiveId" clId="{7DE56420-2452-41D2-B663-6CC1945DA0E9}" dt="2024-04-30T13:56:44.100" v="785" actId="1037"/>
          <ac:spMkLst>
            <pc:docMk/>
            <pc:sldMk cId="811085658" sldId="545"/>
            <ac:spMk id="3" creationId="{36BF3917-4490-B7EF-ED5A-8A191BCBBF32}"/>
          </ac:spMkLst>
        </pc:spChg>
        <pc:spChg chg="del">
          <ac:chgData name="pantelis balaouras" userId="25e8755020fc1734" providerId="LiveId" clId="{7DE56420-2452-41D2-B663-6CC1945DA0E9}" dt="2024-04-30T13:56:11.385" v="762" actId="478"/>
          <ac:spMkLst>
            <pc:docMk/>
            <pc:sldMk cId="811085658" sldId="545"/>
            <ac:spMk id="4" creationId="{5E00FF1A-B048-1782-B343-A99D04F3B146}"/>
          </ac:spMkLst>
        </pc:spChg>
        <pc:spChg chg="add mod">
          <ac:chgData name="pantelis balaouras" userId="25e8755020fc1734" providerId="LiveId" clId="{7DE56420-2452-41D2-B663-6CC1945DA0E9}" dt="2024-04-30T13:56:44.100" v="785" actId="1037"/>
          <ac:spMkLst>
            <pc:docMk/>
            <pc:sldMk cId="811085658" sldId="545"/>
            <ac:spMk id="5" creationId="{AF8B20E0-61E8-C6E8-F7A0-DB3BD7803B7C}"/>
          </ac:spMkLst>
        </pc:spChg>
        <pc:spChg chg="add mod">
          <ac:chgData name="pantelis balaouras" userId="25e8755020fc1734" providerId="LiveId" clId="{7DE56420-2452-41D2-B663-6CC1945DA0E9}" dt="2024-04-30T13:56:49.604" v="786" actId="14100"/>
          <ac:spMkLst>
            <pc:docMk/>
            <pc:sldMk cId="811085658" sldId="545"/>
            <ac:spMk id="6" creationId="{782ADDAF-BF7A-FB42-48B4-5D711F575A6D}"/>
          </ac:spMkLst>
        </pc:spChg>
        <pc:spChg chg="add mod">
          <ac:chgData name="pantelis balaouras" userId="25e8755020fc1734" providerId="LiveId" clId="{7DE56420-2452-41D2-B663-6CC1945DA0E9}" dt="2024-04-30T13:57:01.136" v="787" actId="1076"/>
          <ac:spMkLst>
            <pc:docMk/>
            <pc:sldMk cId="811085658" sldId="545"/>
            <ac:spMk id="8" creationId="{BD2F3002-0A3A-2FB6-5BB5-3869FB3C5E3F}"/>
          </ac:spMkLst>
        </pc:spChg>
        <pc:spChg chg="del">
          <ac:chgData name="pantelis balaouras" userId="25e8755020fc1734" providerId="LiveId" clId="{7DE56420-2452-41D2-B663-6CC1945DA0E9}" dt="2024-04-30T13:56:12.692" v="763" actId="478"/>
          <ac:spMkLst>
            <pc:docMk/>
            <pc:sldMk cId="811085658" sldId="545"/>
            <ac:spMk id="9" creationId="{B254F5AA-F28C-4567-C48D-9FB27EBEFD95}"/>
          </ac:spMkLst>
        </pc:spChg>
        <pc:spChg chg="del">
          <ac:chgData name="pantelis balaouras" userId="25e8755020fc1734" providerId="LiveId" clId="{7DE56420-2452-41D2-B663-6CC1945DA0E9}" dt="2024-04-30T13:56:14.600" v="764" actId="478"/>
          <ac:spMkLst>
            <pc:docMk/>
            <pc:sldMk cId="811085658" sldId="545"/>
            <ac:spMk id="11" creationId="{4DE36EF5-3CFD-546C-4EFD-1D524728CCA2}"/>
          </ac:spMkLst>
        </pc:spChg>
        <pc:spChg chg="del">
          <ac:chgData name="pantelis balaouras" userId="25e8755020fc1734" providerId="LiveId" clId="{7DE56420-2452-41D2-B663-6CC1945DA0E9}" dt="2024-04-30T13:56:16.439" v="765" actId="478"/>
          <ac:spMkLst>
            <pc:docMk/>
            <pc:sldMk cId="811085658" sldId="545"/>
            <ac:spMk id="15" creationId="{5ADAB96D-17EF-C387-76E1-75DCB4D858FE}"/>
          </ac:spMkLst>
        </pc:spChg>
        <pc:spChg chg="del">
          <ac:chgData name="pantelis balaouras" userId="25e8755020fc1734" providerId="LiveId" clId="{7DE56420-2452-41D2-B663-6CC1945DA0E9}" dt="2024-04-30T13:56:17.699" v="766" actId="478"/>
          <ac:spMkLst>
            <pc:docMk/>
            <pc:sldMk cId="811085658" sldId="545"/>
            <ac:spMk id="19" creationId="{70964583-0395-93E6-73DA-0D2A936468BE}"/>
          </ac:spMkLst>
        </pc:spChg>
        <pc:spChg chg="del mod">
          <ac:chgData name="pantelis balaouras" userId="25e8755020fc1734" providerId="LiveId" clId="{7DE56420-2452-41D2-B663-6CC1945DA0E9}" dt="2024-04-30T13:56:06.186" v="761" actId="478"/>
          <ac:spMkLst>
            <pc:docMk/>
            <pc:sldMk cId="811085658" sldId="545"/>
            <ac:spMk id="21" creationId="{306BB6B8-8F2E-E75C-F1D2-95EF948F7A4A}"/>
          </ac:spMkLst>
        </pc:spChg>
      </pc:sldChg>
      <pc:sldChg chg="del">
        <pc:chgData name="pantelis balaouras" userId="25e8755020fc1734" providerId="LiveId" clId="{7DE56420-2452-41D2-B663-6CC1945DA0E9}" dt="2024-04-30T09:58:58.563" v="69" actId="47"/>
        <pc:sldMkLst>
          <pc:docMk/>
          <pc:sldMk cId="1303941817" sldId="546"/>
        </pc:sldMkLst>
      </pc:sldChg>
      <pc:sldChg chg="del">
        <pc:chgData name="pantelis balaouras" userId="25e8755020fc1734" providerId="LiveId" clId="{7DE56420-2452-41D2-B663-6CC1945DA0E9}" dt="2024-04-30T09:58:54.750" v="68" actId="47"/>
        <pc:sldMkLst>
          <pc:docMk/>
          <pc:sldMk cId="3016822936" sldId="547"/>
        </pc:sldMkLst>
      </pc:sldChg>
      <pc:sldChg chg="del">
        <pc:chgData name="pantelis balaouras" userId="25e8755020fc1734" providerId="LiveId" clId="{7DE56420-2452-41D2-B663-6CC1945DA0E9}" dt="2024-04-30T09:58:54.750" v="68" actId="47"/>
        <pc:sldMkLst>
          <pc:docMk/>
          <pc:sldMk cId="3084505729" sldId="548"/>
        </pc:sldMkLst>
      </pc:sldChg>
      <pc:sldChg chg="del">
        <pc:chgData name="pantelis balaouras" userId="25e8755020fc1734" providerId="LiveId" clId="{7DE56420-2452-41D2-B663-6CC1945DA0E9}" dt="2024-04-30T09:58:54.750" v="68" actId="47"/>
        <pc:sldMkLst>
          <pc:docMk/>
          <pc:sldMk cId="4216021467" sldId="549"/>
        </pc:sldMkLst>
      </pc:sldChg>
      <pc:sldChg chg="del">
        <pc:chgData name="pantelis balaouras" userId="25e8755020fc1734" providerId="LiveId" clId="{7DE56420-2452-41D2-B663-6CC1945DA0E9}" dt="2024-04-30T09:58:54.750" v="68" actId="47"/>
        <pc:sldMkLst>
          <pc:docMk/>
          <pc:sldMk cId="2276484800" sldId="550"/>
        </pc:sldMkLst>
      </pc:sldChg>
      <pc:sldChg chg="del">
        <pc:chgData name="pantelis balaouras" userId="25e8755020fc1734" providerId="LiveId" clId="{7DE56420-2452-41D2-B663-6CC1945DA0E9}" dt="2024-04-30T12:44:30.092" v="315" actId="47"/>
        <pc:sldMkLst>
          <pc:docMk/>
          <pc:sldMk cId="1476619147" sldId="553"/>
        </pc:sldMkLst>
      </pc:sldChg>
      <pc:sldChg chg="del">
        <pc:chgData name="pantelis balaouras" userId="25e8755020fc1734" providerId="LiveId" clId="{7DE56420-2452-41D2-B663-6CC1945DA0E9}" dt="2024-04-30T12:44:30.092" v="315" actId="47"/>
        <pc:sldMkLst>
          <pc:docMk/>
          <pc:sldMk cId="1960782220" sldId="555"/>
        </pc:sldMkLst>
      </pc:sldChg>
      <pc:sldChg chg="del">
        <pc:chgData name="pantelis balaouras" userId="25e8755020fc1734" providerId="LiveId" clId="{7DE56420-2452-41D2-B663-6CC1945DA0E9}" dt="2024-04-30T12:44:30.092" v="315" actId="47"/>
        <pc:sldMkLst>
          <pc:docMk/>
          <pc:sldMk cId="1441536088" sldId="556"/>
        </pc:sldMkLst>
      </pc:sldChg>
      <pc:sldChg chg="del">
        <pc:chgData name="pantelis balaouras" userId="25e8755020fc1734" providerId="LiveId" clId="{7DE56420-2452-41D2-B663-6CC1945DA0E9}" dt="2024-04-30T13:27:46.048" v="576" actId="47"/>
        <pc:sldMkLst>
          <pc:docMk/>
          <pc:sldMk cId="3545432345" sldId="559"/>
        </pc:sldMkLst>
      </pc:sldChg>
      <pc:sldChg chg="del">
        <pc:chgData name="pantelis balaouras" userId="25e8755020fc1734" providerId="LiveId" clId="{7DE56420-2452-41D2-B663-6CC1945DA0E9}" dt="2024-04-30T13:47:10.904" v="628" actId="47"/>
        <pc:sldMkLst>
          <pc:docMk/>
          <pc:sldMk cId="30697695" sldId="561"/>
        </pc:sldMkLst>
      </pc:sldChg>
      <pc:sldChg chg="del">
        <pc:chgData name="pantelis balaouras" userId="25e8755020fc1734" providerId="LiveId" clId="{7DE56420-2452-41D2-B663-6CC1945DA0E9}" dt="2024-04-30T13:52:40.186" v="731" actId="47"/>
        <pc:sldMkLst>
          <pc:docMk/>
          <pc:sldMk cId="1820981921" sldId="562"/>
        </pc:sldMkLst>
      </pc:sldChg>
      <pc:sldChg chg="del">
        <pc:chgData name="pantelis balaouras" userId="25e8755020fc1734" providerId="LiveId" clId="{7DE56420-2452-41D2-B663-6CC1945DA0E9}" dt="2024-04-30T13:52:40.186" v="731" actId="47"/>
        <pc:sldMkLst>
          <pc:docMk/>
          <pc:sldMk cId="3038470810" sldId="563"/>
        </pc:sldMkLst>
      </pc:sldChg>
      <pc:sldChg chg="del">
        <pc:chgData name="pantelis balaouras" userId="25e8755020fc1734" providerId="LiveId" clId="{7DE56420-2452-41D2-B663-6CC1945DA0E9}" dt="2024-04-30T13:27:46.048" v="576" actId="47"/>
        <pc:sldMkLst>
          <pc:docMk/>
          <pc:sldMk cId="2271343866" sldId="565"/>
        </pc:sldMkLst>
      </pc:sldChg>
      <pc:sldChg chg="del">
        <pc:chgData name="pantelis balaouras" userId="25e8755020fc1734" providerId="LiveId" clId="{7DE56420-2452-41D2-B663-6CC1945DA0E9}" dt="2024-04-30T13:27:46.048" v="576" actId="47"/>
        <pc:sldMkLst>
          <pc:docMk/>
          <pc:sldMk cId="689086572" sldId="566"/>
        </pc:sldMkLst>
      </pc:sldChg>
      <pc:sldChg chg="del">
        <pc:chgData name="pantelis balaouras" userId="25e8755020fc1734" providerId="LiveId" clId="{7DE56420-2452-41D2-B663-6CC1945DA0E9}" dt="2024-04-30T13:27:46.048" v="576" actId="47"/>
        <pc:sldMkLst>
          <pc:docMk/>
          <pc:sldMk cId="3054925469" sldId="567"/>
        </pc:sldMkLst>
      </pc:sldChg>
      <pc:sldChg chg="del">
        <pc:chgData name="pantelis balaouras" userId="25e8755020fc1734" providerId="LiveId" clId="{7DE56420-2452-41D2-B663-6CC1945DA0E9}" dt="2024-04-30T12:44:30.092" v="315" actId="47"/>
        <pc:sldMkLst>
          <pc:docMk/>
          <pc:sldMk cId="3081207943" sldId="568"/>
        </pc:sldMkLst>
      </pc:sldChg>
      <pc:sldChg chg="addSp delSp modSp new mod modClrScheme chgLayout modNotesTx">
        <pc:chgData name="pantelis balaouras" userId="25e8755020fc1734" providerId="LiveId" clId="{7DE56420-2452-41D2-B663-6CC1945DA0E9}" dt="2024-04-30T14:00:32.522" v="847"/>
        <pc:sldMkLst>
          <pc:docMk/>
          <pc:sldMk cId="1154648645" sldId="569"/>
        </pc:sldMkLst>
        <pc:spChg chg="del mod ord">
          <ac:chgData name="pantelis balaouras" userId="25e8755020fc1734" providerId="LiveId" clId="{7DE56420-2452-41D2-B663-6CC1945DA0E9}" dt="2024-04-30T09:43:56.192" v="47" actId="700"/>
          <ac:spMkLst>
            <pc:docMk/>
            <pc:sldMk cId="1154648645" sldId="569"/>
            <ac:spMk id="2" creationId="{BFC18A61-A6DF-6E69-1371-DC4DB2797579}"/>
          </ac:spMkLst>
        </pc:spChg>
        <pc:spChg chg="add mod ord">
          <ac:chgData name="pantelis balaouras" userId="25e8755020fc1734" providerId="LiveId" clId="{7DE56420-2452-41D2-B663-6CC1945DA0E9}" dt="2024-04-30T09:45:03.806" v="58"/>
          <ac:spMkLst>
            <pc:docMk/>
            <pc:sldMk cId="1154648645" sldId="569"/>
            <ac:spMk id="3" creationId="{059F8318-22C9-4BBF-22B9-C711868D687F}"/>
          </ac:spMkLst>
        </pc:spChg>
        <pc:spChg chg="add mod ord">
          <ac:chgData name="pantelis balaouras" userId="25e8755020fc1734" providerId="LiveId" clId="{7DE56420-2452-41D2-B663-6CC1945DA0E9}" dt="2024-04-30T09:45:19.370" v="62" actId="27636"/>
          <ac:spMkLst>
            <pc:docMk/>
            <pc:sldMk cId="1154648645" sldId="569"/>
            <ac:spMk id="4" creationId="{E86AF4F6-F299-5E8F-2849-A58BBA5E1149}"/>
          </ac:spMkLst>
        </pc:spChg>
        <pc:spChg chg="add mod">
          <ac:chgData name="pantelis balaouras" userId="25e8755020fc1734" providerId="LiveId" clId="{7DE56420-2452-41D2-B663-6CC1945DA0E9}" dt="2024-04-30T09:44:37.719" v="53"/>
          <ac:spMkLst>
            <pc:docMk/>
            <pc:sldMk cId="1154648645" sldId="569"/>
            <ac:spMk id="6" creationId="{00C1639E-AC91-75FE-B7B8-8D92EAB3EF6E}"/>
          </ac:spMkLst>
        </pc:spChg>
        <pc:spChg chg="add mod">
          <ac:chgData name="pantelis balaouras" userId="25e8755020fc1734" providerId="LiveId" clId="{7DE56420-2452-41D2-B663-6CC1945DA0E9}" dt="2024-04-30T14:00:32.522" v="847"/>
          <ac:spMkLst>
            <pc:docMk/>
            <pc:sldMk cId="1154648645" sldId="569"/>
            <ac:spMk id="7" creationId="{307B3F80-609C-3792-4750-FADFE5319BEA}"/>
          </ac:spMkLst>
        </pc:spChg>
        <pc:picChg chg="add mod">
          <ac:chgData name="pantelis balaouras" userId="25e8755020fc1734" providerId="LiveId" clId="{7DE56420-2452-41D2-B663-6CC1945DA0E9}" dt="2024-04-30T09:45:22.314" v="63" actId="1076"/>
          <ac:picMkLst>
            <pc:docMk/>
            <pc:sldMk cId="1154648645" sldId="569"/>
            <ac:picMk id="5" creationId="{2696561F-8D87-588A-60E4-0E9C1E4EFDF1}"/>
          </ac:picMkLst>
        </pc:picChg>
      </pc:sldChg>
      <pc:sldChg chg="new del">
        <pc:chgData name="pantelis balaouras" userId="25e8755020fc1734" providerId="LiveId" clId="{7DE56420-2452-41D2-B663-6CC1945DA0E9}" dt="2024-04-30T09:43:08.888" v="40" actId="47"/>
        <pc:sldMkLst>
          <pc:docMk/>
          <pc:sldMk cId="4277243282" sldId="569"/>
        </pc:sldMkLst>
      </pc:sldChg>
      <pc:sldChg chg="addSp delSp modSp new mod modClrScheme chgLayout modNotesTx">
        <pc:chgData name="pantelis balaouras" userId="25e8755020fc1734" providerId="LiveId" clId="{7DE56420-2452-41D2-B663-6CC1945DA0E9}" dt="2024-04-30T14:01:01.555" v="856" actId="27636"/>
        <pc:sldMkLst>
          <pc:docMk/>
          <pc:sldMk cId="1562780930" sldId="570"/>
        </pc:sldMkLst>
        <pc:spChg chg="del mod ord">
          <ac:chgData name="pantelis balaouras" userId="25e8755020fc1734" providerId="LiveId" clId="{7DE56420-2452-41D2-B663-6CC1945DA0E9}" dt="2024-04-30T10:06:12.464" v="88" actId="700"/>
          <ac:spMkLst>
            <pc:docMk/>
            <pc:sldMk cId="1562780930" sldId="570"/>
            <ac:spMk id="2" creationId="{034DB263-6FF6-2F8C-8936-6E8C58B24F8A}"/>
          </ac:spMkLst>
        </pc:spChg>
        <pc:spChg chg="del">
          <ac:chgData name="pantelis balaouras" userId="25e8755020fc1734" providerId="LiveId" clId="{7DE56420-2452-41D2-B663-6CC1945DA0E9}" dt="2024-04-30T10:06:12.464" v="88" actId="700"/>
          <ac:spMkLst>
            <pc:docMk/>
            <pc:sldMk cId="1562780930" sldId="570"/>
            <ac:spMk id="3" creationId="{A2162768-0EBD-FB57-55BB-E2BF5F4DE731}"/>
          </ac:spMkLst>
        </pc:spChg>
        <pc:spChg chg="del mod ord">
          <ac:chgData name="pantelis balaouras" userId="25e8755020fc1734" providerId="LiveId" clId="{7DE56420-2452-41D2-B663-6CC1945DA0E9}" dt="2024-04-30T10:06:12.464" v="88" actId="700"/>
          <ac:spMkLst>
            <pc:docMk/>
            <pc:sldMk cId="1562780930" sldId="570"/>
            <ac:spMk id="4" creationId="{EEE7BECD-B0D5-7884-0C81-8C9273CF87F0}"/>
          </ac:spMkLst>
        </pc:spChg>
        <pc:spChg chg="add mod ord">
          <ac:chgData name="pantelis balaouras" userId="25e8755020fc1734" providerId="LiveId" clId="{7DE56420-2452-41D2-B663-6CC1945DA0E9}" dt="2024-04-30T10:07:08.198" v="94"/>
          <ac:spMkLst>
            <pc:docMk/>
            <pc:sldMk cId="1562780930" sldId="570"/>
            <ac:spMk id="5" creationId="{B1CEE22C-46FD-24FC-33F2-0C5AA2C6B13F}"/>
          </ac:spMkLst>
        </pc:spChg>
        <pc:spChg chg="add mod ord">
          <ac:chgData name="pantelis balaouras" userId="25e8755020fc1734" providerId="LiveId" clId="{7DE56420-2452-41D2-B663-6CC1945DA0E9}" dt="2024-04-30T10:08:19.922" v="109" actId="207"/>
          <ac:spMkLst>
            <pc:docMk/>
            <pc:sldMk cId="1562780930" sldId="570"/>
            <ac:spMk id="6" creationId="{BBCE9911-BBA6-2B91-BC60-3E6D95759AE4}"/>
          </ac:spMkLst>
        </pc:spChg>
        <pc:spChg chg="add mod">
          <ac:chgData name="pantelis balaouras" userId="25e8755020fc1734" providerId="LiveId" clId="{7DE56420-2452-41D2-B663-6CC1945DA0E9}" dt="2024-04-30T10:06:40.222" v="90"/>
          <ac:spMkLst>
            <pc:docMk/>
            <pc:sldMk cId="1562780930" sldId="570"/>
            <ac:spMk id="8" creationId="{5D7DBDF3-478D-AB3F-97B5-A97DAC894FD2}"/>
          </ac:spMkLst>
        </pc:spChg>
        <pc:spChg chg="add mod">
          <ac:chgData name="pantelis balaouras" userId="25e8755020fc1734" providerId="LiveId" clId="{7DE56420-2452-41D2-B663-6CC1945DA0E9}" dt="2024-04-30T14:01:01.555" v="856" actId="27636"/>
          <ac:spMkLst>
            <pc:docMk/>
            <pc:sldMk cId="1562780930" sldId="570"/>
            <ac:spMk id="9" creationId="{73B07A00-6754-73EE-020D-81557087BF84}"/>
          </ac:spMkLst>
        </pc:spChg>
        <pc:picChg chg="add mod">
          <ac:chgData name="pantelis balaouras" userId="25e8755020fc1734" providerId="LiveId" clId="{7DE56420-2452-41D2-B663-6CC1945DA0E9}" dt="2024-04-30T10:08:10.364" v="107" actId="14100"/>
          <ac:picMkLst>
            <pc:docMk/>
            <pc:sldMk cId="1562780930" sldId="570"/>
            <ac:picMk id="7" creationId="{6A7DD125-2F8E-9003-5DEE-2258F0F155AF}"/>
          </ac:picMkLst>
        </pc:picChg>
      </pc:sldChg>
      <pc:sldChg chg="addSp delSp modSp new mod">
        <pc:chgData name="pantelis balaouras" userId="25e8755020fc1734" providerId="LiveId" clId="{7DE56420-2452-41D2-B663-6CC1945DA0E9}" dt="2024-04-30T14:01:07.291" v="857"/>
        <pc:sldMkLst>
          <pc:docMk/>
          <pc:sldMk cId="3344565926" sldId="571"/>
        </pc:sldMkLst>
        <pc:spChg chg="mod">
          <ac:chgData name="pantelis balaouras" userId="25e8755020fc1734" providerId="LiveId" clId="{7DE56420-2452-41D2-B663-6CC1945DA0E9}" dt="2024-04-30T10:08:51.683" v="111"/>
          <ac:spMkLst>
            <pc:docMk/>
            <pc:sldMk cId="3344565926" sldId="571"/>
            <ac:spMk id="2" creationId="{470DCD16-FC77-77C1-946F-28E66B6FEA39}"/>
          </ac:spMkLst>
        </pc:spChg>
        <pc:spChg chg="del">
          <ac:chgData name="pantelis balaouras" userId="25e8755020fc1734" providerId="LiveId" clId="{7DE56420-2452-41D2-B663-6CC1945DA0E9}" dt="2024-04-30T10:09:05.277" v="112" actId="478"/>
          <ac:spMkLst>
            <pc:docMk/>
            <pc:sldMk cId="3344565926" sldId="571"/>
            <ac:spMk id="3" creationId="{0E96CD0F-A5F9-86AF-11C8-4DDEF6CEA13E}"/>
          </ac:spMkLst>
        </pc:spChg>
        <pc:spChg chg="add mod">
          <ac:chgData name="pantelis balaouras" userId="25e8755020fc1734" providerId="LiveId" clId="{7DE56420-2452-41D2-B663-6CC1945DA0E9}" dt="2024-04-30T10:09:05.968" v="113"/>
          <ac:spMkLst>
            <pc:docMk/>
            <pc:sldMk cId="3344565926" sldId="571"/>
            <ac:spMk id="4" creationId="{9A4A4E7F-3D8D-F427-67A3-CD533C8651C9}"/>
          </ac:spMkLst>
        </pc:spChg>
        <pc:spChg chg="add mod">
          <ac:chgData name="pantelis balaouras" userId="25e8755020fc1734" providerId="LiveId" clId="{7DE56420-2452-41D2-B663-6CC1945DA0E9}" dt="2024-04-30T10:09:05.968" v="113"/>
          <ac:spMkLst>
            <pc:docMk/>
            <pc:sldMk cId="3344565926" sldId="571"/>
            <ac:spMk id="5" creationId="{AF5607E6-08FC-0833-1BB5-1A8C24E3827F}"/>
          </ac:spMkLst>
        </pc:spChg>
        <pc:spChg chg="add mod">
          <ac:chgData name="pantelis balaouras" userId="25e8755020fc1734" providerId="LiveId" clId="{7DE56420-2452-41D2-B663-6CC1945DA0E9}" dt="2024-04-30T10:09:05.968" v="113"/>
          <ac:spMkLst>
            <pc:docMk/>
            <pc:sldMk cId="3344565926" sldId="571"/>
            <ac:spMk id="6" creationId="{BFD379FF-A368-4D0B-20D8-9B0C3CD5C893}"/>
          </ac:spMkLst>
        </pc:spChg>
        <pc:spChg chg="add mod">
          <ac:chgData name="pantelis balaouras" userId="25e8755020fc1734" providerId="LiveId" clId="{7DE56420-2452-41D2-B663-6CC1945DA0E9}" dt="2024-04-30T10:09:05.968" v="113"/>
          <ac:spMkLst>
            <pc:docMk/>
            <pc:sldMk cId="3344565926" sldId="571"/>
            <ac:spMk id="7" creationId="{7E232F5F-9A12-749A-DD4E-CE0283E13C1B}"/>
          </ac:spMkLst>
        </pc:spChg>
        <pc:spChg chg="add mod">
          <ac:chgData name="pantelis balaouras" userId="25e8755020fc1734" providerId="LiveId" clId="{7DE56420-2452-41D2-B663-6CC1945DA0E9}" dt="2024-04-30T10:09:06.288" v="114" actId="27636"/>
          <ac:spMkLst>
            <pc:docMk/>
            <pc:sldMk cId="3344565926" sldId="571"/>
            <ac:spMk id="8" creationId="{2C3494E1-D670-118D-8890-E5810AAE8EFB}"/>
          </ac:spMkLst>
        </pc:spChg>
        <pc:spChg chg="add mod">
          <ac:chgData name="pantelis balaouras" userId="25e8755020fc1734" providerId="LiveId" clId="{7DE56420-2452-41D2-B663-6CC1945DA0E9}" dt="2024-04-30T10:09:05.968" v="113"/>
          <ac:spMkLst>
            <pc:docMk/>
            <pc:sldMk cId="3344565926" sldId="571"/>
            <ac:spMk id="9" creationId="{13E1A514-9242-E4E5-DA6D-134A023D4911}"/>
          </ac:spMkLst>
        </pc:spChg>
        <pc:spChg chg="add mod">
          <ac:chgData name="pantelis balaouras" userId="25e8755020fc1734" providerId="LiveId" clId="{7DE56420-2452-41D2-B663-6CC1945DA0E9}" dt="2024-04-30T10:09:05.968" v="113"/>
          <ac:spMkLst>
            <pc:docMk/>
            <pc:sldMk cId="3344565926" sldId="571"/>
            <ac:spMk id="10" creationId="{D6D39069-7F51-F10A-0E3B-0A2BC26E8509}"/>
          </ac:spMkLst>
        </pc:spChg>
        <pc:spChg chg="add mod">
          <ac:chgData name="pantelis balaouras" userId="25e8755020fc1734" providerId="LiveId" clId="{7DE56420-2452-41D2-B663-6CC1945DA0E9}" dt="2024-04-30T14:01:07.291" v="857"/>
          <ac:spMkLst>
            <pc:docMk/>
            <pc:sldMk cId="3344565926" sldId="571"/>
            <ac:spMk id="18" creationId="{1735316C-CA4C-3AC1-55A7-3E35812A994B}"/>
          </ac:spMkLst>
        </pc:spChg>
        <pc:picChg chg="add mod">
          <ac:chgData name="pantelis balaouras" userId="25e8755020fc1734" providerId="LiveId" clId="{7DE56420-2452-41D2-B663-6CC1945DA0E9}" dt="2024-04-30T10:09:05.968" v="113"/>
          <ac:picMkLst>
            <pc:docMk/>
            <pc:sldMk cId="3344565926" sldId="571"/>
            <ac:picMk id="11" creationId="{6B5AA3A0-E1CA-2429-D532-CEE15E808844}"/>
          </ac:picMkLst>
        </pc:picChg>
        <pc:picChg chg="add mod">
          <ac:chgData name="pantelis balaouras" userId="25e8755020fc1734" providerId="LiveId" clId="{7DE56420-2452-41D2-B663-6CC1945DA0E9}" dt="2024-04-30T10:09:05.968" v="113"/>
          <ac:picMkLst>
            <pc:docMk/>
            <pc:sldMk cId="3344565926" sldId="571"/>
            <ac:picMk id="12" creationId="{863DF333-387D-10F2-37A9-CAD43D270B47}"/>
          </ac:picMkLst>
        </pc:picChg>
        <pc:picChg chg="add mod">
          <ac:chgData name="pantelis balaouras" userId="25e8755020fc1734" providerId="LiveId" clId="{7DE56420-2452-41D2-B663-6CC1945DA0E9}" dt="2024-04-30T10:09:05.968" v="113"/>
          <ac:picMkLst>
            <pc:docMk/>
            <pc:sldMk cId="3344565926" sldId="571"/>
            <ac:picMk id="13" creationId="{CF061F5E-4F79-BAC5-914C-2AFD3364CAD1}"/>
          </ac:picMkLst>
        </pc:picChg>
        <pc:picChg chg="add mod">
          <ac:chgData name="pantelis balaouras" userId="25e8755020fc1734" providerId="LiveId" clId="{7DE56420-2452-41D2-B663-6CC1945DA0E9}" dt="2024-04-30T10:09:05.968" v="113"/>
          <ac:picMkLst>
            <pc:docMk/>
            <pc:sldMk cId="3344565926" sldId="571"/>
            <ac:picMk id="14" creationId="{840DCC02-9C49-0F0F-98B3-97FCE81C66FB}"/>
          </ac:picMkLst>
        </pc:picChg>
        <pc:picChg chg="add mod">
          <ac:chgData name="pantelis balaouras" userId="25e8755020fc1734" providerId="LiveId" clId="{7DE56420-2452-41D2-B663-6CC1945DA0E9}" dt="2024-04-30T10:09:05.968" v="113"/>
          <ac:picMkLst>
            <pc:docMk/>
            <pc:sldMk cId="3344565926" sldId="571"/>
            <ac:picMk id="15" creationId="{C6A30255-F37D-1D3F-6BCC-150A46CDA062}"/>
          </ac:picMkLst>
        </pc:picChg>
        <pc:picChg chg="add mod">
          <ac:chgData name="pantelis balaouras" userId="25e8755020fc1734" providerId="LiveId" clId="{7DE56420-2452-41D2-B663-6CC1945DA0E9}" dt="2024-04-30T10:09:05.968" v="113"/>
          <ac:picMkLst>
            <pc:docMk/>
            <pc:sldMk cId="3344565926" sldId="571"/>
            <ac:picMk id="16" creationId="{FE5971B3-1599-C1A7-1D79-D49F65F4AA66}"/>
          </ac:picMkLst>
        </pc:picChg>
        <pc:picChg chg="add mod">
          <ac:chgData name="pantelis balaouras" userId="25e8755020fc1734" providerId="LiveId" clId="{7DE56420-2452-41D2-B663-6CC1945DA0E9}" dt="2024-04-30T10:09:05.968" v="113"/>
          <ac:picMkLst>
            <pc:docMk/>
            <pc:sldMk cId="3344565926" sldId="571"/>
            <ac:picMk id="17" creationId="{6AFBBED4-8EF1-6C13-1AB1-1EE733BAE256}"/>
          </ac:picMkLst>
        </pc:picChg>
      </pc:sldChg>
      <pc:sldChg chg="addSp modSp new mod modNotesTx">
        <pc:chgData name="pantelis balaouras" userId="25e8755020fc1734" providerId="LiveId" clId="{7DE56420-2452-41D2-B663-6CC1945DA0E9}" dt="2024-04-30T14:01:08.988" v="858"/>
        <pc:sldMkLst>
          <pc:docMk/>
          <pc:sldMk cId="4014575062" sldId="572"/>
        </pc:sldMkLst>
        <pc:spChg chg="mod">
          <ac:chgData name="pantelis balaouras" userId="25e8755020fc1734" providerId="LiveId" clId="{7DE56420-2452-41D2-B663-6CC1945DA0E9}" dt="2024-04-30T12:29:30.295" v="157" actId="20577"/>
          <ac:spMkLst>
            <pc:docMk/>
            <pc:sldMk cId="4014575062" sldId="572"/>
            <ac:spMk id="2" creationId="{31B7E7EF-52CC-9CEE-1A22-0B9CD6531ABC}"/>
          </ac:spMkLst>
        </pc:spChg>
        <pc:spChg chg="mod">
          <ac:chgData name="pantelis balaouras" userId="25e8755020fc1734" providerId="LiveId" clId="{7DE56420-2452-41D2-B663-6CC1945DA0E9}" dt="2024-04-30T12:26:58.022" v="131" actId="207"/>
          <ac:spMkLst>
            <pc:docMk/>
            <pc:sldMk cId="4014575062" sldId="572"/>
            <ac:spMk id="3" creationId="{0AE57614-CB94-69E3-A7FC-88B2C043042A}"/>
          </ac:spMkLst>
        </pc:spChg>
        <pc:spChg chg="add mod">
          <ac:chgData name="pantelis balaouras" userId="25e8755020fc1734" providerId="LiveId" clId="{7DE56420-2452-41D2-B663-6CC1945DA0E9}" dt="2024-04-30T12:23:49.798" v="128"/>
          <ac:spMkLst>
            <pc:docMk/>
            <pc:sldMk cId="4014575062" sldId="572"/>
            <ac:spMk id="5" creationId="{8E23374B-93C6-43F8-E574-E14F3F4E9B3D}"/>
          </ac:spMkLst>
        </pc:spChg>
        <pc:spChg chg="add mod">
          <ac:chgData name="pantelis balaouras" userId="25e8755020fc1734" providerId="LiveId" clId="{7DE56420-2452-41D2-B663-6CC1945DA0E9}" dt="2024-04-30T14:01:08.988" v="858"/>
          <ac:spMkLst>
            <pc:docMk/>
            <pc:sldMk cId="4014575062" sldId="572"/>
            <ac:spMk id="6" creationId="{78CCB02A-1899-47BB-1FDC-5B563DD03ABB}"/>
          </ac:spMkLst>
        </pc:spChg>
        <pc:picChg chg="add mod ord">
          <ac:chgData name="pantelis balaouras" userId="25e8755020fc1734" providerId="LiveId" clId="{7DE56420-2452-41D2-B663-6CC1945DA0E9}" dt="2024-04-30T12:29:24.787" v="153" actId="167"/>
          <ac:picMkLst>
            <pc:docMk/>
            <pc:sldMk cId="4014575062" sldId="572"/>
            <ac:picMk id="4" creationId="{7DE2F5BB-6489-9227-E7A0-ACE948D1A2B2}"/>
          </ac:picMkLst>
        </pc:picChg>
      </pc:sldChg>
      <pc:sldChg chg="addSp delSp modSp new mod">
        <pc:chgData name="pantelis balaouras" userId="25e8755020fc1734" providerId="LiveId" clId="{7DE56420-2452-41D2-B663-6CC1945DA0E9}" dt="2024-04-30T14:01:10.637" v="859"/>
        <pc:sldMkLst>
          <pc:docMk/>
          <pc:sldMk cId="194384326" sldId="573"/>
        </pc:sldMkLst>
        <pc:spChg chg="mod">
          <ac:chgData name="pantelis balaouras" userId="25e8755020fc1734" providerId="LiveId" clId="{7DE56420-2452-41D2-B663-6CC1945DA0E9}" dt="2024-04-30T12:29:40.307" v="163" actId="20577"/>
          <ac:spMkLst>
            <pc:docMk/>
            <pc:sldMk cId="194384326" sldId="573"/>
            <ac:spMk id="2" creationId="{665514D2-3BFE-57CD-0C39-C4FD7D7E5366}"/>
          </ac:spMkLst>
        </pc:spChg>
        <pc:spChg chg="mod">
          <ac:chgData name="pantelis balaouras" userId="25e8755020fc1734" providerId="LiveId" clId="{7DE56420-2452-41D2-B663-6CC1945DA0E9}" dt="2024-04-30T12:29:53.182" v="166" actId="27636"/>
          <ac:spMkLst>
            <pc:docMk/>
            <pc:sldMk cId="194384326" sldId="573"/>
            <ac:spMk id="3" creationId="{BADC8B62-6DA4-E576-976C-4EEAF58CD303}"/>
          </ac:spMkLst>
        </pc:spChg>
        <pc:spChg chg="add del">
          <ac:chgData name="pantelis balaouras" userId="25e8755020fc1734" providerId="LiveId" clId="{7DE56420-2452-41D2-B663-6CC1945DA0E9}" dt="2024-04-30T12:27:37.165" v="134" actId="478"/>
          <ac:spMkLst>
            <pc:docMk/>
            <pc:sldMk cId="194384326" sldId="573"/>
            <ac:spMk id="5" creationId="{5EE4940D-F1B3-0D55-7952-B09B05361D54}"/>
          </ac:spMkLst>
        </pc:spChg>
        <pc:spChg chg="add mod">
          <ac:chgData name="pantelis balaouras" userId="25e8755020fc1734" providerId="LiveId" clId="{7DE56420-2452-41D2-B663-6CC1945DA0E9}" dt="2024-04-30T12:28:42.486" v="146"/>
          <ac:spMkLst>
            <pc:docMk/>
            <pc:sldMk cId="194384326" sldId="573"/>
            <ac:spMk id="8" creationId="{D6899369-8045-BF6C-3C89-75377E4F285F}"/>
          </ac:spMkLst>
        </pc:spChg>
        <pc:spChg chg="add mod">
          <ac:chgData name="pantelis balaouras" userId="25e8755020fc1734" providerId="LiveId" clId="{7DE56420-2452-41D2-B663-6CC1945DA0E9}" dt="2024-04-30T12:28:41.043" v="145"/>
          <ac:spMkLst>
            <pc:docMk/>
            <pc:sldMk cId="194384326" sldId="573"/>
            <ac:spMk id="9" creationId="{2AFDEEAB-63A0-CB53-B98F-A71D0F32EA8E}"/>
          </ac:spMkLst>
        </pc:spChg>
        <pc:spChg chg="add mod">
          <ac:chgData name="pantelis balaouras" userId="25e8755020fc1734" providerId="LiveId" clId="{7DE56420-2452-41D2-B663-6CC1945DA0E9}" dt="2024-04-30T12:28:50.716" v="147"/>
          <ac:spMkLst>
            <pc:docMk/>
            <pc:sldMk cId="194384326" sldId="573"/>
            <ac:spMk id="11" creationId="{2E037205-5ECE-D730-F5FD-E1CE0B193C7E}"/>
          </ac:spMkLst>
        </pc:spChg>
        <pc:spChg chg="add mod">
          <ac:chgData name="pantelis balaouras" userId="25e8755020fc1734" providerId="LiveId" clId="{7DE56420-2452-41D2-B663-6CC1945DA0E9}" dt="2024-04-30T14:01:10.637" v="859"/>
          <ac:spMkLst>
            <pc:docMk/>
            <pc:sldMk cId="194384326" sldId="573"/>
            <ac:spMk id="12" creationId="{134DB436-8607-BD3A-D3C5-EA9637CF339F}"/>
          </ac:spMkLst>
        </pc:spChg>
        <pc:picChg chg="add del">
          <ac:chgData name="pantelis balaouras" userId="25e8755020fc1734" providerId="LiveId" clId="{7DE56420-2452-41D2-B663-6CC1945DA0E9}" dt="2024-04-30T12:28:09.863" v="139" actId="22"/>
          <ac:picMkLst>
            <pc:docMk/>
            <pc:sldMk cId="194384326" sldId="573"/>
            <ac:picMk id="7" creationId="{A560B311-6048-38FF-7E72-8A9567AB66E9}"/>
          </ac:picMkLst>
        </pc:picChg>
        <pc:picChg chg="add mod">
          <ac:chgData name="pantelis balaouras" userId="25e8755020fc1734" providerId="LiveId" clId="{7DE56420-2452-41D2-B663-6CC1945DA0E9}" dt="2024-04-30T12:29:44.407" v="164" actId="1076"/>
          <ac:picMkLst>
            <pc:docMk/>
            <pc:sldMk cId="194384326" sldId="573"/>
            <ac:picMk id="10" creationId="{5F833C8D-FAC0-3F16-5366-D80DC03460F5}"/>
          </ac:picMkLst>
        </pc:picChg>
      </pc:sldChg>
      <pc:sldChg chg="addSp delSp modSp new mod modNotesTx">
        <pc:chgData name="pantelis balaouras" userId="25e8755020fc1734" providerId="LiveId" clId="{7DE56420-2452-41D2-B663-6CC1945DA0E9}" dt="2024-04-30T14:01:12.445" v="860"/>
        <pc:sldMkLst>
          <pc:docMk/>
          <pc:sldMk cId="3345630501" sldId="574"/>
        </pc:sldMkLst>
        <pc:spChg chg="mod">
          <ac:chgData name="pantelis balaouras" userId="25e8755020fc1734" providerId="LiveId" clId="{7DE56420-2452-41D2-B663-6CC1945DA0E9}" dt="2024-04-30T12:30:25.502" v="177" actId="27636"/>
          <ac:spMkLst>
            <pc:docMk/>
            <pc:sldMk cId="3345630501" sldId="574"/>
            <ac:spMk id="2" creationId="{824DD4E4-60E1-9514-4DD5-974898206B97}"/>
          </ac:spMkLst>
        </pc:spChg>
        <pc:spChg chg="mod">
          <ac:chgData name="pantelis balaouras" userId="25e8755020fc1734" providerId="LiveId" clId="{7DE56420-2452-41D2-B663-6CC1945DA0E9}" dt="2024-04-30T12:31:16.603" v="184" actId="12"/>
          <ac:spMkLst>
            <pc:docMk/>
            <pc:sldMk cId="3345630501" sldId="574"/>
            <ac:spMk id="3" creationId="{409F6F8E-51C3-B29F-6122-6EEFB2BD96BF}"/>
          </ac:spMkLst>
        </pc:spChg>
        <pc:spChg chg="add del mod">
          <ac:chgData name="pantelis balaouras" userId="25e8755020fc1734" providerId="LiveId" clId="{7DE56420-2452-41D2-B663-6CC1945DA0E9}" dt="2024-04-30T12:31:02.838" v="181" actId="478"/>
          <ac:spMkLst>
            <pc:docMk/>
            <pc:sldMk cId="3345630501" sldId="574"/>
            <ac:spMk id="4" creationId="{CA22A638-83B4-2C1F-4E8D-57D130CA462B}"/>
          </ac:spMkLst>
        </pc:spChg>
        <pc:spChg chg="add mod">
          <ac:chgData name="pantelis balaouras" userId="25e8755020fc1734" providerId="LiveId" clId="{7DE56420-2452-41D2-B663-6CC1945DA0E9}" dt="2024-04-30T12:30:56.606" v="180"/>
          <ac:spMkLst>
            <pc:docMk/>
            <pc:sldMk cId="3345630501" sldId="574"/>
            <ac:spMk id="6" creationId="{B556F037-32FF-67BC-FB63-898CD43C1C42}"/>
          </ac:spMkLst>
        </pc:spChg>
        <pc:spChg chg="add mod">
          <ac:chgData name="pantelis balaouras" userId="25e8755020fc1734" providerId="LiveId" clId="{7DE56420-2452-41D2-B663-6CC1945DA0E9}" dt="2024-04-30T14:01:12.445" v="860"/>
          <ac:spMkLst>
            <pc:docMk/>
            <pc:sldMk cId="3345630501" sldId="574"/>
            <ac:spMk id="7" creationId="{C4F21E4D-6926-F1E4-7E22-69FBEB521433}"/>
          </ac:spMkLst>
        </pc:spChg>
        <pc:picChg chg="add mod">
          <ac:chgData name="pantelis balaouras" userId="25e8755020fc1734" providerId="LiveId" clId="{7DE56420-2452-41D2-B663-6CC1945DA0E9}" dt="2024-04-30T12:31:25.208" v="185" actId="1076"/>
          <ac:picMkLst>
            <pc:docMk/>
            <pc:sldMk cId="3345630501" sldId="574"/>
            <ac:picMk id="5" creationId="{7C77A278-7F46-5089-7574-4A5BD61CA80B}"/>
          </ac:picMkLst>
        </pc:picChg>
      </pc:sldChg>
      <pc:sldChg chg="addSp delSp modSp new mod modNotesTx">
        <pc:chgData name="pantelis balaouras" userId="25e8755020fc1734" providerId="LiveId" clId="{7DE56420-2452-41D2-B663-6CC1945DA0E9}" dt="2024-04-30T14:01:14.205" v="861"/>
        <pc:sldMkLst>
          <pc:docMk/>
          <pc:sldMk cId="3059699142" sldId="575"/>
        </pc:sldMkLst>
        <pc:spChg chg="mod">
          <ac:chgData name="pantelis balaouras" userId="25e8755020fc1734" providerId="LiveId" clId="{7DE56420-2452-41D2-B663-6CC1945DA0E9}" dt="2024-04-30T12:31:57.502" v="188" actId="27636"/>
          <ac:spMkLst>
            <pc:docMk/>
            <pc:sldMk cId="3059699142" sldId="575"/>
            <ac:spMk id="2" creationId="{8C77E551-7E15-2944-0443-A2178B988232}"/>
          </ac:spMkLst>
        </pc:spChg>
        <pc:spChg chg="mod">
          <ac:chgData name="pantelis balaouras" userId="25e8755020fc1734" providerId="LiveId" clId="{7DE56420-2452-41D2-B663-6CC1945DA0E9}" dt="2024-04-30T12:33:05.670" v="198" actId="14100"/>
          <ac:spMkLst>
            <pc:docMk/>
            <pc:sldMk cId="3059699142" sldId="575"/>
            <ac:spMk id="3" creationId="{5C14CB47-A147-FF4A-931F-101CA0D074B2}"/>
          </ac:spMkLst>
        </pc:spChg>
        <pc:spChg chg="add del mod">
          <ac:chgData name="pantelis balaouras" userId="25e8755020fc1734" providerId="LiveId" clId="{7DE56420-2452-41D2-B663-6CC1945DA0E9}" dt="2024-04-30T12:32:10.623" v="190" actId="478"/>
          <ac:spMkLst>
            <pc:docMk/>
            <pc:sldMk cId="3059699142" sldId="575"/>
            <ac:spMk id="4" creationId="{51061ADE-7E37-1EC4-67B6-347149D1E755}"/>
          </ac:spMkLst>
        </pc:spChg>
        <pc:spChg chg="add mod">
          <ac:chgData name="pantelis balaouras" userId="25e8755020fc1734" providerId="LiveId" clId="{7DE56420-2452-41D2-B663-6CC1945DA0E9}" dt="2024-04-30T12:32:04.927" v="189"/>
          <ac:spMkLst>
            <pc:docMk/>
            <pc:sldMk cId="3059699142" sldId="575"/>
            <ac:spMk id="6" creationId="{3D570A30-5BB3-7989-A96E-27C930F9480D}"/>
          </ac:spMkLst>
        </pc:spChg>
        <pc:spChg chg="add mod">
          <ac:chgData name="pantelis balaouras" userId="25e8755020fc1734" providerId="LiveId" clId="{7DE56420-2452-41D2-B663-6CC1945DA0E9}" dt="2024-04-30T14:01:14.205" v="861"/>
          <ac:spMkLst>
            <pc:docMk/>
            <pc:sldMk cId="3059699142" sldId="575"/>
            <ac:spMk id="7" creationId="{82570438-CE9A-AEAF-CB68-D09767B6D9C8}"/>
          </ac:spMkLst>
        </pc:spChg>
        <pc:picChg chg="add mod">
          <ac:chgData name="pantelis balaouras" userId="25e8755020fc1734" providerId="LiveId" clId="{7DE56420-2452-41D2-B663-6CC1945DA0E9}" dt="2024-04-30T12:32:59.375" v="197" actId="1076"/>
          <ac:picMkLst>
            <pc:docMk/>
            <pc:sldMk cId="3059699142" sldId="575"/>
            <ac:picMk id="5" creationId="{9B126726-4C4C-6B24-3459-3BBCACD177AD}"/>
          </ac:picMkLst>
        </pc:picChg>
      </pc:sldChg>
      <pc:sldChg chg="addSp modSp new mod">
        <pc:chgData name="pantelis balaouras" userId="25e8755020fc1734" providerId="LiveId" clId="{7DE56420-2452-41D2-B663-6CC1945DA0E9}" dt="2024-04-30T14:01:16.125" v="862"/>
        <pc:sldMkLst>
          <pc:docMk/>
          <pc:sldMk cId="2941986269" sldId="576"/>
        </pc:sldMkLst>
        <pc:spChg chg="mod">
          <ac:chgData name="pantelis balaouras" userId="25e8755020fc1734" providerId="LiveId" clId="{7DE56420-2452-41D2-B663-6CC1945DA0E9}" dt="2024-04-30T12:33:49.814" v="200"/>
          <ac:spMkLst>
            <pc:docMk/>
            <pc:sldMk cId="2941986269" sldId="576"/>
            <ac:spMk id="2" creationId="{AF30BB72-6C17-BA69-A120-F01F589B5CA9}"/>
          </ac:spMkLst>
        </pc:spChg>
        <pc:spChg chg="mod">
          <ac:chgData name="pantelis balaouras" userId="25e8755020fc1734" providerId="LiveId" clId="{7DE56420-2452-41D2-B663-6CC1945DA0E9}" dt="2024-04-30T12:34:19.462" v="206" actId="27636"/>
          <ac:spMkLst>
            <pc:docMk/>
            <pc:sldMk cId="2941986269" sldId="576"/>
            <ac:spMk id="3" creationId="{6CBB4C06-9D11-718F-5B24-547A7EA3C95C}"/>
          </ac:spMkLst>
        </pc:spChg>
        <pc:spChg chg="add mod">
          <ac:chgData name="pantelis balaouras" userId="25e8755020fc1734" providerId="LiveId" clId="{7DE56420-2452-41D2-B663-6CC1945DA0E9}" dt="2024-04-30T12:34:12.482" v="204"/>
          <ac:spMkLst>
            <pc:docMk/>
            <pc:sldMk cId="2941986269" sldId="576"/>
            <ac:spMk id="5" creationId="{CF970FE1-FF30-8F8A-F65E-0DEDCA3C5E07}"/>
          </ac:spMkLst>
        </pc:spChg>
        <pc:spChg chg="add mod">
          <ac:chgData name="pantelis balaouras" userId="25e8755020fc1734" providerId="LiveId" clId="{7DE56420-2452-41D2-B663-6CC1945DA0E9}" dt="2024-04-30T14:01:16.125" v="862"/>
          <ac:spMkLst>
            <pc:docMk/>
            <pc:sldMk cId="2941986269" sldId="576"/>
            <ac:spMk id="6" creationId="{2011B758-183A-35B1-A44D-93E1BFDB0D98}"/>
          </ac:spMkLst>
        </pc:spChg>
        <pc:picChg chg="add mod">
          <ac:chgData name="pantelis balaouras" userId="25e8755020fc1734" providerId="LiveId" clId="{7DE56420-2452-41D2-B663-6CC1945DA0E9}" dt="2024-04-30T12:34:12.482" v="204"/>
          <ac:picMkLst>
            <pc:docMk/>
            <pc:sldMk cId="2941986269" sldId="576"/>
            <ac:picMk id="4" creationId="{69CECCEF-2CD3-F861-0AE1-20B94BE3AC99}"/>
          </ac:picMkLst>
        </pc:picChg>
      </pc:sldChg>
      <pc:sldChg chg="addSp delSp modSp new mod">
        <pc:chgData name="pantelis balaouras" userId="25e8755020fc1734" providerId="LiveId" clId="{7DE56420-2452-41D2-B663-6CC1945DA0E9}" dt="2024-04-30T14:01:17.891" v="863"/>
        <pc:sldMkLst>
          <pc:docMk/>
          <pc:sldMk cId="3387223966" sldId="577"/>
        </pc:sldMkLst>
        <pc:spChg chg="mod">
          <ac:chgData name="pantelis balaouras" userId="25e8755020fc1734" providerId="LiveId" clId="{7DE56420-2452-41D2-B663-6CC1945DA0E9}" dt="2024-04-30T12:34:37.760" v="208"/>
          <ac:spMkLst>
            <pc:docMk/>
            <pc:sldMk cId="3387223966" sldId="577"/>
            <ac:spMk id="2" creationId="{68E03D3E-9978-288B-6B90-E939B893600E}"/>
          </ac:spMkLst>
        </pc:spChg>
        <pc:spChg chg="add del mod">
          <ac:chgData name="pantelis balaouras" userId="25e8755020fc1734" providerId="LiveId" clId="{7DE56420-2452-41D2-B663-6CC1945DA0E9}" dt="2024-04-30T12:35:22.781" v="219" actId="26606"/>
          <ac:spMkLst>
            <pc:docMk/>
            <pc:sldMk cId="3387223966" sldId="577"/>
            <ac:spMk id="3" creationId="{1A5B4D21-8404-98D6-7A3E-028AF6D35AC7}"/>
          </ac:spMkLst>
        </pc:spChg>
        <pc:spChg chg="add mod">
          <ac:chgData name="pantelis balaouras" userId="25e8755020fc1734" providerId="LiveId" clId="{7DE56420-2452-41D2-B663-6CC1945DA0E9}" dt="2024-04-30T12:35:16.512" v="217"/>
          <ac:spMkLst>
            <pc:docMk/>
            <pc:sldMk cId="3387223966" sldId="577"/>
            <ac:spMk id="6" creationId="{9E21EB58-8E4A-8D53-6E90-8BE2DD747CC4}"/>
          </ac:spMkLst>
        </pc:spChg>
        <pc:spChg chg="add mod">
          <ac:chgData name="pantelis balaouras" userId="25e8755020fc1734" providerId="LiveId" clId="{7DE56420-2452-41D2-B663-6CC1945DA0E9}" dt="2024-04-30T14:01:17.891" v="863"/>
          <ac:spMkLst>
            <pc:docMk/>
            <pc:sldMk cId="3387223966" sldId="577"/>
            <ac:spMk id="7" creationId="{CE2E62B1-1E3F-C6DD-DDA5-4553259DCEB8}"/>
          </ac:spMkLst>
        </pc:spChg>
        <pc:graphicFrameChg chg="add del">
          <ac:chgData name="pantelis balaouras" userId="25e8755020fc1734" providerId="LiveId" clId="{7DE56420-2452-41D2-B663-6CC1945DA0E9}" dt="2024-04-30T12:35:22.781" v="219" actId="26606"/>
          <ac:graphicFrameMkLst>
            <pc:docMk/>
            <pc:sldMk cId="3387223966" sldId="577"/>
            <ac:graphicFrameMk id="8" creationId="{93C28DFD-16BF-9EC2-B39F-631B6C1112F5}"/>
          </ac:graphicFrameMkLst>
        </pc:graphicFrameChg>
        <pc:picChg chg="add mod">
          <ac:chgData name="pantelis balaouras" userId="25e8755020fc1734" providerId="LiveId" clId="{7DE56420-2452-41D2-B663-6CC1945DA0E9}" dt="2024-04-30T12:35:27.818" v="220" actId="1076"/>
          <ac:picMkLst>
            <pc:docMk/>
            <pc:sldMk cId="3387223966" sldId="577"/>
            <ac:picMk id="4" creationId="{933316A4-D15A-1CB4-0892-56C85A83896B}"/>
          </ac:picMkLst>
        </pc:picChg>
        <pc:picChg chg="add mod">
          <ac:chgData name="pantelis balaouras" userId="25e8755020fc1734" providerId="LiveId" clId="{7DE56420-2452-41D2-B663-6CC1945DA0E9}" dt="2024-04-30T12:35:16.512" v="217"/>
          <ac:picMkLst>
            <pc:docMk/>
            <pc:sldMk cId="3387223966" sldId="577"/>
            <ac:picMk id="5" creationId="{8B199E49-28CC-F433-E9DF-8CA3A2456E47}"/>
          </ac:picMkLst>
        </pc:picChg>
      </pc:sldChg>
      <pc:sldChg chg="addSp modSp new mod">
        <pc:chgData name="pantelis balaouras" userId="25e8755020fc1734" providerId="LiveId" clId="{7DE56420-2452-41D2-B663-6CC1945DA0E9}" dt="2024-04-30T14:01:20.122" v="864"/>
        <pc:sldMkLst>
          <pc:docMk/>
          <pc:sldMk cId="241429748" sldId="578"/>
        </pc:sldMkLst>
        <pc:spChg chg="mod">
          <ac:chgData name="pantelis balaouras" userId="25e8755020fc1734" providerId="LiveId" clId="{7DE56420-2452-41D2-B663-6CC1945DA0E9}" dt="2024-04-30T12:35:52.257" v="222"/>
          <ac:spMkLst>
            <pc:docMk/>
            <pc:sldMk cId="241429748" sldId="578"/>
            <ac:spMk id="2" creationId="{30A53580-A3DF-B9AE-2323-750194DA63B7}"/>
          </ac:spMkLst>
        </pc:spChg>
        <pc:spChg chg="mod">
          <ac:chgData name="pantelis balaouras" userId="25e8755020fc1734" providerId="LiveId" clId="{7DE56420-2452-41D2-B663-6CC1945DA0E9}" dt="2024-04-30T12:36:16.053" v="224"/>
          <ac:spMkLst>
            <pc:docMk/>
            <pc:sldMk cId="241429748" sldId="578"/>
            <ac:spMk id="3" creationId="{6C9F914F-3972-756C-50BE-18CD923B2D97}"/>
          </ac:spMkLst>
        </pc:spChg>
        <pc:spChg chg="add mod">
          <ac:chgData name="pantelis balaouras" userId="25e8755020fc1734" providerId="LiveId" clId="{7DE56420-2452-41D2-B663-6CC1945DA0E9}" dt="2024-04-30T12:36:03.076" v="223"/>
          <ac:spMkLst>
            <pc:docMk/>
            <pc:sldMk cId="241429748" sldId="578"/>
            <ac:spMk id="6" creationId="{C640E7A5-E5D4-2056-3ACA-6E73F54994C6}"/>
          </ac:spMkLst>
        </pc:spChg>
        <pc:spChg chg="add mod">
          <ac:chgData name="pantelis balaouras" userId="25e8755020fc1734" providerId="LiveId" clId="{7DE56420-2452-41D2-B663-6CC1945DA0E9}" dt="2024-04-30T14:01:20.122" v="864"/>
          <ac:spMkLst>
            <pc:docMk/>
            <pc:sldMk cId="241429748" sldId="578"/>
            <ac:spMk id="7" creationId="{926A3F43-0D88-61DB-72BC-69939DCB7431}"/>
          </ac:spMkLst>
        </pc:spChg>
        <pc:picChg chg="add mod">
          <ac:chgData name="pantelis balaouras" userId="25e8755020fc1734" providerId="LiveId" clId="{7DE56420-2452-41D2-B663-6CC1945DA0E9}" dt="2024-04-30T12:36:21.497" v="225" actId="1076"/>
          <ac:picMkLst>
            <pc:docMk/>
            <pc:sldMk cId="241429748" sldId="578"/>
            <ac:picMk id="4" creationId="{8D21ED9C-2C46-C26E-4A76-53651F6B7BE7}"/>
          </ac:picMkLst>
        </pc:picChg>
        <pc:picChg chg="add mod">
          <ac:chgData name="pantelis balaouras" userId="25e8755020fc1734" providerId="LiveId" clId="{7DE56420-2452-41D2-B663-6CC1945DA0E9}" dt="2024-04-30T12:36:03.076" v="223"/>
          <ac:picMkLst>
            <pc:docMk/>
            <pc:sldMk cId="241429748" sldId="578"/>
            <ac:picMk id="5" creationId="{5CF51E04-6618-A38D-3975-7883950D395D}"/>
          </ac:picMkLst>
        </pc:picChg>
      </pc:sldChg>
      <pc:sldChg chg="addSp modSp new mod">
        <pc:chgData name="pantelis balaouras" userId="25e8755020fc1734" providerId="LiveId" clId="{7DE56420-2452-41D2-B663-6CC1945DA0E9}" dt="2024-04-30T14:01:28.361" v="866" actId="14100"/>
        <pc:sldMkLst>
          <pc:docMk/>
          <pc:sldMk cId="2256079057" sldId="579"/>
        </pc:sldMkLst>
        <pc:spChg chg="mod">
          <ac:chgData name="pantelis balaouras" userId="25e8755020fc1734" providerId="LiveId" clId="{7DE56420-2452-41D2-B663-6CC1945DA0E9}" dt="2024-04-30T12:36:51.657" v="259" actId="20577"/>
          <ac:spMkLst>
            <pc:docMk/>
            <pc:sldMk cId="2256079057" sldId="579"/>
            <ac:spMk id="2" creationId="{75C6D239-4022-AAF0-64C3-66252F108306}"/>
          </ac:spMkLst>
        </pc:spChg>
        <pc:spChg chg="mod">
          <ac:chgData name="pantelis balaouras" userId="25e8755020fc1734" providerId="LiveId" clId="{7DE56420-2452-41D2-B663-6CC1945DA0E9}" dt="2024-04-30T12:40:01.196" v="284" actId="1076"/>
          <ac:spMkLst>
            <pc:docMk/>
            <pc:sldMk cId="2256079057" sldId="579"/>
            <ac:spMk id="3" creationId="{0CFFB96E-8666-E868-C2B9-59AD9F44E184}"/>
          </ac:spMkLst>
        </pc:spChg>
        <pc:spChg chg="add mod">
          <ac:chgData name="pantelis balaouras" userId="25e8755020fc1734" providerId="LiveId" clId="{7DE56420-2452-41D2-B663-6CC1945DA0E9}" dt="2024-04-30T12:40:33.137" v="288" actId="1076"/>
          <ac:spMkLst>
            <pc:docMk/>
            <pc:sldMk cId="2256079057" sldId="579"/>
            <ac:spMk id="6" creationId="{FAE87618-661B-1E35-8817-7330FD5CFE74}"/>
          </ac:spMkLst>
        </pc:spChg>
        <pc:spChg chg="add mod">
          <ac:chgData name="pantelis balaouras" userId="25e8755020fc1734" providerId="LiveId" clId="{7DE56420-2452-41D2-B663-6CC1945DA0E9}" dt="2024-04-30T14:01:22.514" v="865"/>
          <ac:spMkLst>
            <pc:docMk/>
            <pc:sldMk cId="2256079057" sldId="579"/>
            <ac:spMk id="7" creationId="{B91850AA-7E4F-5099-DD40-5AF14F1395B3}"/>
          </ac:spMkLst>
        </pc:spChg>
        <pc:graphicFrameChg chg="add mod modGraphic">
          <ac:chgData name="pantelis balaouras" userId="25e8755020fc1734" providerId="LiveId" clId="{7DE56420-2452-41D2-B663-6CC1945DA0E9}" dt="2024-04-30T12:40:13.220" v="285" actId="1076"/>
          <ac:graphicFrameMkLst>
            <pc:docMk/>
            <pc:sldMk cId="2256079057" sldId="579"/>
            <ac:graphicFrameMk id="4" creationId="{F61F2BED-B032-1556-3A1A-8E8922126D97}"/>
          </ac:graphicFrameMkLst>
        </pc:graphicFrameChg>
        <pc:picChg chg="add mod">
          <ac:chgData name="pantelis balaouras" userId="25e8755020fc1734" providerId="LiveId" clId="{7DE56420-2452-41D2-B663-6CC1945DA0E9}" dt="2024-04-30T14:01:28.361" v="866" actId="14100"/>
          <ac:picMkLst>
            <pc:docMk/>
            <pc:sldMk cId="2256079057" sldId="579"/>
            <ac:picMk id="5" creationId="{6676DCE2-9C3D-B267-8390-0C4E26EDF48A}"/>
          </ac:picMkLst>
        </pc:picChg>
      </pc:sldChg>
      <pc:sldChg chg="addSp delSp modSp new mod">
        <pc:chgData name="pantelis balaouras" userId="25e8755020fc1734" providerId="LiveId" clId="{7DE56420-2452-41D2-B663-6CC1945DA0E9}" dt="2024-04-30T14:01:30.572" v="867"/>
        <pc:sldMkLst>
          <pc:docMk/>
          <pc:sldMk cId="3326428355" sldId="580"/>
        </pc:sldMkLst>
        <pc:spChg chg="mod">
          <ac:chgData name="pantelis balaouras" userId="25e8755020fc1734" providerId="LiveId" clId="{7DE56420-2452-41D2-B663-6CC1945DA0E9}" dt="2024-04-30T12:41:44.079" v="296" actId="1076"/>
          <ac:spMkLst>
            <pc:docMk/>
            <pc:sldMk cId="3326428355" sldId="580"/>
            <ac:spMk id="2" creationId="{20A99602-6AF4-1DDC-9F7C-D980D69B2156}"/>
          </ac:spMkLst>
        </pc:spChg>
        <pc:spChg chg="del">
          <ac:chgData name="pantelis balaouras" userId="25e8755020fc1734" providerId="LiveId" clId="{7DE56420-2452-41D2-B663-6CC1945DA0E9}" dt="2024-04-30T12:41:11.490" v="291" actId="478"/>
          <ac:spMkLst>
            <pc:docMk/>
            <pc:sldMk cId="3326428355" sldId="580"/>
            <ac:spMk id="3" creationId="{9CD41D32-4005-60BA-B233-F232F5F0C84D}"/>
          </ac:spMkLst>
        </pc:spChg>
        <pc:spChg chg="add del mod">
          <ac:chgData name="pantelis balaouras" userId="25e8755020fc1734" providerId="LiveId" clId="{7DE56420-2452-41D2-B663-6CC1945DA0E9}" dt="2024-04-30T12:41:24.680" v="293" actId="478"/>
          <ac:spMkLst>
            <pc:docMk/>
            <pc:sldMk cId="3326428355" sldId="580"/>
            <ac:spMk id="8" creationId="{56640BD2-2C31-8942-890E-BB8D26F895D0}"/>
          </ac:spMkLst>
        </pc:spChg>
        <pc:spChg chg="add mod">
          <ac:chgData name="pantelis balaouras" userId="25e8755020fc1734" providerId="LiveId" clId="{7DE56420-2452-41D2-B663-6CC1945DA0E9}" dt="2024-04-30T12:41:12.181" v="292"/>
          <ac:spMkLst>
            <pc:docMk/>
            <pc:sldMk cId="3326428355" sldId="580"/>
            <ac:spMk id="9" creationId="{9A6E3F26-5AA2-B8AF-666C-B04B5EB3333B}"/>
          </ac:spMkLst>
        </pc:spChg>
        <pc:spChg chg="add mod">
          <ac:chgData name="pantelis balaouras" userId="25e8755020fc1734" providerId="LiveId" clId="{7DE56420-2452-41D2-B663-6CC1945DA0E9}" dt="2024-04-30T12:41:12.181" v="292"/>
          <ac:spMkLst>
            <pc:docMk/>
            <pc:sldMk cId="3326428355" sldId="580"/>
            <ac:spMk id="10" creationId="{01D354E5-89B7-DDD2-8D91-F5DFDBFBB623}"/>
          </ac:spMkLst>
        </pc:spChg>
        <pc:spChg chg="add mod">
          <ac:chgData name="pantelis balaouras" userId="25e8755020fc1734" providerId="LiveId" clId="{7DE56420-2452-41D2-B663-6CC1945DA0E9}" dt="2024-04-30T12:41:12.181" v="292"/>
          <ac:spMkLst>
            <pc:docMk/>
            <pc:sldMk cId="3326428355" sldId="580"/>
            <ac:spMk id="11" creationId="{DA625459-2929-17E3-3D33-5C5366F725A1}"/>
          </ac:spMkLst>
        </pc:spChg>
        <pc:spChg chg="add mod">
          <ac:chgData name="pantelis balaouras" userId="25e8755020fc1734" providerId="LiveId" clId="{7DE56420-2452-41D2-B663-6CC1945DA0E9}" dt="2024-04-30T12:41:12.181" v="292"/>
          <ac:spMkLst>
            <pc:docMk/>
            <pc:sldMk cId="3326428355" sldId="580"/>
            <ac:spMk id="12" creationId="{4CD427F4-0C53-1023-C150-DB8174B4AE8B}"/>
          </ac:spMkLst>
        </pc:spChg>
        <pc:spChg chg="add mod">
          <ac:chgData name="pantelis balaouras" userId="25e8755020fc1734" providerId="LiveId" clId="{7DE56420-2452-41D2-B663-6CC1945DA0E9}" dt="2024-04-30T12:41:12.181" v="292"/>
          <ac:spMkLst>
            <pc:docMk/>
            <pc:sldMk cId="3326428355" sldId="580"/>
            <ac:spMk id="13" creationId="{AEC3C3DD-61E3-8FD3-75AB-4C0E1C08539F}"/>
          </ac:spMkLst>
        </pc:spChg>
        <pc:spChg chg="add mod">
          <ac:chgData name="pantelis balaouras" userId="25e8755020fc1734" providerId="LiveId" clId="{7DE56420-2452-41D2-B663-6CC1945DA0E9}" dt="2024-04-30T12:41:12.181" v="292"/>
          <ac:spMkLst>
            <pc:docMk/>
            <pc:sldMk cId="3326428355" sldId="580"/>
            <ac:spMk id="14" creationId="{645E8FD7-93A5-CDCE-95AF-1DF5CBEE985D}"/>
          </ac:spMkLst>
        </pc:spChg>
        <pc:spChg chg="add mod">
          <ac:chgData name="pantelis balaouras" userId="25e8755020fc1734" providerId="LiveId" clId="{7DE56420-2452-41D2-B663-6CC1945DA0E9}" dt="2024-04-30T12:41:12.181" v="292"/>
          <ac:spMkLst>
            <pc:docMk/>
            <pc:sldMk cId="3326428355" sldId="580"/>
            <ac:spMk id="15" creationId="{83CD942D-094C-D659-2472-4BD703B1009C}"/>
          </ac:spMkLst>
        </pc:spChg>
        <pc:spChg chg="add mod">
          <ac:chgData name="pantelis balaouras" userId="25e8755020fc1734" providerId="LiveId" clId="{7DE56420-2452-41D2-B663-6CC1945DA0E9}" dt="2024-04-30T12:41:12.181" v="292"/>
          <ac:spMkLst>
            <pc:docMk/>
            <pc:sldMk cId="3326428355" sldId="580"/>
            <ac:spMk id="16" creationId="{3B8620AB-15DE-CA1E-58AA-1A2FE6DA8A8E}"/>
          </ac:spMkLst>
        </pc:spChg>
        <pc:spChg chg="add mod">
          <ac:chgData name="pantelis balaouras" userId="25e8755020fc1734" providerId="LiveId" clId="{7DE56420-2452-41D2-B663-6CC1945DA0E9}" dt="2024-04-30T12:41:12.181" v="292"/>
          <ac:spMkLst>
            <pc:docMk/>
            <pc:sldMk cId="3326428355" sldId="580"/>
            <ac:spMk id="17" creationId="{04A12274-AE95-588B-BB61-65051E1C2037}"/>
          </ac:spMkLst>
        </pc:spChg>
        <pc:spChg chg="add mod">
          <ac:chgData name="pantelis balaouras" userId="25e8755020fc1734" providerId="LiveId" clId="{7DE56420-2452-41D2-B663-6CC1945DA0E9}" dt="2024-04-30T12:41:12.181" v="292"/>
          <ac:spMkLst>
            <pc:docMk/>
            <pc:sldMk cId="3326428355" sldId="580"/>
            <ac:spMk id="18" creationId="{5387B013-FF82-4DCB-6BDE-7FAB271F4FC1}"/>
          </ac:spMkLst>
        </pc:spChg>
        <pc:spChg chg="add mod">
          <ac:chgData name="pantelis balaouras" userId="25e8755020fc1734" providerId="LiveId" clId="{7DE56420-2452-41D2-B663-6CC1945DA0E9}" dt="2024-04-30T12:41:12.181" v="292"/>
          <ac:spMkLst>
            <pc:docMk/>
            <pc:sldMk cId="3326428355" sldId="580"/>
            <ac:spMk id="19" creationId="{7566E3F7-E838-D1C1-EF4F-1195206397AB}"/>
          </ac:spMkLst>
        </pc:spChg>
        <pc:spChg chg="add mod">
          <ac:chgData name="pantelis balaouras" userId="25e8755020fc1734" providerId="LiveId" clId="{7DE56420-2452-41D2-B663-6CC1945DA0E9}" dt="2024-04-30T12:41:12.181" v="292"/>
          <ac:spMkLst>
            <pc:docMk/>
            <pc:sldMk cId="3326428355" sldId="580"/>
            <ac:spMk id="20" creationId="{014E3072-113F-B398-B769-4732750F86A2}"/>
          </ac:spMkLst>
        </pc:spChg>
        <pc:spChg chg="add mod">
          <ac:chgData name="pantelis balaouras" userId="25e8755020fc1734" providerId="LiveId" clId="{7DE56420-2452-41D2-B663-6CC1945DA0E9}" dt="2024-04-30T12:41:12.181" v="292"/>
          <ac:spMkLst>
            <pc:docMk/>
            <pc:sldMk cId="3326428355" sldId="580"/>
            <ac:spMk id="21" creationId="{9F72849C-7BF6-C2FD-07E1-3B215001C1D2}"/>
          </ac:spMkLst>
        </pc:spChg>
        <pc:spChg chg="add mod">
          <ac:chgData name="pantelis balaouras" userId="25e8755020fc1734" providerId="LiveId" clId="{7DE56420-2452-41D2-B663-6CC1945DA0E9}" dt="2024-04-30T12:41:12.181" v="292"/>
          <ac:spMkLst>
            <pc:docMk/>
            <pc:sldMk cId="3326428355" sldId="580"/>
            <ac:spMk id="22" creationId="{005ED1BC-CCFD-E4F1-3B67-C0413F443B5C}"/>
          </ac:spMkLst>
        </pc:spChg>
        <pc:spChg chg="add mod">
          <ac:chgData name="pantelis balaouras" userId="25e8755020fc1734" providerId="LiveId" clId="{7DE56420-2452-41D2-B663-6CC1945DA0E9}" dt="2024-04-30T12:41:12.181" v="292"/>
          <ac:spMkLst>
            <pc:docMk/>
            <pc:sldMk cId="3326428355" sldId="580"/>
            <ac:spMk id="23" creationId="{99DD51D3-02EB-A1F0-63A5-1DB9704FCD60}"/>
          </ac:spMkLst>
        </pc:spChg>
        <pc:spChg chg="add mod">
          <ac:chgData name="pantelis balaouras" userId="25e8755020fc1734" providerId="LiveId" clId="{7DE56420-2452-41D2-B663-6CC1945DA0E9}" dt="2024-04-30T12:41:12.181" v="292"/>
          <ac:spMkLst>
            <pc:docMk/>
            <pc:sldMk cId="3326428355" sldId="580"/>
            <ac:spMk id="24" creationId="{244BCDCB-B154-A121-893D-DDF8CC023130}"/>
          </ac:spMkLst>
        </pc:spChg>
        <pc:spChg chg="add mod">
          <ac:chgData name="pantelis balaouras" userId="25e8755020fc1734" providerId="LiveId" clId="{7DE56420-2452-41D2-B663-6CC1945DA0E9}" dt="2024-04-30T12:41:12.181" v="292"/>
          <ac:spMkLst>
            <pc:docMk/>
            <pc:sldMk cId="3326428355" sldId="580"/>
            <ac:spMk id="38" creationId="{6F854E33-080D-B469-5877-3F180C833FD4}"/>
          </ac:spMkLst>
        </pc:spChg>
        <pc:spChg chg="add mod">
          <ac:chgData name="pantelis balaouras" userId="25e8755020fc1734" providerId="LiveId" clId="{7DE56420-2452-41D2-B663-6CC1945DA0E9}" dt="2024-04-30T14:01:30.572" v="867"/>
          <ac:spMkLst>
            <pc:docMk/>
            <pc:sldMk cId="3326428355" sldId="580"/>
            <ac:spMk id="39" creationId="{C9822303-891C-9E1A-284A-E615F17DD25F}"/>
          </ac:spMkLst>
        </pc:spChg>
        <pc:picChg chg="add mod">
          <ac:chgData name="pantelis balaouras" userId="25e8755020fc1734" providerId="LiveId" clId="{7DE56420-2452-41D2-B663-6CC1945DA0E9}" dt="2024-04-30T12:41:12.181" v="292"/>
          <ac:picMkLst>
            <pc:docMk/>
            <pc:sldMk cId="3326428355" sldId="580"/>
            <ac:picMk id="4" creationId="{3DCDC1A5-3617-96E9-1EBD-887FD1FEC389}"/>
          </ac:picMkLst>
        </pc:picChg>
        <pc:picChg chg="add mod">
          <ac:chgData name="pantelis balaouras" userId="25e8755020fc1734" providerId="LiveId" clId="{7DE56420-2452-41D2-B663-6CC1945DA0E9}" dt="2024-04-30T12:41:12.181" v="292"/>
          <ac:picMkLst>
            <pc:docMk/>
            <pc:sldMk cId="3326428355" sldId="580"/>
            <ac:picMk id="5" creationId="{924036C5-AE7A-F5F6-300C-044B107D8231}"/>
          </ac:picMkLst>
        </pc:picChg>
        <pc:picChg chg="add mod ord">
          <ac:chgData name="pantelis balaouras" userId="25e8755020fc1734" providerId="LiveId" clId="{7DE56420-2452-41D2-B663-6CC1945DA0E9}" dt="2024-04-30T12:41:38.257" v="295" actId="167"/>
          <ac:picMkLst>
            <pc:docMk/>
            <pc:sldMk cId="3326428355" sldId="580"/>
            <ac:picMk id="6" creationId="{B38EE7E8-9FF1-0570-00B3-404D000628C8}"/>
          </ac:picMkLst>
        </pc:picChg>
        <pc:picChg chg="add mod">
          <ac:chgData name="pantelis balaouras" userId="25e8755020fc1734" providerId="LiveId" clId="{7DE56420-2452-41D2-B663-6CC1945DA0E9}" dt="2024-04-30T12:41:12.181" v="292"/>
          <ac:picMkLst>
            <pc:docMk/>
            <pc:sldMk cId="3326428355" sldId="580"/>
            <ac:picMk id="7" creationId="{6D224A79-6583-B0D2-B0C9-64E61ACB62D5}"/>
          </ac:picMkLst>
        </pc:picChg>
        <pc:picChg chg="add mod">
          <ac:chgData name="pantelis balaouras" userId="25e8755020fc1734" providerId="LiveId" clId="{7DE56420-2452-41D2-B663-6CC1945DA0E9}" dt="2024-04-30T12:41:12.181" v="292"/>
          <ac:picMkLst>
            <pc:docMk/>
            <pc:sldMk cId="3326428355" sldId="580"/>
            <ac:picMk id="34" creationId="{3A7E7E8A-2897-9628-6BC1-7AC59738F7DC}"/>
          </ac:picMkLst>
        </pc:picChg>
        <pc:picChg chg="add mod">
          <ac:chgData name="pantelis balaouras" userId="25e8755020fc1734" providerId="LiveId" clId="{7DE56420-2452-41D2-B663-6CC1945DA0E9}" dt="2024-04-30T12:41:12.181" v="292"/>
          <ac:picMkLst>
            <pc:docMk/>
            <pc:sldMk cId="3326428355" sldId="580"/>
            <ac:picMk id="35" creationId="{0BE498F5-E0AF-9182-C5AD-C199C925E8E8}"/>
          </ac:picMkLst>
        </pc:picChg>
        <pc:picChg chg="add mod">
          <ac:chgData name="pantelis balaouras" userId="25e8755020fc1734" providerId="LiveId" clId="{7DE56420-2452-41D2-B663-6CC1945DA0E9}" dt="2024-04-30T12:41:12.181" v="292"/>
          <ac:picMkLst>
            <pc:docMk/>
            <pc:sldMk cId="3326428355" sldId="580"/>
            <ac:picMk id="36" creationId="{86FEC27C-5637-A3DE-CC03-7CF14BFB30BF}"/>
          </ac:picMkLst>
        </pc:picChg>
        <pc:picChg chg="add mod">
          <ac:chgData name="pantelis balaouras" userId="25e8755020fc1734" providerId="LiveId" clId="{7DE56420-2452-41D2-B663-6CC1945DA0E9}" dt="2024-04-30T12:41:12.181" v="292"/>
          <ac:picMkLst>
            <pc:docMk/>
            <pc:sldMk cId="3326428355" sldId="580"/>
            <ac:picMk id="37" creationId="{2DCD3105-7FDF-7270-451F-2812D0552659}"/>
          </ac:picMkLst>
        </pc:picChg>
        <pc:cxnChg chg="add mod">
          <ac:chgData name="pantelis balaouras" userId="25e8755020fc1734" providerId="LiveId" clId="{7DE56420-2452-41D2-B663-6CC1945DA0E9}" dt="2024-04-30T12:41:12.181" v="292"/>
          <ac:cxnSpMkLst>
            <pc:docMk/>
            <pc:sldMk cId="3326428355" sldId="580"/>
            <ac:cxnSpMk id="25" creationId="{D2E0E0AC-9A52-6214-ACE9-A0BBD01697E5}"/>
          </ac:cxnSpMkLst>
        </pc:cxnChg>
        <pc:cxnChg chg="add mod">
          <ac:chgData name="pantelis balaouras" userId="25e8755020fc1734" providerId="LiveId" clId="{7DE56420-2452-41D2-B663-6CC1945DA0E9}" dt="2024-04-30T12:41:12.181" v="292"/>
          <ac:cxnSpMkLst>
            <pc:docMk/>
            <pc:sldMk cId="3326428355" sldId="580"/>
            <ac:cxnSpMk id="26" creationId="{1D630CBC-21D4-6AED-BCCF-CE27524080E6}"/>
          </ac:cxnSpMkLst>
        </pc:cxnChg>
        <pc:cxnChg chg="add mod">
          <ac:chgData name="pantelis balaouras" userId="25e8755020fc1734" providerId="LiveId" clId="{7DE56420-2452-41D2-B663-6CC1945DA0E9}" dt="2024-04-30T12:41:12.181" v="292"/>
          <ac:cxnSpMkLst>
            <pc:docMk/>
            <pc:sldMk cId="3326428355" sldId="580"/>
            <ac:cxnSpMk id="27" creationId="{0570BB6B-411A-CEFF-F33A-D56811A6C7B4}"/>
          </ac:cxnSpMkLst>
        </pc:cxnChg>
        <pc:cxnChg chg="add mod">
          <ac:chgData name="pantelis balaouras" userId="25e8755020fc1734" providerId="LiveId" clId="{7DE56420-2452-41D2-B663-6CC1945DA0E9}" dt="2024-04-30T12:41:12.181" v="292"/>
          <ac:cxnSpMkLst>
            <pc:docMk/>
            <pc:sldMk cId="3326428355" sldId="580"/>
            <ac:cxnSpMk id="28" creationId="{7C97CC37-8CCA-ABE2-70CE-F954EDF9D1E8}"/>
          </ac:cxnSpMkLst>
        </pc:cxnChg>
        <pc:cxnChg chg="add mod">
          <ac:chgData name="pantelis balaouras" userId="25e8755020fc1734" providerId="LiveId" clId="{7DE56420-2452-41D2-B663-6CC1945DA0E9}" dt="2024-04-30T12:41:12.181" v="292"/>
          <ac:cxnSpMkLst>
            <pc:docMk/>
            <pc:sldMk cId="3326428355" sldId="580"/>
            <ac:cxnSpMk id="29" creationId="{E05D3DB5-A957-DFD1-3A8E-982D8F0B2638}"/>
          </ac:cxnSpMkLst>
        </pc:cxnChg>
        <pc:cxnChg chg="add mod">
          <ac:chgData name="pantelis balaouras" userId="25e8755020fc1734" providerId="LiveId" clId="{7DE56420-2452-41D2-B663-6CC1945DA0E9}" dt="2024-04-30T12:41:12.181" v="292"/>
          <ac:cxnSpMkLst>
            <pc:docMk/>
            <pc:sldMk cId="3326428355" sldId="580"/>
            <ac:cxnSpMk id="30" creationId="{7E98A61F-5A56-55C2-8942-2E40DC4E14B2}"/>
          </ac:cxnSpMkLst>
        </pc:cxnChg>
        <pc:cxnChg chg="add mod">
          <ac:chgData name="pantelis balaouras" userId="25e8755020fc1734" providerId="LiveId" clId="{7DE56420-2452-41D2-B663-6CC1945DA0E9}" dt="2024-04-30T12:41:12.181" v="292"/>
          <ac:cxnSpMkLst>
            <pc:docMk/>
            <pc:sldMk cId="3326428355" sldId="580"/>
            <ac:cxnSpMk id="31" creationId="{B38E81B9-00F9-EC4D-38A7-A6388BC41636}"/>
          </ac:cxnSpMkLst>
        </pc:cxnChg>
        <pc:cxnChg chg="add mod">
          <ac:chgData name="pantelis balaouras" userId="25e8755020fc1734" providerId="LiveId" clId="{7DE56420-2452-41D2-B663-6CC1945DA0E9}" dt="2024-04-30T12:41:12.181" v="292"/>
          <ac:cxnSpMkLst>
            <pc:docMk/>
            <pc:sldMk cId="3326428355" sldId="580"/>
            <ac:cxnSpMk id="32" creationId="{996433CF-BF58-99D6-B38B-40EAEB879482}"/>
          </ac:cxnSpMkLst>
        </pc:cxnChg>
        <pc:cxnChg chg="add mod">
          <ac:chgData name="pantelis balaouras" userId="25e8755020fc1734" providerId="LiveId" clId="{7DE56420-2452-41D2-B663-6CC1945DA0E9}" dt="2024-04-30T12:41:12.181" v="292"/>
          <ac:cxnSpMkLst>
            <pc:docMk/>
            <pc:sldMk cId="3326428355" sldId="580"/>
            <ac:cxnSpMk id="33" creationId="{FE411EB0-F9DA-5F79-DBED-0B6E86C6C9B0}"/>
          </ac:cxnSpMkLst>
        </pc:cxnChg>
      </pc:sldChg>
      <pc:sldChg chg="addSp modSp new mod modNotesTx">
        <pc:chgData name="pantelis balaouras" userId="25e8755020fc1734" providerId="LiveId" clId="{7DE56420-2452-41D2-B663-6CC1945DA0E9}" dt="2024-04-30T14:01:32.365" v="868"/>
        <pc:sldMkLst>
          <pc:docMk/>
          <pc:sldMk cId="3992814912" sldId="581"/>
        </pc:sldMkLst>
        <pc:spChg chg="mod">
          <ac:chgData name="pantelis balaouras" userId="25e8755020fc1734" providerId="LiveId" clId="{7DE56420-2452-41D2-B663-6CC1945DA0E9}" dt="2024-04-30T12:42:05.659" v="298"/>
          <ac:spMkLst>
            <pc:docMk/>
            <pc:sldMk cId="3992814912" sldId="581"/>
            <ac:spMk id="2" creationId="{62B8359C-6A8B-4240-AAE2-A5B33C562ABF}"/>
          </ac:spMkLst>
        </pc:spChg>
        <pc:spChg chg="mod">
          <ac:chgData name="pantelis balaouras" userId="25e8755020fc1734" providerId="LiveId" clId="{7DE56420-2452-41D2-B663-6CC1945DA0E9}" dt="2024-04-30T12:42:39.847" v="305" actId="27636"/>
          <ac:spMkLst>
            <pc:docMk/>
            <pc:sldMk cId="3992814912" sldId="581"/>
            <ac:spMk id="3" creationId="{12295224-FA26-DE45-2EFB-ED56B9E744F8}"/>
          </ac:spMkLst>
        </pc:spChg>
        <pc:spChg chg="add mod">
          <ac:chgData name="pantelis balaouras" userId="25e8755020fc1734" providerId="LiveId" clId="{7DE56420-2452-41D2-B663-6CC1945DA0E9}" dt="2024-04-30T12:42:20.535" v="301"/>
          <ac:spMkLst>
            <pc:docMk/>
            <pc:sldMk cId="3992814912" sldId="581"/>
            <ac:spMk id="5" creationId="{D2958912-04D0-B402-8054-3B9ED0BF9190}"/>
          </ac:spMkLst>
        </pc:spChg>
        <pc:spChg chg="add mod">
          <ac:chgData name="pantelis balaouras" userId="25e8755020fc1734" providerId="LiveId" clId="{7DE56420-2452-41D2-B663-6CC1945DA0E9}" dt="2024-04-30T14:01:32.365" v="868"/>
          <ac:spMkLst>
            <pc:docMk/>
            <pc:sldMk cId="3992814912" sldId="581"/>
            <ac:spMk id="6" creationId="{9D16CA01-1DAD-4151-3160-A01326C8BDDE}"/>
          </ac:spMkLst>
        </pc:spChg>
        <pc:picChg chg="add mod">
          <ac:chgData name="pantelis balaouras" userId="25e8755020fc1734" providerId="LiveId" clId="{7DE56420-2452-41D2-B663-6CC1945DA0E9}" dt="2024-04-30T12:42:44.254" v="306" actId="1076"/>
          <ac:picMkLst>
            <pc:docMk/>
            <pc:sldMk cId="3992814912" sldId="581"/>
            <ac:picMk id="4" creationId="{E04648CF-2405-1204-8AF1-AF9A77648E46}"/>
          </ac:picMkLst>
        </pc:picChg>
      </pc:sldChg>
      <pc:sldChg chg="addSp modSp new mod">
        <pc:chgData name="pantelis balaouras" userId="25e8755020fc1734" providerId="LiveId" clId="{7DE56420-2452-41D2-B663-6CC1945DA0E9}" dt="2024-04-30T14:01:40.827" v="871" actId="1076"/>
        <pc:sldMkLst>
          <pc:docMk/>
          <pc:sldMk cId="3394440770" sldId="582"/>
        </pc:sldMkLst>
        <pc:spChg chg="mod">
          <ac:chgData name="pantelis balaouras" userId="25e8755020fc1734" providerId="LiveId" clId="{7DE56420-2452-41D2-B663-6CC1945DA0E9}" dt="2024-04-30T12:43:33.118" v="312"/>
          <ac:spMkLst>
            <pc:docMk/>
            <pc:sldMk cId="3394440770" sldId="582"/>
            <ac:spMk id="2" creationId="{915E510C-8387-F2A8-FDB3-2EF7220889EB}"/>
          </ac:spMkLst>
        </pc:spChg>
        <pc:spChg chg="mod">
          <ac:chgData name="pantelis balaouras" userId="25e8755020fc1734" providerId="LiveId" clId="{7DE56420-2452-41D2-B663-6CC1945DA0E9}" dt="2024-04-30T12:43:45.901" v="314" actId="14100"/>
          <ac:spMkLst>
            <pc:docMk/>
            <pc:sldMk cId="3394440770" sldId="582"/>
            <ac:spMk id="3" creationId="{BC345EA1-6395-6DEA-3AF5-9CAA72B988CE}"/>
          </ac:spMkLst>
        </pc:spChg>
        <pc:spChg chg="add mod">
          <ac:chgData name="pantelis balaouras" userId="25e8755020fc1734" providerId="LiveId" clId="{7DE56420-2452-41D2-B663-6CC1945DA0E9}" dt="2024-04-30T12:43:39.995" v="313"/>
          <ac:spMkLst>
            <pc:docMk/>
            <pc:sldMk cId="3394440770" sldId="582"/>
            <ac:spMk id="5" creationId="{B508C8BD-3602-1677-125D-F28E098E8CCE}"/>
          </ac:spMkLst>
        </pc:spChg>
        <pc:spChg chg="add mod">
          <ac:chgData name="pantelis balaouras" userId="25e8755020fc1734" providerId="LiveId" clId="{7DE56420-2452-41D2-B663-6CC1945DA0E9}" dt="2024-04-30T14:01:34.106" v="869"/>
          <ac:spMkLst>
            <pc:docMk/>
            <pc:sldMk cId="3394440770" sldId="582"/>
            <ac:spMk id="6" creationId="{22495247-93AF-5C5F-F776-D0E000996149}"/>
          </ac:spMkLst>
        </pc:spChg>
        <pc:picChg chg="add mod">
          <ac:chgData name="pantelis balaouras" userId="25e8755020fc1734" providerId="LiveId" clId="{7DE56420-2452-41D2-B663-6CC1945DA0E9}" dt="2024-04-30T14:01:40.827" v="871" actId="1076"/>
          <ac:picMkLst>
            <pc:docMk/>
            <pc:sldMk cId="3394440770" sldId="582"/>
            <ac:picMk id="4" creationId="{505209DF-9F3F-94F8-97AA-2CC258F76772}"/>
          </ac:picMkLst>
        </pc:picChg>
      </pc:sldChg>
      <pc:sldChg chg="addSp delSp modSp new mod modClrScheme chgLayout">
        <pc:chgData name="pantelis balaouras" userId="25e8755020fc1734" providerId="LiveId" clId="{7DE56420-2452-41D2-B663-6CC1945DA0E9}" dt="2024-04-30T14:02:23.990" v="881" actId="20577"/>
        <pc:sldMkLst>
          <pc:docMk/>
          <pc:sldMk cId="550071967" sldId="583"/>
        </pc:sldMkLst>
        <pc:spChg chg="del mod ord">
          <ac:chgData name="pantelis balaouras" userId="25e8755020fc1734" providerId="LiveId" clId="{7DE56420-2452-41D2-B663-6CC1945DA0E9}" dt="2024-04-30T12:45:49.756" v="325" actId="700"/>
          <ac:spMkLst>
            <pc:docMk/>
            <pc:sldMk cId="550071967" sldId="583"/>
            <ac:spMk id="2" creationId="{0048EB6A-DA8B-15E7-C44C-E73F8D3550EE}"/>
          </ac:spMkLst>
        </pc:spChg>
        <pc:spChg chg="del">
          <ac:chgData name="pantelis balaouras" userId="25e8755020fc1734" providerId="LiveId" clId="{7DE56420-2452-41D2-B663-6CC1945DA0E9}" dt="2024-04-30T12:45:49.756" v="325" actId="700"/>
          <ac:spMkLst>
            <pc:docMk/>
            <pc:sldMk cId="550071967" sldId="583"/>
            <ac:spMk id="3" creationId="{E33998A1-4112-1C5F-7C8E-B2DBD15699BE}"/>
          </ac:spMkLst>
        </pc:spChg>
        <pc:spChg chg="del mod ord">
          <ac:chgData name="pantelis balaouras" userId="25e8755020fc1734" providerId="LiveId" clId="{7DE56420-2452-41D2-B663-6CC1945DA0E9}" dt="2024-04-30T12:45:49.756" v="325" actId="700"/>
          <ac:spMkLst>
            <pc:docMk/>
            <pc:sldMk cId="550071967" sldId="583"/>
            <ac:spMk id="4" creationId="{CADBAB3E-6DE0-8E63-1AD3-6CF1DE778796}"/>
          </ac:spMkLst>
        </pc:spChg>
        <pc:spChg chg="add mod ord">
          <ac:chgData name="pantelis balaouras" userId="25e8755020fc1734" providerId="LiveId" clId="{7DE56420-2452-41D2-B663-6CC1945DA0E9}" dt="2024-04-30T12:46:01.530" v="326"/>
          <ac:spMkLst>
            <pc:docMk/>
            <pc:sldMk cId="550071967" sldId="583"/>
            <ac:spMk id="5" creationId="{D09D8D8E-C386-CF2C-C5EE-70272CD4C432}"/>
          </ac:spMkLst>
        </pc:spChg>
        <pc:spChg chg="add mod ord">
          <ac:chgData name="pantelis balaouras" userId="25e8755020fc1734" providerId="LiveId" clId="{7DE56420-2452-41D2-B663-6CC1945DA0E9}" dt="2024-04-30T12:46:20.985" v="332" actId="14100"/>
          <ac:spMkLst>
            <pc:docMk/>
            <pc:sldMk cId="550071967" sldId="583"/>
            <ac:spMk id="6" creationId="{C3023F8C-D272-670C-D96C-06E02BBDB100}"/>
          </ac:spMkLst>
        </pc:spChg>
        <pc:spChg chg="add mod">
          <ac:chgData name="pantelis balaouras" userId="25e8755020fc1734" providerId="LiveId" clId="{7DE56420-2452-41D2-B663-6CC1945DA0E9}" dt="2024-04-30T12:46:28.106" v="333"/>
          <ac:spMkLst>
            <pc:docMk/>
            <pc:sldMk cId="550071967" sldId="583"/>
            <ac:spMk id="8" creationId="{7A3ACDEE-0BBE-9D0E-02A0-AF1932E29BE9}"/>
          </ac:spMkLst>
        </pc:spChg>
        <pc:spChg chg="add mod">
          <ac:chgData name="pantelis balaouras" userId="25e8755020fc1734" providerId="LiveId" clId="{7DE56420-2452-41D2-B663-6CC1945DA0E9}" dt="2024-04-30T14:02:23.990" v="881" actId="20577"/>
          <ac:spMkLst>
            <pc:docMk/>
            <pc:sldMk cId="550071967" sldId="583"/>
            <ac:spMk id="9" creationId="{1B788C87-C27A-793F-85EB-C3674D802BF9}"/>
          </ac:spMkLst>
        </pc:spChg>
        <pc:picChg chg="add mod">
          <ac:chgData name="pantelis balaouras" userId="25e8755020fc1734" providerId="LiveId" clId="{7DE56420-2452-41D2-B663-6CC1945DA0E9}" dt="2024-04-30T12:46:39.657" v="335" actId="14100"/>
          <ac:picMkLst>
            <pc:docMk/>
            <pc:sldMk cId="550071967" sldId="583"/>
            <ac:picMk id="7" creationId="{4243FCDB-2B13-58BA-DB12-70BC25C9E57C}"/>
          </ac:picMkLst>
        </pc:picChg>
      </pc:sldChg>
      <pc:sldChg chg="addSp modSp new mod">
        <pc:chgData name="pantelis balaouras" userId="25e8755020fc1734" providerId="LiveId" clId="{7DE56420-2452-41D2-B663-6CC1945DA0E9}" dt="2024-04-30T14:02:28.683" v="883" actId="6549"/>
        <pc:sldMkLst>
          <pc:docMk/>
          <pc:sldMk cId="562236346" sldId="584"/>
        </pc:sldMkLst>
        <pc:spChg chg="mod">
          <ac:chgData name="pantelis balaouras" userId="25e8755020fc1734" providerId="LiveId" clId="{7DE56420-2452-41D2-B663-6CC1945DA0E9}" dt="2024-04-30T12:46:58.105" v="337"/>
          <ac:spMkLst>
            <pc:docMk/>
            <pc:sldMk cId="562236346" sldId="584"/>
            <ac:spMk id="2" creationId="{CADD24E6-3BDD-1BA8-83BE-683B5FB2FA7B}"/>
          </ac:spMkLst>
        </pc:spChg>
        <pc:spChg chg="mod">
          <ac:chgData name="pantelis balaouras" userId="25e8755020fc1734" providerId="LiveId" clId="{7DE56420-2452-41D2-B663-6CC1945DA0E9}" dt="2024-04-30T12:47:33.796" v="345" actId="948"/>
          <ac:spMkLst>
            <pc:docMk/>
            <pc:sldMk cId="562236346" sldId="584"/>
            <ac:spMk id="3" creationId="{CAB7AF2A-00CA-C98D-6022-4171D0174B3C}"/>
          </ac:spMkLst>
        </pc:spChg>
        <pc:spChg chg="add mod">
          <ac:chgData name="pantelis balaouras" userId="25e8755020fc1734" providerId="LiveId" clId="{7DE56420-2452-41D2-B663-6CC1945DA0E9}" dt="2024-04-30T12:47:14.124" v="340"/>
          <ac:spMkLst>
            <pc:docMk/>
            <pc:sldMk cId="562236346" sldId="584"/>
            <ac:spMk id="5" creationId="{6F789F1B-DE2C-B165-155C-86908E3D8DC1}"/>
          </ac:spMkLst>
        </pc:spChg>
        <pc:spChg chg="add mod">
          <ac:chgData name="pantelis balaouras" userId="25e8755020fc1734" providerId="LiveId" clId="{7DE56420-2452-41D2-B663-6CC1945DA0E9}" dt="2024-04-30T14:02:28.683" v="883" actId="6549"/>
          <ac:spMkLst>
            <pc:docMk/>
            <pc:sldMk cId="562236346" sldId="584"/>
            <ac:spMk id="6" creationId="{0EC0F600-3CFB-F339-9C5F-AD701FB22C22}"/>
          </ac:spMkLst>
        </pc:spChg>
        <pc:picChg chg="add mod">
          <ac:chgData name="pantelis balaouras" userId="25e8755020fc1734" providerId="LiveId" clId="{7DE56420-2452-41D2-B663-6CC1945DA0E9}" dt="2024-04-30T12:47:14.124" v="340"/>
          <ac:picMkLst>
            <pc:docMk/>
            <pc:sldMk cId="562236346" sldId="584"/>
            <ac:picMk id="4" creationId="{88770865-F081-C9AB-D7EC-1CC6DBFF7494}"/>
          </ac:picMkLst>
        </pc:picChg>
      </pc:sldChg>
      <pc:sldChg chg="addSp delSp modSp new mod">
        <pc:chgData name="pantelis balaouras" userId="25e8755020fc1734" providerId="LiveId" clId="{7DE56420-2452-41D2-B663-6CC1945DA0E9}" dt="2024-04-30T14:02:32.224" v="885" actId="6549"/>
        <pc:sldMkLst>
          <pc:docMk/>
          <pc:sldMk cId="4265837164" sldId="585"/>
        </pc:sldMkLst>
        <pc:spChg chg="mod">
          <ac:chgData name="pantelis balaouras" userId="25e8755020fc1734" providerId="LiveId" clId="{7DE56420-2452-41D2-B663-6CC1945DA0E9}" dt="2024-04-30T12:47:50.364" v="347"/>
          <ac:spMkLst>
            <pc:docMk/>
            <pc:sldMk cId="4265837164" sldId="585"/>
            <ac:spMk id="2" creationId="{A10F794A-680B-B95D-EC23-7AC7C52DD331}"/>
          </ac:spMkLst>
        </pc:spChg>
        <pc:spChg chg="add del mod">
          <ac:chgData name="pantelis balaouras" userId="25e8755020fc1734" providerId="LiveId" clId="{7DE56420-2452-41D2-B663-6CC1945DA0E9}" dt="2024-04-30T12:49:02.217" v="370" actId="478"/>
          <ac:spMkLst>
            <pc:docMk/>
            <pc:sldMk cId="4265837164" sldId="585"/>
            <ac:spMk id="3" creationId="{EC819E82-B3A3-AF12-E029-81BCFA26F4D6}"/>
          </ac:spMkLst>
        </pc:spChg>
        <pc:spChg chg="add del mod">
          <ac:chgData name="pantelis balaouras" userId="25e8755020fc1734" providerId="LiveId" clId="{7DE56420-2452-41D2-B663-6CC1945DA0E9}" dt="2024-04-30T12:49:10.403" v="372" actId="478"/>
          <ac:spMkLst>
            <pc:docMk/>
            <pc:sldMk cId="4265837164" sldId="585"/>
            <ac:spMk id="5" creationId="{8C0E23BA-02CD-0093-C315-82031A4914ED}"/>
          </ac:spMkLst>
        </pc:spChg>
        <pc:spChg chg="add mod">
          <ac:chgData name="pantelis balaouras" userId="25e8755020fc1734" providerId="LiveId" clId="{7DE56420-2452-41D2-B663-6CC1945DA0E9}" dt="2024-04-30T12:48:34.206" v="362"/>
          <ac:spMkLst>
            <pc:docMk/>
            <pc:sldMk cId="4265837164" sldId="585"/>
            <ac:spMk id="6" creationId="{4E5BA95F-61E6-817A-FFB1-94B760CDBDC9}"/>
          </ac:spMkLst>
        </pc:spChg>
        <pc:spChg chg="add del mod">
          <ac:chgData name="pantelis balaouras" userId="25e8755020fc1734" providerId="LiveId" clId="{7DE56420-2452-41D2-B663-6CC1945DA0E9}" dt="2024-04-30T12:49:02.217" v="370" actId="478"/>
          <ac:spMkLst>
            <pc:docMk/>
            <pc:sldMk cId="4265837164" sldId="585"/>
            <ac:spMk id="8" creationId="{B3DAB2DC-E70F-2FC3-7182-2E0282CFF620}"/>
          </ac:spMkLst>
        </pc:spChg>
        <pc:spChg chg="add mod">
          <ac:chgData name="pantelis balaouras" userId="25e8755020fc1734" providerId="LiveId" clId="{7DE56420-2452-41D2-B663-6CC1945DA0E9}" dt="2024-04-30T14:02:32.224" v="885" actId="6549"/>
          <ac:spMkLst>
            <pc:docMk/>
            <pc:sldMk cId="4265837164" sldId="585"/>
            <ac:spMk id="9" creationId="{9DE39760-7020-B52E-9B89-3DE47B3BD185}"/>
          </ac:spMkLst>
        </pc:spChg>
        <pc:picChg chg="add mod">
          <ac:chgData name="pantelis balaouras" userId="25e8755020fc1734" providerId="LiveId" clId="{7DE56420-2452-41D2-B663-6CC1945DA0E9}" dt="2024-04-30T12:49:21.866" v="373" actId="1076"/>
          <ac:picMkLst>
            <pc:docMk/>
            <pc:sldMk cId="4265837164" sldId="585"/>
            <ac:picMk id="4" creationId="{661670A1-16D3-FA67-41C0-6D05C2737B0E}"/>
          </ac:picMkLst>
        </pc:picChg>
      </pc:sldChg>
      <pc:sldChg chg="addSp delSp modSp new mod">
        <pc:chgData name="pantelis balaouras" userId="25e8755020fc1734" providerId="LiveId" clId="{7DE56420-2452-41D2-B663-6CC1945DA0E9}" dt="2024-04-30T14:02:36.481" v="887" actId="6549"/>
        <pc:sldMkLst>
          <pc:docMk/>
          <pc:sldMk cId="1069065353" sldId="586"/>
        </pc:sldMkLst>
        <pc:spChg chg="mod">
          <ac:chgData name="pantelis balaouras" userId="25e8755020fc1734" providerId="LiveId" clId="{7DE56420-2452-41D2-B663-6CC1945DA0E9}" dt="2024-04-30T12:52:45.836" v="411" actId="20577"/>
          <ac:spMkLst>
            <pc:docMk/>
            <pc:sldMk cId="1069065353" sldId="586"/>
            <ac:spMk id="2" creationId="{3773278C-9C04-BB0C-A682-8047BC8CBBA8}"/>
          </ac:spMkLst>
        </pc:spChg>
        <pc:spChg chg="mod">
          <ac:chgData name="pantelis balaouras" userId="25e8755020fc1734" providerId="LiveId" clId="{7DE56420-2452-41D2-B663-6CC1945DA0E9}" dt="2024-04-30T12:50:12.644" v="383" actId="27636"/>
          <ac:spMkLst>
            <pc:docMk/>
            <pc:sldMk cId="1069065353" sldId="586"/>
            <ac:spMk id="3" creationId="{6231F567-A2A4-025E-135E-05F11A453D16}"/>
          </ac:spMkLst>
        </pc:spChg>
        <pc:spChg chg="add mod">
          <ac:chgData name="pantelis balaouras" userId="25e8755020fc1734" providerId="LiveId" clId="{7DE56420-2452-41D2-B663-6CC1945DA0E9}" dt="2024-04-30T12:49:54.478" v="378"/>
          <ac:spMkLst>
            <pc:docMk/>
            <pc:sldMk cId="1069065353" sldId="586"/>
            <ac:spMk id="5" creationId="{6782591E-64C1-299C-1EDC-702965A44285}"/>
          </ac:spMkLst>
        </pc:spChg>
        <pc:spChg chg="add mod">
          <ac:chgData name="pantelis balaouras" userId="25e8755020fc1734" providerId="LiveId" clId="{7DE56420-2452-41D2-B663-6CC1945DA0E9}" dt="2024-04-30T14:02:36.481" v="887" actId="6549"/>
          <ac:spMkLst>
            <pc:docMk/>
            <pc:sldMk cId="1069065353" sldId="586"/>
            <ac:spMk id="7" creationId="{6148F482-5028-C4C7-BE3D-AF9EFE34E882}"/>
          </ac:spMkLst>
        </pc:spChg>
        <pc:picChg chg="add mod">
          <ac:chgData name="pantelis balaouras" userId="25e8755020fc1734" providerId="LiveId" clId="{7DE56420-2452-41D2-B663-6CC1945DA0E9}" dt="2024-04-30T12:50:16.305" v="384" actId="1076"/>
          <ac:picMkLst>
            <pc:docMk/>
            <pc:sldMk cId="1069065353" sldId="586"/>
            <ac:picMk id="4" creationId="{1EC14F92-F821-11E5-64B5-7FA3F8C473E8}"/>
          </ac:picMkLst>
        </pc:picChg>
        <pc:picChg chg="add del mod">
          <ac:chgData name="pantelis balaouras" userId="25e8755020fc1734" providerId="LiveId" clId="{7DE56420-2452-41D2-B663-6CC1945DA0E9}" dt="2024-04-30T12:50:26.956" v="386" actId="478"/>
          <ac:picMkLst>
            <pc:docMk/>
            <pc:sldMk cId="1069065353" sldId="586"/>
            <ac:picMk id="6" creationId="{41DA7961-A3EF-14D1-691C-940D0FECA959}"/>
          </ac:picMkLst>
        </pc:picChg>
      </pc:sldChg>
      <pc:sldChg chg="addSp delSp modSp add mod modNotesTx">
        <pc:chgData name="pantelis balaouras" userId="25e8755020fc1734" providerId="LiveId" clId="{7DE56420-2452-41D2-B663-6CC1945DA0E9}" dt="2024-04-30T14:02:39.904" v="889" actId="6549"/>
        <pc:sldMkLst>
          <pc:docMk/>
          <pc:sldMk cId="331948564" sldId="587"/>
        </pc:sldMkLst>
        <pc:spChg chg="mod">
          <ac:chgData name="pantelis balaouras" userId="25e8755020fc1734" providerId="LiveId" clId="{7DE56420-2452-41D2-B663-6CC1945DA0E9}" dt="2024-04-30T12:52:52.501" v="415" actId="20577"/>
          <ac:spMkLst>
            <pc:docMk/>
            <pc:sldMk cId="331948564" sldId="587"/>
            <ac:spMk id="2" creationId="{3773278C-9C04-BB0C-A682-8047BC8CBBA8}"/>
          </ac:spMkLst>
        </pc:spChg>
        <pc:spChg chg="mod">
          <ac:chgData name="pantelis balaouras" userId="25e8755020fc1734" providerId="LiveId" clId="{7DE56420-2452-41D2-B663-6CC1945DA0E9}" dt="2024-04-30T12:50:43.006" v="389" actId="27636"/>
          <ac:spMkLst>
            <pc:docMk/>
            <pc:sldMk cId="331948564" sldId="587"/>
            <ac:spMk id="3" creationId="{6231F567-A2A4-025E-135E-05F11A453D16}"/>
          </ac:spMkLst>
        </pc:spChg>
        <pc:spChg chg="del">
          <ac:chgData name="pantelis balaouras" userId="25e8755020fc1734" providerId="LiveId" clId="{7DE56420-2452-41D2-B663-6CC1945DA0E9}" dt="2024-04-30T12:50:58.025" v="392" actId="478"/>
          <ac:spMkLst>
            <pc:docMk/>
            <pc:sldMk cId="331948564" sldId="587"/>
            <ac:spMk id="5" creationId="{6782591E-64C1-299C-1EDC-702965A44285}"/>
          </ac:spMkLst>
        </pc:spChg>
        <pc:spChg chg="add mod">
          <ac:chgData name="pantelis balaouras" userId="25e8755020fc1734" providerId="LiveId" clId="{7DE56420-2452-41D2-B663-6CC1945DA0E9}" dt="2024-04-30T12:51:06.004" v="393"/>
          <ac:spMkLst>
            <pc:docMk/>
            <pc:sldMk cId="331948564" sldId="587"/>
            <ac:spMk id="7" creationId="{EF1EFEBA-5B6E-01F5-B7BA-AEB220B21A26}"/>
          </ac:spMkLst>
        </pc:spChg>
        <pc:spChg chg="add mod">
          <ac:chgData name="pantelis balaouras" userId="25e8755020fc1734" providerId="LiveId" clId="{7DE56420-2452-41D2-B663-6CC1945DA0E9}" dt="2024-04-30T14:02:39.904" v="889" actId="6549"/>
          <ac:spMkLst>
            <pc:docMk/>
            <pc:sldMk cId="331948564" sldId="587"/>
            <ac:spMk id="8" creationId="{84B6C1B6-5FA9-EB51-E118-7EB35E80A8F7}"/>
          </ac:spMkLst>
        </pc:spChg>
        <pc:picChg chg="del">
          <ac:chgData name="pantelis balaouras" userId="25e8755020fc1734" providerId="LiveId" clId="{7DE56420-2452-41D2-B663-6CC1945DA0E9}" dt="2024-04-30T12:50:52.978" v="391" actId="478"/>
          <ac:picMkLst>
            <pc:docMk/>
            <pc:sldMk cId="331948564" sldId="587"/>
            <ac:picMk id="4" creationId="{1EC14F92-F821-11E5-64B5-7FA3F8C473E8}"/>
          </ac:picMkLst>
        </pc:picChg>
        <pc:picChg chg="add mod">
          <ac:chgData name="pantelis balaouras" userId="25e8755020fc1734" providerId="LiveId" clId="{7DE56420-2452-41D2-B663-6CC1945DA0E9}" dt="2024-04-30T12:51:11.608" v="394" actId="1076"/>
          <ac:picMkLst>
            <pc:docMk/>
            <pc:sldMk cId="331948564" sldId="587"/>
            <ac:picMk id="6" creationId="{B01CB192-7A71-CBD5-A31E-1AECE79C10EF}"/>
          </ac:picMkLst>
        </pc:picChg>
      </pc:sldChg>
      <pc:sldChg chg="addSp delSp modSp new mod modNotesTx">
        <pc:chgData name="pantelis balaouras" userId="25e8755020fc1734" providerId="LiveId" clId="{7DE56420-2452-41D2-B663-6CC1945DA0E9}" dt="2024-04-30T14:02:51.531" v="892"/>
        <pc:sldMkLst>
          <pc:docMk/>
          <pc:sldMk cId="2332759704" sldId="588"/>
        </pc:sldMkLst>
        <pc:spChg chg="mod">
          <ac:chgData name="pantelis balaouras" userId="25e8755020fc1734" providerId="LiveId" clId="{7DE56420-2452-41D2-B663-6CC1945DA0E9}" dt="2024-04-30T12:56:07.786" v="447" actId="20577"/>
          <ac:spMkLst>
            <pc:docMk/>
            <pc:sldMk cId="2332759704" sldId="588"/>
            <ac:spMk id="2" creationId="{3437EB2F-4943-832B-1BE0-51BDEF91182F}"/>
          </ac:spMkLst>
        </pc:spChg>
        <pc:spChg chg="mod">
          <ac:chgData name="pantelis balaouras" userId="25e8755020fc1734" providerId="LiveId" clId="{7DE56420-2452-41D2-B663-6CC1945DA0E9}" dt="2024-04-30T12:56:25.797" v="450" actId="948"/>
          <ac:spMkLst>
            <pc:docMk/>
            <pc:sldMk cId="2332759704" sldId="588"/>
            <ac:spMk id="3" creationId="{9C690B7D-2867-974F-0AE7-27EE98B5A72A}"/>
          </ac:spMkLst>
        </pc:spChg>
        <pc:spChg chg="add mod">
          <ac:chgData name="pantelis balaouras" userId="25e8755020fc1734" providerId="LiveId" clId="{7DE56420-2452-41D2-B663-6CC1945DA0E9}" dt="2024-04-30T12:53:50.401" v="423"/>
          <ac:spMkLst>
            <pc:docMk/>
            <pc:sldMk cId="2332759704" sldId="588"/>
            <ac:spMk id="5" creationId="{C158F04C-8A02-3048-55D0-B0B6D0F1E7D2}"/>
          </ac:spMkLst>
        </pc:spChg>
        <pc:spChg chg="add mod">
          <ac:chgData name="pantelis balaouras" userId="25e8755020fc1734" providerId="LiveId" clId="{7DE56420-2452-41D2-B663-6CC1945DA0E9}" dt="2024-04-30T14:02:51.531" v="892"/>
          <ac:spMkLst>
            <pc:docMk/>
            <pc:sldMk cId="2332759704" sldId="588"/>
            <ac:spMk id="7" creationId="{61B9A7C5-C40A-1C60-8DC3-A93A747DA117}"/>
          </ac:spMkLst>
        </pc:spChg>
        <pc:picChg chg="add mod">
          <ac:chgData name="pantelis balaouras" userId="25e8755020fc1734" providerId="LiveId" clId="{7DE56420-2452-41D2-B663-6CC1945DA0E9}" dt="2024-04-30T12:54:31.068" v="431" actId="1076"/>
          <ac:picMkLst>
            <pc:docMk/>
            <pc:sldMk cId="2332759704" sldId="588"/>
            <ac:picMk id="4" creationId="{0F122A05-080E-6EEB-DAA5-597FEE390AEE}"/>
          </ac:picMkLst>
        </pc:picChg>
        <pc:picChg chg="add del mod">
          <ac:chgData name="pantelis balaouras" userId="25e8755020fc1734" providerId="LiveId" clId="{7DE56420-2452-41D2-B663-6CC1945DA0E9}" dt="2024-04-30T12:54:47.822" v="433" actId="478"/>
          <ac:picMkLst>
            <pc:docMk/>
            <pc:sldMk cId="2332759704" sldId="588"/>
            <ac:picMk id="6" creationId="{AA31E832-C80F-0DD2-1583-B2E76E54BB97}"/>
          </ac:picMkLst>
        </pc:picChg>
      </pc:sldChg>
      <pc:sldChg chg="addSp delSp modSp add mod">
        <pc:chgData name="pantelis balaouras" userId="25e8755020fc1734" providerId="LiveId" clId="{7DE56420-2452-41D2-B663-6CC1945DA0E9}" dt="2024-04-30T14:02:43.876" v="891" actId="20577"/>
        <pc:sldMkLst>
          <pc:docMk/>
          <pc:sldMk cId="2514559913" sldId="589"/>
        </pc:sldMkLst>
        <pc:spChg chg="mod">
          <ac:chgData name="pantelis balaouras" userId="25e8755020fc1734" providerId="LiveId" clId="{7DE56420-2452-41D2-B663-6CC1945DA0E9}" dt="2024-04-30T12:52:59.151" v="419" actId="20577"/>
          <ac:spMkLst>
            <pc:docMk/>
            <pc:sldMk cId="2514559913" sldId="589"/>
            <ac:spMk id="2" creationId="{3773278C-9C04-BB0C-A682-8047BC8CBBA8}"/>
          </ac:spMkLst>
        </pc:spChg>
        <pc:spChg chg="mod">
          <ac:chgData name="pantelis balaouras" userId="25e8755020fc1734" providerId="LiveId" clId="{7DE56420-2452-41D2-B663-6CC1945DA0E9}" dt="2024-04-30T12:52:30.831" v="407" actId="14100"/>
          <ac:spMkLst>
            <pc:docMk/>
            <pc:sldMk cId="2514559913" sldId="589"/>
            <ac:spMk id="3" creationId="{6231F567-A2A4-025E-135E-05F11A453D16}"/>
          </ac:spMkLst>
        </pc:spChg>
        <pc:spChg chg="add mod">
          <ac:chgData name="pantelis balaouras" userId="25e8755020fc1734" providerId="LiveId" clId="{7DE56420-2452-41D2-B663-6CC1945DA0E9}" dt="2024-04-30T12:52:18.972" v="403"/>
          <ac:spMkLst>
            <pc:docMk/>
            <pc:sldMk cId="2514559913" sldId="589"/>
            <ac:spMk id="5" creationId="{B748E929-273A-8126-2F3D-F5F22B130F1D}"/>
          </ac:spMkLst>
        </pc:spChg>
        <pc:spChg chg="del">
          <ac:chgData name="pantelis balaouras" userId="25e8755020fc1734" providerId="LiveId" clId="{7DE56420-2452-41D2-B663-6CC1945DA0E9}" dt="2024-04-30T12:52:10.904" v="402" actId="478"/>
          <ac:spMkLst>
            <pc:docMk/>
            <pc:sldMk cId="2514559913" sldId="589"/>
            <ac:spMk id="7" creationId="{EF1EFEBA-5B6E-01F5-B7BA-AEB220B21A26}"/>
          </ac:spMkLst>
        </pc:spChg>
        <pc:spChg chg="add mod">
          <ac:chgData name="pantelis balaouras" userId="25e8755020fc1734" providerId="LiveId" clId="{7DE56420-2452-41D2-B663-6CC1945DA0E9}" dt="2024-04-30T14:02:43.876" v="891" actId="20577"/>
          <ac:spMkLst>
            <pc:docMk/>
            <pc:sldMk cId="2514559913" sldId="589"/>
            <ac:spMk id="8" creationId="{A56AC5F7-9A3D-DA14-B925-1E25A39BA9B0}"/>
          </ac:spMkLst>
        </pc:spChg>
        <pc:picChg chg="add mod">
          <ac:chgData name="pantelis balaouras" userId="25e8755020fc1734" providerId="LiveId" clId="{7DE56420-2452-41D2-B663-6CC1945DA0E9}" dt="2024-04-30T12:52:22.896" v="404" actId="1076"/>
          <ac:picMkLst>
            <pc:docMk/>
            <pc:sldMk cId="2514559913" sldId="589"/>
            <ac:picMk id="4" creationId="{6C01E7D4-1A62-7940-545B-5ECDDE98F242}"/>
          </ac:picMkLst>
        </pc:picChg>
        <pc:picChg chg="del">
          <ac:chgData name="pantelis balaouras" userId="25e8755020fc1734" providerId="LiveId" clId="{7DE56420-2452-41D2-B663-6CC1945DA0E9}" dt="2024-04-30T12:52:09.299" v="401" actId="478"/>
          <ac:picMkLst>
            <pc:docMk/>
            <pc:sldMk cId="2514559913" sldId="589"/>
            <ac:picMk id="6" creationId="{B01CB192-7A71-CBD5-A31E-1AECE79C10EF}"/>
          </ac:picMkLst>
        </pc:picChg>
      </pc:sldChg>
      <pc:sldChg chg="addSp delSp modSp add mod">
        <pc:chgData name="pantelis balaouras" userId="25e8755020fc1734" providerId="LiveId" clId="{7DE56420-2452-41D2-B663-6CC1945DA0E9}" dt="2024-04-30T14:02:53.134" v="893"/>
        <pc:sldMkLst>
          <pc:docMk/>
          <pc:sldMk cId="3407528404" sldId="590"/>
        </pc:sldMkLst>
        <pc:spChg chg="mod">
          <ac:chgData name="pantelis balaouras" userId="25e8755020fc1734" providerId="LiveId" clId="{7DE56420-2452-41D2-B663-6CC1945DA0E9}" dt="2024-04-30T12:56:35.996" v="454" actId="20577"/>
          <ac:spMkLst>
            <pc:docMk/>
            <pc:sldMk cId="3407528404" sldId="590"/>
            <ac:spMk id="2" creationId="{3437EB2F-4943-832B-1BE0-51BDEF91182F}"/>
          </ac:spMkLst>
        </pc:spChg>
        <pc:spChg chg="mod">
          <ac:chgData name="pantelis balaouras" userId="25e8755020fc1734" providerId="LiveId" clId="{7DE56420-2452-41D2-B663-6CC1945DA0E9}" dt="2024-04-30T12:55:31.388" v="440" actId="948"/>
          <ac:spMkLst>
            <pc:docMk/>
            <pc:sldMk cId="3407528404" sldId="590"/>
            <ac:spMk id="3" creationId="{9C690B7D-2867-974F-0AE7-27EE98B5A72A}"/>
          </ac:spMkLst>
        </pc:spChg>
        <pc:spChg chg="del">
          <ac:chgData name="pantelis balaouras" userId="25e8755020fc1734" providerId="LiveId" clId="{7DE56420-2452-41D2-B663-6CC1945DA0E9}" dt="2024-04-30T12:55:38.102" v="442" actId="478"/>
          <ac:spMkLst>
            <pc:docMk/>
            <pc:sldMk cId="3407528404" sldId="590"/>
            <ac:spMk id="5" creationId="{C158F04C-8A02-3048-55D0-B0B6D0F1E7D2}"/>
          </ac:spMkLst>
        </pc:spChg>
        <pc:spChg chg="add mod">
          <ac:chgData name="pantelis balaouras" userId="25e8755020fc1734" providerId="LiveId" clId="{7DE56420-2452-41D2-B663-6CC1945DA0E9}" dt="2024-04-30T12:55:48.243" v="443"/>
          <ac:spMkLst>
            <pc:docMk/>
            <pc:sldMk cId="3407528404" sldId="590"/>
            <ac:spMk id="7" creationId="{FA7F879C-820C-4B14-5C67-396621B48773}"/>
          </ac:spMkLst>
        </pc:spChg>
        <pc:spChg chg="add mod">
          <ac:chgData name="pantelis balaouras" userId="25e8755020fc1734" providerId="LiveId" clId="{7DE56420-2452-41D2-B663-6CC1945DA0E9}" dt="2024-04-30T14:02:53.134" v="893"/>
          <ac:spMkLst>
            <pc:docMk/>
            <pc:sldMk cId="3407528404" sldId="590"/>
            <ac:spMk id="9" creationId="{18F0061F-0845-B394-6B4F-B6BA626740F0}"/>
          </ac:spMkLst>
        </pc:spChg>
        <pc:picChg chg="del">
          <ac:chgData name="pantelis balaouras" userId="25e8755020fc1734" providerId="LiveId" clId="{7DE56420-2452-41D2-B663-6CC1945DA0E9}" dt="2024-04-30T12:55:34.983" v="441" actId="478"/>
          <ac:picMkLst>
            <pc:docMk/>
            <pc:sldMk cId="3407528404" sldId="590"/>
            <ac:picMk id="4" creationId="{0F122A05-080E-6EEB-DAA5-597FEE390AEE}"/>
          </ac:picMkLst>
        </pc:picChg>
        <pc:picChg chg="add mod">
          <ac:chgData name="pantelis balaouras" userId="25e8755020fc1734" providerId="LiveId" clId="{7DE56420-2452-41D2-B663-6CC1945DA0E9}" dt="2024-04-30T12:56:39.863" v="455" actId="1076"/>
          <ac:picMkLst>
            <pc:docMk/>
            <pc:sldMk cId="3407528404" sldId="590"/>
            <ac:picMk id="6" creationId="{20256E6C-2C9F-6387-21CB-C2D7FC1664F2}"/>
          </ac:picMkLst>
        </pc:picChg>
        <pc:picChg chg="add mod">
          <ac:chgData name="pantelis balaouras" userId="25e8755020fc1734" providerId="LiveId" clId="{7DE56420-2452-41D2-B663-6CC1945DA0E9}" dt="2024-04-30T12:56:51.028" v="456"/>
          <ac:picMkLst>
            <pc:docMk/>
            <pc:sldMk cId="3407528404" sldId="590"/>
            <ac:picMk id="8" creationId="{91D032AB-4FE9-DF71-6928-6DB9834C94FD}"/>
          </ac:picMkLst>
        </pc:picChg>
      </pc:sldChg>
      <pc:sldChg chg="addSp delSp modSp add mod modNotesTx">
        <pc:chgData name="pantelis balaouras" userId="25e8755020fc1734" providerId="LiveId" clId="{7DE56420-2452-41D2-B663-6CC1945DA0E9}" dt="2024-04-30T14:02:54.798" v="894"/>
        <pc:sldMkLst>
          <pc:docMk/>
          <pc:sldMk cId="4147260588" sldId="591"/>
        </pc:sldMkLst>
        <pc:spChg chg="mod">
          <ac:chgData name="pantelis balaouras" userId="25e8755020fc1734" providerId="LiveId" clId="{7DE56420-2452-41D2-B663-6CC1945DA0E9}" dt="2024-04-30T12:58:14.122" v="469" actId="20577"/>
          <ac:spMkLst>
            <pc:docMk/>
            <pc:sldMk cId="4147260588" sldId="591"/>
            <ac:spMk id="2" creationId="{3437EB2F-4943-832B-1BE0-51BDEF91182F}"/>
          </ac:spMkLst>
        </pc:spChg>
        <pc:spChg chg="mod">
          <ac:chgData name="pantelis balaouras" userId="25e8755020fc1734" providerId="LiveId" clId="{7DE56420-2452-41D2-B663-6CC1945DA0E9}" dt="2024-04-30T12:57:35.461" v="462" actId="207"/>
          <ac:spMkLst>
            <pc:docMk/>
            <pc:sldMk cId="4147260588" sldId="591"/>
            <ac:spMk id="3" creationId="{9C690B7D-2867-974F-0AE7-27EE98B5A72A}"/>
          </ac:spMkLst>
        </pc:spChg>
        <pc:spChg chg="add del mod">
          <ac:chgData name="pantelis balaouras" userId="25e8755020fc1734" providerId="LiveId" clId="{7DE56420-2452-41D2-B663-6CC1945DA0E9}" dt="2024-04-30T12:58:03.451" v="467" actId="478"/>
          <ac:spMkLst>
            <pc:docMk/>
            <pc:sldMk cId="4147260588" sldId="591"/>
            <ac:spMk id="4" creationId="{0158C304-7D89-5D41-9295-7CC0D24A4244}"/>
          </ac:spMkLst>
        </pc:spChg>
        <pc:spChg chg="del">
          <ac:chgData name="pantelis balaouras" userId="25e8755020fc1734" providerId="LiveId" clId="{7DE56420-2452-41D2-B663-6CC1945DA0E9}" dt="2024-04-30T12:57:40.916" v="464" actId="478"/>
          <ac:spMkLst>
            <pc:docMk/>
            <pc:sldMk cId="4147260588" sldId="591"/>
            <ac:spMk id="7" creationId="{FA7F879C-820C-4B14-5C67-396621B48773}"/>
          </ac:spMkLst>
        </pc:spChg>
        <pc:spChg chg="add mod">
          <ac:chgData name="pantelis balaouras" userId="25e8755020fc1734" providerId="LiveId" clId="{7DE56420-2452-41D2-B663-6CC1945DA0E9}" dt="2024-04-30T12:57:54.242" v="466"/>
          <ac:spMkLst>
            <pc:docMk/>
            <pc:sldMk cId="4147260588" sldId="591"/>
            <ac:spMk id="8" creationId="{D19D7D2A-278E-F7A8-8276-11042BFD426D}"/>
          </ac:spMkLst>
        </pc:spChg>
        <pc:spChg chg="add mod">
          <ac:chgData name="pantelis balaouras" userId="25e8755020fc1734" providerId="LiveId" clId="{7DE56420-2452-41D2-B663-6CC1945DA0E9}" dt="2024-04-30T14:02:54.798" v="894"/>
          <ac:spMkLst>
            <pc:docMk/>
            <pc:sldMk cId="4147260588" sldId="591"/>
            <ac:spMk id="9" creationId="{372441F2-E9C0-2CA9-B435-1CCDBEC131A5}"/>
          </ac:spMkLst>
        </pc:spChg>
        <pc:picChg chg="add mod">
          <ac:chgData name="pantelis balaouras" userId="25e8755020fc1734" providerId="LiveId" clId="{7DE56420-2452-41D2-B663-6CC1945DA0E9}" dt="2024-04-30T12:57:54.242" v="466"/>
          <ac:picMkLst>
            <pc:docMk/>
            <pc:sldMk cId="4147260588" sldId="591"/>
            <ac:picMk id="5" creationId="{8E310CAC-5202-4178-B691-57C7535F2890}"/>
          </ac:picMkLst>
        </pc:picChg>
        <pc:picChg chg="del">
          <ac:chgData name="pantelis balaouras" userId="25e8755020fc1734" providerId="LiveId" clId="{7DE56420-2452-41D2-B663-6CC1945DA0E9}" dt="2024-04-30T12:57:37.987" v="463" actId="478"/>
          <ac:picMkLst>
            <pc:docMk/>
            <pc:sldMk cId="4147260588" sldId="591"/>
            <ac:picMk id="6" creationId="{20256E6C-2C9F-6387-21CB-C2D7FC1664F2}"/>
          </ac:picMkLst>
        </pc:picChg>
      </pc:sldChg>
      <pc:sldChg chg="addSp delSp modSp add mod">
        <pc:chgData name="pantelis balaouras" userId="25e8755020fc1734" providerId="LiveId" clId="{7DE56420-2452-41D2-B663-6CC1945DA0E9}" dt="2024-04-30T14:02:56.444" v="895"/>
        <pc:sldMkLst>
          <pc:docMk/>
          <pc:sldMk cId="4090592248" sldId="592"/>
        </pc:sldMkLst>
        <pc:spChg chg="mod">
          <ac:chgData name="pantelis balaouras" userId="25e8755020fc1734" providerId="LiveId" clId="{7DE56420-2452-41D2-B663-6CC1945DA0E9}" dt="2024-04-30T12:58:28.797" v="472" actId="20577"/>
          <ac:spMkLst>
            <pc:docMk/>
            <pc:sldMk cId="4090592248" sldId="592"/>
            <ac:spMk id="2" creationId="{3437EB2F-4943-832B-1BE0-51BDEF91182F}"/>
          </ac:spMkLst>
        </pc:spChg>
        <pc:spChg chg="mod">
          <ac:chgData name="pantelis balaouras" userId="25e8755020fc1734" providerId="LiveId" clId="{7DE56420-2452-41D2-B663-6CC1945DA0E9}" dt="2024-04-30T13:00:49.620" v="506" actId="207"/>
          <ac:spMkLst>
            <pc:docMk/>
            <pc:sldMk cId="4090592248" sldId="592"/>
            <ac:spMk id="3" creationId="{9C690B7D-2867-974F-0AE7-27EE98B5A72A}"/>
          </ac:spMkLst>
        </pc:spChg>
        <pc:spChg chg="add mod">
          <ac:chgData name="pantelis balaouras" userId="25e8755020fc1734" providerId="LiveId" clId="{7DE56420-2452-41D2-B663-6CC1945DA0E9}" dt="2024-04-30T13:00:31.847" v="503"/>
          <ac:spMkLst>
            <pc:docMk/>
            <pc:sldMk cId="4090592248" sldId="592"/>
            <ac:spMk id="6" creationId="{72334F74-1DFC-070D-42F5-3B61A71F0B51}"/>
          </ac:spMkLst>
        </pc:spChg>
        <pc:spChg chg="add mod">
          <ac:chgData name="pantelis balaouras" userId="25e8755020fc1734" providerId="LiveId" clId="{7DE56420-2452-41D2-B663-6CC1945DA0E9}" dt="2024-04-30T14:02:56.444" v="895"/>
          <ac:spMkLst>
            <pc:docMk/>
            <pc:sldMk cId="4090592248" sldId="592"/>
            <ac:spMk id="7" creationId="{7FA12C9A-1B41-285B-7383-378FDC7F8E36}"/>
          </ac:spMkLst>
        </pc:spChg>
        <pc:spChg chg="del">
          <ac:chgData name="pantelis balaouras" userId="25e8755020fc1734" providerId="LiveId" clId="{7DE56420-2452-41D2-B663-6CC1945DA0E9}" dt="2024-04-30T13:00:23.965" v="502" actId="478"/>
          <ac:spMkLst>
            <pc:docMk/>
            <pc:sldMk cId="4090592248" sldId="592"/>
            <ac:spMk id="8" creationId="{D19D7D2A-278E-F7A8-8276-11042BFD426D}"/>
          </ac:spMkLst>
        </pc:spChg>
        <pc:picChg chg="add mod">
          <ac:chgData name="pantelis balaouras" userId="25e8755020fc1734" providerId="LiveId" clId="{7DE56420-2452-41D2-B663-6CC1945DA0E9}" dt="2024-04-30T13:00:38.493" v="504" actId="1076"/>
          <ac:picMkLst>
            <pc:docMk/>
            <pc:sldMk cId="4090592248" sldId="592"/>
            <ac:picMk id="4" creationId="{20B44E50-FE92-E60A-C809-2EC2BDC3076A}"/>
          </ac:picMkLst>
        </pc:picChg>
        <pc:picChg chg="del mod">
          <ac:chgData name="pantelis balaouras" userId="25e8755020fc1734" providerId="LiveId" clId="{7DE56420-2452-41D2-B663-6CC1945DA0E9}" dt="2024-04-30T13:00:21.209" v="501" actId="478"/>
          <ac:picMkLst>
            <pc:docMk/>
            <pc:sldMk cId="4090592248" sldId="592"/>
            <ac:picMk id="5" creationId="{8E310CAC-5202-4178-B691-57C7535F2890}"/>
          </ac:picMkLst>
        </pc:picChg>
      </pc:sldChg>
      <pc:sldChg chg="addSp modSp new mod modNotesTx">
        <pc:chgData name="pantelis balaouras" userId="25e8755020fc1734" providerId="LiveId" clId="{7DE56420-2452-41D2-B663-6CC1945DA0E9}" dt="2024-04-30T14:02:57.964" v="896"/>
        <pc:sldMkLst>
          <pc:docMk/>
          <pc:sldMk cId="1410772111" sldId="593"/>
        </pc:sldMkLst>
        <pc:spChg chg="mod">
          <ac:chgData name="pantelis balaouras" userId="25e8755020fc1734" providerId="LiveId" clId="{7DE56420-2452-41D2-B663-6CC1945DA0E9}" dt="2024-04-30T13:03:05.616" v="525" actId="20577"/>
          <ac:spMkLst>
            <pc:docMk/>
            <pc:sldMk cId="1410772111" sldId="593"/>
            <ac:spMk id="2" creationId="{B8A16279-DA4E-CDCF-8D96-CB81D694871F}"/>
          </ac:spMkLst>
        </pc:spChg>
        <pc:spChg chg="mod">
          <ac:chgData name="pantelis balaouras" userId="25e8755020fc1734" providerId="LiveId" clId="{7DE56420-2452-41D2-B663-6CC1945DA0E9}" dt="2024-04-30T13:02:48.380" v="518" actId="27636"/>
          <ac:spMkLst>
            <pc:docMk/>
            <pc:sldMk cId="1410772111" sldId="593"/>
            <ac:spMk id="3" creationId="{CE07257F-7506-C4AD-3463-D8F7DD2A0C76}"/>
          </ac:spMkLst>
        </pc:spChg>
        <pc:spChg chg="add mod">
          <ac:chgData name="pantelis balaouras" userId="25e8755020fc1734" providerId="LiveId" clId="{7DE56420-2452-41D2-B663-6CC1945DA0E9}" dt="2024-04-30T13:02:43.608" v="516"/>
          <ac:spMkLst>
            <pc:docMk/>
            <pc:sldMk cId="1410772111" sldId="593"/>
            <ac:spMk id="5" creationId="{C7B6782C-F51A-A9CC-C158-9E31902439AB}"/>
          </ac:spMkLst>
        </pc:spChg>
        <pc:spChg chg="add mod">
          <ac:chgData name="pantelis balaouras" userId="25e8755020fc1734" providerId="LiveId" clId="{7DE56420-2452-41D2-B663-6CC1945DA0E9}" dt="2024-04-30T14:02:57.964" v="896"/>
          <ac:spMkLst>
            <pc:docMk/>
            <pc:sldMk cId="1410772111" sldId="593"/>
            <ac:spMk id="6" creationId="{423E113A-718F-44AF-899B-F928AF91DE07}"/>
          </ac:spMkLst>
        </pc:spChg>
        <pc:picChg chg="add mod">
          <ac:chgData name="pantelis balaouras" userId="25e8755020fc1734" providerId="LiveId" clId="{7DE56420-2452-41D2-B663-6CC1945DA0E9}" dt="2024-04-30T13:02:43.608" v="516"/>
          <ac:picMkLst>
            <pc:docMk/>
            <pc:sldMk cId="1410772111" sldId="593"/>
            <ac:picMk id="4" creationId="{672C6E77-CF7E-8FA0-BC48-2D194730A397}"/>
          </ac:picMkLst>
        </pc:picChg>
      </pc:sldChg>
      <pc:sldChg chg="addSp delSp modSp add mod">
        <pc:chgData name="pantelis balaouras" userId="25e8755020fc1734" providerId="LiveId" clId="{7DE56420-2452-41D2-B663-6CC1945DA0E9}" dt="2024-04-30T14:02:59.239" v="897"/>
        <pc:sldMkLst>
          <pc:docMk/>
          <pc:sldMk cId="4221277739" sldId="594"/>
        </pc:sldMkLst>
        <pc:spChg chg="mod">
          <ac:chgData name="pantelis balaouras" userId="25e8755020fc1734" providerId="LiveId" clId="{7DE56420-2452-41D2-B663-6CC1945DA0E9}" dt="2024-04-30T13:03:20.402" v="528" actId="20577"/>
          <ac:spMkLst>
            <pc:docMk/>
            <pc:sldMk cId="4221277739" sldId="594"/>
            <ac:spMk id="2" creationId="{B8A16279-DA4E-CDCF-8D96-CB81D694871F}"/>
          </ac:spMkLst>
        </pc:spChg>
        <pc:spChg chg="mod">
          <ac:chgData name="pantelis balaouras" userId="25e8755020fc1734" providerId="LiveId" clId="{7DE56420-2452-41D2-B663-6CC1945DA0E9}" dt="2024-04-30T13:04:06.230" v="539" actId="207"/>
          <ac:spMkLst>
            <pc:docMk/>
            <pc:sldMk cId="4221277739" sldId="594"/>
            <ac:spMk id="3" creationId="{CE07257F-7506-C4AD-3463-D8F7DD2A0C76}"/>
          </ac:spMkLst>
        </pc:spChg>
        <pc:spChg chg="del">
          <ac:chgData name="pantelis balaouras" userId="25e8755020fc1734" providerId="LiveId" clId="{7DE56420-2452-41D2-B663-6CC1945DA0E9}" dt="2024-04-30T13:04:10.744" v="541" actId="478"/>
          <ac:spMkLst>
            <pc:docMk/>
            <pc:sldMk cId="4221277739" sldId="594"/>
            <ac:spMk id="5" creationId="{C7B6782C-F51A-A9CC-C158-9E31902439AB}"/>
          </ac:spMkLst>
        </pc:spChg>
        <pc:spChg chg="add mod">
          <ac:chgData name="pantelis balaouras" userId="25e8755020fc1734" providerId="LiveId" clId="{7DE56420-2452-41D2-B663-6CC1945DA0E9}" dt="2024-04-30T13:04:19.083" v="542"/>
          <ac:spMkLst>
            <pc:docMk/>
            <pc:sldMk cId="4221277739" sldId="594"/>
            <ac:spMk id="7" creationId="{77244F07-D3A7-F6EE-3422-3C46985C9C00}"/>
          </ac:spMkLst>
        </pc:spChg>
        <pc:spChg chg="add mod">
          <ac:chgData name="pantelis balaouras" userId="25e8755020fc1734" providerId="LiveId" clId="{7DE56420-2452-41D2-B663-6CC1945DA0E9}" dt="2024-04-30T14:02:59.239" v="897"/>
          <ac:spMkLst>
            <pc:docMk/>
            <pc:sldMk cId="4221277739" sldId="594"/>
            <ac:spMk id="8" creationId="{C52A1B4A-108A-0440-4AAD-73F63D84294B}"/>
          </ac:spMkLst>
        </pc:spChg>
        <pc:picChg chg="del">
          <ac:chgData name="pantelis balaouras" userId="25e8755020fc1734" providerId="LiveId" clId="{7DE56420-2452-41D2-B663-6CC1945DA0E9}" dt="2024-04-30T13:04:08.955" v="540" actId="478"/>
          <ac:picMkLst>
            <pc:docMk/>
            <pc:sldMk cId="4221277739" sldId="594"/>
            <ac:picMk id="4" creationId="{672C6E77-CF7E-8FA0-BC48-2D194730A397}"/>
          </ac:picMkLst>
        </pc:picChg>
        <pc:picChg chg="add mod">
          <ac:chgData name="pantelis balaouras" userId="25e8755020fc1734" providerId="LiveId" clId="{7DE56420-2452-41D2-B663-6CC1945DA0E9}" dt="2024-04-30T13:04:19.083" v="542"/>
          <ac:picMkLst>
            <pc:docMk/>
            <pc:sldMk cId="4221277739" sldId="594"/>
            <ac:picMk id="6" creationId="{12621C95-D90F-28E9-8CEA-485678EDA489}"/>
          </ac:picMkLst>
        </pc:picChg>
      </pc:sldChg>
      <pc:sldChg chg="addSp modSp new mod modNotesTx">
        <pc:chgData name="pantelis balaouras" userId="25e8755020fc1734" providerId="LiveId" clId="{7DE56420-2452-41D2-B663-6CC1945DA0E9}" dt="2024-04-30T14:03:00.571" v="898"/>
        <pc:sldMkLst>
          <pc:docMk/>
          <pc:sldMk cId="1762461881" sldId="595"/>
        </pc:sldMkLst>
        <pc:spChg chg="mod">
          <ac:chgData name="pantelis balaouras" userId="25e8755020fc1734" providerId="LiveId" clId="{7DE56420-2452-41D2-B663-6CC1945DA0E9}" dt="2024-04-30T13:27:29.687" v="575" actId="20577"/>
          <ac:spMkLst>
            <pc:docMk/>
            <pc:sldMk cId="1762461881" sldId="595"/>
            <ac:spMk id="2" creationId="{831B67DA-E3CB-62B1-0106-E20E57F6E7B8}"/>
          </ac:spMkLst>
        </pc:spChg>
        <pc:spChg chg="mod">
          <ac:chgData name="pantelis balaouras" userId="25e8755020fc1734" providerId="LiveId" clId="{7DE56420-2452-41D2-B663-6CC1945DA0E9}" dt="2024-04-30T13:26:07.823" v="557" actId="14100"/>
          <ac:spMkLst>
            <pc:docMk/>
            <pc:sldMk cId="1762461881" sldId="595"/>
            <ac:spMk id="3" creationId="{6CBC6F96-361C-D3D8-B88E-BD6EB4D89F3F}"/>
          </ac:spMkLst>
        </pc:spChg>
        <pc:spChg chg="add mod">
          <ac:chgData name="pantelis balaouras" userId="25e8755020fc1734" providerId="LiveId" clId="{7DE56420-2452-41D2-B663-6CC1945DA0E9}" dt="2024-04-30T13:25:56.425" v="554"/>
          <ac:spMkLst>
            <pc:docMk/>
            <pc:sldMk cId="1762461881" sldId="595"/>
            <ac:spMk id="5" creationId="{A213B8CB-5665-B6E7-EC11-1802FBFD2B22}"/>
          </ac:spMkLst>
        </pc:spChg>
        <pc:spChg chg="add mod">
          <ac:chgData name="pantelis balaouras" userId="25e8755020fc1734" providerId="LiveId" clId="{7DE56420-2452-41D2-B663-6CC1945DA0E9}" dt="2024-04-30T14:03:00.571" v="898"/>
          <ac:spMkLst>
            <pc:docMk/>
            <pc:sldMk cId="1762461881" sldId="595"/>
            <ac:spMk id="7" creationId="{2ACD8D70-52C7-A546-DDAD-054F5C97D0AC}"/>
          </ac:spMkLst>
        </pc:spChg>
        <pc:picChg chg="add mod">
          <ac:chgData name="pantelis balaouras" userId="25e8755020fc1734" providerId="LiveId" clId="{7DE56420-2452-41D2-B663-6CC1945DA0E9}" dt="2024-04-30T13:26:16.399" v="558" actId="1076"/>
          <ac:picMkLst>
            <pc:docMk/>
            <pc:sldMk cId="1762461881" sldId="595"/>
            <ac:picMk id="4" creationId="{85171F5F-C449-869F-83E8-219A9C5CD0E1}"/>
          </ac:picMkLst>
        </pc:picChg>
        <pc:picChg chg="add mod">
          <ac:chgData name="pantelis balaouras" userId="25e8755020fc1734" providerId="LiveId" clId="{7DE56420-2452-41D2-B663-6CC1945DA0E9}" dt="2024-04-30T13:26:27.188" v="559"/>
          <ac:picMkLst>
            <pc:docMk/>
            <pc:sldMk cId="1762461881" sldId="595"/>
            <ac:picMk id="6" creationId="{A0AE3FDB-495C-3942-865C-232D94D6CC16}"/>
          </ac:picMkLst>
        </pc:picChg>
      </pc:sldChg>
      <pc:sldChg chg="addSp delSp modSp add mod">
        <pc:chgData name="pantelis balaouras" userId="25e8755020fc1734" providerId="LiveId" clId="{7DE56420-2452-41D2-B663-6CC1945DA0E9}" dt="2024-04-30T14:03:01.837" v="899"/>
        <pc:sldMkLst>
          <pc:docMk/>
          <pc:sldMk cId="844082030" sldId="596"/>
        </pc:sldMkLst>
        <pc:spChg chg="mod">
          <ac:chgData name="pantelis balaouras" userId="25e8755020fc1734" providerId="LiveId" clId="{7DE56420-2452-41D2-B663-6CC1945DA0E9}" dt="2024-04-30T13:27:22.936" v="571" actId="20577"/>
          <ac:spMkLst>
            <pc:docMk/>
            <pc:sldMk cId="844082030" sldId="596"/>
            <ac:spMk id="2" creationId="{831B67DA-E3CB-62B1-0106-E20E57F6E7B8}"/>
          </ac:spMkLst>
        </pc:spChg>
        <pc:spChg chg="mod">
          <ac:chgData name="pantelis balaouras" userId="25e8755020fc1734" providerId="LiveId" clId="{7DE56420-2452-41D2-B663-6CC1945DA0E9}" dt="2024-04-30T13:27:11.952" v="566" actId="14100"/>
          <ac:spMkLst>
            <pc:docMk/>
            <pc:sldMk cId="844082030" sldId="596"/>
            <ac:spMk id="3" creationId="{6CBC6F96-361C-D3D8-B88E-BD6EB4D89F3F}"/>
          </ac:spMkLst>
        </pc:spChg>
        <pc:spChg chg="del">
          <ac:chgData name="pantelis balaouras" userId="25e8755020fc1734" providerId="LiveId" clId="{7DE56420-2452-41D2-B663-6CC1945DA0E9}" dt="2024-04-30T13:26:50.708" v="563" actId="478"/>
          <ac:spMkLst>
            <pc:docMk/>
            <pc:sldMk cId="844082030" sldId="596"/>
            <ac:spMk id="5" creationId="{A213B8CB-5665-B6E7-EC11-1802FBFD2B22}"/>
          </ac:spMkLst>
        </pc:spChg>
        <pc:spChg chg="add mod">
          <ac:chgData name="pantelis balaouras" userId="25e8755020fc1734" providerId="LiveId" clId="{7DE56420-2452-41D2-B663-6CC1945DA0E9}" dt="2024-04-30T13:27:02.622" v="564"/>
          <ac:spMkLst>
            <pc:docMk/>
            <pc:sldMk cId="844082030" sldId="596"/>
            <ac:spMk id="7" creationId="{C4DC9CA2-4B43-DF1A-6432-B853119E7644}"/>
          </ac:spMkLst>
        </pc:spChg>
        <pc:spChg chg="add mod">
          <ac:chgData name="pantelis balaouras" userId="25e8755020fc1734" providerId="LiveId" clId="{7DE56420-2452-41D2-B663-6CC1945DA0E9}" dt="2024-04-30T14:03:01.837" v="899"/>
          <ac:spMkLst>
            <pc:docMk/>
            <pc:sldMk cId="844082030" sldId="596"/>
            <ac:spMk id="8" creationId="{7D13E135-EDF0-F43B-CDA0-F1A33174700D}"/>
          </ac:spMkLst>
        </pc:spChg>
        <pc:picChg chg="del">
          <ac:chgData name="pantelis balaouras" userId="25e8755020fc1734" providerId="LiveId" clId="{7DE56420-2452-41D2-B663-6CC1945DA0E9}" dt="2024-04-30T13:26:47.728" v="562" actId="478"/>
          <ac:picMkLst>
            <pc:docMk/>
            <pc:sldMk cId="844082030" sldId="596"/>
            <ac:picMk id="4" creationId="{85171F5F-C449-869F-83E8-219A9C5CD0E1}"/>
          </ac:picMkLst>
        </pc:picChg>
        <pc:picChg chg="add mod">
          <ac:chgData name="pantelis balaouras" userId="25e8755020fc1734" providerId="LiveId" clId="{7DE56420-2452-41D2-B663-6CC1945DA0E9}" dt="2024-04-30T13:27:14.367" v="567" actId="1076"/>
          <ac:picMkLst>
            <pc:docMk/>
            <pc:sldMk cId="844082030" sldId="596"/>
            <ac:picMk id="6" creationId="{92113CEA-D864-3F77-C48E-A9184AD84626}"/>
          </ac:picMkLst>
        </pc:picChg>
      </pc:sldChg>
      <pc:sldChg chg="addSp delSp modSp new mod">
        <pc:chgData name="pantelis balaouras" userId="25e8755020fc1734" providerId="LiveId" clId="{7DE56420-2452-41D2-B663-6CC1945DA0E9}" dt="2024-04-30T14:03:29.365" v="904" actId="1076"/>
        <pc:sldMkLst>
          <pc:docMk/>
          <pc:sldMk cId="556286754" sldId="597"/>
        </pc:sldMkLst>
        <pc:spChg chg="mod">
          <ac:chgData name="pantelis balaouras" userId="25e8755020fc1734" providerId="LiveId" clId="{7DE56420-2452-41D2-B663-6CC1945DA0E9}" dt="2024-04-30T13:45:16.806" v="609" actId="1076"/>
          <ac:spMkLst>
            <pc:docMk/>
            <pc:sldMk cId="556286754" sldId="597"/>
            <ac:spMk id="2" creationId="{8E09485E-6BD4-1224-41E3-527AD6FDEF14}"/>
          </ac:spMkLst>
        </pc:spChg>
        <pc:spChg chg="del">
          <ac:chgData name="pantelis balaouras" userId="25e8755020fc1734" providerId="LiveId" clId="{7DE56420-2452-41D2-B663-6CC1945DA0E9}" dt="2024-04-30T13:44:18.586" v="592" actId="478"/>
          <ac:spMkLst>
            <pc:docMk/>
            <pc:sldMk cId="556286754" sldId="597"/>
            <ac:spMk id="3" creationId="{356D1BBE-A71F-29C9-1BA3-59606B8AD66F}"/>
          </ac:spMkLst>
        </pc:spChg>
        <pc:spChg chg="add mod">
          <ac:chgData name="pantelis balaouras" userId="25e8755020fc1734" providerId="LiveId" clId="{7DE56420-2452-41D2-B663-6CC1945DA0E9}" dt="2024-04-30T13:45:54.265" v="616" actId="1076"/>
          <ac:spMkLst>
            <pc:docMk/>
            <pc:sldMk cId="556286754" sldId="597"/>
            <ac:spMk id="5" creationId="{805F8DEC-B854-5458-8B33-0B5AFE003455}"/>
          </ac:spMkLst>
        </pc:spChg>
        <pc:spChg chg="add mod">
          <ac:chgData name="pantelis balaouras" userId="25e8755020fc1734" providerId="LiveId" clId="{7DE56420-2452-41D2-B663-6CC1945DA0E9}" dt="2024-04-30T13:46:52.431" v="625" actId="1076"/>
          <ac:spMkLst>
            <pc:docMk/>
            <pc:sldMk cId="556286754" sldId="597"/>
            <ac:spMk id="7" creationId="{EB96A5A6-B5C9-2F7B-9F4D-CD4882A5F39F}"/>
          </ac:spMkLst>
        </pc:spChg>
        <pc:spChg chg="add mod">
          <ac:chgData name="pantelis balaouras" userId="25e8755020fc1734" providerId="LiveId" clId="{7DE56420-2452-41D2-B663-6CC1945DA0E9}" dt="2024-04-30T14:03:23.594" v="903" actId="20577"/>
          <ac:spMkLst>
            <pc:docMk/>
            <pc:sldMk cId="556286754" sldId="597"/>
            <ac:spMk id="8" creationId="{7E30151E-A265-7EE2-A9C9-FBD2619B6F20}"/>
          </ac:spMkLst>
        </pc:spChg>
        <pc:graphicFrameChg chg="add mod modGraphic">
          <ac:chgData name="pantelis balaouras" userId="25e8755020fc1734" providerId="LiveId" clId="{7DE56420-2452-41D2-B663-6CC1945DA0E9}" dt="2024-04-30T13:47:00.560" v="627" actId="403"/>
          <ac:graphicFrameMkLst>
            <pc:docMk/>
            <pc:sldMk cId="556286754" sldId="597"/>
            <ac:graphicFrameMk id="4" creationId="{E0E987CB-9724-A07B-BA31-6EE841C6A5BC}"/>
          </ac:graphicFrameMkLst>
        </pc:graphicFrameChg>
        <pc:picChg chg="add mod ord">
          <ac:chgData name="pantelis balaouras" userId="25e8755020fc1734" providerId="LiveId" clId="{7DE56420-2452-41D2-B663-6CC1945DA0E9}" dt="2024-04-30T14:03:29.365" v="904" actId="1076"/>
          <ac:picMkLst>
            <pc:docMk/>
            <pc:sldMk cId="556286754" sldId="597"/>
            <ac:picMk id="6" creationId="{6E992AC8-9E61-427C-6184-B33486BC97AB}"/>
          </ac:picMkLst>
        </pc:picChg>
      </pc:sldChg>
      <pc:sldChg chg="addSp delSp modSp new mod modNotesTx">
        <pc:chgData name="pantelis balaouras" userId="25e8755020fc1734" providerId="LiveId" clId="{7DE56420-2452-41D2-B663-6CC1945DA0E9}" dt="2024-04-30T14:03:49.258" v="908" actId="1076"/>
        <pc:sldMkLst>
          <pc:docMk/>
          <pc:sldMk cId="1441079770" sldId="598"/>
        </pc:sldMkLst>
        <pc:spChg chg="mod">
          <ac:chgData name="pantelis balaouras" userId="25e8755020fc1734" providerId="LiveId" clId="{7DE56420-2452-41D2-B663-6CC1945DA0E9}" dt="2024-04-30T13:49:22.170" v="671" actId="1076"/>
          <ac:spMkLst>
            <pc:docMk/>
            <pc:sldMk cId="1441079770" sldId="598"/>
            <ac:spMk id="2" creationId="{4A2B5B33-8888-496F-8672-A89D530149EB}"/>
          </ac:spMkLst>
        </pc:spChg>
        <pc:spChg chg="del">
          <ac:chgData name="pantelis balaouras" userId="25e8755020fc1734" providerId="LiveId" clId="{7DE56420-2452-41D2-B663-6CC1945DA0E9}" dt="2024-04-30T13:47:47.011" v="634" actId="478"/>
          <ac:spMkLst>
            <pc:docMk/>
            <pc:sldMk cId="1441079770" sldId="598"/>
            <ac:spMk id="3" creationId="{CC9AC3AE-9DDC-E1E6-36EF-5AC2391CBBCC}"/>
          </ac:spMkLst>
        </pc:spChg>
        <pc:spChg chg="add mod">
          <ac:chgData name="pantelis balaouras" userId="25e8755020fc1734" providerId="LiveId" clId="{7DE56420-2452-41D2-B663-6CC1945DA0E9}" dt="2024-04-30T14:03:49.258" v="908" actId="1076"/>
          <ac:spMkLst>
            <pc:docMk/>
            <pc:sldMk cId="1441079770" sldId="598"/>
            <ac:spMk id="5" creationId="{98683E5C-EF61-A3DC-98A1-978F55318737}"/>
          </ac:spMkLst>
        </pc:spChg>
        <pc:spChg chg="add mod">
          <ac:chgData name="pantelis balaouras" userId="25e8755020fc1734" providerId="LiveId" clId="{7DE56420-2452-41D2-B663-6CC1945DA0E9}" dt="2024-04-30T14:03:34.882" v="905"/>
          <ac:spMkLst>
            <pc:docMk/>
            <pc:sldMk cId="1441079770" sldId="598"/>
            <ac:spMk id="6" creationId="{2A3E53DA-C2D0-0713-C3C5-D6F59E2BB4A5}"/>
          </ac:spMkLst>
        </pc:spChg>
        <pc:graphicFrameChg chg="add mod modGraphic">
          <ac:chgData name="pantelis balaouras" userId="25e8755020fc1734" providerId="LiveId" clId="{7DE56420-2452-41D2-B663-6CC1945DA0E9}" dt="2024-04-30T13:51:12.786" v="719" actId="6549"/>
          <ac:graphicFrameMkLst>
            <pc:docMk/>
            <pc:sldMk cId="1441079770" sldId="598"/>
            <ac:graphicFrameMk id="4" creationId="{A1D9101E-8C0A-07F4-BBBC-46E3E6D08A3F}"/>
          </ac:graphicFrameMkLst>
        </pc:graphicFrameChg>
      </pc:sldChg>
      <pc:sldChg chg="addSp delSp modSp add mod modNotesTx">
        <pc:chgData name="pantelis balaouras" userId="25e8755020fc1734" providerId="LiveId" clId="{7DE56420-2452-41D2-B663-6CC1945DA0E9}" dt="2024-04-30T14:51:08.224" v="1004" actId="14100"/>
        <pc:sldMkLst>
          <pc:docMk/>
          <pc:sldMk cId="787319799" sldId="599"/>
        </pc:sldMkLst>
        <pc:spChg chg="add mod">
          <ac:chgData name="pantelis balaouras" userId="25e8755020fc1734" providerId="LiveId" clId="{7DE56420-2452-41D2-B663-6CC1945DA0E9}" dt="2024-04-30T14:50:40.445" v="999" actId="1076"/>
          <ac:spMkLst>
            <pc:docMk/>
            <pc:sldMk cId="787319799" sldId="599"/>
            <ac:spMk id="3" creationId="{E72ED76E-63CF-9F31-F022-C8C639C8D7CC}"/>
          </ac:spMkLst>
        </pc:spChg>
        <pc:spChg chg="mod">
          <ac:chgData name="pantelis balaouras" userId="25e8755020fc1734" providerId="LiveId" clId="{7DE56420-2452-41D2-B663-6CC1945DA0E9}" dt="2024-04-30T14:49:55.435" v="998" actId="14100"/>
          <ac:spMkLst>
            <pc:docMk/>
            <pc:sldMk cId="787319799" sldId="599"/>
            <ac:spMk id="5" creationId="{F56DC747-739E-5A0C-94B8-E8F8E974AC85}"/>
          </ac:spMkLst>
        </pc:spChg>
        <pc:spChg chg="mod">
          <ac:chgData name="pantelis balaouras" userId="25e8755020fc1734" providerId="LiveId" clId="{7DE56420-2452-41D2-B663-6CC1945DA0E9}" dt="2024-04-30T14:47:02.329" v="926" actId="14100"/>
          <ac:spMkLst>
            <pc:docMk/>
            <pc:sldMk cId="787319799" sldId="599"/>
            <ac:spMk id="13" creationId="{ACBE9AD0-B2F0-4ADA-8F10-B83476743F9C}"/>
          </ac:spMkLst>
        </pc:spChg>
        <pc:picChg chg="del">
          <ac:chgData name="pantelis balaouras" userId="25e8755020fc1734" providerId="LiveId" clId="{7DE56420-2452-41D2-B663-6CC1945DA0E9}" dt="2024-04-30T14:46:13.902" v="919" actId="478"/>
          <ac:picMkLst>
            <pc:docMk/>
            <pc:sldMk cId="787319799" sldId="599"/>
            <ac:picMk id="2" creationId="{22E70B03-7126-1B0C-05F9-2C1895BCD0C5}"/>
          </ac:picMkLst>
        </pc:picChg>
        <pc:picChg chg="add mod">
          <ac:chgData name="pantelis balaouras" userId="25e8755020fc1734" providerId="LiveId" clId="{7DE56420-2452-41D2-B663-6CC1945DA0E9}" dt="2024-04-30T14:51:08.224" v="1004" actId="14100"/>
          <ac:picMkLst>
            <pc:docMk/>
            <pc:sldMk cId="787319799" sldId="599"/>
            <ac:picMk id="4" creationId="{5ADCD60F-CD1B-BB93-138D-9FA48B478A31}"/>
          </ac:picMkLst>
        </pc:picChg>
      </pc:sldChg>
      <pc:sldChg chg="addSp delSp modSp new del mod modClrScheme chgLayout">
        <pc:chgData name="pantelis balaouras" userId="25e8755020fc1734" providerId="LiveId" clId="{7DE56420-2452-41D2-B663-6CC1945DA0E9}" dt="2024-04-30T13:52:40.186" v="731" actId="47"/>
        <pc:sldMkLst>
          <pc:docMk/>
          <pc:sldMk cId="3922431406" sldId="599"/>
        </pc:sldMkLst>
        <pc:spChg chg="del mod ord">
          <ac:chgData name="pantelis balaouras" userId="25e8755020fc1734" providerId="LiveId" clId="{7DE56420-2452-41D2-B663-6CC1945DA0E9}" dt="2024-04-30T13:51:50.975" v="725" actId="700"/>
          <ac:spMkLst>
            <pc:docMk/>
            <pc:sldMk cId="3922431406" sldId="599"/>
            <ac:spMk id="2" creationId="{ADAABB7D-A979-FDE6-DDA9-B203B3673E57}"/>
          </ac:spMkLst>
        </pc:spChg>
        <pc:spChg chg="del">
          <ac:chgData name="pantelis balaouras" userId="25e8755020fc1734" providerId="LiveId" clId="{7DE56420-2452-41D2-B663-6CC1945DA0E9}" dt="2024-04-30T13:51:50.975" v="725" actId="700"/>
          <ac:spMkLst>
            <pc:docMk/>
            <pc:sldMk cId="3922431406" sldId="599"/>
            <ac:spMk id="3" creationId="{DBF773D6-0612-BE5F-5F37-FE3968854AE0}"/>
          </ac:spMkLst>
        </pc:spChg>
        <pc:spChg chg="del mod ord">
          <ac:chgData name="pantelis balaouras" userId="25e8755020fc1734" providerId="LiveId" clId="{7DE56420-2452-41D2-B663-6CC1945DA0E9}" dt="2024-04-30T13:51:50.975" v="725" actId="700"/>
          <ac:spMkLst>
            <pc:docMk/>
            <pc:sldMk cId="3922431406" sldId="599"/>
            <ac:spMk id="4" creationId="{46AA17DE-C0FB-AD0F-E60C-988E59D9D738}"/>
          </ac:spMkLst>
        </pc:spChg>
        <pc:spChg chg="add mod ord">
          <ac:chgData name="pantelis balaouras" userId="25e8755020fc1734" providerId="LiveId" clId="{7DE56420-2452-41D2-B663-6CC1945DA0E9}" dt="2024-04-30T13:52:02.854" v="726"/>
          <ac:spMkLst>
            <pc:docMk/>
            <pc:sldMk cId="3922431406" sldId="599"/>
            <ac:spMk id="5" creationId="{218A52BE-C8A5-3A74-E707-F0BE6E83C27C}"/>
          </ac:spMkLst>
        </pc:spChg>
        <pc:spChg chg="add mod ord">
          <ac:chgData name="pantelis balaouras" userId="25e8755020fc1734" providerId="LiveId" clId="{7DE56420-2452-41D2-B663-6CC1945DA0E9}" dt="2024-04-30T13:52:29.392" v="730" actId="114"/>
          <ac:spMkLst>
            <pc:docMk/>
            <pc:sldMk cId="3922431406" sldId="599"/>
            <ac:spMk id="6" creationId="{6570708A-3C42-4C23-371B-525D61F77EDB}"/>
          </ac:spMkLst>
        </pc:spChg>
      </pc:sldChg>
      <pc:sldChg chg="addSp delSp modSp add mod">
        <pc:chgData name="pantelis balaouras" userId="25e8755020fc1734" providerId="LiveId" clId="{7DE56420-2452-41D2-B663-6CC1945DA0E9}" dt="2024-04-30T15:19:37.988" v="1008" actId="20577"/>
        <pc:sldMkLst>
          <pc:docMk/>
          <pc:sldMk cId="161499899" sldId="600"/>
        </pc:sldMkLst>
        <pc:spChg chg="mod">
          <ac:chgData name="pantelis balaouras" userId="25e8755020fc1734" providerId="LiveId" clId="{7DE56420-2452-41D2-B663-6CC1945DA0E9}" dt="2024-04-30T14:47:14.021" v="927" actId="1076"/>
          <ac:spMkLst>
            <pc:docMk/>
            <pc:sldMk cId="161499899" sldId="600"/>
            <ac:spMk id="3" creationId="{4A1A03FD-DBE8-88F4-1AA3-88B814677301}"/>
          </ac:spMkLst>
        </pc:spChg>
        <pc:spChg chg="mod">
          <ac:chgData name="pantelis balaouras" userId="25e8755020fc1734" providerId="LiveId" clId="{7DE56420-2452-41D2-B663-6CC1945DA0E9}" dt="2024-04-30T14:49:42.677" v="997" actId="14100"/>
          <ac:spMkLst>
            <pc:docMk/>
            <pc:sldMk cId="161499899" sldId="600"/>
            <ac:spMk id="5" creationId="{F56DC747-739E-5A0C-94B8-E8F8E974AC85}"/>
          </ac:spMkLst>
        </pc:spChg>
        <pc:spChg chg="mod">
          <ac:chgData name="pantelis balaouras" userId="25e8755020fc1734" providerId="LiveId" clId="{7DE56420-2452-41D2-B663-6CC1945DA0E9}" dt="2024-04-30T15:19:37.988" v="1008" actId="20577"/>
          <ac:spMkLst>
            <pc:docMk/>
            <pc:sldMk cId="161499899" sldId="600"/>
            <ac:spMk id="14" creationId="{5B8BCBD5-6A62-42A1-8BCD-0584908AAE7D}"/>
          </ac:spMkLst>
        </pc:spChg>
        <pc:picChg chg="del">
          <ac:chgData name="pantelis balaouras" userId="25e8755020fc1734" providerId="LiveId" clId="{7DE56420-2452-41D2-B663-6CC1945DA0E9}" dt="2024-04-30T14:44:28.398" v="912" actId="478"/>
          <ac:picMkLst>
            <pc:docMk/>
            <pc:sldMk cId="161499899" sldId="600"/>
            <ac:picMk id="2" creationId="{7F194105-A616-1811-CCD2-0261AE6759AF}"/>
          </ac:picMkLst>
        </pc:picChg>
        <pc:picChg chg="add mod modCrop">
          <ac:chgData name="pantelis balaouras" userId="25e8755020fc1734" providerId="LiveId" clId="{7DE56420-2452-41D2-B663-6CC1945DA0E9}" dt="2024-04-30T14:49:29.300" v="996" actId="14100"/>
          <ac:picMkLst>
            <pc:docMk/>
            <pc:sldMk cId="161499899" sldId="600"/>
            <ac:picMk id="4" creationId="{10F72B43-CC90-2C87-4875-EED252F5E90C}"/>
          </ac:picMkLst>
        </pc:picChg>
      </pc:sldChg>
      <pc:sldChg chg="addSp delSp modSp add mod">
        <pc:chgData name="pantelis balaouras" userId="25e8755020fc1734" providerId="LiveId" clId="{7DE56420-2452-41D2-B663-6CC1945DA0E9}" dt="2024-04-30T15:28:09.938" v="1027" actId="255"/>
        <pc:sldMkLst>
          <pc:docMk/>
          <pc:sldMk cId="434783448" sldId="601"/>
        </pc:sldMkLst>
        <pc:spChg chg="del mod">
          <ac:chgData name="pantelis balaouras" userId="25e8755020fc1734" providerId="LiveId" clId="{7DE56420-2452-41D2-B663-6CC1945DA0E9}" dt="2024-04-30T15:26:50.353" v="1016" actId="478"/>
          <ac:spMkLst>
            <pc:docMk/>
            <pc:sldMk cId="434783448" sldId="601"/>
            <ac:spMk id="3" creationId="{EA9363C4-D47D-BD9C-4A8E-EF038C4C1F39}"/>
          </ac:spMkLst>
        </pc:spChg>
        <pc:spChg chg="mod">
          <ac:chgData name="pantelis balaouras" userId="25e8755020fc1734" providerId="LiveId" clId="{7DE56420-2452-41D2-B663-6CC1945DA0E9}" dt="2024-04-30T15:27:06.806" v="1022"/>
          <ac:spMkLst>
            <pc:docMk/>
            <pc:sldMk cId="434783448" sldId="601"/>
            <ac:spMk id="6" creationId="{AA5AE911-E515-48E3-AB8B-121C68B77A58}"/>
          </ac:spMkLst>
        </pc:spChg>
        <pc:spChg chg="add del mod">
          <ac:chgData name="pantelis balaouras" userId="25e8755020fc1734" providerId="LiveId" clId="{7DE56420-2452-41D2-B663-6CC1945DA0E9}" dt="2024-04-30T15:27:01.762" v="1020" actId="22"/>
          <ac:spMkLst>
            <pc:docMk/>
            <pc:sldMk cId="434783448" sldId="601"/>
            <ac:spMk id="8" creationId="{53A33DCA-FD14-BBE9-2DA3-664DF5F95074}"/>
          </ac:spMkLst>
        </pc:spChg>
        <pc:spChg chg="add mod">
          <ac:chgData name="pantelis balaouras" userId="25e8755020fc1734" providerId="LiveId" clId="{7DE56420-2452-41D2-B663-6CC1945DA0E9}" dt="2024-04-30T15:28:09.938" v="1027" actId="255"/>
          <ac:spMkLst>
            <pc:docMk/>
            <pc:sldMk cId="434783448" sldId="601"/>
            <ac:spMk id="10" creationId="{BDF66EFB-3B31-AC89-0995-3EEB2537F03E}"/>
          </ac:spMkLst>
        </pc:spChg>
        <pc:picChg chg="del">
          <ac:chgData name="pantelis balaouras" userId="25e8755020fc1734" providerId="LiveId" clId="{7DE56420-2452-41D2-B663-6CC1945DA0E9}" dt="2024-04-30T15:23:35.984" v="1010" actId="478"/>
          <ac:picMkLst>
            <pc:docMk/>
            <pc:sldMk cId="434783448" sldId="601"/>
            <ac:picMk id="2" creationId="{455843D4-F9E9-C853-57A2-27AC7B2C3889}"/>
          </ac:picMkLst>
        </pc:picChg>
        <pc:picChg chg="add mod">
          <ac:chgData name="pantelis balaouras" userId="25e8755020fc1734" providerId="LiveId" clId="{7DE56420-2452-41D2-B663-6CC1945DA0E9}" dt="2024-04-30T15:23:51.197" v="1014" actId="14100"/>
          <ac:picMkLst>
            <pc:docMk/>
            <pc:sldMk cId="434783448" sldId="601"/>
            <ac:picMk id="1026" creationId="{469B1319-6ADB-FDA2-4F02-2F6F11CCF6D6}"/>
          </ac:picMkLst>
        </pc:picChg>
      </pc:sldChg>
      <pc:sldMasterChg chg="modSldLayout">
        <pc:chgData name="pantelis balaouras" userId="25e8755020fc1734" providerId="LiveId" clId="{7DE56420-2452-41D2-B663-6CC1945DA0E9}" dt="2024-04-30T09:42:19.948" v="33"/>
        <pc:sldMasterMkLst>
          <pc:docMk/>
          <pc:sldMasterMk cId="1468923052" sldId="2147483648"/>
        </pc:sldMasterMkLst>
        <pc:sldLayoutChg chg="modSp mod">
          <pc:chgData name="pantelis balaouras" userId="25e8755020fc1734" providerId="LiveId" clId="{7DE56420-2452-41D2-B663-6CC1945DA0E9}" dt="2024-04-30T09:42:19.948" v="33"/>
          <pc:sldLayoutMkLst>
            <pc:docMk/>
            <pc:sldMasterMk cId="1468923052" sldId="2147483648"/>
            <pc:sldLayoutMk cId="2577986437" sldId="2147483661"/>
          </pc:sldLayoutMkLst>
          <pc:spChg chg="mod">
            <ac:chgData name="pantelis balaouras" userId="25e8755020fc1734" providerId="LiveId" clId="{7DE56420-2452-41D2-B663-6CC1945DA0E9}" dt="2024-04-30T09:42:19.948" v="33"/>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7DE56420-2452-41D2-B663-6CC1945DA0E9}" dt="2024-04-30T09:42:08.647" v="30" actId="6549"/>
          <pc:sldLayoutMkLst>
            <pc:docMk/>
            <pc:sldMasterMk cId="1468923052" sldId="2147483648"/>
            <pc:sldLayoutMk cId="2515741970" sldId="2147483665"/>
          </pc:sldLayoutMkLst>
          <pc:spChg chg="mod">
            <ac:chgData name="pantelis balaouras" userId="25e8755020fc1734" providerId="LiveId" clId="{7DE56420-2452-41D2-B663-6CC1945DA0E9}" dt="2024-04-30T09:42:08.647" v="30" actId="6549"/>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7DE56420-2452-41D2-B663-6CC1945DA0E9}" dt="2024-04-30T09:41:57.361" v="27" actId="6549"/>
          <pc:sldLayoutMkLst>
            <pc:docMk/>
            <pc:sldMasterMk cId="1468923052" sldId="2147483648"/>
            <pc:sldLayoutMk cId="2336866591" sldId="2147483666"/>
          </pc:sldLayoutMkLst>
          <pc:spChg chg="mod">
            <ac:chgData name="pantelis balaouras" userId="25e8755020fc1734" providerId="LiveId" clId="{7DE56420-2452-41D2-B663-6CC1945DA0E9}" dt="2024-04-30T09:41:57.361" v="27" actId="6549"/>
            <ac:spMkLst>
              <pc:docMk/>
              <pc:sldMasterMk cId="1468923052" sldId="2147483648"/>
              <pc:sldLayoutMk cId="2336866591" sldId="2147483666"/>
              <ac:spMk id="4" creationId="{28198CF2-91B3-6C1C-0A93-DC5CB01069DA}"/>
            </ac:spMkLst>
          </pc:spChg>
        </pc:sldLayoutChg>
      </pc:sldMasterChg>
    </pc:docChg>
  </pc:docChgLst>
  <pc:docChgLst>
    <pc:chgData name="pantelis balaouras" userId="25e8755020fc1734" providerId="LiveId" clId="{28FFEC5E-E816-4FB3-BE6E-E8E2079F6E09}"/>
    <pc:docChg chg="modSld">
      <pc:chgData name="pantelis balaouras" userId="25e8755020fc1734" providerId="LiveId" clId="{28FFEC5E-E816-4FB3-BE6E-E8E2079F6E09}" dt="2024-04-29T16:36:55.061" v="0" actId="20577"/>
      <pc:docMkLst>
        <pc:docMk/>
      </pc:docMkLst>
      <pc:sldChg chg="modSp mod">
        <pc:chgData name="pantelis balaouras" userId="25e8755020fc1734" providerId="LiveId" clId="{28FFEC5E-E816-4FB3-BE6E-E8E2079F6E09}" dt="2024-04-29T16:36:55.061" v="0" actId="20577"/>
        <pc:sldMkLst>
          <pc:docMk/>
          <pc:sldMk cId="2033093179" sldId="420"/>
        </pc:sldMkLst>
        <pc:spChg chg="mod">
          <ac:chgData name="pantelis balaouras" userId="25e8755020fc1734" providerId="LiveId" clId="{28FFEC5E-E816-4FB3-BE6E-E8E2079F6E09}" dt="2024-04-29T16:36:55.061" v="0" actId="20577"/>
          <ac:spMkLst>
            <pc:docMk/>
            <pc:sldMk cId="2033093179" sldId="420"/>
            <ac:spMk id="5" creationId="{F56DC747-739E-5A0C-94B8-E8F8E974AC85}"/>
          </ac:spMkLst>
        </pc:spChg>
      </pc:sldChg>
    </pc:docChg>
  </pc:docChgLst>
  <pc:docChgLst>
    <pc:chgData name="pantelis balaouras" userId="25e8755020fc1734" providerId="LiveId" clId="{13993C3C-EFA6-40AE-821A-CDBBE10F25E6}"/>
    <pc:docChg chg="custSel delSld modSld">
      <pc:chgData name="pantelis balaouras" userId="25e8755020fc1734" providerId="LiveId" clId="{13993C3C-EFA6-40AE-821A-CDBBE10F25E6}" dt="2024-05-02T09:27:46.880" v="38" actId="14100"/>
      <pc:docMkLst>
        <pc:docMk/>
      </pc:docMkLst>
      <pc:sldChg chg="del">
        <pc:chgData name="pantelis balaouras" userId="25e8755020fc1734" providerId="LiveId" clId="{13993C3C-EFA6-40AE-821A-CDBBE10F25E6}" dt="2024-05-02T07:03:39.408" v="4" actId="47"/>
        <pc:sldMkLst>
          <pc:docMk/>
          <pc:sldMk cId="616025265" sldId="261"/>
        </pc:sldMkLst>
      </pc:sldChg>
      <pc:sldChg chg="del">
        <pc:chgData name="pantelis balaouras" userId="25e8755020fc1734" providerId="LiveId" clId="{13993C3C-EFA6-40AE-821A-CDBBE10F25E6}" dt="2024-05-01T14:05:38.025" v="0" actId="47"/>
        <pc:sldMkLst>
          <pc:docMk/>
          <pc:sldMk cId="2033093179" sldId="420"/>
        </pc:sldMkLst>
      </pc:sldChg>
      <pc:sldChg chg="addSp delSp modSp mod">
        <pc:chgData name="pantelis balaouras" userId="25e8755020fc1734" providerId="LiveId" clId="{13993C3C-EFA6-40AE-821A-CDBBE10F25E6}" dt="2024-05-02T07:04:03.970" v="7"/>
        <pc:sldMkLst>
          <pc:docMk/>
          <pc:sldMk cId="2140994750" sldId="437"/>
        </pc:sldMkLst>
        <pc:spChg chg="del">
          <ac:chgData name="pantelis balaouras" userId="25e8755020fc1734" providerId="LiveId" clId="{13993C3C-EFA6-40AE-821A-CDBBE10F25E6}" dt="2024-05-02T07:03:56.470" v="6" actId="478"/>
          <ac:spMkLst>
            <pc:docMk/>
            <pc:sldMk cId="2140994750" sldId="437"/>
            <ac:spMk id="2" creationId="{F578CDC3-AA9B-A5CA-B298-64484F1EFBDF}"/>
          </ac:spMkLst>
        </pc:spChg>
        <pc:spChg chg="add mod">
          <ac:chgData name="pantelis balaouras" userId="25e8755020fc1734" providerId="LiveId" clId="{13993C3C-EFA6-40AE-821A-CDBBE10F25E6}" dt="2024-05-02T07:04:03.970" v="7"/>
          <ac:spMkLst>
            <pc:docMk/>
            <pc:sldMk cId="2140994750" sldId="437"/>
            <ac:spMk id="8" creationId="{6E44D432-41D3-5FAF-0632-B8A6B4341C29}"/>
          </ac:spMkLst>
        </pc:spChg>
        <pc:picChg chg="del">
          <ac:chgData name="pantelis balaouras" userId="25e8755020fc1734" providerId="LiveId" clId="{13993C3C-EFA6-40AE-821A-CDBBE10F25E6}" dt="2024-05-02T07:03:54.424" v="5" actId="478"/>
          <ac:picMkLst>
            <pc:docMk/>
            <pc:sldMk cId="2140994750" sldId="437"/>
            <ac:picMk id="3" creationId="{F597901C-1CFD-02D5-178E-78976D0E0125}"/>
          </ac:picMkLst>
        </pc:picChg>
        <pc:picChg chg="add mod">
          <ac:chgData name="pantelis balaouras" userId="25e8755020fc1734" providerId="LiveId" clId="{13993C3C-EFA6-40AE-821A-CDBBE10F25E6}" dt="2024-05-02T07:04:03.970" v="7"/>
          <ac:picMkLst>
            <pc:docMk/>
            <pc:sldMk cId="2140994750" sldId="437"/>
            <ac:picMk id="7" creationId="{4CF90556-8DD1-444C-F340-6E6A55A3EABA}"/>
          </ac:picMkLst>
        </pc:picChg>
      </pc:sldChg>
      <pc:sldChg chg="addSp delSp modSp mod">
        <pc:chgData name="pantelis balaouras" userId="25e8755020fc1734" providerId="LiveId" clId="{13993C3C-EFA6-40AE-821A-CDBBE10F25E6}" dt="2024-05-02T07:04:19.642" v="11"/>
        <pc:sldMkLst>
          <pc:docMk/>
          <pc:sldMk cId="750286666" sldId="438"/>
        </pc:sldMkLst>
        <pc:spChg chg="del">
          <ac:chgData name="pantelis balaouras" userId="25e8755020fc1734" providerId="LiveId" clId="{13993C3C-EFA6-40AE-821A-CDBBE10F25E6}" dt="2024-05-02T07:04:18.314" v="10" actId="478"/>
          <ac:spMkLst>
            <pc:docMk/>
            <pc:sldMk cId="750286666" sldId="438"/>
            <ac:spMk id="3" creationId="{17E4B6F4-910A-465B-8D37-FDAFB8260467}"/>
          </ac:spMkLst>
        </pc:spChg>
        <pc:spChg chg="add mod">
          <ac:chgData name="pantelis balaouras" userId="25e8755020fc1734" providerId="LiveId" clId="{13993C3C-EFA6-40AE-821A-CDBBE10F25E6}" dt="2024-05-02T07:04:19.642" v="11"/>
          <ac:spMkLst>
            <pc:docMk/>
            <pc:sldMk cId="750286666" sldId="438"/>
            <ac:spMk id="8" creationId="{6F837B51-7E9C-1528-35C9-C476EF583002}"/>
          </ac:spMkLst>
        </pc:spChg>
        <pc:picChg chg="del mod">
          <ac:chgData name="pantelis balaouras" userId="25e8755020fc1734" providerId="LiveId" clId="{13993C3C-EFA6-40AE-821A-CDBBE10F25E6}" dt="2024-05-02T07:04:15.799" v="9" actId="478"/>
          <ac:picMkLst>
            <pc:docMk/>
            <pc:sldMk cId="750286666" sldId="438"/>
            <ac:picMk id="2" creationId="{932E6542-705E-5980-67AD-E720FB5761A6}"/>
          </ac:picMkLst>
        </pc:picChg>
        <pc:picChg chg="add mod">
          <ac:chgData name="pantelis balaouras" userId="25e8755020fc1734" providerId="LiveId" clId="{13993C3C-EFA6-40AE-821A-CDBBE10F25E6}" dt="2024-05-02T07:04:19.642" v="11"/>
          <ac:picMkLst>
            <pc:docMk/>
            <pc:sldMk cId="750286666" sldId="438"/>
            <ac:picMk id="7" creationId="{1484EB88-4E9B-FF42-837D-DFA3AD2FF489}"/>
          </ac:picMkLst>
        </pc:picChg>
      </pc:sldChg>
      <pc:sldChg chg="addSp delSp modSp mod">
        <pc:chgData name="pantelis balaouras" userId="25e8755020fc1734" providerId="LiveId" clId="{13993C3C-EFA6-40AE-821A-CDBBE10F25E6}" dt="2024-05-02T07:04:57.923" v="19"/>
        <pc:sldMkLst>
          <pc:docMk/>
          <pc:sldMk cId="4101063229" sldId="495"/>
        </pc:sldMkLst>
        <pc:spChg chg="del">
          <ac:chgData name="pantelis balaouras" userId="25e8755020fc1734" providerId="LiveId" clId="{13993C3C-EFA6-40AE-821A-CDBBE10F25E6}" dt="2024-05-02T07:04:56.580" v="18" actId="478"/>
          <ac:spMkLst>
            <pc:docMk/>
            <pc:sldMk cId="4101063229" sldId="495"/>
            <ac:spMk id="3" creationId="{8E23912D-7ABC-2A8C-3D74-CF5C2C49C417}"/>
          </ac:spMkLst>
        </pc:spChg>
        <pc:spChg chg="add mod">
          <ac:chgData name="pantelis balaouras" userId="25e8755020fc1734" providerId="LiveId" clId="{13993C3C-EFA6-40AE-821A-CDBBE10F25E6}" dt="2024-05-02T07:04:57.923" v="19"/>
          <ac:spMkLst>
            <pc:docMk/>
            <pc:sldMk cId="4101063229" sldId="495"/>
            <ac:spMk id="8" creationId="{FB883ADE-AE11-07DE-93CF-B945EC561D88}"/>
          </ac:spMkLst>
        </pc:spChg>
        <pc:spChg chg="del">
          <ac:chgData name="pantelis balaouras" userId="25e8755020fc1734" providerId="LiveId" clId="{13993C3C-EFA6-40AE-821A-CDBBE10F25E6}" dt="2024-05-02T07:04:53.463" v="17" actId="478"/>
          <ac:spMkLst>
            <pc:docMk/>
            <pc:sldMk cId="4101063229" sldId="495"/>
            <ac:spMk id="10" creationId="{ED2F4DDC-EDFB-2077-F4D4-7EFCA890F8B7}"/>
          </ac:spMkLst>
        </pc:spChg>
        <pc:picChg chg="del">
          <ac:chgData name="pantelis balaouras" userId="25e8755020fc1734" providerId="LiveId" clId="{13993C3C-EFA6-40AE-821A-CDBBE10F25E6}" dt="2024-05-02T07:04:51.066" v="16" actId="478"/>
          <ac:picMkLst>
            <pc:docMk/>
            <pc:sldMk cId="4101063229" sldId="495"/>
            <ac:picMk id="2" creationId="{A931AEEF-163D-9EC4-E6BA-ADA3440863E1}"/>
          </ac:picMkLst>
        </pc:picChg>
        <pc:picChg chg="add mod">
          <ac:chgData name="pantelis balaouras" userId="25e8755020fc1734" providerId="LiveId" clId="{13993C3C-EFA6-40AE-821A-CDBBE10F25E6}" dt="2024-05-02T07:04:57.923" v="19"/>
          <ac:picMkLst>
            <pc:docMk/>
            <pc:sldMk cId="4101063229" sldId="495"/>
            <ac:picMk id="7" creationId="{1EADBA36-921B-D8D5-50D7-A42D379C9785}"/>
          </ac:picMkLst>
        </pc:picChg>
      </pc:sldChg>
      <pc:sldChg chg="del">
        <pc:chgData name="pantelis balaouras" userId="25e8755020fc1734" providerId="LiveId" clId="{13993C3C-EFA6-40AE-821A-CDBBE10F25E6}" dt="2024-05-01T14:05:39.956" v="1" actId="47"/>
        <pc:sldMkLst>
          <pc:docMk/>
          <pc:sldMk cId="2585051265" sldId="535"/>
        </pc:sldMkLst>
      </pc:sldChg>
      <pc:sldChg chg="addSp delSp modSp mod">
        <pc:chgData name="pantelis balaouras" userId="25e8755020fc1734" providerId="LiveId" clId="{13993C3C-EFA6-40AE-821A-CDBBE10F25E6}" dt="2024-05-02T07:04:39.252" v="15" actId="167"/>
        <pc:sldMkLst>
          <pc:docMk/>
          <pc:sldMk cId="358170688" sldId="536"/>
        </pc:sldMkLst>
        <pc:spChg chg="del">
          <ac:chgData name="pantelis balaouras" userId="25e8755020fc1734" providerId="LiveId" clId="{13993C3C-EFA6-40AE-821A-CDBBE10F25E6}" dt="2024-05-02T07:04:32.705" v="13" actId="478"/>
          <ac:spMkLst>
            <pc:docMk/>
            <pc:sldMk cId="358170688" sldId="536"/>
            <ac:spMk id="3" creationId="{AC7F6717-29DE-BD28-7F16-8C0FE3213CF9}"/>
          </ac:spMkLst>
        </pc:spChg>
        <pc:spChg chg="add mod">
          <ac:chgData name="pantelis balaouras" userId="25e8755020fc1734" providerId="LiveId" clId="{13993C3C-EFA6-40AE-821A-CDBBE10F25E6}" dt="2024-05-02T07:04:39.252" v="15" actId="167"/>
          <ac:spMkLst>
            <pc:docMk/>
            <pc:sldMk cId="358170688" sldId="536"/>
            <ac:spMk id="8" creationId="{E2F20591-26E8-12FB-181C-AFEA1A9604D8}"/>
          </ac:spMkLst>
        </pc:spChg>
        <pc:picChg chg="del">
          <ac:chgData name="pantelis balaouras" userId="25e8755020fc1734" providerId="LiveId" clId="{13993C3C-EFA6-40AE-821A-CDBBE10F25E6}" dt="2024-05-02T07:04:30.439" v="12" actId="478"/>
          <ac:picMkLst>
            <pc:docMk/>
            <pc:sldMk cId="358170688" sldId="536"/>
            <ac:picMk id="2" creationId="{6A3A7304-D182-BBD1-2459-7BFECA405F58}"/>
          </ac:picMkLst>
        </pc:picChg>
        <pc:picChg chg="add mod">
          <ac:chgData name="pantelis balaouras" userId="25e8755020fc1734" providerId="LiveId" clId="{13993C3C-EFA6-40AE-821A-CDBBE10F25E6}" dt="2024-05-02T07:04:39.252" v="15" actId="167"/>
          <ac:picMkLst>
            <pc:docMk/>
            <pc:sldMk cId="358170688" sldId="536"/>
            <ac:picMk id="7" creationId="{6F879146-A42C-A97D-ACC2-CDD42960EB1E}"/>
          </ac:picMkLst>
        </pc:picChg>
      </pc:sldChg>
      <pc:sldChg chg="modSp mod">
        <pc:chgData name="pantelis balaouras" userId="25e8755020fc1734" providerId="LiveId" clId="{13993C3C-EFA6-40AE-821A-CDBBE10F25E6}" dt="2024-05-02T07:07:03.597" v="29" actId="1076"/>
        <pc:sldMkLst>
          <pc:docMk/>
          <pc:sldMk cId="4014575062" sldId="572"/>
        </pc:sldMkLst>
        <pc:spChg chg="mod">
          <ac:chgData name="pantelis balaouras" userId="25e8755020fc1734" providerId="LiveId" clId="{13993C3C-EFA6-40AE-821A-CDBBE10F25E6}" dt="2024-05-02T07:06:59.507" v="28" actId="14100"/>
          <ac:spMkLst>
            <pc:docMk/>
            <pc:sldMk cId="4014575062" sldId="572"/>
            <ac:spMk id="3" creationId="{0AE57614-CB94-69E3-A7FC-88B2C043042A}"/>
          </ac:spMkLst>
        </pc:spChg>
        <pc:picChg chg="mod">
          <ac:chgData name="pantelis balaouras" userId="25e8755020fc1734" providerId="LiveId" clId="{13993C3C-EFA6-40AE-821A-CDBBE10F25E6}" dt="2024-05-02T07:07:03.597" v="29" actId="1076"/>
          <ac:picMkLst>
            <pc:docMk/>
            <pc:sldMk cId="4014575062" sldId="572"/>
            <ac:picMk id="4" creationId="{7DE2F5BB-6489-9227-E7A0-ACE948D1A2B2}"/>
          </ac:picMkLst>
        </pc:picChg>
      </pc:sldChg>
      <pc:sldChg chg="modSp mod">
        <pc:chgData name="pantelis balaouras" userId="25e8755020fc1734" providerId="LiveId" clId="{13993C3C-EFA6-40AE-821A-CDBBE10F25E6}" dt="2024-05-02T07:07:15.595" v="30" actId="255"/>
        <pc:sldMkLst>
          <pc:docMk/>
          <pc:sldMk cId="194384326" sldId="573"/>
        </pc:sldMkLst>
        <pc:spChg chg="mod">
          <ac:chgData name="pantelis balaouras" userId="25e8755020fc1734" providerId="LiveId" clId="{13993C3C-EFA6-40AE-821A-CDBBE10F25E6}" dt="2024-05-02T07:07:15.595" v="30" actId="255"/>
          <ac:spMkLst>
            <pc:docMk/>
            <pc:sldMk cId="194384326" sldId="573"/>
            <ac:spMk id="3" creationId="{BADC8B62-6DA4-E576-976C-4EEAF58CD303}"/>
          </ac:spMkLst>
        </pc:spChg>
      </pc:sldChg>
      <pc:sldChg chg="modSp mod">
        <pc:chgData name="pantelis balaouras" userId="25e8755020fc1734" providerId="LiveId" clId="{13993C3C-EFA6-40AE-821A-CDBBE10F25E6}" dt="2024-05-02T07:07:26.970" v="31" actId="255"/>
        <pc:sldMkLst>
          <pc:docMk/>
          <pc:sldMk cId="3345630501" sldId="574"/>
        </pc:sldMkLst>
        <pc:spChg chg="mod">
          <ac:chgData name="pantelis balaouras" userId="25e8755020fc1734" providerId="LiveId" clId="{13993C3C-EFA6-40AE-821A-CDBBE10F25E6}" dt="2024-05-02T07:07:26.970" v="31" actId="255"/>
          <ac:spMkLst>
            <pc:docMk/>
            <pc:sldMk cId="3345630501" sldId="574"/>
            <ac:spMk id="3" creationId="{409F6F8E-51C3-B29F-6122-6EEFB2BD96BF}"/>
          </ac:spMkLst>
        </pc:spChg>
      </pc:sldChg>
      <pc:sldChg chg="modSp mod">
        <pc:chgData name="pantelis balaouras" userId="25e8755020fc1734" providerId="LiveId" clId="{13993C3C-EFA6-40AE-821A-CDBBE10F25E6}" dt="2024-05-02T07:05:35.287" v="20" actId="1076"/>
        <pc:sldMkLst>
          <pc:docMk/>
          <pc:sldMk cId="3387223966" sldId="577"/>
        </pc:sldMkLst>
        <pc:picChg chg="mod">
          <ac:chgData name="pantelis balaouras" userId="25e8755020fc1734" providerId="LiveId" clId="{13993C3C-EFA6-40AE-821A-CDBBE10F25E6}" dt="2024-05-02T07:05:35.287" v="20" actId="1076"/>
          <ac:picMkLst>
            <pc:docMk/>
            <pc:sldMk cId="3387223966" sldId="577"/>
            <ac:picMk id="5" creationId="{8B199E49-28CC-F433-E9DF-8CA3A2456E47}"/>
          </ac:picMkLst>
        </pc:picChg>
      </pc:sldChg>
      <pc:sldChg chg="modSp mod">
        <pc:chgData name="pantelis balaouras" userId="25e8755020fc1734" providerId="LiveId" clId="{13993C3C-EFA6-40AE-821A-CDBBE10F25E6}" dt="2024-05-02T07:05:56.611" v="26" actId="1076"/>
        <pc:sldMkLst>
          <pc:docMk/>
          <pc:sldMk cId="241429748" sldId="578"/>
        </pc:sldMkLst>
        <pc:picChg chg="mod">
          <ac:chgData name="pantelis balaouras" userId="25e8755020fc1734" providerId="LiveId" clId="{13993C3C-EFA6-40AE-821A-CDBBE10F25E6}" dt="2024-05-02T07:05:56.611" v="26" actId="1076"/>
          <ac:picMkLst>
            <pc:docMk/>
            <pc:sldMk cId="241429748" sldId="578"/>
            <ac:picMk id="4" creationId="{8D21ED9C-2C46-C26E-4A76-53651F6B7BE7}"/>
          </ac:picMkLst>
        </pc:picChg>
        <pc:picChg chg="mod ord">
          <ac:chgData name="pantelis balaouras" userId="25e8755020fc1734" providerId="LiveId" clId="{13993C3C-EFA6-40AE-821A-CDBBE10F25E6}" dt="2024-05-02T07:05:48.208" v="24" actId="1076"/>
          <ac:picMkLst>
            <pc:docMk/>
            <pc:sldMk cId="241429748" sldId="578"/>
            <ac:picMk id="5" creationId="{5CF51E04-6618-A38D-3975-7883950D395D}"/>
          </ac:picMkLst>
        </pc:picChg>
      </pc:sldChg>
      <pc:sldChg chg="modSp mod">
        <pc:chgData name="pantelis balaouras" userId="25e8755020fc1734" providerId="LiveId" clId="{13993C3C-EFA6-40AE-821A-CDBBE10F25E6}" dt="2024-05-02T07:09:08.352" v="35" actId="1076"/>
        <pc:sldMkLst>
          <pc:docMk/>
          <pc:sldMk cId="3326428355" sldId="580"/>
        </pc:sldMkLst>
        <pc:spChg chg="mod">
          <ac:chgData name="pantelis balaouras" userId="25e8755020fc1734" providerId="LiveId" clId="{13993C3C-EFA6-40AE-821A-CDBBE10F25E6}" dt="2024-05-02T07:09:08.352" v="35" actId="1076"/>
          <ac:spMkLst>
            <pc:docMk/>
            <pc:sldMk cId="3326428355" sldId="580"/>
            <ac:spMk id="10" creationId="{01D354E5-89B7-DDD2-8D91-F5DFDBFBB623}"/>
          </ac:spMkLst>
        </pc:spChg>
        <pc:cxnChg chg="mod">
          <ac:chgData name="pantelis balaouras" userId="25e8755020fc1734" providerId="LiveId" clId="{13993C3C-EFA6-40AE-821A-CDBBE10F25E6}" dt="2024-05-02T07:09:08.352" v="35" actId="1076"/>
          <ac:cxnSpMkLst>
            <pc:docMk/>
            <pc:sldMk cId="3326428355" sldId="580"/>
            <ac:cxnSpMk id="26" creationId="{1D630CBC-21D4-6AED-BCCF-CE27524080E6}"/>
          </ac:cxnSpMkLst>
        </pc:cxnChg>
      </pc:sldChg>
      <pc:sldChg chg="modSp mod">
        <pc:chgData name="pantelis balaouras" userId="25e8755020fc1734" providerId="LiveId" clId="{13993C3C-EFA6-40AE-821A-CDBBE10F25E6}" dt="2024-05-02T09:27:37.315" v="36" actId="20577"/>
        <pc:sldMkLst>
          <pc:docMk/>
          <pc:sldMk cId="787319799" sldId="599"/>
        </pc:sldMkLst>
        <pc:spChg chg="mod">
          <ac:chgData name="pantelis balaouras" userId="25e8755020fc1734" providerId="LiveId" clId="{13993C3C-EFA6-40AE-821A-CDBBE10F25E6}" dt="2024-05-02T09:27:37.315" v="36" actId="20577"/>
          <ac:spMkLst>
            <pc:docMk/>
            <pc:sldMk cId="787319799" sldId="599"/>
            <ac:spMk id="13" creationId="{ACBE9AD0-B2F0-4ADA-8F10-B83476743F9C}"/>
          </ac:spMkLst>
        </pc:spChg>
      </pc:sldChg>
      <pc:sldChg chg="addSp delSp modSp mod">
        <pc:chgData name="pantelis balaouras" userId="25e8755020fc1734" providerId="LiveId" clId="{13993C3C-EFA6-40AE-821A-CDBBE10F25E6}" dt="2024-05-02T09:27:46.880" v="38" actId="14100"/>
        <pc:sldMkLst>
          <pc:docMk/>
          <pc:sldMk cId="161499899" sldId="600"/>
        </pc:sldMkLst>
        <pc:spChg chg="mod">
          <ac:chgData name="pantelis balaouras" userId="25e8755020fc1734" providerId="LiveId" clId="{13993C3C-EFA6-40AE-821A-CDBBE10F25E6}" dt="2024-05-02T07:07:59.146" v="34" actId="14100"/>
          <ac:spMkLst>
            <pc:docMk/>
            <pc:sldMk cId="161499899" sldId="600"/>
            <ac:spMk id="5" creationId="{F56DC747-739E-5A0C-94B8-E8F8E974AC85}"/>
          </ac:spMkLst>
        </pc:spChg>
        <pc:spChg chg="mod">
          <ac:chgData name="pantelis balaouras" userId="25e8755020fc1734" providerId="LiveId" clId="{13993C3C-EFA6-40AE-821A-CDBBE10F25E6}" dt="2024-05-02T09:27:46.880" v="38" actId="14100"/>
          <ac:spMkLst>
            <pc:docMk/>
            <pc:sldMk cId="161499899" sldId="600"/>
            <ac:spMk id="13" creationId="{ACBE9AD0-B2F0-4ADA-8F10-B83476743F9C}"/>
          </ac:spMkLst>
        </pc:spChg>
        <pc:picChg chg="add mod">
          <ac:chgData name="pantelis balaouras" userId="25e8755020fc1734" providerId="LiveId" clId="{13993C3C-EFA6-40AE-821A-CDBBE10F25E6}" dt="2024-05-02T07:03:23.282" v="3"/>
          <ac:picMkLst>
            <pc:docMk/>
            <pc:sldMk cId="161499899" sldId="600"/>
            <ac:picMk id="2" creationId="{7BD967BD-668C-A35F-0B43-B39FB6081860}"/>
          </ac:picMkLst>
        </pc:picChg>
        <pc:picChg chg="del">
          <ac:chgData name="pantelis balaouras" userId="25e8755020fc1734" providerId="LiveId" clId="{13993C3C-EFA6-40AE-821A-CDBBE10F25E6}" dt="2024-05-02T07:03:18.329" v="2" actId="478"/>
          <ac:picMkLst>
            <pc:docMk/>
            <pc:sldMk cId="161499899" sldId="600"/>
            <ac:picMk id="4" creationId="{10F72B43-CC90-2C87-4875-EED252F5E90C}"/>
          </ac:picMkLst>
        </pc:picChg>
      </pc:sldChg>
      <pc:sldChg chg="modSp mod">
        <pc:chgData name="pantelis balaouras" userId="25e8755020fc1734" providerId="LiveId" clId="{13993C3C-EFA6-40AE-821A-CDBBE10F25E6}" dt="2024-05-02T07:07:43.579" v="32" actId="33524"/>
        <pc:sldMkLst>
          <pc:docMk/>
          <pc:sldMk cId="434783448" sldId="601"/>
        </pc:sldMkLst>
        <pc:spChg chg="mod">
          <ac:chgData name="pantelis balaouras" userId="25e8755020fc1734" providerId="LiveId" clId="{13993C3C-EFA6-40AE-821A-CDBBE10F25E6}" dt="2024-05-02T07:07:43.579" v="32" actId="33524"/>
          <ac:spMkLst>
            <pc:docMk/>
            <pc:sldMk cId="434783448" sldId="601"/>
            <ac:spMk id="6" creationId="{AA5AE911-E515-48E3-AB8B-121C68B77A5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10/5/2024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10/5/2024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ritannica.com/topic/smoking-tobacco"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ncbi.nlm.nih.gov/books/NBK555596/" TargetMode="External"/><Relationship Id="rId4" Type="http://schemas.openxmlformats.org/officeDocument/2006/relationships/hyperlink" Target="https://www.cancer.gov/about-cancer/causes-prevention/risk/substances/secondhand-smoke#:~:text=Secondhand%20tobacco%20smoke%20is%20the,identified%20in%20secondhand%20tobacco%20smok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cbi.nlm.nih.gov/pmc/articles/PMC209932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tobacco/campaign/tips/quit-smoking/quit-smoking-medications/why-quitting-smoking-is-hard/index.html#:~:text=Inside%20your%20brain%2C%20nicotine%20triggers,nicotine%20just%20to%20feel%20oka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apimed-pl.org/contenu/uploads/2020/12/Problematique-des-ecrans-a-tout-age-1.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apimed-pl.org/contenu/uploads/2020/12/Problematique-des-ecrans-a-tout-age-1.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3-6-9-12.org/les-balises-3-6-9-12/"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cmb-sante.fr/temps-ecrans-adultes/"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3-6-9-12.org/les-balises-3-6-9-12/"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cmb-sante.fr/temps-ecrans-adultes/"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3-6-9-12.org/"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3-6-9-12.org/"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berdrola.com/social-commitment/nomophobia#:~:text=WHAT%20IS%20NOMOPHOBIA%3F,%2Dphone%2Dphobia%22"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ncbi.nlm.nih.gov/pmc/articles/PMC9016508/" TargetMode="External"/><Relationship Id="rId4" Type="http://schemas.openxmlformats.org/officeDocument/2006/relationships/hyperlink" Target="https://dermnetnz.org/topics/phantom-vibration-syndrome#:~:text=Phantom%20vibration%20syndrome%20(PVS)%20refers,vibrating%20when%20it%20is%20not"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cbi.nlm.nih.gov/pmc/articles/PMC1063255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1212425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lvl="0" indent="0" algn="l" rtl="0">
              <a:spcBef>
                <a:spcPts val="0"/>
              </a:spcBef>
              <a:spcAft>
                <a:spcPts val="0"/>
              </a:spcAft>
              <a:buNone/>
            </a:pPr>
            <a:r>
              <a:rPr lang="en-US" u="sng" dirty="0">
                <a:solidFill>
                  <a:schemeClr val="hlink"/>
                </a:solidFill>
                <a:hlinkClick r:id="rId3"/>
              </a:rPr>
              <a:t>https://www.britannica.com/topic/smoking-tobacco</a:t>
            </a:r>
            <a:endParaRPr lang="en-US" dirty="0"/>
          </a:p>
          <a:p>
            <a:pPr marL="0" lvl="0" indent="0" algn="l" rtl="0">
              <a:spcBef>
                <a:spcPts val="0"/>
              </a:spcBef>
              <a:spcAft>
                <a:spcPts val="0"/>
              </a:spcAft>
              <a:buNone/>
            </a:pPr>
            <a:r>
              <a:rPr lang="en-US" u="sng" dirty="0">
                <a:solidFill>
                  <a:schemeClr val="hlink"/>
                </a:solidFill>
                <a:hlinkClick r:id="rId4"/>
              </a:rPr>
              <a:t>https://www.cancer.gov/about-cancer/causes-prevention/risk/substances/secondhand-smoke#:~:text=Secondhand%20tobacco%20smoke%20is%20the,identified%20in%20secondhand%20tobacco%20smoke</a:t>
            </a:r>
            <a:r>
              <a:rPr lang="en-US" dirty="0"/>
              <a:t>.</a:t>
            </a:r>
          </a:p>
          <a:p>
            <a:pPr marL="0" lvl="0" indent="0" algn="l" rtl="0">
              <a:spcBef>
                <a:spcPts val="0"/>
              </a:spcBef>
              <a:spcAft>
                <a:spcPts val="0"/>
              </a:spcAft>
              <a:buNone/>
            </a:pPr>
            <a:r>
              <a:rPr lang="en-US" u="sng" dirty="0">
                <a:solidFill>
                  <a:schemeClr val="hlink"/>
                </a:solidFill>
                <a:hlinkClick r:id="rId5"/>
              </a:rPr>
              <a:t>https://www.ncbi.nlm.nih.gov/books/NBK555596/</a:t>
            </a:r>
            <a:r>
              <a:rPr lang="en-US" dirty="0"/>
              <a:t> </a:t>
            </a:r>
          </a:p>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150944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https://www.who.int/news-room/fact-sheets/detail/healthy-diet </a:t>
            </a:r>
          </a:p>
          <a:p>
            <a:r>
              <a:rPr lang="en-GB" b="1" dirty="0"/>
              <a:t>https://www.emro.who.int/nutrition/healthy-eating/index.html </a:t>
            </a:r>
          </a:p>
          <a:p>
            <a:r>
              <a:rPr lang="en-GB" b="1" dirty="0"/>
              <a:t>https://www.un.org/nutrition/sites/www.un.org.nutrition/files/nutrition_decade_infographic_1_nutrition_at_a_glance.pdf</a:t>
            </a:r>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1449503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solidFill>
                  <a:schemeClr val="hlink"/>
                </a:solidFill>
                <a:hlinkClick r:id="rId3"/>
              </a:rPr>
              <a:t>https://www.ncbi.nlm.nih.gov/pmc/articles/PMC2099323/</a:t>
            </a:r>
            <a:r>
              <a:rPr lang="en-US" dirty="0"/>
              <a:t> </a:t>
            </a:r>
          </a:p>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2454132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3261991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https://www.nicorette.fr/je-me-lance/la-d%C3%A9pendance-au-tabac</a:t>
            </a:r>
          </a:p>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3487509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3011540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https://www.nicorette.fr/je-me-lance/la-d%C3%A9pendance-au-tabac</a:t>
            </a:r>
          </a:p>
          <a:p>
            <a:r>
              <a:rPr lang="en-US" dirty="0"/>
              <a:t> </a:t>
            </a:r>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3214332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solidFill>
                  <a:schemeClr val="hlink"/>
                </a:solidFill>
                <a:hlinkClick r:id="rId3"/>
              </a:rPr>
              <a:t>https://www.cdc.gov/tobacco/campaign/tips/quit-smoking/quit-smoking-medications/why-quitting-smoking-is-hard/index.html#:~:text=Inside%20your%20brain%2C%20nicotine%20triggers,nicotine%20just%20to%20feel%20okay</a:t>
            </a:r>
            <a:r>
              <a:rPr lang="en-US" dirty="0"/>
              <a:t>. </a:t>
            </a:r>
          </a:p>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2618811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390771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1828143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1363984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4255144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598633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226343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https://www.mayoclinic.org/healthy-lifestyle/quit-smoking/in-depth/nicotine-craving/art-20045454</a:t>
            </a:r>
          </a:p>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1319655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3075440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4232675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2367527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169306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3038936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414913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000FF"/>
                </a:solidFill>
                <a:hlinkClick r:id="rId3">
                  <a:extLst>
                    <a:ext uri="{A12FA001-AC4F-418D-AE19-62706E023703}">
                      <ahyp:hlinkClr xmlns="" xmlns:ahyp="http://schemas.microsoft.com/office/drawing/2018/hyperlinkcolor" val="tx"/>
                    </a:ext>
                  </a:extLst>
                </a:hlinkClick>
              </a:rPr>
              <a:t>https://apimed-pl.org/contenu/uploads/2020/12/Problematique-des-ecrans-a-tout-age-1.pdf</a:t>
            </a:r>
            <a:endParaRPr lang="en-US" dirty="0"/>
          </a:p>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187601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000FF"/>
                </a:solidFill>
                <a:hlinkClick r:id="rId3">
                  <a:extLst>
                    <a:ext uri="{A12FA001-AC4F-418D-AE19-62706E023703}">
                      <ahyp:hlinkClr xmlns="" xmlns:ahyp="http://schemas.microsoft.com/office/drawing/2018/hyperlinkcolor" val="tx"/>
                    </a:ext>
                  </a:extLst>
                </a:hlinkClick>
              </a:rPr>
              <a:t>https://apimed-pl.org/contenu/uploads/2020/12/Problematique-des-ecrans-a-tout-age-1.pdf</a:t>
            </a:r>
            <a:endParaRPr lang="en-US" dirty="0"/>
          </a:p>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804924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https://www.3-6-9-12.org/wp-content/uploads/2022/03/Aff-A3-Apprivoiser-les-ecrans-2018-2-HR2.pdf</a:t>
            </a:r>
            <a:endParaRPr lang="en-US" dirty="0"/>
          </a:p>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1770962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https://www.3-6-9-12.org/wp-content/uploads/2022/03/Aff-A3-Apprivoiser-les-ecrans-2018-2-HR2.pdf</a:t>
            </a:r>
            <a:endParaRPr lang="en-US" dirty="0"/>
          </a:p>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33</a:t>
            </a:fld>
            <a:endParaRPr lang="el-GR"/>
          </a:p>
        </p:txBody>
      </p:sp>
    </p:spTree>
    <p:extLst>
      <p:ext uri="{BB962C8B-B14F-4D97-AF65-F5344CB8AC3E}">
        <p14:creationId xmlns:p14="http://schemas.microsoft.com/office/powerpoint/2010/main" val="847159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0340" lvl="0" indent="0" algn="l" rtl="0">
              <a:lnSpc>
                <a:spcPct val="107916"/>
              </a:lnSpc>
              <a:spcBef>
                <a:spcPts val="0"/>
              </a:spcBef>
              <a:spcAft>
                <a:spcPts val="0"/>
              </a:spcAft>
              <a:buNone/>
            </a:pPr>
            <a:r>
              <a:rPr lang="en-US" sz="1200" u="sng" dirty="0">
                <a:solidFill>
                  <a:schemeClr val="hlink"/>
                </a:solidFill>
                <a:hlinkClick r:id="rId3"/>
              </a:rPr>
              <a:t>https://www.3-6-9-12.org/les-balises-3-6-9-12/</a:t>
            </a:r>
            <a:r>
              <a:rPr lang="en-US" sz="1200" dirty="0"/>
              <a:t> </a:t>
            </a:r>
          </a:p>
          <a:p>
            <a:pPr marL="180340" lvl="0" indent="0" algn="l" rtl="0">
              <a:lnSpc>
                <a:spcPct val="107916"/>
              </a:lnSpc>
              <a:spcBef>
                <a:spcPts val="800"/>
              </a:spcBef>
              <a:spcAft>
                <a:spcPts val="800"/>
              </a:spcAft>
              <a:buNone/>
            </a:pPr>
            <a:r>
              <a:rPr lang="en-US" sz="1200" u="sng" dirty="0">
                <a:solidFill>
                  <a:schemeClr val="hlink"/>
                </a:solidFill>
                <a:hlinkClick r:id="rId4"/>
              </a:rPr>
              <a:t>https://cmb-sante.fr/temps-ecrans-adultes/</a:t>
            </a:r>
            <a:r>
              <a:rPr lang="en-US" sz="1200" dirty="0"/>
              <a:t> </a:t>
            </a:r>
          </a:p>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25573477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0340" lvl="0" indent="0" algn="l" rtl="0">
              <a:lnSpc>
                <a:spcPct val="107916"/>
              </a:lnSpc>
              <a:spcBef>
                <a:spcPts val="0"/>
              </a:spcBef>
              <a:spcAft>
                <a:spcPts val="0"/>
              </a:spcAft>
              <a:buNone/>
            </a:pPr>
            <a:r>
              <a:rPr lang="en-US" sz="1200" u="sng" dirty="0">
                <a:solidFill>
                  <a:schemeClr val="hlink"/>
                </a:solidFill>
                <a:hlinkClick r:id="rId3"/>
              </a:rPr>
              <a:t>https://www.3-6-9-12.org/les-balises-3-6-9-12/</a:t>
            </a:r>
            <a:r>
              <a:rPr lang="en-US" sz="1200" dirty="0"/>
              <a:t> </a:t>
            </a:r>
          </a:p>
          <a:p>
            <a:pPr marL="180340" lvl="0" indent="0" algn="l" rtl="0">
              <a:lnSpc>
                <a:spcPct val="107916"/>
              </a:lnSpc>
              <a:spcBef>
                <a:spcPts val="800"/>
              </a:spcBef>
              <a:spcAft>
                <a:spcPts val="800"/>
              </a:spcAft>
              <a:buNone/>
            </a:pPr>
            <a:r>
              <a:rPr lang="en-US" sz="1200" u="sng" dirty="0">
                <a:solidFill>
                  <a:schemeClr val="hlink"/>
                </a:solidFill>
                <a:hlinkClick r:id="rId4"/>
              </a:rPr>
              <a:t>https://cmb-sante.fr/temps-ecrans-adultes/</a:t>
            </a:r>
            <a:r>
              <a:rPr lang="en-US" sz="1200" dirty="0"/>
              <a:t> </a:t>
            </a:r>
          </a:p>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35</a:t>
            </a:fld>
            <a:endParaRPr lang="el-GR"/>
          </a:p>
        </p:txBody>
      </p:sp>
    </p:spTree>
    <p:extLst>
      <p:ext uri="{BB962C8B-B14F-4D97-AF65-F5344CB8AC3E}">
        <p14:creationId xmlns:p14="http://schemas.microsoft.com/office/powerpoint/2010/main" val="2084573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https://www.quora.com/What-are-some-rational-tips-to-reduce-screen-time-in-the-long-run</a:t>
            </a:r>
          </a:p>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36</a:t>
            </a:fld>
            <a:endParaRPr lang="el-GR"/>
          </a:p>
        </p:txBody>
      </p:sp>
    </p:spTree>
    <p:extLst>
      <p:ext uri="{BB962C8B-B14F-4D97-AF65-F5344CB8AC3E}">
        <p14:creationId xmlns:p14="http://schemas.microsoft.com/office/powerpoint/2010/main" val="35187531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https://www.quora.com/What-are-some-rational-tips-to-reduce-screen-time-in-the-long-run</a:t>
            </a:r>
          </a:p>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37</a:t>
            </a:fld>
            <a:endParaRPr lang="el-GR"/>
          </a:p>
        </p:txBody>
      </p:sp>
    </p:spTree>
    <p:extLst>
      <p:ext uri="{BB962C8B-B14F-4D97-AF65-F5344CB8AC3E}">
        <p14:creationId xmlns:p14="http://schemas.microsoft.com/office/powerpoint/2010/main" val="24692804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https://www.quora.com/What-are-some-rational-tips-to-reduce-screen-time-in-the-long-run</a:t>
            </a:r>
          </a:p>
          <a:p>
            <a:r>
              <a:rPr lang="en-US" dirty="0"/>
              <a:t> </a:t>
            </a:r>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38</a:t>
            </a:fld>
            <a:endParaRPr lang="el-GR"/>
          </a:p>
        </p:txBody>
      </p:sp>
    </p:spTree>
    <p:extLst>
      <p:ext uri="{BB962C8B-B14F-4D97-AF65-F5344CB8AC3E}">
        <p14:creationId xmlns:p14="http://schemas.microsoft.com/office/powerpoint/2010/main" val="28902141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https://www.quora.com/What-are-some-rational-tips-to-reduce-screen-time-in-the-long-run</a:t>
            </a:r>
          </a:p>
          <a:p>
            <a:r>
              <a:rPr lang="en-US" dirty="0"/>
              <a:t> </a:t>
            </a:r>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39</a:t>
            </a:fld>
            <a:endParaRPr lang="el-GR"/>
          </a:p>
        </p:txBody>
      </p:sp>
    </p:spTree>
    <p:extLst>
      <p:ext uri="{BB962C8B-B14F-4D97-AF65-F5344CB8AC3E}">
        <p14:creationId xmlns:p14="http://schemas.microsoft.com/office/powerpoint/2010/main" val="2596866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chemeClr val="hlink"/>
                </a:solidFill>
                <a:hlinkClick r:id="rId3"/>
              </a:rPr>
              <a:t>https://www.3-6-9-12.org/</a:t>
            </a:r>
            <a:r>
              <a:rPr lang="en-US" sz="1200" dirty="0"/>
              <a:t> </a:t>
            </a:r>
          </a:p>
          <a:p>
            <a:r>
              <a:rPr lang="en-GB" b="1" dirty="0"/>
              <a:t/>
            </a:r>
            <a:br>
              <a:rPr lang="en-GB" b="1" dirty="0"/>
            </a:br>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40</a:t>
            </a:fld>
            <a:endParaRPr lang="el-GR"/>
          </a:p>
        </p:txBody>
      </p:sp>
    </p:spTree>
    <p:extLst>
      <p:ext uri="{BB962C8B-B14F-4D97-AF65-F5344CB8AC3E}">
        <p14:creationId xmlns:p14="http://schemas.microsoft.com/office/powerpoint/2010/main" val="28727511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41</a:t>
            </a:fld>
            <a:endParaRPr lang="el-GR"/>
          </a:p>
        </p:txBody>
      </p:sp>
    </p:spTree>
    <p:extLst>
      <p:ext uri="{BB962C8B-B14F-4D97-AF65-F5344CB8AC3E}">
        <p14:creationId xmlns:p14="http://schemas.microsoft.com/office/powerpoint/2010/main" val="30926380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chemeClr val="hlink"/>
                </a:solidFill>
                <a:hlinkClick r:id="rId3"/>
              </a:rPr>
              <a:t>https://www.3-6-9-12.org/</a:t>
            </a:r>
            <a:r>
              <a:rPr lang="en-US" sz="1200" dirty="0"/>
              <a:t> </a:t>
            </a:r>
          </a:p>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42</a:t>
            </a:fld>
            <a:endParaRPr lang="el-GR"/>
          </a:p>
        </p:txBody>
      </p:sp>
    </p:spTree>
    <p:extLst>
      <p:ext uri="{BB962C8B-B14F-4D97-AF65-F5344CB8AC3E}">
        <p14:creationId xmlns:p14="http://schemas.microsoft.com/office/powerpoint/2010/main" val="6997799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43</a:t>
            </a:fld>
            <a:endParaRPr lang="el-GR"/>
          </a:p>
        </p:txBody>
      </p:sp>
    </p:spTree>
    <p:extLst>
      <p:ext uri="{BB962C8B-B14F-4D97-AF65-F5344CB8AC3E}">
        <p14:creationId xmlns:p14="http://schemas.microsoft.com/office/powerpoint/2010/main" val="2103388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44</a:t>
            </a:fld>
            <a:endParaRPr lang="el-GR"/>
          </a:p>
        </p:txBody>
      </p:sp>
    </p:spTree>
    <p:extLst>
      <p:ext uri="{BB962C8B-B14F-4D97-AF65-F5344CB8AC3E}">
        <p14:creationId xmlns:p14="http://schemas.microsoft.com/office/powerpoint/2010/main" val="39528837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45</a:t>
            </a:fld>
            <a:endParaRPr lang="el-GR"/>
          </a:p>
        </p:txBody>
      </p:sp>
    </p:spTree>
    <p:extLst>
      <p:ext uri="{BB962C8B-B14F-4D97-AF65-F5344CB8AC3E}">
        <p14:creationId xmlns:p14="http://schemas.microsoft.com/office/powerpoint/2010/main" val="21386114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46</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47</a:t>
            </a:fld>
            <a:endParaRPr lang="el-GR"/>
          </a:p>
        </p:txBody>
      </p:sp>
    </p:spTree>
    <p:extLst>
      <p:ext uri="{BB962C8B-B14F-4D97-AF65-F5344CB8AC3E}">
        <p14:creationId xmlns:p14="http://schemas.microsoft.com/office/powerpoint/2010/main" val="7326226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48</a:t>
            </a:fld>
            <a:endParaRPr lang="el-GR"/>
          </a:p>
        </p:txBody>
      </p:sp>
    </p:spTree>
    <p:extLst>
      <p:ext uri="{BB962C8B-B14F-4D97-AF65-F5344CB8AC3E}">
        <p14:creationId xmlns:p14="http://schemas.microsoft.com/office/powerpoint/2010/main" val="19484137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49</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2609890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565044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4208317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c07f5df07d_0_3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c07f5df07d_0_3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dirty="0">
                <a:solidFill>
                  <a:schemeClr val="hlink"/>
                </a:solidFill>
                <a:hlinkClick r:id="rId3"/>
              </a:rPr>
              <a:t>https://www.iberdrola.com/social-commitment/nomophobia#:~:text=WHAT%20IS%20NOMOPHOBIA%3F,%2Dphone%2Dphobia%22</a:t>
            </a:r>
            <a:r>
              <a:rPr lang="en-US" dirty="0"/>
              <a:t>).</a:t>
            </a:r>
            <a:endParaRPr dirty="0"/>
          </a:p>
          <a:p>
            <a:pPr marL="0" lvl="0" indent="0" algn="l" rtl="0">
              <a:spcBef>
                <a:spcPts val="0"/>
              </a:spcBef>
              <a:spcAft>
                <a:spcPts val="0"/>
              </a:spcAft>
              <a:buNone/>
            </a:pPr>
            <a:r>
              <a:rPr lang="en-US" u="sng" dirty="0">
                <a:solidFill>
                  <a:schemeClr val="hlink"/>
                </a:solidFill>
                <a:hlinkClick r:id="rId4"/>
              </a:rPr>
              <a:t>https://dermnetnz.org/topics/phantom-vibration-syndrome#:~:text=Phantom%20vibration%20syndrome%20(PVS)%20refers,vibrating%20when%20it%20is%20not</a:t>
            </a:r>
            <a:r>
              <a:rPr lang="en-US" dirty="0"/>
              <a:t>. </a:t>
            </a:r>
            <a:endParaRPr dirty="0"/>
          </a:p>
          <a:p>
            <a:pPr marL="0" lvl="0" indent="0" algn="l" rtl="0">
              <a:spcBef>
                <a:spcPts val="0"/>
              </a:spcBef>
              <a:spcAft>
                <a:spcPts val="0"/>
              </a:spcAft>
              <a:buNone/>
            </a:pPr>
            <a:r>
              <a:rPr lang="en-US" u="sng" dirty="0">
                <a:solidFill>
                  <a:schemeClr val="hlink"/>
                </a:solidFill>
                <a:hlinkClick r:id="rId5"/>
              </a:rPr>
              <a:t>https://www.ncbi.nlm.nih.gov/pmc/articles/PMC9016508/</a:t>
            </a:r>
            <a:r>
              <a:rPr lang="en-US" dirty="0"/>
              <a:t> </a:t>
            </a:r>
            <a:endParaRPr dirty="0"/>
          </a:p>
          <a:p>
            <a:pPr marL="0" lvl="0" indent="0" algn="l" rtl="0">
              <a:spcBef>
                <a:spcPts val="0"/>
              </a:spcBef>
              <a:spcAft>
                <a:spcPts val="0"/>
              </a:spcAft>
              <a:buNone/>
            </a:pPr>
            <a:endParaRPr dirty="0"/>
          </a:p>
        </p:txBody>
      </p:sp>
      <p:sp>
        <p:nvSpPr>
          <p:cNvPr id="205" name="Google Shape;205;g2c07f5df07d_0_3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c07f5df07d_0_3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c07f5df07d_0_3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dirty="0">
                <a:solidFill>
                  <a:schemeClr val="hlink"/>
                </a:solidFill>
                <a:hlinkClick r:id="rId3"/>
              </a:rPr>
              <a:t>https://www.ncbi.nlm.nih.gov/pmc/articles/PMC10632550/</a:t>
            </a:r>
            <a:r>
              <a:rPr lang="en-US" dirty="0"/>
              <a:t> </a:t>
            </a:r>
            <a:endParaRPr dirty="0"/>
          </a:p>
        </p:txBody>
      </p:sp>
      <p:sp>
        <p:nvSpPr>
          <p:cNvPr id="214" name="Google Shape;214;g2c07f5df07d_0_3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2" name="Picture 1" descr="Blue text on a black background&#10;&#10;Description automatically generated">
            <a:extLst>
              <a:ext uri="{FF2B5EF4-FFF2-40B4-BE49-F238E27FC236}">
                <a16:creationId xmlns:a16="http://schemas.microsoft.com/office/drawing/2014/main" id="{C84ABD09-047E-D5B3-10E0-1421F08D771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6446746"/>
            <a:ext cx="1843259" cy="411254"/>
          </a:xfrm>
          <a:prstGeom prst="rect">
            <a:avLst/>
          </a:prstGeom>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 xmlns:ask="http://schemas.microsoft.com/office/drawing/2018/sketchyshape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1C64525D-B8CE-6572-E8A4-458CB9AD521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9" name="Picture 8" descr="Blue text on a black background&#10;&#10;Description automatically generated">
            <a:extLst>
              <a:ext uri="{FF2B5EF4-FFF2-40B4-BE49-F238E27FC236}">
                <a16:creationId xmlns:a16="http://schemas.microsoft.com/office/drawing/2014/main" id="{EDD59B1A-2A54-1204-19F3-2F962558168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883C3956-61FA-889B-7643-4B8AC324F0C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5.1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Health apps for addictions and substance use </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CA3CB49D-6037-D654-139D-27D28DCF05C0}"/>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5</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Health apps for addictions and substance use </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TextBox 12">
            <a:extLst>
              <a:ext uri="{FF2B5EF4-FFF2-40B4-BE49-F238E27FC236}">
                <a16:creationId xmlns:a16="http://schemas.microsoft.com/office/drawing/2014/main" id="{28198CF2-91B3-6C1C-0A93-DC5CB01069DA}"/>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5</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Health apps for addictions and substance use </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g2c0183aed00_0_230"/>
          <p:cNvSpPr txBox="1">
            <a:spLocks noGrp="1"/>
          </p:cNvSpPr>
          <p:nvPr>
            <p:ph type="body" idx="1"/>
          </p:nvPr>
        </p:nvSpPr>
        <p:spPr>
          <a:xfrm>
            <a:off x="426000" y="5640767"/>
            <a:ext cx="7998300" cy="7983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51" name="Google Shape;51;g2c0183aed00_0_230"/>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32090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10/5/2024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 id="2147483667"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photos-gratuite/main-garde-cigarette_1248528.htm#fromView=search&amp;page=1&amp;position=15&amp;uuid=f963d651-1ea1-41a6-b75c-245b3545c94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vecteurs-libre/danger-fumer-infographie-texte-illustrations_10359466.htm#fromView=search&amp;page=2&amp;position=29&amp;uuid=fd93c5af-f873-412b-9e9e-c8d569f7f901"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hyperlink" Target="https://pixabay.com/illustrations/center-centered-gears-visor-target-2064908/" TargetMode="External"/><Relationship Id="rId7"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0.jpg"/><Relationship Id="rId11" Type="http://schemas.openxmlformats.org/officeDocument/2006/relationships/image" Target="../media/image35.jpg"/><Relationship Id="rId5" Type="http://schemas.openxmlformats.org/officeDocument/2006/relationships/image" Target="../media/image29.jpg"/><Relationship Id="rId10" Type="http://schemas.openxmlformats.org/officeDocument/2006/relationships/image" Target="../media/image34.png"/><Relationship Id="rId4" Type="http://schemas.openxmlformats.org/officeDocument/2006/relationships/hyperlink" Target="https://pixabay.com/fr" TargetMode="External"/><Relationship Id="rId9" Type="http://schemas.openxmlformats.org/officeDocument/2006/relationships/image" Target="../media/image33.jpg"/></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br.freepik.com/vetores-gratis/morena-sorridente-de-cabelos-curtos-vestida-de-calca-preta-brincos-e-calca-bolsa-marrom-e-blusa-sentada-na-escada-fumando-um-cigarro_9641055.ht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vecteurs-libre/illustration-vectorielle-gaslighting-concept-abstrait-methode-manipulation-psychologique-destabilisation-mentale-creation-dissonance-cognitive-evolution-croyances-contradiction-metaphore-abstraite_12469757.htm#fromView=search&amp;page=4&amp;position=42&amp;uuid=fe61f198-0519-4e32-863a-cde4eaf20ab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photos-gratuite/homme-aux-longs-cheveux-boucles-dans-lieu-peche-pecheur-ocean_3199478.htm#fromView=search&amp;page=1&amp;position=0&amp;uuid=334afde6-822a-433c-9e44-154752c9d586"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vecteurs-libre/arreter-fumer-illustration_10503741.htm#fromView=search&amp;page=1&amp;position=2&amp;uuid=334afde6-822a-433c-9e44-154752c9d58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www.freepik.com/free-vector/young-woman-standing-front-mirror-motivate-confident-you-can-it-vector-illustration_10108732.h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7"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s://fr.freepik.com/vecteurs-libre/signe-zone-sans-fumee-pas-zone-fumeur-interdiction-espace-public-symbole-avertissement-gens-buvant-du-cafe-dans-endroit-sans-fumee-avis-interdiction-cigarette_12146101.htm" TargetMode="External"/><Relationship Id="rId5" Type="http://schemas.openxmlformats.org/officeDocument/2006/relationships/hyperlink" Target="https://fr.freepik.com/vecteurs-libre/test-optimisation-applications-concepteur-ux-developpeur-interface-smartphone-personnage-dessin-anime-feminin-programmation-illustration-concept-application-telephone-mobile_11668376.htm#fromView=search&amp;page=1&amp;position=8&amp;uuid=3d45f8fb-b16d-4536-932b-27967e05e2d9" TargetMode="External"/><Relationship Id="rId4" Type="http://schemas.openxmlformats.org/officeDocument/2006/relationships/image" Target="../media/image42.jp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www.freepik.com/free-vector/businessman-get-idea_1091808.htm#fromView=search&amp;page=1&amp;position=3&amp;uuid=0e8f496e-3f16-4278-91f5-eb9decd23ca3" TargetMode="External"/><Relationship Id="rId5" Type="http://schemas.openxmlformats.org/officeDocument/2006/relationships/hyperlink" Target="https://fr.freepik.com/vecteurs-libre/petit-homme-femme-arriere-plan-enorme-minuterie-homme-haut-parleur-gardant-temps-illustration-vectorielle-plate-du-chronometre-date-limite-gestion-du-temps-concept-vitesse_27573279.htm" TargetMode="External"/><Relationship Id="rId4" Type="http://schemas.openxmlformats.org/officeDocument/2006/relationships/image" Target="../media/image44.jpg"/></Relationships>
</file>

<file path=ppt/slides/_rels/slide2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vecteurs-libre/petite-personne-sexe-feminin-spyglass-recherche-opportunites-emploi_18734212.ht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46.jpg"/><Relationship Id="rId7" Type="http://schemas.openxmlformats.org/officeDocument/2006/relationships/image" Target="../media/image50.jpg"/><Relationship Id="rId12"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49.jpg"/><Relationship Id="rId11" Type="http://schemas.openxmlformats.org/officeDocument/2006/relationships/hyperlink" Target="https://fr.freepik.com/vecteurs-libre/homme-qui-fume-personnage-dessin-anime-fond-blanc_20500002.htm" TargetMode="External"/><Relationship Id="rId5" Type="http://schemas.openxmlformats.org/officeDocument/2006/relationships/image" Target="../media/image48.jpg"/><Relationship Id="rId10" Type="http://schemas.openxmlformats.org/officeDocument/2006/relationships/image" Target="../media/image53.png"/><Relationship Id="rId4" Type="http://schemas.openxmlformats.org/officeDocument/2006/relationships/image" Target="../media/image47.jpg"/><Relationship Id="rId9" Type="http://schemas.openxmlformats.org/officeDocument/2006/relationships/image" Target="../media/image52.jpg"/></Relationships>
</file>

<file path=ppt/slides/_rels/slide2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www.freepik.com/free-vector/group-therapy_9884643.ht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vecteurs-libre/homme-affaires-idee-geniale_834592.htm#fromView=search&amp;page=1&amp;position=28&amp;uuid=614c9e2d-b639-4073-b1b6-a56e92b21e4c"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vecteurs-libre/dessine-jeunes-aide-smartphones_12276398.htm#fromView=search&amp;page=1&amp;position=40&amp;uuid=b66107ed-6852-4be5-837c-abe39cafd3d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www.freepik.com/free-vector/fomo-fear-missing-out-concept_9892415.ht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vecteurs-libre/echec-du-perdant-succes-gagnant-composition-hommes-affaires-homme-decourage-illustration-vectorielle-coquille-oeuf-casse_17232858.ht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www.freepik.com/free-vector/online-games-addiction-concept_7764870.ht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eg"/><Relationship Id="rId18" Type="http://schemas.openxmlformats.org/officeDocument/2006/relationships/hyperlink" Target="http://www.amsed.fr/" TargetMode="External"/><Relationship Id="rId3" Type="http://schemas.openxmlformats.org/officeDocument/2006/relationships/image" Target="../media/image11.jpeg"/><Relationship Id="rId21" Type="http://schemas.openxmlformats.org/officeDocument/2006/relationships/image" Target="../media/image20.jpg"/><Relationship Id="rId7" Type="http://schemas.openxmlformats.org/officeDocument/2006/relationships/image" Target="../media/image13.jpe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e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vecteurs-libre/illustration-concept-insomnie_9926510.ht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www.freepik.es/vector-gratis/ilustracion-concepto-ciberenfermedad_49682591.htm#query=adiccion%20movil&amp;position=0&amp;from_view=keyword&amp;track=ais&amp;uuid=9dbad1c1-d68c-4091-8727-341d4087703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www.freepik.com/free-vector/hand-drawn-5-senses-infographic_36176725.ht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vecteurs-libre/arriere-plan-plat-maternite-mere-colere-gronde-son-petit-fils-pour-ne-pas-avoir-fait-ses-devoirs-illustration_16399263.ht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vecteurs-libre/illustration-vectorielle-ecran-addiction-concept-abstrait-surcharge-numerique-dependance-information-dependance-aux-smartphones-accro-ecran-dependance-au-telephone-portable-metaphore-abstraite-troubles-mentaux_11668779.ht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www.freepik.com/free-vector/character-browsing-internet-instead-working_7534052.ht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vecteurs-libre/petits-hommes-affaires-lisant-liste-regles-homme-femme-faisant-liste-controle-pour-controle-gestion-entreprise-enorme-illustration-vectorielle-plane-presse-papiers-notion-guidage_24644903.ht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www.freepik.com/free-vector/character-illustration-people_3585143.htm#fromView=search&amp;page=1&amp;position=7&amp;uuid=73b32f34-4b82-49ed-a426-28c39508d47b"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vecteurs-libre/connaissance-est-comme-grande-puissance-qui-nous-envoie-avant-comme-monter-fusee-enfant-chevauche-fusee-crayon-autour-ampoule_18779155.ht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www.freepik.com/free-vector/characters-people-holding-giant-digital-devices_3046748.htm"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image" Target="../media/image2.png"/><Relationship Id="rId7" Type="http://schemas.openxmlformats.org/officeDocument/2006/relationships/slide" Target="slide40.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25.xml"/><Relationship Id="rId5" Type="http://schemas.openxmlformats.org/officeDocument/2006/relationships/slide" Target="slide11.xml"/><Relationship Id="rId4" Type="http://schemas.openxmlformats.org/officeDocument/2006/relationships/slide" Target="slide7.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play.google.com/store/apps/details?id=com.EAGINsoftware.dejaloYa&amp;hl=fr&amp;gl=US" TargetMode="External"/><Relationship Id="rId13" Type="http://schemas.openxmlformats.org/officeDocument/2006/relationships/hyperlink" Target="https://apps.apple.com/fr/app/stop-tabac/id532494130" TargetMode="External"/><Relationship Id="rId3" Type="http://schemas.openxmlformats.org/officeDocument/2006/relationships/image" Target="../media/image70.jpg"/><Relationship Id="rId7" Type="http://schemas.openxmlformats.org/officeDocument/2006/relationships/hyperlink" Target="https://apps.apple.com/fr/app/smoke-free-arr%C3%AAter-de-fumer/id577767592" TargetMode="External"/><Relationship Id="rId12" Type="http://schemas.openxmlformats.org/officeDocument/2006/relationships/hyperlink" Target="https://apps.apple.com/fr/app/smokerstop/id980579043" TargetMode="External"/><Relationship Id="rId17"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2" Type="http://schemas.openxmlformats.org/officeDocument/2006/relationships/notesSlide" Target="../notesSlides/notesSlide41.xml"/><Relationship Id="rId16" Type="http://schemas.openxmlformats.org/officeDocument/2006/relationships/hyperlink" Target="https://fr.freepik.com/vecteurs-libre/test-optimisation-applications-concepteur-ux-developpeur-interface-smartphone-personnage-dessin-anime-feminin-programmation-illustration-concept-application-telephone-mobile_11668376.htm#fromView=search&amp;page=1&amp;position=8&amp;uuid=3d45f8fb-b16d-4536-932b-27967e05e2d9" TargetMode="External"/><Relationship Id="rId1" Type="http://schemas.openxmlformats.org/officeDocument/2006/relationships/slideLayout" Target="../slideLayouts/slideLayout7.xml"/><Relationship Id="rId6" Type="http://schemas.openxmlformats.org/officeDocument/2006/relationships/hyperlink" Target="https://play.google.com/store/apps/details?id=com.portablepixels.smokefree&amp;hl=fr&amp;gl=US" TargetMode="External"/><Relationship Id="rId11" Type="http://schemas.openxmlformats.org/officeDocument/2006/relationships/hyperlink" Target="https://apps.apple.com/us/app/myquit/id1116910737" TargetMode="External"/><Relationship Id="rId5" Type="http://schemas.openxmlformats.org/officeDocument/2006/relationships/hyperlink" Target="https://apps.apple.com/fr/app/arr%C3%AAter-de-fumer-kwit/id525441365" TargetMode="External"/><Relationship Id="rId15" Type="http://schemas.openxmlformats.org/officeDocument/2006/relationships/hyperlink" Target="https://apps.apple.com/fr/app/tabac-info-service-lappli/id1138311639" TargetMode="External"/><Relationship Id="rId10" Type="http://schemas.openxmlformats.org/officeDocument/2006/relationships/hyperlink" Target="https://play.google.com/store/apps/details?id=de.nichtraucherin30tagen.android&amp;hl=en_US" TargetMode="External"/><Relationship Id="rId4" Type="http://schemas.openxmlformats.org/officeDocument/2006/relationships/hyperlink" Target="https://play.google.com/store/apps/details?id=fr.kwit.android" TargetMode="External"/><Relationship Id="rId9" Type="http://schemas.openxmlformats.org/officeDocument/2006/relationships/hyperlink" Target="https://apps.apple.com/fr/app/quitnow/id483994930" TargetMode="External"/><Relationship Id="rId14" Type="http://schemas.openxmlformats.org/officeDocument/2006/relationships/hyperlink" Target="https://play.google.com/store/apps/details?id=fr.cnamts.tis&amp;hl=fr"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apps.apple.com/fr/app/website-app-blocker-freedom/id1269788228" TargetMode="External"/><Relationship Id="rId13" Type="http://schemas.openxmlformats.org/officeDocument/2006/relationships/hyperlink" Target="https://play.google.com/store/apps/details?id=io.familytime.dashboard&amp;hl=fr&amp;gl=US" TargetMode="External"/><Relationship Id="rId3" Type="http://schemas.openxmlformats.org/officeDocument/2006/relationships/hyperlink" Target="https://play.google.com/store/apps/details?id=fr.spacetime.client.app" TargetMode="External"/><Relationship Id="rId7" Type="http://schemas.openxmlformats.org/officeDocument/2006/relationships/hyperlink" Target="https://play.google.com/store/apps/details?id=to.freedom.android2&amp;hl=fr&amp;gl=US" TargetMode="External"/><Relationship Id="rId12" Type="http://schemas.openxmlformats.org/officeDocument/2006/relationships/hyperlink" Target="https://apps.apple.com/us/app/parental-control-app-kidslox/id914825567"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hyperlink" Target="https://apps.apple.com/fr/app/forest-restez-concentr%C3%A9/id866450515" TargetMode="External"/><Relationship Id="rId11" Type="http://schemas.openxmlformats.org/officeDocument/2006/relationships/hyperlink" Target="https://play.google.com/store/apps/details?id=com.kidslox.app" TargetMode="External"/><Relationship Id="rId5" Type="http://schemas.openxmlformats.org/officeDocument/2006/relationships/hyperlink" Target="https://play.google.com/store/apps/details?id=cc.forestapp&amp;hl=fr&amp;gl=US" TargetMode="External"/><Relationship Id="rId15" Type="http://schemas.openxmlformats.org/officeDocument/2006/relationships/hyperlink" Target="https://moment-track-how-much-you-and-your-family-use-your-phone.appstor.io/" TargetMode="External"/><Relationship Id="rId10" Type="http://schemas.openxmlformats.org/officeDocument/2006/relationships/hyperlink" Target="https://apps.apple.com/fr/app/google-family-link/id1150085200" TargetMode="External"/><Relationship Id="rId4" Type="http://schemas.openxmlformats.org/officeDocument/2006/relationships/hyperlink" Target="https://play.google.com/store/apps/details?id=com.zerodesktop.appdetox.qualitytime&amp;hl=fr&amp;gl=US" TargetMode="External"/><Relationship Id="rId9" Type="http://schemas.openxmlformats.org/officeDocument/2006/relationships/hyperlink" Target="https://play.google.com/store/apps/details?id=com.google.android.apps.kids.familylink&amp;referrer=utm_source%3Dfamilylink%26utm_medium%3Dwebsite%26utm_campaign%3Dhome_footer" TargetMode="External"/><Relationship Id="rId14" Type="http://schemas.openxmlformats.org/officeDocument/2006/relationships/hyperlink" Target="https://apps.apple.com/fr/app/contr%C3%B4le-parental-familytime/id981066103"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hyperlink" Target="https://www.cancer.gov/about-cancer/causes-prevention/risk/substances/secondhand-smoke#:~:text=Secondhand%20tobacco%20smoke%20is%20the,identified%20in%20secondhand%20tobacco%20smoke" TargetMode="External"/><Relationship Id="rId3" Type="http://schemas.openxmlformats.org/officeDocument/2006/relationships/hyperlink" Target="https://www.ncbi.nlm.nih.gov/pmc/articles/PMC10632550/" TargetMode="External"/><Relationship Id="rId7" Type="http://schemas.openxmlformats.org/officeDocument/2006/relationships/hyperlink" Target="https://www.britannica.com/topic/smoking-tobacco"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hyperlink" Target="https://www.ncbi.nlm.nih.gov/pmc/articles/PMC9016508/" TargetMode="External"/><Relationship Id="rId5" Type="http://schemas.openxmlformats.org/officeDocument/2006/relationships/hyperlink" Target="https://dermnetnz.org/topics/phantom-vibration-syndrome#:~:text=Phantom%20vibration%20syndrome%20(PVS)%20refers,vibrating%20when%20it%20is%20not" TargetMode="External"/><Relationship Id="rId4" Type="http://schemas.openxmlformats.org/officeDocument/2006/relationships/hyperlink" Target="https://www.iberdrola.com/social-commitment/nomophobia#:~:text=WHAT%20IS%20NOMOPHOBIA%3F,%2Dphone%2Dphobia%22" TargetMode="External"/><Relationship Id="rId9" Type="http://schemas.openxmlformats.org/officeDocument/2006/relationships/hyperlink" Target="https://www.ncbi.nlm.nih.gov/books/NBK555596/"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www.un.org/nutrition/sites/www.un.org.nutrition/files/nutrition_decade_infographic_1_nutrition_at_a_glance.pdf" TargetMode="External"/><Relationship Id="rId3" Type="http://schemas.openxmlformats.org/officeDocument/2006/relationships/hyperlink" Target="https://portal.ct.gov/-/media/Departments-and-Agencies/DPH/dph/hems/tobacco/tobaccoproductspdf.pdf" TargetMode="External"/><Relationship Id="rId7" Type="http://schemas.openxmlformats.org/officeDocument/2006/relationships/hyperlink" Target="https://www.mayoclinic.org/healthy-lifestyle/quit-smoking/in-depth/nicotine-craving/art-20045454"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hyperlink" Target="https://www.hypnose-therapie32.fr/sevrage-tabagique/" TargetMode="External"/><Relationship Id="rId5" Type="http://schemas.openxmlformats.org/officeDocument/2006/relationships/hyperlink" Target="https://tobaccofreealamedacounty.org/focus-areas/quit-tobacco/" TargetMode="External"/><Relationship Id="rId4" Type="http://schemas.openxmlformats.org/officeDocument/2006/relationships/hyperlink" Target="https://www.cdc.gov/tobacco/campaign/tips/quit-smoking/quit-smoking-medications/why-quitting-smoking-is-hard/index.html#:~:text=Inside%20your%20brain%2C%20nicotine%20triggers,nicotine%20just%20to%20feel%20okay"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cmb-sante.fr/temps-ecrans-adultes/" TargetMode="External"/><Relationship Id="rId3" Type="http://schemas.openxmlformats.org/officeDocument/2006/relationships/hyperlink" Target="https://www.fao.org/3/i3261e/i3261e.pdf" TargetMode="External"/><Relationship Id="rId7" Type="http://schemas.openxmlformats.org/officeDocument/2006/relationships/hyperlink" Target="https://www.3-6-9-12.org/les-balises-3-6-9-12/" TargetMode="External"/><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hyperlink" Target="https://www.3-6-9-12.org/wp-content/uploads/2022/03/Aff-A3-Apprivoiser-les-ecrans-2018-2-HR2.pdf" TargetMode="External"/><Relationship Id="rId5" Type="http://schemas.openxmlformats.org/officeDocument/2006/relationships/hyperlink" Target="https://apimed-pl.org/contenu/uploads/2020/12/Problematique-des-ecrans-a-tout-age-1.pdf" TargetMode="External"/><Relationship Id="rId10" Type="http://schemas.openxmlformats.org/officeDocument/2006/relationships/hyperlink" Target="https://www.3-6-9-12.org/" TargetMode="External"/><Relationship Id="rId4" Type="http://schemas.openxmlformats.org/officeDocument/2006/relationships/hyperlink" Target="https://medecine-generale.sorbonne-universite.fr/wp-content/uploads/2020/11/exemple-trace-GEP-addiction-aux-ecrans.pdf" TargetMode="External"/><Relationship Id="rId9" Type="http://schemas.openxmlformats.org/officeDocument/2006/relationships/hyperlink" Target="https://www.quora.com/What-are-some-rational-tips-to-reduce-screen-time-in-the-long-run"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2.jpe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vecteurs-libre/fomo-peur-rater-concept_9892409.htm#fromView=search&amp;page=2&amp;position=14&amp;uuid=83eb198f-9b8b-43fc-bdc2-4704c8942c0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4" Type="http://schemas.openxmlformats.org/officeDocument/2006/relationships/hyperlink" Target="https://fr.freepik.com/vecteurs-libre/composition-organigramme-fumee-tabac-narguile-isometrique-produits-cigarette-du-texte-personnes-qui-fument_13867269.htm#fromView=search&amp;page=1&amp;position=12&amp;uuid=a05d4288-033f-4675-b9eb-3547e10703e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843717"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Module 5  - Teaching </a:t>
            </a:r>
            <a:r>
              <a:rPr lang="en-US" sz="3400" b="1" dirty="0">
                <a:solidFill>
                  <a:srgbClr val="C00000"/>
                </a:solidFill>
                <a:effectLst/>
                <a:latin typeface="+mj-lt"/>
              </a:rPr>
              <a:t>session</a:t>
            </a:r>
            <a:r>
              <a:rPr lang="en-US" sz="2400" b="1" kern="1200" dirty="0">
                <a:solidFill>
                  <a:srgbClr val="C00000"/>
                </a:solidFill>
                <a:effectLst/>
                <a:latin typeface="+mj-lt"/>
                <a:ea typeface="+mj-ea"/>
                <a:cs typeface="+mj-cs"/>
              </a:rPr>
              <a:t> (5.1)</a:t>
            </a:r>
            <a:r>
              <a:rPr lang="en-US" sz="3400" b="1" kern="1200" dirty="0">
                <a:solidFill>
                  <a:schemeClr val="tx1"/>
                </a:solidFill>
                <a:latin typeface="+mj-lt"/>
                <a:ea typeface="+mj-ea"/>
                <a:cs typeface="+mj-cs"/>
              </a:rPr>
              <a:t/>
            </a:r>
            <a:br>
              <a:rPr lang="en-US" sz="3400" b="1" kern="1200" dirty="0">
                <a:solidFill>
                  <a:schemeClr val="tx1"/>
                </a:solidFill>
                <a:latin typeface="+mj-lt"/>
                <a:ea typeface="+mj-ea"/>
                <a:cs typeface="+mj-cs"/>
              </a:rPr>
            </a:br>
            <a:r>
              <a:rPr lang="en-US" sz="4000" b="1" kern="1200" dirty="0">
                <a:solidFill>
                  <a:schemeClr val="tx1"/>
                </a:solidFill>
                <a:effectLst/>
                <a:latin typeface="+mj-lt"/>
                <a:ea typeface="+mj-ea"/>
                <a:cs typeface="+mj-cs"/>
              </a:rPr>
              <a:t>Health apps for addictions and substance use</a:t>
            </a:r>
            <a:endParaRPr lang="en-US" sz="3400" b="1" dirty="0">
              <a:solidFill>
                <a:schemeClr val="tx1"/>
              </a:solidFill>
              <a:effectLst/>
              <a:latin typeface="+mj-lt"/>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5</a:t>
            </a:r>
            <a:endParaRPr lang="el-GR" sz="2400" b="1" dirty="0">
              <a:effectLst>
                <a:outerShdw blurRad="38100" dist="38100" dir="2700000" algn="tl">
                  <a:srgbClr val="000000">
                    <a:alpha val="43137"/>
                  </a:srgbClr>
                </a:outerShdw>
              </a:effectLst>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6</a:t>
            </a:r>
            <a:endParaRPr lang="el-GR" sz="2400" dirty="0">
              <a:solidFill>
                <a:schemeClr val="bg1">
                  <a:lumMod val="95000"/>
                </a:schemeClr>
              </a:solidFill>
            </a:endParaRPr>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150" y="6376653"/>
            <a:ext cx="8293082" cy="632422"/>
          </a:xfrm>
          <a:prstGeom prst="rect">
            <a:avLst/>
          </a:prstGeom>
        </p:spPr>
        <p:txBody>
          <a:bodyPr vert="horz" lIns="91440" tIns="45720" rIns="91440" bIns="45720" rtlCol="0" anchor="ctr">
            <a:normAutofit/>
          </a:bodyPr>
          <a:lstStyle/>
          <a:p>
            <a:pP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28" name="Picture 27" descr="A black background with white text&#10;&#10;Description automatically generated">
            <a:extLst>
              <a:ext uri="{FF2B5EF4-FFF2-40B4-BE49-F238E27FC236}">
                <a16:creationId xmlns:a16="http://schemas.microsoft.com/office/drawing/2014/main" id="{354D6E5B-786C-C59B-40E3-002BDA2B9A7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628" y="6414599"/>
            <a:ext cx="1954612" cy="436098"/>
          </a:xfrm>
          <a:prstGeom prst="rect">
            <a:avLst/>
          </a:prstGeom>
        </p:spPr>
      </p:pic>
    </p:spTree>
    <p:extLst>
      <p:ext uri="{BB962C8B-B14F-4D97-AF65-F5344CB8AC3E}">
        <p14:creationId xmlns:p14="http://schemas.microsoft.com/office/powerpoint/2010/main" val="319560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059F8318-22C9-4BBF-22B9-C711868D687F}"/>
              </a:ext>
            </a:extLst>
          </p:cNvPr>
          <p:cNvSpPr>
            <a:spLocks noGrp="1"/>
          </p:cNvSpPr>
          <p:nvPr>
            <p:ph type="title"/>
          </p:nvPr>
        </p:nvSpPr>
        <p:spPr/>
        <p:txBody>
          <a:bodyPr/>
          <a:lstStyle/>
          <a:p>
            <a:r>
              <a:rPr lang="en-US" dirty="0"/>
              <a:t>Introduction: tobacco use</a:t>
            </a:r>
            <a:endParaRPr lang="el-GR" dirty="0"/>
          </a:p>
        </p:txBody>
      </p:sp>
      <p:sp>
        <p:nvSpPr>
          <p:cNvPr id="4" name="Θέση περιεχομένου 3">
            <a:extLst>
              <a:ext uri="{FF2B5EF4-FFF2-40B4-BE49-F238E27FC236}">
                <a16:creationId xmlns:a16="http://schemas.microsoft.com/office/drawing/2014/main" id="{E86AF4F6-F299-5E8F-2849-A58BBA5E1149}"/>
              </a:ext>
            </a:extLst>
          </p:cNvPr>
          <p:cNvSpPr>
            <a:spLocks noGrp="1"/>
          </p:cNvSpPr>
          <p:nvPr>
            <p:ph idx="1"/>
          </p:nvPr>
        </p:nvSpPr>
        <p:spPr>
          <a:xfrm>
            <a:off x="558000" y="2011680"/>
            <a:ext cx="7703874" cy="4846320"/>
          </a:xfrm>
        </p:spPr>
        <p:txBody>
          <a:bodyPr>
            <a:normAutofit/>
          </a:bodyPr>
          <a:lstStyle/>
          <a:p>
            <a:r>
              <a:rPr lang="en-US" b="1" dirty="0"/>
              <a:t>Smoking: </a:t>
            </a:r>
            <a:r>
              <a:rPr lang="en-US" dirty="0"/>
              <a:t>The act of inhaling and exhaling the smoke produced by burning tobacco in cigarettes, cigars, or pipes. It's the most common method of tobacco consumption worldwide.</a:t>
            </a:r>
          </a:p>
          <a:p>
            <a:r>
              <a:rPr lang="en-US" b="1" dirty="0"/>
              <a:t>Secondhand Smoke (SHS): </a:t>
            </a:r>
            <a:r>
              <a:rPr lang="en-US" dirty="0"/>
              <a:t>Also known as passive smoke, it refers to the involuntary inhalation of smoke from tobacco products being used by others. SHS exposure can lead to similar health risks as direct smoking, including lung cancer, respiratory infections, and cardiovascular diseases.</a:t>
            </a:r>
          </a:p>
          <a:p>
            <a:r>
              <a:rPr lang="en-US" b="1" dirty="0"/>
              <a:t>Tobacco Cessation: </a:t>
            </a:r>
            <a:r>
              <a:rPr lang="en-US" dirty="0"/>
              <a:t>The process of quitting tobacco use. Tobacco cessation programs may include behavioral therapy, nicotine replacement therapy (NRT), and prescription medications to help individuals manage withdrawal symptoms and reduce dependence on tobacco.</a:t>
            </a:r>
          </a:p>
          <a:p>
            <a:endParaRPr lang="el-GR" dirty="0"/>
          </a:p>
        </p:txBody>
      </p:sp>
      <p:pic>
        <p:nvPicPr>
          <p:cNvPr id="5" name="Google Shape;227;g2c07f5df07d_0_330">
            <a:extLst>
              <a:ext uri="{FF2B5EF4-FFF2-40B4-BE49-F238E27FC236}">
                <a16:creationId xmlns:a16="http://schemas.microsoft.com/office/drawing/2014/main" id="{2696561F-8D87-588A-60E4-0E9C1E4EFDF1}"/>
              </a:ext>
            </a:extLst>
          </p:cNvPr>
          <p:cNvPicPr preferRelativeResize="0"/>
          <p:nvPr/>
        </p:nvPicPr>
        <p:blipFill rotWithShape="1">
          <a:blip r:embed="rId3">
            <a:alphaModFix/>
          </a:blip>
          <a:srcRect l="16170"/>
          <a:stretch/>
        </p:blipFill>
        <p:spPr>
          <a:xfrm>
            <a:off x="8356332" y="2011680"/>
            <a:ext cx="3745925" cy="2980451"/>
          </a:xfrm>
          <a:prstGeom prst="rect">
            <a:avLst/>
          </a:prstGeom>
          <a:noFill/>
          <a:ln>
            <a:noFill/>
          </a:ln>
        </p:spPr>
      </p:pic>
      <p:sp>
        <p:nvSpPr>
          <p:cNvPr id="6" name="Google Shape;228;g2c07f5df07d_0_330">
            <a:extLst>
              <a:ext uri="{FF2B5EF4-FFF2-40B4-BE49-F238E27FC236}">
                <a16:creationId xmlns:a16="http://schemas.microsoft.com/office/drawing/2014/main" id="{00C1639E-AC91-75FE-B7B8-8D92EAB3EF6E}"/>
              </a:ext>
            </a:extLst>
          </p:cNvPr>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4"/>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5"/>
              </a:rPr>
              <a:t>Designed by Freepik</a:t>
            </a:r>
            <a:endParaRPr sz="1200">
              <a:solidFill>
                <a:schemeClr val="dk1"/>
              </a:solidFill>
              <a:latin typeface="Calibri"/>
              <a:ea typeface="Calibri"/>
              <a:cs typeface="Calibri"/>
              <a:sym typeface="Calibri"/>
            </a:endParaRPr>
          </a:p>
        </p:txBody>
      </p:sp>
      <p:sp>
        <p:nvSpPr>
          <p:cNvPr id="7" name="Ορθογώνιο 7">
            <a:extLst>
              <a:ext uri="{FF2B5EF4-FFF2-40B4-BE49-F238E27FC236}">
                <a16:creationId xmlns:a16="http://schemas.microsoft.com/office/drawing/2014/main" id="{307B3F80-609C-3792-4750-FADFE5319BEA}"/>
              </a:ext>
            </a:extLst>
          </p:cNvPr>
          <p:cNvSpPr/>
          <p:nvPr/>
        </p:nvSpPr>
        <p:spPr>
          <a:xfrm>
            <a:off x="9542033" y="-3932"/>
            <a:ext cx="264870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5.1.1 General knowledge</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154648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5.1.2</a:t>
            </a:r>
            <a:r>
              <a:rPr lang="en-US" altLang="el-GR" dirty="0"/>
              <a:t/>
            </a:r>
            <a:br>
              <a:rPr lang="en-US" altLang="el-GR" dirty="0"/>
            </a:br>
            <a:r>
              <a:rPr lang="en-US" altLang="el-GR" dirty="0">
                <a:solidFill>
                  <a:srgbClr val="C01E24"/>
                </a:solidFill>
              </a:rPr>
              <a:t>Information on tobacco consumption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6256515" cy="4008158"/>
          </a:xfrm>
        </p:spPr>
        <p:txBody>
          <a:bodyPr>
            <a:normAutofit/>
          </a:bodyPr>
          <a:lstStyle/>
          <a:p>
            <a:pPr lvl="0"/>
            <a:r>
              <a:rPr lang="en-US" sz="2400" dirty="0"/>
              <a:t>Discover the components and types of tobacco </a:t>
            </a:r>
          </a:p>
          <a:p>
            <a:pPr lvl="0"/>
            <a:r>
              <a:rPr lang="en-US" sz="2400" dirty="0"/>
              <a:t>Understanding tobacco addiction</a:t>
            </a:r>
          </a:p>
          <a:p>
            <a:pPr lvl="0"/>
            <a:r>
              <a:rPr lang="en-US" sz="2400" dirty="0"/>
              <a:t>Understand the risk factors and preventive measures, and grasp the best practices for freeing yourself from tobacco consumption</a:t>
            </a:r>
          </a:p>
        </p:txBody>
      </p:sp>
      <p:pic>
        <p:nvPicPr>
          <p:cNvPr id="7" name="Picture 2" descr="Ambition abstract concept">
            <a:extLst>
              <a:ext uri="{FF2B5EF4-FFF2-40B4-BE49-F238E27FC236}">
                <a16:creationId xmlns:a16="http://schemas.microsoft.com/office/drawing/2014/main" id="{4CF90556-8DD1-444C-F340-6E6A55A3E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E44D432-41D3-5FAF-0632-B8A6B4341C29}"/>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2140994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1CEE22C-46FD-24FC-33F2-0C5AA2C6B13F}"/>
              </a:ext>
            </a:extLst>
          </p:cNvPr>
          <p:cNvSpPr>
            <a:spLocks noGrp="1"/>
          </p:cNvSpPr>
          <p:nvPr>
            <p:ph type="title"/>
          </p:nvPr>
        </p:nvSpPr>
        <p:spPr/>
        <p:txBody>
          <a:bodyPr/>
          <a:lstStyle/>
          <a:p>
            <a:r>
              <a:rPr lang="en-US" dirty="0"/>
              <a:t>Tobacco in all its forms</a:t>
            </a:r>
            <a:endParaRPr lang="el-GR" dirty="0"/>
          </a:p>
        </p:txBody>
      </p:sp>
      <p:sp>
        <p:nvSpPr>
          <p:cNvPr id="6" name="Θέση περιεχομένου 5">
            <a:extLst>
              <a:ext uri="{FF2B5EF4-FFF2-40B4-BE49-F238E27FC236}">
                <a16:creationId xmlns:a16="http://schemas.microsoft.com/office/drawing/2014/main" id="{BBCE9911-BBA6-2B91-BC60-3E6D95759AE4}"/>
              </a:ext>
            </a:extLst>
          </p:cNvPr>
          <p:cNvSpPr>
            <a:spLocks noGrp="1"/>
          </p:cNvSpPr>
          <p:nvPr>
            <p:ph idx="1"/>
          </p:nvPr>
        </p:nvSpPr>
        <p:spPr>
          <a:xfrm>
            <a:off x="242522" y="1778484"/>
            <a:ext cx="3906425" cy="4865977"/>
          </a:xfrm>
        </p:spPr>
        <p:txBody>
          <a:bodyPr/>
          <a:lstStyle/>
          <a:p>
            <a:pPr marL="0" indent="0" algn="ctr">
              <a:buNone/>
            </a:pPr>
            <a:endParaRPr lang="en-US" sz="2400" b="1" dirty="0">
              <a:solidFill>
                <a:srgbClr val="203864"/>
              </a:solidFill>
            </a:endParaRPr>
          </a:p>
          <a:p>
            <a:pPr marL="0" indent="0" algn="ctr">
              <a:buNone/>
            </a:pPr>
            <a:r>
              <a:rPr lang="en-US" sz="2800" b="1" dirty="0">
                <a:solidFill>
                  <a:srgbClr val="000000"/>
                </a:solidFill>
              </a:rPr>
              <a:t>What is tobacco?</a:t>
            </a:r>
          </a:p>
          <a:p>
            <a:pPr marL="0" indent="0" algn="ctr">
              <a:buNone/>
            </a:pPr>
            <a:endParaRPr lang="en-US" sz="2400" dirty="0">
              <a:solidFill>
                <a:srgbClr val="000000"/>
              </a:solidFill>
            </a:endParaRPr>
          </a:p>
          <a:p>
            <a:pPr marL="0" indent="0" algn="ctr">
              <a:buNone/>
            </a:pPr>
            <a:r>
              <a:rPr lang="en-US" sz="2400" dirty="0">
                <a:solidFill>
                  <a:srgbClr val="000000"/>
                </a:solidFill>
              </a:rPr>
              <a:t>4000 compounds, including over 60 carcinogens</a:t>
            </a:r>
          </a:p>
          <a:p>
            <a:endParaRPr lang="el-GR" dirty="0"/>
          </a:p>
        </p:txBody>
      </p:sp>
      <p:pic>
        <p:nvPicPr>
          <p:cNvPr id="7" name="Google Shape;247;g2c07f5df07d_0_37">
            <a:extLst>
              <a:ext uri="{FF2B5EF4-FFF2-40B4-BE49-F238E27FC236}">
                <a16:creationId xmlns:a16="http://schemas.microsoft.com/office/drawing/2014/main" id="{6A7DD125-2F8E-9003-5DEE-2258F0F155AF}"/>
              </a:ext>
            </a:extLst>
          </p:cNvPr>
          <p:cNvPicPr preferRelativeResize="0"/>
          <p:nvPr/>
        </p:nvPicPr>
        <p:blipFill rotWithShape="1">
          <a:blip r:embed="rId3">
            <a:alphaModFix/>
          </a:blip>
          <a:srcRect t="33265" b="6915"/>
          <a:stretch/>
        </p:blipFill>
        <p:spPr>
          <a:xfrm>
            <a:off x="4625788" y="1227783"/>
            <a:ext cx="7388824" cy="4764225"/>
          </a:xfrm>
          <a:prstGeom prst="rect">
            <a:avLst/>
          </a:prstGeom>
          <a:noFill/>
          <a:ln>
            <a:noFill/>
          </a:ln>
        </p:spPr>
      </p:pic>
      <p:sp>
        <p:nvSpPr>
          <p:cNvPr id="8" name="Google Shape;248;g2c07f5df07d_0_37">
            <a:extLst>
              <a:ext uri="{FF2B5EF4-FFF2-40B4-BE49-F238E27FC236}">
                <a16:creationId xmlns:a16="http://schemas.microsoft.com/office/drawing/2014/main" id="{5D7DBDF3-478D-AB3F-97B5-A97DAC894FD2}"/>
              </a:ext>
            </a:extLst>
          </p:cNvPr>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4"/>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5"/>
              </a:rPr>
              <a:t>Designed by Freepik</a:t>
            </a:r>
            <a:endParaRPr sz="1200">
              <a:solidFill>
                <a:schemeClr val="dk1"/>
              </a:solidFill>
              <a:latin typeface="Calibri"/>
              <a:ea typeface="Calibri"/>
              <a:cs typeface="Calibri"/>
              <a:sym typeface="Calibri"/>
            </a:endParaRPr>
          </a:p>
        </p:txBody>
      </p:sp>
      <p:sp>
        <p:nvSpPr>
          <p:cNvPr id="9" name="Ορθογώνιο 7">
            <a:extLst>
              <a:ext uri="{FF2B5EF4-FFF2-40B4-BE49-F238E27FC236}">
                <a16:creationId xmlns:a16="http://schemas.microsoft.com/office/drawing/2014/main" id="{73B07A00-6754-73EE-020D-81557087BF84}"/>
              </a:ext>
            </a:extLst>
          </p:cNvPr>
          <p:cNvSpPr/>
          <p:nvPr/>
        </p:nvSpPr>
        <p:spPr>
          <a:xfrm>
            <a:off x="7799294" y="-3932"/>
            <a:ext cx="439144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5.1.2 Information on tobacco consumption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562780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0DCD16-FC77-77C1-946F-28E66B6FEA39}"/>
              </a:ext>
            </a:extLst>
          </p:cNvPr>
          <p:cNvSpPr>
            <a:spLocks noGrp="1"/>
          </p:cNvSpPr>
          <p:nvPr>
            <p:ph type="title"/>
          </p:nvPr>
        </p:nvSpPr>
        <p:spPr/>
        <p:txBody>
          <a:bodyPr/>
          <a:lstStyle/>
          <a:p>
            <a:r>
              <a:rPr lang="en-US" dirty="0"/>
              <a:t>Tobacco in all its forms</a:t>
            </a:r>
            <a:endParaRPr lang="el-GR" dirty="0"/>
          </a:p>
        </p:txBody>
      </p:sp>
      <p:sp>
        <p:nvSpPr>
          <p:cNvPr id="4" name="Google Shape;255;g2c07f5df07d_0_48">
            <a:extLst>
              <a:ext uri="{FF2B5EF4-FFF2-40B4-BE49-F238E27FC236}">
                <a16:creationId xmlns:a16="http://schemas.microsoft.com/office/drawing/2014/main" id="{9A4A4E7F-3D8D-F427-67A3-CD533C8651C9}"/>
              </a:ext>
            </a:extLst>
          </p:cNvPr>
          <p:cNvSpPr txBox="1">
            <a:spLocks/>
          </p:cNvSpPr>
          <p:nvPr/>
        </p:nvSpPr>
        <p:spPr>
          <a:xfrm>
            <a:off x="248975" y="2160000"/>
            <a:ext cx="1983900" cy="503100"/>
          </a:xfrm>
          <a:prstGeom prst="rect">
            <a:avLst/>
          </a:prstGeom>
          <a:noFill/>
          <a:ln>
            <a:noFill/>
          </a:ln>
        </p:spPr>
        <p:txBody>
          <a:bodyPr spcFirstLastPara="1" vert="horz" wrap="square" lIns="91425" tIns="45700" rIns="91425" bIns="45700" rtlCol="0" anchor="b" anchorCtr="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SzPts val="2200"/>
              <a:buFont typeface="Wingdings" panose="05000000000000000000" pitchFamily="2" charset="2"/>
              <a:buNone/>
            </a:pPr>
            <a:r>
              <a:rPr lang="en-US" sz="2200" b="1">
                <a:solidFill>
                  <a:srgbClr val="000000"/>
                </a:solidFill>
              </a:rPr>
              <a:t>Cigarettes</a:t>
            </a:r>
            <a:endParaRPr lang="en-US" b="1">
              <a:solidFill>
                <a:srgbClr val="000000"/>
              </a:solidFill>
            </a:endParaRPr>
          </a:p>
        </p:txBody>
      </p:sp>
      <p:sp>
        <p:nvSpPr>
          <p:cNvPr id="5" name="Google Shape;256;g2c07f5df07d_0_48">
            <a:extLst>
              <a:ext uri="{FF2B5EF4-FFF2-40B4-BE49-F238E27FC236}">
                <a16:creationId xmlns:a16="http://schemas.microsoft.com/office/drawing/2014/main" id="{AF5607E6-08FC-0833-1BB5-1A8C24E3827F}"/>
              </a:ext>
            </a:extLst>
          </p:cNvPr>
          <p:cNvSpPr/>
          <p:nvPr/>
        </p:nvSpPr>
        <p:spPr>
          <a:xfrm>
            <a:off x="8183751" y="6441650"/>
            <a:ext cx="40083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4"/>
              </a:rPr>
              <a:t>Pexels - Pixabay - Wilkipedia- tabak.kkiosk.ch</a:t>
            </a:r>
            <a:endParaRPr sz="1200">
              <a:solidFill>
                <a:schemeClr val="dk1"/>
              </a:solidFill>
              <a:latin typeface="Calibri"/>
              <a:ea typeface="Calibri"/>
              <a:cs typeface="Calibri"/>
              <a:sym typeface="Calibri"/>
            </a:endParaRPr>
          </a:p>
        </p:txBody>
      </p:sp>
      <p:sp>
        <p:nvSpPr>
          <p:cNvPr id="6" name="Google Shape;257;g2c07f5df07d_0_48">
            <a:extLst>
              <a:ext uri="{FF2B5EF4-FFF2-40B4-BE49-F238E27FC236}">
                <a16:creationId xmlns:a16="http://schemas.microsoft.com/office/drawing/2014/main" id="{BFD379FF-A368-4D0B-20D8-9B0C3CD5C893}"/>
              </a:ext>
            </a:extLst>
          </p:cNvPr>
          <p:cNvSpPr txBox="1">
            <a:spLocks/>
          </p:cNvSpPr>
          <p:nvPr/>
        </p:nvSpPr>
        <p:spPr>
          <a:xfrm>
            <a:off x="288850" y="3478300"/>
            <a:ext cx="2571900" cy="503100"/>
          </a:xfrm>
          <a:prstGeom prst="rect">
            <a:avLst/>
          </a:prstGeom>
          <a:noFill/>
          <a:ln>
            <a:noFill/>
          </a:ln>
        </p:spPr>
        <p:txBody>
          <a:bodyPr spcFirstLastPara="1" vert="horz" wrap="square" lIns="91425" tIns="45700" rIns="91425" bIns="45700" rtlCol="0" anchor="b" anchorCtr="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SzPts val="2200"/>
              <a:buFont typeface="Wingdings" panose="05000000000000000000" pitchFamily="2" charset="2"/>
              <a:buNone/>
            </a:pPr>
            <a:r>
              <a:rPr lang="en-US" sz="2200" b="1">
                <a:solidFill>
                  <a:srgbClr val="000000"/>
                </a:solidFill>
              </a:rPr>
              <a:t>Rolling tobacco</a:t>
            </a:r>
          </a:p>
        </p:txBody>
      </p:sp>
      <p:sp>
        <p:nvSpPr>
          <p:cNvPr id="7" name="Google Shape;258;g2c07f5df07d_0_48">
            <a:extLst>
              <a:ext uri="{FF2B5EF4-FFF2-40B4-BE49-F238E27FC236}">
                <a16:creationId xmlns:a16="http://schemas.microsoft.com/office/drawing/2014/main" id="{7E232F5F-9A12-749A-DD4E-CE0283E13C1B}"/>
              </a:ext>
            </a:extLst>
          </p:cNvPr>
          <p:cNvSpPr txBox="1">
            <a:spLocks/>
          </p:cNvSpPr>
          <p:nvPr/>
        </p:nvSpPr>
        <p:spPr>
          <a:xfrm>
            <a:off x="518100" y="5151975"/>
            <a:ext cx="3249900" cy="503100"/>
          </a:xfrm>
          <a:prstGeom prst="rect">
            <a:avLst/>
          </a:prstGeom>
          <a:noFill/>
          <a:ln>
            <a:noFill/>
          </a:ln>
        </p:spPr>
        <p:txBody>
          <a:bodyPr spcFirstLastPara="1" vert="horz" wrap="square" lIns="91425" tIns="45700" rIns="91425" bIns="45700" rtlCol="0" anchor="b" anchorCtr="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SzPts val="2200"/>
              <a:buFont typeface="Wingdings" panose="05000000000000000000" pitchFamily="2" charset="2"/>
              <a:buNone/>
            </a:pPr>
            <a:r>
              <a:rPr lang="en-US" sz="2200" b="1">
                <a:solidFill>
                  <a:srgbClr val="000000"/>
                </a:solidFill>
              </a:rPr>
              <a:t>Cigars and pipes</a:t>
            </a:r>
            <a:endParaRPr lang="en-US" b="1">
              <a:solidFill>
                <a:srgbClr val="000000"/>
              </a:solidFill>
            </a:endParaRPr>
          </a:p>
        </p:txBody>
      </p:sp>
      <p:sp>
        <p:nvSpPr>
          <p:cNvPr id="8" name="Google Shape;259;g2c07f5df07d_0_48">
            <a:extLst>
              <a:ext uri="{FF2B5EF4-FFF2-40B4-BE49-F238E27FC236}">
                <a16:creationId xmlns:a16="http://schemas.microsoft.com/office/drawing/2014/main" id="{2C3494E1-D670-118D-8890-E5810AAE8EFB}"/>
              </a:ext>
            </a:extLst>
          </p:cNvPr>
          <p:cNvSpPr txBox="1">
            <a:spLocks/>
          </p:cNvSpPr>
          <p:nvPr/>
        </p:nvSpPr>
        <p:spPr>
          <a:xfrm>
            <a:off x="5696300" y="4890075"/>
            <a:ext cx="4213800" cy="1026900"/>
          </a:xfrm>
          <a:prstGeom prst="rect">
            <a:avLst/>
          </a:prstGeom>
          <a:noFill/>
          <a:ln>
            <a:noFill/>
          </a:ln>
        </p:spPr>
        <p:txBody>
          <a:bodyPr spcFirstLastPara="1" vert="horz" wrap="square" lIns="91425" tIns="45700" rIns="91425" bIns="45700" rtlCol="0" anchor="b" anchorCtr="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SzPts val="2200"/>
              <a:buFont typeface="Wingdings" panose="05000000000000000000" pitchFamily="2" charset="2"/>
              <a:buNone/>
            </a:pPr>
            <a:r>
              <a:rPr lang="en-US" sz="2200" b="1">
                <a:solidFill>
                  <a:srgbClr val="000000"/>
                </a:solidFill>
              </a:rPr>
              <a:t>Snus or sniff or chique :</a:t>
            </a:r>
          </a:p>
          <a:p>
            <a:pPr marL="0" indent="0">
              <a:spcBef>
                <a:spcPts val="0"/>
              </a:spcBef>
              <a:spcAft>
                <a:spcPts val="0"/>
              </a:spcAft>
              <a:buSzPts val="2200"/>
              <a:buFont typeface="Wingdings" panose="05000000000000000000" pitchFamily="2" charset="2"/>
              <a:buNone/>
            </a:pPr>
            <a:r>
              <a:rPr lang="en-US" sz="2200" b="1">
                <a:solidFill>
                  <a:srgbClr val="000000"/>
                </a:solidFill>
              </a:rPr>
              <a:t>Smokeless moist tobacco powder</a:t>
            </a:r>
          </a:p>
        </p:txBody>
      </p:sp>
      <p:sp>
        <p:nvSpPr>
          <p:cNvPr id="9" name="Google Shape;260;g2c07f5df07d_0_48">
            <a:extLst>
              <a:ext uri="{FF2B5EF4-FFF2-40B4-BE49-F238E27FC236}">
                <a16:creationId xmlns:a16="http://schemas.microsoft.com/office/drawing/2014/main" id="{13E1A514-9242-E4E5-DA6D-134A023D4911}"/>
              </a:ext>
            </a:extLst>
          </p:cNvPr>
          <p:cNvSpPr txBox="1">
            <a:spLocks/>
          </p:cNvSpPr>
          <p:nvPr/>
        </p:nvSpPr>
        <p:spPr>
          <a:xfrm>
            <a:off x="8649525" y="2160000"/>
            <a:ext cx="1397400" cy="503100"/>
          </a:xfrm>
          <a:prstGeom prst="rect">
            <a:avLst/>
          </a:prstGeom>
          <a:noFill/>
          <a:ln>
            <a:noFill/>
          </a:ln>
        </p:spPr>
        <p:txBody>
          <a:bodyPr spcFirstLastPara="1" vert="horz" wrap="square" lIns="91425" tIns="45700" rIns="91425" bIns="45700" rtlCol="0" anchor="b" anchorCtr="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SzPts val="2200"/>
              <a:buFont typeface="Wingdings" panose="05000000000000000000" pitchFamily="2" charset="2"/>
              <a:buNone/>
            </a:pPr>
            <a:r>
              <a:rPr lang="en-US" sz="2200" b="1">
                <a:solidFill>
                  <a:srgbClr val="000000"/>
                </a:solidFill>
              </a:rPr>
              <a:t>Chicha</a:t>
            </a:r>
          </a:p>
        </p:txBody>
      </p:sp>
      <p:sp>
        <p:nvSpPr>
          <p:cNvPr id="10" name="Google Shape;261;g2c07f5df07d_0_48">
            <a:extLst>
              <a:ext uri="{FF2B5EF4-FFF2-40B4-BE49-F238E27FC236}">
                <a16:creationId xmlns:a16="http://schemas.microsoft.com/office/drawing/2014/main" id="{D6D39069-7F51-F10A-0E3B-0A2BC26E8509}"/>
              </a:ext>
            </a:extLst>
          </p:cNvPr>
          <p:cNvSpPr txBox="1">
            <a:spLocks/>
          </p:cNvSpPr>
          <p:nvPr/>
        </p:nvSpPr>
        <p:spPr>
          <a:xfrm>
            <a:off x="5694225" y="3278925"/>
            <a:ext cx="1983900" cy="503100"/>
          </a:xfrm>
          <a:prstGeom prst="rect">
            <a:avLst/>
          </a:prstGeom>
          <a:noFill/>
          <a:ln>
            <a:noFill/>
          </a:ln>
        </p:spPr>
        <p:txBody>
          <a:bodyPr spcFirstLastPara="1" vert="horz" wrap="square" lIns="91425" tIns="45700" rIns="91425" bIns="45700" rtlCol="0" anchor="b" anchorCtr="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SzPts val="2200"/>
              <a:buFont typeface="Wingdings" panose="05000000000000000000" pitchFamily="2" charset="2"/>
              <a:buNone/>
            </a:pPr>
            <a:r>
              <a:rPr lang="en-US" sz="2200" b="1">
                <a:solidFill>
                  <a:srgbClr val="000000"/>
                </a:solidFill>
              </a:rPr>
              <a:t>Bidies</a:t>
            </a:r>
            <a:endParaRPr lang="en-US" b="1">
              <a:solidFill>
                <a:srgbClr val="000000"/>
              </a:solidFill>
            </a:endParaRPr>
          </a:p>
        </p:txBody>
      </p:sp>
      <p:pic>
        <p:nvPicPr>
          <p:cNvPr id="11" name="Google Shape;262;g2c07f5df07d_0_48">
            <a:extLst>
              <a:ext uri="{FF2B5EF4-FFF2-40B4-BE49-F238E27FC236}">
                <a16:creationId xmlns:a16="http://schemas.microsoft.com/office/drawing/2014/main" id="{6B5AA3A0-E1CA-2429-D532-CEE15E808844}"/>
              </a:ext>
            </a:extLst>
          </p:cNvPr>
          <p:cNvPicPr preferRelativeResize="0"/>
          <p:nvPr/>
        </p:nvPicPr>
        <p:blipFill>
          <a:blip r:embed="rId5">
            <a:alphaModFix/>
          </a:blip>
          <a:stretch>
            <a:fillRect/>
          </a:stretch>
        </p:blipFill>
        <p:spPr>
          <a:xfrm>
            <a:off x="1873926" y="1973099"/>
            <a:ext cx="1544538" cy="1026900"/>
          </a:xfrm>
          <a:prstGeom prst="rect">
            <a:avLst/>
          </a:prstGeom>
          <a:noFill/>
          <a:ln>
            <a:noFill/>
          </a:ln>
        </p:spPr>
      </p:pic>
      <p:pic>
        <p:nvPicPr>
          <p:cNvPr id="12" name="Google Shape;263;g2c07f5df07d_0_48">
            <a:extLst>
              <a:ext uri="{FF2B5EF4-FFF2-40B4-BE49-F238E27FC236}">
                <a16:creationId xmlns:a16="http://schemas.microsoft.com/office/drawing/2014/main" id="{863DF333-387D-10F2-37A9-CAD43D270B47}"/>
              </a:ext>
            </a:extLst>
          </p:cNvPr>
          <p:cNvPicPr preferRelativeResize="0"/>
          <p:nvPr/>
        </p:nvPicPr>
        <p:blipFill rotWithShape="1">
          <a:blip r:embed="rId6">
            <a:alphaModFix/>
          </a:blip>
          <a:srcRect t="31626" b="23206"/>
          <a:stretch/>
        </p:blipFill>
        <p:spPr>
          <a:xfrm>
            <a:off x="2402225" y="3339325"/>
            <a:ext cx="1544549" cy="959252"/>
          </a:xfrm>
          <a:prstGeom prst="rect">
            <a:avLst/>
          </a:prstGeom>
          <a:noFill/>
          <a:ln>
            <a:noFill/>
          </a:ln>
        </p:spPr>
      </p:pic>
      <p:pic>
        <p:nvPicPr>
          <p:cNvPr id="13" name="Google Shape;264;g2c07f5df07d_0_48">
            <a:extLst>
              <a:ext uri="{FF2B5EF4-FFF2-40B4-BE49-F238E27FC236}">
                <a16:creationId xmlns:a16="http://schemas.microsoft.com/office/drawing/2014/main" id="{CF061F5E-4F79-BAC5-914C-2AFD3364CAD1}"/>
              </a:ext>
            </a:extLst>
          </p:cNvPr>
          <p:cNvPicPr preferRelativeResize="0"/>
          <p:nvPr/>
        </p:nvPicPr>
        <p:blipFill>
          <a:blip r:embed="rId7">
            <a:alphaModFix/>
          </a:blip>
          <a:stretch>
            <a:fillRect/>
          </a:stretch>
        </p:blipFill>
        <p:spPr>
          <a:xfrm>
            <a:off x="632748" y="5831775"/>
            <a:ext cx="1486550" cy="893099"/>
          </a:xfrm>
          <a:prstGeom prst="rect">
            <a:avLst/>
          </a:prstGeom>
          <a:noFill/>
          <a:ln>
            <a:noFill/>
          </a:ln>
        </p:spPr>
      </p:pic>
      <p:pic>
        <p:nvPicPr>
          <p:cNvPr id="14" name="Google Shape;265;g2c07f5df07d_0_48">
            <a:extLst>
              <a:ext uri="{FF2B5EF4-FFF2-40B4-BE49-F238E27FC236}">
                <a16:creationId xmlns:a16="http://schemas.microsoft.com/office/drawing/2014/main" id="{840DCC02-9C49-0F0F-98B3-97FCE81C66FB}"/>
              </a:ext>
            </a:extLst>
          </p:cNvPr>
          <p:cNvPicPr preferRelativeResize="0"/>
          <p:nvPr/>
        </p:nvPicPr>
        <p:blipFill>
          <a:blip r:embed="rId8">
            <a:alphaModFix/>
          </a:blip>
          <a:stretch>
            <a:fillRect/>
          </a:stretch>
        </p:blipFill>
        <p:spPr>
          <a:xfrm>
            <a:off x="2691025" y="4879725"/>
            <a:ext cx="1544550" cy="1026901"/>
          </a:xfrm>
          <a:prstGeom prst="rect">
            <a:avLst/>
          </a:prstGeom>
          <a:noFill/>
          <a:ln>
            <a:noFill/>
          </a:ln>
        </p:spPr>
      </p:pic>
      <p:pic>
        <p:nvPicPr>
          <p:cNvPr id="15" name="Google Shape;266;g2c07f5df07d_0_48">
            <a:extLst>
              <a:ext uri="{FF2B5EF4-FFF2-40B4-BE49-F238E27FC236}">
                <a16:creationId xmlns:a16="http://schemas.microsoft.com/office/drawing/2014/main" id="{C6A30255-F37D-1D3F-6BCC-150A46CDA062}"/>
              </a:ext>
            </a:extLst>
          </p:cNvPr>
          <p:cNvPicPr preferRelativeResize="0"/>
          <p:nvPr/>
        </p:nvPicPr>
        <p:blipFill>
          <a:blip r:embed="rId9">
            <a:alphaModFix/>
          </a:blip>
          <a:stretch>
            <a:fillRect/>
          </a:stretch>
        </p:blipFill>
        <p:spPr>
          <a:xfrm>
            <a:off x="9847550" y="1534848"/>
            <a:ext cx="1315051" cy="1753402"/>
          </a:xfrm>
          <a:prstGeom prst="rect">
            <a:avLst/>
          </a:prstGeom>
          <a:noFill/>
          <a:ln>
            <a:noFill/>
          </a:ln>
        </p:spPr>
      </p:pic>
      <p:pic>
        <p:nvPicPr>
          <p:cNvPr id="16" name="Google Shape;267;g2c07f5df07d_0_48">
            <a:extLst>
              <a:ext uri="{FF2B5EF4-FFF2-40B4-BE49-F238E27FC236}">
                <a16:creationId xmlns:a16="http://schemas.microsoft.com/office/drawing/2014/main" id="{FE5971B3-1599-C1A7-1D79-D49F65F4AA66}"/>
              </a:ext>
            </a:extLst>
          </p:cNvPr>
          <p:cNvPicPr preferRelativeResize="0"/>
          <p:nvPr/>
        </p:nvPicPr>
        <p:blipFill>
          <a:blip r:embed="rId10">
            <a:alphaModFix/>
          </a:blip>
          <a:stretch>
            <a:fillRect/>
          </a:stretch>
        </p:blipFill>
        <p:spPr>
          <a:xfrm>
            <a:off x="6702750" y="2800625"/>
            <a:ext cx="1397350" cy="1637900"/>
          </a:xfrm>
          <a:prstGeom prst="rect">
            <a:avLst/>
          </a:prstGeom>
          <a:noFill/>
          <a:ln>
            <a:noFill/>
          </a:ln>
        </p:spPr>
      </p:pic>
      <p:pic>
        <p:nvPicPr>
          <p:cNvPr id="17" name="Google Shape;268;g2c07f5df07d_0_48">
            <a:extLst>
              <a:ext uri="{FF2B5EF4-FFF2-40B4-BE49-F238E27FC236}">
                <a16:creationId xmlns:a16="http://schemas.microsoft.com/office/drawing/2014/main" id="{6AFBBED4-8EF1-6C13-1AB1-1EE733BAE256}"/>
              </a:ext>
            </a:extLst>
          </p:cNvPr>
          <p:cNvPicPr preferRelativeResize="0"/>
          <p:nvPr/>
        </p:nvPicPr>
        <p:blipFill>
          <a:blip r:embed="rId11">
            <a:alphaModFix/>
          </a:blip>
          <a:stretch>
            <a:fillRect/>
          </a:stretch>
        </p:blipFill>
        <p:spPr>
          <a:xfrm>
            <a:off x="9275050" y="4514424"/>
            <a:ext cx="1689032" cy="1637899"/>
          </a:xfrm>
          <a:prstGeom prst="rect">
            <a:avLst/>
          </a:prstGeom>
          <a:noFill/>
          <a:ln>
            <a:noFill/>
          </a:ln>
        </p:spPr>
      </p:pic>
      <p:sp>
        <p:nvSpPr>
          <p:cNvPr id="18" name="Ορθογώνιο 7">
            <a:extLst>
              <a:ext uri="{FF2B5EF4-FFF2-40B4-BE49-F238E27FC236}">
                <a16:creationId xmlns:a16="http://schemas.microsoft.com/office/drawing/2014/main" id="{1735316C-CA4C-3AC1-55A7-3E35812A994B}"/>
              </a:ext>
            </a:extLst>
          </p:cNvPr>
          <p:cNvSpPr/>
          <p:nvPr/>
        </p:nvSpPr>
        <p:spPr>
          <a:xfrm>
            <a:off x="7799294" y="-3932"/>
            <a:ext cx="439144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5.1.2 Information on tobacco consumption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344565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74;g2c07f5df07d_0_72">
            <a:extLst>
              <a:ext uri="{FF2B5EF4-FFF2-40B4-BE49-F238E27FC236}">
                <a16:creationId xmlns:a16="http://schemas.microsoft.com/office/drawing/2014/main" id="{7DE2F5BB-6489-9227-E7A0-ACE948D1A2B2}"/>
              </a:ext>
            </a:extLst>
          </p:cNvPr>
          <p:cNvPicPr preferRelativeResize="0"/>
          <p:nvPr/>
        </p:nvPicPr>
        <p:blipFill>
          <a:blip r:embed="rId3">
            <a:alphaModFix/>
          </a:blip>
          <a:stretch>
            <a:fillRect/>
          </a:stretch>
        </p:blipFill>
        <p:spPr>
          <a:xfrm>
            <a:off x="7928704" y="1080000"/>
            <a:ext cx="4132626" cy="4768251"/>
          </a:xfrm>
          <a:prstGeom prst="rect">
            <a:avLst/>
          </a:prstGeom>
          <a:noFill/>
          <a:ln>
            <a:noFill/>
          </a:ln>
        </p:spPr>
      </p:pic>
      <p:sp>
        <p:nvSpPr>
          <p:cNvPr id="2" name="Τίτλος 1">
            <a:extLst>
              <a:ext uri="{FF2B5EF4-FFF2-40B4-BE49-F238E27FC236}">
                <a16:creationId xmlns:a16="http://schemas.microsoft.com/office/drawing/2014/main" id="{31B7E7EF-52CC-9CEE-1A22-0B9CD6531ABC}"/>
              </a:ext>
            </a:extLst>
          </p:cNvPr>
          <p:cNvSpPr>
            <a:spLocks noGrp="1"/>
          </p:cNvSpPr>
          <p:nvPr>
            <p:ph type="title"/>
          </p:nvPr>
        </p:nvSpPr>
        <p:spPr/>
        <p:txBody>
          <a:bodyPr>
            <a:normAutofit/>
          </a:bodyPr>
          <a:lstStyle/>
          <a:p>
            <a:r>
              <a:rPr lang="en-US" dirty="0"/>
              <a:t>Tobacco addiction: There are 3 types of dependence (1)</a:t>
            </a:r>
            <a:endParaRPr lang="el-GR" dirty="0"/>
          </a:p>
        </p:txBody>
      </p:sp>
      <p:sp>
        <p:nvSpPr>
          <p:cNvPr id="3" name="Θέση περιεχομένου 2">
            <a:extLst>
              <a:ext uri="{FF2B5EF4-FFF2-40B4-BE49-F238E27FC236}">
                <a16:creationId xmlns:a16="http://schemas.microsoft.com/office/drawing/2014/main" id="{0AE57614-CB94-69E3-A7FC-88B2C043042A}"/>
              </a:ext>
            </a:extLst>
          </p:cNvPr>
          <p:cNvSpPr>
            <a:spLocks noGrp="1"/>
          </p:cNvSpPr>
          <p:nvPr>
            <p:ph idx="1"/>
          </p:nvPr>
        </p:nvSpPr>
        <p:spPr>
          <a:xfrm>
            <a:off x="557998" y="1799999"/>
            <a:ext cx="8693577" cy="4865977"/>
          </a:xfrm>
        </p:spPr>
        <p:txBody>
          <a:bodyPr/>
          <a:lstStyle/>
          <a:p>
            <a:pPr marL="0" indent="0">
              <a:buNone/>
            </a:pPr>
            <a:r>
              <a:rPr lang="en-US" sz="2800" b="1" dirty="0">
                <a:solidFill>
                  <a:srgbClr val="000000"/>
                </a:solidFill>
              </a:rPr>
              <a:t>1 - Environmental or </a:t>
            </a:r>
            <a:r>
              <a:rPr lang="en-US" sz="2800" b="1" dirty="0" err="1">
                <a:solidFill>
                  <a:srgbClr val="000000"/>
                </a:solidFill>
              </a:rPr>
              <a:t>behavioural</a:t>
            </a:r>
            <a:r>
              <a:rPr lang="en-US" sz="2800" b="1" dirty="0">
                <a:solidFill>
                  <a:srgbClr val="000000"/>
                </a:solidFill>
              </a:rPr>
              <a:t> dependence</a:t>
            </a:r>
          </a:p>
          <a:p>
            <a:pPr marL="0" indent="0">
              <a:buNone/>
            </a:pPr>
            <a:r>
              <a:rPr lang="en-US" dirty="0"/>
              <a:t>Depends on social or convivial pressure</a:t>
            </a:r>
          </a:p>
          <a:p>
            <a:pPr marL="0" indent="0">
              <a:buNone/>
            </a:pPr>
            <a:r>
              <a:rPr lang="en-US" dirty="0"/>
              <a:t>Tobacco is associated to :</a:t>
            </a:r>
          </a:p>
          <a:p>
            <a:pPr lvl="1"/>
            <a:r>
              <a:rPr lang="en-US" dirty="0"/>
              <a:t>Circumstances (positive or negative)</a:t>
            </a:r>
          </a:p>
          <a:p>
            <a:pPr lvl="1"/>
            <a:r>
              <a:rPr lang="en-US" dirty="0"/>
              <a:t>People </a:t>
            </a:r>
          </a:p>
          <a:p>
            <a:pPr lvl="1"/>
            <a:r>
              <a:rPr lang="en-US" dirty="0"/>
              <a:t>Places that make you want to smoke</a:t>
            </a:r>
          </a:p>
          <a:p>
            <a:pPr marL="0" indent="0">
              <a:buNone/>
            </a:pPr>
            <a:r>
              <a:rPr lang="en-US" dirty="0"/>
              <a:t>it's a reflex, a way of identifying, a narcissistic component</a:t>
            </a:r>
            <a:endParaRPr lang="el-GR" dirty="0"/>
          </a:p>
        </p:txBody>
      </p:sp>
      <p:sp>
        <p:nvSpPr>
          <p:cNvPr id="5" name="Google Shape;278;g2c07f5df07d_0_72">
            <a:extLst>
              <a:ext uri="{FF2B5EF4-FFF2-40B4-BE49-F238E27FC236}">
                <a16:creationId xmlns:a16="http://schemas.microsoft.com/office/drawing/2014/main" id="{8E23374B-93C6-43F8-E574-E14F3F4E9B3D}"/>
              </a:ext>
            </a:extLst>
          </p:cNvPr>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4"/>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5"/>
              </a:rPr>
              <a:t>Designed by Freepik</a:t>
            </a:r>
            <a:endParaRPr sz="1200">
              <a:solidFill>
                <a:schemeClr val="dk1"/>
              </a:solidFill>
              <a:latin typeface="Calibri"/>
              <a:ea typeface="Calibri"/>
              <a:cs typeface="Calibri"/>
              <a:sym typeface="Calibri"/>
            </a:endParaRPr>
          </a:p>
        </p:txBody>
      </p:sp>
      <p:sp>
        <p:nvSpPr>
          <p:cNvPr id="6" name="Ορθογώνιο 7">
            <a:extLst>
              <a:ext uri="{FF2B5EF4-FFF2-40B4-BE49-F238E27FC236}">
                <a16:creationId xmlns:a16="http://schemas.microsoft.com/office/drawing/2014/main" id="{78CCB02A-1899-47BB-1FDC-5B563DD03ABB}"/>
              </a:ext>
            </a:extLst>
          </p:cNvPr>
          <p:cNvSpPr/>
          <p:nvPr/>
        </p:nvSpPr>
        <p:spPr>
          <a:xfrm>
            <a:off x="7799294" y="-3932"/>
            <a:ext cx="439144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5.1.2 Information on tobacco consumption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4014575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5514D2-3BFE-57CD-0C39-C4FD7D7E5366}"/>
              </a:ext>
            </a:extLst>
          </p:cNvPr>
          <p:cNvSpPr>
            <a:spLocks noGrp="1"/>
          </p:cNvSpPr>
          <p:nvPr>
            <p:ph type="title"/>
          </p:nvPr>
        </p:nvSpPr>
        <p:spPr/>
        <p:txBody>
          <a:bodyPr>
            <a:normAutofit/>
          </a:bodyPr>
          <a:lstStyle/>
          <a:p>
            <a:r>
              <a:rPr lang="en-US" dirty="0"/>
              <a:t>Tobacco addiction: There are 3 types of dependence (2)</a:t>
            </a:r>
            <a:endParaRPr lang="el-GR" dirty="0"/>
          </a:p>
        </p:txBody>
      </p:sp>
      <p:sp>
        <p:nvSpPr>
          <p:cNvPr id="3" name="Θέση περιεχομένου 2">
            <a:extLst>
              <a:ext uri="{FF2B5EF4-FFF2-40B4-BE49-F238E27FC236}">
                <a16:creationId xmlns:a16="http://schemas.microsoft.com/office/drawing/2014/main" id="{BADC8B62-6DA4-E576-976C-4EEAF58CD303}"/>
              </a:ext>
            </a:extLst>
          </p:cNvPr>
          <p:cNvSpPr>
            <a:spLocks noGrp="1"/>
          </p:cNvSpPr>
          <p:nvPr>
            <p:ph idx="1"/>
          </p:nvPr>
        </p:nvSpPr>
        <p:spPr>
          <a:xfrm>
            <a:off x="557998" y="1799999"/>
            <a:ext cx="6628109" cy="4865977"/>
          </a:xfrm>
        </p:spPr>
        <p:txBody>
          <a:bodyPr>
            <a:normAutofit fontScale="92500" lnSpcReduction="10000"/>
          </a:bodyPr>
          <a:lstStyle/>
          <a:p>
            <a:pPr marL="0" indent="0">
              <a:buNone/>
            </a:pPr>
            <a:r>
              <a:rPr lang="en-US" sz="3000" b="1" dirty="0">
                <a:solidFill>
                  <a:srgbClr val="000000"/>
                </a:solidFill>
              </a:rPr>
              <a:t>2 - Psychological dependence</a:t>
            </a:r>
          </a:p>
          <a:p>
            <a:pPr marL="609600" lvl="0" indent="-426085" algn="l" rtl="0">
              <a:lnSpc>
                <a:spcPct val="107000"/>
              </a:lnSpc>
              <a:spcBef>
                <a:spcPts val="1400"/>
              </a:spcBef>
              <a:spcAft>
                <a:spcPts val="0"/>
              </a:spcAft>
              <a:buClr>
                <a:srgbClr val="CC0000"/>
              </a:buClr>
              <a:buSzPts val="1910"/>
              <a:buFont typeface="Noto Sans Symbols"/>
              <a:buChar char="✔"/>
            </a:pPr>
            <a:r>
              <a:rPr lang="en-US" sz="2400" dirty="0">
                <a:solidFill>
                  <a:srgbClr val="000000"/>
                </a:solidFill>
              </a:rPr>
              <a:t>Pleasure</a:t>
            </a:r>
          </a:p>
          <a:p>
            <a:pPr marL="609600" lvl="0" indent="-426085" algn="l" rtl="0">
              <a:lnSpc>
                <a:spcPct val="107000"/>
              </a:lnSpc>
              <a:spcBef>
                <a:spcPts val="1400"/>
              </a:spcBef>
              <a:spcAft>
                <a:spcPts val="0"/>
              </a:spcAft>
              <a:buClr>
                <a:srgbClr val="CC0000"/>
              </a:buClr>
              <a:buSzPts val="1910"/>
              <a:buFont typeface="Noto Sans Symbols"/>
              <a:buChar char="✔"/>
            </a:pPr>
            <a:r>
              <a:rPr lang="en-US" sz="2400" dirty="0">
                <a:solidFill>
                  <a:srgbClr val="000000"/>
                </a:solidFill>
              </a:rPr>
              <a:t>Anti-stress</a:t>
            </a:r>
          </a:p>
          <a:p>
            <a:pPr marL="609600" lvl="0" indent="-426085" algn="l" rtl="0">
              <a:lnSpc>
                <a:spcPct val="107000"/>
              </a:lnSpc>
              <a:spcBef>
                <a:spcPts val="1400"/>
              </a:spcBef>
              <a:spcAft>
                <a:spcPts val="0"/>
              </a:spcAft>
              <a:buClr>
                <a:srgbClr val="CC0000"/>
              </a:buClr>
              <a:buSzPts val="1910"/>
              <a:buFont typeface="Noto Sans Symbols"/>
              <a:buChar char="✔"/>
            </a:pPr>
            <a:r>
              <a:rPr lang="en-US" sz="2400" dirty="0">
                <a:solidFill>
                  <a:srgbClr val="000000"/>
                </a:solidFill>
              </a:rPr>
              <a:t>Anti-depressant</a:t>
            </a:r>
          </a:p>
          <a:p>
            <a:pPr marL="609600" lvl="0" indent="-426085" algn="l" rtl="0">
              <a:lnSpc>
                <a:spcPct val="107000"/>
              </a:lnSpc>
              <a:spcBef>
                <a:spcPts val="1400"/>
              </a:spcBef>
              <a:spcAft>
                <a:spcPts val="0"/>
              </a:spcAft>
              <a:buClr>
                <a:srgbClr val="CC0000"/>
              </a:buClr>
              <a:buSzPts val="1910"/>
              <a:buFont typeface="Noto Sans Symbols"/>
              <a:buChar char="✔"/>
            </a:pPr>
            <a:r>
              <a:rPr lang="en-US" sz="2400" dirty="0">
                <a:solidFill>
                  <a:srgbClr val="000000"/>
                </a:solidFill>
              </a:rPr>
              <a:t>Appetite suppressant</a:t>
            </a:r>
          </a:p>
          <a:p>
            <a:pPr marL="0" lvl="0" indent="0" algn="l" rtl="0">
              <a:lnSpc>
                <a:spcPct val="107000"/>
              </a:lnSpc>
              <a:spcBef>
                <a:spcPts val="1400"/>
              </a:spcBef>
              <a:spcAft>
                <a:spcPts val="0"/>
              </a:spcAft>
              <a:buSzPts val="605"/>
              <a:buNone/>
            </a:pPr>
            <a:r>
              <a:rPr lang="en-US" sz="2400" dirty="0">
                <a:solidFill>
                  <a:srgbClr val="000000"/>
                </a:solidFill>
              </a:rPr>
              <a:t>It is linked to the psychoactive effects of nicotine.</a:t>
            </a:r>
          </a:p>
          <a:p>
            <a:pPr marL="0" lvl="0" indent="0" algn="l" rtl="0">
              <a:lnSpc>
                <a:spcPct val="107000"/>
              </a:lnSpc>
              <a:spcBef>
                <a:spcPts val="1400"/>
              </a:spcBef>
              <a:spcAft>
                <a:spcPts val="0"/>
              </a:spcAft>
              <a:buSzPts val="605"/>
              <a:buNone/>
            </a:pPr>
            <a:r>
              <a:rPr lang="en-US" sz="2400" dirty="0">
                <a:solidFill>
                  <a:srgbClr val="000000"/>
                </a:solidFill>
              </a:rPr>
              <a:t>It can appear shortly after the first cigarettes smoked and varies considerably from one smoker to another.</a:t>
            </a:r>
          </a:p>
          <a:p>
            <a:pPr marL="0" lvl="0" indent="0" algn="l" rtl="0">
              <a:lnSpc>
                <a:spcPct val="107000"/>
              </a:lnSpc>
              <a:spcBef>
                <a:spcPts val="1400"/>
              </a:spcBef>
              <a:spcAft>
                <a:spcPts val="0"/>
              </a:spcAft>
              <a:buSzPts val="605"/>
              <a:buNone/>
            </a:pPr>
            <a:r>
              <a:rPr lang="en-US" sz="2400" dirty="0">
                <a:solidFill>
                  <a:srgbClr val="000000"/>
                </a:solidFill>
              </a:rPr>
              <a:t>During withdrawal, it is the most difficult addiction to overcome because it is linked to the smoker's habits.</a:t>
            </a:r>
            <a:endParaRPr lang="en-US" sz="2400" dirty="0"/>
          </a:p>
          <a:p>
            <a:endParaRPr lang="el-GR" dirty="0"/>
          </a:p>
        </p:txBody>
      </p:sp>
      <p:pic>
        <p:nvPicPr>
          <p:cNvPr id="10" name="Google Shape;284;g2c07f5df07d_0_96">
            <a:extLst>
              <a:ext uri="{FF2B5EF4-FFF2-40B4-BE49-F238E27FC236}">
                <a16:creationId xmlns:a16="http://schemas.microsoft.com/office/drawing/2014/main" id="{5F833C8D-FAC0-3F16-5366-D80DC03460F5}"/>
              </a:ext>
            </a:extLst>
          </p:cNvPr>
          <p:cNvPicPr preferRelativeResize="0"/>
          <p:nvPr/>
        </p:nvPicPr>
        <p:blipFill rotWithShape="1">
          <a:blip r:embed="rId3">
            <a:alphaModFix/>
          </a:blip>
          <a:srcRect l="8790" t="8912" r="4598" b="10649"/>
          <a:stretch/>
        </p:blipFill>
        <p:spPr>
          <a:xfrm>
            <a:off x="7699805" y="1542275"/>
            <a:ext cx="4402452" cy="4235725"/>
          </a:xfrm>
          <a:prstGeom prst="rect">
            <a:avLst/>
          </a:prstGeom>
          <a:noFill/>
          <a:ln>
            <a:noFill/>
          </a:ln>
        </p:spPr>
      </p:pic>
      <p:sp>
        <p:nvSpPr>
          <p:cNvPr id="11" name="Google Shape;288;g2c07f5df07d_0_96">
            <a:extLst>
              <a:ext uri="{FF2B5EF4-FFF2-40B4-BE49-F238E27FC236}">
                <a16:creationId xmlns:a16="http://schemas.microsoft.com/office/drawing/2014/main" id="{2E037205-5ECE-D730-F5FD-E1CE0B193C7E}"/>
              </a:ext>
            </a:extLst>
          </p:cNvPr>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4"/>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5"/>
              </a:rPr>
              <a:t>Designed by Freepik</a:t>
            </a:r>
            <a:endParaRPr sz="1200">
              <a:solidFill>
                <a:schemeClr val="dk1"/>
              </a:solidFill>
              <a:latin typeface="Calibri"/>
              <a:ea typeface="Calibri"/>
              <a:cs typeface="Calibri"/>
              <a:sym typeface="Calibri"/>
            </a:endParaRPr>
          </a:p>
        </p:txBody>
      </p:sp>
      <p:sp>
        <p:nvSpPr>
          <p:cNvPr id="12" name="Ορθογώνιο 7">
            <a:extLst>
              <a:ext uri="{FF2B5EF4-FFF2-40B4-BE49-F238E27FC236}">
                <a16:creationId xmlns:a16="http://schemas.microsoft.com/office/drawing/2014/main" id="{134DB436-8607-BD3A-D3C5-EA9637CF339F}"/>
              </a:ext>
            </a:extLst>
          </p:cNvPr>
          <p:cNvSpPr/>
          <p:nvPr/>
        </p:nvSpPr>
        <p:spPr>
          <a:xfrm>
            <a:off x="7799294" y="-3932"/>
            <a:ext cx="439144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5.1.2 Information on tobacco consumption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94384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4DD4E4-60E1-9514-4DD5-974898206B97}"/>
              </a:ext>
            </a:extLst>
          </p:cNvPr>
          <p:cNvSpPr>
            <a:spLocks noGrp="1"/>
          </p:cNvSpPr>
          <p:nvPr>
            <p:ph type="title"/>
          </p:nvPr>
        </p:nvSpPr>
        <p:spPr/>
        <p:txBody>
          <a:bodyPr>
            <a:normAutofit/>
          </a:bodyPr>
          <a:lstStyle/>
          <a:p>
            <a:pPr marL="0" lvl="0" indent="0" rtl="0">
              <a:lnSpc>
                <a:spcPct val="90000"/>
              </a:lnSpc>
              <a:spcBef>
                <a:spcPts val="0"/>
              </a:spcBef>
              <a:spcAft>
                <a:spcPts val="0"/>
              </a:spcAft>
            </a:pPr>
            <a:r>
              <a:rPr lang="en-US" sz="2800" dirty="0">
                <a:solidFill>
                  <a:srgbClr val="203864"/>
                </a:solidFill>
                <a:latin typeface="Calibri"/>
                <a:ea typeface="Calibri"/>
                <a:cs typeface="Calibri"/>
                <a:sym typeface="Calibri"/>
              </a:rPr>
              <a:t>Tobacco addiction: There are 3 types of dependence (3)</a:t>
            </a:r>
            <a:endParaRPr lang="el-GR" dirty="0"/>
          </a:p>
        </p:txBody>
      </p:sp>
      <p:sp>
        <p:nvSpPr>
          <p:cNvPr id="3" name="Θέση περιεχομένου 2">
            <a:extLst>
              <a:ext uri="{FF2B5EF4-FFF2-40B4-BE49-F238E27FC236}">
                <a16:creationId xmlns:a16="http://schemas.microsoft.com/office/drawing/2014/main" id="{409F6F8E-51C3-B29F-6122-6EEFB2BD96BF}"/>
              </a:ext>
            </a:extLst>
          </p:cNvPr>
          <p:cNvSpPr>
            <a:spLocks noGrp="1"/>
          </p:cNvSpPr>
          <p:nvPr>
            <p:ph idx="1"/>
          </p:nvPr>
        </p:nvSpPr>
        <p:spPr/>
        <p:txBody>
          <a:bodyPr/>
          <a:lstStyle/>
          <a:p>
            <a:pPr marL="0" indent="0">
              <a:buNone/>
            </a:pPr>
            <a:r>
              <a:rPr lang="en-US" sz="2800" b="1" dirty="0">
                <a:solidFill>
                  <a:srgbClr val="000000"/>
                </a:solidFill>
              </a:rPr>
              <a:t>3 - Physical dependence</a:t>
            </a:r>
          </a:p>
          <a:p>
            <a:pPr marL="0" indent="0">
              <a:buNone/>
            </a:pPr>
            <a:r>
              <a:rPr lang="en-US" dirty="0"/>
              <a:t>The need for nicotine can lead to a feeling of craving, which can manifest itself in mood fluctuations.</a:t>
            </a:r>
          </a:p>
          <a:p>
            <a:endParaRPr lang="el-GR" dirty="0"/>
          </a:p>
        </p:txBody>
      </p:sp>
      <p:pic>
        <p:nvPicPr>
          <p:cNvPr id="5" name="Google Shape;297;g2c07f5df07d_0_103">
            <a:extLst>
              <a:ext uri="{FF2B5EF4-FFF2-40B4-BE49-F238E27FC236}">
                <a16:creationId xmlns:a16="http://schemas.microsoft.com/office/drawing/2014/main" id="{7C77A278-7F46-5089-7574-4A5BD61CA80B}"/>
              </a:ext>
            </a:extLst>
          </p:cNvPr>
          <p:cNvPicPr preferRelativeResize="0"/>
          <p:nvPr/>
        </p:nvPicPr>
        <p:blipFill>
          <a:blip r:embed="rId3">
            <a:alphaModFix/>
          </a:blip>
          <a:stretch>
            <a:fillRect/>
          </a:stretch>
        </p:blipFill>
        <p:spPr>
          <a:xfrm>
            <a:off x="7323645" y="1970919"/>
            <a:ext cx="4733824" cy="3155099"/>
          </a:xfrm>
          <a:prstGeom prst="rect">
            <a:avLst/>
          </a:prstGeom>
          <a:noFill/>
          <a:ln>
            <a:noFill/>
          </a:ln>
        </p:spPr>
      </p:pic>
      <p:sp>
        <p:nvSpPr>
          <p:cNvPr id="6" name="Google Shape;298;g2c07f5df07d_0_103">
            <a:extLst>
              <a:ext uri="{FF2B5EF4-FFF2-40B4-BE49-F238E27FC236}">
                <a16:creationId xmlns:a16="http://schemas.microsoft.com/office/drawing/2014/main" id="{B556F037-32FF-67BC-FB63-898CD43C1C42}"/>
              </a:ext>
            </a:extLst>
          </p:cNvPr>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4"/>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5"/>
              </a:rPr>
              <a:t>Designed by Freepik</a:t>
            </a:r>
            <a:endParaRPr sz="1200">
              <a:solidFill>
                <a:schemeClr val="dk1"/>
              </a:solidFill>
              <a:latin typeface="Calibri"/>
              <a:ea typeface="Calibri"/>
              <a:cs typeface="Calibri"/>
              <a:sym typeface="Calibri"/>
            </a:endParaRPr>
          </a:p>
        </p:txBody>
      </p:sp>
      <p:sp>
        <p:nvSpPr>
          <p:cNvPr id="7" name="Ορθογώνιο 7">
            <a:extLst>
              <a:ext uri="{FF2B5EF4-FFF2-40B4-BE49-F238E27FC236}">
                <a16:creationId xmlns:a16="http://schemas.microsoft.com/office/drawing/2014/main" id="{C4F21E4D-6926-F1E4-7E22-69FBEB521433}"/>
              </a:ext>
            </a:extLst>
          </p:cNvPr>
          <p:cNvSpPr/>
          <p:nvPr/>
        </p:nvSpPr>
        <p:spPr>
          <a:xfrm>
            <a:off x="7799294" y="-3932"/>
            <a:ext cx="439144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5.1.2 Information on tobacco consumption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345630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77E551-7E15-2944-0443-A2178B988232}"/>
              </a:ext>
            </a:extLst>
          </p:cNvPr>
          <p:cNvSpPr>
            <a:spLocks noGrp="1"/>
          </p:cNvSpPr>
          <p:nvPr>
            <p:ph type="title"/>
          </p:nvPr>
        </p:nvSpPr>
        <p:spPr/>
        <p:txBody>
          <a:bodyPr>
            <a:normAutofit fontScale="90000"/>
          </a:bodyPr>
          <a:lstStyle/>
          <a:p>
            <a:r>
              <a:rPr lang="en-US" dirty="0"/>
              <a:t>Tobacco consumption: </a:t>
            </a:r>
            <a:br>
              <a:rPr lang="en-US" dirty="0"/>
            </a:br>
            <a:r>
              <a:rPr lang="en-US" dirty="0"/>
              <a:t>Why is it so difficult to stop?</a:t>
            </a:r>
            <a:endParaRPr lang="el-GR" dirty="0"/>
          </a:p>
        </p:txBody>
      </p:sp>
      <p:sp>
        <p:nvSpPr>
          <p:cNvPr id="3" name="Θέση περιεχομένου 2">
            <a:extLst>
              <a:ext uri="{FF2B5EF4-FFF2-40B4-BE49-F238E27FC236}">
                <a16:creationId xmlns:a16="http://schemas.microsoft.com/office/drawing/2014/main" id="{5C14CB47-A147-FF4A-931F-101CA0D074B2}"/>
              </a:ext>
            </a:extLst>
          </p:cNvPr>
          <p:cNvSpPr>
            <a:spLocks noGrp="1"/>
          </p:cNvSpPr>
          <p:nvPr>
            <p:ph idx="1"/>
          </p:nvPr>
        </p:nvSpPr>
        <p:spPr>
          <a:xfrm>
            <a:off x="557999" y="1799999"/>
            <a:ext cx="6789474" cy="4865977"/>
          </a:xfrm>
        </p:spPr>
        <p:txBody>
          <a:bodyPr/>
          <a:lstStyle/>
          <a:p>
            <a:pPr marL="0" indent="0">
              <a:buNone/>
            </a:pPr>
            <a:r>
              <a:rPr lang="en-US" sz="2400" b="1" dirty="0">
                <a:solidFill>
                  <a:srgbClr val="000000"/>
                </a:solidFill>
              </a:rPr>
              <a:t>The dependency</a:t>
            </a:r>
            <a:endParaRPr lang="en-US" b="1" dirty="0">
              <a:solidFill>
                <a:srgbClr val="000000"/>
              </a:solidFill>
            </a:endParaRPr>
          </a:p>
          <a:p>
            <a:pPr marL="457200" lvl="0" indent="-356870" algn="l" rtl="0">
              <a:lnSpc>
                <a:spcPct val="107000"/>
              </a:lnSpc>
              <a:spcBef>
                <a:spcPts val="1400"/>
              </a:spcBef>
              <a:spcAft>
                <a:spcPts val="0"/>
              </a:spcAft>
              <a:buClr>
                <a:srgbClr val="CC0000"/>
              </a:buClr>
              <a:buSzPts val="2020"/>
            </a:pPr>
            <a:r>
              <a:rPr lang="en-US" sz="2400" dirty="0">
                <a:solidFill>
                  <a:srgbClr val="000000"/>
                </a:solidFill>
              </a:rPr>
              <a:t>The need for nicotine can lead to a feeling of craving, which can manifest itself in mood fluctuations.</a:t>
            </a:r>
          </a:p>
          <a:p>
            <a:pPr marL="457200" lvl="0" indent="-356870" algn="l" rtl="0">
              <a:lnSpc>
                <a:spcPct val="107000"/>
              </a:lnSpc>
              <a:spcBef>
                <a:spcPts val="1000"/>
              </a:spcBef>
              <a:spcAft>
                <a:spcPts val="0"/>
              </a:spcAft>
              <a:buClr>
                <a:srgbClr val="CC0000"/>
              </a:buClr>
              <a:buSzPts val="2020"/>
            </a:pPr>
            <a:r>
              <a:rPr lang="en-US" sz="2400" dirty="0">
                <a:solidFill>
                  <a:srgbClr val="000000"/>
                </a:solidFill>
              </a:rPr>
              <a:t>The irresistible urge to consume it again in order to relive certain positive sensations.</a:t>
            </a:r>
          </a:p>
          <a:p>
            <a:pPr marL="457200" lvl="0" indent="-356870" algn="l" rtl="0">
              <a:lnSpc>
                <a:spcPct val="107000"/>
              </a:lnSpc>
              <a:spcBef>
                <a:spcPts val="1000"/>
              </a:spcBef>
              <a:spcAft>
                <a:spcPts val="0"/>
              </a:spcAft>
              <a:buClr>
                <a:srgbClr val="CC0000"/>
              </a:buClr>
              <a:buSzPts val="2020"/>
            </a:pPr>
            <a:r>
              <a:rPr lang="en-US" sz="2400" dirty="0">
                <a:solidFill>
                  <a:srgbClr val="000000"/>
                </a:solidFill>
              </a:rPr>
              <a:t>Or because you want to avoid certain unpleasant sensations caused by stopping consumption.</a:t>
            </a:r>
          </a:p>
          <a:p>
            <a:endParaRPr lang="el-GR" dirty="0"/>
          </a:p>
        </p:txBody>
      </p:sp>
      <p:pic>
        <p:nvPicPr>
          <p:cNvPr id="5" name="Google Shape;307;g2c07f5df07d_0_121">
            <a:extLst>
              <a:ext uri="{FF2B5EF4-FFF2-40B4-BE49-F238E27FC236}">
                <a16:creationId xmlns:a16="http://schemas.microsoft.com/office/drawing/2014/main" id="{9B126726-4C4C-6B24-3459-3BBCACD177AD}"/>
              </a:ext>
            </a:extLst>
          </p:cNvPr>
          <p:cNvPicPr preferRelativeResize="0"/>
          <p:nvPr/>
        </p:nvPicPr>
        <p:blipFill>
          <a:blip r:embed="rId3">
            <a:alphaModFix/>
          </a:blip>
          <a:stretch>
            <a:fillRect/>
          </a:stretch>
        </p:blipFill>
        <p:spPr>
          <a:xfrm>
            <a:off x="7425287" y="1799999"/>
            <a:ext cx="4530540" cy="3776200"/>
          </a:xfrm>
          <a:prstGeom prst="rect">
            <a:avLst/>
          </a:prstGeom>
          <a:noFill/>
          <a:ln>
            <a:noFill/>
          </a:ln>
        </p:spPr>
      </p:pic>
      <p:sp>
        <p:nvSpPr>
          <p:cNvPr id="6" name="Google Shape;308;g2c07f5df07d_0_121">
            <a:extLst>
              <a:ext uri="{FF2B5EF4-FFF2-40B4-BE49-F238E27FC236}">
                <a16:creationId xmlns:a16="http://schemas.microsoft.com/office/drawing/2014/main" id="{3D570A30-5BB3-7989-A96E-27C930F9480D}"/>
              </a:ext>
            </a:extLst>
          </p:cNvPr>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4"/>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5"/>
              </a:rPr>
              <a:t>Designed by Freepik</a:t>
            </a:r>
            <a:endParaRPr sz="1200">
              <a:solidFill>
                <a:schemeClr val="dk1"/>
              </a:solidFill>
              <a:latin typeface="Calibri"/>
              <a:ea typeface="Calibri"/>
              <a:cs typeface="Calibri"/>
              <a:sym typeface="Calibri"/>
            </a:endParaRPr>
          </a:p>
        </p:txBody>
      </p:sp>
      <p:sp>
        <p:nvSpPr>
          <p:cNvPr id="7" name="Ορθογώνιο 7">
            <a:extLst>
              <a:ext uri="{FF2B5EF4-FFF2-40B4-BE49-F238E27FC236}">
                <a16:creationId xmlns:a16="http://schemas.microsoft.com/office/drawing/2014/main" id="{82570438-CE9A-AEAF-CB68-D09767B6D9C8}"/>
              </a:ext>
            </a:extLst>
          </p:cNvPr>
          <p:cNvSpPr/>
          <p:nvPr/>
        </p:nvSpPr>
        <p:spPr>
          <a:xfrm>
            <a:off x="7799294" y="-3932"/>
            <a:ext cx="439144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5.1.2 Information on tobacco consumption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059699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30BB72-6C17-BA69-A120-F01F589B5CA9}"/>
              </a:ext>
            </a:extLst>
          </p:cNvPr>
          <p:cNvSpPr>
            <a:spLocks noGrp="1"/>
          </p:cNvSpPr>
          <p:nvPr>
            <p:ph type="title"/>
          </p:nvPr>
        </p:nvSpPr>
        <p:spPr/>
        <p:txBody>
          <a:bodyPr/>
          <a:lstStyle/>
          <a:p>
            <a:r>
              <a:rPr lang="en-US" dirty="0"/>
              <a:t>Tobacco consumption: Motivation to stop</a:t>
            </a:r>
            <a:endParaRPr lang="el-GR" dirty="0"/>
          </a:p>
        </p:txBody>
      </p:sp>
      <p:sp>
        <p:nvSpPr>
          <p:cNvPr id="3" name="Θέση περιεχομένου 2">
            <a:extLst>
              <a:ext uri="{FF2B5EF4-FFF2-40B4-BE49-F238E27FC236}">
                <a16:creationId xmlns:a16="http://schemas.microsoft.com/office/drawing/2014/main" id="{6CBB4C06-9D11-718F-5B24-547A7EA3C95C}"/>
              </a:ext>
            </a:extLst>
          </p:cNvPr>
          <p:cNvSpPr>
            <a:spLocks noGrp="1"/>
          </p:cNvSpPr>
          <p:nvPr>
            <p:ph idx="1"/>
          </p:nvPr>
        </p:nvSpPr>
        <p:spPr>
          <a:xfrm>
            <a:off x="557999" y="1799999"/>
            <a:ext cx="6542048" cy="4865977"/>
          </a:xfrm>
        </p:spPr>
        <p:txBody>
          <a:bodyPr>
            <a:normAutofit/>
          </a:bodyPr>
          <a:lstStyle/>
          <a:p>
            <a:pPr marL="457200" lvl="0" indent="-356870" algn="l" rtl="0">
              <a:lnSpc>
                <a:spcPct val="150000"/>
              </a:lnSpc>
              <a:spcBef>
                <a:spcPts val="1400"/>
              </a:spcBef>
              <a:spcAft>
                <a:spcPts val="0"/>
              </a:spcAft>
              <a:buClr>
                <a:srgbClr val="CC0000"/>
              </a:buClr>
              <a:buSzPts val="2020"/>
            </a:pPr>
            <a:r>
              <a:rPr lang="en-US" sz="2400" dirty="0">
                <a:solidFill>
                  <a:srgbClr val="000000"/>
                </a:solidFill>
              </a:rPr>
              <a:t>Fear for her health</a:t>
            </a:r>
          </a:p>
          <a:p>
            <a:pPr marL="457200" lvl="0" indent="-356870" algn="l" rtl="0">
              <a:lnSpc>
                <a:spcPct val="150000"/>
              </a:lnSpc>
              <a:spcBef>
                <a:spcPts val="0"/>
              </a:spcBef>
              <a:spcAft>
                <a:spcPts val="0"/>
              </a:spcAft>
              <a:buClr>
                <a:srgbClr val="CC0000"/>
              </a:buClr>
              <a:buSzPts val="2020"/>
            </a:pPr>
            <a:r>
              <a:rPr lang="en-US" sz="2400" dirty="0">
                <a:solidFill>
                  <a:srgbClr val="000000"/>
                </a:solidFill>
              </a:rPr>
              <a:t>Cost of tobacco</a:t>
            </a:r>
          </a:p>
          <a:p>
            <a:pPr marL="457200" lvl="0" indent="-356870" algn="l" rtl="0">
              <a:lnSpc>
                <a:spcPct val="150000"/>
              </a:lnSpc>
              <a:spcBef>
                <a:spcPts val="0"/>
              </a:spcBef>
              <a:spcAft>
                <a:spcPts val="0"/>
              </a:spcAft>
              <a:buClr>
                <a:srgbClr val="CC0000"/>
              </a:buClr>
              <a:buSzPts val="2020"/>
            </a:pPr>
            <a:r>
              <a:rPr lang="en-US" sz="2400" dirty="0">
                <a:solidFill>
                  <a:srgbClr val="000000"/>
                </a:solidFill>
              </a:rPr>
              <a:t>Feelings of becoming addicted</a:t>
            </a:r>
          </a:p>
          <a:p>
            <a:pPr marL="457200" lvl="0" indent="-356870" algn="l" rtl="0">
              <a:lnSpc>
                <a:spcPct val="150000"/>
              </a:lnSpc>
              <a:spcBef>
                <a:spcPts val="0"/>
              </a:spcBef>
              <a:spcAft>
                <a:spcPts val="0"/>
              </a:spcAft>
              <a:buClr>
                <a:srgbClr val="CC0000"/>
              </a:buClr>
              <a:buSzPts val="2020"/>
            </a:pPr>
            <a:r>
              <a:rPr lang="en-US" sz="2400" dirty="0">
                <a:solidFill>
                  <a:srgbClr val="000000"/>
                </a:solidFill>
              </a:rPr>
              <a:t>Pressure from friends and family</a:t>
            </a:r>
          </a:p>
          <a:p>
            <a:pPr marL="457200" lvl="0" indent="-356870" algn="l" rtl="0">
              <a:lnSpc>
                <a:spcPct val="150000"/>
              </a:lnSpc>
              <a:spcBef>
                <a:spcPts val="0"/>
              </a:spcBef>
              <a:spcAft>
                <a:spcPts val="0"/>
              </a:spcAft>
              <a:buClr>
                <a:srgbClr val="CC0000"/>
              </a:buClr>
              <a:buSzPts val="2020"/>
            </a:pPr>
            <a:r>
              <a:rPr lang="en-US" sz="2400" dirty="0">
                <a:solidFill>
                  <a:srgbClr val="000000"/>
                </a:solidFill>
              </a:rPr>
              <a:t>birth of a child</a:t>
            </a:r>
          </a:p>
          <a:p>
            <a:pPr marL="0" lvl="0" indent="0" algn="l" rtl="0">
              <a:lnSpc>
                <a:spcPct val="107000"/>
              </a:lnSpc>
              <a:spcBef>
                <a:spcPts val="1400"/>
              </a:spcBef>
              <a:spcAft>
                <a:spcPts val="0"/>
              </a:spcAft>
              <a:buNone/>
            </a:pPr>
            <a:r>
              <a:rPr lang="en-US" sz="2400" b="1" dirty="0">
                <a:solidFill>
                  <a:srgbClr val="000000"/>
                </a:solidFill>
              </a:rPr>
              <a:t>No matter how much or how long you've smoked, it’s never too late to quit using tobacco. The sooner you quit, the more you can reduce your chances of getting cancer and other diseases.</a:t>
            </a:r>
          </a:p>
          <a:p>
            <a:endParaRPr lang="el-GR" dirty="0"/>
          </a:p>
        </p:txBody>
      </p:sp>
      <p:pic>
        <p:nvPicPr>
          <p:cNvPr id="4" name="Google Shape;314;g2c07f5df07d_0_133">
            <a:extLst>
              <a:ext uri="{FF2B5EF4-FFF2-40B4-BE49-F238E27FC236}">
                <a16:creationId xmlns:a16="http://schemas.microsoft.com/office/drawing/2014/main" id="{69CECCEF-2CD3-F861-0AE1-20B94BE3AC99}"/>
              </a:ext>
            </a:extLst>
          </p:cNvPr>
          <p:cNvPicPr preferRelativeResize="0"/>
          <p:nvPr/>
        </p:nvPicPr>
        <p:blipFill>
          <a:blip r:embed="rId3">
            <a:alphaModFix/>
          </a:blip>
          <a:stretch>
            <a:fillRect/>
          </a:stretch>
        </p:blipFill>
        <p:spPr>
          <a:xfrm>
            <a:off x="7565075" y="1236188"/>
            <a:ext cx="4233225" cy="4233225"/>
          </a:xfrm>
          <a:prstGeom prst="rect">
            <a:avLst/>
          </a:prstGeom>
          <a:noFill/>
          <a:ln>
            <a:noFill/>
          </a:ln>
        </p:spPr>
      </p:pic>
      <p:sp>
        <p:nvSpPr>
          <p:cNvPr id="5" name="Google Shape;317;g2c07f5df07d_0_133">
            <a:extLst>
              <a:ext uri="{FF2B5EF4-FFF2-40B4-BE49-F238E27FC236}">
                <a16:creationId xmlns:a16="http://schemas.microsoft.com/office/drawing/2014/main" id="{CF970FE1-FF30-8F8A-F65E-0DEDCA3C5E07}"/>
              </a:ext>
            </a:extLst>
          </p:cNvPr>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4"/>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5"/>
              </a:rPr>
              <a:t>Designed by Freepik</a:t>
            </a:r>
            <a:endParaRPr sz="1200">
              <a:solidFill>
                <a:schemeClr val="dk1"/>
              </a:solidFill>
              <a:latin typeface="Calibri"/>
              <a:ea typeface="Calibri"/>
              <a:cs typeface="Calibri"/>
              <a:sym typeface="Calibri"/>
            </a:endParaRPr>
          </a:p>
        </p:txBody>
      </p:sp>
      <p:sp>
        <p:nvSpPr>
          <p:cNvPr id="6" name="Ορθογώνιο 7">
            <a:extLst>
              <a:ext uri="{FF2B5EF4-FFF2-40B4-BE49-F238E27FC236}">
                <a16:creationId xmlns:a16="http://schemas.microsoft.com/office/drawing/2014/main" id="{2011B758-183A-35B1-A44D-93E1BFDB0D98}"/>
              </a:ext>
            </a:extLst>
          </p:cNvPr>
          <p:cNvSpPr/>
          <p:nvPr/>
        </p:nvSpPr>
        <p:spPr>
          <a:xfrm>
            <a:off x="7799294" y="-3932"/>
            <a:ext cx="439144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5.1.2 Information on tobacco consumption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941986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E03D3E-9978-288B-6B90-E939B893600E}"/>
              </a:ext>
            </a:extLst>
          </p:cNvPr>
          <p:cNvSpPr>
            <a:spLocks noGrp="1"/>
          </p:cNvSpPr>
          <p:nvPr>
            <p:ph type="title"/>
          </p:nvPr>
        </p:nvSpPr>
        <p:spPr/>
        <p:txBody>
          <a:bodyPr/>
          <a:lstStyle/>
          <a:p>
            <a:r>
              <a:rPr lang="en-US" sz="2800" dirty="0">
                <a:solidFill>
                  <a:srgbClr val="203864"/>
                </a:solidFill>
                <a:latin typeface="Calibri"/>
                <a:ea typeface="Calibri"/>
                <a:cs typeface="Calibri"/>
                <a:sym typeface="Calibri"/>
              </a:rPr>
              <a:t>Stop smoking is :</a:t>
            </a:r>
            <a:endParaRPr lang="el-GR" dirty="0"/>
          </a:p>
        </p:txBody>
      </p:sp>
      <p:sp>
        <p:nvSpPr>
          <p:cNvPr id="3" name="Θέση περιεχομένου 2">
            <a:extLst>
              <a:ext uri="{FF2B5EF4-FFF2-40B4-BE49-F238E27FC236}">
                <a16:creationId xmlns:a16="http://schemas.microsoft.com/office/drawing/2014/main" id="{1A5B4D21-8404-98D6-7A3E-028AF6D35AC7}"/>
              </a:ext>
            </a:extLst>
          </p:cNvPr>
          <p:cNvSpPr>
            <a:spLocks noGrp="1"/>
          </p:cNvSpPr>
          <p:nvPr>
            <p:ph idx="1"/>
          </p:nvPr>
        </p:nvSpPr>
        <p:spPr>
          <a:xfrm>
            <a:off x="557998" y="1799999"/>
            <a:ext cx="8037361" cy="4865977"/>
          </a:xfrm>
        </p:spPr>
        <p:txBody>
          <a:bodyPr>
            <a:normAutofit/>
          </a:bodyPr>
          <a:lstStyle/>
          <a:p>
            <a:pPr>
              <a:buFont typeface="Wingdings" panose="05000000000000000000" pitchFamily="2" charset="2"/>
              <a:buChar char="ü"/>
            </a:pPr>
            <a:r>
              <a:rPr lang="en-US" dirty="0"/>
              <a:t>A personal success story</a:t>
            </a:r>
          </a:p>
          <a:p>
            <a:pPr>
              <a:buFont typeface="Wingdings" panose="05000000000000000000" pitchFamily="2" charset="2"/>
              <a:buChar char="ü"/>
            </a:pPr>
            <a:r>
              <a:rPr lang="en-US" dirty="0"/>
              <a:t>Regain your sense of taste, smell and breath</a:t>
            </a:r>
          </a:p>
          <a:p>
            <a:pPr>
              <a:buFont typeface="Wingdings" panose="05000000000000000000" pitchFamily="2" charset="2"/>
              <a:buChar char="ü"/>
            </a:pPr>
            <a:r>
              <a:rPr lang="en-US" dirty="0"/>
              <a:t>A clearer complexion</a:t>
            </a:r>
          </a:p>
          <a:p>
            <a:pPr>
              <a:buFont typeface="Wingdings" panose="05000000000000000000" pitchFamily="2" charset="2"/>
              <a:buChar char="ü"/>
            </a:pPr>
            <a:r>
              <a:rPr lang="en-US" dirty="0"/>
              <a:t>Get your breath back and stay in good physical condition</a:t>
            </a:r>
          </a:p>
          <a:p>
            <a:pPr>
              <a:buFont typeface="Wingdings" panose="05000000000000000000" pitchFamily="2" charset="2"/>
              <a:buChar char="ü"/>
            </a:pPr>
            <a:r>
              <a:rPr lang="en-US" dirty="0"/>
              <a:t>A radiant smile</a:t>
            </a:r>
          </a:p>
          <a:p>
            <a:pPr>
              <a:buFont typeface="Wingdings" panose="05000000000000000000" pitchFamily="2" charset="2"/>
              <a:buChar char="ü"/>
            </a:pPr>
            <a:r>
              <a:rPr lang="en-US" dirty="0"/>
              <a:t>Reduce smoking-related illnesses</a:t>
            </a:r>
          </a:p>
          <a:p>
            <a:pPr>
              <a:buFont typeface="Wingdings" panose="05000000000000000000" pitchFamily="2" charset="2"/>
              <a:buChar char="ü"/>
            </a:pPr>
            <a:r>
              <a:rPr lang="en-US" dirty="0"/>
              <a:t>Protect your child and those around you</a:t>
            </a:r>
          </a:p>
          <a:p>
            <a:pPr>
              <a:buFont typeface="Wingdings" panose="05000000000000000000" pitchFamily="2" charset="2"/>
              <a:buChar char="ü"/>
            </a:pPr>
            <a:r>
              <a:rPr lang="en-US" dirty="0"/>
              <a:t>Respecting others and your environment</a:t>
            </a:r>
          </a:p>
        </p:txBody>
      </p:sp>
      <p:pic>
        <p:nvPicPr>
          <p:cNvPr id="4" name="Google Shape;323;g2c07f5df07d_0_143">
            <a:extLst>
              <a:ext uri="{FF2B5EF4-FFF2-40B4-BE49-F238E27FC236}">
                <a16:creationId xmlns:a16="http://schemas.microsoft.com/office/drawing/2014/main" id="{933316A4-D15A-1CB4-0892-56C85A83896B}"/>
              </a:ext>
            </a:extLst>
          </p:cNvPr>
          <p:cNvPicPr preferRelativeResize="0"/>
          <p:nvPr/>
        </p:nvPicPr>
        <p:blipFill>
          <a:blip r:embed="rId3">
            <a:alphaModFix/>
          </a:blip>
          <a:stretch>
            <a:fillRect/>
          </a:stretch>
        </p:blipFill>
        <p:spPr>
          <a:xfrm>
            <a:off x="6152533" y="3822700"/>
            <a:ext cx="3035300" cy="3035300"/>
          </a:xfrm>
          <a:prstGeom prst="rect">
            <a:avLst/>
          </a:prstGeom>
          <a:noFill/>
          <a:ln>
            <a:noFill/>
          </a:ln>
        </p:spPr>
      </p:pic>
      <p:pic>
        <p:nvPicPr>
          <p:cNvPr id="5" name="Google Shape;326;g2c07f5df07d_0_143">
            <a:extLst>
              <a:ext uri="{FF2B5EF4-FFF2-40B4-BE49-F238E27FC236}">
                <a16:creationId xmlns:a16="http://schemas.microsoft.com/office/drawing/2014/main" id="{8B199E49-28CC-F433-E9DF-8CA3A2456E47}"/>
              </a:ext>
            </a:extLst>
          </p:cNvPr>
          <p:cNvPicPr preferRelativeResize="0"/>
          <p:nvPr/>
        </p:nvPicPr>
        <p:blipFill>
          <a:blip r:embed="rId4">
            <a:alphaModFix/>
          </a:blip>
          <a:stretch>
            <a:fillRect/>
          </a:stretch>
        </p:blipFill>
        <p:spPr>
          <a:xfrm>
            <a:off x="8267817" y="789074"/>
            <a:ext cx="3454400" cy="3454400"/>
          </a:xfrm>
          <a:prstGeom prst="rect">
            <a:avLst/>
          </a:prstGeom>
          <a:noFill/>
          <a:ln>
            <a:noFill/>
          </a:ln>
        </p:spPr>
      </p:pic>
      <p:sp>
        <p:nvSpPr>
          <p:cNvPr id="6" name="Google Shape;327;g2c07f5df07d_0_143">
            <a:extLst>
              <a:ext uri="{FF2B5EF4-FFF2-40B4-BE49-F238E27FC236}">
                <a16:creationId xmlns:a16="http://schemas.microsoft.com/office/drawing/2014/main" id="{9E21EB58-8E4A-8D53-6E90-8BE2DD747CC4}"/>
              </a:ext>
            </a:extLst>
          </p:cNvPr>
          <p:cNvSpPr/>
          <p:nvPr/>
        </p:nvSpPr>
        <p:spPr>
          <a:xfrm>
            <a:off x="978030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5"/>
              </a:rPr>
              <a:t>Source 1</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6"/>
              </a:rPr>
              <a:t>2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7"/>
              </a:rPr>
              <a:t>Designed by Freepik</a:t>
            </a:r>
            <a:endParaRPr sz="1200">
              <a:solidFill>
                <a:schemeClr val="dk1"/>
              </a:solidFill>
              <a:latin typeface="Calibri"/>
              <a:ea typeface="Calibri"/>
              <a:cs typeface="Calibri"/>
              <a:sym typeface="Calibri"/>
            </a:endParaRPr>
          </a:p>
        </p:txBody>
      </p:sp>
      <p:sp>
        <p:nvSpPr>
          <p:cNvPr id="7" name="Ορθογώνιο 7">
            <a:extLst>
              <a:ext uri="{FF2B5EF4-FFF2-40B4-BE49-F238E27FC236}">
                <a16:creationId xmlns:a16="http://schemas.microsoft.com/office/drawing/2014/main" id="{CE2E62B1-1E3F-C6DD-DDA5-4553259DCEB8}"/>
              </a:ext>
            </a:extLst>
          </p:cNvPr>
          <p:cNvSpPr/>
          <p:nvPr/>
        </p:nvSpPr>
        <p:spPr>
          <a:xfrm>
            <a:off x="7799294" y="-3932"/>
            <a:ext cx="439144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5.1.2 Information on tobacco consumption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387223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rotWithShape="1">
          <a:blip r:embed="rId3" cstate="hqprint">
            <a:extLst>
              <a:ext uri="{28A0092B-C50C-407E-A947-70E740481C1C}">
                <a14:useLocalDpi xmlns:a14="http://schemas.microsoft.com/office/drawing/2010/main" val="0"/>
              </a:ext>
            </a:extLst>
          </a:blip>
          <a:srcRect l="7482" t="10573" r="10127" b="10118"/>
          <a:stretch/>
        </p:blipFill>
        <p:spPr>
          <a:xfrm>
            <a:off x="7676707" y="1660448"/>
            <a:ext cx="4498987" cy="4330656"/>
          </a:xfrm>
          <a:prstGeom prst="rect">
            <a:avLst/>
          </a:prstGeom>
        </p:spPr>
      </p:pic>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4">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5"/>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5"/>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2984210"/>
            <a:ext cx="7615416" cy="2576617"/>
          </a:xfrm>
          <a:prstGeom prst="rect">
            <a:avLst/>
          </a:prstGeom>
          <a:noFill/>
          <a:ln>
            <a:noFill/>
          </a:ln>
        </p:spPr>
        <p:txBody>
          <a:bodyPr spcFirstLastPara="1" wrap="square" lIns="91425" tIns="45700" rIns="91425" bIns="45700" anchor="ctr" anchorCtr="0">
            <a:normAutofit/>
          </a:bodyPr>
          <a:lstStyle/>
          <a:p>
            <a:pPr>
              <a:spcAft>
                <a:spcPts val="600"/>
              </a:spcAft>
            </a:pPr>
            <a:r>
              <a:rPr lang="en-US" sz="7200" dirty="0" smtClean="0">
                <a:solidFill>
                  <a:srgbClr val="C00000"/>
                </a:solidFill>
                <a:latin typeface="Calibri Light" panose="020F0302020204030204" pitchFamily="34" charset="0"/>
                <a:ea typeface="Calibri"/>
                <a:cs typeface="Calibri Light" panose="020F0302020204030204" pitchFamily="34" charset="0"/>
                <a:sym typeface="Calibri"/>
              </a:rPr>
              <a:t>5</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n-US" sz="4300" dirty="0"/>
              <a:t>Health apps for addictions and substance </a:t>
            </a:r>
            <a:r>
              <a:rPr lang="en-US" sz="4300" dirty="0" smtClean="0"/>
              <a:t>use</a:t>
            </a:r>
            <a:endParaRPr lang="en-US" sz="3500" dirty="0"/>
          </a:p>
          <a:p>
            <a:pPr marL="0" marR="0" lvl="0" indent="0" algn="l" rtl="0">
              <a:lnSpc>
                <a:spcPct val="90000"/>
              </a:lnSpc>
              <a:spcBef>
                <a:spcPts val="0"/>
              </a:spcBef>
              <a:spcAft>
                <a:spcPts val="0"/>
              </a:spcAft>
              <a:buClr>
                <a:srgbClr val="000000"/>
              </a:buClr>
              <a:buSzPts val="1400"/>
              <a:buFont typeface="Arial"/>
              <a:buNone/>
            </a:pP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spTree>
    <p:extLst>
      <p:ext uri="{BB962C8B-B14F-4D97-AF65-F5344CB8AC3E}">
        <p14:creationId xmlns:p14="http://schemas.microsoft.com/office/powerpoint/2010/main" val="1301358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36;g2c07f5df07d_0_151">
            <a:extLst>
              <a:ext uri="{FF2B5EF4-FFF2-40B4-BE49-F238E27FC236}">
                <a16:creationId xmlns:a16="http://schemas.microsoft.com/office/drawing/2014/main" id="{5CF51E04-6618-A38D-3975-7883950D395D}"/>
              </a:ext>
            </a:extLst>
          </p:cNvPr>
          <p:cNvPicPr preferRelativeResize="0"/>
          <p:nvPr/>
        </p:nvPicPr>
        <p:blipFill>
          <a:blip r:embed="rId3">
            <a:alphaModFix/>
          </a:blip>
          <a:stretch>
            <a:fillRect/>
          </a:stretch>
        </p:blipFill>
        <p:spPr>
          <a:xfrm>
            <a:off x="6318616" y="1249325"/>
            <a:ext cx="5647473" cy="3764076"/>
          </a:xfrm>
          <a:prstGeom prst="rect">
            <a:avLst/>
          </a:prstGeom>
          <a:noFill/>
          <a:ln>
            <a:noFill/>
          </a:ln>
        </p:spPr>
      </p:pic>
      <p:sp>
        <p:nvSpPr>
          <p:cNvPr id="2" name="Τίτλος 1">
            <a:extLst>
              <a:ext uri="{FF2B5EF4-FFF2-40B4-BE49-F238E27FC236}">
                <a16:creationId xmlns:a16="http://schemas.microsoft.com/office/drawing/2014/main" id="{30A53580-A3DF-B9AE-2323-750194DA63B7}"/>
              </a:ext>
            </a:extLst>
          </p:cNvPr>
          <p:cNvSpPr>
            <a:spLocks noGrp="1"/>
          </p:cNvSpPr>
          <p:nvPr>
            <p:ph type="title"/>
          </p:nvPr>
        </p:nvSpPr>
        <p:spPr/>
        <p:txBody>
          <a:bodyPr/>
          <a:lstStyle/>
          <a:p>
            <a:r>
              <a:rPr lang="en-US" sz="2800" dirty="0">
                <a:solidFill>
                  <a:srgbClr val="203864"/>
                </a:solidFill>
                <a:latin typeface="Calibri"/>
                <a:ea typeface="Calibri"/>
                <a:cs typeface="Calibri"/>
                <a:sym typeface="Calibri"/>
              </a:rPr>
              <a:t>Stop smoking is not :</a:t>
            </a:r>
            <a:endParaRPr lang="el-GR" dirty="0"/>
          </a:p>
        </p:txBody>
      </p:sp>
      <p:sp>
        <p:nvSpPr>
          <p:cNvPr id="3" name="Θέση περιεχομένου 2">
            <a:extLst>
              <a:ext uri="{FF2B5EF4-FFF2-40B4-BE49-F238E27FC236}">
                <a16:creationId xmlns:a16="http://schemas.microsoft.com/office/drawing/2014/main" id="{6C9F914F-3972-756C-50BE-18CD923B2D97}"/>
              </a:ext>
            </a:extLst>
          </p:cNvPr>
          <p:cNvSpPr>
            <a:spLocks noGrp="1"/>
          </p:cNvSpPr>
          <p:nvPr>
            <p:ph idx="1"/>
          </p:nvPr>
        </p:nvSpPr>
        <p:spPr/>
        <p:txBody>
          <a:bodyPr/>
          <a:lstStyle/>
          <a:p>
            <a:r>
              <a:rPr lang="en-US" dirty="0"/>
              <a:t>Too late</a:t>
            </a:r>
          </a:p>
          <a:p>
            <a:r>
              <a:rPr lang="en-US" dirty="0"/>
              <a:t>Limited by age</a:t>
            </a:r>
          </a:p>
          <a:p>
            <a:r>
              <a:rPr lang="en-US" dirty="0"/>
              <a:t>Gain weight if you have a healthy lifestyle</a:t>
            </a:r>
          </a:p>
          <a:p>
            <a:r>
              <a:rPr lang="en-US" dirty="0"/>
              <a:t>Fail if you have already failed</a:t>
            </a:r>
          </a:p>
          <a:p>
            <a:endParaRPr lang="el-GR" dirty="0"/>
          </a:p>
        </p:txBody>
      </p:sp>
      <p:pic>
        <p:nvPicPr>
          <p:cNvPr id="4" name="Google Shape;333;g2c07f5df07d_0_151">
            <a:extLst>
              <a:ext uri="{FF2B5EF4-FFF2-40B4-BE49-F238E27FC236}">
                <a16:creationId xmlns:a16="http://schemas.microsoft.com/office/drawing/2014/main" id="{8D21ED9C-2C46-C26E-4A76-53651F6B7BE7}"/>
              </a:ext>
            </a:extLst>
          </p:cNvPr>
          <p:cNvPicPr preferRelativeResize="0"/>
          <p:nvPr/>
        </p:nvPicPr>
        <p:blipFill rotWithShape="1">
          <a:blip r:embed="rId4">
            <a:alphaModFix/>
          </a:blip>
          <a:srcRect l="10460" r="-10460"/>
          <a:stretch/>
        </p:blipFill>
        <p:spPr>
          <a:xfrm>
            <a:off x="3840480" y="3974775"/>
            <a:ext cx="2764715" cy="2559488"/>
          </a:xfrm>
          <a:prstGeom prst="rect">
            <a:avLst/>
          </a:prstGeom>
          <a:noFill/>
          <a:ln>
            <a:noFill/>
          </a:ln>
        </p:spPr>
      </p:pic>
      <p:sp>
        <p:nvSpPr>
          <p:cNvPr id="6" name="Google Shape;337;g2c07f5df07d_0_151">
            <a:extLst>
              <a:ext uri="{FF2B5EF4-FFF2-40B4-BE49-F238E27FC236}">
                <a16:creationId xmlns:a16="http://schemas.microsoft.com/office/drawing/2014/main" id="{C640E7A5-E5D4-2056-3ACA-6E73F54994C6}"/>
              </a:ext>
            </a:extLst>
          </p:cNvPr>
          <p:cNvSpPr/>
          <p:nvPr/>
        </p:nvSpPr>
        <p:spPr>
          <a:xfrm>
            <a:off x="978030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5"/>
              </a:rPr>
              <a:t>Source 1</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6"/>
              </a:rPr>
              <a:t>2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7"/>
              </a:rPr>
              <a:t>Designed by Freepik</a:t>
            </a:r>
            <a:endParaRPr sz="1200">
              <a:solidFill>
                <a:schemeClr val="dk1"/>
              </a:solidFill>
              <a:latin typeface="Calibri"/>
              <a:ea typeface="Calibri"/>
              <a:cs typeface="Calibri"/>
              <a:sym typeface="Calibri"/>
            </a:endParaRPr>
          </a:p>
        </p:txBody>
      </p:sp>
      <p:sp>
        <p:nvSpPr>
          <p:cNvPr id="7" name="Ορθογώνιο 7">
            <a:extLst>
              <a:ext uri="{FF2B5EF4-FFF2-40B4-BE49-F238E27FC236}">
                <a16:creationId xmlns:a16="http://schemas.microsoft.com/office/drawing/2014/main" id="{926A3F43-0D88-61DB-72BC-69939DCB7431}"/>
              </a:ext>
            </a:extLst>
          </p:cNvPr>
          <p:cNvSpPr/>
          <p:nvPr/>
        </p:nvSpPr>
        <p:spPr>
          <a:xfrm>
            <a:off x="7799294" y="-3932"/>
            <a:ext cx="439144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5.1.2 Information on tobacco consumption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41429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C6D239-4022-AAF0-64C3-66252F108306}"/>
              </a:ext>
            </a:extLst>
          </p:cNvPr>
          <p:cNvSpPr>
            <a:spLocks noGrp="1"/>
          </p:cNvSpPr>
          <p:nvPr>
            <p:ph type="title"/>
          </p:nvPr>
        </p:nvSpPr>
        <p:spPr/>
        <p:txBody>
          <a:bodyPr/>
          <a:lstStyle/>
          <a:p>
            <a:r>
              <a:rPr lang="en-US" dirty="0"/>
              <a:t>Benefits to be gained or lost</a:t>
            </a:r>
            <a:endParaRPr lang="el-GR" dirty="0"/>
          </a:p>
        </p:txBody>
      </p:sp>
      <p:sp>
        <p:nvSpPr>
          <p:cNvPr id="3" name="Θέση περιεχομένου 2">
            <a:extLst>
              <a:ext uri="{FF2B5EF4-FFF2-40B4-BE49-F238E27FC236}">
                <a16:creationId xmlns:a16="http://schemas.microsoft.com/office/drawing/2014/main" id="{0CFFB96E-8666-E868-C2B9-59AD9F44E184}"/>
              </a:ext>
            </a:extLst>
          </p:cNvPr>
          <p:cNvSpPr>
            <a:spLocks noGrp="1"/>
          </p:cNvSpPr>
          <p:nvPr>
            <p:ph idx="1"/>
          </p:nvPr>
        </p:nvSpPr>
        <p:spPr>
          <a:xfrm>
            <a:off x="558000" y="1685096"/>
            <a:ext cx="10199648" cy="716947"/>
          </a:xfrm>
        </p:spPr>
        <p:txBody>
          <a:bodyPr/>
          <a:lstStyle/>
          <a:p>
            <a:pPr marL="0" indent="0">
              <a:buNone/>
            </a:pPr>
            <a:r>
              <a:rPr lang="en-US" dirty="0"/>
              <a:t>Within minutes of smoking your last cigarette, your body begins to recover.</a:t>
            </a:r>
            <a:endParaRPr lang="el-GR" dirty="0"/>
          </a:p>
        </p:txBody>
      </p:sp>
      <p:graphicFrame>
        <p:nvGraphicFramePr>
          <p:cNvPr id="4" name="Google Shape;344;g2c07f5df07d_0_158">
            <a:extLst>
              <a:ext uri="{FF2B5EF4-FFF2-40B4-BE49-F238E27FC236}">
                <a16:creationId xmlns:a16="http://schemas.microsoft.com/office/drawing/2014/main" id="{F61F2BED-B032-1556-3A1A-8E8922126D97}"/>
              </a:ext>
            </a:extLst>
          </p:cNvPr>
          <p:cNvGraphicFramePr/>
          <p:nvPr>
            <p:extLst>
              <p:ext uri="{D42A27DB-BD31-4B8C-83A1-F6EECF244321}">
                <p14:modId xmlns:p14="http://schemas.microsoft.com/office/powerpoint/2010/main" val="879342641"/>
              </p:ext>
            </p:extLst>
          </p:nvPr>
        </p:nvGraphicFramePr>
        <p:xfrm>
          <a:off x="398032" y="2178181"/>
          <a:ext cx="11607501" cy="4681645"/>
        </p:xfrm>
        <a:graphic>
          <a:graphicData uri="http://schemas.openxmlformats.org/drawingml/2006/table">
            <a:tbl>
              <a:tblPr>
                <a:noFill/>
              </a:tblPr>
              <a:tblGrid>
                <a:gridCol w="2549563">
                  <a:extLst>
                    <a:ext uri="{9D8B030D-6E8A-4147-A177-3AD203B41FA5}">
                      <a16:colId xmlns:a16="http://schemas.microsoft.com/office/drawing/2014/main" val="20000"/>
                    </a:ext>
                  </a:extLst>
                </a:gridCol>
                <a:gridCol w="9057938">
                  <a:extLst>
                    <a:ext uri="{9D8B030D-6E8A-4147-A177-3AD203B41FA5}">
                      <a16:colId xmlns:a16="http://schemas.microsoft.com/office/drawing/2014/main" val="20001"/>
                    </a:ext>
                  </a:extLst>
                </a:gridCol>
              </a:tblGrid>
              <a:tr h="381000">
                <a:tc>
                  <a:txBody>
                    <a:bodyPr/>
                    <a:lstStyle/>
                    <a:p>
                      <a:pPr marL="0" lvl="0" indent="0" algn="l" rtl="0">
                        <a:lnSpc>
                          <a:spcPct val="107916"/>
                        </a:lnSpc>
                        <a:spcBef>
                          <a:spcPts val="0"/>
                        </a:spcBef>
                        <a:spcAft>
                          <a:spcPts val="0"/>
                        </a:spcAft>
                        <a:buNone/>
                      </a:pPr>
                      <a:r>
                        <a:rPr lang="en-US" sz="1800">
                          <a:latin typeface="Calibri"/>
                          <a:ea typeface="Calibri"/>
                          <a:cs typeface="Calibri"/>
                          <a:sym typeface="Calibri"/>
                        </a:rPr>
                        <a:t>20 minutes after quitting</a:t>
                      </a:r>
                      <a:endParaRPr sz="1800"/>
                    </a:p>
                  </a:txBody>
                  <a:tcPr marL="91425" marR="91425" marT="91425" marB="91425"/>
                </a:tc>
                <a:tc>
                  <a:txBody>
                    <a:bodyPr/>
                    <a:lstStyle/>
                    <a:p>
                      <a:pPr marL="0" lvl="0" indent="0" algn="l" rtl="0">
                        <a:spcBef>
                          <a:spcPts val="0"/>
                        </a:spcBef>
                        <a:spcAft>
                          <a:spcPts val="0"/>
                        </a:spcAft>
                        <a:buNone/>
                      </a:pPr>
                      <a:r>
                        <a:rPr lang="en-US" sz="1800" b="1" dirty="0">
                          <a:latin typeface="Calibri"/>
                          <a:ea typeface="Calibri"/>
                          <a:cs typeface="Calibri"/>
                          <a:sym typeface="Calibri"/>
                        </a:rPr>
                        <a:t>Your heart rate and blood pressure drop.</a:t>
                      </a:r>
                      <a:endParaRPr sz="1800" dirty="0"/>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lnSpc>
                          <a:spcPct val="107916"/>
                        </a:lnSpc>
                        <a:spcBef>
                          <a:spcPts val="0"/>
                        </a:spcBef>
                        <a:spcAft>
                          <a:spcPts val="0"/>
                        </a:spcAft>
                        <a:buNone/>
                      </a:pPr>
                      <a:r>
                        <a:rPr lang="en-US" sz="1800">
                          <a:latin typeface="Calibri"/>
                          <a:ea typeface="Calibri"/>
                          <a:cs typeface="Calibri"/>
                          <a:sym typeface="Calibri"/>
                        </a:rPr>
                        <a:t>A few days after quitting</a:t>
                      </a:r>
                      <a:endParaRPr sz="1800"/>
                    </a:p>
                  </a:txBody>
                  <a:tcPr marL="91425" marR="91425" marT="91425" marB="91425"/>
                </a:tc>
                <a:tc>
                  <a:txBody>
                    <a:bodyPr/>
                    <a:lstStyle/>
                    <a:p>
                      <a:pPr marL="0" lvl="0" indent="0" algn="l" rtl="0">
                        <a:spcBef>
                          <a:spcPts val="0"/>
                        </a:spcBef>
                        <a:spcAft>
                          <a:spcPts val="0"/>
                        </a:spcAft>
                        <a:buNone/>
                      </a:pPr>
                      <a:r>
                        <a:rPr lang="en-US" sz="1800" b="1" dirty="0">
                          <a:latin typeface="Calibri"/>
                          <a:ea typeface="Calibri"/>
                          <a:cs typeface="Calibri"/>
                          <a:sym typeface="Calibri"/>
                        </a:rPr>
                        <a:t>The carbon monoxide level in your blood drops to normal.</a:t>
                      </a:r>
                      <a:endParaRPr sz="1800" dirty="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lnSpc>
                          <a:spcPct val="107916"/>
                        </a:lnSpc>
                        <a:spcBef>
                          <a:spcPts val="0"/>
                        </a:spcBef>
                        <a:spcAft>
                          <a:spcPts val="0"/>
                        </a:spcAft>
                        <a:buNone/>
                      </a:pPr>
                      <a:r>
                        <a:rPr lang="en-US" sz="1800">
                          <a:latin typeface="Calibri"/>
                          <a:ea typeface="Calibri"/>
                          <a:cs typeface="Calibri"/>
                          <a:sym typeface="Calibri"/>
                        </a:rPr>
                        <a:t>2 weeks to 3 months after quitting</a:t>
                      </a:r>
                      <a:endParaRPr sz="18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b="1">
                          <a:latin typeface="Calibri"/>
                          <a:ea typeface="Calibri"/>
                          <a:cs typeface="Calibri"/>
                          <a:sym typeface="Calibri"/>
                        </a:rPr>
                        <a:t>Your circulation improves and your lung function increases.</a:t>
                      </a:r>
                      <a:endParaRPr sz="1800" b="1">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lnSpc>
                          <a:spcPct val="107916"/>
                        </a:lnSpc>
                        <a:spcBef>
                          <a:spcPts val="0"/>
                        </a:spcBef>
                        <a:spcAft>
                          <a:spcPts val="0"/>
                        </a:spcAft>
                        <a:buNone/>
                      </a:pPr>
                      <a:r>
                        <a:rPr lang="en-US" sz="1800" dirty="0">
                          <a:latin typeface="Calibri"/>
                          <a:ea typeface="Calibri"/>
                          <a:cs typeface="Calibri"/>
                          <a:sym typeface="Calibri"/>
                        </a:rPr>
                        <a:t>1 to 12 months after quitting</a:t>
                      </a:r>
                      <a:endParaRPr sz="18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b="1" dirty="0">
                          <a:latin typeface="Calibri"/>
                          <a:ea typeface="Calibri"/>
                          <a:cs typeface="Calibri"/>
                          <a:sym typeface="Calibri"/>
                        </a:rPr>
                        <a:t>Coughing and shortness of breath decrease. Tiny hair-like structures (called </a:t>
                      </a:r>
                      <a:r>
                        <a:rPr lang="en-US" sz="1800" b="1" i="1" dirty="0">
                          <a:latin typeface="Calibri"/>
                          <a:ea typeface="Calibri"/>
                          <a:cs typeface="Calibri"/>
                          <a:sym typeface="Calibri"/>
                        </a:rPr>
                        <a:t>cilia</a:t>
                      </a:r>
                      <a:r>
                        <a:rPr lang="en-US" sz="1800" b="1" dirty="0">
                          <a:latin typeface="Calibri"/>
                          <a:ea typeface="Calibri"/>
                          <a:cs typeface="Calibri"/>
                          <a:sym typeface="Calibri"/>
                        </a:rPr>
                        <a:t>) that move mucus out of the lungs start to regain normal function, increasing their ability to handle mucus, clean the lungs, and reduce the risk of infection.</a:t>
                      </a:r>
                      <a:endParaRPr sz="1800"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lnSpc>
                          <a:spcPct val="107916"/>
                        </a:lnSpc>
                        <a:spcBef>
                          <a:spcPts val="0"/>
                        </a:spcBef>
                        <a:spcAft>
                          <a:spcPts val="0"/>
                        </a:spcAft>
                        <a:buNone/>
                      </a:pPr>
                      <a:r>
                        <a:rPr lang="en-US" sz="1800">
                          <a:latin typeface="Calibri"/>
                          <a:ea typeface="Calibri"/>
                          <a:cs typeface="Calibri"/>
                          <a:sym typeface="Calibri"/>
                        </a:rPr>
                        <a:t>1 to 2 years after quitting</a:t>
                      </a:r>
                      <a:endParaRPr sz="18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b="1" dirty="0">
                          <a:latin typeface="Calibri"/>
                          <a:ea typeface="Calibri"/>
                          <a:cs typeface="Calibri"/>
                          <a:sym typeface="Calibri"/>
                        </a:rPr>
                        <a:t>Your risk of cancers of the mouth, throat, and voice box (larynx) is cut in half. Your stroke risk decreases.</a:t>
                      </a:r>
                      <a:endParaRPr sz="1800"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lnSpc>
                          <a:spcPct val="107916"/>
                        </a:lnSpc>
                        <a:spcBef>
                          <a:spcPts val="0"/>
                        </a:spcBef>
                        <a:spcAft>
                          <a:spcPts val="0"/>
                        </a:spcAft>
                        <a:buNone/>
                      </a:pPr>
                      <a:r>
                        <a:rPr lang="en-US" sz="1800">
                          <a:latin typeface="Calibri"/>
                          <a:ea typeface="Calibri"/>
                          <a:cs typeface="Calibri"/>
                          <a:sym typeface="Calibri"/>
                        </a:rPr>
                        <a:t>10 years after quitting</a:t>
                      </a:r>
                      <a:endParaRPr sz="18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b="1">
                          <a:latin typeface="Calibri"/>
                          <a:ea typeface="Calibri"/>
                          <a:cs typeface="Calibri"/>
                          <a:sym typeface="Calibri"/>
                        </a:rPr>
                        <a:t>Your risk of lung cancer is about half that of a person who is still smoking (after 10 to 15 years). Your risk of cancer of the bladder, esophagus, and kidney decreases.</a:t>
                      </a:r>
                      <a:endParaRPr sz="1800" b="1">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lnSpc>
                          <a:spcPct val="107916"/>
                        </a:lnSpc>
                        <a:spcBef>
                          <a:spcPts val="0"/>
                        </a:spcBef>
                        <a:spcAft>
                          <a:spcPts val="0"/>
                        </a:spcAft>
                        <a:buNone/>
                      </a:pPr>
                      <a:r>
                        <a:rPr lang="en-US" sz="1800">
                          <a:latin typeface="Calibri"/>
                          <a:ea typeface="Calibri"/>
                          <a:cs typeface="Calibri"/>
                          <a:sym typeface="Calibri"/>
                        </a:rPr>
                        <a:t>15 years after quitting</a:t>
                      </a:r>
                      <a:endParaRPr sz="18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b="1" dirty="0">
                          <a:latin typeface="Calibri"/>
                          <a:ea typeface="Calibri"/>
                          <a:cs typeface="Calibri"/>
                          <a:sym typeface="Calibri"/>
                        </a:rPr>
                        <a:t>Your risk of coronary heart disease is close to that of a non-smoker.</a:t>
                      </a:r>
                      <a:endParaRPr sz="1800"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6"/>
                  </a:ext>
                </a:extLst>
              </a:tr>
            </a:tbl>
          </a:graphicData>
        </a:graphic>
      </p:graphicFrame>
      <p:pic>
        <p:nvPicPr>
          <p:cNvPr id="5" name="Google Shape;345;g2c07f5df07d_0_158">
            <a:extLst>
              <a:ext uri="{FF2B5EF4-FFF2-40B4-BE49-F238E27FC236}">
                <a16:creationId xmlns:a16="http://schemas.microsoft.com/office/drawing/2014/main" id="{6676DCE2-9C3D-B267-8390-0C4E26EDF48A}"/>
              </a:ext>
            </a:extLst>
          </p:cNvPr>
          <p:cNvPicPr preferRelativeResize="0"/>
          <p:nvPr/>
        </p:nvPicPr>
        <p:blipFill rotWithShape="1">
          <a:blip r:embed="rId3">
            <a:alphaModFix/>
          </a:blip>
          <a:srcRect l="14759" r="7395"/>
          <a:stretch/>
        </p:blipFill>
        <p:spPr>
          <a:xfrm>
            <a:off x="10122946" y="378670"/>
            <a:ext cx="2013613" cy="1746473"/>
          </a:xfrm>
          <a:prstGeom prst="rect">
            <a:avLst/>
          </a:prstGeom>
          <a:noFill/>
          <a:ln>
            <a:noFill/>
          </a:ln>
        </p:spPr>
      </p:pic>
      <p:sp>
        <p:nvSpPr>
          <p:cNvPr id="6" name="Google Shape;346;g2c07f5df07d_0_158">
            <a:extLst>
              <a:ext uri="{FF2B5EF4-FFF2-40B4-BE49-F238E27FC236}">
                <a16:creationId xmlns:a16="http://schemas.microsoft.com/office/drawing/2014/main" id="{FAE87618-661B-1E35-8817-7330FD5CFE74}"/>
              </a:ext>
            </a:extLst>
          </p:cNvPr>
          <p:cNvSpPr/>
          <p:nvPr/>
        </p:nvSpPr>
        <p:spPr>
          <a:xfrm>
            <a:off x="9593833" y="6441250"/>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4"/>
              </a:rPr>
              <a:t>Source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5"/>
              </a:rPr>
              <a:t>Designed by </a:t>
            </a:r>
            <a:r>
              <a:rPr lang="en-US" sz="1200" u="sng" dirty="0" err="1">
                <a:solidFill>
                  <a:schemeClr val="hlink"/>
                </a:solidFill>
                <a:latin typeface="Calibri"/>
                <a:ea typeface="Calibri"/>
                <a:cs typeface="Calibri"/>
                <a:sym typeface="Calibri"/>
                <a:hlinkClick r:id="rId5"/>
              </a:rPr>
              <a:t>Freepik</a:t>
            </a:r>
            <a:endParaRPr sz="1200" dirty="0">
              <a:solidFill>
                <a:schemeClr val="dk1"/>
              </a:solidFill>
              <a:latin typeface="Calibri"/>
              <a:ea typeface="Calibri"/>
              <a:cs typeface="Calibri"/>
              <a:sym typeface="Calibri"/>
            </a:endParaRPr>
          </a:p>
        </p:txBody>
      </p:sp>
      <p:sp>
        <p:nvSpPr>
          <p:cNvPr id="7" name="Ορθογώνιο 7">
            <a:extLst>
              <a:ext uri="{FF2B5EF4-FFF2-40B4-BE49-F238E27FC236}">
                <a16:creationId xmlns:a16="http://schemas.microsoft.com/office/drawing/2014/main" id="{B91850AA-7E4F-5099-DD40-5AF14F1395B3}"/>
              </a:ext>
            </a:extLst>
          </p:cNvPr>
          <p:cNvSpPr/>
          <p:nvPr/>
        </p:nvSpPr>
        <p:spPr>
          <a:xfrm>
            <a:off x="7799294" y="-3932"/>
            <a:ext cx="439144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5.1.2 Information on tobacco consumption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2560790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354;g2c07f5df07d_0_166">
            <a:extLst>
              <a:ext uri="{FF2B5EF4-FFF2-40B4-BE49-F238E27FC236}">
                <a16:creationId xmlns:a16="http://schemas.microsoft.com/office/drawing/2014/main" id="{B38EE7E8-9FF1-0570-00B3-404D000628C8}"/>
              </a:ext>
            </a:extLst>
          </p:cNvPr>
          <p:cNvPicPr preferRelativeResize="0"/>
          <p:nvPr/>
        </p:nvPicPr>
        <p:blipFill>
          <a:blip r:embed="rId3">
            <a:alphaModFix/>
          </a:blip>
          <a:stretch>
            <a:fillRect/>
          </a:stretch>
        </p:blipFill>
        <p:spPr>
          <a:xfrm>
            <a:off x="6116100" y="943000"/>
            <a:ext cx="874202" cy="1191997"/>
          </a:xfrm>
          <a:prstGeom prst="rect">
            <a:avLst/>
          </a:prstGeom>
          <a:noFill/>
          <a:ln>
            <a:noFill/>
          </a:ln>
        </p:spPr>
      </p:pic>
      <p:sp>
        <p:nvSpPr>
          <p:cNvPr id="2" name="Τίτλος 1">
            <a:extLst>
              <a:ext uri="{FF2B5EF4-FFF2-40B4-BE49-F238E27FC236}">
                <a16:creationId xmlns:a16="http://schemas.microsoft.com/office/drawing/2014/main" id="{20A99602-6AF4-1DDC-9F7C-D980D69B2156}"/>
              </a:ext>
            </a:extLst>
          </p:cNvPr>
          <p:cNvSpPr>
            <a:spLocks noGrp="1"/>
          </p:cNvSpPr>
          <p:nvPr>
            <p:ph type="title"/>
          </p:nvPr>
        </p:nvSpPr>
        <p:spPr>
          <a:xfrm>
            <a:off x="428600" y="648866"/>
            <a:ext cx="11059692" cy="605096"/>
          </a:xfrm>
        </p:spPr>
        <p:txBody>
          <a:bodyPr/>
          <a:lstStyle/>
          <a:p>
            <a:r>
              <a:rPr lang="en-US" sz="2800" dirty="0">
                <a:solidFill>
                  <a:srgbClr val="203864"/>
                </a:solidFill>
                <a:latin typeface="Calibri"/>
                <a:ea typeface="Calibri"/>
                <a:cs typeface="Calibri"/>
                <a:sym typeface="Calibri"/>
              </a:rPr>
              <a:t>Stages of preparation for stopping smoking</a:t>
            </a:r>
            <a:endParaRPr lang="el-GR" dirty="0"/>
          </a:p>
        </p:txBody>
      </p:sp>
      <p:pic>
        <p:nvPicPr>
          <p:cNvPr id="4" name="Google Shape;352;g2c07f5df07d_0_166">
            <a:extLst>
              <a:ext uri="{FF2B5EF4-FFF2-40B4-BE49-F238E27FC236}">
                <a16:creationId xmlns:a16="http://schemas.microsoft.com/office/drawing/2014/main" id="{3DCDC1A5-3617-96E9-1EBD-887FD1FEC389}"/>
              </a:ext>
            </a:extLst>
          </p:cNvPr>
          <p:cNvPicPr preferRelativeResize="0"/>
          <p:nvPr/>
        </p:nvPicPr>
        <p:blipFill rotWithShape="1">
          <a:blip r:embed="rId4">
            <a:alphaModFix/>
          </a:blip>
          <a:srcRect b="19491"/>
          <a:stretch/>
        </p:blipFill>
        <p:spPr>
          <a:xfrm>
            <a:off x="7743950" y="5366799"/>
            <a:ext cx="783300" cy="1027502"/>
          </a:xfrm>
          <a:prstGeom prst="rect">
            <a:avLst/>
          </a:prstGeom>
          <a:noFill/>
          <a:ln>
            <a:noFill/>
          </a:ln>
        </p:spPr>
      </p:pic>
      <p:pic>
        <p:nvPicPr>
          <p:cNvPr id="5" name="Google Shape;353;g2c07f5df07d_0_166">
            <a:extLst>
              <a:ext uri="{FF2B5EF4-FFF2-40B4-BE49-F238E27FC236}">
                <a16:creationId xmlns:a16="http://schemas.microsoft.com/office/drawing/2014/main" id="{924036C5-AE7A-F5F6-300C-044B107D8231}"/>
              </a:ext>
            </a:extLst>
          </p:cNvPr>
          <p:cNvPicPr preferRelativeResize="0"/>
          <p:nvPr/>
        </p:nvPicPr>
        <p:blipFill>
          <a:blip r:embed="rId5">
            <a:alphaModFix/>
          </a:blip>
          <a:stretch>
            <a:fillRect/>
          </a:stretch>
        </p:blipFill>
        <p:spPr>
          <a:xfrm>
            <a:off x="10639850" y="1469040"/>
            <a:ext cx="1001701" cy="1259346"/>
          </a:xfrm>
          <a:prstGeom prst="rect">
            <a:avLst/>
          </a:prstGeom>
          <a:noFill/>
          <a:ln>
            <a:noFill/>
          </a:ln>
        </p:spPr>
      </p:pic>
      <p:pic>
        <p:nvPicPr>
          <p:cNvPr id="7" name="Google Shape;355;g2c07f5df07d_0_166">
            <a:extLst>
              <a:ext uri="{FF2B5EF4-FFF2-40B4-BE49-F238E27FC236}">
                <a16:creationId xmlns:a16="http://schemas.microsoft.com/office/drawing/2014/main" id="{6D224A79-6583-B0D2-B0C9-64E61ACB62D5}"/>
              </a:ext>
            </a:extLst>
          </p:cNvPr>
          <p:cNvPicPr preferRelativeResize="0"/>
          <p:nvPr/>
        </p:nvPicPr>
        <p:blipFill>
          <a:blip r:embed="rId6">
            <a:alphaModFix/>
          </a:blip>
          <a:stretch>
            <a:fillRect/>
          </a:stretch>
        </p:blipFill>
        <p:spPr>
          <a:xfrm>
            <a:off x="1637600" y="1400098"/>
            <a:ext cx="1001700" cy="1244826"/>
          </a:xfrm>
          <a:prstGeom prst="rect">
            <a:avLst/>
          </a:prstGeom>
          <a:noFill/>
          <a:ln>
            <a:noFill/>
          </a:ln>
        </p:spPr>
      </p:pic>
      <p:sp>
        <p:nvSpPr>
          <p:cNvPr id="9" name="Google Shape;357;g2c07f5df07d_0_166">
            <a:extLst>
              <a:ext uri="{FF2B5EF4-FFF2-40B4-BE49-F238E27FC236}">
                <a16:creationId xmlns:a16="http://schemas.microsoft.com/office/drawing/2014/main" id="{9A6E3F26-5AA2-B8AF-666C-B04B5EB3333B}"/>
              </a:ext>
            </a:extLst>
          </p:cNvPr>
          <p:cNvSpPr txBox="1">
            <a:spLocks/>
          </p:cNvSpPr>
          <p:nvPr/>
        </p:nvSpPr>
        <p:spPr>
          <a:xfrm>
            <a:off x="428600" y="4424750"/>
            <a:ext cx="2003700" cy="399900"/>
          </a:xfrm>
          <a:prstGeom prst="rect">
            <a:avLst/>
          </a:prstGeom>
          <a:noFill/>
          <a:ln w="9525" cap="flat" cmpd="sng">
            <a:solidFill>
              <a:srgbClr val="000000"/>
            </a:solidFill>
            <a:prstDash val="solid"/>
            <a:round/>
            <a:headEnd type="none" w="sm" len="sm"/>
            <a:tailEnd type="none" w="sm" len="sm"/>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620" b="1">
                <a:solidFill>
                  <a:srgbClr val="FF5600"/>
                </a:solidFill>
              </a:rPr>
              <a:t>1 | </a:t>
            </a:r>
            <a:r>
              <a:rPr lang="en-US" sz="1620" b="1">
                <a:solidFill>
                  <a:srgbClr val="000000"/>
                </a:solidFill>
              </a:rPr>
              <a:t>Happy smoker</a:t>
            </a:r>
          </a:p>
        </p:txBody>
      </p:sp>
      <p:sp>
        <p:nvSpPr>
          <p:cNvPr id="10" name="Google Shape;358;g2c07f5df07d_0_166">
            <a:extLst>
              <a:ext uri="{FF2B5EF4-FFF2-40B4-BE49-F238E27FC236}">
                <a16:creationId xmlns:a16="http://schemas.microsoft.com/office/drawing/2014/main" id="{01D354E5-89B7-DDD2-8D91-F5DFDBFBB623}"/>
              </a:ext>
            </a:extLst>
          </p:cNvPr>
          <p:cNvSpPr txBox="1">
            <a:spLocks/>
          </p:cNvSpPr>
          <p:nvPr/>
        </p:nvSpPr>
        <p:spPr>
          <a:xfrm>
            <a:off x="1457593" y="2697410"/>
            <a:ext cx="2003700" cy="399900"/>
          </a:xfrm>
          <a:prstGeom prst="rect">
            <a:avLst/>
          </a:prstGeom>
          <a:noFill/>
          <a:ln w="9525" cap="flat" cmpd="sng">
            <a:solidFill>
              <a:srgbClr val="0D0D0D"/>
            </a:solidFill>
            <a:prstDash val="solid"/>
            <a:round/>
            <a:headEnd type="none" w="sm" len="sm"/>
            <a:tailEnd type="none" w="sm" len="sm"/>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620" b="1" dirty="0">
                <a:solidFill>
                  <a:srgbClr val="FF5600"/>
                </a:solidFill>
              </a:rPr>
              <a:t>2 |</a:t>
            </a:r>
            <a:r>
              <a:rPr lang="en-US" sz="1620" b="1" dirty="0">
                <a:solidFill>
                  <a:srgbClr val="FF0000"/>
                </a:solidFill>
              </a:rPr>
              <a:t> </a:t>
            </a:r>
            <a:r>
              <a:rPr lang="en-US" sz="1620" b="1" dirty="0">
                <a:solidFill>
                  <a:srgbClr val="000000"/>
                </a:solidFill>
              </a:rPr>
              <a:t>Planning to stop</a:t>
            </a:r>
          </a:p>
        </p:txBody>
      </p:sp>
      <p:sp>
        <p:nvSpPr>
          <p:cNvPr id="11" name="Google Shape;359;g2c07f5df07d_0_166">
            <a:extLst>
              <a:ext uri="{FF2B5EF4-FFF2-40B4-BE49-F238E27FC236}">
                <a16:creationId xmlns:a16="http://schemas.microsoft.com/office/drawing/2014/main" id="{DA625459-2929-17E3-3D33-5C5366F725A1}"/>
              </a:ext>
            </a:extLst>
          </p:cNvPr>
          <p:cNvSpPr txBox="1">
            <a:spLocks/>
          </p:cNvSpPr>
          <p:nvPr/>
        </p:nvSpPr>
        <p:spPr>
          <a:xfrm>
            <a:off x="5551350" y="2044125"/>
            <a:ext cx="2003700" cy="399900"/>
          </a:xfrm>
          <a:prstGeom prst="rect">
            <a:avLst/>
          </a:prstGeom>
          <a:noFill/>
          <a:ln w="9525" cap="flat" cmpd="sng">
            <a:solidFill>
              <a:srgbClr val="000000"/>
            </a:solidFill>
            <a:prstDash val="solid"/>
            <a:round/>
            <a:headEnd type="none" w="sm" len="sm"/>
            <a:tailEnd type="none" w="sm" len="sm"/>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620" b="1">
                <a:solidFill>
                  <a:srgbClr val="FF5600"/>
                </a:solidFill>
              </a:rPr>
              <a:t>3 | </a:t>
            </a:r>
            <a:r>
              <a:rPr lang="en-US" sz="1620" b="1">
                <a:solidFill>
                  <a:srgbClr val="000000"/>
                </a:solidFill>
              </a:rPr>
              <a:t>Decides to stop</a:t>
            </a:r>
          </a:p>
        </p:txBody>
      </p:sp>
      <p:sp>
        <p:nvSpPr>
          <p:cNvPr id="12" name="Google Shape;360;g2c07f5df07d_0_166">
            <a:extLst>
              <a:ext uri="{FF2B5EF4-FFF2-40B4-BE49-F238E27FC236}">
                <a16:creationId xmlns:a16="http://schemas.microsoft.com/office/drawing/2014/main" id="{4CD427F4-0C53-1023-C150-DB8174B4AE8B}"/>
              </a:ext>
            </a:extLst>
          </p:cNvPr>
          <p:cNvSpPr txBox="1">
            <a:spLocks/>
          </p:cNvSpPr>
          <p:nvPr/>
        </p:nvSpPr>
        <p:spPr>
          <a:xfrm>
            <a:off x="9453050" y="2643350"/>
            <a:ext cx="2003700" cy="399900"/>
          </a:xfrm>
          <a:prstGeom prst="rect">
            <a:avLst/>
          </a:prstGeom>
          <a:noFill/>
          <a:ln w="9525" cap="flat" cmpd="sng">
            <a:solidFill>
              <a:srgbClr val="0D0D0D"/>
            </a:solidFill>
            <a:prstDash val="solid"/>
            <a:round/>
            <a:headEnd type="none" w="sm" len="sm"/>
            <a:tailEnd type="none" w="sm" len="sm"/>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620" b="1">
                <a:solidFill>
                  <a:srgbClr val="FF5600"/>
                </a:solidFill>
              </a:rPr>
              <a:t>4 | </a:t>
            </a:r>
            <a:r>
              <a:rPr lang="en-US" sz="1620" b="1">
                <a:solidFill>
                  <a:srgbClr val="000000"/>
                </a:solidFill>
              </a:rPr>
              <a:t>Try to stop</a:t>
            </a:r>
          </a:p>
        </p:txBody>
      </p:sp>
      <p:sp>
        <p:nvSpPr>
          <p:cNvPr id="13" name="Google Shape;361;g2c07f5df07d_0_166">
            <a:extLst>
              <a:ext uri="{FF2B5EF4-FFF2-40B4-BE49-F238E27FC236}">
                <a16:creationId xmlns:a16="http://schemas.microsoft.com/office/drawing/2014/main" id="{AEC3C3DD-61E3-8FD3-75AB-4C0E1C08539F}"/>
              </a:ext>
            </a:extLst>
          </p:cNvPr>
          <p:cNvSpPr txBox="1">
            <a:spLocks/>
          </p:cNvSpPr>
          <p:nvPr/>
        </p:nvSpPr>
        <p:spPr>
          <a:xfrm>
            <a:off x="10083925" y="4330825"/>
            <a:ext cx="2003700" cy="399900"/>
          </a:xfrm>
          <a:prstGeom prst="rect">
            <a:avLst/>
          </a:prstGeom>
          <a:noFill/>
          <a:ln w="9525" cap="flat" cmpd="sng">
            <a:solidFill>
              <a:srgbClr val="0D0D0D"/>
            </a:solidFill>
            <a:prstDash val="solid"/>
            <a:round/>
            <a:headEnd type="none" w="sm" len="sm"/>
            <a:tailEnd type="none" w="sm" len="sm"/>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620" b="1">
                <a:solidFill>
                  <a:srgbClr val="FF5600"/>
                </a:solidFill>
              </a:rPr>
              <a:t>5 | </a:t>
            </a:r>
            <a:r>
              <a:rPr lang="en-US" sz="1620" b="1">
                <a:solidFill>
                  <a:srgbClr val="000000"/>
                </a:solidFill>
              </a:rPr>
              <a:t>Stop</a:t>
            </a:r>
          </a:p>
        </p:txBody>
      </p:sp>
      <p:sp>
        <p:nvSpPr>
          <p:cNvPr id="14" name="Google Shape;362;g2c07f5df07d_0_166">
            <a:extLst>
              <a:ext uri="{FF2B5EF4-FFF2-40B4-BE49-F238E27FC236}">
                <a16:creationId xmlns:a16="http://schemas.microsoft.com/office/drawing/2014/main" id="{645E8FD7-93A5-CDCE-95AF-1DF5CBEE985D}"/>
              </a:ext>
            </a:extLst>
          </p:cNvPr>
          <p:cNvSpPr txBox="1">
            <a:spLocks/>
          </p:cNvSpPr>
          <p:nvPr/>
        </p:nvSpPr>
        <p:spPr>
          <a:xfrm>
            <a:off x="6785175" y="6323125"/>
            <a:ext cx="2003700" cy="399900"/>
          </a:xfrm>
          <a:prstGeom prst="rect">
            <a:avLst/>
          </a:prstGeom>
          <a:noFill/>
          <a:ln w="9525" cap="flat" cmpd="sng">
            <a:solidFill>
              <a:srgbClr val="0D0D0D"/>
            </a:solidFill>
            <a:prstDash val="solid"/>
            <a:round/>
            <a:headEnd type="none" w="sm" len="sm"/>
            <a:tailEnd type="none" w="sm" len="sm"/>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620" b="1">
                <a:solidFill>
                  <a:srgbClr val="FF5600"/>
                </a:solidFill>
              </a:rPr>
              <a:t>6 |</a:t>
            </a:r>
            <a:r>
              <a:rPr lang="en-US" sz="1620" b="1">
                <a:solidFill>
                  <a:srgbClr val="FF0000"/>
                </a:solidFill>
              </a:rPr>
              <a:t> </a:t>
            </a:r>
            <a:r>
              <a:rPr lang="en-US" sz="1620" b="1">
                <a:solidFill>
                  <a:srgbClr val="000000"/>
                </a:solidFill>
              </a:rPr>
              <a:t>don't start again</a:t>
            </a:r>
          </a:p>
        </p:txBody>
      </p:sp>
      <p:sp>
        <p:nvSpPr>
          <p:cNvPr id="15" name="Google Shape;363;g2c07f5df07d_0_166">
            <a:extLst>
              <a:ext uri="{FF2B5EF4-FFF2-40B4-BE49-F238E27FC236}">
                <a16:creationId xmlns:a16="http://schemas.microsoft.com/office/drawing/2014/main" id="{83CD942D-094C-D659-2472-4BD703B1009C}"/>
              </a:ext>
            </a:extLst>
          </p:cNvPr>
          <p:cNvSpPr txBox="1">
            <a:spLocks/>
          </p:cNvSpPr>
          <p:nvPr/>
        </p:nvSpPr>
        <p:spPr>
          <a:xfrm>
            <a:off x="4070150" y="4330825"/>
            <a:ext cx="1303800" cy="399900"/>
          </a:xfrm>
          <a:prstGeom prst="rect">
            <a:avLst/>
          </a:prstGeom>
          <a:noFill/>
          <a:ln w="9525" cap="flat" cmpd="sng">
            <a:solidFill>
              <a:srgbClr val="0D0D0D"/>
            </a:solidFill>
            <a:prstDash val="solid"/>
            <a:round/>
            <a:headEnd type="none" w="sm" len="sm"/>
            <a:tailEnd type="none" w="sm" len="sm"/>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620" b="1">
                <a:solidFill>
                  <a:srgbClr val="FF5600"/>
                </a:solidFill>
              </a:rPr>
              <a:t>Start again</a:t>
            </a:r>
          </a:p>
        </p:txBody>
      </p:sp>
      <p:sp>
        <p:nvSpPr>
          <p:cNvPr id="16" name="Google Shape;364;g2c07f5df07d_0_166">
            <a:extLst>
              <a:ext uri="{FF2B5EF4-FFF2-40B4-BE49-F238E27FC236}">
                <a16:creationId xmlns:a16="http://schemas.microsoft.com/office/drawing/2014/main" id="{3B8620AB-15DE-CA1E-58AA-1A2FE6DA8A8E}"/>
              </a:ext>
            </a:extLst>
          </p:cNvPr>
          <p:cNvSpPr txBox="1">
            <a:spLocks/>
          </p:cNvSpPr>
          <p:nvPr/>
        </p:nvSpPr>
        <p:spPr>
          <a:xfrm>
            <a:off x="1983675" y="6323125"/>
            <a:ext cx="2355300" cy="399900"/>
          </a:xfrm>
          <a:prstGeom prst="rect">
            <a:avLst/>
          </a:prstGeom>
          <a:noFill/>
          <a:ln w="9525" cap="flat" cmpd="sng">
            <a:solidFill>
              <a:srgbClr val="FF5600"/>
            </a:solidFill>
            <a:prstDash val="solid"/>
            <a:round/>
            <a:headEnd type="none" w="sm" len="sm"/>
            <a:tailEnd type="none" w="sm" len="sm"/>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620" b="1">
                <a:solidFill>
                  <a:srgbClr val="FF5600"/>
                </a:solidFill>
              </a:rPr>
              <a:t>“Happy" former smoker</a:t>
            </a:r>
          </a:p>
        </p:txBody>
      </p:sp>
      <p:sp>
        <p:nvSpPr>
          <p:cNvPr id="17" name="Google Shape;365;g2c07f5df07d_0_166">
            <a:extLst>
              <a:ext uri="{FF2B5EF4-FFF2-40B4-BE49-F238E27FC236}">
                <a16:creationId xmlns:a16="http://schemas.microsoft.com/office/drawing/2014/main" id="{04A12274-AE95-588B-BB61-65051E1C2037}"/>
              </a:ext>
            </a:extLst>
          </p:cNvPr>
          <p:cNvSpPr txBox="1">
            <a:spLocks/>
          </p:cNvSpPr>
          <p:nvPr/>
        </p:nvSpPr>
        <p:spPr>
          <a:xfrm rot="1720714">
            <a:off x="5921605" y="5327011"/>
            <a:ext cx="1087737" cy="39981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320" b="1">
                <a:solidFill>
                  <a:srgbClr val="FF5600"/>
                </a:solidFill>
              </a:rPr>
              <a:t>Fall back</a:t>
            </a:r>
          </a:p>
        </p:txBody>
      </p:sp>
      <p:sp>
        <p:nvSpPr>
          <p:cNvPr id="18" name="Google Shape;366;g2c07f5df07d_0_166">
            <a:extLst>
              <a:ext uri="{FF2B5EF4-FFF2-40B4-BE49-F238E27FC236}">
                <a16:creationId xmlns:a16="http://schemas.microsoft.com/office/drawing/2014/main" id="{5387B013-FF82-4DCB-6BDE-7FAB271F4FC1}"/>
              </a:ext>
            </a:extLst>
          </p:cNvPr>
          <p:cNvSpPr txBox="1">
            <a:spLocks/>
          </p:cNvSpPr>
          <p:nvPr/>
        </p:nvSpPr>
        <p:spPr>
          <a:xfrm rot="-3302682">
            <a:off x="1540007" y="3576062"/>
            <a:ext cx="1303808" cy="39989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320" b="1">
                <a:solidFill>
                  <a:srgbClr val="FF5600"/>
                </a:solidFill>
              </a:rPr>
              <a:t>Maturation</a:t>
            </a:r>
          </a:p>
        </p:txBody>
      </p:sp>
      <p:sp>
        <p:nvSpPr>
          <p:cNvPr id="19" name="Google Shape;367;g2c07f5df07d_0_166">
            <a:extLst>
              <a:ext uri="{FF2B5EF4-FFF2-40B4-BE49-F238E27FC236}">
                <a16:creationId xmlns:a16="http://schemas.microsoft.com/office/drawing/2014/main" id="{7566E3F7-E838-D1C1-EF4F-1195206397AB}"/>
              </a:ext>
            </a:extLst>
          </p:cNvPr>
          <p:cNvSpPr txBox="1">
            <a:spLocks/>
          </p:cNvSpPr>
          <p:nvPr/>
        </p:nvSpPr>
        <p:spPr>
          <a:xfrm rot="-480198">
            <a:off x="3484062" y="2044011"/>
            <a:ext cx="1303597" cy="40012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320" b="1">
                <a:solidFill>
                  <a:srgbClr val="FF5600"/>
                </a:solidFill>
              </a:rPr>
              <a:t>Indecision</a:t>
            </a:r>
          </a:p>
        </p:txBody>
      </p:sp>
      <p:sp>
        <p:nvSpPr>
          <p:cNvPr id="20" name="Google Shape;368;g2c07f5df07d_0_166">
            <a:extLst>
              <a:ext uri="{FF2B5EF4-FFF2-40B4-BE49-F238E27FC236}">
                <a16:creationId xmlns:a16="http://schemas.microsoft.com/office/drawing/2014/main" id="{014E3072-113F-B398-B769-4732750F86A2}"/>
              </a:ext>
            </a:extLst>
          </p:cNvPr>
          <p:cNvSpPr txBox="1">
            <a:spLocks/>
          </p:cNvSpPr>
          <p:nvPr/>
        </p:nvSpPr>
        <p:spPr>
          <a:xfrm rot="769834">
            <a:off x="7837985" y="2274769"/>
            <a:ext cx="1303651" cy="39998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320" b="1">
                <a:solidFill>
                  <a:srgbClr val="FF5600"/>
                </a:solidFill>
              </a:rPr>
              <a:t>Preparation</a:t>
            </a:r>
          </a:p>
        </p:txBody>
      </p:sp>
      <p:sp>
        <p:nvSpPr>
          <p:cNvPr id="21" name="Google Shape;369;g2c07f5df07d_0_166">
            <a:extLst>
              <a:ext uri="{FF2B5EF4-FFF2-40B4-BE49-F238E27FC236}">
                <a16:creationId xmlns:a16="http://schemas.microsoft.com/office/drawing/2014/main" id="{9F72849C-7BF6-C2FD-07E1-3B215001C1D2}"/>
              </a:ext>
            </a:extLst>
          </p:cNvPr>
          <p:cNvSpPr txBox="1">
            <a:spLocks/>
          </p:cNvSpPr>
          <p:nvPr/>
        </p:nvSpPr>
        <p:spPr>
          <a:xfrm rot="3800267">
            <a:off x="10503747" y="3617241"/>
            <a:ext cx="949346" cy="39967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320" b="1">
                <a:solidFill>
                  <a:srgbClr val="FF5600"/>
                </a:solidFill>
              </a:rPr>
              <a:t>Action</a:t>
            </a:r>
          </a:p>
        </p:txBody>
      </p:sp>
      <p:sp>
        <p:nvSpPr>
          <p:cNvPr id="22" name="Google Shape;370;g2c07f5df07d_0_166">
            <a:extLst>
              <a:ext uri="{FF2B5EF4-FFF2-40B4-BE49-F238E27FC236}">
                <a16:creationId xmlns:a16="http://schemas.microsoft.com/office/drawing/2014/main" id="{005ED1BC-CCFD-E4F1-3B67-C0413F443B5C}"/>
              </a:ext>
            </a:extLst>
          </p:cNvPr>
          <p:cNvSpPr txBox="1">
            <a:spLocks/>
          </p:cNvSpPr>
          <p:nvPr/>
        </p:nvSpPr>
        <p:spPr>
          <a:xfrm rot="-2362873">
            <a:off x="9608049" y="5326874"/>
            <a:ext cx="658653" cy="400101"/>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320" b="1">
                <a:solidFill>
                  <a:srgbClr val="FF5600"/>
                </a:solidFill>
              </a:rPr>
              <a:t>Hold</a:t>
            </a:r>
          </a:p>
          <a:p>
            <a:pPr marL="0" indent="0">
              <a:spcBef>
                <a:spcPts val="1400"/>
              </a:spcBef>
              <a:spcAft>
                <a:spcPts val="0"/>
              </a:spcAft>
              <a:buFont typeface="Wingdings" panose="05000000000000000000" pitchFamily="2" charset="2"/>
              <a:buNone/>
            </a:pPr>
            <a:endParaRPr lang="en-US" sz="1620" b="1">
              <a:solidFill>
                <a:srgbClr val="FF5600"/>
              </a:solidFill>
            </a:endParaRPr>
          </a:p>
        </p:txBody>
      </p:sp>
      <p:sp>
        <p:nvSpPr>
          <p:cNvPr id="23" name="Google Shape;371;g2c07f5df07d_0_166">
            <a:extLst>
              <a:ext uri="{FF2B5EF4-FFF2-40B4-BE49-F238E27FC236}">
                <a16:creationId xmlns:a16="http://schemas.microsoft.com/office/drawing/2014/main" id="{99DD51D3-02EB-A1F0-63A5-1DB9704FCD60}"/>
              </a:ext>
            </a:extLst>
          </p:cNvPr>
          <p:cNvSpPr txBox="1">
            <a:spLocks/>
          </p:cNvSpPr>
          <p:nvPr/>
        </p:nvSpPr>
        <p:spPr>
          <a:xfrm>
            <a:off x="7436463" y="4220000"/>
            <a:ext cx="1087800" cy="3999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320" b="1">
                <a:solidFill>
                  <a:srgbClr val="FF5600"/>
                </a:solidFill>
              </a:rPr>
              <a:t>Fall back</a:t>
            </a:r>
          </a:p>
        </p:txBody>
      </p:sp>
      <p:sp>
        <p:nvSpPr>
          <p:cNvPr id="24" name="Google Shape;372;g2c07f5df07d_0_166">
            <a:extLst>
              <a:ext uri="{FF2B5EF4-FFF2-40B4-BE49-F238E27FC236}">
                <a16:creationId xmlns:a16="http://schemas.microsoft.com/office/drawing/2014/main" id="{244BCDCB-B154-A121-893D-DDF8CC023130}"/>
              </a:ext>
            </a:extLst>
          </p:cNvPr>
          <p:cNvSpPr txBox="1">
            <a:spLocks/>
          </p:cNvSpPr>
          <p:nvPr/>
        </p:nvSpPr>
        <p:spPr>
          <a:xfrm>
            <a:off x="5232975" y="6212875"/>
            <a:ext cx="1552200" cy="3999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spcAft>
                <a:spcPts val="0"/>
              </a:spcAft>
              <a:buFont typeface="Wingdings" panose="05000000000000000000" pitchFamily="2" charset="2"/>
              <a:buNone/>
            </a:pPr>
            <a:r>
              <a:rPr lang="en-US" sz="1320" b="1">
                <a:solidFill>
                  <a:srgbClr val="FF5600"/>
                </a:solidFill>
              </a:rPr>
              <a:t>Stabilisation</a:t>
            </a:r>
          </a:p>
        </p:txBody>
      </p:sp>
      <p:cxnSp>
        <p:nvCxnSpPr>
          <p:cNvPr id="25" name="Google Shape;373;g2c07f5df07d_0_166">
            <a:extLst>
              <a:ext uri="{FF2B5EF4-FFF2-40B4-BE49-F238E27FC236}">
                <a16:creationId xmlns:a16="http://schemas.microsoft.com/office/drawing/2014/main" id="{D2E0E0AC-9A52-6214-ACE9-A0BBD01697E5}"/>
              </a:ext>
            </a:extLst>
          </p:cNvPr>
          <p:cNvCxnSpPr>
            <a:stCxn id="9" idx="0"/>
          </p:cNvCxnSpPr>
          <p:nvPr/>
        </p:nvCxnSpPr>
        <p:spPr>
          <a:xfrm rot="10800000" flipH="1">
            <a:off x="1430450" y="3033950"/>
            <a:ext cx="1001700" cy="1390800"/>
          </a:xfrm>
          <a:prstGeom prst="straightConnector1">
            <a:avLst/>
          </a:prstGeom>
          <a:noFill/>
          <a:ln w="28575" cap="flat" cmpd="sng">
            <a:solidFill>
              <a:srgbClr val="000000"/>
            </a:solidFill>
            <a:prstDash val="solid"/>
            <a:round/>
            <a:headEnd type="none" w="med" len="med"/>
            <a:tailEnd type="triangle" w="med" len="med"/>
          </a:ln>
        </p:spPr>
      </p:cxnSp>
      <p:cxnSp>
        <p:nvCxnSpPr>
          <p:cNvPr id="26" name="Google Shape;374;g2c07f5df07d_0_166">
            <a:extLst>
              <a:ext uri="{FF2B5EF4-FFF2-40B4-BE49-F238E27FC236}">
                <a16:creationId xmlns:a16="http://schemas.microsoft.com/office/drawing/2014/main" id="{1D630CBC-21D4-6AED-BCCF-CE27524080E6}"/>
              </a:ext>
            </a:extLst>
          </p:cNvPr>
          <p:cNvCxnSpPr>
            <a:stCxn id="10" idx="0"/>
            <a:endCxn id="11" idx="1"/>
          </p:cNvCxnSpPr>
          <p:nvPr/>
        </p:nvCxnSpPr>
        <p:spPr>
          <a:xfrm flipV="1">
            <a:off x="2459443" y="2244075"/>
            <a:ext cx="3091907" cy="453335"/>
          </a:xfrm>
          <a:prstGeom prst="straightConnector1">
            <a:avLst/>
          </a:prstGeom>
          <a:noFill/>
          <a:ln w="28575" cap="flat" cmpd="sng">
            <a:solidFill>
              <a:srgbClr val="000000"/>
            </a:solidFill>
            <a:prstDash val="solid"/>
            <a:round/>
            <a:headEnd type="none" w="med" len="med"/>
            <a:tailEnd type="triangle" w="med" len="med"/>
          </a:ln>
        </p:spPr>
      </p:cxnSp>
      <p:cxnSp>
        <p:nvCxnSpPr>
          <p:cNvPr id="27" name="Google Shape;375;g2c07f5df07d_0_166">
            <a:extLst>
              <a:ext uri="{FF2B5EF4-FFF2-40B4-BE49-F238E27FC236}">
                <a16:creationId xmlns:a16="http://schemas.microsoft.com/office/drawing/2014/main" id="{0570BB6B-411A-CEFF-F33A-D56811A6C7B4}"/>
              </a:ext>
            </a:extLst>
          </p:cNvPr>
          <p:cNvCxnSpPr>
            <a:stCxn id="11" idx="3"/>
            <a:endCxn id="12" idx="1"/>
          </p:cNvCxnSpPr>
          <p:nvPr/>
        </p:nvCxnSpPr>
        <p:spPr>
          <a:xfrm>
            <a:off x="7555050" y="2244075"/>
            <a:ext cx="1898100" cy="599100"/>
          </a:xfrm>
          <a:prstGeom prst="straightConnector1">
            <a:avLst/>
          </a:prstGeom>
          <a:noFill/>
          <a:ln w="28575" cap="flat" cmpd="sng">
            <a:solidFill>
              <a:srgbClr val="000000"/>
            </a:solidFill>
            <a:prstDash val="solid"/>
            <a:round/>
            <a:headEnd type="none" w="med" len="med"/>
            <a:tailEnd type="triangle" w="med" len="med"/>
          </a:ln>
        </p:spPr>
      </p:cxnSp>
      <p:cxnSp>
        <p:nvCxnSpPr>
          <p:cNvPr id="28" name="Google Shape;376;g2c07f5df07d_0_166">
            <a:extLst>
              <a:ext uri="{FF2B5EF4-FFF2-40B4-BE49-F238E27FC236}">
                <a16:creationId xmlns:a16="http://schemas.microsoft.com/office/drawing/2014/main" id="{7C97CC37-8CCA-ABE2-70CE-F954EDF9D1E8}"/>
              </a:ext>
            </a:extLst>
          </p:cNvPr>
          <p:cNvCxnSpPr>
            <a:stCxn id="12" idx="2"/>
            <a:endCxn id="13" idx="0"/>
          </p:cNvCxnSpPr>
          <p:nvPr/>
        </p:nvCxnSpPr>
        <p:spPr>
          <a:xfrm>
            <a:off x="10454900" y="3043250"/>
            <a:ext cx="630900" cy="1287600"/>
          </a:xfrm>
          <a:prstGeom prst="straightConnector1">
            <a:avLst/>
          </a:prstGeom>
          <a:noFill/>
          <a:ln w="28575" cap="flat" cmpd="sng">
            <a:solidFill>
              <a:srgbClr val="000000"/>
            </a:solidFill>
            <a:prstDash val="solid"/>
            <a:round/>
            <a:headEnd type="none" w="med" len="med"/>
            <a:tailEnd type="triangle" w="med" len="med"/>
          </a:ln>
        </p:spPr>
      </p:cxnSp>
      <p:cxnSp>
        <p:nvCxnSpPr>
          <p:cNvPr id="29" name="Google Shape;377;g2c07f5df07d_0_166">
            <a:extLst>
              <a:ext uri="{FF2B5EF4-FFF2-40B4-BE49-F238E27FC236}">
                <a16:creationId xmlns:a16="http://schemas.microsoft.com/office/drawing/2014/main" id="{E05D3DB5-A957-DFD1-3A8E-982D8F0B2638}"/>
              </a:ext>
            </a:extLst>
          </p:cNvPr>
          <p:cNvCxnSpPr>
            <a:stCxn id="13" idx="1"/>
            <a:endCxn id="15" idx="3"/>
          </p:cNvCxnSpPr>
          <p:nvPr/>
        </p:nvCxnSpPr>
        <p:spPr>
          <a:xfrm rot="10800000">
            <a:off x="5373925" y="4530775"/>
            <a:ext cx="4710000" cy="0"/>
          </a:xfrm>
          <a:prstGeom prst="straightConnector1">
            <a:avLst/>
          </a:prstGeom>
          <a:noFill/>
          <a:ln w="28575" cap="flat" cmpd="sng">
            <a:solidFill>
              <a:srgbClr val="000000"/>
            </a:solidFill>
            <a:prstDash val="solid"/>
            <a:round/>
            <a:headEnd type="none" w="med" len="med"/>
            <a:tailEnd type="triangle" w="med" len="med"/>
          </a:ln>
        </p:spPr>
      </p:cxnSp>
      <p:cxnSp>
        <p:nvCxnSpPr>
          <p:cNvPr id="30" name="Google Shape;378;g2c07f5df07d_0_166">
            <a:extLst>
              <a:ext uri="{FF2B5EF4-FFF2-40B4-BE49-F238E27FC236}">
                <a16:creationId xmlns:a16="http://schemas.microsoft.com/office/drawing/2014/main" id="{7E98A61F-5A56-55C2-8942-2E40DC4E14B2}"/>
              </a:ext>
            </a:extLst>
          </p:cNvPr>
          <p:cNvCxnSpPr>
            <a:stCxn id="13" idx="2"/>
            <a:endCxn id="14" idx="3"/>
          </p:cNvCxnSpPr>
          <p:nvPr/>
        </p:nvCxnSpPr>
        <p:spPr>
          <a:xfrm flipH="1">
            <a:off x="8788975" y="4730725"/>
            <a:ext cx="2296800" cy="1792500"/>
          </a:xfrm>
          <a:prstGeom prst="straightConnector1">
            <a:avLst/>
          </a:prstGeom>
          <a:noFill/>
          <a:ln w="28575" cap="flat" cmpd="sng">
            <a:solidFill>
              <a:srgbClr val="000000"/>
            </a:solidFill>
            <a:prstDash val="solid"/>
            <a:round/>
            <a:headEnd type="none" w="med" len="med"/>
            <a:tailEnd type="triangle" w="med" len="med"/>
          </a:ln>
        </p:spPr>
      </p:cxnSp>
      <p:cxnSp>
        <p:nvCxnSpPr>
          <p:cNvPr id="31" name="Google Shape;379;g2c07f5df07d_0_166">
            <a:extLst>
              <a:ext uri="{FF2B5EF4-FFF2-40B4-BE49-F238E27FC236}">
                <a16:creationId xmlns:a16="http://schemas.microsoft.com/office/drawing/2014/main" id="{B38E81B9-00F9-EC4D-38A7-A6388BC41636}"/>
              </a:ext>
            </a:extLst>
          </p:cNvPr>
          <p:cNvCxnSpPr>
            <a:stCxn id="14" idx="1"/>
            <a:endCxn id="16" idx="3"/>
          </p:cNvCxnSpPr>
          <p:nvPr/>
        </p:nvCxnSpPr>
        <p:spPr>
          <a:xfrm rot="10800000">
            <a:off x="4338975" y="6523075"/>
            <a:ext cx="2446200" cy="0"/>
          </a:xfrm>
          <a:prstGeom prst="straightConnector1">
            <a:avLst/>
          </a:prstGeom>
          <a:noFill/>
          <a:ln w="28575" cap="flat" cmpd="sng">
            <a:solidFill>
              <a:srgbClr val="000000"/>
            </a:solidFill>
            <a:prstDash val="solid"/>
            <a:round/>
            <a:headEnd type="none" w="med" len="med"/>
            <a:tailEnd type="triangle" w="med" len="med"/>
          </a:ln>
        </p:spPr>
      </p:cxnSp>
      <p:cxnSp>
        <p:nvCxnSpPr>
          <p:cNvPr id="32" name="Google Shape;380;g2c07f5df07d_0_166">
            <a:extLst>
              <a:ext uri="{FF2B5EF4-FFF2-40B4-BE49-F238E27FC236}">
                <a16:creationId xmlns:a16="http://schemas.microsoft.com/office/drawing/2014/main" id="{996433CF-BF58-99D6-B38B-40EAEB879482}"/>
              </a:ext>
            </a:extLst>
          </p:cNvPr>
          <p:cNvCxnSpPr>
            <a:stCxn id="14" idx="0"/>
            <a:endCxn id="15" idx="2"/>
          </p:cNvCxnSpPr>
          <p:nvPr/>
        </p:nvCxnSpPr>
        <p:spPr>
          <a:xfrm rot="10800000">
            <a:off x="4721925" y="4730725"/>
            <a:ext cx="3065100" cy="1592400"/>
          </a:xfrm>
          <a:prstGeom prst="straightConnector1">
            <a:avLst/>
          </a:prstGeom>
          <a:noFill/>
          <a:ln w="28575" cap="flat" cmpd="sng">
            <a:solidFill>
              <a:srgbClr val="000000"/>
            </a:solidFill>
            <a:prstDash val="dot"/>
            <a:round/>
            <a:headEnd type="none" w="med" len="med"/>
            <a:tailEnd type="triangle" w="med" len="med"/>
          </a:ln>
        </p:spPr>
      </p:cxnSp>
      <p:cxnSp>
        <p:nvCxnSpPr>
          <p:cNvPr id="33" name="Google Shape;381;g2c07f5df07d_0_166">
            <a:extLst>
              <a:ext uri="{FF2B5EF4-FFF2-40B4-BE49-F238E27FC236}">
                <a16:creationId xmlns:a16="http://schemas.microsoft.com/office/drawing/2014/main" id="{FE411EB0-F9DA-5F79-DBED-0B6E86C6C9B0}"/>
              </a:ext>
            </a:extLst>
          </p:cNvPr>
          <p:cNvCxnSpPr>
            <a:stCxn id="15" idx="0"/>
            <a:endCxn id="11" idx="2"/>
          </p:cNvCxnSpPr>
          <p:nvPr/>
        </p:nvCxnSpPr>
        <p:spPr>
          <a:xfrm rot="10800000" flipH="1">
            <a:off x="4722050" y="2444125"/>
            <a:ext cx="1831200" cy="1886700"/>
          </a:xfrm>
          <a:prstGeom prst="straightConnector1">
            <a:avLst/>
          </a:prstGeom>
          <a:noFill/>
          <a:ln w="28575" cap="flat" cmpd="sng">
            <a:solidFill>
              <a:srgbClr val="000000"/>
            </a:solidFill>
            <a:prstDash val="solid"/>
            <a:round/>
            <a:headEnd type="none" w="med" len="med"/>
            <a:tailEnd type="triangle" w="med" len="med"/>
          </a:ln>
        </p:spPr>
      </p:cxnSp>
      <p:pic>
        <p:nvPicPr>
          <p:cNvPr id="34" name="Google Shape;382;g2c07f5df07d_0_166">
            <a:extLst>
              <a:ext uri="{FF2B5EF4-FFF2-40B4-BE49-F238E27FC236}">
                <a16:creationId xmlns:a16="http://schemas.microsoft.com/office/drawing/2014/main" id="{3A7E7E8A-2897-9628-6BC1-7AC59738F7DC}"/>
              </a:ext>
            </a:extLst>
          </p:cNvPr>
          <p:cNvPicPr preferRelativeResize="0"/>
          <p:nvPr/>
        </p:nvPicPr>
        <p:blipFill>
          <a:blip r:embed="rId7">
            <a:alphaModFix/>
          </a:blip>
          <a:stretch>
            <a:fillRect/>
          </a:stretch>
        </p:blipFill>
        <p:spPr>
          <a:xfrm>
            <a:off x="2724225" y="5338675"/>
            <a:ext cx="874200" cy="874200"/>
          </a:xfrm>
          <a:prstGeom prst="rect">
            <a:avLst/>
          </a:prstGeom>
          <a:noFill/>
          <a:ln>
            <a:noFill/>
          </a:ln>
        </p:spPr>
      </p:pic>
      <p:pic>
        <p:nvPicPr>
          <p:cNvPr id="35" name="Google Shape;383;g2c07f5df07d_0_166">
            <a:extLst>
              <a:ext uri="{FF2B5EF4-FFF2-40B4-BE49-F238E27FC236}">
                <a16:creationId xmlns:a16="http://schemas.microsoft.com/office/drawing/2014/main" id="{0BE498F5-E0AF-9182-C5AD-C199C925E8E8}"/>
              </a:ext>
            </a:extLst>
          </p:cNvPr>
          <p:cNvPicPr preferRelativeResize="0"/>
          <p:nvPr/>
        </p:nvPicPr>
        <p:blipFill>
          <a:blip r:embed="rId8">
            <a:alphaModFix/>
          </a:blip>
          <a:stretch>
            <a:fillRect/>
          </a:stretch>
        </p:blipFill>
        <p:spPr>
          <a:xfrm>
            <a:off x="9671600" y="3495325"/>
            <a:ext cx="783300" cy="783300"/>
          </a:xfrm>
          <a:prstGeom prst="rect">
            <a:avLst/>
          </a:prstGeom>
          <a:noFill/>
          <a:ln>
            <a:noFill/>
          </a:ln>
        </p:spPr>
      </p:pic>
      <p:pic>
        <p:nvPicPr>
          <p:cNvPr id="36" name="Google Shape;384;g2c07f5df07d_0_166">
            <a:extLst>
              <a:ext uri="{FF2B5EF4-FFF2-40B4-BE49-F238E27FC236}">
                <a16:creationId xmlns:a16="http://schemas.microsoft.com/office/drawing/2014/main" id="{86FEC27C-5637-A3DE-CC03-7CF14BFB30BF}"/>
              </a:ext>
            </a:extLst>
          </p:cNvPr>
          <p:cNvPicPr preferRelativeResize="0"/>
          <p:nvPr/>
        </p:nvPicPr>
        <p:blipFill>
          <a:blip r:embed="rId9">
            <a:alphaModFix/>
          </a:blip>
          <a:stretch>
            <a:fillRect/>
          </a:stretch>
        </p:blipFill>
        <p:spPr>
          <a:xfrm>
            <a:off x="766750" y="3086448"/>
            <a:ext cx="433199" cy="1285816"/>
          </a:xfrm>
          <a:prstGeom prst="rect">
            <a:avLst/>
          </a:prstGeom>
          <a:noFill/>
          <a:ln>
            <a:noFill/>
          </a:ln>
        </p:spPr>
      </p:pic>
      <p:pic>
        <p:nvPicPr>
          <p:cNvPr id="37" name="Google Shape;385;g2c07f5df07d_0_166">
            <a:extLst>
              <a:ext uri="{FF2B5EF4-FFF2-40B4-BE49-F238E27FC236}">
                <a16:creationId xmlns:a16="http://schemas.microsoft.com/office/drawing/2014/main" id="{2DCD3105-7FDF-7270-451F-2812D0552659}"/>
              </a:ext>
            </a:extLst>
          </p:cNvPr>
          <p:cNvPicPr preferRelativeResize="0"/>
          <p:nvPr/>
        </p:nvPicPr>
        <p:blipFill>
          <a:blip r:embed="rId10">
            <a:alphaModFix/>
          </a:blip>
          <a:stretch>
            <a:fillRect/>
          </a:stretch>
        </p:blipFill>
        <p:spPr>
          <a:xfrm>
            <a:off x="3908125" y="3157649"/>
            <a:ext cx="1244825" cy="1244825"/>
          </a:xfrm>
          <a:prstGeom prst="rect">
            <a:avLst/>
          </a:prstGeom>
          <a:noFill/>
          <a:ln>
            <a:noFill/>
          </a:ln>
        </p:spPr>
      </p:pic>
      <p:sp>
        <p:nvSpPr>
          <p:cNvPr id="38" name="Google Shape;386;g2c07f5df07d_0_166">
            <a:extLst>
              <a:ext uri="{FF2B5EF4-FFF2-40B4-BE49-F238E27FC236}">
                <a16:creationId xmlns:a16="http://schemas.microsoft.com/office/drawing/2014/main" id="{6F854E33-080D-B469-5877-3F180C833FD4}"/>
              </a:ext>
            </a:extLst>
          </p:cNvPr>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11"/>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12"/>
              </a:rPr>
              <a:t>Designed by Freepik</a:t>
            </a:r>
            <a:endParaRPr sz="1200">
              <a:solidFill>
                <a:schemeClr val="dk1"/>
              </a:solidFill>
              <a:latin typeface="Calibri"/>
              <a:ea typeface="Calibri"/>
              <a:cs typeface="Calibri"/>
              <a:sym typeface="Calibri"/>
            </a:endParaRPr>
          </a:p>
        </p:txBody>
      </p:sp>
      <p:sp>
        <p:nvSpPr>
          <p:cNvPr id="39" name="Ορθογώνιο 7">
            <a:extLst>
              <a:ext uri="{FF2B5EF4-FFF2-40B4-BE49-F238E27FC236}">
                <a16:creationId xmlns:a16="http://schemas.microsoft.com/office/drawing/2014/main" id="{C9822303-891C-9E1A-284A-E615F17DD25F}"/>
              </a:ext>
            </a:extLst>
          </p:cNvPr>
          <p:cNvSpPr/>
          <p:nvPr/>
        </p:nvSpPr>
        <p:spPr>
          <a:xfrm>
            <a:off x="7799294" y="-3932"/>
            <a:ext cx="439144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5.1.2 Information on tobacco consumption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326428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B8359C-6A8B-4240-AAE2-A5B33C562ABF}"/>
              </a:ext>
            </a:extLst>
          </p:cNvPr>
          <p:cNvSpPr>
            <a:spLocks noGrp="1"/>
          </p:cNvSpPr>
          <p:nvPr>
            <p:ph type="title"/>
          </p:nvPr>
        </p:nvSpPr>
        <p:spPr/>
        <p:txBody>
          <a:bodyPr/>
          <a:lstStyle/>
          <a:p>
            <a:r>
              <a:rPr lang="en-US" sz="2800" dirty="0">
                <a:solidFill>
                  <a:srgbClr val="203864"/>
                </a:solidFill>
                <a:latin typeface="Calibri"/>
                <a:ea typeface="Calibri"/>
                <a:cs typeface="Calibri"/>
                <a:sym typeface="Calibri"/>
              </a:rPr>
              <a:t>If I want to stop, I need to :</a:t>
            </a:r>
            <a:endParaRPr lang="el-GR" dirty="0"/>
          </a:p>
        </p:txBody>
      </p:sp>
      <p:sp>
        <p:nvSpPr>
          <p:cNvPr id="3" name="Θέση περιεχομένου 2">
            <a:extLst>
              <a:ext uri="{FF2B5EF4-FFF2-40B4-BE49-F238E27FC236}">
                <a16:creationId xmlns:a16="http://schemas.microsoft.com/office/drawing/2014/main" id="{12295224-FA26-DE45-2EFB-ED56B9E744F8}"/>
              </a:ext>
            </a:extLst>
          </p:cNvPr>
          <p:cNvSpPr>
            <a:spLocks noGrp="1"/>
          </p:cNvSpPr>
          <p:nvPr>
            <p:ph idx="1"/>
          </p:nvPr>
        </p:nvSpPr>
        <p:spPr>
          <a:xfrm>
            <a:off x="557999" y="1799999"/>
            <a:ext cx="8080392" cy="4865977"/>
          </a:xfrm>
        </p:spPr>
        <p:txBody>
          <a:bodyPr>
            <a:normAutofit fontScale="92500"/>
          </a:bodyPr>
          <a:lstStyle/>
          <a:p>
            <a:pPr marL="0" lvl="0" indent="0" algn="l" rtl="0">
              <a:lnSpc>
                <a:spcPct val="107000"/>
              </a:lnSpc>
              <a:spcBef>
                <a:spcPts val="1400"/>
              </a:spcBef>
              <a:spcAft>
                <a:spcPts val="0"/>
              </a:spcAft>
              <a:buNone/>
            </a:pPr>
            <a:r>
              <a:rPr lang="en-US" sz="2400" b="1" dirty="0">
                <a:solidFill>
                  <a:srgbClr val="000000"/>
                </a:solidFill>
              </a:rPr>
              <a:t>Meet an addictologist who will assess your needs and make recommendations, either : </a:t>
            </a:r>
            <a:endParaRPr lang="en-US" sz="2400" dirty="0">
              <a:solidFill>
                <a:srgbClr val="000000"/>
              </a:solidFill>
            </a:endParaRPr>
          </a:p>
          <a:p>
            <a:pPr marL="457200" marR="0" lvl="0" indent="-356870" algn="l" rtl="0">
              <a:lnSpc>
                <a:spcPct val="150000"/>
              </a:lnSpc>
              <a:spcBef>
                <a:spcPts val="1400"/>
              </a:spcBef>
              <a:spcAft>
                <a:spcPts val="0"/>
              </a:spcAft>
              <a:buClr>
                <a:srgbClr val="CC0000"/>
              </a:buClr>
              <a:buSzPts val="2020"/>
            </a:pPr>
            <a:r>
              <a:rPr lang="en-US" sz="2400" dirty="0">
                <a:solidFill>
                  <a:srgbClr val="000000"/>
                </a:solidFill>
              </a:rPr>
              <a:t>Nicotine substitutes (Chewing gum, sucking lozenges, patches)</a:t>
            </a:r>
          </a:p>
          <a:p>
            <a:pPr marL="457200" marR="0" lvl="0" indent="-356870" algn="l" rtl="0">
              <a:lnSpc>
                <a:spcPct val="150000"/>
              </a:lnSpc>
              <a:spcBef>
                <a:spcPts val="0"/>
              </a:spcBef>
              <a:spcAft>
                <a:spcPts val="0"/>
              </a:spcAft>
              <a:buClr>
                <a:srgbClr val="CC0000"/>
              </a:buClr>
              <a:buSzPts val="2020"/>
            </a:pPr>
            <a:r>
              <a:rPr lang="en-US" sz="2400" dirty="0">
                <a:solidFill>
                  <a:srgbClr val="000000"/>
                </a:solidFill>
              </a:rPr>
              <a:t>Avoid triggers</a:t>
            </a:r>
          </a:p>
          <a:p>
            <a:pPr marL="457200" marR="0" lvl="0" indent="-356870" algn="l" rtl="0">
              <a:lnSpc>
                <a:spcPct val="150000"/>
              </a:lnSpc>
              <a:spcBef>
                <a:spcPts val="0"/>
              </a:spcBef>
              <a:spcAft>
                <a:spcPts val="0"/>
              </a:spcAft>
              <a:buClr>
                <a:srgbClr val="CC0000"/>
              </a:buClr>
              <a:buSzPts val="2020"/>
            </a:pPr>
            <a:r>
              <a:rPr lang="en-US" sz="2400" dirty="0">
                <a:solidFill>
                  <a:srgbClr val="000000"/>
                </a:solidFill>
              </a:rPr>
              <a:t>Don't have 'just one'</a:t>
            </a:r>
          </a:p>
          <a:p>
            <a:pPr marL="457200" marR="0" lvl="0" indent="-356870" algn="l" rtl="0">
              <a:lnSpc>
                <a:spcPct val="150000"/>
              </a:lnSpc>
              <a:spcBef>
                <a:spcPts val="0"/>
              </a:spcBef>
              <a:spcAft>
                <a:spcPts val="0"/>
              </a:spcAft>
              <a:buClr>
                <a:srgbClr val="CC0000"/>
              </a:buClr>
              <a:buSzPts val="2020"/>
            </a:pPr>
            <a:r>
              <a:rPr lang="en-US" sz="2400" dirty="0">
                <a:solidFill>
                  <a:srgbClr val="000000"/>
                </a:solidFill>
              </a:rPr>
              <a:t>Get physical</a:t>
            </a:r>
          </a:p>
          <a:p>
            <a:pPr marL="457200" marR="0" lvl="0" indent="-356870" algn="l" rtl="0">
              <a:lnSpc>
                <a:spcPct val="150000"/>
              </a:lnSpc>
              <a:spcBef>
                <a:spcPts val="0"/>
              </a:spcBef>
              <a:spcAft>
                <a:spcPts val="0"/>
              </a:spcAft>
              <a:buClr>
                <a:srgbClr val="CC0000"/>
              </a:buClr>
              <a:buSzPts val="2020"/>
            </a:pPr>
            <a:r>
              <a:rPr lang="en-US" sz="2400" dirty="0" err="1">
                <a:solidFill>
                  <a:srgbClr val="000000"/>
                </a:solidFill>
              </a:rPr>
              <a:t>Behavioural</a:t>
            </a:r>
            <a:r>
              <a:rPr lang="en-US" sz="2400" dirty="0">
                <a:solidFill>
                  <a:srgbClr val="000000"/>
                </a:solidFill>
              </a:rPr>
              <a:t> and cognitive therapies </a:t>
            </a:r>
          </a:p>
          <a:p>
            <a:pPr marL="457200" marR="0" lvl="0" indent="-356870" algn="l" rtl="0">
              <a:lnSpc>
                <a:spcPct val="150000"/>
              </a:lnSpc>
              <a:spcBef>
                <a:spcPts val="0"/>
              </a:spcBef>
              <a:spcAft>
                <a:spcPts val="0"/>
              </a:spcAft>
              <a:buClr>
                <a:srgbClr val="CC0000"/>
              </a:buClr>
              <a:buSzPts val="2020"/>
            </a:pPr>
            <a:r>
              <a:rPr lang="en-US" sz="2400" dirty="0">
                <a:solidFill>
                  <a:srgbClr val="000000"/>
                </a:solidFill>
              </a:rPr>
              <a:t>Group therapies</a:t>
            </a:r>
          </a:p>
          <a:p>
            <a:pPr marL="457200" marR="0" lvl="0" indent="-356870" algn="l" rtl="0">
              <a:lnSpc>
                <a:spcPct val="150000"/>
              </a:lnSpc>
              <a:spcBef>
                <a:spcPts val="0"/>
              </a:spcBef>
              <a:spcAft>
                <a:spcPts val="0"/>
              </a:spcAft>
              <a:buClr>
                <a:srgbClr val="CC0000"/>
              </a:buClr>
              <a:buSzPts val="2020"/>
            </a:pPr>
            <a:r>
              <a:rPr lang="en-US" sz="2400" dirty="0">
                <a:solidFill>
                  <a:srgbClr val="000000"/>
                </a:solidFill>
              </a:rPr>
              <a:t>Remind yourself of the benefits</a:t>
            </a:r>
          </a:p>
          <a:p>
            <a:endParaRPr lang="el-GR" dirty="0"/>
          </a:p>
        </p:txBody>
      </p:sp>
      <p:pic>
        <p:nvPicPr>
          <p:cNvPr id="4" name="Google Shape;394;g2c07f5df07d_0_207">
            <a:extLst>
              <a:ext uri="{FF2B5EF4-FFF2-40B4-BE49-F238E27FC236}">
                <a16:creationId xmlns:a16="http://schemas.microsoft.com/office/drawing/2014/main" id="{E04648CF-2405-1204-8AF1-AF9A77648E46}"/>
              </a:ext>
            </a:extLst>
          </p:cNvPr>
          <p:cNvPicPr preferRelativeResize="0"/>
          <p:nvPr/>
        </p:nvPicPr>
        <p:blipFill>
          <a:blip r:embed="rId3">
            <a:alphaModFix/>
          </a:blip>
          <a:stretch>
            <a:fillRect/>
          </a:stretch>
        </p:blipFill>
        <p:spPr>
          <a:xfrm>
            <a:off x="8638391" y="1799999"/>
            <a:ext cx="3436452" cy="2290398"/>
          </a:xfrm>
          <a:prstGeom prst="rect">
            <a:avLst/>
          </a:prstGeom>
          <a:noFill/>
          <a:ln>
            <a:noFill/>
          </a:ln>
        </p:spPr>
      </p:pic>
      <p:sp>
        <p:nvSpPr>
          <p:cNvPr id="5" name="Google Shape;395;g2c07f5df07d_0_207">
            <a:extLst>
              <a:ext uri="{FF2B5EF4-FFF2-40B4-BE49-F238E27FC236}">
                <a16:creationId xmlns:a16="http://schemas.microsoft.com/office/drawing/2014/main" id="{D2958912-04D0-B402-8054-3B9ED0BF9190}"/>
              </a:ext>
            </a:extLst>
          </p:cNvPr>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4"/>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5"/>
              </a:rPr>
              <a:t>Designed by Freepik</a:t>
            </a:r>
            <a:endParaRPr sz="1200">
              <a:solidFill>
                <a:schemeClr val="dk1"/>
              </a:solidFill>
              <a:latin typeface="Calibri"/>
              <a:ea typeface="Calibri"/>
              <a:cs typeface="Calibri"/>
              <a:sym typeface="Calibri"/>
            </a:endParaRPr>
          </a:p>
        </p:txBody>
      </p:sp>
      <p:sp>
        <p:nvSpPr>
          <p:cNvPr id="6" name="Ορθογώνιο 7">
            <a:extLst>
              <a:ext uri="{FF2B5EF4-FFF2-40B4-BE49-F238E27FC236}">
                <a16:creationId xmlns:a16="http://schemas.microsoft.com/office/drawing/2014/main" id="{9D16CA01-1DAD-4151-3160-A01326C8BDDE}"/>
              </a:ext>
            </a:extLst>
          </p:cNvPr>
          <p:cNvSpPr/>
          <p:nvPr/>
        </p:nvSpPr>
        <p:spPr>
          <a:xfrm>
            <a:off x="7799294" y="-3932"/>
            <a:ext cx="439144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5.1.2 Information on tobacco consumption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992814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5E510C-8387-F2A8-FDB3-2EF7220889EB}"/>
              </a:ext>
            </a:extLst>
          </p:cNvPr>
          <p:cNvSpPr>
            <a:spLocks noGrp="1"/>
          </p:cNvSpPr>
          <p:nvPr>
            <p:ph type="title"/>
          </p:nvPr>
        </p:nvSpPr>
        <p:spPr/>
        <p:txBody>
          <a:bodyPr/>
          <a:lstStyle/>
          <a:p>
            <a:r>
              <a:rPr lang="en-US" sz="2800" dirty="0">
                <a:solidFill>
                  <a:srgbClr val="203864"/>
                </a:solidFill>
                <a:latin typeface="Calibri"/>
                <a:ea typeface="Calibri"/>
                <a:cs typeface="Calibri"/>
                <a:sym typeface="Calibri"/>
              </a:rPr>
              <a:t>Practical tips</a:t>
            </a:r>
            <a:endParaRPr lang="el-GR" dirty="0"/>
          </a:p>
        </p:txBody>
      </p:sp>
      <p:sp>
        <p:nvSpPr>
          <p:cNvPr id="3" name="Θέση περιεχομένου 2">
            <a:extLst>
              <a:ext uri="{FF2B5EF4-FFF2-40B4-BE49-F238E27FC236}">
                <a16:creationId xmlns:a16="http://schemas.microsoft.com/office/drawing/2014/main" id="{BC345EA1-6395-6DEA-3AF5-9CAA72B988CE}"/>
              </a:ext>
            </a:extLst>
          </p:cNvPr>
          <p:cNvSpPr>
            <a:spLocks noGrp="1"/>
          </p:cNvSpPr>
          <p:nvPr>
            <p:ph idx="1"/>
          </p:nvPr>
        </p:nvSpPr>
        <p:spPr>
          <a:xfrm>
            <a:off x="557999" y="1799999"/>
            <a:ext cx="7456448" cy="4865977"/>
          </a:xfrm>
        </p:spPr>
        <p:txBody>
          <a:bodyPr>
            <a:normAutofit fontScale="85000" lnSpcReduction="10000"/>
          </a:bodyPr>
          <a:lstStyle/>
          <a:p>
            <a:pPr marL="457200" lvl="0" indent="-356870" algn="l" rtl="0">
              <a:lnSpc>
                <a:spcPct val="150000"/>
              </a:lnSpc>
              <a:spcBef>
                <a:spcPts val="1400"/>
              </a:spcBef>
              <a:spcAft>
                <a:spcPts val="0"/>
              </a:spcAft>
              <a:buClr>
                <a:srgbClr val="CC0000"/>
              </a:buClr>
              <a:buSzPts val="2020"/>
            </a:pPr>
            <a:r>
              <a:rPr lang="en-US" sz="2400" dirty="0">
                <a:solidFill>
                  <a:srgbClr val="000000"/>
                </a:solidFill>
              </a:rPr>
              <a:t>Take a substitute (fruit, chewing gum...) when you feel hungry.</a:t>
            </a:r>
          </a:p>
          <a:p>
            <a:pPr marL="457200" lvl="0" indent="-356870" algn="l" rtl="0">
              <a:lnSpc>
                <a:spcPct val="150000"/>
              </a:lnSpc>
              <a:spcBef>
                <a:spcPts val="0"/>
              </a:spcBef>
              <a:spcAft>
                <a:spcPts val="0"/>
              </a:spcAft>
              <a:buClr>
                <a:srgbClr val="CC0000"/>
              </a:buClr>
              <a:buSzPts val="2020"/>
            </a:pPr>
            <a:r>
              <a:rPr lang="en-US" sz="2400" dirty="0">
                <a:solidFill>
                  <a:srgbClr val="000000"/>
                </a:solidFill>
              </a:rPr>
              <a:t>Keep physically active.</a:t>
            </a:r>
          </a:p>
          <a:p>
            <a:pPr marL="457200" lvl="0" indent="-356870" algn="l" rtl="0">
              <a:lnSpc>
                <a:spcPct val="150000"/>
              </a:lnSpc>
              <a:spcBef>
                <a:spcPts val="0"/>
              </a:spcBef>
              <a:spcAft>
                <a:spcPts val="0"/>
              </a:spcAft>
              <a:buClr>
                <a:srgbClr val="CC0000"/>
              </a:buClr>
              <a:buSzPts val="2020"/>
            </a:pPr>
            <a:r>
              <a:rPr lang="en-US" sz="2400" dirty="0">
                <a:solidFill>
                  <a:srgbClr val="000000"/>
                </a:solidFill>
              </a:rPr>
              <a:t>Take a deep breath.</a:t>
            </a:r>
          </a:p>
          <a:p>
            <a:pPr marL="457200" lvl="0" indent="-356870" algn="l" rtl="0">
              <a:lnSpc>
                <a:spcPct val="150000"/>
              </a:lnSpc>
              <a:spcBef>
                <a:spcPts val="0"/>
              </a:spcBef>
              <a:spcAft>
                <a:spcPts val="0"/>
              </a:spcAft>
              <a:buClr>
                <a:srgbClr val="CC0000"/>
              </a:buClr>
              <a:buSzPts val="2020"/>
            </a:pPr>
            <a:r>
              <a:rPr lang="en-US" sz="2400" dirty="0">
                <a:solidFill>
                  <a:srgbClr val="000000"/>
                </a:solidFill>
              </a:rPr>
              <a:t>Drink plenty of water.</a:t>
            </a:r>
          </a:p>
          <a:p>
            <a:pPr marL="457200" lvl="0" indent="-356870" algn="l" rtl="0">
              <a:lnSpc>
                <a:spcPct val="150000"/>
              </a:lnSpc>
              <a:spcBef>
                <a:spcPts val="0"/>
              </a:spcBef>
              <a:spcAft>
                <a:spcPts val="0"/>
              </a:spcAft>
              <a:buClr>
                <a:srgbClr val="CC0000"/>
              </a:buClr>
              <a:buSzPts val="2020"/>
            </a:pPr>
            <a:r>
              <a:rPr lang="en-US" sz="2400" dirty="0">
                <a:solidFill>
                  <a:srgbClr val="000000"/>
                </a:solidFill>
              </a:rPr>
              <a:t>Do your sums: calculate how much you will save by not smoking.</a:t>
            </a:r>
          </a:p>
          <a:p>
            <a:pPr marL="457200" lvl="0" indent="-356870" algn="l" rtl="0">
              <a:lnSpc>
                <a:spcPct val="150000"/>
              </a:lnSpc>
              <a:spcBef>
                <a:spcPts val="0"/>
              </a:spcBef>
              <a:spcAft>
                <a:spcPts val="0"/>
              </a:spcAft>
              <a:buClr>
                <a:srgbClr val="CC0000"/>
              </a:buClr>
              <a:buSzPts val="2020"/>
            </a:pPr>
            <a:r>
              <a:rPr lang="en-US" sz="2400" dirty="0">
                <a:solidFill>
                  <a:srgbClr val="000000"/>
                </a:solidFill>
              </a:rPr>
              <a:t>Replace coffee/clove with herbal tea or fruit.</a:t>
            </a:r>
          </a:p>
          <a:p>
            <a:pPr marL="457200" lvl="0" indent="-356870" algn="l" rtl="0">
              <a:lnSpc>
                <a:spcPct val="150000"/>
              </a:lnSpc>
              <a:spcBef>
                <a:spcPts val="0"/>
              </a:spcBef>
              <a:spcAft>
                <a:spcPts val="0"/>
              </a:spcAft>
              <a:buClr>
                <a:srgbClr val="CC0000"/>
              </a:buClr>
              <a:buSzPts val="2020"/>
            </a:pPr>
            <a:r>
              <a:rPr lang="en-US" sz="2400" dirty="0">
                <a:solidFill>
                  <a:srgbClr val="000000"/>
                </a:solidFill>
              </a:rPr>
              <a:t>Trying to reduce your consumption is already a very good intention.</a:t>
            </a:r>
          </a:p>
          <a:p>
            <a:pPr marL="457200" lvl="0" indent="-356870" algn="l" rtl="0">
              <a:lnSpc>
                <a:spcPct val="150000"/>
              </a:lnSpc>
              <a:spcBef>
                <a:spcPts val="0"/>
              </a:spcBef>
              <a:spcAft>
                <a:spcPts val="0"/>
              </a:spcAft>
              <a:buClr>
                <a:srgbClr val="CC0000"/>
              </a:buClr>
              <a:buSzPts val="2020"/>
            </a:pPr>
            <a:r>
              <a:rPr lang="en-US" sz="2400" dirty="0">
                <a:solidFill>
                  <a:srgbClr val="000000"/>
                </a:solidFill>
              </a:rPr>
              <a:t>Do relaxation exercises (sophrology, yoga, etc.)</a:t>
            </a:r>
            <a:endParaRPr lang="en-US" sz="2400" b="1" dirty="0">
              <a:solidFill>
                <a:srgbClr val="000000"/>
              </a:solidFill>
            </a:endParaRPr>
          </a:p>
          <a:p>
            <a:endParaRPr lang="el-GR" dirty="0"/>
          </a:p>
        </p:txBody>
      </p:sp>
      <p:pic>
        <p:nvPicPr>
          <p:cNvPr id="4" name="Google Shape;401;g2c07f5df07d_0_250">
            <a:extLst>
              <a:ext uri="{FF2B5EF4-FFF2-40B4-BE49-F238E27FC236}">
                <a16:creationId xmlns:a16="http://schemas.microsoft.com/office/drawing/2014/main" id="{505209DF-9F3F-94F8-97AA-2CC258F76772}"/>
              </a:ext>
            </a:extLst>
          </p:cNvPr>
          <p:cNvPicPr preferRelativeResize="0"/>
          <p:nvPr/>
        </p:nvPicPr>
        <p:blipFill>
          <a:blip r:embed="rId3">
            <a:alphaModFix/>
          </a:blip>
          <a:stretch>
            <a:fillRect/>
          </a:stretch>
        </p:blipFill>
        <p:spPr>
          <a:xfrm>
            <a:off x="7771141" y="1358400"/>
            <a:ext cx="4419600" cy="4419600"/>
          </a:xfrm>
          <a:prstGeom prst="rect">
            <a:avLst/>
          </a:prstGeom>
          <a:noFill/>
          <a:ln>
            <a:noFill/>
          </a:ln>
        </p:spPr>
      </p:pic>
      <p:sp>
        <p:nvSpPr>
          <p:cNvPr id="5" name="Google Shape;404;g2c07f5df07d_0_250">
            <a:extLst>
              <a:ext uri="{FF2B5EF4-FFF2-40B4-BE49-F238E27FC236}">
                <a16:creationId xmlns:a16="http://schemas.microsoft.com/office/drawing/2014/main" id="{B508C8BD-3602-1677-125D-F28E098E8CCE}"/>
              </a:ext>
            </a:extLst>
          </p:cNvPr>
          <p:cNvSpPr/>
          <p:nvPr/>
        </p:nvSpPr>
        <p:spPr>
          <a:xfrm>
            <a:off x="9780307" y="622238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4"/>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5"/>
              </a:rPr>
              <a:t>Designed by Freepik</a:t>
            </a:r>
            <a:endParaRPr sz="1200">
              <a:solidFill>
                <a:schemeClr val="dk1"/>
              </a:solidFill>
              <a:latin typeface="Calibri"/>
              <a:ea typeface="Calibri"/>
              <a:cs typeface="Calibri"/>
              <a:sym typeface="Calibri"/>
            </a:endParaRPr>
          </a:p>
        </p:txBody>
      </p:sp>
      <p:sp>
        <p:nvSpPr>
          <p:cNvPr id="6" name="Ορθογώνιο 7">
            <a:extLst>
              <a:ext uri="{FF2B5EF4-FFF2-40B4-BE49-F238E27FC236}">
                <a16:creationId xmlns:a16="http://schemas.microsoft.com/office/drawing/2014/main" id="{22495247-93AF-5C5F-F776-D0E000996149}"/>
              </a:ext>
            </a:extLst>
          </p:cNvPr>
          <p:cNvSpPr/>
          <p:nvPr/>
        </p:nvSpPr>
        <p:spPr>
          <a:xfrm>
            <a:off x="7799294" y="-3932"/>
            <a:ext cx="439144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5.1.2 Information on tobacco consumption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394440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5.1.3</a:t>
            </a:r>
            <a:r>
              <a:rPr lang="en-US" altLang="el-GR" dirty="0"/>
              <a:t/>
            </a:r>
            <a:br>
              <a:rPr lang="en-US" altLang="el-GR" dirty="0"/>
            </a:br>
            <a:r>
              <a:rPr lang="en-US" altLang="el-GR" dirty="0">
                <a:solidFill>
                  <a:srgbClr val="C01E24"/>
                </a:solidFill>
              </a:rPr>
              <a:t>Information on screen addiction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1" y="2849843"/>
            <a:ext cx="6210548" cy="3470112"/>
          </a:xfrm>
        </p:spPr>
        <p:txBody>
          <a:bodyPr>
            <a:normAutofit/>
          </a:bodyPr>
          <a:lstStyle/>
          <a:p>
            <a:pPr lvl="0"/>
            <a:r>
              <a:rPr lang="en-US" sz="2400" dirty="0"/>
              <a:t>Raise awareness of the impact of screen addiction</a:t>
            </a:r>
          </a:p>
          <a:p>
            <a:pPr lvl="0"/>
            <a:r>
              <a:rPr lang="en-US" sz="2400" dirty="0"/>
              <a:t>Provide Tools to Identify Addictive </a:t>
            </a:r>
            <a:r>
              <a:rPr lang="en-US" sz="2400" dirty="0" err="1"/>
              <a:t>Behaviours</a:t>
            </a:r>
            <a:endParaRPr lang="en-US" sz="2400" dirty="0"/>
          </a:p>
          <a:p>
            <a:pPr lvl="0"/>
            <a:r>
              <a:rPr lang="en-US" sz="2400" dirty="0"/>
              <a:t>Develop Strategies for Managing Screen Use</a:t>
            </a:r>
          </a:p>
          <a:p>
            <a:pPr marL="0" lvl="0" indent="0">
              <a:buNone/>
            </a:pPr>
            <a:endParaRPr lang="el-GR" sz="2400" dirty="0"/>
          </a:p>
        </p:txBody>
      </p:sp>
      <p:pic>
        <p:nvPicPr>
          <p:cNvPr id="7" name="Picture 2" descr="Ambition abstract concept">
            <a:extLst>
              <a:ext uri="{FF2B5EF4-FFF2-40B4-BE49-F238E27FC236}">
                <a16:creationId xmlns:a16="http://schemas.microsoft.com/office/drawing/2014/main" id="{1484EB88-4E9B-FF42-837D-DFA3AD2FF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F837B51-7E9C-1528-35C9-C476EF583002}"/>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750286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09D8D8E-C386-CF2C-C5EE-70272CD4C432}"/>
              </a:ext>
            </a:extLst>
          </p:cNvPr>
          <p:cNvSpPr>
            <a:spLocks noGrp="1"/>
          </p:cNvSpPr>
          <p:nvPr>
            <p:ph type="title"/>
          </p:nvPr>
        </p:nvSpPr>
        <p:spPr/>
        <p:txBody>
          <a:bodyPr/>
          <a:lstStyle/>
          <a:p>
            <a:r>
              <a:rPr lang="en-US" dirty="0"/>
              <a:t>Introduction : screen addiction</a:t>
            </a:r>
            <a:endParaRPr lang="el-GR" dirty="0"/>
          </a:p>
        </p:txBody>
      </p:sp>
      <p:sp>
        <p:nvSpPr>
          <p:cNvPr id="6" name="Θέση περιεχομένου 5">
            <a:extLst>
              <a:ext uri="{FF2B5EF4-FFF2-40B4-BE49-F238E27FC236}">
                <a16:creationId xmlns:a16="http://schemas.microsoft.com/office/drawing/2014/main" id="{C3023F8C-D272-670C-D96C-06E02BBDB100}"/>
              </a:ext>
            </a:extLst>
          </p:cNvPr>
          <p:cNvSpPr>
            <a:spLocks noGrp="1"/>
          </p:cNvSpPr>
          <p:nvPr>
            <p:ph idx="1"/>
          </p:nvPr>
        </p:nvSpPr>
        <p:spPr>
          <a:xfrm>
            <a:off x="557998" y="1799999"/>
            <a:ext cx="7122961" cy="4865977"/>
          </a:xfrm>
        </p:spPr>
        <p:txBody>
          <a:bodyPr>
            <a:normAutofit/>
          </a:bodyPr>
          <a:lstStyle/>
          <a:p>
            <a:r>
              <a:rPr lang="en-US" dirty="0"/>
              <a:t>Screen addiction, a growing concern in today's digital age, represents an excessive and uncontrollable attachment to digital devices.</a:t>
            </a:r>
          </a:p>
          <a:p>
            <a:r>
              <a:rPr lang="en-US" dirty="0"/>
              <a:t>The consequences are far-reaching: they affect mental health, physical well-being and the quality of interpersonal relationships.</a:t>
            </a:r>
          </a:p>
          <a:p>
            <a:r>
              <a:rPr lang="en-US" dirty="0"/>
              <a:t>The more time we spend in front of a screen, the more urgent it is to become aware of it and develop strategies to reduce its impact.</a:t>
            </a:r>
          </a:p>
          <a:p>
            <a:endParaRPr lang="el-GR" dirty="0"/>
          </a:p>
        </p:txBody>
      </p:sp>
      <p:pic>
        <p:nvPicPr>
          <p:cNvPr id="7" name="Google Shape;422;g2c0183aed00_0_281">
            <a:extLst>
              <a:ext uri="{FF2B5EF4-FFF2-40B4-BE49-F238E27FC236}">
                <a16:creationId xmlns:a16="http://schemas.microsoft.com/office/drawing/2014/main" id="{4243FCDB-2B13-58BA-DB12-70BC25C9E57C}"/>
              </a:ext>
            </a:extLst>
          </p:cNvPr>
          <p:cNvPicPr preferRelativeResize="0"/>
          <p:nvPr/>
        </p:nvPicPr>
        <p:blipFill rotWithShape="1">
          <a:blip r:embed="rId3">
            <a:alphaModFix/>
          </a:blip>
          <a:srcRect/>
          <a:stretch/>
        </p:blipFill>
        <p:spPr>
          <a:xfrm>
            <a:off x="8197328" y="1799999"/>
            <a:ext cx="3877536" cy="3643370"/>
          </a:xfrm>
          <a:prstGeom prst="rect">
            <a:avLst/>
          </a:prstGeom>
          <a:noFill/>
          <a:ln>
            <a:noFill/>
          </a:ln>
        </p:spPr>
      </p:pic>
      <p:sp>
        <p:nvSpPr>
          <p:cNvPr id="8" name="Google Shape;423;g2c0183aed00_0_281">
            <a:extLst>
              <a:ext uri="{FF2B5EF4-FFF2-40B4-BE49-F238E27FC236}">
                <a16:creationId xmlns:a16="http://schemas.microsoft.com/office/drawing/2014/main" id="{7A3ACDEE-0BBE-9D0E-02A0-AF1932E29BE9}"/>
              </a:ext>
            </a:extLst>
          </p:cNvPr>
          <p:cNvSpPr/>
          <p:nvPr/>
        </p:nvSpPr>
        <p:spPr>
          <a:xfrm>
            <a:off x="978030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4"/>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5"/>
              </a:rPr>
              <a:t>Designed by Freepik</a:t>
            </a:r>
            <a:endParaRPr sz="1200">
              <a:solidFill>
                <a:schemeClr val="dk1"/>
              </a:solidFill>
              <a:latin typeface="Calibri"/>
              <a:ea typeface="Calibri"/>
              <a:cs typeface="Calibri"/>
              <a:sym typeface="Calibri"/>
            </a:endParaRPr>
          </a:p>
        </p:txBody>
      </p:sp>
      <p:sp>
        <p:nvSpPr>
          <p:cNvPr id="9" name="Ορθογώνιο 7">
            <a:extLst>
              <a:ext uri="{FF2B5EF4-FFF2-40B4-BE49-F238E27FC236}">
                <a16:creationId xmlns:a16="http://schemas.microsoft.com/office/drawing/2014/main" id="{1B788C87-C27A-793F-85EB-C3674D802BF9}"/>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5.1.3 Information on screen addiction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550071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DD24E6-3BDD-1BA8-83BE-683B5FB2FA7B}"/>
              </a:ext>
            </a:extLst>
          </p:cNvPr>
          <p:cNvSpPr>
            <a:spLocks noGrp="1"/>
          </p:cNvSpPr>
          <p:nvPr>
            <p:ph type="title"/>
          </p:nvPr>
        </p:nvSpPr>
        <p:spPr/>
        <p:txBody>
          <a:bodyPr/>
          <a:lstStyle/>
          <a:p>
            <a:r>
              <a:rPr lang="en-US" sz="2800" dirty="0">
                <a:solidFill>
                  <a:srgbClr val="203864"/>
                </a:solidFill>
                <a:latin typeface="Calibri"/>
                <a:ea typeface="Calibri"/>
                <a:cs typeface="Calibri"/>
                <a:sym typeface="Calibri"/>
              </a:rPr>
              <a:t>Identification of screen dependency</a:t>
            </a:r>
            <a:endParaRPr lang="el-GR" dirty="0"/>
          </a:p>
        </p:txBody>
      </p:sp>
      <p:sp>
        <p:nvSpPr>
          <p:cNvPr id="3" name="Θέση περιεχομένου 2">
            <a:extLst>
              <a:ext uri="{FF2B5EF4-FFF2-40B4-BE49-F238E27FC236}">
                <a16:creationId xmlns:a16="http://schemas.microsoft.com/office/drawing/2014/main" id="{CAB7AF2A-00CA-C98D-6022-4171D0174B3C}"/>
              </a:ext>
            </a:extLst>
          </p:cNvPr>
          <p:cNvSpPr>
            <a:spLocks noGrp="1"/>
          </p:cNvSpPr>
          <p:nvPr>
            <p:ph idx="1"/>
          </p:nvPr>
        </p:nvSpPr>
        <p:spPr>
          <a:xfrm>
            <a:off x="557998" y="1799999"/>
            <a:ext cx="7122961" cy="4865977"/>
          </a:xfrm>
        </p:spPr>
        <p:txBody>
          <a:bodyPr>
            <a:normAutofit/>
          </a:bodyPr>
          <a:lstStyle/>
          <a:p>
            <a:pPr marL="0" lvl="0" indent="0" algn="l" rtl="0">
              <a:buNone/>
            </a:pPr>
            <a:r>
              <a:rPr lang="en-US" sz="2400" b="1" dirty="0">
                <a:latin typeface="Calibri"/>
                <a:ea typeface="Calibri"/>
                <a:cs typeface="Calibri"/>
                <a:sym typeface="Calibri"/>
              </a:rPr>
              <a:t>A few guidelines for identifying screen addiction :</a:t>
            </a:r>
          </a:p>
          <a:p>
            <a:pPr marL="228600" lvl="0" indent="-266700" algn="l" rtl="0">
              <a:buClr>
                <a:srgbClr val="C01E24"/>
              </a:buClr>
              <a:buSzPts val="2400"/>
              <a:buFont typeface="Noto Sans Symbols"/>
              <a:buChar char="▪"/>
            </a:pPr>
            <a:r>
              <a:rPr lang="en-US" sz="2400" dirty="0">
                <a:latin typeface="Calibri"/>
                <a:ea typeface="Calibri"/>
                <a:cs typeface="Calibri"/>
                <a:sym typeface="Calibri"/>
              </a:rPr>
              <a:t>Inability to control the amount of time spent in front of the screen, with the urge to spend more and more because it's where they feel most comfortable </a:t>
            </a:r>
          </a:p>
          <a:p>
            <a:pPr marL="228600" lvl="0" indent="-266700" algn="l" rtl="0">
              <a:buClr>
                <a:srgbClr val="C01E24"/>
              </a:buClr>
              <a:buSzPts val="2400"/>
              <a:buFont typeface="Noto Sans Symbols"/>
              <a:buChar char="▪"/>
            </a:pPr>
            <a:r>
              <a:rPr lang="en-US" sz="2400" dirty="0">
                <a:latin typeface="Calibri"/>
                <a:ea typeface="Calibri"/>
                <a:cs typeface="Calibri"/>
                <a:sym typeface="Calibri"/>
              </a:rPr>
              <a:t>An attitude of denial when someone close to them points out that they spend a lot of time doing this; </a:t>
            </a:r>
          </a:p>
          <a:p>
            <a:pPr marL="228600" lvl="0" indent="-266700" algn="l" rtl="0">
              <a:buClr>
                <a:srgbClr val="C01E24"/>
              </a:buClr>
              <a:buSzPts val="2400"/>
              <a:buFont typeface="Noto Sans Symbols"/>
              <a:buChar char="▪"/>
            </a:pPr>
            <a:r>
              <a:rPr lang="en-US" sz="2400" dirty="0">
                <a:latin typeface="Calibri"/>
                <a:ea typeface="Calibri"/>
                <a:cs typeface="Calibri"/>
                <a:sym typeface="Calibri"/>
              </a:rPr>
              <a:t>Feeling empty or depressed away from screens; </a:t>
            </a:r>
            <a:endParaRPr lang="en-US" sz="2400" dirty="0">
              <a:solidFill>
                <a:srgbClr val="000000"/>
              </a:solidFill>
              <a:latin typeface="Calibri"/>
              <a:ea typeface="Calibri"/>
              <a:cs typeface="Calibri"/>
              <a:sym typeface="Calibri"/>
            </a:endParaRPr>
          </a:p>
          <a:p>
            <a:endParaRPr lang="el-GR" dirty="0"/>
          </a:p>
        </p:txBody>
      </p:sp>
      <p:pic>
        <p:nvPicPr>
          <p:cNvPr id="4" name="Google Shape;431;g2c0183aed00_0_299">
            <a:extLst>
              <a:ext uri="{FF2B5EF4-FFF2-40B4-BE49-F238E27FC236}">
                <a16:creationId xmlns:a16="http://schemas.microsoft.com/office/drawing/2014/main" id="{88770865-F081-C9AB-D7EC-1CC6DBFF7494}"/>
              </a:ext>
            </a:extLst>
          </p:cNvPr>
          <p:cNvPicPr preferRelativeResize="0"/>
          <p:nvPr/>
        </p:nvPicPr>
        <p:blipFill>
          <a:blip r:embed="rId3">
            <a:alphaModFix/>
          </a:blip>
          <a:stretch>
            <a:fillRect/>
          </a:stretch>
        </p:blipFill>
        <p:spPr>
          <a:xfrm>
            <a:off x="8736575" y="2105125"/>
            <a:ext cx="3455425" cy="3455425"/>
          </a:xfrm>
          <a:prstGeom prst="rect">
            <a:avLst/>
          </a:prstGeom>
          <a:noFill/>
          <a:ln>
            <a:noFill/>
          </a:ln>
        </p:spPr>
      </p:pic>
      <p:sp>
        <p:nvSpPr>
          <p:cNvPr id="5" name="Google Shape;432;g2c0183aed00_0_299">
            <a:extLst>
              <a:ext uri="{FF2B5EF4-FFF2-40B4-BE49-F238E27FC236}">
                <a16:creationId xmlns:a16="http://schemas.microsoft.com/office/drawing/2014/main" id="{6F789F1B-DE2C-B165-155C-86908E3D8DC1}"/>
              </a:ext>
            </a:extLst>
          </p:cNvPr>
          <p:cNvSpPr/>
          <p:nvPr/>
        </p:nvSpPr>
        <p:spPr>
          <a:xfrm>
            <a:off x="9780307" y="62423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4"/>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5"/>
              </a:rPr>
              <a:t>Designed by Freepik</a:t>
            </a:r>
            <a:endParaRPr sz="1200">
              <a:solidFill>
                <a:schemeClr val="dk1"/>
              </a:solidFill>
              <a:latin typeface="Calibri"/>
              <a:ea typeface="Calibri"/>
              <a:cs typeface="Calibri"/>
              <a:sym typeface="Calibri"/>
            </a:endParaRPr>
          </a:p>
        </p:txBody>
      </p:sp>
      <p:sp>
        <p:nvSpPr>
          <p:cNvPr id="6" name="Ορθογώνιο 7">
            <a:extLst>
              <a:ext uri="{FF2B5EF4-FFF2-40B4-BE49-F238E27FC236}">
                <a16:creationId xmlns:a16="http://schemas.microsoft.com/office/drawing/2014/main" id="{0EC0F600-3CFB-F339-9C5F-AD701FB22C22}"/>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5.1.3 Information on screen addiction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562236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0F794A-680B-B95D-EC23-7AC7C52DD331}"/>
              </a:ext>
            </a:extLst>
          </p:cNvPr>
          <p:cNvSpPr>
            <a:spLocks noGrp="1"/>
          </p:cNvSpPr>
          <p:nvPr>
            <p:ph type="title"/>
          </p:nvPr>
        </p:nvSpPr>
        <p:spPr/>
        <p:txBody>
          <a:bodyPr/>
          <a:lstStyle/>
          <a:p>
            <a:r>
              <a:rPr lang="en-US" sz="2800" dirty="0">
                <a:solidFill>
                  <a:srgbClr val="203864"/>
                </a:solidFill>
                <a:latin typeface="Calibri"/>
                <a:ea typeface="Calibri"/>
                <a:cs typeface="Calibri"/>
                <a:sym typeface="Calibri"/>
              </a:rPr>
              <a:t>Identification of screen dependency</a:t>
            </a:r>
            <a:endParaRPr lang="el-GR" dirty="0"/>
          </a:p>
        </p:txBody>
      </p:sp>
      <p:sp>
        <p:nvSpPr>
          <p:cNvPr id="3" name="Θέση περιεχομένου 2">
            <a:extLst>
              <a:ext uri="{FF2B5EF4-FFF2-40B4-BE49-F238E27FC236}">
                <a16:creationId xmlns:a16="http://schemas.microsoft.com/office/drawing/2014/main" id="{EC819E82-B3A3-AF12-E029-81BCFA26F4D6}"/>
              </a:ext>
            </a:extLst>
          </p:cNvPr>
          <p:cNvSpPr>
            <a:spLocks noGrp="1"/>
          </p:cNvSpPr>
          <p:nvPr>
            <p:ph idx="1"/>
          </p:nvPr>
        </p:nvSpPr>
        <p:spPr>
          <a:xfrm>
            <a:off x="557999" y="1799999"/>
            <a:ext cx="7574782" cy="4865977"/>
          </a:xfrm>
        </p:spPr>
        <p:txBody>
          <a:bodyPr>
            <a:normAutofit/>
          </a:bodyPr>
          <a:lstStyle/>
          <a:p>
            <a:pPr marL="0" lvl="0" indent="0" algn="l" rtl="0">
              <a:buNone/>
            </a:pPr>
            <a:r>
              <a:rPr lang="en-US" sz="2400" b="1" dirty="0">
                <a:latin typeface="Calibri"/>
                <a:ea typeface="Calibri"/>
                <a:cs typeface="Calibri"/>
                <a:sym typeface="Calibri"/>
              </a:rPr>
              <a:t>A few guidelines for identifying screen addiction :</a:t>
            </a:r>
          </a:p>
          <a:p>
            <a:pPr marL="228600" lvl="0" indent="-266700" algn="l" rtl="0">
              <a:buClr>
                <a:srgbClr val="C01E24"/>
              </a:buClr>
              <a:buSzPts val="2400"/>
              <a:buFont typeface="Noto Sans Symbols"/>
              <a:buChar char="▪"/>
            </a:pPr>
            <a:r>
              <a:rPr lang="en-US" sz="2400" dirty="0">
                <a:latin typeface="Calibri"/>
                <a:ea typeface="Calibri"/>
                <a:cs typeface="Calibri"/>
                <a:sym typeface="Calibri"/>
              </a:rPr>
              <a:t>Aggressiveness when unable to access screens or the network;</a:t>
            </a:r>
          </a:p>
          <a:p>
            <a:pPr marL="228600" lvl="0" indent="-266700" algn="l" rtl="0">
              <a:buClr>
                <a:srgbClr val="C01E24"/>
              </a:buClr>
              <a:buSzPts val="2400"/>
              <a:buFont typeface="Noto Sans Symbols"/>
              <a:buChar char="▪"/>
            </a:pPr>
            <a:r>
              <a:rPr lang="en-US" sz="2400" dirty="0">
                <a:latin typeface="Calibri"/>
                <a:ea typeface="Calibri"/>
                <a:cs typeface="Calibri"/>
                <a:sym typeface="Calibri"/>
              </a:rPr>
              <a:t>A lack of interest in any other activity, including things they normally enjoy (e.g. school, work, spending time with family or friends). This can lead to difficulties at school or work; </a:t>
            </a:r>
          </a:p>
          <a:p>
            <a:pPr marL="228600" lvl="0" indent="-266700" algn="l" rtl="0">
              <a:buClr>
                <a:srgbClr val="C01E24"/>
              </a:buClr>
              <a:buSzPts val="2400"/>
              <a:buFont typeface="Noto Sans Symbols"/>
              <a:buChar char="▪"/>
            </a:pPr>
            <a:r>
              <a:rPr lang="en-US" sz="2400" dirty="0">
                <a:latin typeface="Calibri"/>
                <a:ea typeface="Calibri"/>
                <a:cs typeface="Calibri"/>
                <a:sym typeface="Calibri"/>
              </a:rPr>
              <a:t>Avoidance of relationships and responsibilities.</a:t>
            </a:r>
          </a:p>
          <a:p>
            <a:endParaRPr lang="el-GR" dirty="0"/>
          </a:p>
        </p:txBody>
      </p:sp>
      <p:pic>
        <p:nvPicPr>
          <p:cNvPr id="4" name="Google Shape;438;g2c0183aed00_0_308">
            <a:extLst>
              <a:ext uri="{FF2B5EF4-FFF2-40B4-BE49-F238E27FC236}">
                <a16:creationId xmlns:a16="http://schemas.microsoft.com/office/drawing/2014/main" id="{661670A1-16D3-FA67-41C0-6D05C2737B0E}"/>
              </a:ext>
            </a:extLst>
          </p:cNvPr>
          <p:cNvPicPr preferRelativeResize="0"/>
          <p:nvPr/>
        </p:nvPicPr>
        <p:blipFill>
          <a:blip r:embed="rId3">
            <a:alphaModFix/>
          </a:blip>
          <a:stretch>
            <a:fillRect/>
          </a:stretch>
        </p:blipFill>
        <p:spPr>
          <a:xfrm>
            <a:off x="7142048" y="538252"/>
            <a:ext cx="4942377" cy="4942377"/>
          </a:xfrm>
          <a:prstGeom prst="rect">
            <a:avLst/>
          </a:prstGeom>
          <a:noFill/>
          <a:ln>
            <a:noFill/>
          </a:ln>
        </p:spPr>
      </p:pic>
      <p:sp>
        <p:nvSpPr>
          <p:cNvPr id="6" name="Google Shape;441;g2c0183aed00_0_308">
            <a:extLst>
              <a:ext uri="{FF2B5EF4-FFF2-40B4-BE49-F238E27FC236}">
                <a16:creationId xmlns:a16="http://schemas.microsoft.com/office/drawing/2014/main" id="{4E5BA95F-61E6-817A-FFB1-94B760CDBDC9}"/>
              </a:ext>
            </a:extLst>
          </p:cNvPr>
          <p:cNvSpPr/>
          <p:nvPr/>
        </p:nvSpPr>
        <p:spPr>
          <a:xfrm>
            <a:off x="978030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4"/>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5"/>
              </a:rPr>
              <a:t>Designed by Freepik</a:t>
            </a:r>
            <a:endParaRPr sz="1200">
              <a:solidFill>
                <a:schemeClr val="dk1"/>
              </a:solidFill>
              <a:latin typeface="Calibri"/>
              <a:ea typeface="Calibri"/>
              <a:cs typeface="Calibri"/>
              <a:sym typeface="Calibri"/>
            </a:endParaRPr>
          </a:p>
        </p:txBody>
      </p:sp>
      <p:sp>
        <p:nvSpPr>
          <p:cNvPr id="9" name="Ορθογώνιο 7">
            <a:extLst>
              <a:ext uri="{FF2B5EF4-FFF2-40B4-BE49-F238E27FC236}">
                <a16:creationId xmlns:a16="http://schemas.microsoft.com/office/drawing/2014/main" id="{9DE39760-7020-B52E-9B89-3DE47B3BD185}"/>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5.1.3 Information on screen addiction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42658371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73278C-9C04-BB0C-A682-8047BC8CBBA8}"/>
              </a:ext>
            </a:extLst>
          </p:cNvPr>
          <p:cNvSpPr>
            <a:spLocks noGrp="1"/>
          </p:cNvSpPr>
          <p:nvPr>
            <p:ph type="title"/>
          </p:nvPr>
        </p:nvSpPr>
        <p:spPr/>
        <p:txBody>
          <a:bodyPr/>
          <a:lstStyle/>
          <a:p>
            <a:r>
              <a:rPr lang="en-US" sz="2800" dirty="0">
                <a:solidFill>
                  <a:srgbClr val="203864"/>
                </a:solidFill>
                <a:latin typeface="Calibri"/>
                <a:ea typeface="Calibri"/>
                <a:cs typeface="Calibri"/>
                <a:sym typeface="Calibri"/>
              </a:rPr>
              <a:t>The effects of screen addiction (1)</a:t>
            </a:r>
            <a:endParaRPr lang="el-GR" dirty="0"/>
          </a:p>
        </p:txBody>
      </p:sp>
      <p:sp>
        <p:nvSpPr>
          <p:cNvPr id="3" name="Θέση περιεχομένου 2">
            <a:extLst>
              <a:ext uri="{FF2B5EF4-FFF2-40B4-BE49-F238E27FC236}">
                <a16:creationId xmlns:a16="http://schemas.microsoft.com/office/drawing/2014/main" id="{6231F567-A2A4-025E-135E-05F11A453D16}"/>
              </a:ext>
            </a:extLst>
          </p:cNvPr>
          <p:cNvSpPr>
            <a:spLocks noGrp="1"/>
          </p:cNvSpPr>
          <p:nvPr>
            <p:ph idx="1"/>
          </p:nvPr>
        </p:nvSpPr>
        <p:spPr>
          <a:xfrm>
            <a:off x="557998" y="1799999"/>
            <a:ext cx="6133257" cy="4865977"/>
          </a:xfrm>
        </p:spPr>
        <p:txBody>
          <a:bodyPr>
            <a:normAutofit lnSpcReduction="10000"/>
          </a:bodyPr>
          <a:lstStyle/>
          <a:p>
            <a:pPr marL="0" lvl="0" indent="0" algn="l" rtl="0">
              <a:lnSpc>
                <a:spcPct val="107916"/>
              </a:lnSpc>
              <a:spcBef>
                <a:spcPts val="0"/>
              </a:spcBef>
              <a:spcAft>
                <a:spcPts val="0"/>
              </a:spcAft>
              <a:buNone/>
            </a:pPr>
            <a:r>
              <a:rPr lang="en-US" sz="2400" b="1" dirty="0">
                <a:latin typeface="Calibri"/>
                <a:ea typeface="Calibri"/>
                <a:cs typeface="Calibri"/>
                <a:sym typeface="Calibri"/>
              </a:rPr>
              <a:t>On the health of children and adolescents</a:t>
            </a:r>
          </a:p>
          <a:p>
            <a:pPr marL="228600" lvl="0" indent="-266700" algn="l" rtl="0">
              <a:lnSpc>
                <a:spcPct val="150000"/>
              </a:lnSpc>
              <a:spcBef>
                <a:spcPts val="800"/>
              </a:spcBef>
              <a:spcAft>
                <a:spcPts val="0"/>
              </a:spcAft>
              <a:buClr>
                <a:srgbClr val="C01E24"/>
              </a:buClr>
              <a:buSzPts val="2400"/>
              <a:buFont typeface="Noto Sans Symbols"/>
              <a:buChar char="▪"/>
            </a:pPr>
            <a:r>
              <a:rPr lang="en-US" sz="2400" dirty="0">
                <a:latin typeface="Calibri"/>
                <a:ea typeface="Calibri"/>
                <a:cs typeface="Calibri"/>
                <a:sym typeface="Calibri"/>
              </a:rPr>
              <a:t>Vision</a:t>
            </a:r>
          </a:p>
          <a:p>
            <a:pPr marL="228600" lvl="0" indent="-266700" algn="l" rtl="0">
              <a:lnSpc>
                <a:spcPct val="150000"/>
              </a:lnSpc>
              <a:spcBef>
                <a:spcPts val="0"/>
              </a:spcBef>
              <a:spcAft>
                <a:spcPts val="0"/>
              </a:spcAft>
              <a:buClr>
                <a:srgbClr val="C01E24"/>
              </a:buClr>
              <a:buSzPts val="2400"/>
              <a:buFont typeface="Noto Sans Symbols"/>
              <a:buChar char="▪"/>
            </a:pPr>
            <a:r>
              <a:rPr lang="en-US" sz="2400" dirty="0">
                <a:latin typeface="Calibri"/>
                <a:ea typeface="Calibri"/>
                <a:cs typeface="Calibri"/>
                <a:sym typeface="Calibri"/>
              </a:rPr>
              <a:t>Emotional, affective and wellbeing problems</a:t>
            </a:r>
          </a:p>
          <a:p>
            <a:pPr marL="228600" lvl="0" indent="-266700" algn="l" rtl="0">
              <a:lnSpc>
                <a:spcPct val="150000"/>
              </a:lnSpc>
              <a:spcBef>
                <a:spcPts val="0"/>
              </a:spcBef>
              <a:spcAft>
                <a:spcPts val="0"/>
              </a:spcAft>
              <a:buClr>
                <a:srgbClr val="C01E24"/>
              </a:buClr>
              <a:buSzPts val="2400"/>
              <a:buFont typeface="Noto Sans Symbols"/>
              <a:buChar char="▪"/>
            </a:pPr>
            <a:r>
              <a:rPr lang="en-US" sz="2400" dirty="0">
                <a:latin typeface="Calibri"/>
                <a:ea typeface="Calibri"/>
                <a:cs typeface="Calibri"/>
                <a:sym typeface="Calibri"/>
              </a:rPr>
              <a:t>Effects of exposure to and use of screens on sleep</a:t>
            </a:r>
          </a:p>
          <a:p>
            <a:pPr marL="228600" lvl="0" indent="-266700" algn="l" rtl="0">
              <a:lnSpc>
                <a:spcPct val="150000"/>
              </a:lnSpc>
              <a:spcBef>
                <a:spcPts val="0"/>
              </a:spcBef>
              <a:spcAft>
                <a:spcPts val="0"/>
              </a:spcAft>
              <a:buClr>
                <a:srgbClr val="C01E24"/>
              </a:buClr>
              <a:buSzPts val="2400"/>
              <a:buFont typeface="Noto Sans Symbols"/>
              <a:buChar char="▪"/>
            </a:pPr>
            <a:r>
              <a:rPr lang="en-US" sz="2400" dirty="0">
                <a:latin typeface="Calibri"/>
                <a:ea typeface="Calibri"/>
                <a:cs typeface="Calibri"/>
                <a:sym typeface="Calibri"/>
              </a:rPr>
              <a:t>Increase in acts of violence and aggression, whether or not associated with violence in video games</a:t>
            </a:r>
          </a:p>
          <a:p>
            <a:pPr marL="228600" lvl="0" indent="-266700" algn="l" rtl="0">
              <a:lnSpc>
                <a:spcPct val="150000"/>
              </a:lnSpc>
              <a:spcBef>
                <a:spcPts val="0"/>
              </a:spcBef>
              <a:spcAft>
                <a:spcPts val="0"/>
              </a:spcAft>
              <a:buClr>
                <a:srgbClr val="C01E24"/>
              </a:buClr>
              <a:buSzPts val="2400"/>
              <a:buFont typeface="Noto Sans Symbols"/>
              <a:buChar char="▪"/>
            </a:pPr>
            <a:r>
              <a:rPr lang="en-US" sz="2400" dirty="0">
                <a:latin typeface="Calibri"/>
                <a:ea typeface="Calibri"/>
                <a:cs typeface="Calibri"/>
                <a:sym typeface="Calibri"/>
              </a:rPr>
              <a:t>Pornography, cyber-harassment and sexting</a:t>
            </a:r>
          </a:p>
          <a:p>
            <a:endParaRPr lang="el-GR" dirty="0"/>
          </a:p>
        </p:txBody>
      </p:sp>
      <p:pic>
        <p:nvPicPr>
          <p:cNvPr id="4" name="Google Shape;449;g2c0183aed00_0_314">
            <a:extLst>
              <a:ext uri="{FF2B5EF4-FFF2-40B4-BE49-F238E27FC236}">
                <a16:creationId xmlns:a16="http://schemas.microsoft.com/office/drawing/2014/main" id="{1EC14F92-F821-11E5-64B5-7FA3F8C473E8}"/>
              </a:ext>
            </a:extLst>
          </p:cNvPr>
          <p:cNvPicPr preferRelativeResize="0"/>
          <p:nvPr/>
        </p:nvPicPr>
        <p:blipFill>
          <a:blip r:embed="rId3">
            <a:alphaModFix/>
          </a:blip>
          <a:stretch>
            <a:fillRect/>
          </a:stretch>
        </p:blipFill>
        <p:spPr>
          <a:xfrm>
            <a:off x="6878706" y="1808067"/>
            <a:ext cx="5034327" cy="3355399"/>
          </a:xfrm>
          <a:prstGeom prst="rect">
            <a:avLst/>
          </a:prstGeom>
          <a:noFill/>
          <a:ln>
            <a:noFill/>
          </a:ln>
        </p:spPr>
      </p:pic>
      <p:sp>
        <p:nvSpPr>
          <p:cNvPr id="5" name="Google Shape;450;g2c0183aed00_0_314">
            <a:extLst>
              <a:ext uri="{FF2B5EF4-FFF2-40B4-BE49-F238E27FC236}">
                <a16:creationId xmlns:a16="http://schemas.microsoft.com/office/drawing/2014/main" id="{6782591E-64C1-299C-1EDC-702965A44285}"/>
              </a:ext>
            </a:extLst>
          </p:cNvPr>
          <p:cNvSpPr/>
          <p:nvPr/>
        </p:nvSpPr>
        <p:spPr>
          <a:xfrm>
            <a:off x="9780307" y="6192456"/>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4"/>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5"/>
              </a:rPr>
              <a:t>Designed by Freepik</a:t>
            </a:r>
            <a:endParaRPr sz="1200">
              <a:solidFill>
                <a:schemeClr val="dk1"/>
              </a:solidFill>
              <a:latin typeface="Calibri"/>
              <a:ea typeface="Calibri"/>
              <a:cs typeface="Calibri"/>
              <a:sym typeface="Calibri"/>
            </a:endParaRPr>
          </a:p>
        </p:txBody>
      </p:sp>
      <p:sp>
        <p:nvSpPr>
          <p:cNvPr id="7" name="Ορθογώνιο 7">
            <a:extLst>
              <a:ext uri="{FF2B5EF4-FFF2-40B4-BE49-F238E27FC236}">
                <a16:creationId xmlns:a16="http://schemas.microsoft.com/office/drawing/2014/main" id="{6148F482-5028-C4C7-BE3D-AF9EFE34E882}"/>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5.1.3 Information on screen addiction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069065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ATHENS, GREECE</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ITALY</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s-ES" sz="1100" b="0" i="0" dirty="0">
                <a:solidFill>
                  <a:srgbClr val="414042"/>
                </a:solidFill>
                <a:effectLst/>
                <a:latin typeface="Roboto" panose="02000000000000000000" pitchFamily="2" charset="0"/>
              </a:rPr>
              <a:t>ATHENS, GREECE</a:t>
            </a: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STRASBOURG, FRANCE</a:t>
            </a: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CYPRUS</a:t>
            </a: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73278C-9C04-BB0C-A682-8047BC8CBBA8}"/>
              </a:ext>
            </a:extLst>
          </p:cNvPr>
          <p:cNvSpPr>
            <a:spLocks noGrp="1"/>
          </p:cNvSpPr>
          <p:nvPr>
            <p:ph type="title"/>
          </p:nvPr>
        </p:nvSpPr>
        <p:spPr/>
        <p:txBody>
          <a:bodyPr/>
          <a:lstStyle/>
          <a:p>
            <a:r>
              <a:rPr lang="en-US" sz="2800" dirty="0">
                <a:solidFill>
                  <a:srgbClr val="203864"/>
                </a:solidFill>
                <a:latin typeface="Calibri"/>
                <a:ea typeface="Calibri"/>
                <a:cs typeface="Calibri"/>
                <a:sym typeface="Calibri"/>
              </a:rPr>
              <a:t>The effects of screen addiction (2)</a:t>
            </a:r>
            <a:endParaRPr lang="el-GR" dirty="0"/>
          </a:p>
        </p:txBody>
      </p:sp>
      <p:sp>
        <p:nvSpPr>
          <p:cNvPr id="3" name="Θέση περιεχομένου 2">
            <a:extLst>
              <a:ext uri="{FF2B5EF4-FFF2-40B4-BE49-F238E27FC236}">
                <a16:creationId xmlns:a16="http://schemas.microsoft.com/office/drawing/2014/main" id="{6231F567-A2A4-025E-135E-05F11A453D16}"/>
              </a:ext>
            </a:extLst>
          </p:cNvPr>
          <p:cNvSpPr>
            <a:spLocks noGrp="1"/>
          </p:cNvSpPr>
          <p:nvPr>
            <p:ph idx="1"/>
          </p:nvPr>
        </p:nvSpPr>
        <p:spPr>
          <a:xfrm>
            <a:off x="557998" y="1799999"/>
            <a:ext cx="6133257" cy="4865977"/>
          </a:xfrm>
        </p:spPr>
        <p:txBody>
          <a:bodyPr>
            <a:normAutofit/>
          </a:bodyPr>
          <a:lstStyle/>
          <a:p>
            <a:pPr marL="0" lvl="0" indent="0" algn="l" rtl="0">
              <a:lnSpc>
                <a:spcPct val="107916"/>
              </a:lnSpc>
              <a:spcBef>
                <a:spcPts val="0"/>
              </a:spcBef>
              <a:spcAft>
                <a:spcPts val="0"/>
              </a:spcAft>
              <a:buNone/>
            </a:pPr>
            <a:r>
              <a:rPr lang="en-US" sz="2400" b="1" dirty="0">
                <a:latin typeface="Calibri"/>
                <a:ea typeface="Calibri"/>
                <a:cs typeface="Calibri"/>
                <a:sym typeface="Calibri"/>
              </a:rPr>
              <a:t>On adult health</a:t>
            </a:r>
          </a:p>
          <a:p>
            <a:pPr marL="228600" lvl="0" indent="-266700" algn="l" rtl="0">
              <a:lnSpc>
                <a:spcPct val="150000"/>
              </a:lnSpc>
              <a:spcBef>
                <a:spcPts val="800"/>
              </a:spcBef>
              <a:spcAft>
                <a:spcPts val="0"/>
              </a:spcAft>
              <a:buClr>
                <a:srgbClr val="C01E24"/>
              </a:buClr>
              <a:buSzPts val="2400"/>
              <a:buFont typeface="Noto Sans Symbols"/>
              <a:buChar char="▪"/>
            </a:pPr>
            <a:r>
              <a:rPr lang="en-US" sz="2400" dirty="0">
                <a:latin typeface="Calibri"/>
                <a:ea typeface="Calibri"/>
                <a:cs typeface="Calibri"/>
                <a:sym typeface="Calibri"/>
              </a:rPr>
              <a:t>Sleep disorders</a:t>
            </a:r>
          </a:p>
          <a:p>
            <a:pPr marL="228600" lvl="0" indent="-266700" algn="l" rtl="0">
              <a:lnSpc>
                <a:spcPct val="150000"/>
              </a:lnSpc>
              <a:spcBef>
                <a:spcPts val="0"/>
              </a:spcBef>
              <a:spcAft>
                <a:spcPts val="0"/>
              </a:spcAft>
              <a:buClr>
                <a:srgbClr val="C01E24"/>
              </a:buClr>
              <a:buSzPts val="2400"/>
              <a:buFont typeface="Noto Sans Symbols"/>
              <a:buChar char="▪"/>
            </a:pPr>
            <a:r>
              <a:rPr lang="en-US" sz="2400" dirty="0">
                <a:latin typeface="Calibri"/>
                <a:ea typeface="Calibri"/>
                <a:cs typeface="Calibri"/>
                <a:sym typeface="Calibri"/>
              </a:rPr>
              <a:t>Psychological and social impact</a:t>
            </a:r>
          </a:p>
          <a:p>
            <a:pPr marL="228600" lvl="0" indent="-266700" algn="l" rtl="0">
              <a:lnSpc>
                <a:spcPct val="150000"/>
              </a:lnSpc>
              <a:spcBef>
                <a:spcPts val="0"/>
              </a:spcBef>
              <a:spcAft>
                <a:spcPts val="0"/>
              </a:spcAft>
              <a:buClr>
                <a:srgbClr val="C01E24"/>
              </a:buClr>
              <a:buSzPts val="2400"/>
              <a:buFont typeface="Noto Sans Symbols"/>
              <a:buChar char="▪"/>
            </a:pPr>
            <a:r>
              <a:rPr lang="en-US" sz="2400" dirty="0">
                <a:latin typeface="Calibri"/>
                <a:ea typeface="Calibri"/>
                <a:cs typeface="Calibri"/>
                <a:sym typeface="Calibri"/>
              </a:rPr>
              <a:t>MSDs mainly affecting the lumbar region, neck, shoulders, elbows and wrists. </a:t>
            </a:r>
          </a:p>
          <a:p>
            <a:pPr marL="228600" lvl="0" indent="-266700" algn="l" rtl="0">
              <a:lnSpc>
                <a:spcPct val="150000"/>
              </a:lnSpc>
              <a:spcBef>
                <a:spcPts val="0"/>
              </a:spcBef>
              <a:spcAft>
                <a:spcPts val="0"/>
              </a:spcAft>
              <a:buClr>
                <a:srgbClr val="C01E24"/>
              </a:buClr>
              <a:buSzPts val="2400"/>
              <a:buFont typeface="Noto Sans Symbols"/>
              <a:buChar char="▪"/>
            </a:pPr>
            <a:r>
              <a:rPr lang="en-US" sz="2400" dirty="0">
                <a:latin typeface="Calibri"/>
                <a:ea typeface="Calibri"/>
                <a:cs typeface="Calibri"/>
                <a:sym typeface="Calibri"/>
              </a:rPr>
              <a:t>Sedentary lifestyle, lack of physical activity. </a:t>
            </a:r>
          </a:p>
          <a:p>
            <a:endParaRPr lang="el-GR" dirty="0"/>
          </a:p>
        </p:txBody>
      </p:sp>
      <p:pic>
        <p:nvPicPr>
          <p:cNvPr id="6" name="Google Shape;458;g2c0183aed00_0_322">
            <a:extLst>
              <a:ext uri="{FF2B5EF4-FFF2-40B4-BE49-F238E27FC236}">
                <a16:creationId xmlns:a16="http://schemas.microsoft.com/office/drawing/2014/main" id="{B01CB192-7A71-CBD5-A31E-1AECE79C10EF}"/>
              </a:ext>
            </a:extLst>
          </p:cNvPr>
          <p:cNvPicPr preferRelativeResize="0"/>
          <p:nvPr/>
        </p:nvPicPr>
        <p:blipFill>
          <a:blip r:embed="rId3">
            <a:alphaModFix/>
          </a:blip>
          <a:stretch>
            <a:fillRect/>
          </a:stretch>
        </p:blipFill>
        <p:spPr>
          <a:xfrm>
            <a:off x="7205799" y="1799999"/>
            <a:ext cx="4428201" cy="2951400"/>
          </a:xfrm>
          <a:prstGeom prst="rect">
            <a:avLst/>
          </a:prstGeom>
          <a:noFill/>
          <a:ln>
            <a:noFill/>
          </a:ln>
        </p:spPr>
      </p:pic>
      <p:sp>
        <p:nvSpPr>
          <p:cNvPr id="7" name="Google Shape;459;g2c0183aed00_0_322">
            <a:extLst>
              <a:ext uri="{FF2B5EF4-FFF2-40B4-BE49-F238E27FC236}">
                <a16:creationId xmlns:a16="http://schemas.microsoft.com/office/drawing/2014/main" id="{EF1EFEBA-5B6E-01F5-B7BA-AEB220B21A26}"/>
              </a:ext>
            </a:extLst>
          </p:cNvPr>
          <p:cNvSpPr/>
          <p:nvPr/>
        </p:nvSpPr>
        <p:spPr>
          <a:xfrm>
            <a:off x="9780307" y="6192456"/>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4"/>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5"/>
              </a:rPr>
              <a:t>Designed by Freepik</a:t>
            </a:r>
            <a:endParaRPr sz="1200">
              <a:solidFill>
                <a:schemeClr val="dk1"/>
              </a:solidFill>
              <a:latin typeface="Calibri"/>
              <a:ea typeface="Calibri"/>
              <a:cs typeface="Calibri"/>
              <a:sym typeface="Calibri"/>
            </a:endParaRPr>
          </a:p>
        </p:txBody>
      </p:sp>
      <p:sp>
        <p:nvSpPr>
          <p:cNvPr id="8" name="Ορθογώνιο 7">
            <a:extLst>
              <a:ext uri="{FF2B5EF4-FFF2-40B4-BE49-F238E27FC236}">
                <a16:creationId xmlns:a16="http://schemas.microsoft.com/office/drawing/2014/main" id="{84B6C1B6-5FA9-EB51-E118-7EB35E80A8F7}"/>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5.1.3 Information on screen addiction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31948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73278C-9C04-BB0C-A682-8047BC8CBBA8}"/>
              </a:ext>
            </a:extLst>
          </p:cNvPr>
          <p:cNvSpPr>
            <a:spLocks noGrp="1"/>
          </p:cNvSpPr>
          <p:nvPr>
            <p:ph type="title"/>
          </p:nvPr>
        </p:nvSpPr>
        <p:spPr/>
        <p:txBody>
          <a:bodyPr/>
          <a:lstStyle/>
          <a:p>
            <a:r>
              <a:rPr lang="en-US" sz="2800" dirty="0">
                <a:solidFill>
                  <a:srgbClr val="203864"/>
                </a:solidFill>
                <a:latin typeface="Calibri"/>
                <a:ea typeface="Calibri"/>
                <a:cs typeface="Calibri"/>
                <a:sym typeface="Calibri"/>
              </a:rPr>
              <a:t>The effects of screen addiction (3)</a:t>
            </a:r>
            <a:endParaRPr lang="el-GR" dirty="0"/>
          </a:p>
        </p:txBody>
      </p:sp>
      <p:sp>
        <p:nvSpPr>
          <p:cNvPr id="3" name="Θέση περιεχομένου 2">
            <a:extLst>
              <a:ext uri="{FF2B5EF4-FFF2-40B4-BE49-F238E27FC236}">
                <a16:creationId xmlns:a16="http://schemas.microsoft.com/office/drawing/2014/main" id="{6231F567-A2A4-025E-135E-05F11A453D16}"/>
              </a:ext>
            </a:extLst>
          </p:cNvPr>
          <p:cNvSpPr>
            <a:spLocks noGrp="1"/>
          </p:cNvSpPr>
          <p:nvPr>
            <p:ph idx="1"/>
          </p:nvPr>
        </p:nvSpPr>
        <p:spPr>
          <a:xfrm>
            <a:off x="557998" y="1799999"/>
            <a:ext cx="7219781" cy="4865977"/>
          </a:xfrm>
        </p:spPr>
        <p:txBody>
          <a:bodyPr>
            <a:normAutofit/>
          </a:bodyPr>
          <a:lstStyle/>
          <a:p>
            <a:pPr marL="0" lvl="0" indent="0" algn="l" rtl="0">
              <a:lnSpc>
                <a:spcPct val="107916"/>
              </a:lnSpc>
              <a:spcBef>
                <a:spcPts val="0"/>
              </a:spcBef>
              <a:spcAft>
                <a:spcPts val="0"/>
              </a:spcAft>
              <a:buNone/>
            </a:pPr>
            <a:r>
              <a:rPr lang="en-US" sz="2400" b="1" dirty="0">
                <a:latin typeface="Calibri"/>
                <a:ea typeface="Calibri"/>
                <a:cs typeface="Calibri"/>
                <a:sym typeface="Calibri"/>
              </a:rPr>
              <a:t>On adult health</a:t>
            </a:r>
          </a:p>
          <a:p>
            <a:pPr marL="228600" lvl="0" indent="-266700" algn="l" rtl="0">
              <a:lnSpc>
                <a:spcPct val="150000"/>
              </a:lnSpc>
              <a:spcBef>
                <a:spcPts val="800"/>
              </a:spcBef>
              <a:spcAft>
                <a:spcPts val="0"/>
              </a:spcAft>
              <a:buClr>
                <a:srgbClr val="C01E24"/>
              </a:buClr>
              <a:buSzPts val="2400"/>
              <a:buFont typeface="Noto Sans Symbols"/>
              <a:buChar char="▪"/>
            </a:pPr>
            <a:r>
              <a:rPr lang="en-US" sz="2400" dirty="0">
                <a:latin typeface="Calibri"/>
                <a:ea typeface="Calibri"/>
                <a:cs typeface="Calibri"/>
                <a:sym typeface="Calibri"/>
              </a:rPr>
              <a:t>Dietary imbalances that can lead to weight gain and obesity, and the risk of type 2 diabetes. </a:t>
            </a:r>
          </a:p>
          <a:p>
            <a:pPr marL="228600" lvl="0" indent="-266700" algn="l" rtl="0">
              <a:lnSpc>
                <a:spcPct val="150000"/>
              </a:lnSpc>
              <a:spcBef>
                <a:spcPts val="800"/>
              </a:spcBef>
              <a:spcAft>
                <a:spcPts val="0"/>
              </a:spcAft>
              <a:buClr>
                <a:srgbClr val="C01E24"/>
              </a:buClr>
              <a:buSzPts val="2400"/>
              <a:buFont typeface="Noto Sans Symbols"/>
              <a:buChar char="▪"/>
            </a:pPr>
            <a:r>
              <a:rPr lang="en-US" sz="2400" dirty="0">
                <a:latin typeface="Calibri"/>
                <a:ea typeface="Calibri"/>
                <a:cs typeface="Calibri"/>
                <a:sym typeface="Calibri"/>
              </a:rPr>
              <a:t>Vision problems</a:t>
            </a:r>
          </a:p>
          <a:p>
            <a:pPr marL="228600" lvl="0" indent="-266700" algn="l" rtl="0">
              <a:lnSpc>
                <a:spcPct val="150000"/>
              </a:lnSpc>
              <a:spcBef>
                <a:spcPts val="800"/>
              </a:spcBef>
              <a:spcAft>
                <a:spcPts val="0"/>
              </a:spcAft>
              <a:buClr>
                <a:srgbClr val="C01E24"/>
              </a:buClr>
              <a:buSzPts val="2400"/>
              <a:buFont typeface="Noto Sans Symbols"/>
              <a:buChar char="▪"/>
            </a:pPr>
            <a:r>
              <a:rPr lang="en-US" sz="2400" dirty="0">
                <a:latin typeface="Calibri"/>
                <a:ea typeface="Calibri"/>
                <a:cs typeface="Calibri"/>
                <a:sym typeface="Calibri"/>
              </a:rPr>
              <a:t>Headaches, asthenia </a:t>
            </a:r>
          </a:p>
          <a:p>
            <a:pPr marL="228600" lvl="0" indent="-266700" algn="l" rtl="0">
              <a:lnSpc>
                <a:spcPct val="150000"/>
              </a:lnSpc>
              <a:spcBef>
                <a:spcPts val="800"/>
              </a:spcBef>
              <a:spcAft>
                <a:spcPts val="0"/>
              </a:spcAft>
              <a:buClr>
                <a:srgbClr val="C01E24"/>
              </a:buClr>
              <a:buSzPts val="2400"/>
              <a:buFont typeface="Noto Sans Symbols"/>
              <a:buChar char="▪"/>
            </a:pPr>
            <a:r>
              <a:rPr lang="en-US" sz="2400" dirty="0">
                <a:latin typeface="Calibri"/>
                <a:ea typeface="Calibri"/>
                <a:cs typeface="Calibri"/>
                <a:sym typeface="Calibri"/>
              </a:rPr>
              <a:t>Increased loss of autonomy in senior citizens spending more than 5 hours a day in front of a screen.</a:t>
            </a:r>
          </a:p>
        </p:txBody>
      </p:sp>
      <p:pic>
        <p:nvPicPr>
          <p:cNvPr id="4" name="Google Shape;465;g2c0183aed00_0_330">
            <a:extLst>
              <a:ext uri="{FF2B5EF4-FFF2-40B4-BE49-F238E27FC236}">
                <a16:creationId xmlns:a16="http://schemas.microsoft.com/office/drawing/2014/main" id="{6C01E7D4-1A62-7940-545B-5ECDDE98F242}"/>
              </a:ext>
            </a:extLst>
          </p:cNvPr>
          <p:cNvPicPr preferRelativeResize="0"/>
          <p:nvPr/>
        </p:nvPicPr>
        <p:blipFill>
          <a:blip r:embed="rId3">
            <a:alphaModFix/>
          </a:blip>
          <a:stretch>
            <a:fillRect/>
          </a:stretch>
        </p:blipFill>
        <p:spPr>
          <a:xfrm>
            <a:off x="8015266" y="1399800"/>
            <a:ext cx="4058400" cy="4058400"/>
          </a:xfrm>
          <a:prstGeom prst="rect">
            <a:avLst/>
          </a:prstGeom>
          <a:noFill/>
          <a:ln>
            <a:noFill/>
          </a:ln>
        </p:spPr>
      </p:pic>
      <p:sp>
        <p:nvSpPr>
          <p:cNvPr id="5" name="Google Shape;468;g2c0183aed00_0_330">
            <a:extLst>
              <a:ext uri="{FF2B5EF4-FFF2-40B4-BE49-F238E27FC236}">
                <a16:creationId xmlns:a16="http://schemas.microsoft.com/office/drawing/2014/main" id="{B748E929-273A-8126-2F3D-F5F22B130F1D}"/>
              </a:ext>
            </a:extLst>
          </p:cNvPr>
          <p:cNvSpPr/>
          <p:nvPr/>
        </p:nvSpPr>
        <p:spPr>
          <a:xfrm>
            <a:off x="9780307" y="62622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4"/>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5"/>
              </a:rPr>
              <a:t>Designed by Freepik</a:t>
            </a:r>
            <a:endParaRPr sz="1200">
              <a:solidFill>
                <a:schemeClr val="dk1"/>
              </a:solidFill>
              <a:latin typeface="Calibri"/>
              <a:ea typeface="Calibri"/>
              <a:cs typeface="Calibri"/>
              <a:sym typeface="Calibri"/>
            </a:endParaRPr>
          </a:p>
        </p:txBody>
      </p:sp>
      <p:sp>
        <p:nvSpPr>
          <p:cNvPr id="8" name="Ορθογώνιο 7">
            <a:extLst>
              <a:ext uri="{FF2B5EF4-FFF2-40B4-BE49-F238E27FC236}">
                <a16:creationId xmlns:a16="http://schemas.microsoft.com/office/drawing/2014/main" id="{A56AC5F7-9A3D-DA14-B925-1E25A39BA9B0}"/>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5.1.3 Information on screen addiction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514559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37EB2F-4943-832B-1BE0-51BDEF91182F}"/>
              </a:ext>
            </a:extLst>
          </p:cNvPr>
          <p:cNvSpPr>
            <a:spLocks noGrp="1"/>
          </p:cNvSpPr>
          <p:nvPr>
            <p:ph type="title"/>
          </p:nvPr>
        </p:nvSpPr>
        <p:spPr/>
        <p:txBody>
          <a:bodyPr/>
          <a:lstStyle/>
          <a:p>
            <a:r>
              <a:rPr lang="en-US" dirty="0"/>
              <a:t>Recommendations on screen time (1)</a:t>
            </a:r>
            <a:endParaRPr lang="el-GR" dirty="0"/>
          </a:p>
        </p:txBody>
      </p:sp>
      <p:sp>
        <p:nvSpPr>
          <p:cNvPr id="3" name="Θέση περιεχομένου 2">
            <a:extLst>
              <a:ext uri="{FF2B5EF4-FFF2-40B4-BE49-F238E27FC236}">
                <a16:creationId xmlns:a16="http://schemas.microsoft.com/office/drawing/2014/main" id="{9C690B7D-2867-974F-0AE7-27EE98B5A72A}"/>
              </a:ext>
            </a:extLst>
          </p:cNvPr>
          <p:cNvSpPr>
            <a:spLocks noGrp="1"/>
          </p:cNvSpPr>
          <p:nvPr>
            <p:ph idx="1"/>
          </p:nvPr>
        </p:nvSpPr>
        <p:spPr>
          <a:xfrm>
            <a:off x="557998" y="1799999"/>
            <a:ext cx="7381145" cy="4865977"/>
          </a:xfrm>
        </p:spPr>
        <p:txBody>
          <a:bodyPr>
            <a:normAutofit/>
          </a:bodyPr>
          <a:lstStyle/>
          <a:p>
            <a:pPr marL="0" lvl="0" indent="0" algn="l" rtl="0">
              <a:buNone/>
            </a:pPr>
            <a:r>
              <a:rPr lang="en-US" sz="2400" dirty="0">
                <a:latin typeface="Calibri"/>
                <a:ea typeface="Calibri"/>
                <a:cs typeface="Calibri"/>
                <a:sym typeface="Calibri"/>
              </a:rPr>
              <a:t>The 3-6-9-12 rule by Serge </a:t>
            </a:r>
            <a:r>
              <a:rPr lang="en-US" sz="2400" dirty="0" err="1">
                <a:latin typeface="Calibri"/>
                <a:ea typeface="Calibri"/>
                <a:cs typeface="Calibri"/>
                <a:sym typeface="Calibri"/>
              </a:rPr>
              <a:t>Tisseron</a:t>
            </a:r>
            <a:r>
              <a:rPr lang="en-US" sz="2400" dirty="0">
                <a:latin typeface="Calibri"/>
                <a:ea typeface="Calibri"/>
                <a:cs typeface="Calibri"/>
                <a:sym typeface="Calibri"/>
              </a:rPr>
              <a:t> :</a:t>
            </a:r>
          </a:p>
          <a:p>
            <a:pPr marL="228600" lvl="0" indent="-266700" algn="l" rtl="0">
              <a:buClr>
                <a:srgbClr val="C01E24"/>
              </a:buClr>
              <a:buSzPts val="2400"/>
              <a:buFont typeface="Noto Sans Symbols"/>
              <a:buChar char="▪"/>
            </a:pPr>
            <a:r>
              <a:rPr lang="en-US" sz="2400" b="1" dirty="0">
                <a:solidFill>
                  <a:srgbClr val="002060"/>
                </a:solidFill>
                <a:latin typeface="Calibri"/>
                <a:ea typeface="Calibri"/>
                <a:cs typeface="Calibri"/>
                <a:sym typeface="Calibri"/>
              </a:rPr>
              <a:t>Before the age of 3</a:t>
            </a:r>
            <a:r>
              <a:rPr lang="en-US" sz="2400" dirty="0">
                <a:latin typeface="Calibri"/>
                <a:ea typeface="Calibri"/>
                <a:cs typeface="Calibri"/>
                <a:sym typeface="Calibri"/>
              </a:rPr>
              <a:t>, children need to discover their senses and landmarks with you. </a:t>
            </a:r>
            <a:r>
              <a:rPr lang="en-US" sz="2400" b="1" i="1" dirty="0">
                <a:latin typeface="Calibri"/>
                <a:ea typeface="Calibri"/>
                <a:cs typeface="Calibri"/>
                <a:sym typeface="Calibri"/>
              </a:rPr>
              <a:t>Stop, talk, stop the TV</a:t>
            </a:r>
          </a:p>
          <a:p>
            <a:pPr marL="228600" lvl="0" indent="-266700" algn="l" rtl="0">
              <a:buClr>
                <a:srgbClr val="C01E24"/>
              </a:buClr>
              <a:buSzPts val="2400"/>
              <a:buFont typeface="Noto Sans Symbols"/>
              <a:buChar char="▪"/>
            </a:pPr>
            <a:r>
              <a:rPr lang="en-US" sz="2400" b="1" dirty="0">
                <a:solidFill>
                  <a:srgbClr val="002060"/>
                </a:solidFill>
                <a:latin typeface="Calibri"/>
                <a:ea typeface="Calibri"/>
                <a:cs typeface="Calibri"/>
                <a:sym typeface="Calibri"/>
              </a:rPr>
              <a:t>Between the ages of 3 and 6</a:t>
            </a:r>
            <a:r>
              <a:rPr lang="en-US" sz="2400" dirty="0">
                <a:latin typeface="Calibri"/>
                <a:ea typeface="Calibri"/>
                <a:cs typeface="Calibri"/>
                <a:sym typeface="Calibri"/>
              </a:rPr>
              <a:t>, children need to discover their sensory and manual gifts. </a:t>
            </a:r>
            <a:r>
              <a:rPr lang="en-US" sz="2400" b="1" i="1" dirty="0">
                <a:latin typeface="Calibri"/>
                <a:ea typeface="Calibri"/>
                <a:cs typeface="Calibri"/>
                <a:sym typeface="Calibri"/>
              </a:rPr>
              <a:t>Limit screens, share them, talk about them as a family</a:t>
            </a:r>
          </a:p>
          <a:p>
            <a:pPr marL="228600" lvl="0" indent="-266700" algn="l" rtl="0">
              <a:buClr>
                <a:srgbClr val="C01E24"/>
              </a:buClr>
              <a:buSzPts val="2400"/>
              <a:buFont typeface="Noto Sans Symbols"/>
              <a:buChar char="▪"/>
            </a:pPr>
            <a:r>
              <a:rPr lang="en-US" sz="2400" b="1" dirty="0">
                <a:solidFill>
                  <a:srgbClr val="002060"/>
                </a:solidFill>
                <a:latin typeface="Calibri"/>
                <a:ea typeface="Calibri"/>
                <a:cs typeface="Calibri"/>
                <a:sym typeface="Calibri"/>
              </a:rPr>
              <a:t>Between the ages of 6 and 9</a:t>
            </a:r>
            <a:r>
              <a:rPr lang="en-US" sz="2400" dirty="0">
                <a:latin typeface="Calibri"/>
                <a:ea typeface="Calibri"/>
                <a:cs typeface="Calibri"/>
                <a:sym typeface="Calibri"/>
              </a:rPr>
              <a:t>, children need to discover the rules of the social game. </a:t>
            </a:r>
            <a:r>
              <a:rPr lang="en-US" sz="2400" b="1" i="1" dirty="0">
                <a:latin typeface="Calibri"/>
                <a:ea typeface="Calibri"/>
                <a:cs typeface="Calibri"/>
                <a:sym typeface="Calibri"/>
              </a:rPr>
              <a:t>Create with screens, explain the internet to them. </a:t>
            </a:r>
            <a:endParaRPr lang="en-US" sz="2400" b="1" i="1" dirty="0">
              <a:solidFill>
                <a:srgbClr val="000000"/>
              </a:solidFill>
              <a:latin typeface="Calibri"/>
              <a:ea typeface="Calibri"/>
              <a:cs typeface="Calibri"/>
              <a:sym typeface="Calibri"/>
            </a:endParaRPr>
          </a:p>
          <a:p>
            <a:endParaRPr lang="el-GR" dirty="0"/>
          </a:p>
        </p:txBody>
      </p:sp>
      <p:pic>
        <p:nvPicPr>
          <p:cNvPr id="4" name="Google Shape;476;g2c0183aed00_0_336">
            <a:extLst>
              <a:ext uri="{FF2B5EF4-FFF2-40B4-BE49-F238E27FC236}">
                <a16:creationId xmlns:a16="http://schemas.microsoft.com/office/drawing/2014/main" id="{0F122A05-080E-6EEB-DAA5-597FEE390AEE}"/>
              </a:ext>
            </a:extLst>
          </p:cNvPr>
          <p:cNvPicPr preferRelativeResize="0"/>
          <p:nvPr/>
        </p:nvPicPr>
        <p:blipFill>
          <a:blip r:embed="rId3">
            <a:alphaModFix/>
          </a:blip>
          <a:stretch>
            <a:fillRect/>
          </a:stretch>
        </p:blipFill>
        <p:spPr>
          <a:xfrm>
            <a:off x="8573826" y="1938864"/>
            <a:ext cx="3338475" cy="3338475"/>
          </a:xfrm>
          <a:prstGeom prst="rect">
            <a:avLst/>
          </a:prstGeom>
          <a:noFill/>
          <a:ln>
            <a:noFill/>
          </a:ln>
        </p:spPr>
      </p:pic>
      <p:sp>
        <p:nvSpPr>
          <p:cNvPr id="5" name="Google Shape;477;g2c0183aed00_0_336">
            <a:extLst>
              <a:ext uri="{FF2B5EF4-FFF2-40B4-BE49-F238E27FC236}">
                <a16:creationId xmlns:a16="http://schemas.microsoft.com/office/drawing/2014/main" id="{C158F04C-8A02-3048-55D0-B0B6D0F1E7D2}"/>
              </a:ext>
            </a:extLst>
          </p:cNvPr>
          <p:cNvSpPr/>
          <p:nvPr/>
        </p:nvSpPr>
        <p:spPr>
          <a:xfrm>
            <a:off x="9780307" y="6222356"/>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4"/>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5"/>
              </a:rPr>
              <a:t>Designed by Freepik</a:t>
            </a:r>
            <a:endParaRPr sz="1200">
              <a:solidFill>
                <a:schemeClr val="dk1"/>
              </a:solidFill>
              <a:latin typeface="Calibri"/>
              <a:ea typeface="Calibri"/>
              <a:cs typeface="Calibri"/>
              <a:sym typeface="Calibri"/>
            </a:endParaRPr>
          </a:p>
        </p:txBody>
      </p:sp>
      <p:sp>
        <p:nvSpPr>
          <p:cNvPr id="7" name="Ορθογώνιο 6">
            <a:extLst>
              <a:ext uri="{FF2B5EF4-FFF2-40B4-BE49-F238E27FC236}">
                <a16:creationId xmlns:a16="http://schemas.microsoft.com/office/drawing/2014/main" id="{61B9A7C5-C40A-1C60-8DC3-A93A747DA117}"/>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5.1.3 Information on screen addiction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332759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37EB2F-4943-832B-1BE0-51BDEF91182F}"/>
              </a:ext>
            </a:extLst>
          </p:cNvPr>
          <p:cNvSpPr>
            <a:spLocks noGrp="1"/>
          </p:cNvSpPr>
          <p:nvPr>
            <p:ph type="title"/>
          </p:nvPr>
        </p:nvSpPr>
        <p:spPr/>
        <p:txBody>
          <a:bodyPr/>
          <a:lstStyle/>
          <a:p>
            <a:r>
              <a:rPr lang="en-US" dirty="0"/>
              <a:t>Recommendations on screen time (2)</a:t>
            </a:r>
            <a:endParaRPr lang="el-GR" dirty="0"/>
          </a:p>
        </p:txBody>
      </p:sp>
      <p:sp>
        <p:nvSpPr>
          <p:cNvPr id="3" name="Θέση περιεχομένου 2">
            <a:extLst>
              <a:ext uri="{FF2B5EF4-FFF2-40B4-BE49-F238E27FC236}">
                <a16:creationId xmlns:a16="http://schemas.microsoft.com/office/drawing/2014/main" id="{9C690B7D-2867-974F-0AE7-27EE98B5A72A}"/>
              </a:ext>
            </a:extLst>
          </p:cNvPr>
          <p:cNvSpPr>
            <a:spLocks noGrp="1"/>
          </p:cNvSpPr>
          <p:nvPr>
            <p:ph idx="1"/>
          </p:nvPr>
        </p:nvSpPr>
        <p:spPr>
          <a:xfrm>
            <a:off x="557998" y="1799999"/>
            <a:ext cx="7381145" cy="4865977"/>
          </a:xfrm>
        </p:spPr>
        <p:txBody>
          <a:bodyPr>
            <a:normAutofit/>
          </a:bodyPr>
          <a:lstStyle/>
          <a:p>
            <a:pPr marL="228600" lvl="0" indent="-266700" algn="l" rtl="0">
              <a:buClr>
                <a:srgbClr val="C01E24"/>
              </a:buClr>
              <a:buSzPts val="2400"/>
              <a:buFont typeface="Noto Sans Symbols"/>
              <a:buChar char="▪"/>
            </a:pPr>
            <a:r>
              <a:rPr lang="en-US" sz="2400" b="1" dirty="0">
                <a:solidFill>
                  <a:srgbClr val="002060"/>
                </a:solidFill>
                <a:latin typeface="Calibri"/>
                <a:ea typeface="Calibri"/>
                <a:cs typeface="Calibri"/>
                <a:sym typeface="Calibri"/>
              </a:rPr>
              <a:t>Between the ages of 9 and 12</a:t>
            </a:r>
            <a:r>
              <a:rPr lang="en-US" sz="2400" dirty="0">
                <a:latin typeface="Calibri"/>
                <a:ea typeface="Calibri"/>
                <a:cs typeface="Calibri"/>
                <a:sym typeface="Calibri"/>
              </a:rPr>
              <a:t>, Children need to explore the complexity of the world. T</a:t>
            </a:r>
            <a:r>
              <a:rPr lang="en-US" sz="2400" b="1" i="1" dirty="0">
                <a:latin typeface="Calibri"/>
                <a:ea typeface="Calibri"/>
                <a:cs typeface="Calibri"/>
                <a:sym typeface="Calibri"/>
              </a:rPr>
              <a:t>each them to protect themselves and their exchanges.</a:t>
            </a:r>
          </a:p>
          <a:p>
            <a:pPr marL="228600" lvl="0" indent="-266700" algn="l" rtl="0">
              <a:buClr>
                <a:srgbClr val="C01E24"/>
              </a:buClr>
              <a:buSzPts val="2400"/>
              <a:buFont typeface="Noto Sans Symbols"/>
              <a:buChar char="▪"/>
            </a:pPr>
            <a:r>
              <a:rPr lang="en-US" sz="2400" b="1" dirty="0">
                <a:solidFill>
                  <a:srgbClr val="002060"/>
                </a:solidFill>
                <a:latin typeface="Calibri"/>
                <a:ea typeface="Calibri"/>
                <a:cs typeface="Calibri"/>
                <a:sym typeface="Calibri"/>
              </a:rPr>
              <a:t>After 12 years</a:t>
            </a:r>
            <a:r>
              <a:rPr lang="en-US" sz="2400" dirty="0">
                <a:latin typeface="Calibri"/>
                <a:ea typeface="Calibri"/>
                <a:cs typeface="Calibri"/>
                <a:sym typeface="Calibri"/>
              </a:rPr>
              <a:t>, It is becoming more and more independent of family ties. </a:t>
            </a:r>
            <a:r>
              <a:rPr lang="en-US" sz="2400" b="1" i="1" dirty="0">
                <a:latin typeface="Calibri"/>
                <a:ea typeface="Calibri"/>
                <a:cs typeface="Calibri"/>
                <a:sym typeface="Calibri"/>
              </a:rPr>
              <a:t>Remain available. He still needs you.</a:t>
            </a:r>
          </a:p>
          <a:p>
            <a:pPr marL="228600" marR="0" lvl="0" indent="-266700" algn="l" rtl="0">
              <a:lnSpc>
                <a:spcPct val="100000"/>
              </a:lnSpc>
              <a:buClr>
                <a:srgbClr val="C01E24"/>
              </a:buClr>
              <a:buSzPts val="2400"/>
              <a:buFont typeface="Noto Sans Symbols"/>
              <a:buChar char="▪"/>
            </a:pPr>
            <a:r>
              <a:rPr lang="en-US" sz="2400" dirty="0">
                <a:latin typeface="Calibri"/>
                <a:ea typeface="Calibri"/>
                <a:cs typeface="Calibri"/>
                <a:sym typeface="Calibri"/>
              </a:rPr>
              <a:t>Adults should aim to limit non-work-related screen time to less than two hours a day.</a:t>
            </a:r>
          </a:p>
          <a:p>
            <a:pPr marL="228600" marR="0" lvl="0" indent="0" algn="l" rtl="0">
              <a:lnSpc>
                <a:spcPct val="100000"/>
              </a:lnSpc>
              <a:buNone/>
            </a:pPr>
            <a:r>
              <a:rPr lang="en-US" sz="2400" dirty="0">
                <a:latin typeface="Calibri"/>
                <a:ea typeface="Calibri"/>
                <a:cs typeface="Calibri"/>
                <a:sym typeface="Calibri"/>
              </a:rPr>
              <a:t>Take regular breaks from the screen every hour to reduce eyestrain and sedentary </a:t>
            </a:r>
            <a:r>
              <a:rPr lang="en-US" sz="2400" dirty="0" err="1">
                <a:latin typeface="Calibri"/>
                <a:ea typeface="Calibri"/>
                <a:cs typeface="Calibri"/>
                <a:sym typeface="Calibri"/>
              </a:rPr>
              <a:t>behaviour</a:t>
            </a:r>
            <a:r>
              <a:rPr lang="en-US" sz="2400" dirty="0">
                <a:latin typeface="Calibri"/>
                <a:ea typeface="Calibri"/>
                <a:cs typeface="Calibri"/>
                <a:sym typeface="Calibri"/>
              </a:rPr>
              <a:t>.</a:t>
            </a:r>
          </a:p>
          <a:p>
            <a:endParaRPr lang="el-GR" dirty="0"/>
          </a:p>
        </p:txBody>
      </p:sp>
      <p:pic>
        <p:nvPicPr>
          <p:cNvPr id="6" name="Google Shape;485;g2c02206583e_0_5">
            <a:extLst>
              <a:ext uri="{FF2B5EF4-FFF2-40B4-BE49-F238E27FC236}">
                <a16:creationId xmlns:a16="http://schemas.microsoft.com/office/drawing/2014/main" id="{20256E6C-2C9F-6387-21CB-C2D7FC1664F2}"/>
              </a:ext>
            </a:extLst>
          </p:cNvPr>
          <p:cNvPicPr preferRelativeResize="0"/>
          <p:nvPr/>
        </p:nvPicPr>
        <p:blipFill>
          <a:blip r:embed="rId3">
            <a:alphaModFix/>
          </a:blip>
          <a:stretch>
            <a:fillRect/>
          </a:stretch>
        </p:blipFill>
        <p:spPr>
          <a:xfrm>
            <a:off x="8098473" y="1930387"/>
            <a:ext cx="4093527" cy="2302600"/>
          </a:xfrm>
          <a:prstGeom prst="rect">
            <a:avLst/>
          </a:prstGeom>
          <a:noFill/>
          <a:ln>
            <a:noFill/>
          </a:ln>
        </p:spPr>
      </p:pic>
      <p:sp>
        <p:nvSpPr>
          <p:cNvPr id="7" name="Google Shape;486;g2c02206583e_0_5">
            <a:extLst>
              <a:ext uri="{FF2B5EF4-FFF2-40B4-BE49-F238E27FC236}">
                <a16:creationId xmlns:a16="http://schemas.microsoft.com/office/drawing/2014/main" id="{FA7F879C-820C-4B14-5C67-396621B48773}"/>
              </a:ext>
            </a:extLst>
          </p:cNvPr>
          <p:cNvSpPr/>
          <p:nvPr/>
        </p:nvSpPr>
        <p:spPr>
          <a:xfrm>
            <a:off x="9780307" y="6192456"/>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4"/>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5"/>
              </a:rPr>
              <a:t>Designed by Freepik</a:t>
            </a:r>
            <a:endParaRPr sz="1200">
              <a:solidFill>
                <a:schemeClr val="dk1"/>
              </a:solidFill>
              <a:latin typeface="Calibri"/>
              <a:ea typeface="Calibri"/>
              <a:cs typeface="Calibri"/>
              <a:sym typeface="Calibri"/>
            </a:endParaRPr>
          </a:p>
        </p:txBody>
      </p:sp>
      <p:sp>
        <p:nvSpPr>
          <p:cNvPr id="9" name="Ορθογώνιο 8">
            <a:extLst>
              <a:ext uri="{FF2B5EF4-FFF2-40B4-BE49-F238E27FC236}">
                <a16:creationId xmlns:a16="http://schemas.microsoft.com/office/drawing/2014/main" id="{18F0061F-0845-B394-6B4F-B6BA626740F0}"/>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5.1.3 Information on screen addiction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4075284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37EB2F-4943-832B-1BE0-51BDEF91182F}"/>
              </a:ext>
            </a:extLst>
          </p:cNvPr>
          <p:cNvSpPr>
            <a:spLocks noGrp="1"/>
          </p:cNvSpPr>
          <p:nvPr>
            <p:ph type="title"/>
          </p:nvPr>
        </p:nvSpPr>
        <p:spPr/>
        <p:txBody>
          <a:bodyPr/>
          <a:lstStyle/>
          <a:p>
            <a:r>
              <a:rPr lang="en-US" dirty="0"/>
              <a:t>Recommendations on screen time (3)</a:t>
            </a:r>
            <a:endParaRPr lang="el-GR" dirty="0"/>
          </a:p>
        </p:txBody>
      </p:sp>
      <p:sp>
        <p:nvSpPr>
          <p:cNvPr id="3" name="Θέση περιεχομένου 2">
            <a:extLst>
              <a:ext uri="{FF2B5EF4-FFF2-40B4-BE49-F238E27FC236}">
                <a16:creationId xmlns:a16="http://schemas.microsoft.com/office/drawing/2014/main" id="{9C690B7D-2867-974F-0AE7-27EE98B5A72A}"/>
              </a:ext>
            </a:extLst>
          </p:cNvPr>
          <p:cNvSpPr>
            <a:spLocks noGrp="1"/>
          </p:cNvSpPr>
          <p:nvPr>
            <p:ph idx="1"/>
          </p:nvPr>
        </p:nvSpPr>
        <p:spPr>
          <a:xfrm>
            <a:off x="557998" y="1799999"/>
            <a:ext cx="7381145" cy="4865977"/>
          </a:xfrm>
        </p:spPr>
        <p:txBody>
          <a:bodyPr>
            <a:normAutofit/>
          </a:bodyPr>
          <a:lstStyle/>
          <a:p>
            <a:pPr marL="228600" lvl="0" indent="-266700" algn="l" rtl="0">
              <a:spcBef>
                <a:spcPts val="0"/>
              </a:spcBef>
              <a:spcAft>
                <a:spcPts val="0"/>
              </a:spcAft>
              <a:buClr>
                <a:srgbClr val="C01E24"/>
              </a:buClr>
              <a:buSzPts val="2400"/>
              <a:buFont typeface="Calibri"/>
              <a:buChar char="▪"/>
            </a:pPr>
            <a:r>
              <a:rPr lang="en-US" sz="2400" b="1" dirty="0">
                <a:latin typeface="Calibri"/>
                <a:ea typeface="Calibri"/>
                <a:cs typeface="Calibri"/>
                <a:sym typeface="Calibri"/>
              </a:rPr>
              <a:t>For adults,</a:t>
            </a:r>
            <a:r>
              <a:rPr lang="en-US" sz="2400" dirty="0">
                <a:latin typeface="Calibri"/>
                <a:ea typeface="Calibri"/>
                <a:cs typeface="Calibri"/>
                <a:sym typeface="Calibri"/>
              </a:rPr>
              <a:t> they should aim to limit non-work-related screen time to less than two hours a day.</a:t>
            </a:r>
          </a:p>
          <a:p>
            <a:pPr marL="228600" lvl="0" indent="0" algn="l" rtl="0">
              <a:spcBef>
                <a:spcPts val="1000"/>
              </a:spcBef>
              <a:spcAft>
                <a:spcPts val="0"/>
              </a:spcAft>
              <a:buNone/>
            </a:pPr>
            <a:r>
              <a:rPr lang="en-US" sz="2400" dirty="0">
                <a:latin typeface="Calibri"/>
                <a:ea typeface="Calibri"/>
                <a:cs typeface="Calibri"/>
                <a:sym typeface="Calibri"/>
              </a:rPr>
              <a:t>Take regular breaks from the screen every hour to reduce eyestrain and sedentary </a:t>
            </a:r>
            <a:r>
              <a:rPr lang="en-US" sz="2400" dirty="0" err="1">
                <a:latin typeface="Calibri"/>
                <a:ea typeface="Calibri"/>
                <a:cs typeface="Calibri"/>
                <a:sym typeface="Calibri"/>
              </a:rPr>
              <a:t>behaviour</a:t>
            </a:r>
            <a:r>
              <a:rPr lang="en-US" sz="2400" dirty="0">
                <a:latin typeface="Calibri"/>
                <a:ea typeface="Calibri"/>
                <a:cs typeface="Calibri"/>
                <a:sym typeface="Calibri"/>
              </a:rPr>
              <a:t>.</a:t>
            </a:r>
          </a:p>
          <a:p>
            <a:pPr marL="228600" lvl="0" indent="0" algn="l" rtl="0">
              <a:spcBef>
                <a:spcPts val="0"/>
              </a:spcBef>
              <a:spcAft>
                <a:spcPts val="0"/>
              </a:spcAft>
              <a:buNone/>
            </a:pPr>
            <a:endParaRPr lang="en-US" sz="2400" dirty="0">
              <a:latin typeface="Calibri"/>
              <a:ea typeface="Calibri"/>
              <a:cs typeface="Calibri"/>
              <a:sym typeface="Calibri"/>
            </a:endParaRPr>
          </a:p>
          <a:p>
            <a:pPr marL="228600" marR="0" lvl="0" indent="-266700" algn="l" rtl="0">
              <a:lnSpc>
                <a:spcPct val="100000"/>
              </a:lnSpc>
              <a:spcBef>
                <a:spcPts val="0"/>
              </a:spcBef>
              <a:spcAft>
                <a:spcPts val="0"/>
              </a:spcAft>
              <a:buClr>
                <a:srgbClr val="C01E24"/>
              </a:buClr>
              <a:buSzPts val="2400"/>
              <a:buFont typeface="Calibri"/>
              <a:buChar char="▪"/>
            </a:pPr>
            <a:r>
              <a:rPr lang="en-US" sz="2400" b="1" dirty="0">
                <a:latin typeface="Calibri"/>
                <a:ea typeface="Calibri"/>
                <a:cs typeface="Calibri"/>
                <a:sym typeface="Calibri"/>
              </a:rPr>
              <a:t>For All</a:t>
            </a:r>
            <a:r>
              <a:rPr lang="en-US" sz="2400" dirty="0">
                <a:latin typeface="Calibri"/>
                <a:ea typeface="Calibri"/>
                <a:cs typeface="Calibri"/>
                <a:sym typeface="Calibri"/>
              </a:rPr>
              <a:t>, establish screen-free periods before bedtime to promote quality sleep.</a:t>
            </a:r>
          </a:p>
          <a:p>
            <a:pPr marL="228600" marR="0" lvl="0" indent="0" algn="l" rtl="0">
              <a:lnSpc>
                <a:spcPct val="100000"/>
              </a:lnSpc>
              <a:spcBef>
                <a:spcPts val="1000"/>
              </a:spcBef>
              <a:spcAft>
                <a:spcPts val="0"/>
              </a:spcAft>
              <a:buNone/>
            </a:pPr>
            <a:r>
              <a:rPr lang="en-US" sz="2400" dirty="0">
                <a:latin typeface="Calibri"/>
                <a:ea typeface="Calibri"/>
                <a:cs typeface="Calibri"/>
                <a:sym typeface="Calibri"/>
              </a:rPr>
              <a:t>Use screen time tracking applications to become aware of your habits and adjust accordingly.</a:t>
            </a:r>
          </a:p>
          <a:p>
            <a:pPr marL="228600" marR="0" lvl="0" indent="0" algn="l" rtl="0">
              <a:lnSpc>
                <a:spcPct val="100000"/>
              </a:lnSpc>
              <a:spcBef>
                <a:spcPts val="1000"/>
              </a:spcBef>
              <a:spcAft>
                <a:spcPts val="0"/>
              </a:spcAft>
              <a:buNone/>
            </a:pPr>
            <a:r>
              <a:rPr lang="en-US" sz="2400" dirty="0" err="1">
                <a:latin typeface="Calibri"/>
                <a:ea typeface="Calibri"/>
                <a:cs typeface="Calibri"/>
                <a:sym typeface="Calibri"/>
              </a:rPr>
              <a:t>Favour</a:t>
            </a:r>
            <a:r>
              <a:rPr lang="en-US" sz="2400" dirty="0">
                <a:latin typeface="Calibri"/>
                <a:ea typeface="Calibri"/>
                <a:cs typeface="Calibri"/>
                <a:sym typeface="Calibri"/>
              </a:rPr>
              <a:t> offline activities such as reading, creative hobbies, sport and face-to-face social interaction.</a:t>
            </a:r>
            <a:endParaRPr lang="en-US" sz="2400" b="1" dirty="0">
              <a:solidFill>
                <a:srgbClr val="FF9900"/>
              </a:solidFill>
              <a:latin typeface="Calibri"/>
              <a:ea typeface="Calibri"/>
              <a:cs typeface="Calibri"/>
              <a:sym typeface="Calibri"/>
            </a:endParaRPr>
          </a:p>
          <a:p>
            <a:endParaRPr lang="el-GR" dirty="0"/>
          </a:p>
        </p:txBody>
      </p:sp>
      <p:pic>
        <p:nvPicPr>
          <p:cNvPr id="5" name="Google Shape;492;g2c03b0af91e_0_0">
            <a:extLst>
              <a:ext uri="{FF2B5EF4-FFF2-40B4-BE49-F238E27FC236}">
                <a16:creationId xmlns:a16="http://schemas.microsoft.com/office/drawing/2014/main" id="{8E310CAC-5202-4178-B691-57C7535F2890}"/>
              </a:ext>
            </a:extLst>
          </p:cNvPr>
          <p:cNvPicPr preferRelativeResize="0"/>
          <p:nvPr/>
        </p:nvPicPr>
        <p:blipFill>
          <a:blip r:embed="rId3">
            <a:alphaModFix/>
          </a:blip>
          <a:stretch>
            <a:fillRect/>
          </a:stretch>
        </p:blipFill>
        <p:spPr>
          <a:xfrm>
            <a:off x="8197700" y="1129275"/>
            <a:ext cx="4146698" cy="4146698"/>
          </a:xfrm>
          <a:prstGeom prst="rect">
            <a:avLst/>
          </a:prstGeom>
          <a:noFill/>
          <a:ln>
            <a:noFill/>
          </a:ln>
        </p:spPr>
      </p:pic>
      <p:sp>
        <p:nvSpPr>
          <p:cNvPr id="8" name="Google Shape;495;g2c03b0af91e_0_0">
            <a:extLst>
              <a:ext uri="{FF2B5EF4-FFF2-40B4-BE49-F238E27FC236}">
                <a16:creationId xmlns:a16="http://schemas.microsoft.com/office/drawing/2014/main" id="{D19D7D2A-278E-F7A8-8276-11042BFD426D}"/>
              </a:ext>
            </a:extLst>
          </p:cNvPr>
          <p:cNvSpPr/>
          <p:nvPr/>
        </p:nvSpPr>
        <p:spPr>
          <a:xfrm>
            <a:off x="9932707" y="632828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4"/>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5"/>
              </a:rPr>
              <a:t>Designed by Freepik</a:t>
            </a:r>
            <a:endParaRPr sz="1200">
              <a:solidFill>
                <a:schemeClr val="dk1"/>
              </a:solidFill>
              <a:latin typeface="Calibri"/>
              <a:ea typeface="Calibri"/>
              <a:cs typeface="Calibri"/>
              <a:sym typeface="Calibri"/>
            </a:endParaRPr>
          </a:p>
        </p:txBody>
      </p:sp>
      <p:sp>
        <p:nvSpPr>
          <p:cNvPr id="9" name="Ορθογώνιο 8">
            <a:extLst>
              <a:ext uri="{FF2B5EF4-FFF2-40B4-BE49-F238E27FC236}">
                <a16:creationId xmlns:a16="http://schemas.microsoft.com/office/drawing/2014/main" id="{372441F2-E9C0-2CA9-B435-1CCDBEC131A5}"/>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5.1.3 Information on screen addiction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41472605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37EB2F-4943-832B-1BE0-51BDEF91182F}"/>
              </a:ext>
            </a:extLst>
          </p:cNvPr>
          <p:cNvSpPr>
            <a:spLocks noGrp="1"/>
          </p:cNvSpPr>
          <p:nvPr>
            <p:ph type="title"/>
          </p:nvPr>
        </p:nvSpPr>
        <p:spPr/>
        <p:txBody>
          <a:bodyPr/>
          <a:lstStyle/>
          <a:p>
            <a:r>
              <a:rPr lang="en-US" dirty="0"/>
              <a:t>Recommendations on screen time (4)</a:t>
            </a:r>
            <a:endParaRPr lang="el-GR" dirty="0"/>
          </a:p>
        </p:txBody>
      </p:sp>
      <p:sp>
        <p:nvSpPr>
          <p:cNvPr id="3" name="Θέση περιεχομένου 2">
            <a:extLst>
              <a:ext uri="{FF2B5EF4-FFF2-40B4-BE49-F238E27FC236}">
                <a16:creationId xmlns:a16="http://schemas.microsoft.com/office/drawing/2014/main" id="{9C690B7D-2867-974F-0AE7-27EE98B5A72A}"/>
              </a:ext>
            </a:extLst>
          </p:cNvPr>
          <p:cNvSpPr>
            <a:spLocks noGrp="1"/>
          </p:cNvSpPr>
          <p:nvPr>
            <p:ph idx="1"/>
          </p:nvPr>
        </p:nvSpPr>
        <p:spPr>
          <a:xfrm>
            <a:off x="557998" y="1799999"/>
            <a:ext cx="7381145" cy="4865977"/>
          </a:xfrm>
        </p:spPr>
        <p:txBody>
          <a:bodyPr>
            <a:normAutofit/>
          </a:bodyPr>
          <a:lstStyle/>
          <a:p>
            <a:pPr>
              <a:buSzPts val="2400"/>
            </a:pPr>
            <a:r>
              <a:rPr lang="en-US" sz="2400" b="1" dirty="0">
                <a:latin typeface="Calibri"/>
                <a:ea typeface="Calibri"/>
                <a:cs typeface="Calibri"/>
                <a:sym typeface="Calibri"/>
              </a:rPr>
              <a:t>For Parents</a:t>
            </a:r>
            <a:r>
              <a:rPr lang="en-US" sz="2400" dirty="0">
                <a:latin typeface="Calibri"/>
                <a:ea typeface="Calibri"/>
                <a:cs typeface="Calibri"/>
                <a:sym typeface="Calibri"/>
              </a:rPr>
              <a:t>, model healthy screen use </a:t>
            </a:r>
            <a:r>
              <a:rPr lang="en-US" sz="2400" dirty="0" err="1">
                <a:latin typeface="Calibri"/>
                <a:ea typeface="Calibri"/>
                <a:cs typeface="Calibri"/>
                <a:sym typeface="Calibri"/>
              </a:rPr>
              <a:t>behaviour</a:t>
            </a:r>
            <a:r>
              <a:rPr lang="en-US" sz="2400" dirty="0">
                <a:latin typeface="Calibri"/>
                <a:ea typeface="Calibri"/>
                <a:cs typeface="Calibri"/>
                <a:sym typeface="Calibri"/>
              </a:rPr>
              <a:t> to encourage good habits in children. </a:t>
            </a:r>
          </a:p>
          <a:p>
            <a:pPr marL="230400" indent="0">
              <a:buSzPts val="2400"/>
              <a:buNone/>
            </a:pPr>
            <a:r>
              <a:rPr lang="en-US" dirty="0">
                <a:latin typeface="Calibri"/>
                <a:ea typeface="Calibri"/>
                <a:cs typeface="Calibri"/>
                <a:sym typeface="Calibri"/>
              </a:rPr>
              <a:t>Set </a:t>
            </a:r>
            <a:r>
              <a:rPr lang="en-US" dirty="0">
                <a:latin typeface="Calibri"/>
                <a:cs typeface="Calibri"/>
                <a:sym typeface="Calibri"/>
              </a:rPr>
              <a:t>up</a:t>
            </a:r>
            <a:r>
              <a:rPr lang="en-US" dirty="0">
                <a:latin typeface="Calibri"/>
                <a:ea typeface="Calibri"/>
                <a:cs typeface="Calibri"/>
                <a:sym typeface="Calibri"/>
              </a:rPr>
              <a:t> family rules on screen use, such as screen time limits and screen-free zones in the home.</a:t>
            </a:r>
          </a:p>
          <a:p>
            <a:pPr>
              <a:buSzPts val="2400"/>
            </a:pPr>
            <a:r>
              <a:rPr lang="en-US" sz="2400" b="1" dirty="0">
                <a:latin typeface="Calibri"/>
                <a:ea typeface="Calibri"/>
                <a:cs typeface="Calibri"/>
                <a:sym typeface="Calibri"/>
              </a:rPr>
              <a:t>For Work Environments</a:t>
            </a:r>
            <a:r>
              <a:rPr lang="en-US" sz="2400" dirty="0">
                <a:latin typeface="Calibri"/>
                <a:ea typeface="Calibri"/>
                <a:cs typeface="Calibri"/>
                <a:sym typeface="Calibri"/>
              </a:rPr>
              <a:t>, encourage regular breaks away from screens to reduce fatigue and eye strain.</a:t>
            </a:r>
          </a:p>
          <a:p>
            <a:pPr marL="228600" marR="0" lvl="0" indent="0" algn="l" rtl="0">
              <a:lnSpc>
                <a:spcPct val="100000"/>
              </a:lnSpc>
              <a:buNone/>
            </a:pPr>
            <a:r>
              <a:rPr lang="en-US" sz="2400" dirty="0">
                <a:latin typeface="Calibri"/>
                <a:ea typeface="Calibri"/>
                <a:cs typeface="Calibri"/>
                <a:sym typeface="Calibri"/>
              </a:rPr>
              <a:t>Encourage face-to-face meetings whenever possible rather than exclusively virtual communications.</a:t>
            </a:r>
            <a:endParaRPr lang="en-US" sz="2400" b="1" dirty="0">
              <a:solidFill>
                <a:srgbClr val="FF9900"/>
              </a:solidFill>
              <a:latin typeface="Calibri"/>
              <a:ea typeface="Calibri"/>
              <a:cs typeface="Calibri"/>
              <a:sym typeface="Calibri"/>
            </a:endParaRPr>
          </a:p>
          <a:p>
            <a:pPr marL="0" indent="0">
              <a:buNone/>
            </a:pPr>
            <a:endParaRPr lang="el-GR" dirty="0"/>
          </a:p>
        </p:txBody>
      </p:sp>
      <p:pic>
        <p:nvPicPr>
          <p:cNvPr id="4" name="Google Shape;503;g2c03b0af91e_0_8">
            <a:extLst>
              <a:ext uri="{FF2B5EF4-FFF2-40B4-BE49-F238E27FC236}">
                <a16:creationId xmlns:a16="http://schemas.microsoft.com/office/drawing/2014/main" id="{20B44E50-FE92-E60A-C809-2EC2BDC3076A}"/>
              </a:ext>
            </a:extLst>
          </p:cNvPr>
          <p:cNvPicPr preferRelativeResize="0"/>
          <p:nvPr/>
        </p:nvPicPr>
        <p:blipFill>
          <a:blip r:embed="rId3">
            <a:alphaModFix/>
          </a:blip>
          <a:stretch>
            <a:fillRect/>
          </a:stretch>
        </p:blipFill>
        <p:spPr>
          <a:xfrm>
            <a:off x="8331302" y="1799999"/>
            <a:ext cx="3511075" cy="3511075"/>
          </a:xfrm>
          <a:prstGeom prst="rect">
            <a:avLst/>
          </a:prstGeom>
          <a:noFill/>
          <a:ln>
            <a:noFill/>
          </a:ln>
        </p:spPr>
      </p:pic>
      <p:sp>
        <p:nvSpPr>
          <p:cNvPr id="6" name="Google Shape;504;g2c03b0af91e_0_8">
            <a:extLst>
              <a:ext uri="{FF2B5EF4-FFF2-40B4-BE49-F238E27FC236}">
                <a16:creationId xmlns:a16="http://schemas.microsoft.com/office/drawing/2014/main" id="{72334F74-1DFC-070D-42F5-3B61A71F0B51}"/>
              </a:ext>
            </a:extLst>
          </p:cNvPr>
          <p:cNvSpPr/>
          <p:nvPr/>
        </p:nvSpPr>
        <p:spPr>
          <a:xfrm>
            <a:off x="9780307" y="6292156"/>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4"/>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5"/>
              </a:rPr>
              <a:t>Designed by Freepik</a:t>
            </a:r>
            <a:endParaRPr sz="1200">
              <a:solidFill>
                <a:schemeClr val="dk1"/>
              </a:solidFill>
              <a:latin typeface="Calibri"/>
              <a:ea typeface="Calibri"/>
              <a:cs typeface="Calibri"/>
              <a:sym typeface="Calibri"/>
            </a:endParaRPr>
          </a:p>
        </p:txBody>
      </p:sp>
      <p:sp>
        <p:nvSpPr>
          <p:cNvPr id="7" name="Ορθογώνιο 6">
            <a:extLst>
              <a:ext uri="{FF2B5EF4-FFF2-40B4-BE49-F238E27FC236}">
                <a16:creationId xmlns:a16="http://schemas.microsoft.com/office/drawing/2014/main" id="{7FA12C9A-1B41-285B-7383-378FDC7F8E36}"/>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5.1.3 Information on screen addiction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40905922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A16279-DA4E-CDCF-8D96-CB81D694871F}"/>
              </a:ext>
            </a:extLst>
          </p:cNvPr>
          <p:cNvSpPr>
            <a:spLocks noGrp="1"/>
          </p:cNvSpPr>
          <p:nvPr>
            <p:ph type="title"/>
          </p:nvPr>
        </p:nvSpPr>
        <p:spPr/>
        <p:txBody>
          <a:bodyPr/>
          <a:lstStyle/>
          <a:p>
            <a:r>
              <a:rPr lang="en-US" sz="2800" dirty="0">
                <a:solidFill>
                  <a:srgbClr val="203864"/>
                </a:solidFill>
                <a:latin typeface="Calibri"/>
                <a:ea typeface="Calibri"/>
                <a:cs typeface="Calibri"/>
                <a:sym typeface="Calibri"/>
              </a:rPr>
              <a:t>Education in the sensible use of screen (1)</a:t>
            </a:r>
            <a:endParaRPr lang="el-GR" dirty="0"/>
          </a:p>
        </p:txBody>
      </p:sp>
      <p:sp>
        <p:nvSpPr>
          <p:cNvPr id="3" name="Θέση περιεχομένου 2">
            <a:extLst>
              <a:ext uri="{FF2B5EF4-FFF2-40B4-BE49-F238E27FC236}">
                <a16:creationId xmlns:a16="http://schemas.microsoft.com/office/drawing/2014/main" id="{CE07257F-7506-C4AD-3463-D8F7DD2A0C76}"/>
              </a:ext>
            </a:extLst>
          </p:cNvPr>
          <p:cNvSpPr>
            <a:spLocks noGrp="1"/>
          </p:cNvSpPr>
          <p:nvPr>
            <p:ph idx="1"/>
          </p:nvPr>
        </p:nvSpPr>
        <p:spPr>
          <a:xfrm>
            <a:off x="557998" y="1799999"/>
            <a:ext cx="7389213" cy="4865977"/>
          </a:xfrm>
        </p:spPr>
        <p:txBody>
          <a:bodyPr>
            <a:normAutofit/>
          </a:bodyPr>
          <a:lstStyle/>
          <a:p>
            <a:pPr marL="0" lvl="0" indent="0" algn="l" rtl="0">
              <a:spcBef>
                <a:spcPts val="0"/>
              </a:spcBef>
              <a:spcAft>
                <a:spcPts val="0"/>
              </a:spcAft>
              <a:buNone/>
            </a:pPr>
            <a:r>
              <a:rPr lang="en-US" sz="2400" dirty="0">
                <a:latin typeface="Calibri"/>
                <a:ea typeface="Calibri"/>
                <a:cs typeface="Calibri"/>
                <a:sym typeface="Calibri"/>
              </a:rPr>
              <a:t>Here are a few tips for using screens rationally:</a:t>
            </a:r>
          </a:p>
          <a:p>
            <a:pPr marL="571500" lvl="0" indent="-342900" algn="l" rtl="0">
              <a:spcBef>
                <a:spcPts val="1000"/>
              </a:spcBef>
              <a:spcAft>
                <a:spcPts val="0"/>
              </a:spcAft>
            </a:pPr>
            <a:r>
              <a:rPr lang="en-US" sz="2400" b="1" dirty="0">
                <a:latin typeface="Calibri"/>
                <a:ea typeface="Calibri"/>
                <a:cs typeface="Calibri"/>
                <a:sym typeface="Calibri"/>
              </a:rPr>
              <a:t>Establish Time Limits:</a:t>
            </a:r>
            <a:r>
              <a:rPr lang="en-US" sz="2400" dirty="0">
                <a:latin typeface="Calibri"/>
                <a:ea typeface="Calibri"/>
                <a:cs typeface="Calibri"/>
                <a:sym typeface="Calibri"/>
              </a:rPr>
              <a:t> Set clear limits for the amount of time spent in front of screens each day, taking into account age-appropriate recommendations.</a:t>
            </a:r>
          </a:p>
          <a:p>
            <a:pPr marL="571500" lvl="0" indent="-342900" algn="l" rtl="0">
              <a:spcBef>
                <a:spcPts val="1000"/>
              </a:spcBef>
              <a:spcAft>
                <a:spcPts val="0"/>
              </a:spcAft>
            </a:pPr>
            <a:r>
              <a:rPr lang="en-US" sz="2400" b="1" dirty="0">
                <a:latin typeface="Calibri"/>
                <a:ea typeface="Calibri"/>
                <a:cs typeface="Calibri"/>
                <a:sym typeface="Calibri"/>
              </a:rPr>
              <a:t>Plan Screen-Free Periods:</a:t>
            </a:r>
            <a:r>
              <a:rPr lang="en-US" sz="2400" dirty="0">
                <a:latin typeface="Calibri"/>
                <a:ea typeface="Calibri"/>
                <a:cs typeface="Calibri"/>
                <a:sym typeface="Calibri"/>
              </a:rPr>
              <a:t> Build screen-free periods into your daily schedule to promote a balance between online and offline life.</a:t>
            </a:r>
          </a:p>
          <a:p>
            <a:pPr marL="571500" lvl="0" indent="-342900" algn="l" rtl="0">
              <a:spcBef>
                <a:spcPts val="1000"/>
              </a:spcBef>
              <a:spcAft>
                <a:spcPts val="0"/>
              </a:spcAft>
            </a:pPr>
            <a:r>
              <a:rPr lang="en-US" sz="2400" b="1" dirty="0" err="1">
                <a:latin typeface="Calibri"/>
                <a:ea typeface="Calibri"/>
                <a:cs typeface="Calibri"/>
                <a:sym typeface="Calibri"/>
              </a:rPr>
              <a:t>Prioritise</a:t>
            </a:r>
            <a:r>
              <a:rPr lang="en-US" sz="2400" b="1" dirty="0">
                <a:latin typeface="Calibri"/>
                <a:ea typeface="Calibri"/>
                <a:cs typeface="Calibri"/>
                <a:sym typeface="Calibri"/>
              </a:rPr>
              <a:t> Offline Activities:</a:t>
            </a:r>
            <a:r>
              <a:rPr lang="en-US" sz="2400" dirty="0">
                <a:latin typeface="Calibri"/>
                <a:ea typeface="Calibri"/>
                <a:cs typeface="Calibri"/>
                <a:sym typeface="Calibri"/>
              </a:rPr>
              <a:t> Encourage activities away from screens, such as sport, creative hobbies, reading and face-to-face social interaction.</a:t>
            </a:r>
          </a:p>
          <a:p>
            <a:endParaRPr lang="el-GR" dirty="0"/>
          </a:p>
        </p:txBody>
      </p:sp>
      <p:pic>
        <p:nvPicPr>
          <p:cNvPr id="4" name="Google Shape;510;g2c03b0af91e_0_16">
            <a:extLst>
              <a:ext uri="{FF2B5EF4-FFF2-40B4-BE49-F238E27FC236}">
                <a16:creationId xmlns:a16="http://schemas.microsoft.com/office/drawing/2014/main" id="{672C6E77-CF7E-8FA0-BC48-2D194730A397}"/>
              </a:ext>
            </a:extLst>
          </p:cNvPr>
          <p:cNvPicPr preferRelativeResize="0"/>
          <p:nvPr/>
        </p:nvPicPr>
        <p:blipFill>
          <a:blip r:embed="rId3">
            <a:alphaModFix/>
          </a:blip>
          <a:stretch>
            <a:fillRect/>
          </a:stretch>
        </p:blipFill>
        <p:spPr>
          <a:xfrm>
            <a:off x="8074100" y="1528125"/>
            <a:ext cx="4117898" cy="3166825"/>
          </a:xfrm>
          <a:prstGeom prst="rect">
            <a:avLst/>
          </a:prstGeom>
          <a:noFill/>
          <a:ln>
            <a:noFill/>
          </a:ln>
        </p:spPr>
      </p:pic>
      <p:sp>
        <p:nvSpPr>
          <p:cNvPr id="5" name="Google Shape;513;g2c03b0af91e_0_16">
            <a:extLst>
              <a:ext uri="{FF2B5EF4-FFF2-40B4-BE49-F238E27FC236}">
                <a16:creationId xmlns:a16="http://schemas.microsoft.com/office/drawing/2014/main" id="{C7B6782C-F51A-A9CC-C158-9E31902439AB}"/>
              </a:ext>
            </a:extLst>
          </p:cNvPr>
          <p:cNvSpPr/>
          <p:nvPr/>
        </p:nvSpPr>
        <p:spPr>
          <a:xfrm>
            <a:off x="978030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4"/>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5"/>
              </a:rPr>
              <a:t>Designed by Freepik</a:t>
            </a:r>
            <a:endParaRPr sz="1200">
              <a:solidFill>
                <a:schemeClr val="dk1"/>
              </a:solidFill>
              <a:latin typeface="Calibri"/>
              <a:ea typeface="Calibri"/>
              <a:cs typeface="Calibri"/>
              <a:sym typeface="Calibri"/>
            </a:endParaRPr>
          </a:p>
        </p:txBody>
      </p:sp>
      <p:sp>
        <p:nvSpPr>
          <p:cNvPr id="6" name="Ορθογώνιο 5">
            <a:extLst>
              <a:ext uri="{FF2B5EF4-FFF2-40B4-BE49-F238E27FC236}">
                <a16:creationId xmlns:a16="http://schemas.microsoft.com/office/drawing/2014/main" id="{423E113A-718F-44AF-899B-F928AF91DE07}"/>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5.1.3 Information on screen addiction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410772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A16279-DA4E-CDCF-8D96-CB81D694871F}"/>
              </a:ext>
            </a:extLst>
          </p:cNvPr>
          <p:cNvSpPr>
            <a:spLocks noGrp="1"/>
          </p:cNvSpPr>
          <p:nvPr>
            <p:ph type="title"/>
          </p:nvPr>
        </p:nvSpPr>
        <p:spPr/>
        <p:txBody>
          <a:bodyPr/>
          <a:lstStyle/>
          <a:p>
            <a:r>
              <a:rPr lang="en-US" sz="2800" dirty="0">
                <a:solidFill>
                  <a:srgbClr val="203864"/>
                </a:solidFill>
                <a:latin typeface="Calibri"/>
                <a:ea typeface="Calibri"/>
                <a:cs typeface="Calibri"/>
                <a:sym typeface="Calibri"/>
              </a:rPr>
              <a:t>Education in the sensible use of screen (2)</a:t>
            </a:r>
            <a:endParaRPr lang="el-GR" dirty="0"/>
          </a:p>
        </p:txBody>
      </p:sp>
      <p:sp>
        <p:nvSpPr>
          <p:cNvPr id="3" name="Θέση περιεχομένου 2">
            <a:extLst>
              <a:ext uri="{FF2B5EF4-FFF2-40B4-BE49-F238E27FC236}">
                <a16:creationId xmlns:a16="http://schemas.microsoft.com/office/drawing/2014/main" id="{CE07257F-7506-C4AD-3463-D8F7DD2A0C76}"/>
              </a:ext>
            </a:extLst>
          </p:cNvPr>
          <p:cNvSpPr>
            <a:spLocks noGrp="1"/>
          </p:cNvSpPr>
          <p:nvPr>
            <p:ph idx="1"/>
          </p:nvPr>
        </p:nvSpPr>
        <p:spPr>
          <a:xfrm>
            <a:off x="557998" y="1799999"/>
            <a:ext cx="7389213" cy="4865977"/>
          </a:xfrm>
        </p:spPr>
        <p:txBody>
          <a:bodyPr>
            <a:normAutofit fontScale="92500"/>
          </a:bodyPr>
          <a:lstStyle/>
          <a:p>
            <a:pPr marL="0" lvl="0" indent="0" algn="l" rtl="0">
              <a:spcBef>
                <a:spcPts val="0"/>
              </a:spcBef>
              <a:spcAft>
                <a:spcPts val="0"/>
              </a:spcAft>
              <a:buNone/>
            </a:pPr>
            <a:r>
              <a:rPr lang="en-US" sz="2400" dirty="0">
                <a:latin typeface="Calibri"/>
                <a:ea typeface="Calibri"/>
                <a:cs typeface="Calibri"/>
                <a:sym typeface="Calibri"/>
              </a:rPr>
              <a:t>Here are a few tips for using screens rationally:</a:t>
            </a:r>
          </a:p>
          <a:p>
            <a:pPr marL="571500" indent="-342900">
              <a:spcBef>
                <a:spcPts val="1000"/>
              </a:spcBef>
              <a:spcAft>
                <a:spcPts val="0"/>
              </a:spcAft>
            </a:pPr>
            <a:r>
              <a:rPr lang="en-US" sz="2400" b="1" dirty="0">
                <a:latin typeface="Calibri"/>
                <a:ea typeface="Calibri"/>
                <a:cs typeface="Calibri"/>
                <a:sym typeface="Calibri"/>
              </a:rPr>
              <a:t>Use Screen Time Management Tools: </a:t>
            </a:r>
            <a:r>
              <a:rPr lang="en-US" sz="2400" dirty="0">
                <a:latin typeface="Calibri"/>
                <a:ea typeface="Calibri"/>
                <a:cs typeface="Calibri"/>
                <a:sym typeface="Calibri"/>
              </a:rPr>
              <a:t>Use applications or built-in features on devices to monitor and limit screen time.</a:t>
            </a:r>
          </a:p>
          <a:p>
            <a:pPr marL="571500" indent="-342900">
              <a:spcBef>
                <a:spcPts val="1000"/>
              </a:spcBef>
              <a:spcAft>
                <a:spcPts val="0"/>
              </a:spcAft>
            </a:pPr>
            <a:r>
              <a:rPr lang="en-US" sz="2400" b="1" dirty="0">
                <a:latin typeface="Calibri"/>
                <a:ea typeface="Calibri"/>
                <a:cs typeface="Calibri"/>
                <a:sym typeface="Calibri"/>
              </a:rPr>
              <a:t>Choose Quality Content:</a:t>
            </a:r>
            <a:r>
              <a:rPr lang="en-US" sz="2400" dirty="0">
                <a:latin typeface="Calibri"/>
                <a:ea typeface="Calibri"/>
                <a:cs typeface="Calibri"/>
                <a:sym typeface="Calibri"/>
              </a:rPr>
              <a:t> Carefully select the content you consume online, </a:t>
            </a:r>
            <a:r>
              <a:rPr lang="en-US" sz="2400" dirty="0" err="1">
                <a:latin typeface="Calibri"/>
                <a:ea typeface="Calibri"/>
                <a:cs typeface="Calibri"/>
                <a:sym typeface="Calibri"/>
              </a:rPr>
              <a:t>favouring</a:t>
            </a:r>
            <a:r>
              <a:rPr lang="en-US" sz="2400" dirty="0">
                <a:latin typeface="Calibri"/>
                <a:ea typeface="Calibri"/>
                <a:cs typeface="Calibri"/>
                <a:sym typeface="Calibri"/>
              </a:rPr>
              <a:t> credible and educational sources.</a:t>
            </a:r>
          </a:p>
          <a:p>
            <a:pPr marL="571500" indent="-342900">
              <a:spcBef>
                <a:spcPts val="1000"/>
              </a:spcBef>
              <a:spcAft>
                <a:spcPts val="0"/>
              </a:spcAft>
            </a:pPr>
            <a:r>
              <a:rPr lang="en-US" sz="2400" b="1" dirty="0">
                <a:latin typeface="Calibri"/>
                <a:ea typeface="Calibri"/>
                <a:cs typeface="Calibri"/>
                <a:sym typeface="Calibri"/>
              </a:rPr>
              <a:t>Practice Moderation:</a:t>
            </a:r>
            <a:r>
              <a:rPr lang="en-US" sz="2400" dirty="0">
                <a:latin typeface="Calibri"/>
                <a:ea typeface="Calibri"/>
                <a:cs typeface="Calibri"/>
                <a:sym typeface="Calibri"/>
              </a:rPr>
              <a:t> Avoid engaging in excessive use of social networks, video games or other online activities.</a:t>
            </a:r>
          </a:p>
          <a:p>
            <a:pPr marL="571500" indent="-342900">
              <a:spcBef>
                <a:spcPts val="1000"/>
              </a:spcBef>
              <a:spcAft>
                <a:spcPts val="0"/>
              </a:spcAft>
            </a:pPr>
            <a:r>
              <a:rPr lang="en-US" sz="2400" b="1" dirty="0">
                <a:latin typeface="Calibri"/>
                <a:ea typeface="Calibri"/>
                <a:cs typeface="Calibri"/>
                <a:sym typeface="Calibri"/>
              </a:rPr>
              <a:t>Take regular breaks:</a:t>
            </a:r>
            <a:r>
              <a:rPr lang="en-US" sz="2400" dirty="0">
                <a:latin typeface="Calibri"/>
                <a:ea typeface="Calibri"/>
                <a:cs typeface="Calibri"/>
                <a:sym typeface="Calibri"/>
              </a:rPr>
              <a:t> Take regular breaks every hour to rest your eyes and mind, by engaging in physical activity or simply getting some fresh air.</a:t>
            </a:r>
            <a:endParaRPr lang="el-GR" dirty="0"/>
          </a:p>
        </p:txBody>
      </p:sp>
      <p:pic>
        <p:nvPicPr>
          <p:cNvPr id="6" name="Google Shape;519;g2c03b0af91e_0_24">
            <a:extLst>
              <a:ext uri="{FF2B5EF4-FFF2-40B4-BE49-F238E27FC236}">
                <a16:creationId xmlns:a16="http://schemas.microsoft.com/office/drawing/2014/main" id="{12621C95-D90F-28E9-8CEA-485678EDA489}"/>
              </a:ext>
            </a:extLst>
          </p:cNvPr>
          <p:cNvPicPr preferRelativeResize="0"/>
          <p:nvPr/>
        </p:nvPicPr>
        <p:blipFill rotWithShape="1">
          <a:blip r:embed="rId3">
            <a:alphaModFix/>
          </a:blip>
          <a:srcRect t="7044" b="7052"/>
          <a:stretch/>
        </p:blipFill>
        <p:spPr>
          <a:xfrm>
            <a:off x="8188875" y="2382350"/>
            <a:ext cx="4003123" cy="2501948"/>
          </a:xfrm>
          <a:prstGeom prst="rect">
            <a:avLst/>
          </a:prstGeom>
          <a:noFill/>
          <a:ln>
            <a:noFill/>
          </a:ln>
        </p:spPr>
      </p:pic>
      <p:sp>
        <p:nvSpPr>
          <p:cNvPr id="7" name="Google Shape;522;g2c03b0af91e_0_24">
            <a:extLst>
              <a:ext uri="{FF2B5EF4-FFF2-40B4-BE49-F238E27FC236}">
                <a16:creationId xmlns:a16="http://schemas.microsoft.com/office/drawing/2014/main" id="{77244F07-D3A7-F6EE-3422-3C46985C9C00}"/>
              </a:ext>
            </a:extLst>
          </p:cNvPr>
          <p:cNvSpPr/>
          <p:nvPr/>
        </p:nvSpPr>
        <p:spPr>
          <a:xfrm>
            <a:off x="9780307" y="6183656"/>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4"/>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5"/>
              </a:rPr>
              <a:t>Designed by Freepik</a:t>
            </a:r>
            <a:endParaRPr sz="1200">
              <a:solidFill>
                <a:schemeClr val="dk1"/>
              </a:solidFill>
              <a:latin typeface="Calibri"/>
              <a:ea typeface="Calibri"/>
              <a:cs typeface="Calibri"/>
              <a:sym typeface="Calibri"/>
            </a:endParaRPr>
          </a:p>
        </p:txBody>
      </p:sp>
      <p:sp>
        <p:nvSpPr>
          <p:cNvPr id="8" name="Ορθογώνιο 7">
            <a:extLst>
              <a:ext uri="{FF2B5EF4-FFF2-40B4-BE49-F238E27FC236}">
                <a16:creationId xmlns:a16="http://schemas.microsoft.com/office/drawing/2014/main" id="{C52A1B4A-108A-0440-4AAD-73F63D84294B}"/>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5.1.3 Information on screen addiction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42212777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1B67DA-E3CB-62B1-0106-E20E57F6E7B8}"/>
              </a:ext>
            </a:extLst>
          </p:cNvPr>
          <p:cNvSpPr>
            <a:spLocks noGrp="1"/>
          </p:cNvSpPr>
          <p:nvPr>
            <p:ph type="title"/>
          </p:nvPr>
        </p:nvSpPr>
        <p:spPr/>
        <p:txBody>
          <a:bodyPr/>
          <a:lstStyle/>
          <a:p>
            <a:r>
              <a:rPr lang="en-US" dirty="0"/>
              <a:t>Education in the sensible use of screen (1)</a:t>
            </a:r>
            <a:endParaRPr lang="el-GR" dirty="0"/>
          </a:p>
        </p:txBody>
      </p:sp>
      <p:sp>
        <p:nvSpPr>
          <p:cNvPr id="3" name="Θέση περιεχομένου 2">
            <a:extLst>
              <a:ext uri="{FF2B5EF4-FFF2-40B4-BE49-F238E27FC236}">
                <a16:creationId xmlns:a16="http://schemas.microsoft.com/office/drawing/2014/main" id="{6CBC6F96-361C-D3D8-B88E-BD6EB4D89F3F}"/>
              </a:ext>
            </a:extLst>
          </p:cNvPr>
          <p:cNvSpPr>
            <a:spLocks noGrp="1"/>
          </p:cNvSpPr>
          <p:nvPr>
            <p:ph idx="1"/>
          </p:nvPr>
        </p:nvSpPr>
        <p:spPr>
          <a:xfrm>
            <a:off x="557998" y="1799999"/>
            <a:ext cx="7854482" cy="4865977"/>
          </a:xfrm>
        </p:spPr>
        <p:txBody>
          <a:bodyPr>
            <a:normAutofit/>
          </a:bodyPr>
          <a:lstStyle/>
          <a:p>
            <a:pPr marL="0" lvl="0" indent="0" algn="l" rtl="0">
              <a:spcBef>
                <a:spcPts val="0"/>
              </a:spcBef>
              <a:spcAft>
                <a:spcPts val="0"/>
              </a:spcAft>
              <a:buNone/>
            </a:pPr>
            <a:r>
              <a:rPr lang="en-US" sz="2400" dirty="0">
                <a:latin typeface="Calibri"/>
                <a:ea typeface="Calibri"/>
                <a:cs typeface="Calibri"/>
                <a:sym typeface="Calibri"/>
              </a:rPr>
              <a:t>Here are a few tips for using screens rationally:</a:t>
            </a:r>
          </a:p>
          <a:p>
            <a:pPr marL="571500" lvl="0" indent="-342900" algn="l" rtl="0">
              <a:spcBef>
                <a:spcPts val="1000"/>
              </a:spcBef>
              <a:spcAft>
                <a:spcPts val="0"/>
              </a:spcAft>
            </a:pPr>
            <a:r>
              <a:rPr lang="en-US" sz="2400" b="1" dirty="0">
                <a:latin typeface="Calibri"/>
                <a:ea typeface="Calibri"/>
                <a:cs typeface="Calibri"/>
                <a:sym typeface="Calibri"/>
              </a:rPr>
              <a:t>Avoid screens before bedtime:</a:t>
            </a:r>
            <a:r>
              <a:rPr lang="en-US" sz="2400" dirty="0">
                <a:latin typeface="Calibri"/>
                <a:ea typeface="Calibri"/>
                <a:cs typeface="Calibri"/>
                <a:sym typeface="Calibri"/>
              </a:rPr>
              <a:t> Limit your exposure to screens at least one hour before bedtime to promote quality sleep.</a:t>
            </a:r>
          </a:p>
          <a:p>
            <a:pPr marL="571500" lvl="0" indent="-342900" algn="l" rtl="0">
              <a:spcBef>
                <a:spcPts val="1000"/>
              </a:spcBef>
              <a:spcAft>
                <a:spcPts val="0"/>
              </a:spcAft>
            </a:pPr>
            <a:r>
              <a:rPr lang="en-US" sz="2400" b="1" dirty="0">
                <a:latin typeface="Calibri"/>
                <a:ea typeface="Calibri"/>
                <a:cs typeface="Calibri"/>
                <a:sym typeface="Calibri"/>
              </a:rPr>
              <a:t>Be a Positive Role Model: </a:t>
            </a:r>
            <a:r>
              <a:rPr lang="en-US" sz="2400" dirty="0">
                <a:latin typeface="Calibri"/>
                <a:ea typeface="Calibri"/>
                <a:cs typeface="Calibri"/>
                <a:sym typeface="Calibri"/>
              </a:rPr>
              <a:t>Be a positive role model for family and friends by adopting healthy screen habits.</a:t>
            </a:r>
          </a:p>
          <a:p>
            <a:pPr marL="571500" lvl="0" indent="-342900" algn="l" rtl="0">
              <a:spcBef>
                <a:spcPts val="1000"/>
              </a:spcBef>
              <a:spcAft>
                <a:spcPts val="0"/>
              </a:spcAft>
            </a:pPr>
            <a:r>
              <a:rPr lang="en-US" sz="2400" b="1" dirty="0">
                <a:latin typeface="Calibri"/>
                <a:ea typeface="Calibri"/>
                <a:cs typeface="Calibri"/>
                <a:sym typeface="Calibri"/>
              </a:rPr>
              <a:t>Stay Active: </a:t>
            </a:r>
            <a:r>
              <a:rPr lang="en-US" sz="2400" dirty="0">
                <a:latin typeface="Calibri"/>
                <a:ea typeface="Calibri"/>
                <a:cs typeface="Calibri"/>
                <a:sym typeface="Calibri"/>
              </a:rPr>
              <a:t>Use screens in an intentional and engaging way, avoiding passivity and </a:t>
            </a:r>
            <a:r>
              <a:rPr lang="en-US" sz="2400" dirty="0" err="1">
                <a:latin typeface="Calibri"/>
                <a:ea typeface="Calibri"/>
                <a:cs typeface="Calibri"/>
                <a:sym typeface="Calibri"/>
              </a:rPr>
              <a:t>favouring</a:t>
            </a:r>
            <a:r>
              <a:rPr lang="en-US" sz="2400" dirty="0">
                <a:latin typeface="Calibri"/>
                <a:ea typeface="Calibri"/>
                <a:cs typeface="Calibri"/>
                <a:sym typeface="Calibri"/>
              </a:rPr>
              <a:t> activities that stimulate creativity and learning.</a:t>
            </a:r>
            <a:endParaRPr lang="el-GR" dirty="0"/>
          </a:p>
        </p:txBody>
      </p:sp>
      <p:pic>
        <p:nvPicPr>
          <p:cNvPr id="4" name="Google Shape;530;g2c03b0af91e_0_32">
            <a:extLst>
              <a:ext uri="{FF2B5EF4-FFF2-40B4-BE49-F238E27FC236}">
                <a16:creationId xmlns:a16="http://schemas.microsoft.com/office/drawing/2014/main" id="{85171F5F-C449-869F-83E8-219A9C5CD0E1}"/>
              </a:ext>
            </a:extLst>
          </p:cNvPr>
          <p:cNvPicPr preferRelativeResize="0"/>
          <p:nvPr/>
        </p:nvPicPr>
        <p:blipFill>
          <a:blip r:embed="rId3">
            <a:alphaModFix/>
          </a:blip>
          <a:stretch>
            <a:fillRect/>
          </a:stretch>
        </p:blipFill>
        <p:spPr>
          <a:xfrm>
            <a:off x="8412480" y="1936146"/>
            <a:ext cx="3686200" cy="3686200"/>
          </a:xfrm>
          <a:prstGeom prst="rect">
            <a:avLst/>
          </a:prstGeom>
          <a:noFill/>
          <a:ln>
            <a:noFill/>
          </a:ln>
        </p:spPr>
      </p:pic>
      <p:sp>
        <p:nvSpPr>
          <p:cNvPr id="5" name="Google Shape;531;g2c03b0af91e_0_32">
            <a:extLst>
              <a:ext uri="{FF2B5EF4-FFF2-40B4-BE49-F238E27FC236}">
                <a16:creationId xmlns:a16="http://schemas.microsoft.com/office/drawing/2014/main" id="{A213B8CB-5665-B6E7-EC11-1802FBFD2B22}"/>
              </a:ext>
            </a:extLst>
          </p:cNvPr>
          <p:cNvSpPr/>
          <p:nvPr/>
        </p:nvSpPr>
        <p:spPr>
          <a:xfrm>
            <a:off x="9780282" y="6145506"/>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4"/>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5"/>
              </a:rPr>
              <a:t>Designed by Freepik</a:t>
            </a:r>
            <a:endParaRPr sz="1200">
              <a:solidFill>
                <a:schemeClr val="dk1"/>
              </a:solidFill>
              <a:latin typeface="Calibri"/>
              <a:ea typeface="Calibri"/>
              <a:cs typeface="Calibri"/>
              <a:sym typeface="Calibri"/>
            </a:endParaRPr>
          </a:p>
        </p:txBody>
      </p:sp>
      <p:sp>
        <p:nvSpPr>
          <p:cNvPr id="7" name="Ορθογώνιο 6">
            <a:extLst>
              <a:ext uri="{FF2B5EF4-FFF2-40B4-BE49-F238E27FC236}">
                <a16:creationId xmlns:a16="http://schemas.microsoft.com/office/drawing/2014/main" id="{2ACD8D70-52C7-A546-DDAD-054F5C97D0AC}"/>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5.1.3 Information on screen addiction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7624618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1B67DA-E3CB-62B1-0106-E20E57F6E7B8}"/>
              </a:ext>
            </a:extLst>
          </p:cNvPr>
          <p:cNvSpPr>
            <a:spLocks noGrp="1"/>
          </p:cNvSpPr>
          <p:nvPr>
            <p:ph type="title"/>
          </p:nvPr>
        </p:nvSpPr>
        <p:spPr/>
        <p:txBody>
          <a:bodyPr/>
          <a:lstStyle/>
          <a:p>
            <a:r>
              <a:rPr lang="en-US" dirty="0"/>
              <a:t>Education in the sensible use of screen (2)</a:t>
            </a:r>
            <a:endParaRPr lang="el-GR" dirty="0"/>
          </a:p>
        </p:txBody>
      </p:sp>
      <p:sp>
        <p:nvSpPr>
          <p:cNvPr id="3" name="Θέση περιεχομένου 2">
            <a:extLst>
              <a:ext uri="{FF2B5EF4-FFF2-40B4-BE49-F238E27FC236}">
                <a16:creationId xmlns:a16="http://schemas.microsoft.com/office/drawing/2014/main" id="{6CBC6F96-361C-D3D8-B88E-BD6EB4D89F3F}"/>
              </a:ext>
            </a:extLst>
          </p:cNvPr>
          <p:cNvSpPr>
            <a:spLocks noGrp="1"/>
          </p:cNvSpPr>
          <p:nvPr>
            <p:ph idx="1"/>
          </p:nvPr>
        </p:nvSpPr>
        <p:spPr>
          <a:xfrm>
            <a:off x="557998" y="1799999"/>
            <a:ext cx="6326896" cy="4865977"/>
          </a:xfrm>
        </p:spPr>
        <p:txBody>
          <a:bodyPr>
            <a:normAutofit/>
          </a:bodyPr>
          <a:lstStyle/>
          <a:p>
            <a:pPr marL="0" marR="0" lvl="0" indent="0" algn="l" rtl="0">
              <a:lnSpc>
                <a:spcPct val="100000"/>
              </a:lnSpc>
              <a:spcBef>
                <a:spcPts val="0"/>
              </a:spcBef>
              <a:spcAft>
                <a:spcPts val="0"/>
              </a:spcAft>
              <a:buNone/>
            </a:pPr>
            <a:r>
              <a:rPr lang="en-US" sz="2400" dirty="0" err="1">
                <a:latin typeface="Calibri"/>
                <a:ea typeface="Calibri"/>
                <a:cs typeface="Calibri"/>
                <a:sym typeface="Calibri"/>
              </a:rPr>
              <a:t>Recognising</a:t>
            </a:r>
            <a:r>
              <a:rPr lang="en-US" sz="2400" dirty="0">
                <a:latin typeface="Calibri"/>
                <a:ea typeface="Calibri"/>
                <a:cs typeface="Calibri"/>
                <a:sym typeface="Calibri"/>
              </a:rPr>
              <a:t> the signs of screen addiction is the first step towards adopting healthier digital habits, ensuring that technology is a tool for improvement rather than an obstacle to a fulfilling life. </a:t>
            </a:r>
          </a:p>
          <a:p>
            <a:pPr marL="0" marR="0" lvl="0" indent="0" algn="l" rtl="0">
              <a:lnSpc>
                <a:spcPct val="100000"/>
              </a:lnSpc>
              <a:spcBef>
                <a:spcPts val="1000"/>
              </a:spcBef>
              <a:spcAft>
                <a:spcPts val="0"/>
              </a:spcAft>
              <a:buNone/>
            </a:pPr>
            <a:r>
              <a:rPr lang="en-US" sz="2400" dirty="0">
                <a:latin typeface="Calibri"/>
                <a:ea typeface="Calibri"/>
                <a:cs typeface="Calibri"/>
                <a:sym typeface="Calibri"/>
              </a:rPr>
              <a:t>By following these tips, you can promote a balanced and healthy use of screens in your daily life.</a:t>
            </a:r>
            <a:endParaRPr lang="en-US" sz="2400" b="1" dirty="0">
              <a:solidFill>
                <a:srgbClr val="FF9900"/>
              </a:solidFill>
              <a:latin typeface="Calibri"/>
              <a:ea typeface="Calibri"/>
              <a:cs typeface="Calibri"/>
              <a:sym typeface="Calibri"/>
            </a:endParaRPr>
          </a:p>
        </p:txBody>
      </p:sp>
      <p:pic>
        <p:nvPicPr>
          <p:cNvPr id="6" name="Google Shape;539;g2c03b0af91e_0_39">
            <a:extLst>
              <a:ext uri="{FF2B5EF4-FFF2-40B4-BE49-F238E27FC236}">
                <a16:creationId xmlns:a16="http://schemas.microsoft.com/office/drawing/2014/main" id="{92113CEA-D864-3F77-C48E-A9184AD84626}"/>
              </a:ext>
            </a:extLst>
          </p:cNvPr>
          <p:cNvPicPr preferRelativeResize="0"/>
          <p:nvPr/>
        </p:nvPicPr>
        <p:blipFill>
          <a:blip r:embed="rId3">
            <a:alphaModFix/>
          </a:blip>
          <a:stretch>
            <a:fillRect/>
          </a:stretch>
        </p:blipFill>
        <p:spPr>
          <a:xfrm>
            <a:off x="7484444" y="1918036"/>
            <a:ext cx="4427075" cy="2809951"/>
          </a:xfrm>
          <a:prstGeom prst="rect">
            <a:avLst/>
          </a:prstGeom>
          <a:noFill/>
          <a:ln>
            <a:noFill/>
          </a:ln>
        </p:spPr>
      </p:pic>
      <p:sp>
        <p:nvSpPr>
          <p:cNvPr id="7" name="Google Shape;540;g2c03b0af91e_0_39">
            <a:extLst>
              <a:ext uri="{FF2B5EF4-FFF2-40B4-BE49-F238E27FC236}">
                <a16:creationId xmlns:a16="http://schemas.microsoft.com/office/drawing/2014/main" id="{C4DC9CA2-4B43-DF1A-6432-B853119E7644}"/>
              </a:ext>
            </a:extLst>
          </p:cNvPr>
          <p:cNvSpPr/>
          <p:nvPr/>
        </p:nvSpPr>
        <p:spPr>
          <a:xfrm>
            <a:off x="9697982" y="63619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4"/>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5"/>
              </a:rPr>
              <a:t>Designed by Freepik</a:t>
            </a:r>
            <a:endParaRPr sz="1200">
              <a:solidFill>
                <a:schemeClr val="dk1"/>
              </a:solidFill>
              <a:latin typeface="Calibri"/>
              <a:ea typeface="Calibri"/>
              <a:cs typeface="Calibri"/>
              <a:sym typeface="Calibri"/>
            </a:endParaRPr>
          </a:p>
        </p:txBody>
      </p:sp>
      <p:sp>
        <p:nvSpPr>
          <p:cNvPr id="8" name="Ορθογώνιο 7">
            <a:extLst>
              <a:ext uri="{FF2B5EF4-FFF2-40B4-BE49-F238E27FC236}">
                <a16:creationId xmlns:a16="http://schemas.microsoft.com/office/drawing/2014/main" id="{7D13E135-EDF0-F43B-CDA0-F1A33174700D}"/>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5.1.3 Information on screen addiction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844082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a:bodyPr>
          <a:lstStyle/>
          <a:p>
            <a:r>
              <a:rPr lang="en-US" sz="5400" dirty="0"/>
              <a:t>Teaching Session:  Content</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2" name="Google Shape;163;p3">
            <a:extLst>
              <a:ext uri="{FF2B5EF4-FFF2-40B4-BE49-F238E27FC236}">
                <a16:creationId xmlns:a16="http://schemas.microsoft.com/office/drawing/2014/main" id="{AA2C6D42-14E7-0319-5A85-B95B7C56FD00}"/>
              </a:ext>
            </a:extLst>
          </p:cNvPr>
          <p:cNvSpPr txBox="1"/>
          <p:nvPr/>
        </p:nvSpPr>
        <p:spPr>
          <a:xfrm>
            <a:off x="952600" y="2196650"/>
            <a:ext cx="80772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latin typeface="Calibri"/>
                <a:ea typeface="Calibri"/>
                <a:cs typeface="Calibri"/>
                <a:sym typeface="Calibri"/>
              </a:rPr>
              <a:t>1. </a:t>
            </a:r>
            <a:r>
              <a:rPr lang="en-US" sz="2400" b="0" i="0" u="sng" strike="noStrike" cap="none" dirty="0">
                <a:solidFill>
                  <a:srgbClr val="0563C1"/>
                </a:solidFill>
                <a:latin typeface="Calibri"/>
                <a:ea typeface="Calibri"/>
                <a:cs typeface="Calibri"/>
                <a:sym typeface="Calibri"/>
              </a:rPr>
              <a:t>General</a:t>
            </a:r>
            <a:r>
              <a:rPr lang="en-US" sz="2400" b="1" i="0" u="sng" strike="noStrike" cap="none" dirty="0">
                <a:solidFill>
                  <a:srgbClr val="002060"/>
                </a:solidFill>
                <a:latin typeface="Calibri"/>
                <a:ea typeface="Calibri"/>
                <a:cs typeface="Calibri"/>
                <a:sym typeface="Calibri"/>
              </a:rPr>
              <a:t> </a:t>
            </a:r>
            <a:r>
              <a:rPr lang="en-US" sz="2400" b="0" i="0" u="sng" strike="noStrike" cap="none" dirty="0">
                <a:solidFill>
                  <a:srgbClr val="0563C1"/>
                </a:solidFill>
                <a:latin typeface="Calibri"/>
                <a:ea typeface="Calibri"/>
                <a:cs typeface="Calibri"/>
                <a:sym typeface="Calibri"/>
                <a:hlinkClick r:id="rId4" action="ppaction://hlinksldjump"/>
              </a:rPr>
              <a:t>knowledge</a:t>
            </a:r>
            <a:r>
              <a:rPr lang="en-US" sz="2400" b="0" i="0" u="sng" strike="noStrike" cap="none" dirty="0">
                <a:solidFill>
                  <a:srgbClr val="0563C1"/>
                </a:solidFill>
                <a:latin typeface="Calibri"/>
                <a:ea typeface="Calibri"/>
                <a:cs typeface="Calibri"/>
                <a:sym typeface="Calibri"/>
              </a:rPr>
              <a:t> of substance use and screen addiction</a:t>
            </a:r>
            <a:endParaRPr sz="2400" b="0" i="0" u="sng" strike="noStrike" cap="none" dirty="0">
              <a:solidFill>
                <a:srgbClr val="0563C1"/>
              </a:solidFill>
              <a:latin typeface="Calibri"/>
              <a:ea typeface="Calibri"/>
              <a:cs typeface="Calibri"/>
              <a:sym typeface="Calibri"/>
            </a:endParaRPr>
          </a:p>
        </p:txBody>
      </p:sp>
      <p:sp>
        <p:nvSpPr>
          <p:cNvPr id="3" name="Google Shape;164;p3">
            <a:extLst>
              <a:ext uri="{FF2B5EF4-FFF2-40B4-BE49-F238E27FC236}">
                <a16:creationId xmlns:a16="http://schemas.microsoft.com/office/drawing/2014/main" id="{36BF3917-4490-B7EF-ED5A-8A191BCBBF32}"/>
              </a:ext>
            </a:extLst>
          </p:cNvPr>
          <p:cNvSpPr txBox="1"/>
          <p:nvPr/>
        </p:nvSpPr>
        <p:spPr>
          <a:xfrm>
            <a:off x="928998" y="2798990"/>
            <a:ext cx="8808128"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latin typeface="Calibri"/>
                <a:ea typeface="Calibri"/>
                <a:cs typeface="Calibri"/>
                <a:sym typeface="Calibri"/>
              </a:rPr>
              <a:t>2. </a:t>
            </a:r>
            <a:r>
              <a:rPr lang="en-US" sz="2400" b="0" i="0" u="sng" strike="noStrike" cap="none" dirty="0">
                <a:solidFill>
                  <a:srgbClr val="0563C1"/>
                </a:solidFill>
                <a:latin typeface="Calibri"/>
                <a:ea typeface="Calibri"/>
                <a:cs typeface="Calibri"/>
                <a:sym typeface="Calibri"/>
              </a:rPr>
              <a:t>Information on tobacco </a:t>
            </a:r>
            <a:r>
              <a:rPr lang="en-US" sz="2400" b="0" i="0" u="sng" strike="noStrike" cap="none" dirty="0">
                <a:solidFill>
                  <a:srgbClr val="0563C1"/>
                </a:solidFill>
                <a:latin typeface="Calibri"/>
                <a:ea typeface="Calibri"/>
                <a:cs typeface="Calibri"/>
                <a:sym typeface="Calibri"/>
                <a:hlinkClick r:id="rId5" action="ppaction://hlinksldjump"/>
              </a:rPr>
              <a:t>consumption</a:t>
            </a:r>
            <a:endParaRPr sz="2400" b="0" i="0" u="sng" strike="noStrike" cap="none" dirty="0">
              <a:solidFill>
                <a:srgbClr val="0563C1"/>
              </a:solidFill>
              <a:latin typeface="Calibri"/>
              <a:ea typeface="Calibri"/>
              <a:cs typeface="Calibri"/>
              <a:sym typeface="Calibri"/>
            </a:endParaRPr>
          </a:p>
        </p:txBody>
      </p:sp>
      <p:sp>
        <p:nvSpPr>
          <p:cNvPr id="5" name="Google Shape;165;p3">
            <a:extLst>
              <a:ext uri="{FF2B5EF4-FFF2-40B4-BE49-F238E27FC236}">
                <a16:creationId xmlns:a16="http://schemas.microsoft.com/office/drawing/2014/main" id="{AF8B20E0-61E8-C6E8-F7A0-DB3BD7803B7C}"/>
              </a:ext>
            </a:extLst>
          </p:cNvPr>
          <p:cNvSpPr txBox="1"/>
          <p:nvPr/>
        </p:nvSpPr>
        <p:spPr>
          <a:xfrm>
            <a:off x="928997" y="3505963"/>
            <a:ext cx="6403274"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latin typeface="Calibri"/>
                <a:ea typeface="Calibri"/>
                <a:cs typeface="Calibri"/>
                <a:sym typeface="Calibri"/>
              </a:rPr>
              <a:t>3. </a:t>
            </a:r>
            <a:r>
              <a:rPr lang="en-US" sz="2400" b="0" i="0" u="sng" strike="noStrike" cap="none" dirty="0">
                <a:solidFill>
                  <a:srgbClr val="0563C1"/>
                </a:solidFill>
                <a:latin typeface="Calibri"/>
                <a:ea typeface="Calibri"/>
                <a:cs typeface="Calibri"/>
                <a:sym typeface="Calibri"/>
              </a:rPr>
              <a:t>Information on screen </a:t>
            </a:r>
            <a:r>
              <a:rPr lang="en-US" sz="2400" b="0" i="0" u="sng" strike="noStrike" cap="none" dirty="0">
                <a:solidFill>
                  <a:srgbClr val="0563C1"/>
                </a:solidFill>
                <a:latin typeface="Calibri"/>
                <a:ea typeface="Calibri"/>
                <a:cs typeface="Calibri"/>
                <a:sym typeface="Calibri"/>
                <a:hlinkClick r:id="rId6" action="ppaction://hlinksldjump"/>
              </a:rPr>
              <a:t>addiction</a:t>
            </a:r>
            <a:endParaRPr sz="2400" b="0" i="0" u="sng" strike="noStrike" cap="none" dirty="0">
              <a:solidFill>
                <a:srgbClr val="0563C1"/>
              </a:solidFill>
              <a:latin typeface="Calibri"/>
              <a:ea typeface="Calibri"/>
              <a:cs typeface="Calibri"/>
              <a:sym typeface="Calibri"/>
            </a:endParaRPr>
          </a:p>
        </p:txBody>
      </p:sp>
      <p:sp>
        <p:nvSpPr>
          <p:cNvPr id="6" name="Google Shape;166;p3">
            <a:extLst>
              <a:ext uri="{FF2B5EF4-FFF2-40B4-BE49-F238E27FC236}">
                <a16:creationId xmlns:a16="http://schemas.microsoft.com/office/drawing/2014/main" id="{782ADDAF-BF7A-FB42-48B4-5D711F575A6D}"/>
              </a:ext>
            </a:extLst>
          </p:cNvPr>
          <p:cNvSpPr txBox="1"/>
          <p:nvPr/>
        </p:nvSpPr>
        <p:spPr>
          <a:xfrm>
            <a:off x="952606" y="4122160"/>
            <a:ext cx="10923836" cy="461624"/>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latin typeface="Calibri"/>
                <a:ea typeface="Calibri"/>
                <a:cs typeface="Calibri"/>
                <a:sym typeface="Calibri"/>
              </a:rPr>
              <a:t>4. </a:t>
            </a:r>
            <a:r>
              <a:rPr lang="en-US" sz="2400" b="0" i="0" u="sng" strike="noStrike" cap="none" dirty="0">
                <a:solidFill>
                  <a:srgbClr val="0563C1"/>
                </a:solidFill>
                <a:latin typeface="Calibri"/>
                <a:ea typeface="Calibri"/>
                <a:cs typeface="Calibri"/>
                <a:sym typeface="Calibri"/>
              </a:rPr>
              <a:t>Interactive use of health </a:t>
            </a:r>
            <a:r>
              <a:rPr lang="en-US" sz="2400" b="0" i="0" u="sng" strike="noStrike" cap="none" dirty="0">
                <a:solidFill>
                  <a:srgbClr val="0563C1"/>
                </a:solidFill>
                <a:latin typeface="Calibri"/>
                <a:ea typeface="Calibri"/>
                <a:cs typeface="Calibri"/>
                <a:sym typeface="Calibri"/>
                <a:hlinkClick r:id="rId7" action="ppaction://hlinksldjump"/>
              </a:rPr>
              <a:t>apps</a:t>
            </a:r>
            <a:r>
              <a:rPr lang="en-US" sz="2400" b="0" i="0" u="sng" strike="noStrike" cap="none" dirty="0">
                <a:solidFill>
                  <a:srgbClr val="0563C1"/>
                </a:solidFill>
                <a:latin typeface="Calibri"/>
                <a:ea typeface="Calibri"/>
                <a:cs typeface="Calibri"/>
                <a:sym typeface="Calibri"/>
              </a:rPr>
              <a:t> for tobacco consumption and sensible use of screens</a:t>
            </a:r>
            <a:endParaRPr dirty="0"/>
          </a:p>
        </p:txBody>
      </p:sp>
      <p:sp>
        <p:nvSpPr>
          <p:cNvPr id="8" name="Google Shape;167;p3">
            <a:extLst>
              <a:ext uri="{FF2B5EF4-FFF2-40B4-BE49-F238E27FC236}">
                <a16:creationId xmlns:a16="http://schemas.microsoft.com/office/drawing/2014/main" id="{BD2F3002-0A3A-2FB6-5BB5-3869FB3C5E3F}"/>
              </a:ext>
            </a:extLst>
          </p:cNvPr>
          <p:cNvSpPr txBox="1"/>
          <p:nvPr/>
        </p:nvSpPr>
        <p:spPr>
          <a:xfrm>
            <a:off x="928997" y="4829133"/>
            <a:ext cx="3883711"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u="sng" dirty="0">
                <a:latin typeface="Calibri"/>
                <a:ea typeface="Calibri"/>
                <a:cs typeface="Calibri"/>
                <a:sym typeface="Calibri"/>
              </a:rPr>
              <a:t>5. </a:t>
            </a:r>
            <a:r>
              <a:rPr lang="en-US" sz="2400" u="sng" dirty="0">
                <a:solidFill>
                  <a:srgbClr val="0563C1"/>
                </a:solidFill>
                <a:latin typeface="Calibri"/>
                <a:ea typeface="Calibri"/>
                <a:cs typeface="Calibri"/>
                <a:sym typeface="Calibri"/>
                <a:hlinkClick r:id="rId8" action="ppaction://hlinksldjump">
                  <a:extLst>
                    <a:ext uri="{A12FA001-AC4F-418D-AE19-62706E023703}">
                      <ahyp:hlinkClr xmlns="" xmlns:ahyp="http://schemas.microsoft.com/office/drawing/2018/hyperlinkcolor" val="tx"/>
                    </a:ext>
                  </a:extLst>
                </a:hlinkClick>
              </a:rPr>
              <a:t>Discussion and Evaluation</a:t>
            </a:r>
            <a:endParaRPr sz="2400" u="sng" dirty="0">
              <a:solidFill>
                <a:srgbClr val="0563C1"/>
              </a:solidFill>
              <a:latin typeface="Calibri"/>
              <a:ea typeface="Calibri"/>
              <a:cs typeface="Calibri"/>
              <a:sym typeface="Calibri"/>
            </a:endParaRPr>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6F879146-A42C-A97D-ACC2-CDD42960E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2F20591-26E8-12FB-181C-AFEA1A9604D8}"/>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839097"/>
            <a:ext cx="10515600" cy="1524610"/>
          </a:xfrm>
        </p:spPr>
        <p:txBody>
          <a:bodyPr>
            <a:normAutofit/>
          </a:bodyPr>
          <a:lstStyle/>
          <a:p>
            <a:pPr lvl="0"/>
            <a:r>
              <a:rPr lang="en-US" altLang="el-GR" sz="2000" dirty="0">
                <a:solidFill>
                  <a:srgbClr val="C01E24"/>
                </a:solidFill>
              </a:rPr>
              <a:t>5.1.4</a:t>
            </a:r>
            <a:r>
              <a:rPr lang="en-US" altLang="el-GR" dirty="0"/>
              <a:t/>
            </a:r>
            <a:br>
              <a:rPr lang="en-US" altLang="el-GR" dirty="0"/>
            </a:br>
            <a:r>
              <a:rPr lang="en-US" altLang="el-GR" dirty="0">
                <a:solidFill>
                  <a:srgbClr val="C01E24"/>
                </a:solidFill>
              </a:rPr>
              <a:t>Interactive use of health apps for tobacco consumption and sensible use of screens</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2998298"/>
          </a:xfrm>
        </p:spPr>
        <p:txBody>
          <a:bodyPr>
            <a:normAutofit/>
          </a:bodyPr>
          <a:lstStyle/>
          <a:p>
            <a:pPr lvl="0"/>
            <a:r>
              <a:rPr lang="en-US" sz="2000" dirty="0"/>
              <a:t>Choose as a group one application and download it </a:t>
            </a:r>
          </a:p>
          <a:p>
            <a:pPr lvl="0"/>
            <a:r>
              <a:rPr lang="en-US" sz="2000" dirty="0"/>
              <a:t>Explore it’s features </a:t>
            </a:r>
          </a:p>
          <a:p>
            <a:pPr lvl="0"/>
            <a:r>
              <a:rPr lang="en-US" sz="2000" dirty="0"/>
              <a:t>Discuss the advantages and disadvantages </a:t>
            </a:r>
          </a:p>
        </p:txBody>
      </p:sp>
    </p:spTree>
    <p:extLst>
      <p:ext uri="{BB962C8B-B14F-4D97-AF65-F5344CB8AC3E}">
        <p14:creationId xmlns:p14="http://schemas.microsoft.com/office/powerpoint/2010/main" val="3581706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555;g2c2bdeb7662_0_21">
            <a:extLst>
              <a:ext uri="{FF2B5EF4-FFF2-40B4-BE49-F238E27FC236}">
                <a16:creationId xmlns:a16="http://schemas.microsoft.com/office/drawing/2014/main" id="{6E992AC8-9E61-427C-6184-B33486BC97AB}"/>
              </a:ext>
            </a:extLst>
          </p:cNvPr>
          <p:cNvPicPr preferRelativeResize="0"/>
          <p:nvPr/>
        </p:nvPicPr>
        <p:blipFill>
          <a:blip r:embed="rId3">
            <a:alphaModFix/>
          </a:blip>
          <a:stretch>
            <a:fillRect/>
          </a:stretch>
        </p:blipFill>
        <p:spPr>
          <a:xfrm>
            <a:off x="7086600" y="135075"/>
            <a:ext cx="1071282" cy="1130874"/>
          </a:xfrm>
          <a:prstGeom prst="rect">
            <a:avLst/>
          </a:prstGeom>
          <a:noFill/>
          <a:ln>
            <a:noFill/>
          </a:ln>
        </p:spPr>
      </p:pic>
      <p:sp>
        <p:nvSpPr>
          <p:cNvPr id="2" name="Τίτλος 1">
            <a:extLst>
              <a:ext uri="{FF2B5EF4-FFF2-40B4-BE49-F238E27FC236}">
                <a16:creationId xmlns:a16="http://schemas.microsoft.com/office/drawing/2014/main" id="{8E09485E-6BD4-1224-41E3-527AD6FDEF14}"/>
              </a:ext>
            </a:extLst>
          </p:cNvPr>
          <p:cNvSpPr>
            <a:spLocks noGrp="1"/>
          </p:cNvSpPr>
          <p:nvPr>
            <p:ph type="title"/>
          </p:nvPr>
        </p:nvSpPr>
        <p:spPr>
          <a:xfrm>
            <a:off x="566154" y="617422"/>
            <a:ext cx="11059692" cy="728162"/>
          </a:xfrm>
        </p:spPr>
        <p:txBody>
          <a:bodyPr>
            <a:normAutofit/>
          </a:bodyPr>
          <a:lstStyle/>
          <a:p>
            <a:r>
              <a:rPr lang="en-US" dirty="0"/>
              <a:t>Stop smoking apps </a:t>
            </a:r>
            <a:endParaRPr lang="el-GR" dirty="0"/>
          </a:p>
        </p:txBody>
      </p:sp>
      <p:graphicFrame>
        <p:nvGraphicFramePr>
          <p:cNvPr id="4" name="Google Shape;557;g2c2bdeb7662_0_21">
            <a:extLst>
              <a:ext uri="{FF2B5EF4-FFF2-40B4-BE49-F238E27FC236}">
                <a16:creationId xmlns:a16="http://schemas.microsoft.com/office/drawing/2014/main" id="{E0E987CB-9724-A07B-BA31-6EE841C6A5BC}"/>
              </a:ext>
            </a:extLst>
          </p:cNvPr>
          <p:cNvGraphicFramePr/>
          <p:nvPr>
            <p:extLst>
              <p:ext uri="{D42A27DB-BD31-4B8C-83A1-F6EECF244321}">
                <p14:modId xmlns:p14="http://schemas.microsoft.com/office/powerpoint/2010/main" val="3221750052"/>
              </p:ext>
            </p:extLst>
          </p:nvPr>
        </p:nvGraphicFramePr>
        <p:xfrm>
          <a:off x="343276" y="1265949"/>
          <a:ext cx="11282570" cy="5138688"/>
        </p:xfrm>
        <a:graphic>
          <a:graphicData uri="http://schemas.openxmlformats.org/drawingml/2006/table">
            <a:tbl>
              <a:tblPr>
                <a:noFill/>
              </a:tblPr>
              <a:tblGrid>
                <a:gridCol w="1651276">
                  <a:extLst>
                    <a:ext uri="{9D8B030D-6E8A-4147-A177-3AD203B41FA5}">
                      <a16:colId xmlns:a16="http://schemas.microsoft.com/office/drawing/2014/main" val="20000"/>
                    </a:ext>
                  </a:extLst>
                </a:gridCol>
                <a:gridCol w="8031575">
                  <a:extLst>
                    <a:ext uri="{9D8B030D-6E8A-4147-A177-3AD203B41FA5}">
                      <a16:colId xmlns:a16="http://schemas.microsoft.com/office/drawing/2014/main" val="20001"/>
                    </a:ext>
                  </a:extLst>
                </a:gridCol>
                <a:gridCol w="1599719">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US" b="1"/>
                        <a:t>Applications</a:t>
                      </a:r>
                      <a:endParaRPr b="1"/>
                    </a:p>
                  </a:txBody>
                  <a:tcPr marL="91425" marR="91425" marT="91425" marB="91425"/>
                </a:tc>
                <a:tc>
                  <a:txBody>
                    <a:bodyPr/>
                    <a:lstStyle/>
                    <a:p>
                      <a:pPr marL="0" lvl="0" indent="0" algn="ctr" rtl="0">
                        <a:spcBef>
                          <a:spcPts val="0"/>
                        </a:spcBef>
                        <a:spcAft>
                          <a:spcPts val="0"/>
                        </a:spcAft>
                        <a:buNone/>
                      </a:pPr>
                      <a:r>
                        <a:rPr lang="en-US" b="1"/>
                        <a:t>Description</a:t>
                      </a:r>
                      <a:endParaRPr b="1"/>
                    </a:p>
                  </a:txBody>
                  <a:tcPr marL="91425" marR="91425" marT="91425" marB="91425"/>
                </a:tc>
                <a:tc>
                  <a:txBody>
                    <a:bodyPr/>
                    <a:lstStyle/>
                    <a:p>
                      <a:pPr marL="0" lvl="0" indent="0" algn="ctr" rtl="0">
                        <a:spcBef>
                          <a:spcPts val="0"/>
                        </a:spcBef>
                        <a:spcAft>
                          <a:spcPts val="0"/>
                        </a:spcAft>
                        <a:buNone/>
                      </a:pPr>
                      <a:r>
                        <a:rPr lang="en-US" b="1"/>
                        <a:t>Download link</a:t>
                      </a:r>
                      <a:endParaRPr b="1"/>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None/>
                      </a:pPr>
                      <a:r>
                        <a:rPr lang="en-US" sz="1800" b="1" dirty="0" err="1"/>
                        <a:t>Kwit</a:t>
                      </a:r>
                      <a:endParaRPr sz="1800" b="1" dirty="0">
                        <a:solidFill>
                          <a:srgbClr val="1F1F1F"/>
                        </a:solidFill>
                      </a:endParaRPr>
                    </a:p>
                  </a:txBody>
                  <a:tcPr marL="91425" marR="91425" marT="91425" marB="91425"/>
                </a:tc>
                <a:tc>
                  <a:txBody>
                    <a:bodyPr/>
                    <a:lstStyle/>
                    <a:p>
                      <a:pPr marL="0" lvl="0" indent="0" algn="l" rtl="0">
                        <a:spcBef>
                          <a:spcPts val="0"/>
                        </a:spcBef>
                        <a:spcAft>
                          <a:spcPts val="0"/>
                        </a:spcAft>
                        <a:buNone/>
                      </a:pPr>
                      <a:r>
                        <a:rPr lang="en-US" sz="1600" dirty="0"/>
                        <a:t>This application uses gamification to help you stop smoking. It allows you to earn points and badges for your abstinence, and also offers advice and support.</a:t>
                      </a:r>
                      <a:endParaRPr sz="1600" dirty="0"/>
                    </a:p>
                  </a:txBody>
                  <a:tcPr marL="91425" marR="91425" marT="91425" marB="91425"/>
                </a:tc>
                <a:tc>
                  <a:txBody>
                    <a:bodyPr/>
                    <a:lstStyle/>
                    <a:p>
                      <a:pPr marL="0" lvl="0" indent="0" algn="ctr" rtl="0">
                        <a:spcBef>
                          <a:spcPts val="0"/>
                        </a:spcBef>
                        <a:spcAft>
                          <a:spcPts val="0"/>
                        </a:spcAft>
                        <a:buNone/>
                      </a:pPr>
                      <a:r>
                        <a:rPr lang="en-US" sz="1400" u="sng" dirty="0">
                          <a:solidFill>
                            <a:schemeClr val="hlink"/>
                          </a:solidFill>
                          <a:hlinkClick r:id="rId4"/>
                        </a:rPr>
                        <a:t>Android</a:t>
                      </a:r>
                      <a:r>
                        <a:rPr lang="en-US" sz="1400" dirty="0"/>
                        <a:t>    -     </a:t>
                      </a:r>
                      <a:r>
                        <a:rPr lang="en-US" sz="1400" u="sng" dirty="0">
                          <a:solidFill>
                            <a:schemeClr val="hlink"/>
                          </a:solidFill>
                          <a:hlinkClick r:id="rId5"/>
                        </a:rPr>
                        <a:t>IOS</a:t>
                      </a:r>
                      <a:endParaRPr sz="2000" dirty="0"/>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None/>
                      </a:pPr>
                      <a:r>
                        <a:rPr lang="en-US" sz="1800" b="1" dirty="0"/>
                        <a:t>Smoke Free</a:t>
                      </a:r>
                      <a:endParaRPr sz="1800" b="1" dirty="0">
                        <a:solidFill>
                          <a:srgbClr val="1F1F1F"/>
                        </a:solidFill>
                      </a:endParaRPr>
                    </a:p>
                  </a:txBody>
                  <a:tcPr marL="91425" marR="91425" marT="91425" marB="91425"/>
                </a:tc>
                <a:tc>
                  <a:txBody>
                    <a:bodyPr/>
                    <a:lstStyle/>
                    <a:p>
                      <a:pPr marL="0" lvl="0" indent="-228600" algn="l" rtl="0">
                        <a:lnSpc>
                          <a:spcPct val="115000"/>
                        </a:lnSpc>
                        <a:spcBef>
                          <a:spcPts val="1200"/>
                        </a:spcBef>
                        <a:spcAft>
                          <a:spcPts val="0"/>
                        </a:spcAft>
                        <a:buNone/>
                      </a:pPr>
                      <a:r>
                        <a:rPr lang="en-US" sz="1600" dirty="0"/>
                        <a:t>This application is provided by the US National Cancer Institute and offers information and support to people who want to stop smoking. It includes progress tracking, </a:t>
                      </a:r>
                      <a:r>
                        <a:rPr lang="en-US" sz="1600" dirty="0" err="1"/>
                        <a:t>personalised</a:t>
                      </a:r>
                      <a:r>
                        <a:rPr lang="en-US" sz="1600" dirty="0"/>
                        <a:t> advice and a community forum.</a:t>
                      </a:r>
                      <a:endParaRPr sz="1600" dirty="0"/>
                    </a:p>
                  </a:txBody>
                  <a:tcPr marL="91425" marR="91425" marT="91425" marB="91425"/>
                </a:tc>
                <a:tc>
                  <a:txBody>
                    <a:bodyPr/>
                    <a:lstStyle/>
                    <a:p>
                      <a:pPr marL="0" lvl="0" indent="0" algn="ctr" rtl="0">
                        <a:spcBef>
                          <a:spcPts val="0"/>
                        </a:spcBef>
                        <a:spcAft>
                          <a:spcPts val="0"/>
                        </a:spcAft>
                        <a:buNone/>
                      </a:pPr>
                      <a:r>
                        <a:rPr lang="en-US" sz="1400" u="sng" dirty="0">
                          <a:solidFill>
                            <a:schemeClr val="hlink"/>
                          </a:solidFill>
                          <a:hlinkClick r:id="rId6"/>
                        </a:rPr>
                        <a:t>Android </a:t>
                      </a:r>
                      <a:r>
                        <a:rPr lang="en-US" sz="1400" dirty="0"/>
                        <a:t>   -     </a:t>
                      </a:r>
                      <a:r>
                        <a:rPr lang="en-US" sz="1400" u="sng" dirty="0">
                          <a:solidFill>
                            <a:schemeClr val="hlink"/>
                          </a:solidFill>
                          <a:hlinkClick r:id="rId7"/>
                        </a:rPr>
                        <a:t>IOS</a:t>
                      </a:r>
                      <a:endParaRPr sz="2000" dirty="0"/>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None/>
                      </a:pPr>
                      <a:r>
                        <a:rPr lang="en-US" sz="1800" b="1" dirty="0" err="1"/>
                        <a:t>QuitNow</a:t>
                      </a:r>
                      <a:r>
                        <a:rPr lang="en-US" sz="1800" b="1" dirty="0"/>
                        <a:t>!</a:t>
                      </a:r>
                      <a:endParaRPr sz="1800" b="1" dirty="0">
                        <a:solidFill>
                          <a:srgbClr val="1F1F1F"/>
                        </a:solidFill>
                      </a:endParaRPr>
                    </a:p>
                  </a:txBody>
                  <a:tcPr marL="91425" marR="91425" marT="91425" marB="91425"/>
                </a:tc>
                <a:tc>
                  <a:txBody>
                    <a:bodyPr/>
                    <a:lstStyle/>
                    <a:p>
                      <a:pPr marL="0" lvl="0" indent="0" algn="l" rtl="0">
                        <a:spcBef>
                          <a:spcPts val="0"/>
                        </a:spcBef>
                        <a:spcAft>
                          <a:spcPts val="0"/>
                        </a:spcAft>
                        <a:buNone/>
                      </a:pPr>
                      <a:r>
                        <a:rPr lang="en-US" sz="1600" dirty="0"/>
                        <a:t>This application is simple and easy to use. It offers progress monitoring, advice and support.</a:t>
                      </a:r>
                      <a:endParaRPr sz="1600" dirty="0"/>
                    </a:p>
                  </a:txBody>
                  <a:tcPr marL="91425" marR="91425" marT="91425" marB="91425"/>
                </a:tc>
                <a:tc>
                  <a:txBody>
                    <a:bodyPr/>
                    <a:lstStyle/>
                    <a:p>
                      <a:pPr marL="0" lvl="0" indent="0" algn="ctr" rtl="0">
                        <a:spcBef>
                          <a:spcPts val="0"/>
                        </a:spcBef>
                        <a:spcAft>
                          <a:spcPts val="0"/>
                        </a:spcAft>
                        <a:buNone/>
                      </a:pPr>
                      <a:r>
                        <a:rPr lang="en-US" sz="1400" u="sng">
                          <a:solidFill>
                            <a:schemeClr val="hlink"/>
                          </a:solidFill>
                          <a:hlinkClick r:id="rId8"/>
                        </a:rPr>
                        <a:t>Android</a:t>
                      </a:r>
                      <a:r>
                        <a:rPr lang="en-US" sz="1400"/>
                        <a:t>    -     </a:t>
                      </a:r>
                      <a:r>
                        <a:rPr lang="en-US" sz="1400" u="sng">
                          <a:solidFill>
                            <a:schemeClr val="hlink"/>
                          </a:solidFill>
                          <a:hlinkClick r:id="rId9"/>
                        </a:rPr>
                        <a:t>IOS</a:t>
                      </a:r>
                      <a:endParaRPr sz="2000"/>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None/>
                      </a:pPr>
                      <a:r>
                        <a:rPr lang="en-US" sz="1800" b="1" dirty="0"/>
                        <a:t>My Quit Coach</a:t>
                      </a:r>
                      <a:endParaRPr sz="1800" b="1" dirty="0">
                        <a:solidFill>
                          <a:srgbClr val="1F1F1F"/>
                        </a:solidFill>
                      </a:endParaRPr>
                    </a:p>
                  </a:txBody>
                  <a:tcPr marL="91425" marR="91425" marT="91425" marB="91425"/>
                </a:tc>
                <a:tc>
                  <a:txBody>
                    <a:bodyPr/>
                    <a:lstStyle/>
                    <a:p>
                      <a:pPr marL="0" lvl="0" indent="0" algn="l" rtl="0">
                        <a:spcBef>
                          <a:spcPts val="0"/>
                        </a:spcBef>
                        <a:spcAft>
                          <a:spcPts val="0"/>
                        </a:spcAft>
                        <a:buNone/>
                      </a:pPr>
                      <a:r>
                        <a:rPr lang="en-US" sz="1600" dirty="0"/>
                        <a:t>This application is provided by Truth Initiative, an American non-profit </a:t>
                      </a:r>
                      <a:r>
                        <a:rPr lang="en-US" sz="1600" dirty="0" err="1"/>
                        <a:t>organisation</a:t>
                      </a:r>
                      <a:r>
                        <a:rPr lang="en-US" sz="1600" dirty="0"/>
                        <a:t> that tackles smoking. It offers progress monitoring, </a:t>
                      </a:r>
                      <a:r>
                        <a:rPr lang="en-US" sz="1600" dirty="0" err="1"/>
                        <a:t>personalised</a:t>
                      </a:r>
                      <a:r>
                        <a:rPr lang="en-US" sz="1600" dirty="0"/>
                        <a:t> advice and a community forum.</a:t>
                      </a:r>
                      <a:endParaRPr sz="1600" dirty="0"/>
                    </a:p>
                  </a:txBody>
                  <a:tcPr marL="91425" marR="91425" marT="91425" marB="91425"/>
                </a:tc>
                <a:tc>
                  <a:txBody>
                    <a:bodyPr/>
                    <a:lstStyle/>
                    <a:p>
                      <a:pPr marL="0" lvl="0" indent="0" algn="ctr" rtl="0">
                        <a:spcBef>
                          <a:spcPts val="0"/>
                        </a:spcBef>
                        <a:spcAft>
                          <a:spcPts val="0"/>
                        </a:spcAft>
                        <a:buNone/>
                      </a:pPr>
                      <a:r>
                        <a:rPr lang="en-US" sz="1400"/>
                        <a:t> </a:t>
                      </a:r>
                      <a:r>
                        <a:rPr lang="en-US" sz="1400" u="sng">
                          <a:solidFill>
                            <a:schemeClr val="hlink"/>
                          </a:solidFill>
                          <a:hlinkClick r:id="rId10"/>
                        </a:rPr>
                        <a:t>Android</a:t>
                      </a:r>
                      <a:r>
                        <a:rPr lang="en-US" sz="1400"/>
                        <a:t>    -     </a:t>
                      </a:r>
                      <a:r>
                        <a:rPr lang="en-US" sz="1400" u="sng">
                          <a:solidFill>
                            <a:schemeClr val="hlink"/>
                          </a:solidFill>
                          <a:hlinkClick r:id="rId11"/>
                        </a:rPr>
                        <a:t>IOS</a:t>
                      </a:r>
                      <a:endParaRPr sz="2000"/>
                    </a:p>
                  </a:txBody>
                  <a:tcPr marL="91425" marR="91425" marT="91425" marB="91425"/>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None/>
                      </a:pPr>
                      <a:r>
                        <a:rPr lang="en-US" sz="1800" b="1" dirty="0" err="1">
                          <a:solidFill>
                            <a:srgbClr val="1F1F1F"/>
                          </a:solidFill>
                        </a:rPr>
                        <a:t>Smokerstop</a:t>
                      </a:r>
                      <a:endParaRPr sz="1800" b="1" dirty="0">
                        <a:solidFill>
                          <a:srgbClr val="1F1F1F"/>
                        </a:solidFill>
                      </a:endParaRPr>
                    </a:p>
                  </a:txBody>
                  <a:tcPr marL="91425" marR="91425" marT="91425" marB="91425"/>
                </a:tc>
                <a:tc>
                  <a:txBody>
                    <a:bodyPr/>
                    <a:lstStyle/>
                    <a:p>
                      <a:pPr marL="0" lvl="0" indent="0" algn="l" rtl="0">
                        <a:spcBef>
                          <a:spcPts val="0"/>
                        </a:spcBef>
                        <a:spcAft>
                          <a:spcPts val="0"/>
                        </a:spcAft>
                        <a:buNone/>
                      </a:pPr>
                      <a:r>
                        <a:rPr lang="en-US" sz="1600" dirty="0" err="1"/>
                        <a:t>Smokerstop</a:t>
                      </a:r>
                      <a:r>
                        <a:rPr lang="en-US" sz="1600" dirty="0"/>
                        <a:t> is a free application available on iOS.</a:t>
                      </a:r>
                      <a:endParaRPr sz="1600" dirty="0"/>
                    </a:p>
                  </a:txBody>
                  <a:tcPr marL="91425" marR="91425" marT="91425" marB="91425"/>
                </a:tc>
                <a:tc>
                  <a:txBody>
                    <a:bodyPr/>
                    <a:lstStyle/>
                    <a:p>
                      <a:pPr marL="0" lvl="0" indent="0" algn="ctr" rtl="0">
                        <a:spcBef>
                          <a:spcPts val="0"/>
                        </a:spcBef>
                        <a:spcAft>
                          <a:spcPts val="0"/>
                        </a:spcAft>
                        <a:buNone/>
                      </a:pPr>
                      <a:r>
                        <a:rPr lang="en-US" sz="1400" u="sng">
                          <a:solidFill>
                            <a:schemeClr val="hlink"/>
                          </a:solidFill>
                          <a:hlinkClick r:id="rId12"/>
                        </a:rPr>
                        <a:t>IOS</a:t>
                      </a:r>
                      <a:endParaRPr sz="1400"/>
                    </a:p>
                  </a:txBody>
                  <a:tcPr marL="91425" marR="91425" marT="91425" marB="91425"/>
                </a:tc>
                <a:extLst>
                  <a:ext uri="{0D108BD9-81ED-4DB2-BD59-A6C34878D82A}">
                    <a16:rowId xmlns:a16="http://schemas.microsoft.com/office/drawing/2014/main" val="10005"/>
                  </a:ext>
                </a:extLst>
              </a:tr>
              <a:tr h="0">
                <a:tc>
                  <a:txBody>
                    <a:bodyPr/>
                    <a:lstStyle/>
                    <a:p>
                      <a:pPr marL="0" marR="0" lvl="0" indent="0" algn="l" rtl="0">
                        <a:lnSpc>
                          <a:spcPct val="100000"/>
                        </a:lnSpc>
                        <a:spcBef>
                          <a:spcPts val="0"/>
                        </a:spcBef>
                        <a:spcAft>
                          <a:spcPts val="0"/>
                        </a:spcAft>
                        <a:buNone/>
                      </a:pPr>
                      <a:r>
                        <a:rPr lang="en-US" sz="1800" b="1" dirty="0">
                          <a:solidFill>
                            <a:srgbClr val="1F1F1F"/>
                          </a:solidFill>
                        </a:rPr>
                        <a:t>Stop-</a:t>
                      </a:r>
                      <a:r>
                        <a:rPr lang="en-US" sz="1800" b="1" dirty="0" err="1">
                          <a:solidFill>
                            <a:srgbClr val="1F1F1F"/>
                          </a:solidFill>
                        </a:rPr>
                        <a:t>tabac</a:t>
                      </a:r>
                      <a:endParaRPr sz="1800" b="1" dirty="0">
                        <a:solidFill>
                          <a:srgbClr val="1F1F1F"/>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t>Developed by experts at the University of Geneva. Specific day-to-day advice. A timetable for planning ahead. </a:t>
                      </a:r>
                      <a:endParaRPr sz="1600" dirty="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400" u="sng" dirty="0">
                          <a:solidFill>
                            <a:schemeClr val="hlink"/>
                          </a:solidFill>
                          <a:hlinkClick r:id="rId13"/>
                        </a:rPr>
                        <a:t>Android</a:t>
                      </a:r>
                      <a:r>
                        <a:rPr lang="en-US" sz="1400" dirty="0"/>
                        <a:t>    -     </a:t>
                      </a:r>
                      <a:r>
                        <a:rPr lang="en-US" sz="1400" u="sng" dirty="0">
                          <a:solidFill>
                            <a:schemeClr val="hlink"/>
                          </a:solidFill>
                          <a:hlinkClick r:id="rId13"/>
                        </a:rPr>
                        <a:t>IOS</a:t>
                      </a:r>
                      <a:endParaRPr sz="2000" dirty="0"/>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marR="0" lvl="0" indent="0" algn="l" rtl="0">
                        <a:lnSpc>
                          <a:spcPct val="100000"/>
                        </a:lnSpc>
                        <a:spcBef>
                          <a:spcPts val="0"/>
                        </a:spcBef>
                        <a:spcAft>
                          <a:spcPts val="0"/>
                        </a:spcAft>
                        <a:buNone/>
                      </a:pPr>
                      <a:r>
                        <a:rPr lang="en-US" sz="1800" b="1" dirty="0" err="1"/>
                        <a:t>Tabac</a:t>
                      </a:r>
                      <a:r>
                        <a:rPr lang="en-US" sz="1800" b="1" dirty="0"/>
                        <a:t> Info Service</a:t>
                      </a:r>
                      <a:endParaRPr sz="1800" b="1" dirty="0">
                        <a:solidFill>
                          <a:srgbClr val="1F1F1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t>This application is provided by the French government and offers information and support to people who want to stop smoking. </a:t>
                      </a:r>
                      <a:endParaRPr sz="1600"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400" u="sng" dirty="0">
                          <a:solidFill>
                            <a:schemeClr val="hlink"/>
                          </a:solidFill>
                          <a:hlinkClick r:id="rId14"/>
                        </a:rPr>
                        <a:t>Android </a:t>
                      </a:r>
                      <a:r>
                        <a:rPr lang="en-US" sz="1400" dirty="0"/>
                        <a:t>   -     </a:t>
                      </a:r>
                      <a:r>
                        <a:rPr lang="en-US" sz="1400" u="sng" dirty="0">
                          <a:solidFill>
                            <a:schemeClr val="hlink"/>
                          </a:solidFill>
                          <a:hlinkClick r:id="rId15"/>
                        </a:rPr>
                        <a:t>IOS</a:t>
                      </a:r>
                      <a:endParaRPr sz="1400"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5" name="Google Shape;558;g2c2bdeb7662_0_21">
            <a:extLst>
              <a:ext uri="{FF2B5EF4-FFF2-40B4-BE49-F238E27FC236}">
                <a16:creationId xmlns:a16="http://schemas.microsoft.com/office/drawing/2014/main" id="{805F8DEC-B854-5458-8B33-0B5AFE003455}"/>
              </a:ext>
            </a:extLst>
          </p:cNvPr>
          <p:cNvSpPr txBox="1">
            <a:spLocks/>
          </p:cNvSpPr>
          <p:nvPr/>
        </p:nvSpPr>
        <p:spPr>
          <a:xfrm>
            <a:off x="224942" y="6457484"/>
            <a:ext cx="6285000" cy="276900"/>
          </a:xfrm>
          <a:prstGeom prst="rect">
            <a:avLst/>
          </a:prstGeom>
          <a:noFill/>
          <a:ln>
            <a:noFill/>
          </a:ln>
        </p:spPr>
        <p:txBody>
          <a:bodyPr spcFirstLastPara="1" vert="horz" wrap="square" lIns="91425" tIns="45700" rIns="91425" bIns="45700" rtlCol="0" anchor="t" anchorCtr="0">
            <a:normAutofit lnSpcReduction="1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Font typeface="Wingdings" panose="05000000000000000000" pitchFamily="2" charset="2"/>
              <a:buNone/>
            </a:pPr>
            <a:r>
              <a:rPr lang="en-US" sz="1300">
                <a:solidFill>
                  <a:srgbClr val="000000"/>
                </a:solidFill>
                <a:latin typeface="Arial"/>
                <a:ea typeface="Arial"/>
                <a:cs typeface="Arial"/>
                <a:sym typeface="Arial"/>
              </a:rPr>
              <a:t>***Some of these applications are completely free, while others have paid features.</a:t>
            </a:r>
            <a:endParaRPr lang="en-US" sz="1300" strike="sngStrike">
              <a:solidFill>
                <a:srgbClr val="000000"/>
              </a:solidFill>
              <a:latin typeface="Arial"/>
              <a:ea typeface="Arial"/>
              <a:cs typeface="Arial"/>
              <a:sym typeface="Arial"/>
            </a:endParaRPr>
          </a:p>
        </p:txBody>
      </p:sp>
      <p:sp>
        <p:nvSpPr>
          <p:cNvPr id="7" name="Google Shape;559;g2c2bdeb7662_0_21">
            <a:extLst>
              <a:ext uri="{FF2B5EF4-FFF2-40B4-BE49-F238E27FC236}">
                <a16:creationId xmlns:a16="http://schemas.microsoft.com/office/drawing/2014/main" id="{EB96A5A6-B5C9-2F7B-9F4D-CD4882A5F39F}"/>
              </a:ext>
            </a:extLst>
          </p:cNvPr>
          <p:cNvSpPr/>
          <p:nvPr/>
        </p:nvSpPr>
        <p:spPr>
          <a:xfrm>
            <a:off x="9663663" y="6460380"/>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16"/>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17"/>
              </a:rPr>
              <a:t>Designed by Freepik</a:t>
            </a:r>
            <a:endParaRPr sz="1200">
              <a:solidFill>
                <a:schemeClr val="dk1"/>
              </a:solidFill>
              <a:latin typeface="Calibri"/>
              <a:ea typeface="Calibri"/>
              <a:cs typeface="Calibri"/>
              <a:sym typeface="Calibri"/>
            </a:endParaRPr>
          </a:p>
        </p:txBody>
      </p:sp>
      <p:sp>
        <p:nvSpPr>
          <p:cNvPr id="8" name="Ορθογώνιο 7">
            <a:extLst>
              <a:ext uri="{FF2B5EF4-FFF2-40B4-BE49-F238E27FC236}">
                <a16:creationId xmlns:a16="http://schemas.microsoft.com/office/drawing/2014/main" id="{7E30151E-A265-7EE2-A9C9-FBD2619B6F20}"/>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5.1.4 Interactive use of health apps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5562867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2B5B33-8888-496F-8672-A89D530149EB}"/>
              </a:ext>
            </a:extLst>
          </p:cNvPr>
          <p:cNvSpPr>
            <a:spLocks noGrp="1"/>
          </p:cNvSpPr>
          <p:nvPr>
            <p:ph type="title"/>
          </p:nvPr>
        </p:nvSpPr>
        <p:spPr>
          <a:xfrm>
            <a:off x="531603" y="520602"/>
            <a:ext cx="11059692" cy="728162"/>
          </a:xfrm>
        </p:spPr>
        <p:txBody>
          <a:bodyPr>
            <a:normAutofit/>
          </a:bodyPr>
          <a:lstStyle/>
          <a:p>
            <a:r>
              <a:rPr lang="en-US" dirty="0"/>
              <a:t>Apps for screen addiction</a:t>
            </a:r>
            <a:endParaRPr lang="el-GR" dirty="0"/>
          </a:p>
        </p:txBody>
      </p:sp>
      <p:graphicFrame>
        <p:nvGraphicFramePr>
          <p:cNvPr id="4" name="Google Shape;566;g2c2bdeb7662_0_43">
            <a:extLst>
              <a:ext uri="{FF2B5EF4-FFF2-40B4-BE49-F238E27FC236}">
                <a16:creationId xmlns:a16="http://schemas.microsoft.com/office/drawing/2014/main" id="{A1D9101E-8C0A-07F4-BBBC-46E3E6D08A3F}"/>
              </a:ext>
            </a:extLst>
          </p:cNvPr>
          <p:cNvGraphicFramePr/>
          <p:nvPr>
            <p:extLst>
              <p:ext uri="{D42A27DB-BD31-4B8C-83A1-F6EECF244321}">
                <p14:modId xmlns:p14="http://schemas.microsoft.com/office/powerpoint/2010/main" val="2851749528"/>
              </p:ext>
            </p:extLst>
          </p:nvPr>
        </p:nvGraphicFramePr>
        <p:xfrm>
          <a:off x="311003" y="1132998"/>
          <a:ext cx="11780592" cy="5650722"/>
        </p:xfrm>
        <a:graphic>
          <a:graphicData uri="http://schemas.openxmlformats.org/drawingml/2006/table">
            <a:tbl>
              <a:tblPr>
                <a:noFill/>
              </a:tblPr>
              <a:tblGrid>
                <a:gridCol w="1814680">
                  <a:extLst>
                    <a:ext uri="{9D8B030D-6E8A-4147-A177-3AD203B41FA5}">
                      <a16:colId xmlns:a16="http://schemas.microsoft.com/office/drawing/2014/main" val="20000"/>
                    </a:ext>
                  </a:extLst>
                </a:gridCol>
                <a:gridCol w="8401176">
                  <a:extLst>
                    <a:ext uri="{9D8B030D-6E8A-4147-A177-3AD203B41FA5}">
                      <a16:colId xmlns:a16="http://schemas.microsoft.com/office/drawing/2014/main" val="20001"/>
                    </a:ext>
                  </a:extLst>
                </a:gridCol>
                <a:gridCol w="1564736">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US" b="1"/>
                        <a:t>Applications</a:t>
                      </a:r>
                      <a:endParaRPr b="1"/>
                    </a:p>
                  </a:txBody>
                  <a:tcPr marL="91425" marR="91425" marT="91425" marB="91425"/>
                </a:tc>
                <a:tc>
                  <a:txBody>
                    <a:bodyPr/>
                    <a:lstStyle/>
                    <a:p>
                      <a:pPr marL="0" lvl="0" indent="0" algn="ctr" rtl="0">
                        <a:spcBef>
                          <a:spcPts val="0"/>
                        </a:spcBef>
                        <a:spcAft>
                          <a:spcPts val="0"/>
                        </a:spcAft>
                        <a:buNone/>
                      </a:pPr>
                      <a:r>
                        <a:rPr lang="en-US" b="1"/>
                        <a:t>Description</a:t>
                      </a:r>
                      <a:endParaRPr b="1"/>
                    </a:p>
                  </a:txBody>
                  <a:tcPr marL="91425" marR="91425" marT="91425" marB="91425"/>
                </a:tc>
                <a:tc>
                  <a:txBody>
                    <a:bodyPr/>
                    <a:lstStyle/>
                    <a:p>
                      <a:pPr marL="0" lvl="0" indent="0" algn="ctr" rtl="0">
                        <a:spcBef>
                          <a:spcPts val="0"/>
                        </a:spcBef>
                        <a:spcAft>
                          <a:spcPts val="0"/>
                        </a:spcAft>
                        <a:buNone/>
                      </a:pPr>
                      <a:r>
                        <a:rPr lang="en-US" b="1"/>
                        <a:t>Download link</a:t>
                      </a:r>
                      <a:endParaRPr b="1"/>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None/>
                      </a:pPr>
                      <a:r>
                        <a:rPr lang="en-US" sz="1600" b="1" dirty="0" err="1" smtClean="0">
                          <a:solidFill>
                            <a:schemeClr val="tx1"/>
                          </a:solidFill>
                        </a:rPr>
                        <a:t>Spacetime</a:t>
                      </a:r>
                      <a:endParaRPr sz="1600" b="1" dirty="0">
                        <a:solidFill>
                          <a:schemeClr val="tx1"/>
                        </a:solidFill>
                      </a:endParaRPr>
                    </a:p>
                  </a:txBody>
                  <a:tcPr marL="91425" marR="91425" marT="91425" marB="91425"/>
                </a:tc>
                <a:tc>
                  <a:txBody>
                    <a:bodyPr/>
                    <a:lstStyle/>
                    <a:p>
                      <a:pPr marL="0" lvl="0" indent="0" algn="l" rtl="0">
                        <a:spcBef>
                          <a:spcPts val="0"/>
                        </a:spcBef>
                        <a:spcAft>
                          <a:spcPts val="0"/>
                        </a:spcAft>
                        <a:buNone/>
                      </a:pPr>
                      <a:r>
                        <a:rPr lang="en-US" sz="1600" smtClean="0"/>
                        <a:t>Available in English, French, German, Spanish, Chinese, Japanese, Korean, Portuguese, Russian and Italian.</a:t>
                      </a:r>
                      <a:endParaRPr sz="3600" dirty="0"/>
                    </a:p>
                  </a:txBody>
                  <a:tcPr marL="91425" marR="91425" marT="91425" marB="91425"/>
                </a:tc>
                <a:tc>
                  <a:txBody>
                    <a:bodyPr/>
                    <a:lstStyle/>
                    <a:p>
                      <a:pPr marL="0" lvl="0" indent="0" algn="ctr" rtl="0">
                        <a:spcBef>
                          <a:spcPts val="0"/>
                        </a:spcBef>
                        <a:spcAft>
                          <a:spcPts val="0"/>
                        </a:spcAft>
                        <a:buNone/>
                      </a:pPr>
                      <a:r>
                        <a:rPr lang="en-US" sz="1400" u="sng" smtClean="0">
                          <a:hlinkClick r:id="rId3"/>
                        </a:rPr>
                        <a:t>Android</a:t>
                      </a:r>
                      <a:r>
                        <a:rPr lang="en-US" sz="1400" smtClean="0"/>
                        <a:t>    -     </a:t>
                      </a:r>
                      <a:r>
                        <a:rPr lang="en-US" sz="1400" u="sng" smtClean="0">
                          <a:hlinkClick r:id="rId3"/>
                        </a:rPr>
                        <a:t>IOS</a:t>
                      </a:r>
                      <a:endParaRPr sz="2000" dirty="0"/>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mn-lt"/>
                          <a:ea typeface="+mn-ea"/>
                          <a:cs typeface="+mn-cs"/>
                        </a:rPr>
                        <a:t>Digital Detox – </a:t>
                      </a:r>
                      <a:r>
                        <a:rPr lang="en-US" sz="1600" b="1" kern="1200" dirty="0" err="1" smtClean="0">
                          <a:solidFill>
                            <a:schemeClr val="tx1"/>
                          </a:solidFill>
                          <a:latin typeface="+mn-lt"/>
                          <a:ea typeface="+mn-ea"/>
                          <a:cs typeface="+mn-cs"/>
                        </a:rPr>
                        <a:t>QualityTime</a:t>
                      </a:r>
                      <a:endParaRPr sz="1600" b="1" kern="1200" dirty="0">
                        <a:solidFill>
                          <a:schemeClr val="tx1"/>
                        </a:solidFill>
                        <a:latin typeface="+mn-lt"/>
                        <a:ea typeface="+mn-ea"/>
                        <a:cs typeface="+mn-cs"/>
                      </a:endParaRPr>
                    </a:p>
                  </a:txBody>
                  <a:tcPr marL="91425" marR="91425" marT="91425" marB="91425"/>
                </a:tc>
                <a:tc>
                  <a:txBody>
                    <a:bodyPr/>
                    <a:lstStyle/>
                    <a:p>
                      <a:pPr marL="0" lvl="0" indent="0" algn="l" rtl="0">
                        <a:spcBef>
                          <a:spcPts val="0"/>
                        </a:spcBef>
                        <a:spcAft>
                          <a:spcPts val="0"/>
                        </a:spcAft>
                        <a:buNone/>
                      </a:pPr>
                      <a:r>
                        <a:rPr lang="en-US" sz="1600" dirty="0" smtClean="0"/>
                        <a:t>Available on Android  in English, French, German, Spanish, Chinese, Japanese, Korean, Portuguese, Russian and Italian.</a:t>
                      </a:r>
                      <a:endParaRPr sz="3600" dirty="0"/>
                    </a:p>
                  </a:txBody>
                  <a:tcPr marL="91425" marR="91425" marT="91425" marB="91425"/>
                </a:tc>
                <a:tc>
                  <a:txBody>
                    <a:bodyPr/>
                    <a:lstStyle/>
                    <a:p>
                      <a:pPr marL="0" lvl="0" indent="0" algn="ctr" rtl="0">
                        <a:spcBef>
                          <a:spcPts val="0"/>
                        </a:spcBef>
                        <a:spcAft>
                          <a:spcPts val="0"/>
                        </a:spcAft>
                        <a:buNone/>
                      </a:pPr>
                      <a:r>
                        <a:rPr lang="en-US" sz="1400" u="sng" dirty="0" smtClean="0">
                          <a:hlinkClick r:id="rId4"/>
                        </a:rPr>
                        <a:t>Android</a:t>
                      </a:r>
                      <a:endParaRPr sz="2000" dirty="0"/>
                    </a:p>
                  </a:txBody>
                  <a:tcPr marL="91425" marR="91425" marT="91425" marB="91425"/>
                </a:tc>
                <a:extLst>
                  <a:ext uri="{0D108BD9-81ED-4DB2-BD59-A6C34878D82A}">
                    <a16:rowId xmlns:a16="http://schemas.microsoft.com/office/drawing/2014/main" val="10002"/>
                  </a:ext>
                </a:extLst>
              </a:tr>
              <a:tr h="381000">
                <a:tc>
                  <a:txBody>
                    <a:bodyPr/>
                    <a:lstStyle/>
                    <a:p>
                      <a:pPr fontAlgn="base" latinLnBrk="0"/>
                      <a:r>
                        <a:rPr lang="en-US" sz="1600" b="1" kern="1200" dirty="0" smtClean="0">
                          <a:solidFill>
                            <a:schemeClr val="tx1"/>
                          </a:solidFill>
                          <a:latin typeface="+mn-lt"/>
                          <a:ea typeface="+mn-ea"/>
                          <a:cs typeface="+mn-cs"/>
                        </a:rPr>
                        <a:t>Forest: Focus for Productivity</a:t>
                      </a:r>
                      <a:endParaRPr lang="en-US" sz="1600" b="1" kern="1200" dirty="0">
                        <a:solidFill>
                          <a:schemeClr val="tx1"/>
                        </a:solidFill>
                        <a:latin typeface="+mn-lt"/>
                        <a:ea typeface="+mn-ea"/>
                        <a:cs typeface="+mn-cs"/>
                      </a:endParaRPr>
                    </a:p>
                  </a:txBody>
                  <a:tcPr marL="91425" marR="91425" marT="91425" marB="91425"/>
                </a:tc>
                <a:tc>
                  <a:txBody>
                    <a:bodyPr/>
                    <a:lstStyle/>
                    <a:p>
                      <a:pPr marL="0" lvl="0" indent="-228600" algn="l" rtl="0">
                        <a:lnSpc>
                          <a:spcPct val="115000"/>
                        </a:lnSpc>
                        <a:spcBef>
                          <a:spcPts val="1200"/>
                        </a:spcBef>
                        <a:spcAft>
                          <a:spcPts val="0"/>
                        </a:spcAft>
                        <a:buNone/>
                      </a:pPr>
                      <a:r>
                        <a:rPr lang="en-US" sz="1600" dirty="0"/>
                        <a:t>Available in English, French, German, Spanish, Chinese, Japanese, Korean, Portuguese, Russian, Italian, Dutch, Polish, Turkish and Arabic.</a:t>
                      </a:r>
                      <a:endParaRPr sz="3600" dirty="0"/>
                    </a:p>
                  </a:txBody>
                  <a:tcPr marL="91425" marR="91425" marT="91425" marB="91425"/>
                </a:tc>
                <a:tc>
                  <a:txBody>
                    <a:bodyPr/>
                    <a:lstStyle/>
                    <a:p>
                      <a:pPr marL="0" lvl="0" indent="0" algn="ctr" rtl="0">
                        <a:spcBef>
                          <a:spcPts val="0"/>
                        </a:spcBef>
                        <a:spcAft>
                          <a:spcPts val="0"/>
                        </a:spcAft>
                        <a:buNone/>
                      </a:pPr>
                      <a:r>
                        <a:rPr lang="en-US" sz="1400" u="sng" dirty="0">
                          <a:hlinkClick r:id="rId5"/>
                        </a:rPr>
                        <a:t>Android </a:t>
                      </a:r>
                      <a:r>
                        <a:rPr lang="en-US" sz="1400" dirty="0"/>
                        <a:t>   -     </a:t>
                      </a:r>
                      <a:r>
                        <a:rPr lang="en-US" sz="1400" u="sng" dirty="0">
                          <a:hlinkClick r:id="rId6"/>
                        </a:rPr>
                        <a:t>IOS</a:t>
                      </a:r>
                      <a:endParaRPr sz="2000" dirty="0"/>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None/>
                      </a:pPr>
                      <a:r>
                        <a:rPr lang="en-US" sz="1600" b="1" dirty="0" smtClean="0">
                          <a:solidFill>
                            <a:schemeClr val="tx1"/>
                          </a:solidFill>
                        </a:rPr>
                        <a:t>Freedom</a:t>
                      </a:r>
                      <a:r>
                        <a:rPr lang="en-US" sz="1600" b="1" baseline="0" dirty="0" smtClean="0">
                          <a:solidFill>
                            <a:schemeClr val="tx1"/>
                          </a:solidFill>
                        </a:rPr>
                        <a:t> | Block Distractions</a:t>
                      </a:r>
                      <a:endParaRPr sz="1600" b="1" dirty="0">
                        <a:solidFill>
                          <a:schemeClr val="tx1"/>
                        </a:solidFill>
                      </a:endParaRPr>
                    </a:p>
                  </a:txBody>
                  <a:tcPr marL="91425" marR="91425" marT="91425" marB="91425"/>
                </a:tc>
                <a:tc>
                  <a:txBody>
                    <a:bodyPr/>
                    <a:lstStyle/>
                    <a:p>
                      <a:pPr marL="0" lvl="0" indent="0" algn="l" rtl="0">
                        <a:spcBef>
                          <a:spcPts val="0"/>
                        </a:spcBef>
                        <a:spcAft>
                          <a:spcPts val="0"/>
                        </a:spcAft>
                        <a:buNone/>
                      </a:pPr>
                      <a:r>
                        <a:rPr lang="en-US" sz="1600" dirty="0"/>
                        <a:t>Available in English, French, German, Spanish, Chinese, Japanese, Korean, Portuguese, Russian, Italian, Dutch, Polish, Turkish and Arabic.</a:t>
                      </a:r>
                      <a:endParaRPr sz="3600" dirty="0"/>
                    </a:p>
                  </a:txBody>
                  <a:tcPr marL="91425" marR="91425" marT="91425" marB="91425"/>
                </a:tc>
                <a:tc>
                  <a:txBody>
                    <a:bodyPr/>
                    <a:lstStyle/>
                    <a:p>
                      <a:pPr marL="0" lvl="0" indent="0" algn="ctr" rtl="0">
                        <a:spcBef>
                          <a:spcPts val="0"/>
                        </a:spcBef>
                        <a:spcAft>
                          <a:spcPts val="0"/>
                        </a:spcAft>
                        <a:buNone/>
                      </a:pPr>
                      <a:r>
                        <a:rPr lang="en-US" sz="1400" u="sng">
                          <a:hlinkClick r:id="rId7"/>
                        </a:rPr>
                        <a:t>Android</a:t>
                      </a:r>
                      <a:r>
                        <a:rPr lang="en-US" sz="1400"/>
                        <a:t>    -     </a:t>
                      </a:r>
                      <a:r>
                        <a:rPr lang="en-US" sz="1400" u="sng">
                          <a:hlinkClick r:id="rId8"/>
                        </a:rPr>
                        <a:t>IOS</a:t>
                      </a:r>
                      <a:endParaRPr sz="2000"/>
                    </a:p>
                  </a:txBody>
                  <a:tcPr marL="91425" marR="91425" marT="91425" marB="91425"/>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None/>
                      </a:pPr>
                      <a:r>
                        <a:rPr lang="en-US" sz="1600" b="1" kern="1200" baseline="0" dirty="0" smtClean="0">
                          <a:solidFill>
                            <a:schemeClr val="tx1"/>
                          </a:solidFill>
                          <a:latin typeface="+mn-lt"/>
                          <a:ea typeface="+mn-ea"/>
                          <a:cs typeface="+mn-cs"/>
                        </a:rPr>
                        <a:t>Google Family Link</a:t>
                      </a:r>
                      <a:endParaRPr sz="1600" b="1" kern="1200" baseline="0" dirty="0">
                        <a:solidFill>
                          <a:schemeClr val="tx1"/>
                        </a:solidFill>
                        <a:latin typeface="+mn-lt"/>
                        <a:ea typeface="+mn-ea"/>
                        <a:cs typeface="+mn-cs"/>
                      </a:endParaRPr>
                    </a:p>
                  </a:txBody>
                  <a:tcPr marL="91425" marR="91425" marT="91425" marB="91425"/>
                </a:tc>
                <a:tc>
                  <a:txBody>
                    <a:bodyPr/>
                    <a:lstStyle/>
                    <a:p>
                      <a:pPr marL="0" lvl="0" indent="0" algn="l" rtl="0">
                        <a:spcBef>
                          <a:spcPts val="0"/>
                        </a:spcBef>
                        <a:spcAft>
                          <a:spcPts val="0"/>
                        </a:spcAft>
                        <a:buNone/>
                      </a:pPr>
                      <a:r>
                        <a:rPr lang="en-US" sz="1600" dirty="0"/>
                        <a:t>This application allows parents to manage their children's screen time on Android devices. It is available in over 40 languages.</a:t>
                      </a:r>
                      <a:endParaRPr sz="3600" dirty="0"/>
                    </a:p>
                  </a:txBody>
                  <a:tcPr marL="91425" marR="91425" marT="91425" marB="91425"/>
                </a:tc>
                <a:tc>
                  <a:txBody>
                    <a:bodyPr/>
                    <a:lstStyle/>
                    <a:p>
                      <a:pPr marL="0" lvl="0" indent="0" algn="ctr" rtl="0">
                        <a:spcBef>
                          <a:spcPts val="0"/>
                        </a:spcBef>
                        <a:spcAft>
                          <a:spcPts val="0"/>
                        </a:spcAft>
                        <a:buNone/>
                      </a:pPr>
                      <a:r>
                        <a:rPr lang="en-US" sz="1400" dirty="0"/>
                        <a:t> </a:t>
                      </a:r>
                      <a:r>
                        <a:rPr lang="en-US" sz="1400" u="sng" dirty="0">
                          <a:hlinkClick r:id="rId9"/>
                        </a:rPr>
                        <a:t>Android</a:t>
                      </a:r>
                      <a:r>
                        <a:rPr lang="en-US" sz="1400" dirty="0"/>
                        <a:t>    -     </a:t>
                      </a:r>
                      <a:r>
                        <a:rPr lang="en-US" sz="1400" u="sng" dirty="0">
                          <a:hlinkClick r:id="rId10"/>
                        </a:rPr>
                        <a:t>IOS</a:t>
                      </a:r>
                      <a:endParaRPr sz="2000" dirty="0"/>
                    </a:p>
                  </a:txBody>
                  <a:tcPr marL="91425" marR="91425" marT="91425" marB="91425"/>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None/>
                      </a:pPr>
                      <a:r>
                        <a:rPr lang="en-US" sz="1600" b="1" kern="1200" baseline="0" dirty="0" smtClean="0">
                          <a:solidFill>
                            <a:schemeClr val="tx1"/>
                          </a:solidFill>
                          <a:latin typeface="+mn-lt"/>
                          <a:ea typeface="+mn-ea"/>
                          <a:cs typeface="+mn-cs"/>
                        </a:rPr>
                        <a:t>Parental Control -</a:t>
                      </a:r>
                      <a:r>
                        <a:rPr lang="en-US" sz="1600" b="1" kern="1200" baseline="0" dirty="0" err="1" smtClean="0">
                          <a:solidFill>
                            <a:schemeClr val="tx1"/>
                          </a:solidFill>
                          <a:latin typeface="+mn-lt"/>
                          <a:ea typeface="+mn-ea"/>
                          <a:cs typeface="+mn-cs"/>
                        </a:rPr>
                        <a:t>Kidslox</a:t>
                      </a:r>
                      <a:endParaRPr sz="1600" b="1" kern="1200" baseline="0" dirty="0">
                        <a:solidFill>
                          <a:schemeClr val="tx1"/>
                        </a:solidFill>
                        <a:latin typeface="+mn-lt"/>
                        <a:ea typeface="+mn-ea"/>
                        <a:cs typeface="+mn-cs"/>
                      </a:endParaRPr>
                    </a:p>
                  </a:txBody>
                  <a:tcPr marL="91425" marR="91425" marT="91425" marB="91425"/>
                </a:tc>
                <a:tc>
                  <a:txBody>
                    <a:bodyPr/>
                    <a:lstStyle/>
                    <a:p>
                      <a:pPr marL="0" lvl="0" indent="0" algn="l" rtl="0">
                        <a:spcBef>
                          <a:spcPts val="0"/>
                        </a:spcBef>
                        <a:spcAft>
                          <a:spcPts val="0"/>
                        </a:spcAft>
                        <a:buNone/>
                      </a:pPr>
                      <a:r>
                        <a:rPr lang="en-US" sz="1600" dirty="0"/>
                        <a:t>This application lets you block applications and websites, set screen time limits and track your child's activity on their device. It is available in over 20 languages.</a:t>
                      </a:r>
                      <a:endParaRPr sz="3600" dirty="0"/>
                    </a:p>
                  </a:txBody>
                  <a:tcPr marL="91425" marR="91425" marT="91425" marB="91425"/>
                </a:tc>
                <a:tc>
                  <a:txBody>
                    <a:bodyPr/>
                    <a:lstStyle/>
                    <a:p>
                      <a:pPr marL="0" lvl="0" indent="0" algn="ctr" rtl="0">
                        <a:spcBef>
                          <a:spcPts val="0"/>
                        </a:spcBef>
                        <a:spcAft>
                          <a:spcPts val="0"/>
                        </a:spcAft>
                        <a:buNone/>
                      </a:pPr>
                      <a:r>
                        <a:rPr lang="en-US" sz="1400" dirty="0"/>
                        <a:t> </a:t>
                      </a:r>
                      <a:r>
                        <a:rPr lang="en-US" sz="1400" u="sng" dirty="0">
                          <a:hlinkClick r:id="rId11"/>
                        </a:rPr>
                        <a:t>Android</a:t>
                      </a:r>
                      <a:r>
                        <a:rPr lang="en-US" sz="1400" dirty="0"/>
                        <a:t>    -     </a:t>
                      </a:r>
                      <a:r>
                        <a:rPr lang="en-US" sz="1400" u="sng" dirty="0">
                          <a:hlinkClick r:id="rId12"/>
                        </a:rPr>
                        <a:t>IOS</a:t>
                      </a:r>
                      <a:endParaRPr sz="1400" dirty="0"/>
                    </a:p>
                  </a:txBody>
                  <a:tcPr marL="91425" marR="91425" marT="91425" marB="91425"/>
                </a:tc>
                <a:extLst>
                  <a:ext uri="{0D108BD9-81ED-4DB2-BD59-A6C34878D82A}">
                    <a16:rowId xmlns:a16="http://schemas.microsoft.com/office/drawing/2014/main" val="10006"/>
                  </a:ext>
                </a:extLst>
              </a:tr>
              <a:tr h="0">
                <a:tc>
                  <a:txBody>
                    <a:bodyPr/>
                    <a:lstStyle/>
                    <a:p>
                      <a:pPr fontAlgn="base" latinLnBrk="0"/>
                      <a:r>
                        <a:rPr lang="en-US" sz="1600" b="1" kern="1200" baseline="0" dirty="0" err="1" smtClean="0">
                          <a:solidFill>
                            <a:schemeClr val="tx1"/>
                          </a:solidFill>
                          <a:latin typeface="+mn-lt"/>
                          <a:ea typeface="+mn-ea"/>
                          <a:cs typeface="+mn-cs"/>
                        </a:rPr>
                        <a:t>Contrôle</a:t>
                      </a:r>
                      <a:r>
                        <a:rPr lang="en-US" sz="1600" b="1" kern="1200" baseline="0" dirty="0" smtClean="0">
                          <a:solidFill>
                            <a:schemeClr val="tx1"/>
                          </a:solidFill>
                          <a:latin typeface="+mn-lt"/>
                          <a:ea typeface="+mn-ea"/>
                          <a:cs typeface="+mn-cs"/>
                        </a:rPr>
                        <a:t> Parental </a:t>
                      </a:r>
                      <a:r>
                        <a:rPr lang="en-US" sz="1600" b="1" kern="1200" baseline="0" dirty="0" err="1" smtClean="0">
                          <a:solidFill>
                            <a:schemeClr val="tx1"/>
                          </a:solidFill>
                          <a:latin typeface="+mn-lt"/>
                          <a:ea typeface="+mn-ea"/>
                          <a:cs typeface="+mn-cs"/>
                        </a:rPr>
                        <a:t>FamilyTime</a:t>
                      </a:r>
                      <a:endParaRPr lang="en-US" sz="1600" b="1" kern="1200" baseline="0" dirty="0">
                        <a:solidFill>
                          <a:schemeClr val="tx1"/>
                        </a:solidFill>
                        <a:latin typeface="+mn-lt"/>
                        <a:ea typeface="+mn-ea"/>
                        <a:cs typeface="+mn-c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t>This application offers features similar to </a:t>
                      </a:r>
                      <a:r>
                        <a:rPr lang="en-US" sz="1600" dirty="0" err="1"/>
                        <a:t>Kidslox</a:t>
                      </a:r>
                      <a:r>
                        <a:rPr lang="en-US" sz="1600" dirty="0"/>
                        <a:t>, as well as the ability to track your child's location and freeze their device. It is available in over 15 languages.</a:t>
                      </a:r>
                      <a:endParaRPr sz="1600" dirty="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400" u="sng">
                          <a:hlinkClick r:id="rId13"/>
                        </a:rPr>
                        <a:t>Android</a:t>
                      </a:r>
                      <a:r>
                        <a:rPr lang="en-US" sz="1400"/>
                        <a:t>    -     </a:t>
                      </a:r>
                      <a:r>
                        <a:rPr lang="en-US" sz="1400" u="sng">
                          <a:hlinkClick r:id="rId14"/>
                        </a:rPr>
                        <a:t>IOS</a:t>
                      </a:r>
                      <a:endParaRPr sz="2000"/>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0">
                <a:tc>
                  <a:txBody>
                    <a:bodyPr/>
                    <a:lstStyle/>
                    <a:p>
                      <a:pPr marL="0" marR="0" lvl="0" indent="0" algn="l" rtl="0">
                        <a:lnSpc>
                          <a:spcPct val="100000"/>
                        </a:lnSpc>
                        <a:spcBef>
                          <a:spcPts val="0"/>
                        </a:spcBef>
                        <a:spcAft>
                          <a:spcPts val="0"/>
                        </a:spcAft>
                        <a:buNone/>
                      </a:pPr>
                      <a:r>
                        <a:rPr lang="en-US" sz="1600" b="1" dirty="0" smtClean="0">
                          <a:solidFill>
                            <a:schemeClr val="tx1"/>
                          </a:solidFill>
                        </a:rPr>
                        <a:t>Moment</a:t>
                      </a:r>
                      <a:endParaRPr sz="1600" b="1" dirty="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t>Available in English, French, German, Spanish, Chinese, Japanese, Korean, Portuguese and Russian.</a:t>
                      </a:r>
                      <a:endParaRPr sz="1600"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400" u="sng" dirty="0">
                          <a:hlinkClick r:id="rId15"/>
                        </a:rPr>
                        <a:t>IOS</a:t>
                      </a:r>
                      <a:endParaRPr sz="1400"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5" name="Google Shape;567;g2c2bdeb7662_0_43">
            <a:extLst>
              <a:ext uri="{FF2B5EF4-FFF2-40B4-BE49-F238E27FC236}">
                <a16:creationId xmlns:a16="http://schemas.microsoft.com/office/drawing/2014/main" id="{98683E5C-EF61-A3DC-98A1-978F55318737}"/>
              </a:ext>
            </a:extLst>
          </p:cNvPr>
          <p:cNvSpPr txBox="1"/>
          <p:nvPr/>
        </p:nvSpPr>
        <p:spPr>
          <a:xfrm>
            <a:off x="8413739" y="384954"/>
            <a:ext cx="3778261"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t>*Some of these applications are completely free, while others have paid features.</a:t>
            </a:r>
            <a:endParaRPr sz="1600" dirty="0"/>
          </a:p>
        </p:txBody>
      </p:sp>
      <p:sp>
        <p:nvSpPr>
          <p:cNvPr id="6" name="Ορθογώνιο 5">
            <a:extLst>
              <a:ext uri="{FF2B5EF4-FFF2-40B4-BE49-F238E27FC236}">
                <a16:creationId xmlns:a16="http://schemas.microsoft.com/office/drawing/2014/main" id="{2A3E53DA-C2D0-0713-C3C5-D6F59E2BB4A5}"/>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5.1.4 Interactive use of health apps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4410797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5.1.5</a:t>
            </a:r>
            <a:r>
              <a:rPr lang="en-US" altLang="el-GR" dirty="0"/>
              <a:t/>
            </a:r>
            <a:br>
              <a:rPr lang="en-US" altLang="el-GR" dirty="0"/>
            </a:br>
            <a:r>
              <a:rPr lang="en-US" dirty="0">
                <a:solidFill>
                  <a:srgbClr val="C01E24"/>
                </a:solidFill>
              </a:rPr>
              <a:t>Discussion and Evaluation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0" y="2849843"/>
            <a:ext cx="6121095" cy="3470112"/>
          </a:xfrm>
        </p:spPr>
        <p:txBody>
          <a:bodyPr>
            <a:normAutofit/>
          </a:bodyPr>
          <a:lstStyle/>
          <a:p>
            <a:pPr>
              <a:lnSpc>
                <a:spcPct val="120000"/>
              </a:lnSpc>
            </a:pPr>
            <a:r>
              <a:rPr lang="en-US" sz="2400" dirty="0"/>
              <a:t>To address and clarify any misunderstandings that have arisen from all prior theoretical information.</a:t>
            </a:r>
          </a:p>
          <a:p>
            <a:pPr>
              <a:lnSpc>
                <a:spcPct val="120000"/>
              </a:lnSpc>
            </a:pPr>
            <a:r>
              <a:rPr lang="en-US" sz="2400" dirty="0"/>
              <a:t>To ensure in depth comprehension of the module’s contents. </a:t>
            </a:r>
          </a:p>
          <a:p>
            <a:pPr>
              <a:lnSpc>
                <a:spcPct val="120000"/>
              </a:lnSpc>
            </a:pPr>
            <a:r>
              <a:rPr lang="en-US" sz="2400" dirty="0"/>
              <a:t>To evaluate the module. </a:t>
            </a:r>
          </a:p>
          <a:p>
            <a:pPr marL="114300" indent="-342900">
              <a:lnSpc>
                <a:spcPct val="120000"/>
              </a:lnSpc>
              <a:spcBef>
                <a:spcPts val="600"/>
              </a:spcBef>
            </a:pPr>
            <a:endParaRPr lang="en-GB" sz="2000" dirty="0"/>
          </a:p>
          <a:p>
            <a:pPr marL="114300" indent="-342900">
              <a:lnSpc>
                <a:spcPct val="120000"/>
              </a:lnSpc>
              <a:spcBef>
                <a:spcPts val="600"/>
              </a:spcBef>
            </a:pPr>
            <a:endParaRPr lang="el-GR" sz="2000" dirty="0"/>
          </a:p>
        </p:txBody>
      </p:sp>
      <p:pic>
        <p:nvPicPr>
          <p:cNvPr id="7" name="Picture 2" descr="Ambition abstract concept">
            <a:extLst>
              <a:ext uri="{FF2B5EF4-FFF2-40B4-BE49-F238E27FC236}">
                <a16:creationId xmlns:a16="http://schemas.microsoft.com/office/drawing/2014/main" id="{1EADBA36-921B-D8D5-50D7-A42D379C9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B883ADE-AE11-07DE-93CF-B945EC561D88}"/>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41010632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Evaluation Questionnaire </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1216870181"/>
              </p:ext>
            </p:extLst>
          </p:nvPr>
        </p:nvGraphicFramePr>
        <p:xfrm>
          <a:off x="558000" y="2127443"/>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The content</a:t>
                      </a:r>
                      <a:r>
                        <a:rPr lang="en-US" sz="2000" baseline="0" dirty="0"/>
                        <a:t> of the module was stimulating and interesting </a:t>
                      </a:r>
                      <a:r>
                        <a:rPr lang="en-US" sz="1800" i="1" baseline="0" dirty="0"/>
                        <a:t>(1 minimum, 5 maximum)</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1667076573"/>
              </p:ext>
            </p:extLst>
          </p:nvPr>
        </p:nvGraphicFramePr>
        <p:xfrm>
          <a:off x="557582" y="3646419"/>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The content</a:t>
                      </a:r>
                      <a:r>
                        <a:rPr lang="en-US" sz="2000" baseline="0" dirty="0"/>
                        <a:t> of the module was clear, understandable and easy to follow </a:t>
                      </a:r>
                      <a:r>
                        <a:rPr lang="en-US" sz="2000" i="1" baseline="0" dirty="0"/>
                        <a:t>(1 minimum, 5 maximum)</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9" name="Θέση περιεχομένου 6"/>
          <p:cNvGraphicFramePr>
            <a:graphicFrameLocks/>
          </p:cNvGraphicFramePr>
          <p:nvPr>
            <p:extLst>
              <p:ext uri="{D42A27DB-BD31-4B8C-83A1-F6EECF244321}">
                <p14:modId xmlns:p14="http://schemas.microsoft.com/office/powerpoint/2010/main" val="1429258060"/>
              </p:ext>
            </p:extLst>
          </p:nvPr>
        </p:nvGraphicFramePr>
        <p:xfrm>
          <a:off x="558000" y="5213962"/>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The trainer</a:t>
                      </a:r>
                      <a:r>
                        <a:rPr lang="en-US" sz="2000" baseline="0" dirty="0"/>
                        <a:t> was well prepared </a:t>
                      </a:r>
                      <a:r>
                        <a:rPr lang="en-US" sz="1800" i="1" baseline="0" dirty="0"/>
                        <a:t>(1 minimum, 5 maximum)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16486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Evaluation Questionnaire </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1442408939"/>
              </p:ext>
            </p:extLst>
          </p:nvPr>
        </p:nvGraphicFramePr>
        <p:xfrm>
          <a:off x="558000" y="5212288"/>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baseline="0" dirty="0"/>
                        <a:t>I am satisfied with the module overall </a:t>
                      </a:r>
                      <a:r>
                        <a:rPr lang="en-US" sz="1800" i="1" baseline="0" dirty="0"/>
                        <a:t>(1 minimum, 5 maximum)</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862423801"/>
              </p:ext>
            </p:extLst>
          </p:nvPr>
        </p:nvGraphicFramePr>
        <p:xfrm>
          <a:off x="558000" y="3646420"/>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baseline="0" dirty="0"/>
                        <a:t> I would recommend this module to others </a:t>
                      </a:r>
                      <a:r>
                        <a:rPr lang="en-US" sz="2000" i="1" baseline="0" dirty="0"/>
                        <a:t>(1 minimum, 5 maximum)</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11" name="Θέση περιεχομένου 6"/>
          <p:cNvGraphicFramePr>
            <a:graphicFrameLocks/>
          </p:cNvGraphicFramePr>
          <p:nvPr>
            <p:extLst>
              <p:ext uri="{D42A27DB-BD31-4B8C-83A1-F6EECF244321}">
                <p14:modId xmlns:p14="http://schemas.microsoft.com/office/powerpoint/2010/main" val="3557837911"/>
              </p:ext>
            </p:extLst>
          </p:nvPr>
        </p:nvGraphicFramePr>
        <p:xfrm>
          <a:off x="557582" y="2123325"/>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The modul</a:t>
                      </a:r>
                      <a:r>
                        <a:rPr lang="en-US" sz="2000" baseline="0" dirty="0"/>
                        <a:t>e enhanced </a:t>
                      </a:r>
                      <a:r>
                        <a:rPr lang="en-GB" sz="2000" baseline="0" dirty="0"/>
                        <a:t>my knowledge of the subject matter </a:t>
                      </a:r>
                      <a:r>
                        <a:rPr lang="en-US" sz="1800" i="1" baseline="0" dirty="0"/>
                        <a:t>(1 minimum, 5 maximum)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133563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it-IT" sz="3600" dirty="0">
                <a:solidFill>
                  <a:srgbClr val="C01E24"/>
                </a:solidFill>
              </a:rPr>
              <a:t>References, f</a:t>
            </a:r>
            <a:r>
              <a:rPr lang="hr-HR" sz="3600" dirty="0">
                <a:solidFill>
                  <a:srgbClr val="C01E24"/>
                </a:solidFill>
              </a:rPr>
              <a:t>urther </a:t>
            </a:r>
            <a:r>
              <a:rPr lang="en-GB" sz="3600" dirty="0">
                <a:solidFill>
                  <a:srgbClr val="C01E24"/>
                </a:solidFill>
              </a:rPr>
              <a:t>R</a:t>
            </a:r>
            <a:r>
              <a:rPr lang="hr-HR" sz="3600" dirty="0">
                <a:solidFill>
                  <a:srgbClr val="C01E24"/>
                </a:solidFill>
              </a:rPr>
              <a:t>eading</a:t>
            </a:r>
            <a:r>
              <a:rPr lang="en-GB" sz="3600" dirty="0">
                <a:solidFill>
                  <a:srgbClr val="C01E24"/>
                </a:solidFill>
              </a:rPr>
              <a:t>s and Closure</a:t>
            </a:r>
            <a:endParaRPr lang="el-GR" sz="3600" dirty="0">
              <a:solidFill>
                <a:srgbClr val="C01E24"/>
              </a:solidFill>
            </a:endParaRP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1469050" cy="4865977"/>
          </a:xfrm>
        </p:spPr>
        <p:txBody>
          <a:bodyPr>
            <a:normAutofit/>
          </a:bodyPr>
          <a:lstStyle/>
          <a:p>
            <a:pPr marL="285750" indent="-285750">
              <a:spcBef>
                <a:spcPts val="0"/>
              </a:spcBef>
              <a:buFont typeface="Wingdings" panose="05000000000000000000" pitchFamily="2" charset="2"/>
              <a:buChar char="§"/>
            </a:pPr>
            <a:r>
              <a:rPr lang="fr-FR" sz="1800" dirty="0">
                <a:solidFill>
                  <a:schemeClr val="accent1"/>
                </a:solidFill>
                <a:hlinkClick r:id="rId3">
                  <a:extLst>
                    <a:ext uri="{A12FA001-AC4F-418D-AE19-62706E023703}">
                      <ahyp:hlinkClr xmlns="" xmlns:ahyp="http://schemas.microsoft.com/office/drawing/2018/hyperlinkcolor" val="tx"/>
                    </a:ext>
                  </a:extLst>
                </a:hlinkClick>
              </a:rPr>
              <a:t>https://www.ncbi.nlm.nih.gov/pmc/articles/PMC10632550/</a:t>
            </a:r>
            <a:r>
              <a:rPr lang="fr-FR" sz="1800" dirty="0">
                <a:solidFill>
                  <a:schemeClr val="accent1"/>
                </a:solidFill>
              </a:rPr>
              <a:t> </a:t>
            </a:r>
          </a:p>
          <a:p>
            <a:pPr marL="285750" indent="-285750">
              <a:spcBef>
                <a:spcPts val="0"/>
              </a:spcBef>
              <a:buFont typeface="Wingdings" panose="05000000000000000000" pitchFamily="2" charset="2"/>
              <a:buChar char="§"/>
            </a:pPr>
            <a:r>
              <a:rPr lang="fr-FR" sz="1800" dirty="0">
                <a:solidFill>
                  <a:schemeClr val="accent1"/>
                </a:solidFill>
                <a:hlinkClick r:id="rId4">
                  <a:extLst>
                    <a:ext uri="{A12FA001-AC4F-418D-AE19-62706E023703}">
                      <ahyp:hlinkClr xmlns="" xmlns:ahyp="http://schemas.microsoft.com/office/drawing/2018/hyperlinkcolor" val="tx"/>
                    </a:ext>
                  </a:extLst>
                </a:hlinkClick>
              </a:rPr>
              <a:t>https://www.iberdrola.com/social-commitment/nomophobia#:~:text=WHAT%20IS%20NOMOPHOBIA%3F,%2Dphone%2Dphobia%22</a:t>
            </a:r>
            <a:r>
              <a:rPr lang="fr-FR" sz="1800" dirty="0">
                <a:solidFill>
                  <a:schemeClr val="accent1"/>
                </a:solidFill>
              </a:rPr>
              <a:t>).</a:t>
            </a:r>
          </a:p>
          <a:p>
            <a:pPr marL="285750" indent="-285750">
              <a:spcBef>
                <a:spcPts val="0"/>
              </a:spcBef>
              <a:buFont typeface="Wingdings" panose="05000000000000000000" pitchFamily="2" charset="2"/>
              <a:buChar char="§"/>
            </a:pPr>
            <a:r>
              <a:rPr lang="fr-FR" sz="1800" dirty="0">
                <a:solidFill>
                  <a:schemeClr val="accent1"/>
                </a:solidFill>
                <a:hlinkClick r:id="rId5">
                  <a:extLst>
                    <a:ext uri="{A12FA001-AC4F-418D-AE19-62706E023703}">
                      <ahyp:hlinkClr xmlns="" xmlns:ahyp="http://schemas.microsoft.com/office/drawing/2018/hyperlinkcolor" val="tx"/>
                    </a:ext>
                  </a:extLst>
                </a:hlinkClick>
              </a:rPr>
              <a:t>https://dermnetnz.org/topics/phantom-vibration-syndrome#:~:text=Phantom%20vibration%20syndrome%20(PVS)%20refers,vibrating%20when%20it%20is%20not</a:t>
            </a:r>
            <a:r>
              <a:rPr lang="fr-FR" sz="1800" dirty="0">
                <a:solidFill>
                  <a:schemeClr val="accent1"/>
                </a:solidFill>
              </a:rPr>
              <a:t>. </a:t>
            </a:r>
          </a:p>
          <a:p>
            <a:pPr marL="285750" indent="-285750">
              <a:spcBef>
                <a:spcPts val="0"/>
              </a:spcBef>
              <a:buFont typeface="Wingdings" panose="05000000000000000000" pitchFamily="2" charset="2"/>
              <a:buChar char="§"/>
            </a:pPr>
            <a:r>
              <a:rPr lang="fr-FR" sz="1800" dirty="0">
                <a:solidFill>
                  <a:schemeClr val="accent1"/>
                </a:solidFill>
                <a:hlinkClick r:id="rId6">
                  <a:extLst>
                    <a:ext uri="{A12FA001-AC4F-418D-AE19-62706E023703}">
                      <ahyp:hlinkClr xmlns="" xmlns:ahyp="http://schemas.microsoft.com/office/drawing/2018/hyperlinkcolor" val="tx"/>
                    </a:ext>
                  </a:extLst>
                </a:hlinkClick>
              </a:rPr>
              <a:t>https://www.ncbi.nlm.nih.gov/pmc/articles/PMC9016508/</a:t>
            </a:r>
            <a:r>
              <a:rPr lang="fr-FR" sz="1800" dirty="0">
                <a:solidFill>
                  <a:schemeClr val="accent1"/>
                </a:solidFill>
              </a:rPr>
              <a:t> </a:t>
            </a:r>
          </a:p>
          <a:p>
            <a:pPr marL="285750" indent="-285750">
              <a:spcBef>
                <a:spcPts val="0"/>
              </a:spcBef>
              <a:buFont typeface="Wingdings" panose="05000000000000000000" pitchFamily="2" charset="2"/>
              <a:buChar char="§"/>
            </a:pPr>
            <a:r>
              <a:rPr lang="fr-FR" sz="1800" dirty="0">
                <a:solidFill>
                  <a:schemeClr val="accent1"/>
                </a:solidFill>
                <a:hlinkClick r:id="rId3">
                  <a:extLst>
                    <a:ext uri="{A12FA001-AC4F-418D-AE19-62706E023703}">
                      <ahyp:hlinkClr xmlns="" xmlns:ahyp="http://schemas.microsoft.com/office/drawing/2018/hyperlinkcolor" val="tx"/>
                    </a:ext>
                  </a:extLst>
                </a:hlinkClick>
              </a:rPr>
              <a:t>https://www.ncbi.nlm.nih.gov/pmc/articles/PMC10632550/</a:t>
            </a:r>
            <a:r>
              <a:rPr lang="fr-FR" sz="1800" dirty="0">
                <a:solidFill>
                  <a:schemeClr val="accent1"/>
                </a:solidFill>
              </a:rPr>
              <a:t> </a:t>
            </a:r>
          </a:p>
          <a:p>
            <a:pPr marL="285750" indent="-285750">
              <a:spcBef>
                <a:spcPts val="0"/>
              </a:spcBef>
              <a:buFont typeface="Wingdings" panose="05000000000000000000" pitchFamily="2" charset="2"/>
              <a:buChar char="§"/>
            </a:pPr>
            <a:r>
              <a:rPr lang="fr-FR" sz="1800" dirty="0">
                <a:solidFill>
                  <a:schemeClr val="accent1"/>
                </a:solidFill>
                <a:hlinkClick r:id="rId7">
                  <a:extLst>
                    <a:ext uri="{A12FA001-AC4F-418D-AE19-62706E023703}">
                      <ahyp:hlinkClr xmlns="" xmlns:ahyp="http://schemas.microsoft.com/office/drawing/2018/hyperlinkcolor" val="tx"/>
                    </a:ext>
                  </a:extLst>
                </a:hlinkClick>
              </a:rPr>
              <a:t>https://www.britannica.com/topic/smoking-tobacco</a:t>
            </a:r>
            <a:endParaRPr lang="fr-FR" sz="1800" dirty="0">
              <a:solidFill>
                <a:schemeClr val="accent1"/>
              </a:solidFill>
            </a:endParaRPr>
          </a:p>
          <a:p>
            <a:pPr marL="285750" lvl="0" indent="-285750" algn="l" rtl="0">
              <a:spcBef>
                <a:spcPts val="0"/>
              </a:spcBef>
              <a:spcAft>
                <a:spcPts val="0"/>
              </a:spcAft>
              <a:buFont typeface="Wingdings" panose="05000000000000000000" pitchFamily="2" charset="2"/>
              <a:buChar char="§"/>
            </a:pPr>
            <a:r>
              <a:rPr lang="fr-FR" sz="1800" dirty="0">
                <a:solidFill>
                  <a:schemeClr val="accent1"/>
                </a:solidFill>
                <a:hlinkClick r:id="rId8">
                  <a:extLst>
                    <a:ext uri="{A12FA001-AC4F-418D-AE19-62706E023703}">
                      <ahyp:hlinkClr xmlns="" xmlns:ahyp="http://schemas.microsoft.com/office/drawing/2018/hyperlinkcolor" val="tx"/>
                    </a:ext>
                  </a:extLst>
                </a:hlinkClick>
              </a:rPr>
              <a:t>https://www.cancer.gov/about-cancer/causes-prevention/risk/substances/secondhand-smoke#:~:text=Secondhand%20tobacco%20smoke%20is%20the,identified%20in%20secondhand%20tobacco%20smoke</a:t>
            </a:r>
            <a:r>
              <a:rPr lang="fr-FR" sz="1800" dirty="0">
                <a:solidFill>
                  <a:schemeClr val="accent1"/>
                </a:solidFill>
              </a:rPr>
              <a:t>.</a:t>
            </a:r>
          </a:p>
          <a:p>
            <a:pPr marL="285750" indent="-285750">
              <a:spcBef>
                <a:spcPts val="0"/>
              </a:spcBef>
              <a:buFont typeface="Wingdings" panose="05000000000000000000" pitchFamily="2" charset="2"/>
              <a:buChar char="§"/>
            </a:pPr>
            <a:r>
              <a:rPr lang="fr-FR" sz="1800" dirty="0">
                <a:solidFill>
                  <a:schemeClr val="accent1"/>
                </a:solidFill>
                <a:hlinkClick r:id="rId9">
                  <a:extLst>
                    <a:ext uri="{A12FA001-AC4F-418D-AE19-62706E023703}">
                      <ahyp:hlinkClr xmlns="" xmlns:ahyp="http://schemas.microsoft.com/office/drawing/2018/hyperlinkcolor" val="tx"/>
                    </a:ext>
                  </a:extLst>
                </a:hlinkClick>
              </a:rPr>
              <a:t>https://www.ncbi.nlm.nih.gov/books/NBK555596/</a:t>
            </a:r>
            <a:r>
              <a:rPr lang="fr-FR" sz="1800" dirty="0">
                <a:solidFill>
                  <a:schemeClr val="accent1"/>
                </a:solidFill>
              </a:rPr>
              <a:t> </a:t>
            </a:r>
            <a:endParaRPr lang="fr-FR" sz="1800" dirty="0"/>
          </a:p>
          <a:p>
            <a:endParaRPr lang="en-US" sz="1800" dirty="0"/>
          </a:p>
          <a:p>
            <a:endParaRPr lang="hr-HR" sz="1800" dirty="0"/>
          </a:p>
          <a:p>
            <a:endParaRPr lang="el-GR" sz="18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1533596" cy="4865977"/>
          </a:xfrm>
        </p:spPr>
        <p:txBody>
          <a:bodyPr>
            <a:normAutofit/>
          </a:bodyPr>
          <a:lstStyle/>
          <a:p>
            <a:pPr marL="285750" indent="-285750">
              <a:spcBef>
                <a:spcPts val="0"/>
              </a:spcBef>
              <a:buFont typeface="Wingdings" panose="05000000000000000000" pitchFamily="2" charset="2"/>
              <a:buChar char="§"/>
            </a:pPr>
            <a:r>
              <a:rPr lang="en-US" sz="1800" dirty="0">
                <a:solidFill>
                  <a:schemeClr val="accent1"/>
                </a:solidFill>
                <a:hlinkClick r:id="rId3">
                  <a:extLst>
                    <a:ext uri="{A12FA001-AC4F-418D-AE19-62706E023703}">
                      <ahyp:hlinkClr xmlns="" xmlns:ahyp="http://schemas.microsoft.com/office/drawing/2018/hyperlinkcolor" val="tx"/>
                    </a:ext>
                  </a:extLst>
                </a:hlinkClick>
              </a:rPr>
              <a:t>https://portal.ct.gov/-/media/Departments-and-Agencies/DPH/dph/hems/tobacco/tobaccoproductspdf.pdf</a:t>
            </a:r>
            <a:r>
              <a:rPr lang="en-US" sz="1800" dirty="0">
                <a:solidFill>
                  <a:schemeClr val="accent1"/>
                </a:solidFill>
              </a:rPr>
              <a:t> </a:t>
            </a:r>
          </a:p>
          <a:p>
            <a:pPr marL="285750" indent="-285750">
              <a:spcBef>
                <a:spcPts val="0"/>
              </a:spcBef>
              <a:buFont typeface="Wingdings" panose="05000000000000000000" pitchFamily="2" charset="2"/>
              <a:buChar char="§"/>
            </a:pPr>
            <a:r>
              <a:rPr lang="en-US" sz="1800" dirty="0">
                <a:solidFill>
                  <a:schemeClr val="accent1"/>
                </a:solidFill>
              </a:rPr>
              <a:t>https://www.nicorette.fr/je-me-lance/la-d%C3%A9pendance-au-tabac</a:t>
            </a:r>
          </a:p>
          <a:p>
            <a:pPr marL="285750" indent="-285750">
              <a:spcBef>
                <a:spcPts val="0"/>
              </a:spcBef>
              <a:buFont typeface="Wingdings" panose="05000000000000000000" pitchFamily="2" charset="2"/>
              <a:buChar char="§"/>
            </a:pPr>
            <a:r>
              <a:rPr lang="en-US" sz="1800" dirty="0">
                <a:solidFill>
                  <a:schemeClr val="accent1"/>
                </a:solidFill>
                <a:hlinkClick r:id="rId4">
                  <a:extLst>
                    <a:ext uri="{A12FA001-AC4F-418D-AE19-62706E023703}">
                      <ahyp:hlinkClr xmlns="" xmlns:ahyp="http://schemas.microsoft.com/office/drawing/2018/hyperlinkcolor" val="tx"/>
                    </a:ext>
                  </a:extLst>
                </a:hlinkClick>
              </a:rPr>
              <a:t>https://www.cdc.gov/tobacco/campaign/tips/quit-smoking/quit-smoking-medications/why-quitting-smoking-is-hard/index.html#:~:text=Inside%20your%20brain%2C%20nicotine%20triggers,nicotine%20just%20to%20feel%20okay</a:t>
            </a:r>
            <a:r>
              <a:rPr lang="en-US" sz="1800" dirty="0">
                <a:solidFill>
                  <a:schemeClr val="accent1"/>
                </a:solidFill>
              </a:rPr>
              <a:t>. </a:t>
            </a:r>
          </a:p>
          <a:p>
            <a:pPr marL="285750" indent="-285750">
              <a:spcBef>
                <a:spcPts val="0"/>
              </a:spcBef>
              <a:buFont typeface="Wingdings" panose="05000000000000000000" pitchFamily="2" charset="2"/>
              <a:buChar char="§"/>
            </a:pPr>
            <a:r>
              <a:rPr lang="en-US" sz="1800" dirty="0">
                <a:solidFill>
                  <a:schemeClr val="accent1"/>
                </a:solidFill>
                <a:hlinkClick r:id="rId5">
                  <a:extLst>
                    <a:ext uri="{A12FA001-AC4F-418D-AE19-62706E023703}">
                      <ahyp:hlinkClr xmlns="" xmlns:ahyp="http://schemas.microsoft.com/office/drawing/2018/hyperlinkcolor" val="tx"/>
                    </a:ext>
                  </a:extLst>
                </a:hlinkClick>
              </a:rPr>
              <a:t>https://tobaccofreealamedacounty.org/focus-areas/quit-tobacco/</a:t>
            </a:r>
            <a:r>
              <a:rPr lang="en-US" sz="1800" dirty="0">
                <a:solidFill>
                  <a:schemeClr val="accent1"/>
                </a:solidFill>
              </a:rPr>
              <a:t> </a:t>
            </a:r>
          </a:p>
          <a:p>
            <a:pPr marL="285750" indent="-285750">
              <a:spcBef>
                <a:spcPts val="0"/>
              </a:spcBef>
              <a:buFont typeface="Wingdings" panose="05000000000000000000" pitchFamily="2" charset="2"/>
              <a:buChar char="§"/>
            </a:pPr>
            <a:r>
              <a:rPr lang="en-US" sz="1800" dirty="0">
                <a:solidFill>
                  <a:schemeClr val="accent1"/>
                </a:solidFill>
                <a:hlinkClick r:id="rId6">
                  <a:extLst>
                    <a:ext uri="{A12FA001-AC4F-418D-AE19-62706E023703}">
                      <ahyp:hlinkClr xmlns="" xmlns:ahyp="http://schemas.microsoft.com/office/drawing/2018/hyperlinkcolor" val="tx"/>
                    </a:ext>
                  </a:extLst>
                </a:hlinkClick>
              </a:rPr>
              <a:t>https://www.hypnose-therapie32.fr/sevrage-tabagique/</a:t>
            </a:r>
            <a:r>
              <a:rPr lang="en-US" sz="1800" dirty="0">
                <a:solidFill>
                  <a:schemeClr val="accent1"/>
                </a:solidFill>
              </a:rPr>
              <a:t> </a:t>
            </a:r>
          </a:p>
          <a:p>
            <a:pPr marL="285750" indent="-285750">
              <a:spcBef>
                <a:spcPts val="0"/>
              </a:spcBef>
              <a:buFont typeface="Wingdings" panose="05000000000000000000" pitchFamily="2" charset="2"/>
              <a:buChar char="§"/>
            </a:pPr>
            <a:r>
              <a:rPr lang="en-US" sz="1800" dirty="0">
                <a:solidFill>
                  <a:schemeClr val="accent1"/>
                </a:solidFill>
                <a:hlinkClick r:id="rId7">
                  <a:extLst>
                    <a:ext uri="{A12FA001-AC4F-418D-AE19-62706E023703}">
                      <ahyp:hlinkClr xmlns="" xmlns:ahyp="http://schemas.microsoft.com/office/drawing/2018/hyperlinkcolor" val="tx"/>
                    </a:ext>
                  </a:extLst>
                </a:hlinkClick>
              </a:rPr>
              <a:t>https://www.mayoclinic.org/healthy-lifestyle/quit-smoking/in-depth/nicotine-craving/art-20045454</a:t>
            </a:r>
            <a:r>
              <a:rPr lang="en-US" sz="1800" dirty="0">
                <a:solidFill>
                  <a:schemeClr val="accent1"/>
                </a:solidFill>
              </a:rPr>
              <a:t> </a:t>
            </a:r>
          </a:p>
          <a:p>
            <a:pPr marL="285750" indent="-285750">
              <a:spcBef>
                <a:spcPts val="0"/>
              </a:spcBef>
              <a:buFont typeface="Wingdings" panose="05000000000000000000" pitchFamily="2" charset="2"/>
              <a:buChar char="§"/>
            </a:pPr>
            <a:r>
              <a:rPr lang="fr-FR" sz="1800" dirty="0">
                <a:solidFill>
                  <a:schemeClr val="accent1"/>
                </a:solidFill>
                <a:hlinkClick r:id="rId8">
                  <a:extLst>
                    <a:ext uri="{A12FA001-AC4F-418D-AE19-62706E023703}">
                      <ahyp:hlinkClr xmlns="" xmlns:ahyp="http://schemas.microsoft.com/office/drawing/2018/hyperlinkcolor" val="tx"/>
                    </a:ext>
                  </a:extLst>
                </a:hlinkClick>
              </a:rPr>
              <a:t>https://www.un.org/nutrition/sites/www.un.org.nutrition/files/nutrition_decade_infographic_1_nutrition_at_a_glance.pdf</a:t>
            </a:r>
            <a:r>
              <a:rPr lang="fr-FR" sz="1800" dirty="0">
                <a:solidFill>
                  <a:schemeClr val="accent1"/>
                </a:solidFill>
              </a:rPr>
              <a:t>  </a:t>
            </a:r>
            <a:endParaRPr lang="en-US" sz="1800" dirty="0">
              <a:solidFill>
                <a:schemeClr val="accent1"/>
              </a:solidFill>
            </a:endParaRPr>
          </a:p>
        </p:txBody>
      </p:sp>
      <p:sp>
        <p:nvSpPr>
          <p:cNvPr id="5"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it-IT" sz="3600" dirty="0">
                <a:solidFill>
                  <a:srgbClr val="C01E24"/>
                </a:solidFill>
              </a:rPr>
              <a:t>References, f</a:t>
            </a:r>
            <a:r>
              <a:rPr lang="hr-HR" sz="3600" dirty="0">
                <a:solidFill>
                  <a:srgbClr val="C01E24"/>
                </a:solidFill>
              </a:rPr>
              <a:t>urther </a:t>
            </a:r>
            <a:r>
              <a:rPr lang="en-GB" sz="3600" dirty="0">
                <a:solidFill>
                  <a:srgbClr val="C01E24"/>
                </a:solidFill>
              </a:rPr>
              <a:t>R</a:t>
            </a:r>
            <a:r>
              <a:rPr lang="hr-HR" sz="3600" dirty="0">
                <a:solidFill>
                  <a:srgbClr val="C01E24"/>
                </a:solidFill>
              </a:rPr>
              <a:t>eading</a:t>
            </a:r>
            <a:r>
              <a:rPr lang="en-GB" sz="3600" dirty="0">
                <a:solidFill>
                  <a:srgbClr val="C01E24"/>
                </a:solidFill>
              </a:rPr>
              <a:t>s and Closure</a:t>
            </a:r>
            <a:endParaRPr lang="el-GR" sz="3600" dirty="0">
              <a:solidFill>
                <a:srgbClr val="C01E24"/>
              </a:solidFill>
            </a:endParaRPr>
          </a:p>
        </p:txBody>
      </p:sp>
    </p:spTree>
    <p:extLst>
      <p:ext uri="{BB962C8B-B14F-4D97-AF65-F5344CB8AC3E}">
        <p14:creationId xmlns:p14="http://schemas.microsoft.com/office/powerpoint/2010/main" val="24916142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pPr>
              <a:spcBef>
                <a:spcPts val="0"/>
              </a:spcBef>
            </a:pPr>
            <a:r>
              <a:rPr lang="fr-FR" sz="1800" dirty="0">
                <a:solidFill>
                  <a:schemeClr val="accent1"/>
                </a:solidFill>
                <a:hlinkClick r:id="rId3">
                  <a:extLst>
                    <a:ext uri="{A12FA001-AC4F-418D-AE19-62706E023703}">
                      <ahyp:hlinkClr xmlns="" xmlns:ahyp="http://schemas.microsoft.com/office/drawing/2018/hyperlinkcolor" val="tx"/>
                    </a:ext>
                  </a:extLst>
                </a:hlinkClick>
              </a:rPr>
              <a:t>https://www.fao.org/3/i3261e/i3261e.pdf</a:t>
            </a:r>
            <a:r>
              <a:rPr lang="fr-FR" sz="1800" dirty="0">
                <a:solidFill>
                  <a:schemeClr val="accent1"/>
                </a:solidFill>
              </a:rPr>
              <a:t> </a:t>
            </a:r>
          </a:p>
          <a:p>
            <a:pPr>
              <a:spcBef>
                <a:spcPts val="0"/>
              </a:spcBef>
              <a:spcAft>
                <a:spcPts val="0"/>
              </a:spcAft>
            </a:pPr>
            <a:r>
              <a:rPr lang="en-US" sz="1800" dirty="0">
                <a:solidFill>
                  <a:schemeClr val="accent1"/>
                </a:solidFill>
                <a:hlinkClick r:id="rId4">
                  <a:extLst>
                    <a:ext uri="{A12FA001-AC4F-418D-AE19-62706E023703}">
                      <ahyp:hlinkClr xmlns="" xmlns:ahyp="http://schemas.microsoft.com/office/drawing/2018/hyperlinkcolor" val="tx"/>
                    </a:ext>
                  </a:extLst>
                </a:hlinkClick>
              </a:rPr>
              <a:t>https://medecine-generale.sorbonne-universite.fr/wp-content/uploads/2020/11/exemple-trace-GEP-addiction-aux-ecrans.pdf</a:t>
            </a:r>
            <a:r>
              <a:rPr lang="en-US" sz="1800" dirty="0">
                <a:solidFill>
                  <a:schemeClr val="accent1"/>
                </a:solidFill>
              </a:rPr>
              <a:t> </a:t>
            </a:r>
          </a:p>
          <a:p>
            <a:pPr>
              <a:spcBef>
                <a:spcPts val="0"/>
              </a:spcBef>
            </a:pPr>
            <a:r>
              <a:rPr lang="en-US" sz="1800" dirty="0">
                <a:solidFill>
                  <a:schemeClr val="accent1"/>
                </a:solidFill>
                <a:hlinkClick r:id="rId5">
                  <a:extLst>
                    <a:ext uri="{A12FA001-AC4F-418D-AE19-62706E023703}">
                      <ahyp:hlinkClr xmlns="" xmlns:ahyp="http://schemas.microsoft.com/office/drawing/2018/hyperlinkcolor" val="tx"/>
                    </a:ext>
                  </a:extLst>
                </a:hlinkClick>
              </a:rPr>
              <a:t>https://apimed-pl.org/contenu/uploads/2020/12/Problematique-des-ecrans-a-tout-age-1.pdf</a:t>
            </a:r>
            <a:endParaRPr lang="en-US" sz="1800" dirty="0">
              <a:solidFill>
                <a:schemeClr val="accent1"/>
              </a:solidFill>
            </a:endParaRPr>
          </a:p>
          <a:p>
            <a:pPr>
              <a:spcBef>
                <a:spcPts val="0"/>
              </a:spcBef>
            </a:pPr>
            <a:r>
              <a:rPr lang="en-US" sz="1800" dirty="0">
                <a:solidFill>
                  <a:schemeClr val="accent1"/>
                </a:solidFill>
                <a:hlinkClick r:id="rId6"/>
              </a:rPr>
              <a:t>https://www.3-6-9-12.org/wp-content/uploads/2022/03/Aff-A3-Apprivoiser-les-ecrans-2018-2-HR2.pdf</a:t>
            </a:r>
            <a:endParaRPr lang="en-US" sz="1800" dirty="0">
              <a:solidFill>
                <a:schemeClr val="accent1"/>
              </a:solidFill>
            </a:endParaRPr>
          </a:p>
          <a:p>
            <a:pPr>
              <a:spcBef>
                <a:spcPts val="0"/>
              </a:spcBef>
            </a:pPr>
            <a:r>
              <a:rPr lang="en-US" sz="1800" dirty="0">
                <a:solidFill>
                  <a:schemeClr val="accent1"/>
                </a:solidFill>
                <a:hlinkClick r:id="rId7">
                  <a:extLst>
                    <a:ext uri="{A12FA001-AC4F-418D-AE19-62706E023703}">
                      <ahyp:hlinkClr xmlns="" xmlns:ahyp="http://schemas.microsoft.com/office/drawing/2018/hyperlinkcolor" val="tx"/>
                    </a:ext>
                  </a:extLst>
                </a:hlinkClick>
              </a:rPr>
              <a:t>https://www.3-6-9-12.org/les-balises-3-6-9-12/</a:t>
            </a:r>
            <a:r>
              <a:rPr lang="en-US" sz="1800" dirty="0">
                <a:solidFill>
                  <a:schemeClr val="accent1"/>
                </a:solidFill>
              </a:rPr>
              <a:t> </a:t>
            </a:r>
          </a:p>
          <a:p>
            <a:pPr>
              <a:spcBef>
                <a:spcPts val="0"/>
              </a:spcBef>
            </a:pPr>
            <a:r>
              <a:rPr lang="en-US" sz="1800" dirty="0">
                <a:solidFill>
                  <a:schemeClr val="accent1"/>
                </a:solidFill>
                <a:hlinkClick r:id="rId8">
                  <a:extLst>
                    <a:ext uri="{A12FA001-AC4F-418D-AE19-62706E023703}">
                      <ahyp:hlinkClr xmlns="" xmlns:ahyp="http://schemas.microsoft.com/office/drawing/2018/hyperlinkcolor" val="tx"/>
                    </a:ext>
                  </a:extLst>
                </a:hlinkClick>
              </a:rPr>
              <a:t>https://cmb-sante.fr/temps-ecrans-adultes/</a:t>
            </a:r>
            <a:r>
              <a:rPr lang="en-US" sz="1800" dirty="0">
                <a:solidFill>
                  <a:schemeClr val="accent1"/>
                </a:solidFill>
              </a:rPr>
              <a:t> </a:t>
            </a:r>
          </a:p>
          <a:p>
            <a:pPr>
              <a:spcBef>
                <a:spcPts val="0"/>
              </a:spcBef>
            </a:pPr>
            <a:r>
              <a:rPr lang="en-US" sz="1800" dirty="0">
                <a:solidFill>
                  <a:schemeClr val="accent1"/>
                </a:solidFill>
                <a:hlinkClick r:id="rId9"/>
              </a:rPr>
              <a:t>https://www.quora.com/What-are-some-rational-tips-to-reduce-screen-time-in-the-long-run</a:t>
            </a:r>
            <a:endParaRPr lang="en-US" sz="1800" dirty="0">
              <a:solidFill>
                <a:schemeClr val="accent1"/>
              </a:solidFill>
            </a:endParaRPr>
          </a:p>
          <a:p>
            <a:pPr>
              <a:spcBef>
                <a:spcPts val="0"/>
              </a:spcBef>
            </a:pPr>
            <a:r>
              <a:rPr lang="en-US" sz="1800" dirty="0">
                <a:solidFill>
                  <a:schemeClr val="accent1"/>
                </a:solidFill>
                <a:hlinkClick r:id="rId10">
                  <a:extLst>
                    <a:ext uri="{A12FA001-AC4F-418D-AE19-62706E023703}">
                      <ahyp:hlinkClr xmlns="" xmlns:ahyp="http://schemas.microsoft.com/office/drawing/2018/hyperlinkcolor" val="tx"/>
                    </a:ext>
                  </a:extLst>
                </a:hlinkClick>
              </a:rPr>
              <a:t>https://www.3-6-9-12.org/</a:t>
            </a:r>
            <a:r>
              <a:rPr lang="en-US" sz="1800" dirty="0">
                <a:solidFill>
                  <a:schemeClr val="accent1"/>
                </a:solidFill>
              </a:rPr>
              <a:t>  </a:t>
            </a:r>
          </a:p>
          <a:p>
            <a:pPr marL="0" indent="0">
              <a:buNone/>
            </a:pPr>
            <a:endParaRPr lang="en-US" sz="1800" dirty="0"/>
          </a:p>
          <a:p>
            <a:endParaRPr lang="el-GR" sz="1800" dirty="0"/>
          </a:p>
        </p:txBody>
      </p:sp>
      <p:sp>
        <p:nvSpPr>
          <p:cNvPr id="4" name="Τίτλος 1">
            <a:extLst>
              <a:ext uri="{FF2B5EF4-FFF2-40B4-BE49-F238E27FC236}">
                <a16:creationId xmlns:a16="http://schemas.microsoft.com/office/drawing/2014/main" id="{6E058616-C18C-4500-A384-B339255A4986}"/>
              </a:ext>
            </a:extLst>
          </p:cNvPr>
          <p:cNvSpPr txBox="1">
            <a:spLocks/>
          </p:cNvSpPr>
          <p:nvPr/>
        </p:nvSpPr>
        <p:spPr>
          <a:xfrm>
            <a:off x="436161" y="1071626"/>
            <a:ext cx="11059692" cy="605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203864"/>
                </a:solidFill>
                <a:effectLst/>
                <a:latin typeface="+mn-lt"/>
                <a:ea typeface="Adobe Gothic Std B" panose="020B0800000000000000" pitchFamily="34" charset="-128"/>
                <a:cs typeface="+mj-cs"/>
              </a:defRPr>
            </a:lvl1pPr>
          </a:lstStyle>
          <a:p>
            <a:r>
              <a:rPr lang="en-US" sz="3600" dirty="0">
                <a:solidFill>
                  <a:srgbClr val="C01E24"/>
                </a:solidFill>
              </a:rPr>
              <a:t>References, further Readings and Closure</a:t>
            </a:r>
          </a:p>
        </p:txBody>
      </p:sp>
    </p:spTree>
    <p:extLst>
      <p:ext uri="{BB962C8B-B14F-4D97-AF65-F5344CB8AC3E}">
        <p14:creationId xmlns:p14="http://schemas.microsoft.com/office/powerpoint/2010/main" val="1096261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n-US" sz="2800" dirty="0">
                <a:solidFill>
                  <a:srgbClr val="C01E24"/>
                </a:solidFill>
                <a:latin typeface="+mj-lt"/>
              </a:rPr>
              <a:t>Congratulations!</a:t>
            </a:r>
            <a:br>
              <a:rPr lang="en-US" sz="2800" dirty="0">
                <a:solidFill>
                  <a:srgbClr val="C01E24"/>
                </a:solidFill>
                <a:latin typeface="+mj-lt"/>
              </a:rPr>
            </a:br>
            <a:r>
              <a:rPr lang="en-US" sz="2800" dirty="0">
                <a:solidFill>
                  <a:srgbClr val="C01E24"/>
                </a:solidFill>
                <a:latin typeface="+mj-lt"/>
              </a:rPr>
              <a:t>You have </a:t>
            </a:r>
            <a:r>
              <a:rPr lang="en-US" sz="2800">
                <a:solidFill>
                  <a:srgbClr val="C01E24"/>
                </a:solidFill>
                <a:latin typeface="+mj-lt"/>
              </a:rPr>
              <a:t>completed the </a:t>
            </a:r>
            <a:r>
              <a:rPr lang="en-GB" sz="2800">
                <a:solidFill>
                  <a:srgbClr val="C01E24"/>
                </a:solidFill>
                <a:latin typeface="+mj-lt"/>
              </a:rPr>
              <a:t>teaching </a:t>
            </a:r>
            <a:r>
              <a:rPr lang="en-GB" sz="2800" dirty="0">
                <a:solidFill>
                  <a:srgbClr val="C01E24"/>
                </a:solidFill>
                <a:latin typeface="+mj-lt"/>
              </a:rPr>
              <a:t>session of this </a:t>
            </a:r>
            <a:r>
              <a:rPr lang="en-US" sz="2800" dirty="0">
                <a:solidFill>
                  <a:srgbClr val="C01E24"/>
                </a:solidFill>
                <a:latin typeface="+mj-lt"/>
              </a:rPr>
              <a:t>module!</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6079935" y="6223967"/>
            <a:ext cx="6056286" cy="632422"/>
          </a:xfrm>
          <a:prstGeom prst="rect">
            <a:avLst/>
          </a:prstGeom>
        </p:spPr>
        <p:txBody>
          <a:bodyPr vert="horz" lIns="91440" tIns="45720" rIns="91440" bIns="45720" rtlCol="0" anchor="ctr">
            <a:normAutofit/>
          </a:bodyPr>
          <a:lstStyle/>
          <a:p>
            <a:pPr algn="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3" name="Picture 8" descr="Blue text on a black background&#10;&#10;Description automatically generated">
            <a:extLst>
              <a:ext uri="{FF2B5EF4-FFF2-40B4-BE49-F238E27FC236}">
                <a16:creationId xmlns:a16="http://schemas.microsoft.com/office/drawing/2014/main" id="{44ADA4B3-6C40-F696-3962-406A24EF1D5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Objectives</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18334"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Health apps for addictions and substance use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5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1" y="2673626"/>
            <a:ext cx="7326000" cy="3332039"/>
          </a:xfrm>
        </p:spPr>
        <p:txBody>
          <a:bodyPr>
            <a:normAutofit/>
          </a:bodyPr>
          <a:lstStyle/>
          <a:p>
            <a:r>
              <a:rPr lang="en-US" dirty="0"/>
              <a:t>To equip participants with the knowledge of the fundamental principles behind tobacco use and addiction to screen.</a:t>
            </a:r>
          </a:p>
          <a:p>
            <a:r>
              <a:rPr lang="en-US" dirty="0"/>
              <a:t>To equip with critical skills for recognizing addiction patterns, evaluating risks, and implementing prevention strategies, enhancing their intervention and support capabilities, thereby enabling them to actively promote healthy lifestyles in their communities.</a:t>
            </a:r>
          </a:p>
        </p:txBody>
      </p:sp>
      <p:sp>
        <p:nvSpPr>
          <p:cNvPr id="3" name="TextBox 2">
            <a:extLst>
              <a:ext uri="{FF2B5EF4-FFF2-40B4-BE49-F238E27FC236}">
                <a16:creationId xmlns:a16="http://schemas.microsoft.com/office/drawing/2014/main" id="{E72ED76E-63CF-9F31-F022-C8C639C8D7CC}"/>
              </a:ext>
            </a:extLst>
          </p:cNvPr>
          <p:cNvSpPr txBox="1"/>
          <p:nvPr/>
        </p:nvSpPr>
        <p:spPr>
          <a:xfrm>
            <a:off x="9145699" y="6226777"/>
            <a:ext cx="3879866" cy="307777"/>
          </a:xfrm>
          <a:prstGeom prst="rect">
            <a:avLst/>
          </a:prstGeom>
          <a:noFill/>
        </p:spPr>
        <p:txBody>
          <a:bodyPr wrap="square">
            <a:spAutoFit/>
          </a:bodyPr>
          <a:lstStyle/>
          <a:p>
            <a:r>
              <a:rPr lang="en-US" sz="1400" dirty="0">
                <a:hlinkClick r:id="rId3"/>
              </a:rPr>
              <a:t>Source: Image by </a:t>
            </a:r>
            <a:r>
              <a:rPr lang="en-US" sz="1400" dirty="0" err="1">
                <a:hlinkClick r:id="rId3"/>
              </a:rPr>
              <a:t>nuraghies</a:t>
            </a:r>
            <a:r>
              <a:rPr lang="en-US" sz="1400" dirty="0">
                <a:hlinkClick r:id="rId3"/>
              </a:rPr>
              <a:t> on </a:t>
            </a:r>
            <a:r>
              <a:rPr lang="en-US" sz="1400" dirty="0" err="1">
                <a:hlinkClick r:id="rId3"/>
              </a:rPr>
              <a:t>Freepik</a:t>
            </a:r>
            <a:endParaRPr lang="el-GR" sz="1400" dirty="0"/>
          </a:p>
        </p:txBody>
      </p:sp>
      <p:pic>
        <p:nvPicPr>
          <p:cNvPr id="4" name="Google Shape;479;g2c319d66040_0_178">
            <a:extLst>
              <a:ext uri="{FF2B5EF4-FFF2-40B4-BE49-F238E27FC236}">
                <a16:creationId xmlns:a16="http://schemas.microsoft.com/office/drawing/2014/main" id="{5ADCD60F-CD1B-BB93-138D-9FA48B478A31}"/>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787319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Competences</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0442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Health apps for addictions and substance use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5</a:t>
            </a:r>
            <a:r>
              <a:rPr lang="en-US" sz="2200" b="1">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784799" y="2616322"/>
            <a:ext cx="5863427" cy="3389344"/>
          </a:xfrm>
        </p:spPr>
        <p:txBody>
          <a:bodyPr>
            <a:normAutofit/>
          </a:bodyPr>
          <a:lstStyle/>
          <a:p>
            <a:r>
              <a:rPr lang="en-US" sz="2400" dirty="0"/>
              <a:t>Participants will gain insights into the core principles of addiction related to screen and tobacco use.</a:t>
            </a:r>
          </a:p>
          <a:p>
            <a:r>
              <a:rPr lang="en-US" sz="2400" dirty="0"/>
              <a:t>Participants' capabilities will be enhanced by digital skills, enabling them to familiarize themselves with specialized applications designed for this purpose.</a:t>
            </a:r>
          </a:p>
        </p:txBody>
      </p:sp>
      <p:sp>
        <p:nvSpPr>
          <p:cNvPr id="3" name="Ορθογώνιο 1">
            <a:extLst>
              <a:ext uri="{FF2B5EF4-FFF2-40B4-BE49-F238E27FC236}">
                <a16:creationId xmlns:a16="http://schemas.microsoft.com/office/drawing/2014/main" id="{4A1A03FD-DBE8-88F4-1AA3-88B814677301}"/>
              </a:ext>
            </a:extLst>
          </p:cNvPr>
          <p:cNvSpPr/>
          <p:nvPr/>
        </p:nvSpPr>
        <p:spPr>
          <a:xfrm>
            <a:off x="3419912" y="6129356"/>
            <a:ext cx="8772088" cy="276999"/>
          </a:xfrm>
          <a:prstGeom prst="rect">
            <a:avLst/>
          </a:prstGeom>
        </p:spPr>
        <p:txBody>
          <a:bodyPr wrap="square">
            <a:spAutoFit/>
          </a:bodyPr>
          <a:lstStyle/>
          <a:p>
            <a:pPr algn="r"/>
            <a:r>
              <a:rPr lang="en-US" sz="1200" dirty="0">
                <a:hlinkClick r:id="rId3"/>
              </a:rPr>
              <a:t>Image by </a:t>
            </a:r>
            <a:r>
              <a:rPr lang="en-US" sz="1200" dirty="0" err="1">
                <a:hlinkClick r:id="rId3"/>
              </a:rPr>
              <a:t>vectorjuice</a:t>
            </a:r>
            <a:r>
              <a:rPr lang="en-US" sz="1200" dirty="0">
                <a:hlinkClick r:id="rId3"/>
              </a:rPr>
              <a:t> on </a:t>
            </a:r>
            <a:r>
              <a:rPr lang="en-US" sz="1200" dirty="0" err="1">
                <a:hlinkClick r:id="rId3"/>
              </a:rPr>
              <a:t>Freepik</a:t>
            </a:r>
            <a:endParaRPr lang="en-US" sz="1200" dirty="0"/>
          </a:p>
        </p:txBody>
      </p:sp>
      <p:pic>
        <p:nvPicPr>
          <p:cNvPr id="2" name="Google Shape;190;g2c07f5df07d_0_263">
            <a:extLst>
              <a:ext uri="{FF2B5EF4-FFF2-40B4-BE49-F238E27FC236}">
                <a16:creationId xmlns:a16="http://schemas.microsoft.com/office/drawing/2014/main" id="{7BD967BD-668C-A35F-0B43-B39FB6081860}"/>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161499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000" dirty="0">
                <a:solidFill>
                  <a:srgbClr val="C01E24"/>
                </a:solidFill>
              </a:rPr>
              <a:t>5.1.1</a:t>
            </a:r>
            <a:r>
              <a:rPr lang="en-US" altLang="el-GR" dirty="0"/>
              <a:t/>
            </a:r>
            <a:br>
              <a:rPr lang="en-US" altLang="el-GR" dirty="0"/>
            </a:br>
            <a:r>
              <a:rPr lang="en-US" altLang="el-GR" dirty="0">
                <a:solidFill>
                  <a:srgbClr val="C01E24"/>
                </a:solidFill>
              </a:rPr>
              <a:t>General knowledge of substance use and screen addiction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a:bodyPr>
          <a:lstStyle/>
          <a:p>
            <a:r>
              <a:rPr lang="en-US" sz="2400" dirty="0"/>
              <a:t>To acquire general tobacco, use and addiction knowledge.</a:t>
            </a:r>
          </a:p>
          <a:p>
            <a:r>
              <a:rPr lang="en-US" sz="2400" dirty="0"/>
              <a:t>To introduce fundamental terminology related to screen addiction and tobacco use. </a:t>
            </a:r>
          </a:p>
          <a:p>
            <a:pPr marL="0">
              <a:lnSpc>
                <a:spcPct val="120000"/>
              </a:lnSpc>
              <a:spcBef>
                <a:spcPts val="600"/>
              </a:spcBef>
              <a:buNone/>
            </a:pPr>
            <a:endParaRPr lang="el-GR" sz="2000" dirty="0"/>
          </a:p>
        </p:txBody>
      </p:sp>
      <p:pic>
        <p:nvPicPr>
          <p:cNvPr id="1026" name="Picture 2" descr="Ambition abstract concept">
            <a:extLst>
              <a:ext uri="{FF2B5EF4-FFF2-40B4-BE49-F238E27FC236}">
                <a16:creationId xmlns:a16="http://schemas.microsoft.com/office/drawing/2014/main" id="{469B1319-6ADB-FDA2-4F02-2F6F11CCF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3991" y="2106890"/>
            <a:ext cx="4024324" cy="40243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DF66EFB-3B31-AC89-0995-3EEB2537F03E}"/>
              </a:ext>
            </a:extLst>
          </p:cNvPr>
          <p:cNvSpPr txBox="1"/>
          <p:nvPr/>
        </p:nvSpPr>
        <p:spPr>
          <a:xfrm>
            <a:off x="5118847" y="6137446"/>
            <a:ext cx="6099586" cy="307777"/>
          </a:xfrm>
          <a:prstGeom prst="rect">
            <a:avLst/>
          </a:prstGeom>
          <a:noFill/>
        </p:spPr>
        <p:txBody>
          <a:bodyPr wrap="square">
            <a:spAutoFit/>
          </a:bodyPr>
          <a:lstStyle/>
          <a:p>
            <a:pPr algn="r"/>
            <a:r>
              <a:rPr lang="en-US" sz="1400" dirty="0">
                <a:hlinkClick r:id="rId4"/>
              </a:rPr>
              <a:t>Designed by </a:t>
            </a:r>
            <a:r>
              <a:rPr lang="en-US" sz="1400" dirty="0" err="1">
                <a:hlinkClick r:id="rId4"/>
              </a:rPr>
              <a:t>Freepik</a:t>
            </a:r>
            <a:endParaRPr lang="el-GR" sz="1400" dirty="0"/>
          </a:p>
        </p:txBody>
      </p:sp>
    </p:spTree>
    <p:extLst>
      <p:ext uri="{BB962C8B-B14F-4D97-AF65-F5344CB8AC3E}">
        <p14:creationId xmlns:p14="http://schemas.microsoft.com/office/powerpoint/2010/main" val="434783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2c07f5df07d_0_35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r>
              <a:rPr lang="en-US" sz="3600" dirty="0">
                <a:solidFill>
                  <a:srgbClr val="203864"/>
                </a:solidFill>
                <a:latin typeface="Calibri"/>
                <a:ea typeface="Calibri"/>
                <a:cs typeface="Calibri"/>
                <a:sym typeface="Calibri"/>
              </a:rPr>
              <a:t>Introduction:</a:t>
            </a:r>
            <a:r>
              <a:rPr lang="en-US" sz="2400" b="0" dirty="0">
                <a:solidFill>
                  <a:srgbClr val="203864"/>
                </a:solidFill>
                <a:latin typeface="Calibri"/>
                <a:ea typeface="Calibri"/>
                <a:cs typeface="Calibri"/>
                <a:sym typeface="Calibri"/>
              </a:rPr>
              <a:t> </a:t>
            </a:r>
            <a:r>
              <a:rPr lang="en-US" sz="3600" dirty="0">
                <a:solidFill>
                  <a:srgbClr val="203864"/>
                </a:solidFill>
                <a:latin typeface="Calibri"/>
                <a:ea typeface="Calibri"/>
                <a:cs typeface="Calibri"/>
                <a:sym typeface="Calibri"/>
              </a:rPr>
              <a:t>screen addiction</a:t>
            </a:r>
            <a:endParaRPr dirty="0">
              <a:solidFill>
                <a:srgbClr val="203864"/>
              </a:solidFill>
            </a:endParaRPr>
          </a:p>
        </p:txBody>
      </p:sp>
      <p:sp>
        <p:nvSpPr>
          <p:cNvPr id="208" name="Google Shape;208;g2c07f5df07d_0_353"/>
          <p:cNvSpPr txBox="1">
            <a:spLocks noGrp="1"/>
          </p:cNvSpPr>
          <p:nvPr>
            <p:ph type="body" idx="1"/>
          </p:nvPr>
        </p:nvSpPr>
        <p:spPr>
          <a:xfrm>
            <a:off x="558000" y="2059664"/>
            <a:ext cx="7757662" cy="4599320"/>
          </a:xfrm>
          <a:prstGeom prst="rect">
            <a:avLst/>
          </a:prstGeom>
          <a:noFill/>
          <a:ln>
            <a:noFill/>
          </a:ln>
        </p:spPr>
        <p:txBody>
          <a:bodyPr spcFirstLastPara="1" wrap="square" lIns="91425" tIns="45700" rIns="91425" bIns="45700" anchor="t" anchorCtr="0">
            <a:normAutofit/>
          </a:bodyPr>
          <a:lstStyle/>
          <a:p>
            <a:pPr marL="332741" marR="0" lvl="0" indent="-342900" algn="l" rtl="0">
              <a:lnSpc>
                <a:spcPct val="100000"/>
              </a:lnSpc>
              <a:spcBef>
                <a:spcPts val="0"/>
              </a:spcBef>
              <a:spcAft>
                <a:spcPts val="0"/>
              </a:spcAft>
              <a:buClr>
                <a:srgbClr val="C00000"/>
              </a:buClr>
              <a:buSzPts val="2200"/>
            </a:pPr>
            <a:r>
              <a:rPr lang="en-US" sz="2200" b="1" dirty="0">
                <a:solidFill>
                  <a:srgbClr val="000000"/>
                </a:solidFill>
                <a:latin typeface="Calibri"/>
                <a:ea typeface="Calibri"/>
                <a:cs typeface="Calibri"/>
                <a:sym typeface="Calibri"/>
              </a:rPr>
              <a:t>Nomophobia</a:t>
            </a:r>
            <a:r>
              <a:rPr lang="en-US" sz="2200" dirty="0">
                <a:solidFill>
                  <a:srgbClr val="000000"/>
                </a:solidFill>
                <a:latin typeface="Calibri"/>
                <a:ea typeface="Calibri"/>
                <a:cs typeface="Calibri"/>
                <a:sym typeface="Calibri"/>
              </a:rPr>
              <a:t>: Short for "no mobile phone phobia," it is the fear of being without a mobile device, or beyond mobile phone contact.</a:t>
            </a:r>
            <a:endParaRPr sz="2200" dirty="0">
              <a:solidFill>
                <a:srgbClr val="000000"/>
              </a:solidFill>
              <a:latin typeface="Calibri"/>
              <a:ea typeface="Calibri"/>
              <a:cs typeface="Calibri"/>
              <a:sym typeface="Calibri"/>
            </a:endParaRPr>
          </a:p>
          <a:p>
            <a:pPr marL="332741" marR="0" lvl="0" indent="-342900" algn="l" rtl="0">
              <a:lnSpc>
                <a:spcPct val="100000"/>
              </a:lnSpc>
              <a:spcBef>
                <a:spcPts val="1000"/>
              </a:spcBef>
              <a:spcAft>
                <a:spcPts val="0"/>
              </a:spcAft>
              <a:buClr>
                <a:srgbClr val="C00000"/>
              </a:buClr>
              <a:buSzPts val="2200"/>
            </a:pPr>
            <a:r>
              <a:rPr lang="en-US" sz="2200" b="1" dirty="0">
                <a:solidFill>
                  <a:srgbClr val="000000"/>
                </a:solidFill>
                <a:latin typeface="Calibri"/>
                <a:ea typeface="Calibri"/>
                <a:cs typeface="Calibri"/>
                <a:sym typeface="Calibri"/>
              </a:rPr>
              <a:t>Phantom Vibration Syndrome</a:t>
            </a:r>
            <a:r>
              <a:rPr lang="en-US" sz="2200" dirty="0">
                <a:solidFill>
                  <a:srgbClr val="000000"/>
                </a:solidFill>
                <a:latin typeface="Calibri"/>
                <a:ea typeface="Calibri"/>
                <a:cs typeface="Calibri"/>
                <a:sym typeface="Calibri"/>
              </a:rPr>
              <a:t>: The perception that one's phone is vibrating or ringing when it is not. It's a psychological phenomenon indicating dependency on digital devices.</a:t>
            </a:r>
            <a:endParaRPr sz="2200" dirty="0">
              <a:solidFill>
                <a:srgbClr val="000000"/>
              </a:solidFill>
              <a:latin typeface="Calibri"/>
              <a:ea typeface="Calibri"/>
              <a:cs typeface="Calibri"/>
              <a:sym typeface="Calibri"/>
            </a:endParaRPr>
          </a:p>
          <a:p>
            <a:pPr marL="332741" marR="0" lvl="0" indent="-342900" algn="l" rtl="0">
              <a:lnSpc>
                <a:spcPct val="100000"/>
              </a:lnSpc>
              <a:spcBef>
                <a:spcPts val="1000"/>
              </a:spcBef>
              <a:spcAft>
                <a:spcPts val="0"/>
              </a:spcAft>
              <a:buClr>
                <a:srgbClr val="C00000"/>
              </a:buClr>
              <a:buSzPts val="2200"/>
            </a:pPr>
            <a:r>
              <a:rPr lang="en-US" sz="2200" b="1" dirty="0">
                <a:solidFill>
                  <a:srgbClr val="000000"/>
                </a:solidFill>
                <a:latin typeface="Calibri"/>
                <a:ea typeface="Calibri"/>
                <a:cs typeface="Calibri"/>
                <a:sym typeface="Calibri"/>
              </a:rPr>
              <a:t>Digital Wellness</a:t>
            </a:r>
            <a:r>
              <a:rPr lang="en-US" sz="2200" dirty="0">
                <a:solidFill>
                  <a:srgbClr val="000000"/>
                </a:solidFill>
                <a:latin typeface="Calibri"/>
                <a:ea typeface="Calibri"/>
                <a:cs typeface="Calibri"/>
                <a:sym typeface="Calibri"/>
              </a:rPr>
              <a:t>: A holistic term that encompasses optimal physical and mental health in a digital and technology-driven society. It involves being mindful of how digital devices and media affect our lives and finding a healthy balance.</a:t>
            </a:r>
            <a:endParaRPr sz="2200" dirty="0">
              <a:solidFill>
                <a:srgbClr val="000000"/>
              </a:solidFill>
              <a:latin typeface="Calibri"/>
              <a:ea typeface="Calibri"/>
              <a:cs typeface="Calibri"/>
              <a:sym typeface="Calibri"/>
            </a:endParaRPr>
          </a:p>
        </p:txBody>
      </p:sp>
      <p:pic>
        <p:nvPicPr>
          <p:cNvPr id="209" name="Google Shape;209;g2c07f5df07d_0_353"/>
          <p:cNvPicPr preferRelativeResize="0"/>
          <p:nvPr/>
        </p:nvPicPr>
        <p:blipFill>
          <a:blip r:embed="rId3">
            <a:alphaModFix/>
          </a:blip>
          <a:stretch>
            <a:fillRect/>
          </a:stretch>
        </p:blipFill>
        <p:spPr>
          <a:xfrm>
            <a:off x="8565600" y="2059664"/>
            <a:ext cx="3626400" cy="3626400"/>
          </a:xfrm>
          <a:prstGeom prst="rect">
            <a:avLst/>
          </a:prstGeom>
          <a:noFill/>
          <a:ln>
            <a:noFill/>
          </a:ln>
        </p:spPr>
      </p:pic>
      <p:sp>
        <p:nvSpPr>
          <p:cNvPr id="210" name="Google Shape;210;g2c07f5df07d_0_353"/>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4"/>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5"/>
              </a:rPr>
              <a:t>Designed by Freepik</a:t>
            </a:r>
            <a:endParaRPr sz="1200">
              <a:solidFill>
                <a:schemeClr val="dk1"/>
              </a:solidFill>
              <a:latin typeface="Calibri"/>
              <a:ea typeface="Calibri"/>
              <a:cs typeface="Calibri"/>
              <a:sym typeface="Calibri"/>
            </a:endParaRPr>
          </a:p>
        </p:txBody>
      </p:sp>
      <p:sp>
        <p:nvSpPr>
          <p:cNvPr id="2" name="Ορθογώνιο 7">
            <a:extLst>
              <a:ext uri="{FF2B5EF4-FFF2-40B4-BE49-F238E27FC236}">
                <a16:creationId xmlns:a16="http://schemas.microsoft.com/office/drawing/2014/main" id="{0CED9A9A-8F6B-7673-38E7-2E9ED112A431}"/>
              </a:ext>
            </a:extLst>
          </p:cNvPr>
          <p:cNvSpPr/>
          <p:nvPr/>
        </p:nvSpPr>
        <p:spPr>
          <a:xfrm>
            <a:off x="9542033" y="-3932"/>
            <a:ext cx="264870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5.1.1 General knowledge</a:t>
            </a:r>
            <a:endParaRPr lang="en-US"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c07f5df07d_0_345"/>
          <p:cNvSpPr txBox="1">
            <a:spLocks noGrp="1"/>
          </p:cNvSpPr>
          <p:nvPr>
            <p:ph type="title" idx="4294967295"/>
          </p:nvPr>
        </p:nvSpPr>
        <p:spPr>
          <a:xfrm>
            <a:off x="558000" y="1080000"/>
            <a:ext cx="10515600" cy="6183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r>
              <a:rPr lang="en-US" sz="3600" dirty="0">
                <a:solidFill>
                  <a:srgbClr val="203864"/>
                </a:solidFill>
                <a:latin typeface="Calibri"/>
                <a:ea typeface="Calibri"/>
                <a:cs typeface="Calibri"/>
                <a:sym typeface="Calibri"/>
              </a:rPr>
              <a:t>Introduction: tobacco use</a:t>
            </a:r>
            <a:endParaRPr dirty="0">
              <a:solidFill>
                <a:srgbClr val="203864"/>
              </a:solidFill>
            </a:endParaRPr>
          </a:p>
        </p:txBody>
      </p:sp>
      <p:sp>
        <p:nvSpPr>
          <p:cNvPr id="217" name="Google Shape;217;g2c07f5df07d_0_345"/>
          <p:cNvSpPr txBox="1">
            <a:spLocks noGrp="1"/>
          </p:cNvSpPr>
          <p:nvPr>
            <p:ph type="body" idx="1"/>
          </p:nvPr>
        </p:nvSpPr>
        <p:spPr>
          <a:xfrm>
            <a:off x="448350" y="1854050"/>
            <a:ext cx="6124572" cy="4077000"/>
          </a:xfrm>
          <a:prstGeom prst="rect">
            <a:avLst/>
          </a:prstGeom>
          <a:noFill/>
          <a:ln>
            <a:noFill/>
          </a:ln>
        </p:spPr>
        <p:txBody>
          <a:bodyPr spcFirstLastPara="1" wrap="square" lIns="91425" tIns="45700" rIns="91425" bIns="45700" anchor="t" anchorCtr="0">
            <a:normAutofit/>
          </a:bodyPr>
          <a:lstStyle/>
          <a:p>
            <a:pPr marL="457200" lvl="0" indent="-374650" algn="l" rtl="0">
              <a:lnSpc>
                <a:spcPct val="100000"/>
              </a:lnSpc>
              <a:spcBef>
                <a:spcPts val="0"/>
              </a:spcBef>
              <a:spcAft>
                <a:spcPts val="0"/>
              </a:spcAft>
              <a:buClr>
                <a:srgbClr val="C00000"/>
              </a:buClr>
              <a:buSzPts val="2300"/>
              <a:buFont typeface="Wingdings" panose="05000000000000000000" pitchFamily="2" charset="2"/>
              <a:buChar char="§"/>
            </a:pPr>
            <a:r>
              <a:rPr lang="en-US" sz="2300" dirty="0">
                <a:solidFill>
                  <a:srgbClr val="000000"/>
                </a:solidFill>
              </a:rPr>
              <a:t>Smoking is associated with several socioeconomic factors, and its prevalence is unequally distributed across certain groups leading to inequalities in the consumption of tobacco products.</a:t>
            </a:r>
            <a:endParaRPr sz="2300" dirty="0">
              <a:solidFill>
                <a:srgbClr val="000000"/>
              </a:solidFill>
            </a:endParaRPr>
          </a:p>
          <a:p>
            <a:pPr marL="457200" lvl="0" indent="-374650" algn="l" rtl="0">
              <a:spcBef>
                <a:spcPts val="1000"/>
              </a:spcBef>
              <a:spcAft>
                <a:spcPts val="0"/>
              </a:spcAft>
              <a:buClr>
                <a:srgbClr val="C00000"/>
              </a:buClr>
              <a:buSzPts val="2300"/>
              <a:buFont typeface="Wingdings" panose="05000000000000000000" pitchFamily="2" charset="2"/>
              <a:buChar char="§"/>
            </a:pPr>
            <a:r>
              <a:rPr lang="en-US" sz="2300" dirty="0">
                <a:solidFill>
                  <a:srgbClr val="000000"/>
                </a:solidFill>
              </a:rPr>
              <a:t>One primary dimension is educational inequality.</a:t>
            </a:r>
            <a:endParaRPr sz="2300" dirty="0">
              <a:solidFill>
                <a:srgbClr val="000000"/>
              </a:solidFill>
            </a:endParaRPr>
          </a:p>
          <a:p>
            <a:pPr marL="457200" lvl="0" indent="-374650" algn="l" rtl="0">
              <a:spcBef>
                <a:spcPts val="1000"/>
              </a:spcBef>
              <a:spcAft>
                <a:spcPts val="0"/>
              </a:spcAft>
              <a:buClr>
                <a:srgbClr val="C00000"/>
              </a:buClr>
              <a:buSzPts val="2300"/>
              <a:buFont typeface="Wingdings" panose="05000000000000000000" pitchFamily="2" charset="2"/>
              <a:buChar char="§"/>
            </a:pPr>
            <a:r>
              <a:rPr lang="en-US" sz="2300" dirty="0">
                <a:solidFill>
                  <a:srgbClr val="000000"/>
                </a:solidFill>
              </a:rPr>
              <a:t>Quitting or at least reducing the amount of tobacco consumed leads to substantial human capital improvements.</a:t>
            </a:r>
            <a:endParaRPr sz="2300" dirty="0">
              <a:solidFill>
                <a:srgbClr val="000000"/>
              </a:solidFill>
            </a:endParaRPr>
          </a:p>
          <a:p>
            <a:pPr marL="0" marR="0" lvl="0" indent="0" algn="l" rtl="0">
              <a:lnSpc>
                <a:spcPct val="100000"/>
              </a:lnSpc>
              <a:spcBef>
                <a:spcPts val="1000"/>
              </a:spcBef>
              <a:spcAft>
                <a:spcPts val="1000"/>
              </a:spcAft>
              <a:buNone/>
            </a:pPr>
            <a:endParaRPr sz="2200" dirty="0">
              <a:solidFill>
                <a:srgbClr val="000000"/>
              </a:solidFill>
            </a:endParaRPr>
          </a:p>
        </p:txBody>
      </p:sp>
      <p:pic>
        <p:nvPicPr>
          <p:cNvPr id="218" name="Google Shape;218;g2c07f5df07d_0_345"/>
          <p:cNvPicPr preferRelativeResize="0"/>
          <p:nvPr/>
        </p:nvPicPr>
        <p:blipFill>
          <a:blip r:embed="rId3">
            <a:alphaModFix/>
          </a:blip>
          <a:stretch>
            <a:fillRect/>
          </a:stretch>
        </p:blipFill>
        <p:spPr>
          <a:xfrm>
            <a:off x="7099812" y="1854050"/>
            <a:ext cx="5092188" cy="3565526"/>
          </a:xfrm>
          <a:prstGeom prst="rect">
            <a:avLst/>
          </a:prstGeom>
          <a:noFill/>
          <a:ln>
            <a:noFill/>
          </a:ln>
        </p:spPr>
      </p:pic>
      <p:sp>
        <p:nvSpPr>
          <p:cNvPr id="219" name="Google Shape;219;g2c07f5df07d_0_345"/>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4"/>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5"/>
              </a:rPr>
              <a:t>Designed by Freepik</a:t>
            </a:r>
            <a:endParaRPr sz="1200">
              <a:solidFill>
                <a:schemeClr val="dk1"/>
              </a:solidFill>
              <a:latin typeface="Calibri"/>
              <a:ea typeface="Calibri"/>
              <a:cs typeface="Calibri"/>
              <a:sym typeface="Calibri"/>
            </a:endParaRPr>
          </a:p>
        </p:txBody>
      </p:sp>
      <p:sp>
        <p:nvSpPr>
          <p:cNvPr id="2" name="Ορθογώνιο 7">
            <a:extLst>
              <a:ext uri="{FF2B5EF4-FFF2-40B4-BE49-F238E27FC236}">
                <a16:creationId xmlns:a16="http://schemas.microsoft.com/office/drawing/2014/main" id="{161CF785-92A8-FF3C-BA0D-17BD8640516C}"/>
              </a:ext>
            </a:extLst>
          </p:cNvPr>
          <p:cNvSpPr/>
          <p:nvPr/>
        </p:nvSpPr>
        <p:spPr>
          <a:xfrm>
            <a:off x="9542033" y="-3932"/>
            <a:ext cx="2648707"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5.1.1 General knowledge</a:t>
            </a:r>
            <a:endParaRPr lang="en-US"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5 1 TEACH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nrK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Kes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p6y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Kes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Kes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Kes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CnrKhYFQaV5GsAAABvAAAAHAAAAHVuaXZlcnNhbC9sb2NhbF9zZXR0aW5ncy54bWwNyrEKwkAMANC9XxEySB3Uugn2rpujCK0fENogB7mk9ELRv/e2N7x++GaBnbeSTANezx0C62xL0k/A9/Q43RCKky4kphxQDWGITS82k4zsXmOBVejH28S5wvlJuc4XqbOkAu1B/B6PeInNH1BLAwQUAAIACACnrK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p6yoWOohDhNLAAAAbAAAABsAAAB1bml2ZXJzYWwvdW5pdmVyc2FsLnBuZy54bWyzsa/IzVEoSy0qzszPs1Uy1DNQsrfj5bIpKEoty0wtV6gAigEFIUBJoRLINUJwyzNTSjKAQiYmFgjBjNTM9IwSoKiBhRlcVB9oKABQSwECAAAUAAIACACpflBPNmFYAkcDAADhCQAAFAAAAAAAAAABAAAAAAAAAAAAdW5pdmVyc2FsL3BsYXllci54bWxQSwECAAAUAAIACACnrKhYtTf0qBwFAADhEwAAHQAAAAAAAAABAAAAAAB5AwAAdW5pdmVyc2FsL2NvbW1vbl9tZXNzYWdlcy5sbmdQSwECAAAUAAIACACnrKhYFR5gG6MAAAB/AQAALgAAAAAAAAABAAAAAADQCAAAdW5pdmVyc2FsL3BsYXliYWNrX2FuZF9uYXZpZ2F0aW9uX3NldHRpbmdzLnhtbFBLAQIAABQAAgAIAKesqFh0STUfPAQAAAwVAAAnAAAAAAAAAAEAAAAAAL8JAAB1bml2ZXJzYWwvZmxhc2hfcHVibGlzaGluZ19zZXR0aW5ncy54bWxQSwECAAAUAAIACACnrKhYN4uHansDAACsDAAAIQAAAAAAAAABAAAAAABADgAAdW5pdmVyc2FsL2ZsYXNoX3NraW5fc2V0dGluZ3MueG1sUEsBAgAAFAACAAgAp6yoWKavViM2BAAAlhQAACYAAAAAAAAAAQAAAAAA+hEAAHVuaXZlcnNhbC9odG1sX3B1Ymxpc2hpbmdfc2V0dGluZ3MueG1sUEsBAgAAFAACAAgAp6yoWCYPfuiwAQAAbwYAAB8AAAAAAAAAAQAAAAAAdBYAAHVuaXZlcnNhbC9odG1sX3NraW5fc2V0dGluZ3MuanNQSwECAAAUAAIACACnrKhYFQaV5GsAAABvAAAAHAAAAAAAAAABAAAAAABhGAAAdW5pdmVyc2FsL2xvY2FsX3NldHRpbmdzLnhtbFBLAQIAABQAAgAIAKesqFjCG66ZaBIAAPdNAAAXAAAAAAAAAAAAAAAAAAYZAAB1bml2ZXJzYWwvdW5pdmVyc2FsLnBuZ1BLAQIAABQAAgAIAKesqFjqIQ4TSwAAAGwAAAAbAAAAAAAAAAEAAAAAAKMrAAB1bml2ZXJzYWwvdW5pdmVyc2FsLnBuZy54bWxQSwUGAAAAAAoACgAGAwAAJywAAAAA"/>
  <p:tag name="ISPRING_LMS_API_VERSION" val="SCORM 1.2"/>
  <p:tag name="ISPRING_ULTRA_SCORM_COURSE_ID" val="9912E953-DEA6-4988-9501-67D7FCF244CD"/>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N\\Training material for ETA 05&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5 1 TEACHING SESSION"/>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8021</TotalTime>
  <Words>3907</Words>
  <Application>Microsoft Office PowerPoint</Application>
  <PresentationFormat>Ευρεία οθόνη</PresentationFormat>
  <Paragraphs>552</Paragraphs>
  <Slides>49</Slides>
  <Notes>49</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49</vt:i4>
      </vt:variant>
    </vt:vector>
  </HeadingPairs>
  <TitlesOfParts>
    <vt:vector size="61" baseType="lpstr">
      <vt:lpstr>Adobe Gothic Std B</vt:lpstr>
      <vt:lpstr>MS PGothic</vt:lpstr>
      <vt:lpstr>Abadi Extra Light</vt:lpstr>
      <vt:lpstr>Arial</vt:lpstr>
      <vt:lpstr>Calibri</vt:lpstr>
      <vt:lpstr>Calibri Light</vt:lpstr>
      <vt:lpstr>Gill Sans Nova</vt:lpstr>
      <vt:lpstr>Impact</vt:lpstr>
      <vt:lpstr>Noto Sans Symbols</vt:lpstr>
      <vt:lpstr>Roboto</vt:lpstr>
      <vt:lpstr>Wingdings</vt:lpstr>
      <vt:lpstr>Θέμα του Office</vt:lpstr>
      <vt:lpstr>Παρουσίαση του PowerPoint</vt:lpstr>
      <vt:lpstr>Παρουσίαση του PowerPoint</vt:lpstr>
      <vt:lpstr>Partners</vt:lpstr>
      <vt:lpstr>Teaching Session:  Content</vt:lpstr>
      <vt:lpstr>Objectives</vt:lpstr>
      <vt:lpstr>Competences</vt:lpstr>
      <vt:lpstr>5.1.1 General knowledge of substance use and screen addiction</vt:lpstr>
      <vt:lpstr>Introduction: screen addiction</vt:lpstr>
      <vt:lpstr>Introduction: tobacco use</vt:lpstr>
      <vt:lpstr>Introduction: tobacco use</vt:lpstr>
      <vt:lpstr>5.1.2 Information on tobacco consumption</vt:lpstr>
      <vt:lpstr>Tobacco in all its forms</vt:lpstr>
      <vt:lpstr>Tobacco in all its forms</vt:lpstr>
      <vt:lpstr>Tobacco addiction: There are 3 types of dependence (1)</vt:lpstr>
      <vt:lpstr>Tobacco addiction: There are 3 types of dependence (2)</vt:lpstr>
      <vt:lpstr>Tobacco addiction: There are 3 types of dependence (3)</vt:lpstr>
      <vt:lpstr>Tobacco consumption:  Why is it so difficult to stop?</vt:lpstr>
      <vt:lpstr>Tobacco consumption: Motivation to stop</vt:lpstr>
      <vt:lpstr>Stop smoking is :</vt:lpstr>
      <vt:lpstr>Stop smoking is not :</vt:lpstr>
      <vt:lpstr>Benefits to be gained or lost</vt:lpstr>
      <vt:lpstr>Stages of preparation for stopping smoking</vt:lpstr>
      <vt:lpstr>If I want to stop, I need to :</vt:lpstr>
      <vt:lpstr>Practical tips</vt:lpstr>
      <vt:lpstr>5.1.3 Information on screen addiction</vt:lpstr>
      <vt:lpstr>Introduction : screen addiction</vt:lpstr>
      <vt:lpstr>Identification of screen dependency</vt:lpstr>
      <vt:lpstr>Identification of screen dependency</vt:lpstr>
      <vt:lpstr>The effects of screen addiction (1)</vt:lpstr>
      <vt:lpstr>The effects of screen addiction (2)</vt:lpstr>
      <vt:lpstr>The effects of screen addiction (3)</vt:lpstr>
      <vt:lpstr>Recommendations on screen time (1)</vt:lpstr>
      <vt:lpstr>Recommendations on screen time (2)</vt:lpstr>
      <vt:lpstr>Recommendations on screen time (3)</vt:lpstr>
      <vt:lpstr>Recommendations on screen time (4)</vt:lpstr>
      <vt:lpstr>Education in the sensible use of screen (1)</vt:lpstr>
      <vt:lpstr>Education in the sensible use of screen (2)</vt:lpstr>
      <vt:lpstr>Education in the sensible use of screen (1)</vt:lpstr>
      <vt:lpstr>Education in the sensible use of screen (2)</vt:lpstr>
      <vt:lpstr>5.1.4 Interactive use of health apps for tobacco consumption and sensible use of screens</vt:lpstr>
      <vt:lpstr>Stop smoking apps </vt:lpstr>
      <vt:lpstr>Apps for screen addiction</vt:lpstr>
      <vt:lpstr>5.1.5 Discussion and Evaluation</vt:lpstr>
      <vt:lpstr>Evaluation Questionnaire </vt:lpstr>
      <vt:lpstr>Evaluation Questionnaire </vt:lpstr>
      <vt:lpstr>References, further Readings and Closure</vt:lpstr>
      <vt:lpstr>References, further Readings and Closure</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ETA5 1 TEACHING SESSION</dc:title>
  <dc:creator>pantelis bbalaouras</dc:creator>
  <cp:lastModifiedBy>pantelis</cp:lastModifiedBy>
  <cp:revision>1012</cp:revision>
  <dcterms:created xsi:type="dcterms:W3CDTF">2020-06-02T13:31:56Z</dcterms:created>
  <dcterms:modified xsi:type="dcterms:W3CDTF">2024-05-10T13:48:03Z</dcterms:modified>
</cp:coreProperties>
</file>