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64" r:id="rId2"/>
    <p:sldMasterId id="2147483672" r:id="rId3"/>
    <p:sldMasterId id="2147483674" r:id="rId4"/>
  </p:sldMasterIdLst>
  <p:notesMasterIdLst>
    <p:notesMasterId r:id="rId16"/>
  </p:notesMasterIdLst>
  <p:sldIdLst>
    <p:sldId id="256" r:id="rId5"/>
    <p:sldId id="257" r:id="rId6"/>
    <p:sldId id="258" r:id="rId7"/>
    <p:sldId id="259" r:id="rId8"/>
    <p:sldId id="260" r:id="rId9"/>
    <p:sldId id="261" r:id="rId10"/>
    <p:sldId id="262" r:id="rId11"/>
    <p:sldId id="265" r:id="rId12"/>
    <p:sldId id="266" r:id="rId13"/>
    <p:sldId id="267" r:id="rId14"/>
    <p:sldId id="264" r:id="rId15"/>
  </p:sldIdLst>
  <p:sldSz cx="12192000" cy="6858000"/>
  <p:notesSz cx="6858000" cy="9144000"/>
  <p:embeddedFontLst>
    <p:embeddedFont>
      <p:font typeface="Abadi Extra Light" panose="020B0604020202020204"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ill Sans" panose="020B0604020202020204" charset="0"/>
      <p:regular r:id="rId24"/>
      <p:bold r:id="rId25"/>
    </p:embeddedFont>
    <p:embeddedFont>
      <p:font typeface="Roboto" panose="02000000000000000000" pitchFamily="2" charset="0"/>
      <p:regular r:id="rId26"/>
      <p:bold r:id="rId27"/>
      <p:italic r:id="rId28"/>
      <p:boldItalic r:id="rId29"/>
    </p:embeddedFont>
    <p:embeddedFont>
      <p:font typeface="Impact" panose="020B0806030902050204" pitchFamily="34" charset="0"/>
      <p:regular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UbHeklp4gpe7kAs7KV8dTQMsI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3B9DA-128A-4A90-90C9-6226AAD0DC2A}" v="1" dt="2024-05-02T08:58:03.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20" y="5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em Part López" userId="39f5615f-54c3-4dde-9b55-95608137fd0d" providerId="ADAL" clId="{75A1122C-1F58-45C3-8171-8BCA4426F148}"/>
    <pc:docChg chg="custSel modSld">
      <pc:chgData name="Guillem Part López" userId="39f5615f-54c3-4dde-9b55-95608137fd0d" providerId="ADAL" clId="{75A1122C-1F58-45C3-8171-8BCA4426F148}" dt="2024-03-26T10:50:25.639" v="84" actId="20577"/>
      <pc:docMkLst>
        <pc:docMk/>
      </pc:docMkLst>
      <pc:sldChg chg="modSp mod">
        <pc:chgData name="Guillem Part López" userId="39f5615f-54c3-4dde-9b55-95608137fd0d" providerId="ADAL" clId="{75A1122C-1F58-45C3-8171-8BCA4426F148}" dt="2024-03-26T10:48:57.919" v="7" actId="20577"/>
        <pc:sldMkLst>
          <pc:docMk/>
          <pc:sldMk cId="0" sldId="260"/>
        </pc:sldMkLst>
        <pc:spChg chg="mod">
          <ac:chgData name="Guillem Part López" userId="39f5615f-54c3-4dde-9b55-95608137fd0d" providerId="ADAL" clId="{75A1122C-1F58-45C3-8171-8BCA4426F148}" dt="2024-03-26T10:48:57.919" v="7" actId="20577"/>
          <ac:spMkLst>
            <pc:docMk/>
            <pc:sldMk cId="0" sldId="260"/>
            <ac:spMk id="244" creationId="{00000000-0000-0000-0000-000000000000}"/>
          </ac:spMkLst>
        </pc:spChg>
      </pc:sldChg>
      <pc:sldChg chg="modSp mod">
        <pc:chgData name="Guillem Part López" userId="39f5615f-54c3-4dde-9b55-95608137fd0d" providerId="ADAL" clId="{75A1122C-1F58-45C3-8171-8BCA4426F148}" dt="2024-03-26T10:50:00.770" v="44" actId="20577"/>
        <pc:sldMkLst>
          <pc:docMk/>
          <pc:sldMk cId="0" sldId="261"/>
        </pc:sldMkLst>
        <pc:spChg chg="mod">
          <ac:chgData name="Guillem Part López" userId="39f5615f-54c3-4dde-9b55-95608137fd0d" providerId="ADAL" clId="{75A1122C-1F58-45C3-8171-8BCA4426F148}" dt="2024-03-26T10:50:00.770" v="44" actId="20577"/>
          <ac:spMkLst>
            <pc:docMk/>
            <pc:sldMk cId="0" sldId="261"/>
            <ac:spMk id="257" creationId="{00000000-0000-0000-0000-000000000000}"/>
          </ac:spMkLst>
        </pc:spChg>
      </pc:sldChg>
      <pc:sldChg chg="modSp mod">
        <pc:chgData name="Guillem Part López" userId="39f5615f-54c3-4dde-9b55-95608137fd0d" providerId="ADAL" clId="{75A1122C-1F58-45C3-8171-8BCA4426F148}" dt="2024-03-26T10:50:25.639" v="84" actId="20577"/>
        <pc:sldMkLst>
          <pc:docMk/>
          <pc:sldMk cId="0" sldId="263"/>
        </pc:sldMkLst>
        <pc:spChg chg="mod">
          <ac:chgData name="Guillem Part López" userId="39f5615f-54c3-4dde-9b55-95608137fd0d" providerId="ADAL" clId="{75A1122C-1F58-45C3-8171-8BCA4426F148}" dt="2024-03-26T10:50:25.639" v="84" actId="20577"/>
          <ac:spMkLst>
            <pc:docMk/>
            <pc:sldMk cId="0" sldId="263"/>
            <ac:spMk id="284" creationId="{00000000-0000-0000-0000-000000000000}"/>
          </ac:spMkLst>
        </pc:spChg>
      </pc:sldChg>
    </pc:docChg>
  </pc:docChgLst>
  <pc:docChgLst>
    <pc:chgData name="pantelis balaouras" userId="25e8755020fc1734" providerId="LiveId" clId="{0158283E-47B4-4280-BC8C-151CF7C91CFC}"/>
    <pc:docChg chg="undo custSel modSld delMainMaster modMainMaster">
      <pc:chgData name="pantelis balaouras" userId="25e8755020fc1734" providerId="LiveId" clId="{0158283E-47B4-4280-BC8C-151CF7C91CFC}" dt="2024-04-29T11:23:04.334" v="113"/>
      <pc:docMkLst>
        <pc:docMk/>
      </pc:docMkLst>
      <pc:sldChg chg="modSp mod">
        <pc:chgData name="pantelis balaouras" userId="25e8755020fc1734" providerId="LiveId" clId="{0158283E-47B4-4280-BC8C-151CF7C91CFC}" dt="2024-04-29T11:19:47.796" v="57" actId="108"/>
        <pc:sldMkLst>
          <pc:docMk/>
          <pc:sldMk cId="0" sldId="256"/>
        </pc:sldMkLst>
        <pc:spChg chg="mod">
          <ac:chgData name="pantelis balaouras" userId="25e8755020fc1734" providerId="LiveId" clId="{0158283E-47B4-4280-BC8C-151CF7C91CFC}" dt="2024-04-29T11:19:37.766" v="56" actId="255"/>
          <ac:spMkLst>
            <pc:docMk/>
            <pc:sldMk cId="0" sldId="256"/>
            <ac:spMk id="160" creationId="{00000000-0000-0000-0000-000000000000}"/>
          </ac:spMkLst>
        </pc:spChg>
        <pc:spChg chg="mod">
          <ac:chgData name="pantelis balaouras" userId="25e8755020fc1734" providerId="LiveId" clId="{0158283E-47B4-4280-BC8C-151CF7C91CFC}" dt="2024-04-29T11:19:47.796" v="57" actId="108"/>
          <ac:spMkLst>
            <pc:docMk/>
            <pc:sldMk cId="0" sldId="256"/>
            <ac:spMk id="170" creationId="{00000000-0000-0000-0000-000000000000}"/>
          </ac:spMkLst>
        </pc:spChg>
      </pc:sldChg>
      <pc:sldChg chg="delSp mod">
        <pc:chgData name="pantelis balaouras" userId="25e8755020fc1734" providerId="LiveId" clId="{0158283E-47B4-4280-BC8C-151CF7C91CFC}" dt="2024-04-28T20:37:22.588" v="2" actId="478"/>
        <pc:sldMkLst>
          <pc:docMk/>
          <pc:sldMk cId="0" sldId="259"/>
        </pc:sldMkLst>
        <pc:grpChg chg="del">
          <ac:chgData name="pantelis balaouras" userId="25e8755020fc1734" providerId="LiveId" clId="{0158283E-47B4-4280-BC8C-151CF7C91CFC}" dt="2024-04-28T20:37:22.588" v="2" actId="478"/>
          <ac:grpSpMkLst>
            <pc:docMk/>
            <pc:sldMk cId="0" sldId="259"/>
            <ac:grpSpMk id="229" creationId="{00000000-0000-0000-0000-000000000000}"/>
          </ac:grpSpMkLst>
        </pc:grpChg>
      </pc:sldChg>
      <pc:sldChg chg="delSp mod">
        <pc:chgData name="pantelis balaouras" userId="25e8755020fc1734" providerId="LiveId" clId="{0158283E-47B4-4280-BC8C-151CF7C91CFC}" dt="2024-04-28T20:37:27.545" v="3" actId="478"/>
        <pc:sldMkLst>
          <pc:docMk/>
          <pc:sldMk cId="0" sldId="260"/>
        </pc:sldMkLst>
        <pc:grpChg chg="del">
          <ac:chgData name="pantelis balaouras" userId="25e8755020fc1734" providerId="LiveId" clId="{0158283E-47B4-4280-BC8C-151CF7C91CFC}" dt="2024-04-28T20:37:27.545" v="3" actId="478"/>
          <ac:grpSpMkLst>
            <pc:docMk/>
            <pc:sldMk cId="0" sldId="260"/>
            <ac:grpSpMk id="241" creationId="{00000000-0000-0000-0000-000000000000}"/>
          </ac:grpSpMkLst>
        </pc:grpChg>
      </pc:sldChg>
      <pc:sldChg chg="delSp modSp mod">
        <pc:chgData name="pantelis balaouras" userId="25e8755020fc1734" providerId="LiveId" clId="{0158283E-47B4-4280-BC8C-151CF7C91CFC}" dt="2024-04-29T11:20:47.920" v="88" actId="1038"/>
        <pc:sldMkLst>
          <pc:docMk/>
          <pc:sldMk cId="0" sldId="261"/>
        </pc:sldMkLst>
        <pc:spChg chg="mod">
          <ac:chgData name="pantelis balaouras" userId="25e8755020fc1734" providerId="LiveId" clId="{0158283E-47B4-4280-BC8C-151CF7C91CFC}" dt="2024-04-28T20:44:33.874" v="37" actId="20577"/>
          <ac:spMkLst>
            <pc:docMk/>
            <pc:sldMk cId="0" sldId="261"/>
            <ac:spMk id="257" creationId="{00000000-0000-0000-0000-000000000000}"/>
          </ac:spMkLst>
        </pc:spChg>
        <pc:spChg chg="mod">
          <ac:chgData name="pantelis balaouras" userId="25e8755020fc1734" providerId="LiveId" clId="{0158283E-47B4-4280-BC8C-151CF7C91CFC}" dt="2024-04-29T11:20:47.920" v="88" actId="1038"/>
          <ac:spMkLst>
            <pc:docMk/>
            <pc:sldMk cId="0" sldId="261"/>
            <ac:spMk id="260" creationId="{00000000-0000-0000-0000-000000000000}"/>
          </ac:spMkLst>
        </pc:spChg>
        <pc:grpChg chg="del">
          <ac:chgData name="pantelis balaouras" userId="25e8755020fc1734" providerId="LiveId" clId="{0158283E-47B4-4280-BC8C-151CF7C91CFC}" dt="2024-04-28T20:37:31.366" v="4" actId="478"/>
          <ac:grpSpMkLst>
            <pc:docMk/>
            <pc:sldMk cId="0" sldId="261"/>
            <ac:grpSpMk id="254" creationId="{00000000-0000-0000-0000-000000000000}"/>
          </ac:grpSpMkLst>
        </pc:grpChg>
      </pc:sldChg>
      <pc:sldChg chg="delSp modSp mod">
        <pc:chgData name="pantelis balaouras" userId="25e8755020fc1734" providerId="LiveId" clId="{0158283E-47B4-4280-BC8C-151CF7C91CFC}" dt="2024-04-29T11:20:57.383" v="94" actId="1036"/>
        <pc:sldMkLst>
          <pc:docMk/>
          <pc:sldMk cId="0" sldId="262"/>
        </pc:sldMkLst>
        <pc:spChg chg="mod">
          <ac:chgData name="pantelis balaouras" userId="25e8755020fc1734" providerId="LiveId" clId="{0158283E-47B4-4280-BC8C-151CF7C91CFC}" dt="2024-04-29T11:20:38.927" v="84" actId="1076"/>
          <ac:spMkLst>
            <pc:docMk/>
            <pc:sldMk cId="0" sldId="262"/>
            <ac:spMk id="267" creationId="{00000000-0000-0000-0000-000000000000}"/>
          </ac:spMkLst>
        </pc:spChg>
        <pc:spChg chg="del topLvl">
          <ac:chgData name="pantelis balaouras" userId="25e8755020fc1734" providerId="LiveId" clId="{0158283E-47B4-4280-BC8C-151CF7C91CFC}" dt="2024-04-28T20:37:35.322" v="5" actId="478"/>
          <ac:spMkLst>
            <pc:docMk/>
            <pc:sldMk cId="0" sldId="262"/>
            <ac:spMk id="269" creationId="{00000000-0000-0000-0000-000000000000}"/>
          </ac:spMkLst>
        </pc:spChg>
        <pc:spChg chg="del topLvl">
          <ac:chgData name="pantelis balaouras" userId="25e8755020fc1734" providerId="LiveId" clId="{0158283E-47B4-4280-BC8C-151CF7C91CFC}" dt="2024-04-28T20:37:39.656" v="6" actId="478"/>
          <ac:spMkLst>
            <pc:docMk/>
            <pc:sldMk cId="0" sldId="262"/>
            <ac:spMk id="270" creationId="{00000000-0000-0000-0000-000000000000}"/>
          </ac:spMkLst>
        </pc:spChg>
        <pc:spChg chg="mod">
          <ac:chgData name="pantelis balaouras" userId="25e8755020fc1734" providerId="LiveId" clId="{0158283E-47B4-4280-BC8C-151CF7C91CFC}" dt="2024-04-29T11:20:34.204" v="83" actId="1036"/>
          <ac:spMkLst>
            <pc:docMk/>
            <pc:sldMk cId="0" sldId="262"/>
            <ac:spMk id="273" creationId="{00000000-0000-0000-0000-000000000000}"/>
          </ac:spMkLst>
        </pc:spChg>
        <pc:spChg chg="mod">
          <ac:chgData name="pantelis balaouras" userId="25e8755020fc1734" providerId="LiveId" clId="{0158283E-47B4-4280-BC8C-151CF7C91CFC}" dt="2024-04-29T11:20:57.383" v="94" actId="1036"/>
          <ac:spMkLst>
            <pc:docMk/>
            <pc:sldMk cId="0" sldId="262"/>
            <ac:spMk id="274" creationId="{00000000-0000-0000-0000-000000000000}"/>
          </ac:spMkLst>
        </pc:spChg>
        <pc:grpChg chg="del">
          <ac:chgData name="pantelis balaouras" userId="25e8755020fc1734" providerId="LiveId" clId="{0158283E-47B4-4280-BC8C-151CF7C91CFC}" dt="2024-04-28T20:37:35.322" v="5" actId="478"/>
          <ac:grpSpMkLst>
            <pc:docMk/>
            <pc:sldMk cId="0" sldId="262"/>
            <ac:grpSpMk id="268" creationId="{00000000-0000-0000-0000-000000000000}"/>
          </ac:grpSpMkLst>
        </pc:grpChg>
      </pc:sldChg>
      <pc:sldChg chg="addSp delSp modSp mod">
        <pc:chgData name="pantelis balaouras" userId="25e8755020fc1734" providerId="LiveId" clId="{0158283E-47B4-4280-BC8C-151CF7C91CFC}" dt="2024-04-28T20:38:06.652" v="12" actId="27636"/>
        <pc:sldMkLst>
          <pc:docMk/>
          <pc:sldMk cId="0" sldId="264"/>
        </pc:sldMkLst>
        <pc:spChg chg="mod">
          <ac:chgData name="pantelis balaouras" userId="25e8755020fc1734" providerId="LiveId" clId="{0158283E-47B4-4280-BC8C-151CF7C91CFC}" dt="2024-04-28T20:38:06.652" v="12" actId="27636"/>
          <ac:spMkLst>
            <pc:docMk/>
            <pc:sldMk cId="0" sldId="264"/>
            <ac:spMk id="299" creationId="{00000000-0000-0000-0000-000000000000}"/>
          </ac:spMkLst>
        </pc:spChg>
        <pc:picChg chg="add mod">
          <ac:chgData name="pantelis balaouras" userId="25e8755020fc1734" providerId="LiveId" clId="{0158283E-47B4-4280-BC8C-151CF7C91CFC}" dt="2024-04-28T20:36:04.988" v="1"/>
          <ac:picMkLst>
            <pc:docMk/>
            <pc:sldMk cId="0" sldId="264"/>
            <ac:picMk id="2" creationId="{4A9B8D67-3181-085B-3242-5F42BF9EA558}"/>
          </ac:picMkLst>
        </pc:picChg>
        <pc:picChg chg="del">
          <ac:chgData name="pantelis balaouras" userId="25e8755020fc1734" providerId="LiveId" clId="{0158283E-47B4-4280-BC8C-151CF7C91CFC}" dt="2024-04-28T20:36:04.450" v="0" actId="478"/>
          <ac:picMkLst>
            <pc:docMk/>
            <pc:sldMk cId="0" sldId="264"/>
            <ac:picMk id="301" creationId="{00000000-0000-0000-0000-000000000000}"/>
          </ac:picMkLst>
        </pc:picChg>
      </pc:sldChg>
      <pc:sldChg chg="addSp delSp modSp mod modClrScheme chgLayout">
        <pc:chgData name="pantelis balaouras" userId="25e8755020fc1734" providerId="LiveId" clId="{0158283E-47B4-4280-BC8C-151CF7C91CFC}" dt="2024-04-29T11:21:26.535" v="98" actId="1076"/>
        <pc:sldMkLst>
          <pc:docMk/>
          <pc:sldMk cId="1603791271" sldId="265"/>
        </pc:sldMkLst>
        <pc:spChg chg="add del mod ord">
          <ac:chgData name="pantelis balaouras" userId="25e8755020fc1734" providerId="LiveId" clId="{0158283E-47B4-4280-BC8C-151CF7C91CFC}" dt="2024-04-29T11:21:06.550" v="95" actId="478"/>
          <ac:spMkLst>
            <pc:docMk/>
            <pc:sldMk cId="1603791271" sldId="265"/>
            <ac:spMk id="2" creationId="{92112460-248E-6790-E5C4-FE443245A64C}"/>
          </ac:spMkLst>
        </pc:spChg>
        <pc:spChg chg="mod ord">
          <ac:chgData name="pantelis balaouras" userId="25e8755020fc1734" providerId="LiveId" clId="{0158283E-47B4-4280-BC8C-151CF7C91CFC}" dt="2024-04-28T20:44:46.822" v="38" actId="700"/>
          <ac:spMkLst>
            <pc:docMk/>
            <pc:sldMk cId="1603791271" sldId="265"/>
            <ac:spMk id="5" creationId="{00000000-0000-0000-0000-000000000000}"/>
          </ac:spMkLst>
        </pc:spChg>
        <pc:spChg chg="mod">
          <ac:chgData name="pantelis balaouras" userId="25e8755020fc1734" providerId="LiveId" clId="{0158283E-47B4-4280-BC8C-151CF7C91CFC}" dt="2024-04-28T20:44:55.562" v="39" actId="1076"/>
          <ac:spMkLst>
            <pc:docMk/>
            <pc:sldMk cId="1603791271" sldId="265"/>
            <ac:spMk id="8" creationId="{00000000-0000-0000-0000-000000000000}"/>
          </ac:spMkLst>
        </pc:spChg>
        <pc:spChg chg="mod">
          <ac:chgData name="pantelis balaouras" userId="25e8755020fc1734" providerId="LiveId" clId="{0158283E-47B4-4280-BC8C-151CF7C91CFC}" dt="2024-04-29T11:21:26.535" v="98" actId="1076"/>
          <ac:spMkLst>
            <pc:docMk/>
            <pc:sldMk cId="1603791271" sldId="265"/>
            <ac:spMk id="9" creationId="{00000000-0000-0000-0000-000000000000}"/>
          </ac:spMkLst>
        </pc:spChg>
        <pc:spChg chg="mod">
          <ac:chgData name="pantelis balaouras" userId="25e8755020fc1734" providerId="LiveId" clId="{0158283E-47B4-4280-BC8C-151CF7C91CFC}" dt="2024-04-29T11:21:20.840" v="97" actId="1076"/>
          <ac:spMkLst>
            <pc:docMk/>
            <pc:sldMk cId="1603791271" sldId="265"/>
            <ac:spMk id="10" creationId="{00000000-0000-0000-0000-000000000000}"/>
          </ac:spMkLst>
        </pc:spChg>
        <pc:spChg chg="mod">
          <ac:chgData name="pantelis balaouras" userId="25e8755020fc1734" providerId="LiveId" clId="{0158283E-47B4-4280-BC8C-151CF7C91CFC}" dt="2024-04-29T11:21:17.622" v="96" actId="1076"/>
          <ac:spMkLst>
            <pc:docMk/>
            <pc:sldMk cId="1603791271" sldId="265"/>
            <ac:spMk id="11" creationId="{00000000-0000-0000-0000-000000000000}"/>
          </ac:spMkLst>
        </pc:spChg>
        <pc:grpChg chg="del">
          <ac:chgData name="pantelis balaouras" userId="25e8755020fc1734" providerId="LiveId" clId="{0158283E-47B4-4280-BC8C-151CF7C91CFC}" dt="2024-04-28T20:37:42.556" v="7" actId="478"/>
          <ac:grpSpMkLst>
            <pc:docMk/>
            <pc:sldMk cId="1603791271" sldId="265"/>
            <ac:grpSpMk id="14" creationId="{00000000-0000-0000-0000-000000000000}"/>
          </ac:grpSpMkLst>
        </pc:grpChg>
      </pc:sldChg>
      <pc:sldChg chg="addSp delSp modSp mod modClrScheme chgLayout">
        <pc:chgData name="pantelis balaouras" userId="25e8755020fc1734" providerId="LiveId" clId="{0158283E-47B4-4280-BC8C-151CF7C91CFC}" dt="2024-04-29T11:21:46.948" v="100" actId="6549"/>
        <pc:sldMkLst>
          <pc:docMk/>
          <pc:sldMk cId="3668782178" sldId="266"/>
        </pc:sldMkLst>
        <pc:spChg chg="add del mod ord">
          <ac:chgData name="pantelis balaouras" userId="25e8755020fc1734" providerId="LiveId" clId="{0158283E-47B4-4280-BC8C-151CF7C91CFC}" dt="2024-04-29T11:21:36.828" v="99" actId="478"/>
          <ac:spMkLst>
            <pc:docMk/>
            <pc:sldMk cId="3668782178" sldId="266"/>
            <ac:spMk id="2" creationId="{B189DBC3-19CF-7B68-2D1A-AE16D46BAC72}"/>
          </ac:spMkLst>
        </pc:spChg>
        <pc:spChg chg="mod ord">
          <ac:chgData name="pantelis balaouras" userId="25e8755020fc1734" providerId="LiveId" clId="{0158283E-47B4-4280-BC8C-151CF7C91CFC}" dt="2024-04-28T20:45:01.503" v="40" actId="700"/>
          <ac:spMkLst>
            <pc:docMk/>
            <pc:sldMk cId="3668782178" sldId="266"/>
            <ac:spMk id="4" creationId="{00000000-0000-0000-0000-000000000000}"/>
          </ac:spMkLst>
        </pc:spChg>
        <pc:spChg chg="mod">
          <ac:chgData name="pantelis balaouras" userId="25e8755020fc1734" providerId="LiveId" clId="{0158283E-47B4-4280-BC8C-151CF7C91CFC}" dt="2024-04-29T11:21:46.948" v="100" actId="6549"/>
          <ac:spMkLst>
            <pc:docMk/>
            <pc:sldMk cId="3668782178" sldId="266"/>
            <ac:spMk id="5" creationId="{00000000-0000-0000-0000-000000000000}"/>
          </ac:spMkLst>
        </pc:spChg>
        <pc:spChg chg="mod">
          <ac:chgData name="pantelis balaouras" userId="25e8755020fc1734" providerId="LiveId" clId="{0158283E-47B4-4280-BC8C-151CF7C91CFC}" dt="2024-04-28T20:45:15.247" v="42" actId="1076"/>
          <ac:spMkLst>
            <pc:docMk/>
            <pc:sldMk cId="3668782178" sldId="266"/>
            <ac:spMk id="8" creationId="{00000000-0000-0000-0000-000000000000}"/>
          </ac:spMkLst>
        </pc:spChg>
        <pc:grpChg chg="del">
          <ac:chgData name="pantelis balaouras" userId="25e8755020fc1734" providerId="LiveId" clId="{0158283E-47B4-4280-BC8C-151CF7C91CFC}" dt="2024-04-28T20:37:48.313" v="8" actId="478"/>
          <ac:grpSpMkLst>
            <pc:docMk/>
            <pc:sldMk cId="3668782178" sldId="266"/>
            <ac:grpSpMk id="7" creationId="{00000000-0000-0000-0000-000000000000}"/>
          </ac:grpSpMkLst>
        </pc:grpChg>
      </pc:sldChg>
      <pc:sldChg chg="addSp delSp modSp mod modClrScheme chgLayout">
        <pc:chgData name="pantelis balaouras" userId="25e8755020fc1734" providerId="LiveId" clId="{0158283E-47B4-4280-BC8C-151CF7C91CFC}" dt="2024-04-28T20:45:38.126" v="46" actId="1076"/>
        <pc:sldMkLst>
          <pc:docMk/>
          <pc:sldMk cId="2814381873" sldId="267"/>
        </pc:sldMkLst>
        <pc:spChg chg="add mod ord">
          <ac:chgData name="pantelis balaouras" userId="25e8755020fc1734" providerId="LiveId" clId="{0158283E-47B4-4280-BC8C-151CF7C91CFC}" dt="2024-04-28T20:45:23.757" v="43" actId="700"/>
          <ac:spMkLst>
            <pc:docMk/>
            <pc:sldMk cId="2814381873" sldId="267"/>
            <ac:spMk id="2" creationId="{11B64A77-1293-48CE-8B13-CE42565B4DE7}"/>
          </ac:spMkLst>
        </pc:spChg>
        <pc:spChg chg="mod ord">
          <ac:chgData name="pantelis balaouras" userId="25e8755020fc1734" providerId="LiveId" clId="{0158283E-47B4-4280-BC8C-151CF7C91CFC}" dt="2024-04-28T20:45:23.757" v="43" actId="700"/>
          <ac:spMkLst>
            <pc:docMk/>
            <pc:sldMk cId="2814381873" sldId="267"/>
            <ac:spMk id="4" creationId="{00000000-0000-0000-0000-000000000000}"/>
          </ac:spMkLst>
        </pc:spChg>
        <pc:spChg chg="mod">
          <ac:chgData name="pantelis balaouras" userId="25e8755020fc1734" providerId="LiveId" clId="{0158283E-47B4-4280-BC8C-151CF7C91CFC}" dt="2024-04-28T20:45:38.126" v="46" actId="1076"/>
          <ac:spMkLst>
            <pc:docMk/>
            <pc:sldMk cId="2814381873" sldId="267"/>
            <ac:spMk id="5" creationId="{00000000-0000-0000-0000-000000000000}"/>
          </ac:spMkLst>
        </pc:spChg>
        <pc:spChg chg="del topLvl">
          <ac:chgData name="pantelis balaouras" userId="25e8755020fc1734" providerId="LiveId" clId="{0158283E-47B4-4280-BC8C-151CF7C91CFC}" dt="2024-04-28T20:37:55.529" v="9" actId="478"/>
          <ac:spMkLst>
            <pc:docMk/>
            <pc:sldMk cId="2814381873" sldId="267"/>
            <ac:spMk id="14" creationId="{00000000-0000-0000-0000-000000000000}"/>
          </ac:spMkLst>
        </pc:spChg>
        <pc:spChg chg="del topLvl">
          <ac:chgData name="pantelis balaouras" userId="25e8755020fc1734" providerId="LiveId" clId="{0158283E-47B4-4280-BC8C-151CF7C91CFC}" dt="2024-04-28T20:37:58.057" v="10" actId="478"/>
          <ac:spMkLst>
            <pc:docMk/>
            <pc:sldMk cId="2814381873" sldId="267"/>
            <ac:spMk id="15" creationId="{00000000-0000-0000-0000-000000000000}"/>
          </ac:spMkLst>
        </pc:spChg>
        <pc:grpChg chg="del">
          <ac:chgData name="pantelis balaouras" userId="25e8755020fc1734" providerId="LiveId" clId="{0158283E-47B4-4280-BC8C-151CF7C91CFC}" dt="2024-04-28T20:37:55.529" v="9" actId="478"/>
          <ac:grpSpMkLst>
            <pc:docMk/>
            <pc:sldMk cId="2814381873" sldId="267"/>
            <ac:grpSpMk id="13" creationId="{00000000-0000-0000-0000-000000000000}"/>
          </ac:grpSpMkLst>
        </pc:grpChg>
        <pc:picChg chg="mod">
          <ac:chgData name="pantelis balaouras" userId="25e8755020fc1734" providerId="LiveId" clId="{0158283E-47B4-4280-BC8C-151CF7C91CFC}" dt="2024-04-28T20:45:34.754" v="45" actId="1076"/>
          <ac:picMkLst>
            <pc:docMk/>
            <pc:sldMk cId="2814381873" sldId="267"/>
            <ac:picMk id="8" creationId="{DF00CD07-3B42-55C7-B8FF-D29EA00CEE3F}"/>
          </ac:picMkLst>
        </pc:picChg>
      </pc:sldChg>
      <pc:sldMasterChg chg="del delSldLayout modSldLayout">
        <pc:chgData name="pantelis balaouras" userId="25e8755020fc1734" providerId="LiveId" clId="{0158283E-47B4-4280-BC8C-151CF7C91CFC}" dt="2024-04-28T20:44:46.822" v="38" actId="700"/>
        <pc:sldMasterMkLst>
          <pc:docMk/>
          <pc:sldMasterMk cId="0" sldId="2147483648"/>
        </pc:sldMasterMkLst>
        <pc:sldLayoutChg chg="del">
          <pc:chgData name="pantelis balaouras" userId="25e8755020fc1734" providerId="LiveId" clId="{0158283E-47B4-4280-BC8C-151CF7C91CFC}" dt="2024-04-28T20:44:46.822" v="38" actId="700"/>
          <pc:sldLayoutMkLst>
            <pc:docMk/>
            <pc:sldMasterMk cId="0" sldId="2147483648"/>
            <pc:sldLayoutMk cId="0" sldId="2147483649"/>
          </pc:sldLayoutMkLst>
        </pc:sldLayoutChg>
        <pc:sldLayoutChg chg="del">
          <pc:chgData name="pantelis balaouras" userId="25e8755020fc1734" providerId="LiveId" clId="{0158283E-47B4-4280-BC8C-151CF7C91CFC}" dt="2024-04-28T20:44:46.822" v="38" actId="700"/>
          <pc:sldLayoutMkLst>
            <pc:docMk/>
            <pc:sldMasterMk cId="0" sldId="2147483648"/>
            <pc:sldLayoutMk cId="0" sldId="2147483650"/>
          </pc:sldLayoutMkLst>
        </pc:sldLayoutChg>
        <pc:sldLayoutChg chg="del">
          <pc:chgData name="pantelis balaouras" userId="25e8755020fc1734" providerId="LiveId" clId="{0158283E-47B4-4280-BC8C-151CF7C91CFC}" dt="2024-04-28T20:44:46.822" v="38" actId="700"/>
          <pc:sldLayoutMkLst>
            <pc:docMk/>
            <pc:sldMasterMk cId="0" sldId="2147483648"/>
            <pc:sldLayoutMk cId="0" sldId="2147483651"/>
          </pc:sldLayoutMkLst>
        </pc:sldLayoutChg>
        <pc:sldLayoutChg chg="del">
          <pc:chgData name="pantelis balaouras" userId="25e8755020fc1734" providerId="LiveId" clId="{0158283E-47B4-4280-BC8C-151CF7C91CFC}" dt="2024-04-28T20:44:46.822" v="38" actId="700"/>
          <pc:sldLayoutMkLst>
            <pc:docMk/>
            <pc:sldMasterMk cId="0" sldId="2147483648"/>
            <pc:sldLayoutMk cId="0" sldId="2147483652"/>
          </pc:sldLayoutMkLst>
        </pc:sldLayoutChg>
        <pc:sldLayoutChg chg="addSp delSp modSp del mod">
          <pc:chgData name="pantelis balaouras" userId="25e8755020fc1734" providerId="LiveId" clId="{0158283E-47B4-4280-BC8C-151CF7C91CFC}" dt="2024-04-28T20:44:46.822" v="38" actId="700"/>
          <pc:sldLayoutMkLst>
            <pc:docMk/>
            <pc:sldMasterMk cId="0" sldId="2147483648"/>
            <pc:sldLayoutMk cId="0" sldId="2147483653"/>
          </pc:sldLayoutMkLst>
          <pc:spChg chg="add mod">
            <ac:chgData name="pantelis balaouras" userId="25e8755020fc1734" providerId="LiveId" clId="{0158283E-47B4-4280-BC8C-151CF7C91CFC}" dt="2024-04-28T20:43:10.786" v="14"/>
            <ac:spMkLst>
              <pc:docMk/>
              <pc:sldMasterMk cId="0" sldId="2147483648"/>
              <pc:sldLayoutMk cId="0" sldId="2147483653"/>
              <ac:spMk id="2" creationId="{DE6F0D49-8225-1067-6A12-44C3B8BE241B}"/>
            </ac:spMkLst>
          </pc:spChg>
          <pc:spChg chg="del">
            <ac:chgData name="pantelis balaouras" userId="25e8755020fc1734" providerId="LiveId" clId="{0158283E-47B4-4280-BC8C-151CF7C91CFC}" dt="2024-04-28T20:43:09.696" v="13" actId="478"/>
            <ac:spMkLst>
              <pc:docMk/>
              <pc:sldMasterMk cId="0" sldId="2147483648"/>
              <pc:sldLayoutMk cId="0" sldId="2147483653"/>
              <ac:spMk id="43" creationId="{00000000-0000-0000-0000-000000000000}"/>
            </ac:spMkLst>
          </pc:spChg>
        </pc:sldLayoutChg>
        <pc:sldLayoutChg chg="addSp delSp modSp del mod">
          <pc:chgData name="pantelis balaouras" userId="25e8755020fc1734" providerId="LiveId" clId="{0158283E-47B4-4280-BC8C-151CF7C91CFC}" dt="2024-04-28T20:44:46.822" v="38" actId="700"/>
          <pc:sldLayoutMkLst>
            <pc:docMk/>
            <pc:sldMasterMk cId="0" sldId="2147483648"/>
            <pc:sldLayoutMk cId="0" sldId="2147483654"/>
          </pc:sldLayoutMkLst>
          <pc:spChg chg="add mod">
            <ac:chgData name="pantelis balaouras" userId="25e8755020fc1734" providerId="LiveId" clId="{0158283E-47B4-4280-BC8C-151CF7C91CFC}" dt="2024-04-28T20:43:15.819" v="16"/>
            <ac:spMkLst>
              <pc:docMk/>
              <pc:sldMasterMk cId="0" sldId="2147483648"/>
              <pc:sldLayoutMk cId="0" sldId="2147483654"/>
              <ac:spMk id="2" creationId="{4CD0EC86-9E09-564B-C690-8DFF00014C6D}"/>
            </ac:spMkLst>
          </pc:spChg>
          <pc:spChg chg="del">
            <ac:chgData name="pantelis balaouras" userId="25e8755020fc1734" providerId="LiveId" clId="{0158283E-47B4-4280-BC8C-151CF7C91CFC}" dt="2024-04-28T20:43:15.120" v="15" actId="478"/>
            <ac:spMkLst>
              <pc:docMk/>
              <pc:sldMasterMk cId="0" sldId="2147483648"/>
              <pc:sldLayoutMk cId="0" sldId="2147483654"/>
              <ac:spMk id="50" creationId="{00000000-0000-0000-0000-000000000000}"/>
            </ac:spMkLst>
          </pc:spChg>
        </pc:sldLayoutChg>
        <pc:sldLayoutChg chg="addSp delSp modSp del mod">
          <pc:chgData name="pantelis balaouras" userId="25e8755020fc1734" providerId="LiveId" clId="{0158283E-47B4-4280-BC8C-151CF7C91CFC}" dt="2024-04-28T20:44:46.822" v="38" actId="700"/>
          <pc:sldLayoutMkLst>
            <pc:docMk/>
            <pc:sldMasterMk cId="0" sldId="2147483648"/>
            <pc:sldLayoutMk cId="0" sldId="2147483655"/>
          </pc:sldLayoutMkLst>
          <pc:spChg chg="add mod">
            <ac:chgData name="pantelis balaouras" userId="25e8755020fc1734" providerId="LiveId" clId="{0158283E-47B4-4280-BC8C-151CF7C91CFC}" dt="2024-04-28T20:43:20.139" v="18"/>
            <ac:spMkLst>
              <pc:docMk/>
              <pc:sldMasterMk cId="0" sldId="2147483648"/>
              <pc:sldLayoutMk cId="0" sldId="2147483655"/>
              <ac:spMk id="2" creationId="{3466C0E5-0F36-C1D8-ED0F-B9EBFEAE0D64}"/>
            </ac:spMkLst>
          </pc:spChg>
          <pc:spChg chg="del">
            <ac:chgData name="pantelis balaouras" userId="25e8755020fc1734" providerId="LiveId" clId="{0158283E-47B4-4280-BC8C-151CF7C91CFC}" dt="2024-04-28T20:43:19.582" v="17" actId="478"/>
            <ac:spMkLst>
              <pc:docMk/>
              <pc:sldMasterMk cId="0" sldId="2147483648"/>
              <pc:sldLayoutMk cId="0" sldId="2147483655"/>
              <ac:spMk id="54" creationId="{00000000-0000-0000-0000-000000000000}"/>
            </ac:spMkLst>
          </pc:spChg>
        </pc:sldLayoutChg>
      </pc:sldMasterChg>
      <pc:sldMasterChg chg="modSldLayout">
        <pc:chgData name="pantelis balaouras" userId="25e8755020fc1734" providerId="LiveId" clId="{0158283E-47B4-4280-BC8C-151CF7C91CFC}" dt="2024-04-28T20:43:36.160" v="24"/>
        <pc:sldMasterMkLst>
          <pc:docMk/>
          <pc:sldMasterMk cId="0" sldId="2147483656"/>
        </pc:sldMasterMkLst>
        <pc:sldLayoutChg chg="addSp delSp modSp mod">
          <pc:chgData name="pantelis balaouras" userId="25e8755020fc1734" providerId="LiveId" clId="{0158283E-47B4-4280-BC8C-151CF7C91CFC}" dt="2024-04-28T20:43:28.597" v="20"/>
          <pc:sldLayoutMkLst>
            <pc:docMk/>
            <pc:sldMasterMk cId="0" sldId="2147483656"/>
            <pc:sldLayoutMk cId="0" sldId="2147483661"/>
          </pc:sldLayoutMkLst>
          <pc:spChg chg="add mod">
            <ac:chgData name="pantelis balaouras" userId="25e8755020fc1734" providerId="LiveId" clId="{0158283E-47B4-4280-BC8C-151CF7C91CFC}" dt="2024-04-28T20:43:28.597" v="20"/>
            <ac:spMkLst>
              <pc:docMk/>
              <pc:sldMasterMk cId="0" sldId="2147483656"/>
              <pc:sldLayoutMk cId="0" sldId="2147483661"/>
              <ac:spMk id="2" creationId="{93BD867B-2F91-7FD9-B540-3EA4F1A75B31}"/>
            </ac:spMkLst>
          </pc:spChg>
          <pc:spChg chg="del">
            <ac:chgData name="pantelis balaouras" userId="25e8755020fc1734" providerId="LiveId" clId="{0158283E-47B4-4280-BC8C-151CF7C91CFC}" dt="2024-04-28T20:43:27.837" v="19" actId="478"/>
            <ac:spMkLst>
              <pc:docMk/>
              <pc:sldMasterMk cId="0" sldId="2147483656"/>
              <pc:sldLayoutMk cId="0" sldId="2147483661"/>
              <ac:spMk id="89" creationId="{00000000-0000-0000-0000-000000000000}"/>
            </ac:spMkLst>
          </pc:spChg>
        </pc:sldLayoutChg>
        <pc:sldLayoutChg chg="addSp delSp modSp mod">
          <pc:chgData name="pantelis balaouras" userId="25e8755020fc1734" providerId="LiveId" clId="{0158283E-47B4-4280-BC8C-151CF7C91CFC}" dt="2024-04-28T20:43:32.260" v="22"/>
          <pc:sldLayoutMkLst>
            <pc:docMk/>
            <pc:sldMasterMk cId="0" sldId="2147483656"/>
            <pc:sldLayoutMk cId="0" sldId="2147483662"/>
          </pc:sldLayoutMkLst>
          <pc:spChg chg="add mod">
            <ac:chgData name="pantelis balaouras" userId="25e8755020fc1734" providerId="LiveId" clId="{0158283E-47B4-4280-BC8C-151CF7C91CFC}" dt="2024-04-28T20:43:32.260" v="22"/>
            <ac:spMkLst>
              <pc:docMk/>
              <pc:sldMasterMk cId="0" sldId="2147483656"/>
              <pc:sldLayoutMk cId="0" sldId="2147483662"/>
              <ac:spMk id="2" creationId="{053B43C7-BADC-ADF1-2D26-B6B0FC769005}"/>
            </ac:spMkLst>
          </pc:spChg>
          <pc:spChg chg="del">
            <ac:chgData name="pantelis balaouras" userId="25e8755020fc1734" providerId="LiveId" clId="{0158283E-47B4-4280-BC8C-151CF7C91CFC}" dt="2024-04-28T20:43:31.757" v="21" actId="478"/>
            <ac:spMkLst>
              <pc:docMk/>
              <pc:sldMasterMk cId="0" sldId="2147483656"/>
              <pc:sldLayoutMk cId="0" sldId="2147483662"/>
              <ac:spMk id="94" creationId="{00000000-0000-0000-0000-000000000000}"/>
            </ac:spMkLst>
          </pc:spChg>
        </pc:sldLayoutChg>
        <pc:sldLayoutChg chg="addSp delSp modSp mod">
          <pc:chgData name="pantelis balaouras" userId="25e8755020fc1734" providerId="LiveId" clId="{0158283E-47B4-4280-BC8C-151CF7C91CFC}" dt="2024-04-28T20:43:36.160" v="24"/>
          <pc:sldLayoutMkLst>
            <pc:docMk/>
            <pc:sldMasterMk cId="0" sldId="2147483656"/>
            <pc:sldLayoutMk cId="0" sldId="2147483663"/>
          </pc:sldLayoutMkLst>
          <pc:spChg chg="add mod">
            <ac:chgData name="pantelis balaouras" userId="25e8755020fc1734" providerId="LiveId" clId="{0158283E-47B4-4280-BC8C-151CF7C91CFC}" dt="2024-04-28T20:43:36.160" v="24"/>
            <ac:spMkLst>
              <pc:docMk/>
              <pc:sldMasterMk cId="0" sldId="2147483656"/>
              <pc:sldLayoutMk cId="0" sldId="2147483663"/>
              <ac:spMk id="2" creationId="{1E6E7D94-4F4F-CF03-9742-F03B81B494C7}"/>
            </ac:spMkLst>
          </pc:spChg>
          <pc:spChg chg="del">
            <ac:chgData name="pantelis balaouras" userId="25e8755020fc1734" providerId="LiveId" clId="{0158283E-47B4-4280-BC8C-151CF7C91CFC}" dt="2024-04-28T20:43:35.597" v="23" actId="478"/>
            <ac:spMkLst>
              <pc:docMk/>
              <pc:sldMasterMk cId="0" sldId="2147483656"/>
              <pc:sldLayoutMk cId="0" sldId="2147483663"/>
              <ac:spMk id="101" creationId="{00000000-0000-0000-0000-000000000000}"/>
            </ac:spMkLst>
          </pc:spChg>
        </pc:sldLayoutChg>
      </pc:sldMasterChg>
      <pc:sldMasterChg chg="modSldLayout">
        <pc:chgData name="pantelis balaouras" userId="25e8755020fc1734" providerId="LiveId" clId="{0158283E-47B4-4280-BC8C-151CF7C91CFC}" dt="2024-04-29T11:22:44.427" v="107"/>
        <pc:sldMasterMkLst>
          <pc:docMk/>
          <pc:sldMasterMk cId="0" sldId="2147483664"/>
        </pc:sldMasterMkLst>
        <pc:sldLayoutChg chg="addSp delSp modSp mod">
          <pc:chgData name="pantelis balaouras" userId="25e8755020fc1734" providerId="LiveId" clId="{0158283E-47B4-4280-BC8C-151CF7C91CFC}" dt="2024-04-29T11:22:27.370" v="103" actId="20577"/>
          <pc:sldLayoutMkLst>
            <pc:docMk/>
            <pc:sldMasterMk cId="0" sldId="2147483664"/>
            <pc:sldLayoutMk cId="0" sldId="2147483669"/>
          </pc:sldLayoutMkLst>
          <pc:spChg chg="add mod">
            <ac:chgData name="pantelis balaouras" userId="25e8755020fc1734" providerId="LiveId" clId="{0158283E-47B4-4280-BC8C-151CF7C91CFC}" dt="2024-04-29T11:22:27.370" v="103" actId="20577"/>
            <ac:spMkLst>
              <pc:docMk/>
              <pc:sldMasterMk cId="0" sldId="2147483664"/>
              <pc:sldLayoutMk cId="0" sldId="2147483669"/>
              <ac:spMk id="2" creationId="{8176417D-A6CC-270D-4418-6D6307EE9AF0}"/>
            </ac:spMkLst>
          </pc:spChg>
          <pc:spChg chg="del">
            <ac:chgData name="pantelis balaouras" userId="25e8755020fc1734" providerId="LiveId" clId="{0158283E-47B4-4280-BC8C-151CF7C91CFC}" dt="2024-04-28T20:43:42.784" v="25" actId="478"/>
            <ac:spMkLst>
              <pc:docMk/>
              <pc:sldMasterMk cId="0" sldId="2147483664"/>
              <pc:sldLayoutMk cId="0" sldId="2147483669"/>
              <ac:spMk id="136" creationId="{00000000-0000-0000-0000-000000000000}"/>
            </ac:spMkLst>
          </pc:spChg>
        </pc:sldLayoutChg>
        <pc:sldLayoutChg chg="addSp delSp modSp mod">
          <pc:chgData name="pantelis balaouras" userId="25e8755020fc1734" providerId="LiveId" clId="{0158283E-47B4-4280-BC8C-151CF7C91CFC}" dt="2024-04-29T11:22:38.392" v="105"/>
          <pc:sldLayoutMkLst>
            <pc:docMk/>
            <pc:sldMasterMk cId="0" sldId="2147483664"/>
            <pc:sldLayoutMk cId="0" sldId="2147483670"/>
          </pc:sldLayoutMkLst>
          <pc:spChg chg="add del mod">
            <ac:chgData name="pantelis balaouras" userId="25e8755020fc1734" providerId="LiveId" clId="{0158283E-47B4-4280-BC8C-151CF7C91CFC}" dt="2024-04-29T11:22:37.747" v="104" actId="478"/>
            <ac:spMkLst>
              <pc:docMk/>
              <pc:sldMasterMk cId="0" sldId="2147483664"/>
              <pc:sldLayoutMk cId="0" sldId="2147483670"/>
              <ac:spMk id="2" creationId="{7A84A5A4-1124-091E-FE60-A0007A60E7A2}"/>
            </ac:spMkLst>
          </pc:spChg>
          <pc:spChg chg="add mod">
            <ac:chgData name="pantelis balaouras" userId="25e8755020fc1734" providerId="LiveId" clId="{0158283E-47B4-4280-BC8C-151CF7C91CFC}" dt="2024-04-29T11:22:38.392" v="105"/>
            <ac:spMkLst>
              <pc:docMk/>
              <pc:sldMasterMk cId="0" sldId="2147483664"/>
              <pc:sldLayoutMk cId="0" sldId="2147483670"/>
              <ac:spMk id="3" creationId="{0B3A3C78-1A16-152D-E32F-BDB218003312}"/>
            </ac:spMkLst>
          </pc:spChg>
          <pc:spChg chg="del">
            <ac:chgData name="pantelis balaouras" userId="25e8755020fc1734" providerId="LiveId" clId="{0158283E-47B4-4280-BC8C-151CF7C91CFC}" dt="2024-04-28T20:43:46.430" v="27" actId="478"/>
            <ac:spMkLst>
              <pc:docMk/>
              <pc:sldMasterMk cId="0" sldId="2147483664"/>
              <pc:sldLayoutMk cId="0" sldId="2147483670"/>
              <ac:spMk id="143" creationId="{00000000-0000-0000-0000-000000000000}"/>
            </ac:spMkLst>
          </pc:spChg>
        </pc:sldLayoutChg>
        <pc:sldLayoutChg chg="addSp delSp modSp mod">
          <pc:chgData name="pantelis balaouras" userId="25e8755020fc1734" providerId="LiveId" clId="{0158283E-47B4-4280-BC8C-151CF7C91CFC}" dt="2024-04-29T11:22:44.427" v="107"/>
          <pc:sldLayoutMkLst>
            <pc:docMk/>
            <pc:sldMasterMk cId="0" sldId="2147483664"/>
            <pc:sldLayoutMk cId="0" sldId="2147483671"/>
          </pc:sldLayoutMkLst>
          <pc:spChg chg="add del mod">
            <ac:chgData name="pantelis balaouras" userId="25e8755020fc1734" providerId="LiveId" clId="{0158283E-47B4-4280-BC8C-151CF7C91CFC}" dt="2024-04-29T11:22:43.732" v="106" actId="478"/>
            <ac:spMkLst>
              <pc:docMk/>
              <pc:sldMasterMk cId="0" sldId="2147483664"/>
              <pc:sldLayoutMk cId="0" sldId="2147483671"/>
              <ac:spMk id="2" creationId="{257AEC8C-700B-7C51-1EDD-B697D8BD9622}"/>
            </ac:spMkLst>
          </pc:spChg>
          <pc:spChg chg="add mod">
            <ac:chgData name="pantelis balaouras" userId="25e8755020fc1734" providerId="LiveId" clId="{0158283E-47B4-4280-BC8C-151CF7C91CFC}" dt="2024-04-29T11:22:44.427" v="107"/>
            <ac:spMkLst>
              <pc:docMk/>
              <pc:sldMasterMk cId="0" sldId="2147483664"/>
              <pc:sldLayoutMk cId="0" sldId="2147483671"/>
              <ac:spMk id="3" creationId="{4F140255-2B6B-3FA4-9488-22EFFDBBF5F1}"/>
            </ac:spMkLst>
          </pc:spChg>
          <pc:spChg chg="del">
            <ac:chgData name="pantelis balaouras" userId="25e8755020fc1734" providerId="LiveId" clId="{0158283E-47B4-4280-BC8C-151CF7C91CFC}" dt="2024-04-28T20:43:52.336" v="29" actId="478"/>
            <ac:spMkLst>
              <pc:docMk/>
              <pc:sldMasterMk cId="0" sldId="2147483664"/>
              <pc:sldLayoutMk cId="0" sldId="2147483671"/>
              <ac:spMk id="147" creationId="{00000000-0000-0000-0000-000000000000}"/>
            </ac:spMkLst>
          </pc:spChg>
        </pc:sldLayoutChg>
      </pc:sldMasterChg>
      <pc:sldMasterChg chg="modSldLayout">
        <pc:chgData name="pantelis balaouras" userId="25e8755020fc1734" providerId="LiveId" clId="{0158283E-47B4-4280-BC8C-151CF7C91CFC}" dt="2024-04-29T11:23:04.334" v="113"/>
        <pc:sldMasterMkLst>
          <pc:docMk/>
          <pc:sldMasterMk cId="2426441496" sldId="2147483674"/>
        </pc:sldMasterMkLst>
        <pc:sldLayoutChg chg="addSp delSp modSp mod">
          <pc:chgData name="pantelis balaouras" userId="25e8755020fc1734" providerId="LiveId" clId="{0158283E-47B4-4280-BC8C-151CF7C91CFC}" dt="2024-04-29T11:23:04.334" v="113"/>
          <pc:sldLayoutMkLst>
            <pc:docMk/>
            <pc:sldMasterMk cId="2426441496" sldId="2147483674"/>
            <pc:sldLayoutMk cId="166763524" sldId="2147483679"/>
          </pc:sldLayoutMkLst>
          <pc:spChg chg="add del mod">
            <ac:chgData name="pantelis balaouras" userId="25e8755020fc1734" providerId="LiveId" clId="{0158283E-47B4-4280-BC8C-151CF7C91CFC}" dt="2024-04-29T11:23:03.835" v="112" actId="478"/>
            <ac:spMkLst>
              <pc:docMk/>
              <pc:sldMasterMk cId="2426441496" sldId="2147483674"/>
              <pc:sldLayoutMk cId="166763524" sldId="2147483679"/>
              <ac:spMk id="2" creationId="{9BB4BD15-AC4A-BC76-D866-2DDA4FD8502D}"/>
            </ac:spMkLst>
          </pc:spChg>
          <pc:spChg chg="add mod">
            <ac:chgData name="pantelis balaouras" userId="25e8755020fc1734" providerId="LiveId" clId="{0158283E-47B4-4280-BC8C-151CF7C91CFC}" dt="2024-04-29T11:23:04.334" v="113"/>
            <ac:spMkLst>
              <pc:docMk/>
              <pc:sldMasterMk cId="2426441496" sldId="2147483674"/>
              <pc:sldLayoutMk cId="166763524" sldId="2147483679"/>
              <ac:spMk id="3" creationId="{C61325AB-2D90-F284-38B1-93A81987F81F}"/>
            </ac:spMkLst>
          </pc:spChg>
          <pc:spChg chg="del">
            <ac:chgData name="pantelis balaouras" userId="25e8755020fc1734" providerId="LiveId" clId="{0158283E-47B4-4280-BC8C-151CF7C91CFC}" dt="2024-04-28T20:44:02.960" v="31" actId="478"/>
            <ac:spMkLst>
              <pc:docMk/>
              <pc:sldMasterMk cId="2426441496" sldId="2147483674"/>
              <pc:sldLayoutMk cId="166763524" sldId="2147483679"/>
              <ac:spMk id="104" creationId="{00000000-0000-0000-0000-000000000000}"/>
            </ac:spMkLst>
          </pc:spChg>
        </pc:sldLayoutChg>
        <pc:sldLayoutChg chg="addSp delSp modSp mod">
          <pc:chgData name="pantelis balaouras" userId="25e8755020fc1734" providerId="LiveId" clId="{0158283E-47B4-4280-BC8C-151CF7C91CFC}" dt="2024-04-29T11:22:51.601" v="109"/>
          <pc:sldLayoutMkLst>
            <pc:docMk/>
            <pc:sldMasterMk cId="2426441496" sldId="2147483674"/>
            <pc:sldLayoutMk cId="624578093" sldId="2147483680"/>
          </pc:sldLayoutMkLst>
          <pc:spChg chg="add del mod">
            <ac:chgData name="pantelis balaouras" userId="25e8755020fc1734" providerId="LiveId" clId="{0158283E-47B4-4280-BC8C-151CF7C91CFC}" dt="2024-04-29T11:22:50.947" v="108" actId="478"/>
            <ac:spMkLst>
              <pc:docMk/>
              <pc:sldMasterMk cId="2426441496" sldId="2147483674"/>
              <pc:sldLayoutMk cId="624578093" sldId="2147483680"/>
              <ac:spMk id="2" creationId="{11D59677-64C2-0396-BCA4-BDF0BC0AFB8B}"/>
            </ac:spMkLst>
          </pc:spChg>
          <pc:spChg chg="add mod">
            <ac:chgData name="pantelis balaouras" userId="25e8755020fc1734" providerId="LiveId" clId="{0158283E-47B4-4280-BC8C-151CF7C91CFC}" dt="2024-04-29T11:22:51.601" v="109"/>
            <ac:spMkLst>
              <pc:docMk/>
              <pc:sldMasterMk cId="2426441496" sldId="2147483674"/>
              <pc:sldLayoutMk cId="624578093" sldId="2147483680"/>
              <ac:spMk id="3" creationId="{8EE6D1D4-7C4D-B66D-2434-EB9112F0A1B8}"/>
            </ac:spMkLst>
          </pc:spChg>
          <pc:spChg chg="del">
            <ac:chgData name="pantelis balaouras" userId="25e8755020fc1734" providerId="LiveId" clId="{0158283E-47B4-4280-BC8C-151CF7C91CFC}" dt="2024-04-28T20:44:07.078" v="33" actId="478"/>
            <ac:spMkLst>
              <pc:docMk/>
              <pc:sldMasterMk cId="2426441496" sldId="2147483674"/>
              <pc:sldLayoutMk cId="624578093" sldId="2147483680"/>
              <ac:spMk id="109" creationId="{00000000-0000-0000-0000-000000000000}"/>
            </ac:spMkLst>
          </pc:spChg>
        </pc:sldLayoutChg>
        <pc:sldLayoutChg chg="addSp delSp modSp mod">
          <pc:chgData name="pantelis balaouras" userId="25e8755020fc1734" providerId="LiveId" clId="{0158283E-47B4-4280-BC8C-151CF7C91CFC}" dt="2024-04-29T11:22:55.664" v="111"/>
          <pc:sldLayoutMkLst>
            <pc:docMk/>
            <pc:sldMasterMk cId="2426441496" sldId="2147483674"/>
            <pc:sldLayoutMk cId="3255621362" sldId="2147483681"/>
          </pc:sldLayoutMkLst>
          <pc:spChg chg="add del mod">
            <ac:chgData name="pantelis balaouras" userId="25e8755020fc1734" providerId="LiveId" clId="{0158283E-47B4-4280-BC8C-151CF7C91CFC}" dt="2024-04-29T11:22:55.171" v="110" actId="478"/>
            <ac:spMkLst>
              <pc:docMk/>
              <pc:sldMasterMk cId="2426441496" sldId="2147483674"/>
              <pc:sldLayoutMk cId="3255621362" sldId="2147483681"/>
              <ac:spMk id="2" creationId="{CDE13CF0-6EEF-DD21-566F-01CF4D399870}"/>
            </ac:spMkLst>
          </pc:spChg>
          <pc:spChg chg="add mod">
            <ac:chgData name="pantelis balaouras" userId="25e8755020fc1734" providerId="LiveId" clId="{0158283E-47B4-4280-BC8C-151CF7C91CFC}" dt="2024-04-29T11:22:55.664" v="111"/>
            <ac:spMkLst>
              <pc:docMk/>
              <pc:sldMasterMk cId="2426441496" sldId="2147483674"/>
              <pc:sldLayoutMk cId="3255621362" sldId="2147483681"/>
              <ac:spMk id="3" creationId="{A58DF08D-0ED8-8581-292F-B98D457C8014}"/>
            </ac:spMkLst>
          </pc:spChg>
          <pc:spChg chg="del">
            <ac:chgData name="pantelis balaouras" userId="25e8755020fc1734" providerId="LiveId" clId="{0158283E-47B4-4280-BC8C-151CF7C91CFC}" dt="2024-04-28T20:44:11.411" v="35" actId="478"/>
            <ac:spMkLst>
              <pc:docMk/>
              <pc:sldMasterMk cId="2426441496" sldId="2147483674"/>
              <pc:sldLayoutMk cId="3255621362" sldId="2147483681"/>
              <ac:spMk id="116" creationId="{00000000-0000-0000-0000-000000000000}"/>
            </ac:spMkLst>
          </pc:spChg>
        </pc:sldLayoutChg>
      </pc:sldMasterChg>
    </pc:docChg>
  </pc:docChgLst>
  <pc:docChgLst>
    <pc:chgData name="pantelis balaouras" userId="25e8755020fc1734" providerId="LiveId" clId="{6823B9DA-128A-4A90-90C9-6226AAD0DC2A}"/>
    <pc:docChg chg="custSel modSld">
      <pc:chgData name="pantelis balaouras" userId="25e8755020fc1734" providerId="LiveId" clId="{6823B9DA-128A-4A90-90C9-6226AAD0DC2A}" dt="2024-05-02T08:58:11.057" v="7" actId="14100"/>
      <pc:docMkLst>
        <pc:docMk/>
      </pc:docMkLst>
      <pc:sldChg chg="modSp mod">
        <pc:chgData name="pantelis balaouras" userId="25e8755020fc1734" providerId="LiveId" clId="{6823B9DA-128A-4A90-90C9-6226AAD0DC2A}" dt="2024-05-02T08:57:50.486" v="4" actId="14100"/>
        <pc:sldMkLst>
          <pc:docMk/>
          <pc:sldMk cId="0" sldId="256"/>
        </pc:sldMkLst>
        <pc:spChg chg="mod">
          <ac:chgData name="pantelis balaouras" userId="25e8755020fc1734" providerId="LiveId" clId="{6823B9DA-128A-4A90-90C9-6226AAD0DC2A}" dt="2024-05-02T08:57:50.486" v="4" actId="14100"/>
          <ac:spMkLst>
            <pc:docMk/>
            <pc:sldMk cId="0" sldId="256"/>
            <ac:spMk id="160" creationId="{00000000-0000-0000-0000-000000000000}"/>
          </ac:spMkLst>
        </pc:spChg>
      </pc:sldChg>
      <pc:sldChg chg="addSp delSp modSp mod">
        <pc:chgData name="pantelis balaouras" userId="25e8755020fc1734" providerId="LiveId" clId="{6823B9DA-128A-4A90-90C9-6226AAD0DC2A}" dt="2024-05-02T08:58:11.057" v="7" actId="14100"/>
        <pc:sldMkLst>
          <pc:docMk/>
          <pc:sldMk cId="0" sldId="258"/>
        </pc:sldMkLst>
        <pc:spChg chg="add mod">
          <ac:chgData name="pantelis balaouras" userId="25e8755020fc1734" providerId="LiveId" clId="{6823B9DA-128A-4A90-90C9-6226AAD0DC2A}" dt="2024-05-02T08:58:03.189" v="6"/>
          <ac:spMkLst>
            <pc:docMk/>
            <pc:sldMk cId="0" sldId="258"/>
            <ac:spMk id="2" creationId="{4D5465E5-5B7D-4BBF-CA90-CAF77B9EDCE7}"/>
          </ac:spMkLst>
        </pc:spChg>
        <pc:spChg chg="mod">
          <ac:chgData name="pantelis balaouras" userId="25e8755020fc1734" providerId="LiveId" clId="{6823B9DA-128A-4A90-90C9-6226AAD0DC2A}" dt="2024-05-02T08:58:11.057" v="7" actId="14100"/>
          <ac:spMkLst>
            <pc:docMk/>
            <pc:sldMk cId="0" sldId="258"/>
            <ac:spMk id="219" creationId="{00000000-0000-0000-0000-000000000000}"/>
          </ac:spMkLst>
        </pc:spChg>
        <pc:picChg chg="add mod">
          <ac:chgData name="pantelis balaouras" userId="25e8755020fc1734" providerId="LiveId" clId="{6823B9DA-128A-4A90-90C9-6226AAD0DC2A}" dt="2024-05-02T08:58:03.189" v="6"/>
          <ac:picMkLst>
            <pc:docMk/>
            <pc:sldMk cId="0" sldId="258"/>
            <ac:picMk id="3" creationId="{B51079BE-E597-0D86-DAB4-24775E91A8D9}"/>
          </ac:picMkLst>
        </pc:picChg>
        <pc:picChg chg="del">
          <ac:chgData name="pantelis balaouras" userId="25e8755020fc1734" providerId="LiveId" clId="{6823B9DA-128A-4A90-90C9-6226AAD0DC2A}" dt="2024-05-02T08:58:02.579" v="5" actId="478"/>
          <ac:picMkLst>
            <pc:docMk/>
            <pc:sldMk cId="0" sldId="258"/>
            <ac:picMk id="22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bb0cd6b68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2bbb0cd6b68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633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bbb0cd6b68_0_7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2bbb0cd6b68_0_7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2bbb0cd6b68_0_7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bb0cd6b68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bbb0cd6b68_0_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2bbb0cd6b68_0_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bbb0cd6b68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bbb0cd6b68_0_2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solidFill>
                <a:srgbClr val="FF0000"/>
              </a:solidFill>
            </a:endParaRPr>
          </a:p>
        </p:txBody>
      </p:sp>
      <p:sp>
        <p:nvSpPr>
          <p:cNvPr id="215" name="Google Shape;215;g2bbb0cd6b68_0_2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bbb0cd6b68_0_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2bbb0cd6b68_0_5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2bbb0cd6b68_0_5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bb0cd6b68_0_6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bbb0cd6b68_0_6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2bbb0cd6b68_0_6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bbb0cd6b68_0_6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bbb0cd6b68_0_6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2bbb0cd6b68_0_6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bbb0cd6b68_0_6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bbb0cd6b68_0_6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2bbb0cd6b68_0_6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9786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015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g2bbb0cd6b68_0_25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19"/>
        <p:cNvGrpSpPr/>
        <p:nvPr/>
      </p:nvGrpSpPr>
      <p:grpSpPr>
        <a:xfrm>
          <a:off x="0" y="0"/>
          <a:ext cx="0" cy="0"/>
          <a:chOff x="0" y="0"/>
          <a:chExt cx="0" cy="0"/>
        </a:xfrm>
      </p:grpSpPr>
      <p:sp>
        <p:nvSpPr>
          <p:cNvPr id="120" name="Google Shape;120;g2bbb0cd6b68_0_565"/>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21" name="Google Shape;121;g2bbb0cd6b68_0_565"/>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g2bbb0cd6b68_0_565"/>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3" name="Google Shape;123;g2bbb0cd6b68_0_56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24" name="Google Shape;124;g2bbb0cd6b68_0_56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25" name="Google Shape;125;g2bbb0cd6b68_0_56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26"/>
        <p:cNvGrpSpPr/>
        <p:nvPr/>
      </p:nvGrpSpPr>
      <p:grpSpPr>
        <a:xfrm>
          <a:off x="0" y="0"/>
          <a:ext cx="0" cy="0"/>
          <a:chOff x="0" y="0"/>
          <a:chExt cx="0" cy="0"/>
        </a:xfrm>
      </p:grpSpPr>
      <p:sp>
        <p:nvSpPr>
          <p:cNvPr id="127" name="Google Shape;127;g2bbb0cd6b68_0_572"/>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g2bbb0cd6b68_0_57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9" name="Google Shape;129;g2bbb0cd6b68_0_572"/>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0" name="Google Shape;130;g2bbb0cd6b68_0_57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1" name="Google Shape;131;g2bbb0cd6b68_0_57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32" name="Google Shape;132;g2bbb0cd6b68_0_572"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33"/>
        <p:cNvGrpSpPr/>
        <p:nvPr/>
      </p:nvGrpSpPr>
      <p:grpSpPr>
        <a:xfrm>
          <a:off x="0" y="0"/>
          <a:ext cx="0" cy="0"/>
          <a:chOff x="0" y="0"/>
          <a:chExt cx="0" cy="0"/>
        </a:xfrm>
      </p:grpSpPr>
      <p:sp>
        <p:nvSpPr>
          <p:cNvPr id="134" name="Google Shape;134;g2bbb0cd6b68_0_579"/>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2bbb0cd6b68_0_579"/>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7" name="Google Shape;137;g2bbb0cd6b68_0_57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8176417D-A6CC-270D-4418-6D6307EE9AF0}"/>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38"/>
        <p:cNvGrpSpPr/>
        <p:nvPr/>
      </p:nvGrpSpPr>
      <p:grpSpPr>
        <a:xfrm>
          <a:off x="0" y="0"/>
          <a:ext cx="0" cy="0"/>
          <a:chOff x="0" y="0"/>
          <a:chExt cx="0" cy="0"/>
        </a:xfrm>
      </p:grpSpPr>
      <p:sp>
        <p:nvSpPr>
          <p:cNvPr id="139" name="Google Shape;139;g2bbb0cd6b68_0_584"/>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g2bbb0cd6b68_0_584"/>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1" name="Google Shape;141;g2bbb0cd6b68_0_584"/>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2" name="Google Shape;142;g2bbb0cd6b68_0_58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0B3A3C78-1A16-152D-E32F-BDB218003312}"/>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44"/>
        <p:cNvGrpSpPr/>
        <p:nvPr/>
      </p:nvGrpSpPr>
      <p:grpSpPr>
        <a:xfrm>
          <a:off x="0" y="0"/>
          <a:ext cx="0" cy="0"/>
          <a:chOff x="0" y="0"/>
          <a:chExt cx="0" cy="0"/>
        </a:xfrm>
      </p:grpSpPr>
      <p:sp>
        <p:nvSpPr>
          <p:cNvPr id="145" name="Google Shape;145;g2bbb0cd6b68_0_590"/>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g2bbb0cd6b68_0_590"/>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04;g2bbb28a7d3b_0_321">
            <a:extLst>
              <a:ext uri="{FF2B5EF4-FFF2-40B4-BE49-F238E27FC236}">
                <a16:creationId xmlns:a16="http://schemas.microsoft.com/office/drawing/2014/main" id="{4F140255-2B6B-3FA4-9488-22EFFDBBF5F1}"/>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4"/>
        <p:cNvGrpSpPr/>
        <p:nvPr/>
      </p:nvGrpSpPr>
      <p:grpSpPr>
        <a:xfrm>
          <a:off x="0" y="0"/>
          <a:ext cx="0" cy="0"/>
          <a:chOff x="0" y="0"/>
          <a:chExt cx="0" cy="0"/>
        </a:xfrm>
      </p:grpSpPr>
      <p:pic>
        <p:nvPicPr>
          <p:cNvPr id="155" name="Google Shape;155;g2bbb0cd6b68_0_72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c31ee941_0_72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1180058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c31ee941_0_7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c31ee941_0_726"/>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g2bac31ee941_0_726"/>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g2bac31ee941_0_726"/>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3" name="Google Shape;83;g2bac31ee941_0_726"/>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c31ee941_0_726"/>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c31ee941_0_72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86" name="Google Shape;86;g2bac31ee941_0_726"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1914629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module Intro" type="obj">
  <p:cSld name="Submodule Intro">
    <p:spTree>
      <p:nvGrpSpPr>
        <p:cNvPr id="1" name="Shape 87"/>
        <p:cNvGrpSpPr/>
        <p:nvPr/>
      </p:nvGrpSpPr>
      <p:grpSpPr>
        <a:xfrm>
          <a:off x="0" y="0"/>
          <a:ext cx="0" cy="0"/>
          <a:chOff x="0" y="0"/>
          <a:chExt cx="0" cy="0"/>
        </a:xfrm>
      </p:grpSpPr>
      <p:sp>
        <p:nvSpPr>
          <p:cNvPr id="88" name="Google Shape;88;g2bac31ee941_0_735"/>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 name="Google Shape;89;g2bac31ee941_0_735"/>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g2bac31ee941_0_735"/>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2bac31ee941_0_73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2bac31ee941_0_73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3" name="Google Shape;93;g2bac31ee941_0_73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349607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4"/>
        <p:cNvGrpSpPr/>
        <p:nvPr/>
      </p:nvGrpSpPr>
      <p:grpSpPr>
        <a:xfrm>
          <a:off x="0" y="0"/>
          <a:ext cx="0" cy="0"/>
          <a:chOff x="0" y="0"/>
          <a:chExt cx="0" cy="0"/>
        </a:xfrm>
      </p:grpSpPr>
      <p:sp>
        <p:nvSpPr>
          <p:cNvPr id="95" name="Google Shape;95;g2bac31ee941_0_742"/>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g2bac31ee941_0_74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7" name="Google Shape;97;g2bac31ee941_0_742"/>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8" name="Google Shape;98;g2bac31ee941_0_74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9" name="Google Shape;99;g2bac31ee941_0_74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00" name="Google Shape;100;g2bac31ee941_0_742"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289847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63"/>
        <p:cNvGrpSpPr/>
        <p:nvPr/>
      </p:nvGrpSpPr>
      <p:grpSpPr>
        <a:xfrm>
          <a:off x="0" y="0"/>
          <a:ext cx="0" cy="0"/>
          <a:chOff x="0" y="0"/>
          <a:chExt cx="0" cy="0"/>
        </a:xfrm>
      </p:grpSpPr>
      <p:sp>
        <p:nvSpPr>
          <p:cNvPr id="64" name="Google Shape;64;g2bbb0cd6b68_0_2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g2bbb0cd6b68_0_257"/>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66" name="Google Shape;66;g2bbb0cd6b68_0_257"/>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67" name="Google Shape;67;g2bbb0cd6b68_0_257"/>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68" name="Google Shape;68;g2bbb0cd6b68_0_25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69" name="Google Shape;69;g2bbb0cd6b68_0_257"/>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70" name="Google Shape;70;g2bbb0cd6b68_0_25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71" name="Google Shape;71;g2bbb0cd6b68_0_257"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01"/>
        <p:cNvGrpSpPr/>
        <p:nvPr/>
      </p:nvGrpSpPr>
      <p:grpSpPr>
        <a:xfrm>
          <a:off x="0" y="0"/>
          <a:ext cx="0" cy="0"/>
          <a:chOff x="0" y="0"/>
          <a:chExt cx="0" cy="0"/>
        </a:xfrm>
      </p:grpSpPr>
      <p:sp>
        <p:nvSpPr>
          <p:cNvPr id="102" name="Google Shape;102;g2bac31ee941_0_749"/>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2bac31ee941_0_749"/>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5" name="Google Shape;105;g2bac31ee941_0_74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C61325AB-2D90-F284-38B1-93A81987F81F}"/>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extLst>
      <p:ext uri="{BB962C8B-B14F-4D97-AF65-F5344CB8AC3E}">
        <p14:creationId xmlns:p14="http://schemas.microsoft.com/office/powerpoint/2010/main" val="1667635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6"/>
        <p:cNvGrpSpPr/>
        <p:nvPr/>
      </p:nvGrpSpPr>
      <p:grpSpPr>
        <a:xfrm>
          <a:off x="0" y="0"/>
          <a:ext cx="0" cy="0"/>
          <a:chOff x="0" y="0"/>
          <a:chExt cx="0" cy="0"/>
        </a:xfrm>
      </p:grpSpPr>
      <p:sp>
        <p:nvSpPr>
          <p:cNvPr id="107" name="Google Shape;107;g2bac31ee941_0_75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2bac31ee941_0_75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2bac31ee941_0_75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8EE6D1D4-7C4D-B66D-2434-EB9112F0A1B8}"/>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extLst>
      <p:ext uri="{BB962C8B-B14F-4D97-AF65-F5344CB8AC3E}">
        <p14:creationId xmlns:p14="http://schemas.microsoft.com/office/powerpoint/2010/main" val="624578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11"/>
        <p:cNvGrpSpPr/>
        <p:nvPr/>
      </p:nvGrpSpPr>
      <p:grpSpPr>
        <a:xfrm>
          <a:off x="0" y="0"/>
          <a:ext cx="0" cy="0"/>
          <a:chOff x="0" y="0"/>
          <a:chExt cx="0" cy="0"/>
        </a:xfrm>
      </p:grpSpPr>
      <p:sp>
        <p:nvSpPr>
          <p:cNvPr id="112" name="Google Shape;112;g2bac31ee941_0_75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g2bac31ee941_0_75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g2bac31ee941_0_759"/>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5" name="Google Shape;115;g2bac31ee941_0_75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A58DF08D-0ED8-8581-292F-B98D457C8014}"/>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extLst>
      <p:ext uri="{BB962C8B-B14F-4D97-AF65-F5344CB8AC3E}">
        <p14:creationId xmlns:p14="http://schemas.microsoft.com/office/powerpoint/2010/main" val="325562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72"/>
        <p:cNvGrpSpPr/>
        <p:nvPr/>
      </p:nvGrpSpPr>
      <p:grpSpPr>
        <a:xfrm>
          <a:off x="0" y="0"/>
          <a:ext cx="0" cy="0"/>
          <a:chOff x="0" y="0"/>
          <a:chExt cx="0" cy="0"/>
        </a:xfrm>
      </p:grpSpPr>
      <p:sp>
        <p:nvSpPr>
          <p:cNvPr id="73" name="Google Shape;73;g2bbb0cd6b68_0_266"/>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74" name="Google Shape;74;g2bbb0cd6b68_0_266"/>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g2bbb0cd6b68_0_266"/>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76" name="Google Shape;76;g2bbb0cd6b68_0_266"/>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77" name="Google Shape;77;g2bbb0cd6b68_0_26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8" name="Google Shape;78;g2bbb0cd6b68_0_266"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79"/>
        <p:cNvGrpSpPr/>
        <p:nvPr/>
      </p:nvGrpSpPr>
      <p:grpSpPr>
        <a:xfrm>
          <a:off x="0" y="0"/>
          <a:ext cx="0" cy="0"/>
          <a:chOff x="0" y="0"/>
          <a:chExt cx="0" cy="0"/>
        </a:xfrm>
      </p:grpSpPr>
      <p:sp>
        <p:nvSpPr>
          <p:cNvPr id="80" name="Google Shape;80;g2bbb0cd6b68_0_273"/>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g2bbb0cd6b68_0_273"/>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2" name="Google Shape;82;g2bbb0cd6b68_0_273"/>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3" name="Google Shape;83;g2bbb0cd6b68_0_273"/>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bb0cd6b68_0_27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5" name="Google Shape;85;g2bbb0cd6b68_0_273"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86"/>
        <p:cNvGrpSpPr/>
        <p:nvPr/>
      </p:nvGrpSpPr>
      <p:grpSpPr>
        <a:xfrm>
          <a:off x="0" y="0"/>
          <a:ext cx="0" cy="0"/>
          <a:chOff x="0" y="0"/>
          <a:chExt cx="0" cy="0"/>
        </a:xfrm>
      </p:grpSpPr>
      <p:sp>
        <p:nvSpPr>
          <p:cNvPr id="87" name="Google Shape;87;g2bbb0cd6b68_0_280"/>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g2bbb0cd6b68_0_280"/>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0" name="Google Shape;90;g2bbb0cd6b68_0_280"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93BD867B-2F91-7FD9-B540-3EA4F1A75B31}"/>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a:ea typeface="Calibri"/>
                <a:cs typeface="Calibri"/>
                <a:sym typeface="Calibri"/>
              </a:rPr>
              <a:t>Health Apps for Mental Health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91"/>
        <p:cNvGrpSpPr/>
        <p:nvPr/>
      </p:nvGrpSpPr>
      <p:grpSpPr>
        <a:xfrm>
          <a:off x="0" y="0"/>
          <a:ext cx="0" cy="0"/>
          <a:chOff x="0" y="0"/>
          <a:chExt cx="0" cy="0"/>
        </a:xfrm>
      </p:grpSpPr>
      <p:sp>
        <p:nvSpPr>
          <p:cNvPr id="92" name="Google Shape;92;g2bbb0cd6b68_0_285"/>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g2bbb0cd6b68_0_285"/>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bb0cd6b68_0_28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053B43C7-BADC-ADF1-2D26-B6B0FC769005}"/>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a:ea typeface="Calibri"/>
                <a:cs typeface="Calibri"/>
                <a:sym typeface="Calibri"/>
              </a:rPr>
              <a:t>Health Apps for Mental Health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96"/>
        <p:cNvGrpSpPr/>
        <p:nvPr/>
      </p:nvGrpSpPr>
      <p:grpSpPr>
        <a:xfrm>
          <a:off x="0" y="0"/>
          <a:ext cx="0" cy="0"/>
          <a:chOff x="0" y="0"/>
          <a:chExt cx="0" cy="0"/>
        </a:xfrm>
      </p:grpSpPr>
      <p:sp>
        <p:nvSpPr>
          <p:cNvPr id="97" name="Google Shape;97;g2bbb0cd6b68_0_290"/>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bbb0cd6b68_0_290"/>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bbb0cd6b68_0_290"/>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0" name="Google Shape;100;g2bbb0cd6b68_0_290"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1E6E7D94-4F4F-CF03-9742-F03B81B494C7}"/>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a:ea typeface="Calibri"/>
                <a:cs typeface="Calibri"/>
                <a:sym typeface="Calibri"/>
              </a:rPr>
              <a:t>Health Apps for Mental Health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08"/>
        <p:cNvGrpSpPr/>
        <p:nvPr/>
      </p:nvGrpSpPr>
      <p:grpSpPr>
        <a:xfrm>
          <a:off x="0" y="0"/>
          <a:ext cx="0" cy="0"/>
          <a:chOff x="0" y="0"/>
          <a:chExt cx="0" cy="0"/>
        </a:xfrm>
      </p:grpSpPr>
      <p:pic>
        <p:nvPicPr>
          <p:cNvPr id="109" name="Google Shape;109;g2bbb0cd6b68_0_554"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10"/>
        <p:cNvGrpSpPr/>
        <p:nvPr/>
      </p:nvGrpSpPr>
      <p:grpSpPr>
        <a:xfrm>
          <a:off x="0" y="0"/>
          <a:ext cx="0" cy="0"/>
          <a:chOff x="0" y="0"/>
          <a:chExt cx="0" cy="0"/>
        </a:xfrm>
      </p:grpSpPr>
      <p:sp>
        <p:nvSpPr>
          <p:cNvPr id="111" name="Google Shape;111;g2bbb0cd6b68_0_5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2bbb0cd6b68_0_556"/>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13" name="Google Shape;113;g2bbb0cd6b68_0_556"/>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14" name="Google Shape;114;g2bbb0cd6b68_0_556"/>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15" name="Google Shape;115;g2bbb0cd6b68_0_556"/>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16" name="Google Shape;116;g2bbb0cd6b68_0_556"/>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17" name="Google Shape;117;g2bbb0cd6b68_0_55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18" name="Google Shape;118;g2bbb0cd6b68_0_556"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g2bbb0cd6b68_0_2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 name="Google Shape;57;g2bbb0cd6b68_0_249"/>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2bbb0cd6b68_0_2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g2bbb0cd6b68_0_2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g2bbb0cd6b68_0_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g2bbb0cd6b68_0_5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Google Shape;104;g2bbb0cd6b68_0_548"/>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g2bbb0cd6b68_0_5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g2bbb0cd6b68_0_5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g2bbb0cd6b68_0_5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8"/>
        <p:cNvGrpSpPr/>
        <p:nvPr/>
      </p:nvGrpSpPr>
      <p:grpSpPr>
        <a:xfrm>
          <a:off x="0" y="0"/>
          <a:ext cx="0" cy="0"/>
          <a:chOff x="0" y="0"/>
          <a:chExt cx="0" cy="0"/>
        </a:xfrm>
      </p:grpSpPr>
      <p:sp>
        <p:nvSpPr>
          <p:cNvPr id="149" name="Google Shape;149;g2bbb0cd6b68_0_7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0" name="Google Shape;150;g2bbb0cd6b68_0_716"/>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51" name="Google Shape;151;g2bbb0cd6b68_0_7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2" name="Google Shape;152;g2bbb0cd6b68_0_7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3" name="Google Shape;153;g2bbb0cd6b68_0_7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c31ee941_0_7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c31ee941_0_718"/>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c31ee941_0_7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2bac31ee941_0_7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2bac31ee941_0_7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6441496"/>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arget-dart-aim-success-goal-141477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vectors/checkbox-check-mark-mark-check-303113/"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bbb0cd6b68_0_70"/>
          <p:cNvSpPr txBox="1"/>
          <p:nvPr/>
        </p:nvSpPr>
        <p:spPr>
          <a:xfrm>
            <a:off x="4114800" y="3513902"/>
            <a:ext cx="8077200" cy="201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Module </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10</a:t>
            </a: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  - </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Experiential training </a:t>
            </a: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session </a:t>
            </a:r>
            <a:r>
              <a:rPr lang="en-US" sz="2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(10.2)</a:t>
            </a:r>
            <a: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br>
            <a:r>
              <a:rPr lang="en-US" sz="3700" b="1" dirty="0">
                <a:solidFill>
                  <a:schemeClr val="dk1"/>
                </a:solidFill>
                <a:latin typeface="Calibri Light" panose="020F0302020204030204" pitchFamily="34" charset="0"/>
                <a:ea typeface="Calibri"/>
                <a:cs typeface="Calibri Light" panose="020F0302020204030204" pitchFamily="34" charset="0"/>
                <a:sym typeface="Calibri"/>
              </a:rPr>
              <a:t>Health Apps for Mental Health</a:t>
            </a:r>
            <a:endParaRPr sz="31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161" name="Google Shape;161;g2bbb0cd6b68_0_70"/>
          <p:cNvSpPr/>
          <p:nvPr/>
        </p:nvSpPr>
        <p:spPr>
          <a:xfrm>
            <a:off x="-2" y="67193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162" name="Google Shape;162;g2bbb0cd6b68_0_70"/>
          <p:cNvSpPr/>
          <p:nvPr/>
        </p:nvSpPr>
        <p:spPr>
          <a:xfrm>
            <a:off x="2609" y="1507751"/>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163" name="Google Shape;163;g2bbb0cd6b68_0_70"/>
          <p:cNvSpPr/>
          <p:nvPr/>
        </p:nvSpPr>
        <p:spPr>
          <a:xfrm>
            <a:off x="-56" y="2302518"/>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164" name="Google Shape;164;g2bbb0cd6b68_0_70"/>
          <p:cNvSpPr/>
          <p:nvPr/>
        </p:nvSpPr>
        <p:spPr>
          <a:xfrm>
            <a:off x="-2" y="317097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165" name="Google Shape;165;g2bbb0cd6b68_0_70"/>
          <p:cNvSpPr/>
          <p:nvPr/>
        </p:nvSpPr>
        <p:spPr>
          <a:xfrm>
            <a:off x="1655" y="403693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166" name="Google Shape;166;g2bbb0cd6b68_0_7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4310344" y="1134849"/>
            <a:ext cx="6563498" cy="2084244"/>
          </a:xfrm>
          <a:prstGeom prst="rect">
            <a:avLst/>
          </a:prstGeom>
          <a:noFill/>
          <a:ln>
            <a:noFill/>
          </a:ln>
        </p:spPr>
      </p:pic>
      <p:sp>
        <p:nvSpPr>
          <p:cNvPr id="167" name="Google Shape;167;g2bbb0cd6b68_0_70"/>
          <p:cNvSpPr txBox="1"/>
          <p:nvPr/>
        </p:nvSpPr>
        <p:spPr>
          <a:xfrm>
            <a:off x="4863323" y="2899483"/>
            <a:ext cx="60948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168" name="Google Shape;168;g2bbb0cd6b68_0_7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169" name="Google Shape;169;g2bbb0cd6b68_0_70"/>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170" name="Google Shape;170;g2bbb0cd6b68_0_70"/>
          <p:cNvSpPr/>
          <p:nvPr/>
        </p:nvSpPr>
        <p:spPr>
          <a:xfrm>
            <a:off x="510" y="490374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171" name="Google Shape;171;g2bbb0cd6b68_0_70"/>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172" name="Google Shape;172;g2bbb0cd6b68_0_70"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173" name="Google Shape;173;g2bbb0cd6b68_0_70"/>
          <p:cNvSpPr/>
          <p:nvPr/>
        </p:nvSpPr>
        <p:spPr>
          <a:xfrm>
            <a:off x="728869" y="1172199"/>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174" name="Google Shape;174;g2bbb0cd6b68_0_70"/>
          <p:cNvSpPr/>
          <p:nvPr/>
        </p:nvSpPr>
        <p:spPr>
          <a:xfrm>
            <a:off x="721541" y="200802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175" name="Google Shape;175;g2bbb0cd6b68_0_70"/>
          <p:cNvSpPr/>
          <p:nvPr/>
        </p:nvSpPr>
        <p:spPr>
          <a:xfrm>
            <a:off x="728815" y="280278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176" name="Google Shape;176;g2bbb0cd6b68_0_70"/>
          <p:cNvSpPr/>
          <p:nvPr/>
        </p:nvSpPr>
        <p:spPr>
          <a:xfrm>
            <a:off x="728869" y="3671243"/>
            <a:ext cx="722400" cy="868200"/>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177" name="Google Shape;177;g2bbb0cd6b68_0_70"/>
          <p:cNvSpPr/>
          <p:nvPr/>
        </p:nvSpPr>
        <p:spPr>
          <a:xfrm>
            <a:off x="730526" y="4537206"/>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178" name="Google Shape;178;g2bbb0cd6b68_0_70"/>
          <p:cNvSpPr/>
          <p:nvPr/>
        </p:nvSpPr>
        <p:spPr>
          <a:xfrm>
            <a:off x="2425150" y="6376653"/>
            <a:ext cx="8293200" cy="632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1000" b="0" i="0">
                <a:solidFill>
                  <a:srgbClr val="DDEAF6"/>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00">
              <a:solidFill>
                <a:srgbClr val="DDEAF6"/>
              </a:solidFill>
              <a:latin typeface="Calibri"/>
              <a:ea typeface="Calibri"/>
              <a:cs typeface="Calibri"/>
              <a:sym typeface="Calibri"/>
            </a:endParaRPr>
          </a:p>
        </p:txBody>
      </p:sp>
      <p:pic>
        <p:nvPicPr>
          <p:cNvPr id="179" name="Google Shape;179;g2bbb0cd6b68_0_70" descr="A black background with white text&#10;&#10;Description automatically generated"/>
          <p:cNvPicPr preferRelativeResize="0"/>
          <p:nvPr/>
        </p:nvPicPr>
        <p:blipFill rotWithShape="1">
          <a:blip r:embed="rId7">
            <a:alphaModFix/>
          </a:blip>
          <a:srcRect/>
          <a:stretch/>
        </p:blipFill>
        <p:spPr>
          <a:xfrm>
            <a:off x="11628" y="6414599"/>
            <a:ext cx="1954613"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60;g2bac31ee941_0_106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Action planning and goal setting </a:t>
            </a:r>
            <a:endParaRPr sz="2200" dirty="0">
              <a:latin typeface="Arial"/>
              <a:ea typeface="Arial"/>
              <a:cs typeface="Arial"/>
              <a:sym typeface="Arial"/>
            </a:endParaRPr>
          </a:p>
        </p:txBody>
      </p:sp>
      <p:sp>
        <p:nvSpPr>
          <p:cNvPr id="2" name="Θέση κειμένου 1">
            <a:extLst>
              <a:ext uri="{FF2B5EF4-FFF2-40B4-BE49-F238E27FC236}">
                <a16:creationId xmlns:a16="http://schemas.microsoft.com/office/drawing/2014/main" id="{11B64A77-1293-48CE-8B13-CE42565B4DE7}"/>
              </a:ext>
            </a:extLst>
          </p:cNvPr>
          <p:cNvSpPr>
            <a:spLocks noGrp="1"/>
          </p:cNvSpPr>
          <p:nvPr>
            <p:ph type="body" idx="1"/>
          </p:nvPr>
        </p:nvSpPr>
        <p:spPr/>
        <p:txBody>
          <a:bodyPr/>
          <a:lstStyle/>
          <a:p>
            <a:endParaRPr lang="el-GR"/>
          </a:p>
        </p:txBody>
      </p:sp>
      <p:sp>
        <p:nvSpPr>
          <p:cNvPr id="5" name="Google Shape;365;g2bac31ee941_0_1063"/>
          <p:cNvSpPr txBox="1"/>
          <p:nvPr/>
        </p:nvSpPr>
        <p:spPr>
          <a:xfrm>
            <a:off x="3113869" y="1985059"/>
            <a:ext cx="76770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Present your Health action plan</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8" name="Picture 2" descr="Free target dart aim illustration">
            <a:extLst>
              <a:ext uri="{FF2B5EF4-FFF2-40B4-BE49-F238E27FC236}">
                <a16:creationId xmlns:a16="http://schemas.microsoft.com/office/drawing/2014/main" id="{DF00CD07-3B42-55C7-B8FF-D29EA00C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023" y="2603377"/>
            <a:ext cx="3654117" cy="365411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67;g2bac31ee941_0_1063"/>
          <p:cNvSpPr txBox="1"/>
          <p:nvPr/>
        </p:nvSpPr>
        <p:spPr>
          <a:xfrm>
            <a:off x="6501283" y="3654117"/>
            <a:ext cx="4782900" cy="831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Each participant has 5 minutes to present their own action plan.</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361;g2bac31ee941_0_1063"/>
          <p:cNvSpPr/>
          <p:nvPr/>
        </p:nvSpPr>
        <p:spPr>
          <a:xfrm>
            <a:off x="9585019" y="6235038"/>
            <a:ext cx="24117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14381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94"/>
        <p:cNvGrpSpPr/>
        <p:nvPr/>
      </p:nvGrpSpPr>
      <p:grpSpPr>
        <a:xfrm>
          <a:off x="0" y="0"/>
          <a:ext cx="0" cy="0"/>
          <a:chOff x="0" y="0"/>
          <a:chExt cx="0" cy="0"/>
        </a:xfrm>
      </p:grpSpPr>
      <p:sp>
        <p:nvSpPr>
          <p:cNvPr id="295" name="Google Shape;295;g2bbb0cd6b68_0_704"/>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6" name="Google Shape;296;g2bbb0cd6b68_0_704"/>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7" name="Google Shape;297;g2bbb0cd6b68_0_704"/>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98" name="Google Shape;298;g2bbb0cd6b68_0_704"/>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299" name="Google Shape;299;g2bbb0cd6b68_0_704"/>
          <p:cNvSpPr txBox="1"/>
          <p:nvPr/>
        </p:nvSpPr>
        <p:spPr>
          <a:xfrm>
            <a:off x="340474" y="2922021"/>
            <a:ext cx="5034900" cy="170149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dirty="0">
                <a:solidFill>
                  <a:srgbClr val="C01E24"/>
                </a:solidFill>
                <a:latin typeface="Calibri"/>
                <a:ea typeface="Calibri"/>
                <a:cs typeface="Calibri"/>
                <a:sym typeface="Calibri"/>
              </a:rPr>
              <a:t>Congratulations!</a:t>
            </a:r>
            <a:br>
              <a:rPr lang="en-US" sz="2800" dirty="0">
                <a:solidFill>
                  <a:srgbClr val="C01E24"/>
                </a:solidFill>
                <a:latin typeface="Calibri"/>
                <a:ea typeface="Calibri"/>
                <a:cs typeface="Calibri"/>
                <a:sym typeface="Calibri"/>
              </a:rPr>
            </a:br>
            <a:r>
              <a:rPr lang="en-US" sz="2800" dirty="0">
                <a:solidFill>
                  <a:srgbClr val="C01E24"/>
                </a:solidFill>
                <a:latin typeface="Calibri"/>
                <a:ea typeface="Calibri"/>
                <a:cs typeface="Calibri"/>
                <a:sym typeface="Calibri"/>
              </a:rPr>
              <a:t>You have completed the experiential training session of this module!</a:t>
            </a:r>
            <a:endParaRPr dirty="0"/>
          </a:p>
        </p:txBody>
      </p:sp>
      <p:pic>
        <p:nvPicPr>
          <p:cNvPr id="300" name="Google Shape;300;g2bbb0cd6b68_0_704"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sp>
        <p:nvSpPr>
          <p:cNvPr id="302" name="Google Shape;302;g2bbb0cd6b68_0_704"/>
          <p:cNvSpPr/>
          <p:nvPr/>
        </p:nvSpPr>
        <p:spPr>
          <a:xfrm>
            <a:off x="3898918" y="6276822"/>
            <a:ext cx="8293200" cy="6324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000" b="0" i="0">
                <a:solidFill>
                  <a:srgbClr val="DDEAF6"/>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00">
              <a:solidFill>
                <a:srgbClr val="DDEAF6"/>
              </a:solidFill>
              <a:latin typeface="Calibri"/>
              <a:ea typeface="Calibri"/>
              <a:cs typeface="Calibri"/>
              <a:sym typeface="Calibri"/>
            </a:endParaRPr>
          </a:p>
        </p:txBody>
      </p:sp>
      <p:pic>
        <p:nvPicPr>
          <p:cNvPr id="2" name="Picture 8" descr="Blue text on a black background&#10;&#10;Description automatically generated">
            <a:extLst>
              <a:ext uri="{FF2B5EF4-FFF2-40B4-BE49-F238E27FC236}">
                <a16:creationId xmlns:a16="http://schemas.microsoft.com/office/drawing/2014/main" id="{4A9B8D67-3181-085B-3242-5F42BF9EA5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bbb0cd6b68_0_2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86" name="Google Shape;186;g2bbb0cd6b68_0_218"/>
          <p:cNvGrpSpPr/>
          <p:nvPr/>
        </p:nvGrpSpPr>
        <p:grpSpPr>
          <a:xfrm>
            <a:off x="6606686" y="1812884"/>
            <a:ext cx="6096000" cy="1677873"/>
            <a:chOff x="-1066801" y="1523553"/>
            <a:chExt cx="6096000" cy="1677873"/>
          </a:xfrm>
        </p:grpSpPr>
        <p:pic>
          <p:nvPicPr>
            <p:cNvPr id="187" name="Google Shape;187;g2bbb0cd6b68_0_218"/>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88" name="Google Shape;188;g2bbb0cd6b68_0_218"/>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189" name="Google Shape;189;g2bbb0cd6b68_0_218"/>
          <p:cNvGrpSpPr/>
          <p:nvPr/>
        </p:nvGrpSpPr>
        <p:grpSpPr>
          <a:xfrm>
            <a:off x="3483817" y="4504058"/>
            <a:ext cx="6629400" cy="1738528"/>
            <a:chOff x="2579204" y="1882706"/>
            <a:chExt cx="6629400" cy="1738528"/>
          </a:xfrm>
        </p:grpSpPr>
        <p:pic>
          <p:nvPicPr>
            <p:cNvPr id="190" name="Google Shape;190;g2bbb0cd6b68_0_218"/>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91" name="Google Shape;191;g2bbb0cd6b68_0_218"/>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192" name="Google Shape;192;g2bbb0cd6b68_0_218"/>
          <p:cNvGrpSpPr/>
          <p:nvPr/>
        </p:nvGrpSpPr>
        <p:grpSpPr>
          <a:xfrm>
            <a:off x="3020318" y="1776505"/>
            <a:ext cx="6634500" cy="1584350"/>
            <a:chOff x="6639106" y="2919412"/>
            <a:chExt cx="6634500" cy="1584350"/>
          </a:xfrm>
        </p:grpSpPr>
        <p:pic>
          <p:nvPicPr>
            <p:cNvPr id="193" name="Google Shape;193;g2bbb0cd6b68_0_218"/>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94" name="Google Shape;194;g2bbb0cd6b68_0_218"/>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195" name="Google Shape;195;g2bbb0cd6b68_0_218"/>
          <p:cNvGrpSpPr/>
          <p:nvPr/>
        </p:nvGrpSpPr>
        <p:grpSpPr>
          <a:xfrm>
            <a:off x="-1974174" y="1729933"/>
            <a:ext cx="6952500" cy="1601717"/>
            <a:chOff x="-1240501" y="3160643"/>
            <a:chExt cx="6952500" cy="1601717"/>
          </a:xfrm>
        </p:grpSpPr>
        <p:pic>
          <p:nvPicPr>
            <p:cNvPr id="196" name="Google Shape;196;g2bbb0cd6b68_0_218"/>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97" name="Google Shape;197;g2bbb0cd6b68_0_218"/>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grpSp>
        <p:nvGrpSpPr>
          <p:cNvPr id="198" name="Google Shape;198;g2bbb0cd6b68_0_218"/>
          <p:cNvGrpSpPr/>
          <p:nvPr/>
        </p:nvGrpSpPr>
        <p:grpSpPr>
          <a:xfrm>
            <a:off x="2776075" y="4478327"/>
            <a:ext cx="2543175" cy="1593063"/>
            <a:chOff x="4517932" y="3531206"/>
            <a:chExt cx="2543175" cy="1593063"/>
          </a:xfrm>
        </p:grpSpPr>
        <p:pic>
          <p:nvPicPr>
            <p:cNvPr id="199" name="Google Shape;199;g2bbb0cd6b68_0_218"/>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200" name="Google Shape;200;g2bbb0cd6b68_0_218"/>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201" name="Google Shape;201;g2bbb0cd6b68_0_218"/>
          <p:cNvGrpSpPr/>
          <p:nvPr/>
        </p:nvGrpSpPr>
        <p:grpSpPr>
          <a:xfrm>
            <a:off x="2859813" y="1422238"/>
            <a:ext cx="1973300" cy="2726550"/>
            <a:chOff x="9320178" y="2976204"/>
            <a:chExt cx="1973300" cy="2726550"/>
          </a:xfrm>
        </p:grpSpPr>
        <p:pic>
          <p:nvPicPr>
            <p:cNvPr id="202" name="Google Shape;202;g2bbb0cd6b68_0_218"/>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203" name="Google Shape;203;g2bbb0cd6b68_0_218"/>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sp>
        <p:nvSpPr>
          <p:cNvPr id="204" name="Google Shape;204;g2bbb0cd6b68_0_218"/>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205" name="Google Shape;205;g2bbb0cd6b68_0_218"/>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06" name="Google Shape;206;g2bbb0cd6b68_0_218"/>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07" name="Google Shape;207;g2bbb0cd6b68_0_218"/>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sp>
        <p:nvSpPr>
          <p:cNvPr id="208" name="Google Shape;208;g2bbb0cd6b68_0_218"/>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CYPRUS</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209" name="Google Shape;209;g2bbb0cd6b68_0_218"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10" name="Google Shape;210;g2bbb0cd6b68_0_218"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211" name="Google Shape;211;g2bbb0cd6b68_0_218"/>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bbb0cd6b68_0_296"/>
          <p:cNvSpPr txBox="1">
            <a:spLocks noGrp="1"/>
          </p:cNvSpPr>
          <p:nvPr>
            <p:ph type="title"/>
          </p:nvPr>
        </p:nvSpPr>
        <p:spPr>
          <a:xfrm>
            <a:off x="570032"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Objectives</a:t>
            </a:r>
            <a:endParaRPr>
              <a:solidFill>
                <a:srgbClr val="203864"/>
              </a:solidFill>
            </a:endParaRPr>
          </a:p>
        </p:txBody>
      </p:sp>
      <p:sp>
        <p:nvSpPr>
          <p:cNvPr id="218" name="Google Shape;218;g2bbb0cd6b68_0_296"/>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2bbb0cd6b68_0_296"/>
          <p:cNvSpPr txBox="1"/>
          <p:nvPr/>
        </p:nvSpPr>
        <p:spPr>
          <a:xfrm>
            <a:off x="526419" y="348996"/>
            <a:ext cx="7904481" cy="613500"/>
          </a:xfrm>
          <a:prstGeom prst="rect">
            <a:avLst/>
          </a:prstGeom>
          <a:solidFill>
            <a:srgbClr val="DDE0E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sz="2200" b="1">
                <a:solidFill>
                  <a:schemeClr val="dk1"/>
                </a:solidFill>
                <a:latin typeface="Calibri"/>
                <a:ea typeface="Calibri"/>
                <a:cs typeface="Calibri"/>
                <a:sym typeface="Calibri"/>
              </a:rPr>
              <a:t>Health Apps for Mental Health </a:t>
            </a:r>
            <a:endParaRPr/>
          </a:p>
        </p:txBody>
      </p:sp>
      <p:sp>
        <p:nvSpPr>
          <p:cNvPr id="220" name="Google Shape;220;g2bbb0cd6b68_0_296"/>
          <p:cNvSpPr/>
          <p:nvPr/>
        </p:nvSpPr>
        <p:spPr>
          <a:xfrm>
            <a:off x="41122" y="438875"/>
            <a:ext cx="489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10</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222" name="Google Shape;222;g2bbb0cd6b68_0_296"/>
          <p:cNvSpPr txBox="1">
            <a:spLocks noGrp="1"/>
          </p:cNvSpPr>
          <p:nvPr>
            <p:ph type="body" idx="1"/>
          </p:nvPr>
        </p:nvSpPr>
        <p:spPr>
          <a:xfrm>
            <a:off x="558000" y="2930013"/>
            <a:ext cx="7872900" cy="30756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200"/>
              </a:spcBef>
              <a:spcAft>
                <a:spcPts val="0"/>
              </a:spcAft>
              <a:buClr>
                <a:srgbClr val="C00000"/>
              </a:buClr>
              <a:buSzPts val="2200"/>
              <a:buFont typeface="Noto Sans Symbols"/>
              <a:buChar char="✔"/>
            </a:pPr>
            <a:r>
              <a:rPr lang="en-US"/>
              <a:t>Mastering the use of mental health applications</a:t>
            </a:r>
            <a:endParaRPr/>
          </a:p>
          <a:p>
            <a:pPr marL="228600" lvl="0" indent="-88900" algn="l" rtl="0">
              <a:lnSpc>
                <a:spcPct val="100000"/>
              </a:lnSpc>
              <a:spcBef>
                <a:spcPts val="1200"/>
              </a:spcBef>
              <a:spcAft>
                <a:spcPts val="0"/>
              </a:spcAft>
              <a:buClr>
                <a:srgbClr val="C00000"/>
              </a:buClr>
              <a:buSzPts val="2200"/>
              <a:buFont typeface="Noto Sans Symbols"/>
              <a:buNone/>
            </a:pPr>
            <a:endParaRPr/>
          </a:p>
        </p:txBody>
      </p:sp>
      <p:sp>
        <p:nvSpPr>
          <p:cNvPr id="2" name="TextBox 1">
            <a:extLst>
              <a:ext uri="{FF2B5EF4-FFF2-40B4-BE49-F238E27FC236}">
                <a16:creationId xmlns:a16="http://schemas.microsoft.com/office/drawing/2014/main" id="{4D5465E5-5B7D-4BBF-CA90-CAF77B9EDCE7}"/>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B51079BE-E597-0D86-DAB4-24775E91A8D9}"/>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bbb0cd6b68_0_535"/>
          <p:cNvSpPr txBox="1">
            <a:spLocks noGrp="1"/>
          </p:cNvSpPr>
          <p:nvPr>
            <p:ph type="title"/>
          </p:nvPr>
        </p:nvSpPr>
        <p:spPr>
          <a:xfrm>
            <a:off x="507091" y="1679041"/>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Experiential Training Session</a:t>
            </a:r>
            <a:endParaRPr/>
          </a:p>
        </p:txBody>
      </p:sp>
      <p:sp>
        <p:nvSpPr>
          <p:cNvPr id="233" name="Google Shape;233;g2bbb0cd6b68_0_535"/>
          <p:cNvSpPr/>
          <p:nvPr/>
        </p:nvSpPr>
        <p:spPr>
          <a:xfrm>
            <a:off x="446378" y="2644877"/>
            <a:ext cx="7141030" cy="8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500" b="0" i="0" u="none" strike="noStrike" cap="none">
                <a:solidFill>
                  <a:schemeClr val="dk1"/>
                </a:solidFill>
                <a:latin typeface="Calibri"/>
                <a:ea typeface="Calibri"/>
                <a:cs typeface="Calibri"/>
                <a:sym typeface="Calibri"/>
              </a:rPr>
              <a:t>Participants are invited to take part in a health challenge using one of the mental health applications offered in Mig-Health Apps.</a:t>
            </a:r>
            <a:endParaRPr sz="2500" b="0" i="0" u="none" strike="noStrike" cap="none">
              <a:solidFill>
                <a:schemeClr val="dk1"/>
              </a:solidFill>
              <a:latin typeface="Calibri"/>
              <a:ea typeface="Calibri"/>
              <a:cs typeface="Calibri"/>
              <a:sym typeface="Calibri"/>
            </a:endParaRPr>
          </a:p>
        </p:txBody>
      </p:sp>
      <p:pic>
        <p:nvPicPr>
          <p:cNvPr id="8"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bb0cd6b68_0_617"/>
          <p:cNvSpPr txBox="1">
            <a:spLocks noGrp="1"/>
          </p:cNvSpPr>
          <p:nvPr>
            <p:ph type="title"/>
          </p:nvPr>
        </p:nvSpPr>
        <p:spPr>
          <a:xfrm>
            <a:off x="566099" y="876609"/>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Experiential Training Session</a:t>
            </a:r>
            <a:endParaRPr/>
          </a:p>
        </p:txBody>
      </p:sp>
      <p:sp>
        <p:nvSpPr>
          <p:cNvPr id="244" name="Google Shape;244;g2bbb0cd6b68_0_617"/>
          <p:cNvSpPr txBox="1">
            <a:spLocks noGrp="1"/>
          </p:cNvSpPr>
          <p:nvPr>
            <p:ph type="body" idx="4294967295"/>
          </p:nvPr>
        </p:nvSpPr>
        <p:spPr>
          <a:xfrm>
            <a:off x="775150" y="2390850"/>
            <a:ext cx="7622401" cy="4372200"/>
          </a:xfrm>
          <a:prstGeom prst="rect">
            <a:avLst/>
          </a:prstGeom>
          <a:noFill/>
          <a:ln>
            <a:noFill/>
          </a:ln>
        </p:spPr>
        <p:txBody>
          <a:bodyPr spcFirstLastPara="1" wrap="square" lIns="91425" tIns="45700" rIns="91425" bIns="45700" anchor="t" anchorCtr="0">
            <a:normAutofit/>
          </a:bodyPr>
          <a:lstStyle/>
          <a:p>
            <a:pPr marL="457200" lvl="0" indent="0" algn="l" rtl="0">
              <a:lnSpc>
                <a:spcPct val="150000"/>
              </a:lnSpc>
              <a:spcBef>
                <a:spcPts val="1200"/>
              </a:spcBef>
              <a:spcAft>
                <a:spcPts val="0"/>
              </a:spcAft>
              <a:buSzPts val="2200"/>
              <a:buNone/>
            </a:pPr>
            <a:r>
              <a:rPr lang="en-US" sz="2942" dirty="0"/>
              <a:t>Think of a situation in which you felt discomfort, and then identify what emotions you felt at that moment.</a:t>
            </a:r>
            <a:endParaRPr sz="2000" dirty="0"/>
          </a:p>
          <a:p>
            <a:pPr marL="0" lvl="0" indent="0" algn="l" rtl="0">
              <a:lnSpc>
                <a:spcPct val="150000"/>
              </a:lnSpc>
              <a:spcBef>
                <a:spcPts val="1200"/>
              </a:spcBef>
              <a:spcAft>
                <a:spcPts val="0"/>
              </a:spcAft>
              <a:buSzPts val="3143"/>
              <a:buNone/>
            </a:pPr>
            <a:endParaRPr sz="2000"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sp>
        <p:nvSpPr>
          <p:cNvPr id="246" name="Google Shape;246;g2bbb0cd6b68_0_617"/>
          <p:cNvSpPr/>
          <p:nvPr/>
        </p:nvSpPr>
        <p:spPr>
          <a:xfrm>
            <a:off x="598725" y="1608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247" name="Google Shape;247;g2bbb0cd6b68_0_617"/>
          <p:cNvSpPr txBox="1"/>
          <p:nvPr/>
        </p:nvSpPr>
        <p:spPr>
          <a:xfrm>
            <a:off x="775150" y="1590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9"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bbb0cd6b68_0_632"/>
          <p:cNvSpPr txBox="1">
            <a:spLocks noGrp="1"/>
          </p:cNvSpPr>
          <p:nvPr>
            <p:ph type="title"/>
          </p:nvPr>
        </p:nvSpPr>
        <p:spPr>
          <a:xfrm>
            <a:off x="566099" y="876609"/>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Experiential Training Session</a:t>
            </a:r>
            <a:endParaRPr/>
          </a:p>
        </p:txBody>
      </p:sp>
      <p:sp>
        <p:nvSpPr>
          <p:cNvPr id="257" name="Google Shape;257;g2bbb0cd6b68_0_632"/>
          <p:cNvSpPr txBox="1">
            <a:spLocks noGrp="1"/>
          </p:cNvSpPr>
          <p:nvPr>
            <p:ph type="body" idx="4294967295"/>
          </p:nvPr>
        </p:nvSpPr>
        <p:spPr>
          <a:xfrm>
            <a:off x="716457" y="2315278"/>
            <a:ext cx="7550465" cy="38994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en-US" sz="2942" dirty="0"/>
              <a:t>Establish the objectives you want to achieve in dealing with the situation properly.</a:t>
            </a:r>
            <a:endParaRPr dirty="0"/>
          </a:p>
          <a:p>
            <a:pPr marL="0" lvl="0" indent="0" algn="l" rtl="0">
              <a:lnSpc>
                <a:spcPct val="120000"/>
              </a:lnSpc>
              <a:spcBef>
                <a:spcPts val="1200"/>
              </a:spcBef>
              <a:spcAft>
                <a:spcPts val="0"/>
              </a:spcAft>
              <a:buSzPts val="2000"/>
              <a:buNone/>
            </a:pPr>
            <a:r>
              <a:rPr lang="en-US" sz="2942" dirty="0"/>
              <a:t>Select the mental health application you believe will help you the most to achieve those objectives.</a:t>
            </a:r>
            <a:endParaRPr sz="2942" dirty="0"/>
          </a:p>
          <a:p>
            <a:pPr marL="0" lvl="0" indent="0" algn="l" rtl="0">
              <a:lnSpc>
                <a:spcPct val="120000"/>
              </a:lnSpc>
              <a:spcBef>
                <a:spcPts val="1200"/>
              </a:spcBef>
              <a:spcAft>
                <a:spcPts val="0"/>
              </a:spcAft>
              <a:buSzPts val="2000"/>
              <a:buNone/>
            </a:pPr>
            <a:endParaRPr sz="2000" dirty="0"/>
          </a:p>
        </p:txBody>
      </p:sp>
      <p:sp>
        <p:nvSpPr>
          <p:cNvPr id="258" name="Google Shape;258;g2bbb0cd6b68_0_632"/>
          <p:cNvSpPr/>
          <p:nvPr/>
        </p:nvSpPr>
        <p:spPr>
          <a:xfrm>
            <a:off x="9856482" y="65001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license</a:t>
            </a:r>
            <a:endParaRPr sz="1200" b="0" i="0" u="none" strike="noStrike" cap="none" dirty="0">
              <a:solidFill>
                <a:schemeClr val="dk1"/>
              </a:solidFill>
              <a:latin typeface="Calibri"/>
              <a:ea typeface="Calibri"/>
              <a:cs typeface="Calibri"/>
              <a:sym typeface="Calibri"/>
            </a:endParaRPr>
          </a:p>
        </p:txBody>
      </p:sp>
      <p:sp>
        <p:nvSpPr>
          <p:cNvPr id="259" name="Google Shape;259;g2bbb0cd6b68_0_632"/>
          <p:cNvSpPr/>
          <p:nvPr/>
        </p:nvSpPr>
        <p:spPr>
          <a:xfrm>
            <a:off x="587157" y="1549978"/>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260" name="Google Shape;260;g2bbb0cd6b68_0_632"/>
          <p:cNvSpPr txBox="1"/>
          <p:nvPr/>
        </p:nvSpPr>
        <p:spPr>
          <a:xfrm>
            <a:off x="767973" y="1561635"/>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261" name="Google Shape;261;g2bbb0cd6b68_0_632"/>
          <p:cNvPicPr preferRelativeResize="0"/>
          <p:nvPr/>
        </p:nvPicPr>
        <p:blipFill rotWithShape="1">
          <a:blip r:embed="rId5">
            <a:alphaModFix/>
          </a:blip>
          <a:srcRect/>
          <a:stretch/>
        </p:blipFill>
        <p:spPr>
          <a:xfrm>
            <a:off x="9429991" y="3239426"/>
            <a:ext cx="2217925" cy="22406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bbb0cd6b68_0_649"/>
          <p:cNvSpPr txBox="1">
            <a:spLocks noGrp="1"/>
          </p:cNvSpPr>
          <p:nvPr>
            <p:ph type="title"/>
          </p:nvPr>
        </p:nvSpPr>
        <p:spPr>
          <a:xfrm>
            <a:off x="543624" y="80911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Experiential Training Session</a:t>
            </a:r>
            <a:endParaRPr dirty="0"/>
          </a:p>
        </p:txBody>
      </p:sp>
      <p:sp>
        <p:nvSpPr>
          <p:cNvPr id="271" name="Google Shape;271;g2bbb0cd6b68_0_649"/>
          <p:cNvSpPr txBox="1">
            <a:spLocks noGrp="1"/>
          </p:cNvSpPr>
          <p:nvPr>
            <p:ph type="body" idx="4294967295"/>
          </p:nvPr>
        </p:nvSpPr>
        <p:spPr>
          <a:xfrm>
            <a:off x="543624" y="2185259"/>
            <a:ext cx="8110417" cy="3899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en-US" sz="2942" dirty="0"/>
              <a:t>Participants will subsequently use the application asynchronously for one or two weeks.</a:t>
            </a:r>
            <a:endParaRPr dirty="0"/>
          </a:p>
          <a:p>
            <a:pPr marL="0" lvl="0" indent="0" algn="l" rtl="0">
              <a:lnSpc>
                <a:spcPct val="150000"/>
              </a:lnSpc>
              <a:spcBef>
                <a:spcPts val="1200"/>
              </a:spcBef>
              <a:spcAft>
                <a:spcPts val="0"/>
              </a:spcAft>
              <a:buSzPts val="2200"/>
              <a:buNone/>
            </a:pPr>
            <a:r>
              <a:rPr lang="en-US" sz="2942" dirty="0"/>
              <a:t>Participants will then return to the platform to comment on their experience through commentaries or videos. </a:t>
            </a:r>
            <a:endParaRPr sz="2942"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sp>
        <p:nvSpPr>
          <p:cNvPr id="273" name="Google Shape;273;g2bbb0cd6b68_0_649"/>
          <p:cNvSpPr/>
          <p:nvPr/>
        </p:nvSpPr>
        <p:spPr>
          <a:xfrm>
            <a:off x="645850" y="1549516"/>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274" name="Google Shape;274;g2bbb0cd6b68_0_649"/>
          <p:cNvSpPr txBox="1"/>
          <p:nvPr/>
        </p:nvSpPr>
        <p:spPr>
          <a:xfrm>
            <a:off x="806989" y="1548357"/>
            <a:ext cx="465821"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414141"/>
                </a:solidFill>
                <a:latin typeface="Calibri"/>
                <a:ea typeface="Calibri"/>
                <a:cs typeface="Calibri"/>
                <a:sym typeface="Calibri"/>
              </a:rPr>
              <a:t>3</a:t>
            </a:r>
            <a:endParaRPr sz="4000" b="1" i="0" u="none" strike="noStrike" cap="none" dirty="0">
              <a:solidFill>
                <a:srgbClr val="414141"/>
              </a:solidFill>
              <a:latin typeface="Calibri"/>
              <a:ea typeface="Calibri"/>
              <a:cs typeface="Calibri"/>
              <a:sym typeface="Calibri"/>
            </a:endParaRPr>
          </a:p>
        </p:txBody>
      </p:sp>
      <p:pic>
        <p:nvPicPr>
          <p:cNvPr id="9"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594525" y="1719342"/>
            <a:ext cx="1964267" cy="369989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5" name="Google Shape;334;g2bac31ee941_0_94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Action planning and goal setting </a:t>
            </a:r>
            <a:endParaRPr sz="2200" dirty="0">
              <a:latin typeface="Arial"/>
              <a:ea typeface="Arial"/>
              <a:cs typeface="Arial"/>
              <a:sym typeface="Arial"/>
            </a:endParaRPr>
          </a:p>
        </p:txBody>
      </p:sp>
      <p:sp>
        <p:nvSpPr>
          <p:cNvPr id="8" name="Google Shape;339;g2bac31ee941_0_945"/>
          <p:cNvSpPr/>
          <p:nvPr/>
        </p:nvSpPr>
        <p:spPr>
          <a:xfrm>
            <a:off x="557999" y="1808100"/>
            <a:ext cx="11441700" cy="1569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In the previous activity the participants in the session have chosen from the </a:t>
            </a:r>
            <a:r>
              <a:rPr kumimoji="0" lang="en-US" sz="2400" b="0" i="0" u="none" strike="noStrike" kern="0" cap="none" spc="0" normalizeH="0" baseline="0" noProof="0" dirty="0" err="1">
                <a:ln>
                  <a:noFill/>
                </a:ln>
                <a:solidFill>
                  <a:srgbClr val="000000"/>
                </a:solidFill>
                <a:effectLst/>
                <a:uLnTx/>
                <a:uFillTx/>
                <a:latin typeface="Calibri"/>
                <a:ea typeface="Calibri"/>
                <a:cs typeface="Calibri"/>
                <a:sym typeface="Calibri"/>
              </a:rPr>
              <a:t>Mig</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-health Apps </a:t>
            </a:r>
            <a:r>
              <a:rPr kumimoji="0" lang="en-US" sz="2400" b="0" i="0" u="none" strike="noStrike" kern="0" cap="none" spc="0" normalizeH="0" baseline="0" noProof="0" dirty="0" err="1">
                <a:ln>
                  <a:noFill/>
                </a:ln>
                <a:solidFill>
                  <a:srgbClr val="000000"/>
                </a:solidFill>
                <a:effectLst/>
                <a:uLnTx/>
                <a:uFillTx/>
                <a:latin typeface="Calibri"/>
                <a:ea typeface="Calibri"/>
                <a:cs typeface="Calibri"/>
                <a:sym typeface="Calibri"/>
              </a:rPr>
              <a:t>programme</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 an application that can be useful for </a:t>
            </a:r>
            <a:r>
              <a:rPr lang="en-US" sz="2400" dirty="0">
                <a:latin typeface="Calibri"/>
                <a:ea typeface="Calibri"/>
                <a:cs typeface="Calibri"/>
                <a:sym typeface="Calibri"/>
              </a:rPr>
              <a:t>their</a:t>
            </a:r>
            <a:r>
              <a:rPr kumimoji="0" lang="en-US" sz="2400" b="0" i="0" u="none" strike="noStrike" kern="0" cap="none" spc="0" normalizeH="0" noProof="0" dirty="0">
                <a:ln>
                  <a:noFill/>
                </a:ln>
                <a:solidFill>
                  <a:srgbClr val="000000"/>
                </a:solidFill>
                <a:effectLst/>
                <a:uLnTx/>
                <a:uFillTx/>
                <a:latin typeface="Calibri"/>
                <a:ea typeface="Calibri"/>
                <a:cs typeface="Calibri"/>
                <a:sym typeface="Calibri"/>
              </a:rPr>
              <a:t> mental health</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"Is there anything you would like to work on to help you achieve your health goal?"</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Google Shape;341;g2bac31ee941_0_945"/>
          <p:cNvSpPr/>
          <p:nvPr/>
        </p:nvSpPr>
        <p:spPr>
          <a:xfrm>
            <a:off x="5195334" y="3390425"/>
            <a:ext cx="412500" cy="605100"/>
          </a:xfrm>
          <a:prstGeom prst="downArrow">
            <a:avLst>
              <a:gd name="adj1" fmla="val 50000"/>
              <a:gd name="adj2" fmla="val 50000"/>
            </a:avLst>
          </a:prstGeom>
          <a:gradFill>
            <a:gsLst>
              <a:gs pos="0">
                <a:srgbClr val="FFAF82"/>
              </a:gs>
              <a:gs pos="35000">
                <a:srgbClr val="FFC5A7"/>
              </a:gs>
              <a:gs pos="100000">
                <a:srgbClr val="FFE8DA"/>
              </a:gs>
            </a:gsLst>
            <a:lin ang="16200038" scaled="0"/>
          </a:gradFill>
          <a:ln w="9525" cap="flat" cmpd="sng">
            <a:solidFill>
              <a:srgbClr val="EB792A"/>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340;g2bac31ee941_0_945"/>
          <p:cNvSpPr txBox="1"/>
          <p:nvPr/>
        </p:nvSpPr>
        <p:spPr>
          <a:xfrm>
            <a:off x="317917" y="4008250"/>
            <a:ext cx="11319600" cy="4617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Action plans are detailed descriptions of the actions a person will take to achieve a goal. </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342;g2bac31ee941_0_945"/>
          <p:cNvSpPr/>
          <p:nvPr/>
        </p:nvSpPr>
        <p:spPr>
          <a:xfrm>
            <a:off x="3861394" y="4623900"/>
            <a:ext cx="6096000" cy="2308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1: Set a SMART goal</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2: Identify tasks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3: Allocate resources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4: </a:t>
            </a:r>
            <a:r>
              <a:rPr kumimoji="0" lang="en-US" sz="2400" b="0" i="0" u="none" strike="noStrike" kern="0" cap="none" spc="0" normalizeH="0" baseline="0" noProof="0" dirty="0" err="1">
                <a:ln>
                  <a:noFill/>
                </a:ln>
                <a:solidFill>
                  <a:srgbClr val="000000"/>
                </a:solidFill>
                <a:effectLst/>
                <a:uLnTx/>
                <a:uFillTx/>
                <a:latin typeface="Calibri"/>
                <a:ea typeface="Calibri"/>
                <a:cs typeface="Calibri"/>
                <a:sym typeface="Calibri"/>
              </a:rPr>
              <a:t>Prioritise</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 tasks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5: Set deadlines and milestones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6: Monitor and review the action plan</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03791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48;g2bac31ee941_0_100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Action planning and goal setting </a:t>
            </a:r>
            <a:endParaRPr sz="2200">
              <a:latin typeface="Arial"/>
              <a:ea typeface="Arial"/>
              <a:cs typeface="Arial"/>
              <a:sym typeface="Arial"/>
            </a:endParaRPr>
          </a:p>
        </p:txBody>
      </p:sp>
      <p:sp>
        <p:nvSpPr>
          <p:cNvPr id="5" name="Google Shape;353;g2bac31ee941_0_1005"/>
          <p:cNvSpPr/>
          <p:nvPr/>
        </p:nvSpPr>
        <p:spPr>
          <a:xfrm>
            <a:off x="574200" y="1752636"/>
            <a:ext cx="10016700" cy="2677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Action plan steps: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457200" algn="l" defTabSz="914400" rtl="0" eaLnBrk="1" fontAlgn="auto" latinLnBrk="0" hangingPunct="1">
              <a:lnSpc>
                <a:spcPct val="100000"/>
              </a:lnSpc>
              <a:spcBef>
                <a:spcPts val="0"/>
              </a:spcBef>
              <a:spcAft>
                <a:spcPts val="0"/>
              </a:spcAft>
              <a:buClr>
                <a:srgbClr val="000000"/>
              </a:buClr>
              <a:buSzPts val="2400"/>
              <a:buFont typeface="Arial"/>
              <a:buAutoNum type="arabicPeriod"/>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Identifying a new objective</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400"/>
              <a:buFont typeface="Arial"/>
              <a:buAutoNum type="arabicPeriod"/>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make a plan for achieving it</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SMART goals stands for Specific, Measurable, Achievable, Relevant, and Time-Bound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 name="Google Shape;354;g2bac31ee941_0_1005"/>
          <p:cNvSpPr txBox="1"/>
          <p:nvPr/>
        </p:nvSpPr>
        <p:spPr>
          <a:xfrm>
            <a:off x="1314899" y="4630976"/>
            <a:ext cx="9546000" cy="156962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Example </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Goal: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I want to improve</a:t>
            </a:r>
            <a:r>
              <a:rPr kumimoji="0" lang="en-US" sz="2400" b="0" i="0" u="none" strike="noStrike" kern="0" cap="none" spc="0" normalizeH="0" noProof="0" dirty="0">
                <a:ln>
                  <a:noFill/>
                </a:ln>
                <a:solidFill>
                  <a:srgbClr val="000000"/>
                </a:solidFill>
                <a:effectLst/>
                <a:uLnTx/>
                <a:uFillTx/>
                <a:latin typeface="Calibri"/>
                <a:ea typeface="Calibri"/>
                <a:cs typeface="Calibri"/>
                <a:sym typeface="Calibri"/>
              </a:rPr>
              <a:t> my emotional control</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Plan: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I download a breath</a:t>
            </a:r>
            <a:r>
              <a:rPr kumimoji="0" lang="en-US" sz="2400" b="0" i="0" u="none" strike="noStrike" kern="0" cap="none" spc="0" normalizeH="0" noProof="0" dirty="0">
                <a:ln>
                  <a:noFill/>
                </a:ln>
                <a:solidFill>
                  <a:srgbClr val="000000"/>
                </a:solidFill>
                <a:effectLst/>
                <a:uLnTx/>
                <a:uFillTx/>
                <a:latin typeface="Calibri"/>
                <a:ea typeface="Calibri"/>
                <a:cs typeface="Calibri"/>
                <a:sym typeface="Calibri"/>
              </a:rPr>
              <a:t> control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app, use it for a month, evaluate its usefulness after that time and readjust the plan if necessary.</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87821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10 2 Experiential train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wsa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HCx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cLG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HCx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HCx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HCx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wsahYFQaV5GsAAABvAAAAHAAAAHVuaXZlcnNhbC9sb2NhbF9zZXR0aW5ncy54bWwNyrEKwkAMANC9XxEySB3Uugn2rpujCK0fENogB7mk9ELRv/e2N7x++GaBnbeSTANezx0C62xL0k/A9/Q43RCKky4kphxQDWGITS82k4zsXmOBVejH28S5wvlJuc4XqbOkAu1B/B6PeInNH1BLAwQUAAIACABwsa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cLGoWOohDhNLAAAAbAAAABsAAAB1bml2ZXJzYWwvdW5pdmVyc2FsLnBuZy54bWyzsa/IzVEoSy0qzszPs1Uy1DNQsrfj5bIpKEoty0wtV6gAigEFIUBJoRLINUJwyzNTSjKAQiYmFgjBjNTM9IwSoKiBhRlcVB9oKABQSwECAAAUAAIACACpflBPNmFYAkcDAADhCQAAFAAAAAAAAAABAAAAAAAAAAAAdW5pdmVyc2FsL3BsYXllci54bWxQSwECAAAUAAIACABwsahYtTf0qBwFAADhEwAAHQAAAAAAAAABAAAAAAB5AwAAdW5pdmVyc2FsL2NvbW1vbl9tZXNzYWdlcy5sbmdQSwECAAAUAAIACABwsahYFR5gG6MAAAB/AQAALgAAAAAAAAABAAAAAADQCAAAdW5pdmVyc2FsL3BsYXliYWNrX2FuZF9uYXZpZ2F0aW9uX3NldHRpbmdzLnhtbFBLAQIAABQAAgAIAHCxqFh0STUfPAQAAAwVAAAnAAAAAAAAAAEAAAAAAL8JAAB1bml2ZXJzYWwvZmxhc2hfcHVibGlzaGluZ19zZXR0aW5ncy54bWxQSwECAAAUAAIACABwsahYN4uHansDAACsDAAAIQAAAAAAAAABAAAAAABADgAAdW5pdmVyc2FsL2ZsYXNoX3NraW5fc2V0dGluZ3MueG1sUEsBAgAAFAACAAgAcLGoWKavViM2BAAAlhQAACYAAAAAAAAAAQAAAAAA+hEAAHVuaXZlcnNhbC9odG1sX3B1Ymxpc2hpbmdfc2V0dGluZ3MueG1sUEsBAgAAFAACAAgAcLGoWCYPfuiwAQAAbwYAAB8AAAAAAAAAAQAAAAAAdBYAAHVuaXZlcnNhbC9odG1sX3NraW5fc2V0dGluZ3MuanNQSwECAAAUAAIACABwsahYFQaV5GsAAABvAAAAHAAAAAAAAAABAAAAAABhGAAAdW5pdmVyc2FsL2xvY2FsX3NldHRpbmdzLnhtbFBLAQIAABQAAgAIAHCxqFjCG66ZaBIAAPdNAAAXAAAAAAAAAAAAAAAAAAYZAAB1bml2ZXJzYWwvdW5pdmVyc2FsLnBuZ1BLAQIAABQAAgAIAHCxqFjqIQ4TSwAAAGwAAAAbAAAAAAAAAAEAAAAAAKMrAAB1bml2ZXJzYWwvdW5pdmVyc2FsLnBuZy54bWxQSwUGAAAAAAoACgAGAwAAJywAAAAA"/>
  <p:tag name="ISPRING_LMS_API_VERSION" val="SCORM 1.2"/>
  <p:tag name="ISPRING_ULTRA_SCORM_COURSE_ID" val="25C7DACB-B604-4F2D-ADAE-42EFED792B8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1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10 2 Experiential training session"/>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575</Words>
  <Application>Microsoft Office PowerPoint</Application>
  <PresentationFormat>Ευρεία οθόνη</PresentationFormat>
  <Paragraphs>97</Paragraphs>
  <Slides>11</Slides>
  <Notes>11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4</vt:i4>
      </vt:variant>
      <vt:variant>
        <vt:lpstr>Τίτλοι διαφανειών</vt:lpstr>
      </vt:variant>
      <vt:variant>
        <vt:i4>11</vt:i4>
      </vt:variant>
    </vt:vector>
  </HeadingPairs>
  <TitlesOfParts>
    <vt:vector size="23" baseType="lpstr">
      <vt:lpstr>Abadi Extra Light</vt:lpstr>
      <vt:lpstr>Calibri</vt:lpstr>
      <vt:lpstr>Calibri Light</vt:lpstr>
      <vt:lpstr>Gill Sans</vt:lpstr>
      <vt:lpstr>Roboto</vt:lpstr>
      <vt:lpstr>Arial</vt:lpstr>
      <vt:lpstr>Impact</vt:lpstr>
      <vt:lpstr>Noto Sans Symbols</vt:lpstr>
      <vt:lpstr>Θέμα του Office</vt:lpstr>
      <vt:lpstr>Θέμα του Office</vt:lpstr>
      <vt:lpstr>Θέμα του Office</vt:lpstr>
      <vt:lpstr>1_Θέμα του Office</vt:lpstr>
      <vt:lpstr>Παρουσίαση του PowerPoint</vt:lpstr>
      <vt:lpstr>Partners</vt:lpstr>
      <vt:lpstr>Objectives</vt:lpstr>
      <vt:lpstr>Experiential Training Session</vt:lpstr>
      <vt:lpstr>Experiential Training Session</vt:lpstr>
      <vt:lpstr>Experiential Training Session</vt:lpstr>
      <vt:lpstr>Experiential Training Session</vt:lpstr>
      <vt:lpstr>Action planning and goal setting </vt:lpstr>
      <vt:lpstr>Action planning and goal setting </vt:lpstr>
      <vt:lpstr>Action planning and goal setting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ETA10 2 Experiential training session</dc:title>
  <dc:creator>pantelis bbalaouras</dc:creator>
  <cp:lastModifiedBy>pantelis</cp:lastModifiedBy>
  <cp:revision>6</cp:revision>
  <dcterms:created xsi:type="dcterms:W3CDTF">2020-06-02T13:31:56Z</dcterms:created>
  <dcterms:modified xsi:type="dcterms:W3CDTF">2024-05-08T19:12:06Z</dcterms:modified>
</cp:coreProperties>
</file>