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handoutMasterIdLst>
    <p:handoutMasterId r:id="rId22"/>
  </p:handoutMasterIdLst>
  <p:sldIdLst>
    <p:sldId id="470" r:id="rId2"/>
    <p:sldId id="471" r:id="rId3"/>
    <p:sldId id="545" r:id="rId4"/>
    <p:sldId id="420" r:id="rId5"/>
    <p:sldId id="437" r:id="rId6"/>
    <p:sldId id="458" r:id="rId7"/>
    <p:sldId id="261" r:id="rId8"/>
    <p:sldId id="459" r:id="rId9"/>
    <p:sldId id="461" r:id="rId10"/>
    <p:sldId id="460" r:id="rId11"/>
    <p:sldId id="462" r:id="rId12"/>
    <p:sldId id="463" r:id="rId13"/>
    <p:sldId id="466" r:id="rId14"/>
    <p:sldId id="467" r:id="rId15"/>
    <p:sldId id="464" r:id="rId16"/>
    <p:sldId id="465" r:id="rId17"/>
    <p:sldId id="468" r:id="rId18"/>
    <p:sldId id="469" r:id="rId19"/>
    <p:sldId id="404" r:id="rId20"/>
  </p:sldIdLst>
  <p:sldSz cx="12192000" cy="6858000"/>
  <p:notesSz cx="6858000" cy="9144000"/>
  <p:custDataLst>
    <p:tags r:id="rId23"/>
  </p:custDataLst>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eksandra Stevanović" initials="AS" lastIdx="9" clrIdx="0"/>
  <p:cmAuthor id="2" name="user" initials="u"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3864"/>
    <a:srgbClr val="474AF1"/>
    <a:srgbClr val="DDE0E5"/>
    <a:srgbClr val="F8F8F8"/>
    <a:srgbClr val="ABC7F1"/>
    <a:srgbClr val="ED7D31"/>
    <a:srgbClr val="CFD5EA"/>
    <a:srgbClr val="404040"/>
    <a:srgbClr val="C01E24"/>
    <a:srgbClr val="3F3F3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9ED9723-7474-4F58-B36C-CDD310F8B9C5}" v="4" dt="2024-05-01T19:37:45.551"/>
  </p1510:revLst>
</p1510:revInfo>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4088" autoAdjust="0"/>
  </p:normalViewPr>
  <p:slideViewPr>
    <p:cSldViewPr snapToGrid="0">
      <p:cViewPr varScale="1">
        <p:scale>
          <a:sx n="77" d="100"/>
          <a:sy n="77" d="100"/>
        </p:scale>
        <p:origin x="120" y="312"/>
      </p:cViewPr>
      <p:guideLst>
        <p:guide orient="horz" pos="2160"/>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gs" Target="tags/tag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 Id="rId27" Type="http://schemas.openxmlformats.org/officeDocument/2006/relationships/theme" Target="theme/theme1.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ntelis balaouras" userId="25e8755020fc1734" providerId="LiveId" clId="{B718DC6F-99A5-40FC-9ED3-7887855B5C3F}"/>
    <pc:docChg chg="undo custSel modSld modMainMaster">
      <pc:chgData name="pantelis balaouras" userId="25e8755020fc1734" providerId="LiveId" clId="{B718DC6F-99A5-40FC-9ED3-7887855B5C3F}" dt="2024-04-30T17:11:16.163" v="386"/>
      <pc:docMkLst>
        <pc:docMk/>
      </pc:docMkLst>
      <pc:sldChg chg="addSp delSp modSp mod modClrScheme chgLayout">
        <pc:chgData name="pantelis balaouras" userId="25e8755020fc1734" providerId="LiveId" clId="{B718DC6F-99A5-40FC-9ED3-7887855B5C3F}" dt="2024-04-30T17:01:20.721" v="155" actId="478"/>
        <pc:sldMkLst>
          <pc:docMk/>
          <pc:sldMk cId="616025265" sldId="261"/>
        </pc:sldMkLst>
        <pc:spChg chg="add mod ord">
          <ac:chgData name="pantelis balaouras" userId="25e8755020fc1734" providerId="LiveId" clId="{B718DC6F-99A5-40FC-9ED3-7887855B5C3F}" dt="2024-04-30T16:58:45.521" v="88" actId="27636"/>
          <ac:spMkLst>
            <pc:docMk/>
            <pc:sldMk cId="616025265" sldId="261"/>
            <ac:spMk id="2" creationId="{A708E4E2-A5FB-9BEA-481A-82B8688F8F8C}"/>
          </ac:spMkLst>
        </pc:spChg>
        <pc:spChg chg="del mod ord">
          <ac:chgData name="pantelis balaouras" userId="25e8755020fc1734" providerId="LiveId" clId="{B718DC6F-99A5-40FC-9ED3-7887855B5C3F}" dt="2024-04-30T17:01:20.721" v="155" actId="478"/>
          <ac:spMkLst>
            <pc:docMk/>
            <pc:sldMk cId="616025265" sldId="261"/>
            <ac:spMk id="9" creationId="{3FFAF2E0-827E-41E1-9DAD-9884F018C023}"/>
          </ac:spMkLst>
        </pc:spChg>
        <pc:picChg chg="del">
          <ac:chgData name="pantelis balaouras" userId="25e8755020fc1734" providerId="LiveId" clId="{B718DC6F-99A5-40FC-9ED3-7887855B5C3F}" dt="2024-04-30T16:55:52.030" v="51" actId="478"/>
          <ac:picMkLst>
            <pc:docMk/>
            <pc:sldMk cId="616025265" sldId="261"/>
            <ac:picMk id="8" creationId="{E0653952-044D-4A5F-81D7-1F89B0612EA0}"/>
          </ac:picMkLst>
        </pc:picChg>
        <pc:picChg chg="mod">
          <ac:chgData name="pantelis balaouras" userId="25e8755020fc1734" providerId="LiveId" clId="{B718DC6F-99A5-40FC-9ED3-7887855B5C3F}" dt="2024-04-30T17:01:16.074" v="154" actId="1440"/>
          <ac:picMkLst>
            <pc:docMk/>
            <pc:sldMk cId="616025265" sldId="261"/>
            <ac:picMk id="14" creationId="{C6AA29BB-36D3-41C9-A8E0-271A8E1EDD8B}"/>
          </ac:picMkLst>
        </pc:picChg>
        <pc:picChg chg="mod">
          <ac:chgData name="pantelis balaouras" userId="25e8755020fc1734" providerId="LiveId" clId="{B718DC6F-99A5-40FC-9ED3-7887855B5C3F}" dt="2024-04-30T17:01:09.587" v="153" actId="1440"/>
          <ac:picMkLst>
            <pc:docMk/>
            <pc:sldMk cId="616025265" sldId="261"/>
            <ac:picMk id="16" creationId="{80497B0F-CEC7-43B4-BFEE-0AB6E6170ECD}"/>
          </ac:picMkLst>
        </pc:picChg>
      </pc:sldChg>
      <pc:sldChg chg="addSp delSp modSp">
        <pc:chgData name="pantelis balaouras" userId="25e8755020fc1734" providerId="LiveId" clId="{B718DC6F-99A5-40FC-9ED3-7887855B5C3F}" dt="2024-04-30T17:11:16.163" v="386"/>
        <pc:sldMkLst>
          <pc:docMk/>
          <pc:sldMk cId="1915799683" sldId="404"/>
        </pc:sldMkLst>
        <pc:picChg chg="add mod">
          <ac:chgData name="pantelis balaouras" userId="25e8755020fc1734" providerId="LiveId" clId="{B718DC6F-99A5-40FC-9ED3-7887855B5C3F}" dt="2024-04-30T17:11:16.163" v="386"/>
          <ac:picMkLst>
            <pc:docMk/>
            <pc:sldMk cId="1915799683" sldId="404"/>
            <ac:picMk id="3" creationId="{D1F154CB-CC6A-FC2F-F18B-3119B3216D6A}"/>
          </ac:picMkLst>
        </pc:picChg>
        <pc:picChg chg="del">
          <ac:chgData name="pantelis balaouras" userId="25e8755020fc1734" providerId="LiveId" clId="{B718DC6F-99A5-40FC-9ED3-7887855B5C3F}" dt="2024-04-30T17:11:05.952" v="385" actId="478"/>
          <ac:picMkLst>
            <pc:docMk/>
            <pc:sldMk cId="1915799683" sldId="404"/>
            <ac:picMk id="2050" creationId="{2AB980B0-03D2-2E64-6760-C23D435A121F}"/>
          </ac:picMkLst>
        </pc:picChg>
      </pc:sldChg>
      <pc:sldChg chg="modSp mod">
        <pc:chgData name="pantelis balaouras" userId="25e8755020fc1734" providerId="LiveId" clId="{B718DC6F-99A5-40FC-9ED3-7887855B5C3F}" dt="2024-04-30T16:55:03.728" v="38" actId="14100"/>
        <pc:sldMkLst>
          <pc:docMk/>
          <pc:sldMk cId="2033093179" sldId="420"/>
        </pc:sldMkLst>
        <pc:spChg chg="mod">
          <ac:chgData name="pantelis balaouras" userId="25e8755020fc1734" providerId="LiveId" clId="{B718DC6F-99A5-40FC-9ED3-7887855B5C3F}" dt="2024-04-30T16:55:03.728" v="38" actId="14100"/>
          <ac:spMkLst>
            <pc:docMk/>
            <pc:sldMk cId="2033093179" sldId="420"/>
            <ac:spMk id="5" creationId="{F56DC747-739E-5A0C-94B8-E8F8E974AC85}"/>
          </ac:spMkLst>
        </pc:spChg>
      </pc:sldChg>
      <pc:sldChg chg="modSp mod">
        <pc:chgData name="pantelis balaouras" userId="25e8755020fc1734" providerId="LiveId" clId="{B718DC6F-99A5-40FC-9ED3-7887855B5C3F}" dt="2024-04-30T16:55:09.372" v="39" actId="14100"/>
        <pc:sldMkLst>
          <pc:docMk/>
          <pc:sldMk cId="3880318597" sldId="437"/>
        </pc:sldMkLst>
        <pc:spChg chg="mod">
          <ac:chgData name="pantelis balaouras" userId="25e8755020fc1734" providerId="LiveId" clId="{B718DC6F-99A5-40FC-9ED3-7887855B5C3F}" dt="2024-04-30T16:55:09.372" v="39" actId="14100"/>
          <ac:spMkLst>
            <pc:docMk/>
            <pc:sldMk cId="3880318597" sldId="437"/>
            <ac:spMk id="5" creationId="{F56DC747-739E-5A0C-94B8-E8F8E974AC85}"/>
          </ac:spMkLst>
        </pc:spChg>
      </pc:sldChg>
      <pc:sldChg chg="modSp mod">
        <pc:chgData name="pantelis balaouras" userId="25e8755020fc1734" providerId="LiveId" clId="{B718DC6F-99A5-40FC-9ED3-7887855B5C3F}" dt="2024-04-30T16:55:46.511" v="50" actId="20577"/>
        <pc:sldMkLst>
          <pc:docMk/>
          <pc:sldMk cId="3002892622" sldId="458"/>
        </pc:sldMkLst>
        <pc:spChg chg="mod">
          <ac:chgData name="pantelis balaouras" userId="25e8755020fc1734" providerId="LiveId" clId="{B718DC6F-99A5-40FC-9ED3-7887855B5C3F}" dt="2024-04-30T16:55:46.511" v="50" actId="20577"/>
          <ac:spMkLst>
            <pc:docMk/>
            <pc:sldMk cId="3002892622" sldId="458"/>
            <ac:spMk id="4" creationId="{E47D0821-8573-4002-9B33-F43C68A1D403}"/>
          </ac:spMkLst>
        </pc:spChg>
      </pc:sldChg>
      <pc:sldChg chg="addSp delSp modSp mod modClrScheme chgLayout">
        <pc:chgData name="pantelis balaouras" userId="25e8755020fc1734" providerId="LiveId" clId="{B718DC6F-99A5-40FC-9ED3-7887855B5C3F}" dt="2024-04-30T17:01:32.005" v="158" actId="1076"/>
        <pc:sldMkLst>
          <pc:docMk/>
          <pc:sldMk cId="2151550916" sldId="459"/>
        </pc:sldMkLst>
        <pc:spChg chg="add mod ord">
          <ac:chgData name="pantelis balaouras" userId="25e8755020fc1734" providerId="LiveId" clId="{B718DC6F-99A5-40FC-9ED3-7887855B5C3F}" dt="2024-04-30T16:59:16.999" v="102" actId="20577"/>
          <ac:spMkLst>
            <pc:docMk/>
            <pc:sldMk cId="2151550916" sldId="459"/>
            <ac:spMk id="2" creationId="{8455C9AF-BDD3-8DB1-4160-D0F59F39DE44}"/>
          </ac:spMkLst>
        </pc:spChg>
        <pc:spChg chg="mod">
          <ac:chgData name="pantelis balaouras" userId="25e8755020fc1734" providerId="LiveId" clId="{B718DC6F-99A5-40FC-9ED3-7887855B5C3F}" dt="2024-04-30T17:01:29.782" v="157" actId="1076"/>
          <ac:spMkLst>
            <pc:docMk/>
            <pc:sldMk cId="2151550916" sldId="459"/>
            <ac:spMk id="5" creationId="{C5BDFD90-10D5-419F-8FE0-2772A870755F}"/>
          </ac:spMkLst>
        </pc:spChg>
        <pc:spChg chg="mod ord">
          <ac:chgData name="pantelis balaouras" userId="25e8755020fc1734" providerId="LiveId" clId="{B718DC6F-99A5-40FC-9ED3-7887855B5C3F}" dt="2024-04-30T17:00:58.972" v="152" actId="2711"/>
          <ac:spMkLst>
            <pc:docMk/>
            <pc:sldMk cId="2151550916" sldId="459"/>
            <ac:spMk id="9" creationId="{3FFAF2E0-827E-41E1-9DAD-9884F018C023}"/>
          </ac:spMkLst>
        </pc:spChg>
        <pc:picChg chg="del">
          <ac:chgData name="pantelis balaouras" userId="25e8755020fc1734" providerId="LiveId" clId="{B718DC6F-99A5-40FC-9ED3-7887855B5C3F}" dt="2024-04-30T16:56:02.868" v="52" actId="478"/>
          <ac:picMkLst>
            <pc:docMk/>
            <pc:sldMk cId="2151550916" sldId="459"/>
            <ac:picMk id="8" creationId="{E0653952-044D-4A5F-81D7-1F89B0612EA0}"/>
          </ac:picMkLst>
        </pc:picChg>
        <pc:picChg chg="mod">
          <ac:chgData name="pantelis balaouras" userId="25e8755020fc1734" providerId="LiveId" clId="{B718DC6F-99A5-40FC-9ED3-7887855B5C3F}" dt="2024-04-30T17:01:26.849" v="156" actId="1076"/>
          <ac:picMkLst>
            <pc:docMk/>
            <pc:sldMk cId="2151550916" sldId="459"/>
            <ac:picMk id="10" creationId="{4E2B73C4-BD22-4577-8985-032A0E1AA585}"/>
          </ac:picMkLst>
        </pc:picChg>
        <pc:picChg chg="mod">
          <ac:chgData name="pantelis balaouras" userId="25e8755020fc1734" providerId="LiveId" clId="{B718DC6F-99A5-40FC-9ED3-7887855B5C3F}" dt="2024-04-30T17:01:32.005" v="158" actId="1076"/>
          <ac:picMkLst>
            <pc:docMk/>
            <pc:sldMk cId="2151550916" sldId="459"/>
            <ac:picMk id="11" creationId="{0485AF32-934C-4B0D-AD85-49C263346B7F}"/>
          </ac:picMkLst>
        </pc:picChg>
      </pc:sldChg>
      <pc:sldChg chg="addSp delSp modSp mod modClrScheme chgLayout">
        <pc:chgData name="pantelis balaouras" userId="25e8755020fc1734" providerId="LiveId" clId="{B718DC6F-99A5-40FC-9ED3-7887855B5C3F}" dt="2024-04-30T17:02:05.218" v="162" actId="2711"/>
        <pc:sldMkLst>
          <pc:docMk/>
          <pc:sldMk cId="616875425" sldId="460"/>
        </pc:sldMkLst>
        <pc:spChg chg="add mod ord">
          <ac:chgData name="pantelis balaouras" userId="25e8755020fc1734" providerId="LiveId" clId="{B718DC6F-99A5-40FC-9ED3-7887855B5C3F}" dt="2024-04-30T17:00:07.031" v="143" actId="20577"/>
          <ac:spMkLst>
            <pc:docMk/>
            <pc:sldMk cId="616875425" sldId="460"/>
            <ac:spMk id="2" creationId="{16903B5B-2DBF-C702-98A1-DCF2DFE5484C}"/>
          </ac:spMkLst>
        </pc:spChg>
        <pc:spChg chg="mod ord">
          <ac:chgData name="pantelis balaouras" userId="25e8755020fc1734" providerId="LiveId" clId="{B718DC6F-99A5-40FC-9ED3-7887855B5C3F}" dt="2024-04-30T17:02:05.218" v="162" actId="2711"/>
          <ac:spMkLst>
            <pc:docMk/>
            <pc:sldMk cId="616875425" sldId="460"/>
            <ac:spMk id="9" creationId="{3FFAF2E0-827E-41E1-9DAD-9884F018C023}"/>
          </ac:spMkLst>
        </pc:spChg>
        <pc:spChg chg="mod">
          <ac:chgData name="pantelis balaouras" userId="25e8755020fc1734" providerId="LiveId" clId="{B718DC6F-99A5-40FC-9ED3-7887855B5C3F}" dt="2024-04-30T17:02:05.218" v="162" actId="2711"/>
          <ac:spMkLst>
            <pc:docMk/>
            <pc:sldMk cId="616875425" sldId="460"/>
            <ac:spMk id="11" creationId="{696EA783-6758-4764-9C27-8098E0601814}"/>
          </ac:spMkLst>
        </pc:spChg>
        <pc:spChg chg="mod">
          <ac:chgData name="pantelis balaouras" userId="25e8755020fc1734" providerId="LiveId" clId="{B718DC6F-99A5-40FC-9ED3-7887855B5C3F}" dt="2024-04-30T17:02:05.218" v="162" actId="2711"/>
          <ac:spMkLst>
            <pc:docMk/>
            <pc:sldMk cId="616875425" sldId="460"/>
            <ac:spMk id="12" creationId="{EF9ED9EF-013C-4761-91D5-19E9B5C63C34}"/>
          </ac:spMkLst>
        </pc:spChg>
        <pc:picChg chg="mod">
          <ac:chgData name="pantelis balaouras" userId="25e8755020fc1734" providerId="LiveId" clId="{B718DC6F-99A5-40FC-9ED3-7887855B5C3F}" dt="2024-04-30T17:00:14.641" v="145" actId="1076"/>
          <ac:picMkLst>
            <pc:docMk/>
            <pc:sldMk cId="616875425" sldId="460"/>
            <ac:picMk id="3" creationId="{9ECF9D9B-3D27-4BBC-BB87-1152B9FFE7FA}"/>
          </ac:picMkLst>
        </pc:picChg>
        <pc:picChg chg="del">
          <ac:chgData name="pantelis balaouras" userId="25e8755020fc1734" providerId="LiveId" clId="{B718DC6F-99A5-40FC-9ED3-7887855B5C3F}" dt="2024-04-30T16:56:07.271" v="54" actId="478"/>
          <ac:picMkLst>
            <pc:docMk/>
            <pc:sldMk cId="616875425" sldId="460"/>
            <ac:picMk id="8" creationId="{E0653952-044D-4A5F-81D7-1F89B0612EA0}"/>
          </ac:picMkLst>
        </pc:picChg>
        <pc:picChg chg="mod">
          <ac:chgData name="pantelis balaouras" userId="25e8755020fc1734" providerId="LiveId" clId="{B718DC6F-99A5-40FC-9ED3-7887855B5C3F}" dt="2024-04-30T17:00:00.196" v="139" actId="1076"/>
          <ac:picMkLst>
            <pc:docMk/>
            <pc:sldMk cId="616875425" sldId="460"/>
            <ac:picMk id="10" creationId="{A098794A-C29F-4F04-857C-9F6041228546}"/>
          </ac:picMkLst>
        </pc:picChg>
        <pc:picChg chg="mod">
          <ac:chgData name="pantelis balaouras" userId="25e8755020fc1734" providerId="LiveId" clId="{B718DC6F-99A5-40FC-9ED3-7887855B5C3F}" dt="2024-04-30T17:00:02.045" v="140" actId="1076"/>
          <ac:picMkLst>
            <pc:docMk/>
            <pc:sldMk cId="616875425" sldId="460"/>
            <ac:picMk id="14" creationId="{E52F82D4-4D25-4F6C-8AE3-75B30F797529}"/>
          </ac:picMkLst>
        </pc:picChg>
      </pc:sldChg>
      <pc:sldChg chg="addSp delSp modSp mod modClrScheme chgLayout">
        <pc:chgData name="pantelis balaouras" userId="25e8755020fc1734" providerId="LiveId" clId="{B718DC6F-99A5-40FC-9ED3-7887855B5C3F}" dt="2024-04-30T17:01:47.582" v="161" actId="12"/>
        <pc:sldMkLst>
          <pc:docMk/>
          <pc:sldMk cId="2690057202" sldId="461"/>
        </pc:sldMkLst>
        <pc:spChg chg="add mod ord">
          <ac:chgData name="pantelis balaouras" userId="25e8755020fc1734" providerId="LiveId" clId="{B718DC6F-99A5-40FC-9ED3-7887855B5C3F}" dt="2024-04-30T16:59:48.670" v="137" actId="20577"/>
          <ac:spMkLst>
            <pc:docMk/>
            <pc:sldMk cId="2690057202" sldId="461"/>
            <ac:spMk id="2" creationId="{3B438BB1-EBFF-DF08-529E-5C0871451B7F}"/>
          </ac:spMkLst>
        </pc:spChg>
        <pc:spChg chg="mod ord">
          <ac:chgData name="pantelis balaouras" userId="25e8755020fc1734" providerId="LiveId" clId="{B718DC6F-99A5-40FC-9ED3-7887855B5C3F}" dt="2024-04-30T17:01:47.582" v="161" actId="12"/>
          <ac:spMkLst>
            <pc:docMk/>
            <pc:sldMk cId="2690057202" sldId="461"/>
            <ac:spMk id="9" creationId="{3FFAF2E0-827E-41E1-9DAD-9884F018C023}"/>
          </ac:spMkLst>
        </pc:spChg>
        <pc:picChg chg="del">
          <ac:chgData name="pantelis balaouras" userId="25e8755020fc1734" providerId="LiveId" clId="{B718DC6F-99A5-40FC-9ED3-7887855B5C3F}" dt="2024-04-30T16:56:04.990" v="53" actId="478"/>
          <ac:picMkLst>
            <pc:docMk/>
            <pc:sldMk cId="2690057202" sldId="461"/>
            <ac:picMk id="8" creationId="{E0653952-044D-4A5F-81D7-1F89B0612EA0}"/>
          </ac:picMkLst>
        </pc:picChg>
      </pc:sldChg>
      <pc:sldChg chg="addSp delSp modSp mod modClrScheme chgLayout">
        <pc:chgData name="pantelis balaouras" userId="25e8755020fc1734" providerId="LiveId" clId="{B718DC6F-99A5-40FC-9ED3-7887855B5C3F}" dt="2024-04-30T17:03:10.751" v="176" actId="14100"/>
        <pc:sldMkLst>
          <pc:docMk/>
          <pc:sldMk cId="1378949449" sldId="462"/>
        </pc:sldMkLst>
        <pc:spChg chg="add mod ord">
          <ac:chgData name="pantelis balaouras" userId="25e8755020fc1734" providerId="LiveId" clId="{B718DC6F-99A5-40FC-9ED3-7887855B5C3F}" dt="2024-04-30T17:02:21.431" v="165" actId="20577"/>
          <ac:spMkLst>
            <pc:docMk/>
            <pc:sldMk cId="1378949449" sldId="462"/>
            <ac:spMk id="2" creationId="{5CE0A9ED-4E00-CFD1-0064-C61B66D353F2}"/>
          </ac:spMkLst>
        </pc:spChg>
        <pc:spChg chg="mod ord">
          <ac:chgData name="pantelis balaouras" userId="25e8755020fc1734" providerId="LiveId" clId="{B718DC6F-99A5-40FC-9ED3-7887855B5C3F}" dt="2024-04-30T17:03:06.774" v="175" actId="14100"/>
          <ac:spMkLst>
            <pc:docMk/>
            <pc:sldMk cId="1378949449" sldId="462"/>
            <ac:spMk id="9" creationId="{3FFAF2E0-827E-41E1-9DAD-9884F018C023}"/>
          </ac:spMkLst>
        </pc:spChg>
        <pc:picChg chg="mod">
          <ac:chgData name="pantelis balaouras" userId="25e8755020fc1734" providerId="LiveId" clId="{B718DC6F-99A5-40FC-9ED3-7887855B5C3F}" dt="2024-04-30T17:03:10.751" v="176" actId="14100"/>
          <ac:picMkLst>
            <pc:docMk/>
            <pc:sldMk cId="1378949449" sldId="462"/>
            <ac:picMk id="5" creationId="{EBCACE6D-FD44-45A5-ACDA-2154E373357D}"/>
          </ac:picMkLst>
        </pc:picChg>
        <pc:picChg chg="mod">
          <ac:chgData name="pantelis balaouras" userId="25e8755020fc1734" providerId="LiveId" clId="{B718DC6F-99A5-40FC-9ED3-7887855B5C3F}" dt="2024-04-30T17:02:52.211" v="171" actId="14100"/>
          <ac:picMkLst>
            <pc:docMk/>
            <pc:sldMk cId="1378949449" sldId="462"/>
            <ac:picMk id="7" creationId="{53A3CBE1-B886-49B6-AD35-2E1BBF5C5BDF}"/>
          </ac:picMkLst>
        </pc:picChg>
        <pc:picChg chg="del">
          <ac:chgData name="pantelis balaouras" userId="25e8755020fc1734" providerId="LiveId" clId="{B718DC6F-99A5-40FC-9ED3-7887855B5C3F}" dt="2024-04-30T16:56:09.309" v="55" actId="478"/>
          <ac:picMkLst>
            <pc:docMk/>
            <pc:sldMk cId="1378949449" sldId="462"/>
            <ac:picMk id="8" creationId="{E0653952-044D-4A5F-81D7-1F89B0612EA0}"/>
          </ac:picMkLst>
        </pc:picChg>
      </pc:sldChg>
      <pc:sldChg chg="addSp delSp modSp mod modClrScheme chgLayout">
        <pc:chgData name="pantelis balaouras" userId="25e8755020fc1734" providerId="LiveId" clId="{B718DC6F-99A5-40FC-9ED3-7887855B5C3F}" dt="2024-04-30T17:05:44.329" v="226" actId="113"/>
        <pc:sldMkLst>
          <pc:docMk/>
          <pc:sldMk cId="3462956103" sldId="463"/>
        </pc:sldMkLst>
        <pc:spChg chg="add mod ord">
          <ac:chgData name="pantelis balaouras" userId="25e8755020fc1734" providerId="LiveId" clId="{B718DC6F-99A5-40FC-9ED3-7887855B5C3F}" dt="2024-04-30T17:03:21.168" v="179" actId="20577"/>
          <ac:spMkLst>
            <pc:docMk/>
            <pc:sldMk cId="3462956103" sldId="463"/>
            <ac:spMk id="3" creationId="{BC7F899D-EAA1-2A45-3080-31D78E9EF414}"/>
          </ac:spMkLst>
        </pc:spChg>
        <pc:spChg chg="mod ord">
          <ac:chgData name="pantelis balaouras" userId="25e8755020fc1734" providerId="LiveId" clId="{B718DC6F-99A5-40FC-9ED3-7887855B5C3F}" dt="2024-04-30T17:05:44.329" v="226" actId="113"/>
          <ac:spMkLst>
            <pc:docMk/>
            <pc:sldMk cId="3462956103" sldId="463"/>
            <ac:spMk id="9" creationId="{3FFAF2E0-827E-41E1-9DAD-9884F018C023}"/>
          </ac:spMkLst>
        </pc:spChg>
        <pc:spChg chg="mod">
          <ac:chgData name="pantelis balaouras" userId="25e8755020fc1734" providerId="LiveId" clId="{B718DC6F-99A5-40FC-9ED3-7887855B5C3F}" dt="2024-04-30T17:03:54.577" v="185" actId="2711"/>
          <ac:spMkLst>
            <pc:docMk/>
            <pc:sldMk cId="3462956103" sldId="463"/>
            <ac:spMk id="10" creationId="{8F889B2D-21A9-40AF-A4A6-E80F4C1419FA}"/>
          </ac:spMkLst>
        </pc:spChg>
        <pc:picChg chg="mod">
          <ac:chgData name="pantelis balaouras" userId="25e8755020fc1734" providerId="LiveId" clId="{B718DC6F-99A5-40FC-9ED3-7887855B5C3F}" dt="2024-04-30T17:04:06.553" v="188" actId="1076"/>
          <ac:picMkLst>
            <pc:docMk/>
            <pc:sldMk cId="3462956103" sldId="463"/>
            <ac:picMk id="5" creationId="{EBCACE6D-FD44-45A5-ACDA-2154E373357D}"/>
          </ac:picMkLst>
        </pc:picChg>
        <pc:picChg chg="mod">
          <ac:chgData name="pantelis balaouras" userId="25e8755020fc1734" providerId="LiveId" clId="{B718DC6F-99A5-40FC-9ED3-7887855B5C3F}" dt="2024-04-30T17:03:43.581" v="182" actId="14100"/>
          <ac:picMkLst>
            <pc:docMk/>
            <pc:sldMk cId="3462956103" sldId="463"/>
            <ac:picMk id="6" creationId="{8AEFC8A5-2821-4DCC-844F-990E4A378296}"/>
          </ac:picMkLst>
        </pc:picChg>
        <pc:picChg chg="del">
          <ac:chgData name="pantelis balaouras" userId="25e8755020fc1734" providerId="LiveId" clId="{B718DC6F-99A5-40FC-9ED3-7887855B5C3F}" dt="2024-04-30T16:56:11.286" v="56" actId="478"/>
          <ac:picMkLst>
            <pc:docMk/>
            <pc:sldMk cId="3462956103" sldId="463"/>
            <ac:picMk id="8" creationId="{E0653952-044D-4A5F-81D7-1F89B0612EA0}"/>
          </ac:picMkLst>
        </pc:picChg>
      </pc:sldChg>
      <pc:sldChg chg="addSp delSp modSp mod modClrScheme chgLayout">
        <pc:chgData name="pantelis balaouras" userId="25e8755020fc1734" providerId="LiveId" clId="{B718DC6F-99A5-40FC-9ED3-7887855B5C3F}" dt="2024-04-30T17:08:17.160" v="292" actId="6549"/>
        <pc:sldMkLst>
          <pc:docMk/>
          <pc:sldMk cId="2752842157" sldId="464"/>
        </pc:sldMkLst>
        <pc:spChg chg="add mod ord">
          <ac:chgData name="pantelis balaouras" userId="25e8755020fc1734" providerId="LiveId" clId="{B718DC6F-99A5-40FC-9ED3-7887855B5C3F}" dt="2024-04-30T17:08:17.160" v="292" actId="6549"/>
          <ac:spMkLst>
            <pc:docMk/>
            <pc:sldMk cId="2752842157" sldId="464"/>
            <ac:spMk id="3" creationId="{1B48BB7B-33A3-B8B7-CB78-C05910446EFE}"/>
          </ac:spMkLst>
        </pc:spChg>
        <pc:spChg chg="mod ord">
          <ac:chgData name="pantelis balaouras" userId="25e8755020fc1734" providerId="LiveId" clId="{B718DC6F-99A5-40FC-9ED3-7887855B5C3F}" dt="2024-04-30T17:07:36.012" v="278" actId="1076"/>
          <ac:spMkLst>
            <pc:docMk/>
            <pc:sldMk cId="2752842157" sldId="464"/>
            <ac:spMk id="9" creationId="{3FFAF2E0-827E-41E1-9DAD-9884F018C023}"/>
          </ac:spMkLst>
        </pc:spChg>
        <pc:spChg chg="mod">
          <ac:chgData name="pantelis balaouras" userId="25e8755020fc1734" providerId="LiveId" clId="{B718DC6F-99A5-40FC-9ED3-7887855B5C3F}" dt="2024-04-30T17:08:05.548" v="286" actId="1076"/>
          <ac:spMkLst>
            <pc:docMk/>
            <pc:sldMk cId="2752842157" sldId="464"/>
            <ac:spMk id="10" creationId="{039D9E84-A786-42E0-A8DD-92D2E8DB6761}"/>
          </ac:spMkLst>
        </pc:spChg>
        <pc:picChg chg="mod">
          <ac:chgData name="pantelis balaouras" userId="25e8755020fc1734" providerId="LiveId" clId="{B718DC6F-99A5-40FC-9ED3-7887855B5C3F}" dt="2024-04-30T17:08:00.193" v="284" actId="1076"/>
          <ac:picMkLst>
            <pc:docMk/>
            <pc:sldMk cId="2752842157" sldId="464"/>
            <ac:picMk id="5" creationId="{EBCACE6D-FD44-45A5-ACDA-2154E373357D}"/>
          </ac:picMkLst>
        </pc:picChg>
        <pc:picChg chg="mod">
          <ac:chgData name="pantelis balaouras" userId="25e8755020fc1734" providerId="LiveId" clId="{B718DC6F-99A5-40FC-9ED3-7887855B5C3F}" dt="2024-04-30T17:08:02.357" v="285" actId="1076"/>
          <ac:picMkLst>
            <pc:docMk/>
            <pc:sldMk cId="2752842157" sldId="464"/>
            <ac:picMk id="7" creationId="{C88B292D-1ED0-4AF3-B619-7DCBDDE68D54}"/>
          </ac:picMkLst>
        </pc:picChg>
        <pc:picChg chg="del">
          <ac:chgData name="pantelis balaouras" userId="25e8755020fc1734" providerId="LiveId" clId="{B718DC6F-99A5-40FC-9ED3-7887855B5C3F}" dt="2024-04-30T16:56:17.350" v="59" actId="478"/>
          <ac:picMkLst>
            <pc:docMk/>
            <pc:sldMk cId="2752842157" sldId="464"/>
            <ac:picMk id="8" creationId="{E0653952-044D-4A5F-81D7-1F89B0612EA0}"/>
          </ac:picMkLst>
        </pc:picChg>
      </pc:sldChg>
      <pc:sldChg chg="addSp delSp modSp mod modClrScheme chgLayout">
        <pc:chgData name="pantelis balaouras" userId="25e8755020fc1734" providerId="LiveId" clId="{B718DC6F-99A5-40FC-9ED3-7887855B5C3F}" dt="2024-04-30T17:09:17.845" v="308" actId="20577"/>
        <pc:sldMkLst>
          <pc:docMk/>
          <pc:sldMk cId="3932148715" sldId="465"/>
        </pc:sldMkLst>
        <pc:spChg chg="mod">
          <ac:chgData name="pantelis balaouras" userId="25e8755020fc1734" providerId="LiveId" clId="{B718DC6F-99A5-40FC-9ED3-7887855B5C3F}" dt="2024-04-30T17:08:57.864" v="300" actId="1076"/>
          <ac:spMkLst>
            <pc:docMk/>
            <pc:sldMk cId="3932148715" sldId="465"/>
            <ac:spMk id="2" creationId="{B78F2BD8-3B45-4C79-8732-95A6CDA52C88}"/>
          </ac:spMkLst>
        </pc:spChg>
        <pc:spChg chg="add mod ord">
          <ac:chgData name="pantelis balaouras" userId="25e8755020fc1734" providerId="LiveId" clId="{B718DC6F-99A5-40FC-9ED3-7887855B5C3F}" dt="2024-04-30T17:09:17.845" v="308" actId="20577"/>
          <ac:spMkLst>
            <pc:docMk/>
            <pc:sldMk cId="3932148715" sldId="465"/>
            <ac:spMk id="3" creationId="{FBC5E23C-DF31-D207-F575-E386C264FC41}"/>
          </ac:spMkLst>
        </pc:spChg>
        <pc:spChg chg="mod ord">
          <ac:chgData name="pantelis balaouras" userId="25e8755020fc1734" providerId="LiveId" clId="{B718DC6F-99A5-40FC-9ED3-7887855B5C3F}" dt="2024-04-30T17:09:11.881" v="306" actId="113"/>
          <ac:spMkLst>
            <pc:docMk/>
            <pc:sldMk cId="3932148715" sldId="465"/>
            <ac:spMk id="9" creationId="{3FFAF2E0-827E-41E1-9DAD-9884F018C023}"/>
          </ac:spMkLst>
        </pc:spChg>
        <pc:spChg chg="mod">
          <ac:chgData name="pantelis balaouras" userId="25e8755020fc1734" providerId="LiveId" clId="{B718DC6F-99A5-40FC-9ED3-7887855B5C3F}" dt="2024-04-30T17:08:43.784" v="297" actId="2711"/>
          <ac:spMkLst>
            <pc:docMk/>
            <pc:sldMk cId="3932148715" sldId="465"/>
            <ac:spMk id="10" creationId="{A62F7B4D-7E0B-41D7-A2D9-12725205FD0E}"/>
          </ac:spMkLst>
        </pc:spChg>
        <pc:picChg chg="mod">
          <ac:chgData name="pantelis balaouras" userId="25e8755020fc1734" providerId="LiveId" clId="{B718DC6F-99A5-40FC-9ED3-7887855B5C3F}" dt="2024-04-30T17:08:57.864" v="300" actId="1076"/>
          <ac:picMkLst>
            <pc:docMk/>
            <pc:sldMk cId="3932148715" sldId="465"/>
            <ac:picMk id="5" creationId="{EBCACE6D-FD44-45A5-ACDA-2154E373357D}"/>
          </ac:picMkLst>
        </pc:picChg>
        <pc:picChg chg="mod">
          <ac:chgData name="pantelis balaouras" userId="25e8755020fc1734" providerId="LiveId" clId="{B718DC6F-99A5-40FC-9ED3-7887855B5C3F}" dt="2024-04-30T17:08:30.190" v="294" actId="1076"/>
          <ac:picMkLst>
            <pc:docMk/>
            <pc:sldMk cId="3932148715" sldId="465"/>
            <ac:picMk id="6" creationId="{BBB6EA5F-B77D-4661-9EC6-623675CF92A7}"/>
          </ac:picMkLst>
        </pc:picChg>
        <pc:picChg chg="del">
          <ac:chgData name="pantelis balaouras" userId="25e8755020fc1734" providerId="LiveId" clId="{B718DC6F-99A5-40FC-9ED3-7887855B5C3F}" dt="2024-04-30T16:56:19.327" v="60" actId="478"/>
          <ac:picMkLst>
            <pc:docMk/>
            <pc:sldMk cId="3932148715" sldId="465"/>
            <ac:picMk id="8" creationId="{E0653952-044D-4A5F-81D7-1F89B0612EA0}"/>
          </ac:picMkLst>
        </pc:picChg>
      </pc:sldChg>
      <pc:sldChg chg="addSp delSp modSp mod modClrScheme chgLayout">
        <pc:chgData name="pantelis balaouras" userId="25e8755020fc1734" providerId="LiveId" clId="{B718DC6F-99A5-40FC-9ED3-7887855B5C3F}" dt="2024-04-30T17:06:00.262" v="228" actId="2711"/>
        <pc:sldMkLst>
          <pc:docMk/>
          <pc:sldMk cId="901653169" sldId="466"/>
        </pc:sldMkLst>
        <pc:spChg chg="add mod ord">
          <ac:chgData name="pantelis balaouras" userId="25e8755020fc1734" providerId="LiveId" clId="{B718DC6F-99A5-40FC-9ED3-7887855B5C3F}" dt="2024-04-30T17:04:35.231" v="194" actId="6549"/>
          <ac:spMkLst>
            <pc:docMk/>
            <pc:sldMk cId="901653169" sldId="466"/>
            <ac:spMk id="2" creationId="{FC3C0B6D-6671-DF75-4DA6-07DD47C48F92}"/>
          </ac:spMkLst>
        </pc:spChg>
        <pc:spChg chg="mod ord">
          <ac:chgData name="pantelis balaouras" userId="25e8755020fc1734" providerId="LiveId" clId="{B718DC6F-99A5-40FC-9ED3-7887855B5C3F}" dt="2024-04-30T17:05:34.577" v="225" actId="113"/>
          <ac:spMkLst>
            <pc:docMk/>
            <pc:sldMk cId="901653169" sldId="466"/>
            <ac:spMk id="9" creationId="{3FFAF2E0-827E-41E1-9DAD-9884F018C023}"/>
          </ac:spMkLst>
        </pc:spChg>
        <pc:spChg chg="mod">
          <ac:chgData name="pantelis balaouras" userId="25e8755020fc1734" providerId="LiveId" clId="{B718DC6F-99A5-40FC-9ED3-7887855B5C3F}" dt="2024-04-30T17:06:00.262" v="228" actId="2711"/>
          <ac:spMkLst>
            <pc:docMk/>
            <pc:sldMk cId="901653169" sldId="466"/>
            <ac:spMk id="12" creationId="{98A40341-1D4D-4539-BD18-12C4AED081C3}"/>
          </ac:spMkLst>
        </pc:spChg>
        <pc:spChg chg="mod">
          <ac:chgData name="pantelis balaouras" userId="25e8755020fc1734" providerId="LiveId" clId="{B718DC6F-99A5-40FC-9ED3-7887855B5C3F}" dt="2024-04-30T17:06:00.262" v="228" actId="2711"/>
          <ac:spMkLst>
            <pc:docMk/>
            <pc:sldMk cId="901653169" sldId="466"/>
            <ac:spMk id="13" creationId="{B0E081F6-2505-4F08-A6F9-6F11C071F55D}"/>
          </ac:spMkLst>
        </pc:spChg>
        <pc:spChg chg="mod">
          <ac:chgData name="pantelis balaouras" userId="25e8755020fc1734" providerId="LiveId" clId="{B718DC6F-99A5-40FC-9ED3-7887855B5C3F}" dt="2024-04-30T17:05:19.523" v="221" actId="1036"/>
          <ac:spMkLst>
            <pc:docMk/>
            <pc:sldMk cId="901653169" sldId="466"/>
            <ac:spMk id="15" creationId="{6CC1514A-5707-4080-B779-CA7F420C757A}"/>
          </ac:spMkLst>
        </pc:spChg>
        <pc:picChg chg="del">
          <ac:chgData name="pantelis balaouras" userId="25e8755020fc1734" providerId="LiveId" clId="{B718DC6F-99A5-40FC-9ED3-7887855B5C3F}" dt="2024-04-30T16:56:13.393" v="57" actId="478"/>
          <ac:picMkLst>
            <pc:docMk/>
            <pc:sldMk cId="901653169" sldId="466"/>
            <ac:picMk id="8" creationId="{E0653952-044D-4A5F-81D7-1F89B0612EA0}"/>
          </ac:picMkLst>
        </pc:picChg>
        <pc:picChg chg="mod">
          <ac:chgData name="pantelis balaouras" userId="25e8755020fc1734" providerId="LiveId" clId="{B718DC6F-99A5-40FC-9ED3-7887855B5C3F}" dt="2024-04-30T17:05:19.523" v="221" actId="1036"/>
          <ac:picMkLst>
            <pc:docMk/>
            <pc:sldMk cId="901653169" sldId="466"/>
            <ac:picMk id="14" creationId="{85F7E7A0-EDDD-4F8E-AC8B-CF9CD3443D56}"/>
          </ac:picMkLst>
        </pc:picChg>
      </pc:sldChg>
      <pc:sldChg chg="addSp delSp modSp mod modClrScheme chgLayout">
        <pc:chgData name="pantelis balaouras" userId="25e8755020fc1734" providerId="LiveId" clId="{B718DC6F-99A5-40FC-9ED3-7887855B5C3F}" dt="2024-04-30T17:08:12.676" v="288" actId="20577"/>
        <pc:sldMkLst>
          <pc:docMk/>
          <pc:sldMk cId="2255540883" sldId="467"/>
        </pc:sldMkLst>
        <pc:spChg chg="add mod ord">
          <ac:chgData name="pantelis balaouras" userId="25e8755020fc1734" providerId="LiveId" clId="{B718DC6F-99A5-40FC-9ED3-7887855B5C3F}" dt="2024-04-30T17:08:12.676" v="288" actId="20577"/>
          <ac:spMkLst>
            <pc:docMk/>
            <pc:sldMk cId="2255540883" sldId="467"/>
            <ac:spMk id="2" creationId="{6EE65142-3835-F1FB-4036-D5B8B64B9F69}"/>
          </ac:spMkLst>
        </pc:spChg>
        <pc:spChg chg="mod ord">
          <ac:chgData name="pantelis balaouras" userId="25e8755020fc1734" providerId="LiveId" clId="{B718DC6F-99A5-40FC-9ED3-7887855B5C3F}" dt="2024-04-30T17:06:53.871" v="268" actId="1076"/>
          <ac:spMkLst>
            <pc:docMk/>
            <pc:sldMk cId="2255540883" sldId="467"/>
            <ac:spMk id="9" creationId="{3FFAF2E0-827E-41E1-9DAD-9884F018C023}"/>
          </ac:spMkLst>
        </pc:spChg>
        <pc:spChg chg="mod">
          <ac:chgData name="pantelis balaouras" userId="25e8755020fc1734" providerId="LiveId" clId="{B718DC6F-99A5-40FC-9ED3-7887855B5C3F}" dt="2024-04-30T17:07:13.827" v="272" actId="1076"/>
          <ac:spMkLst>
            <pc:docMk/>
            <pc:sldMk cId="2255540883" sldId="467"/>
            <ac:spMk id="12" creationId="{0FE43D9F-2B86-4D37-9005-8BB946A65588}"/>
          </ac:spMkLst>
        </pc:spChg>
        <pc:spChg chg="mod">
          <ac:chgData name="pantelis balaouras" userId="25e8755020fc1734" providerId="LiveId" clId="{B718DC6F-99A5-40FC-9ED3-7887855B5C3F}" dt="2024-04-30T17:07:04.471" v="271" actId="27636"/>
          <ac:spMkLst>
            <pc:docMk/>
            <pc:sldMk cId="2255540883" sldId="467"/>
            <ac:spMk id="13" creationId="{577DD4B2-C13F-4A40-82E4-8CD2B35F4FB7}"/>
          </ac:spMkLst>
        </pc:spChg>
        <pc:spChg chg="mod">
          <ac:chgData name="pantelis balaouras" userId="25e8755020fc1734" providerId="LiveId" clId="{B718DC6F-99A5-40FC-9ED3-7887855B5C3F}" dt="2024-04-30T17:06:46.760" v="267" actId="1038"/>
          <ac:spMkLst>
            <pc:docMk/>
            <pc:sldMk cId="2255540883" sldId="467"/>
            <ac:spMk id="15" creationId="{017E35B4-3E13-4B0C-88E9-A6108F150140}"/>
          </ac:spMkLst>
        </pc:spChg>
        <pc:picChg chg="del">
          <ac:chgData name="pantelis balaouras" userId="25e8755020fc1734" providerId="LiveId" clId="{B718DC6F-99A5-40FC-9ED3-7887855B5C3F}" dt="2024-04-30T16:56:15.355" v="58" actId="478"/>
          <ac:picMkLst>
            <pc:docMk/>
            <pc:sldMk cId="2255540883" sldId="467"/>
            <ac:picMk id="8" creationId="{E0653952-044D-4A5F-81D7-1F89B0612EA0}"/>
          </ac:picMkLst>
        </pc:picChg>
        <pc:picChg chg="mod">
          <ac:chgData name="pantelis balaouras" userId="25e8755020fc1734" providerId="LiveId" clId="{B718DC6F-99A5-40FC-9ED3-7887855B5C3F}" dt="2024-04-30T17:06:46.760" v="267" actId="1038"/>
          <ac:picMkLst>
            <pc:docMk/>
            <pc:sldMk cId="2255540883" sldId="467"/>
            <ac:picMk id="14" creationId="{B0D88EEE-DB04-405E-A4B2-AE4C07C12240}"/>
          </ac:picMkLst>
        </pc:picChg>
      </pc:sldChg>
      <pc:sldChg chg="addSp delSp modSp mod modClrScheme chgLayout">
        <pc:chgData name="pantelis balaouras" userId="25e8755020fc1734" providerId="LiveId" clId="{B718DC6F-99A5-40FC-9ED3-7887855B5C3F}" dt="2024-04-30T17:10:41.234" v="383"/>
        <pc:sldMkLst>
          <pc:docMk/>
          <pc:sldMk cId="3951348868" sldId="468"/>
        </pc:sldMkLst>
        <pc:spChg chg="add mod ord">
          <ac:chgData name="pantelis balaouras" userId="25e8755020fc1734" providerId="LiveId" clId="{B718DC6F-99A5-40FC-9ED3-7887855B5C3F}" dt="2024-04-30T17:09:27.196" v="312" actId="27636"/>
          <ac:spMkLst>
            <pc:docMk/>
            <pc:sldMk cId="3951348868" sldId="468"/>
            <ac:spMk id="2" creationId="{C65D7891-7986-5790-AE57-83572C26D1DA}"/>
          </ac:spMkLst>
        </pc:spChg>
        <pc:spChg chg="add del mod">
          <ac:chgData name="pantelis balaouras" userId="25e8755020fc1734" providerId="LiveId" clId="{B718DC6F-99A5-40FC-9ED3-7887855B5C3F}" dt="2024-04-30T17:09:47.644" v="316" actId="478"/>
          <ac:spMkLst>
            <pc:docMk/>
            <pc:sldMk cId="3951348868" sldId="468"/>
            <ac:spMk id="5" creationId="{CB77ED11-C869-D5FD-70DF-A6E41E9018CC}"/>
          </ac:spMkLst>
        </pc:spChg>
        <pc:spChg chg="mod">
          <ac:chgData name="pantelis balaouras" userId="25e8755020fc1734" providerId="LiveId" clId="{B718DC6F-99A5-40FC-9ED3-7887855B5C3F}" dt="2024-04-30T17:10:21.599" v="382" actId="20577"/>
          <ac:spMkLst>
            <pc:docMk/>
            <pc:sldMk cId="3951348868" sldId="468"/>
            <ac:spMk id="6" creationId="{2B1FE1F1-0A2C-E3FF-2CDD-714AE7FCD525}"/>
          </ac:spMkLst>
        </pc:spChg>
        <pc:spChg chg="del mod ord">
          <ac:chgData name="pantelis balaouras" userId="25e8755020fc1734" providerId="LiveId" clId="{B718DC6F-99A5-40FC-9ED3-7887855B5C3F}" dt="2024-04-30T17:09:40.198" v="315" actId="478"/>
          <ac:spMkLst>
            <pc:docMk/>
            <pc:sldMk cId="3951348868" sldId="468"/>
            <ac:spMk id="9" creationId="{3FFAF2E0-827E-41E1-9DAD-9884F018C023}"/>
          </ac:spMkLst>
        </pc:spChg>
        <pc:picChg chg="mod">
          <ac:chgData name="pantelis balaouras" userId="25e8755020fc1734" providerId="LiveId" clId="{B718DC6F-99A5-40FC-9ED3-7887855B5C3F}" dt="2024-04-30T17:10:41.234" v="383"/>
          <ac:picMkLst>
            <pc:docMk/>
            <pc:sldMk cId="3951348868" sldId="468"/>
            <ac:picMk id="4" creationId="{1143D5BA-E7FD-7139-69F2-600BD99CA306}"/>
          </ac:picMkLst>
        </pc:picChg>
        <pc:picChg chg="del">
          <ac:chgData name="pantelis balaouras" userId="25e8755020fc1734" providerId="LiveId" clId="{B718DC6F-99A5-40FC-9ED3-7887855B5C3F}" dt="2024-04-30T16:56:22.032" v="61" actId="478"/>
          <ac:picMkLst>
            <pc:docMk/>
            <pc:sldMk cId="3951348868" sldId="468"/>
            <ac:picMk id="8" creationId="{E0653952-044D-4A5F-81D7-1F89B0612EA0}"/>
          </ac:picMkLst>
        </pc:picChg>
      </pc:sldChg>
      <pc:sldChg chg="delSp modSp mod">
        <pc:chgData name="pantelis balaouras" userId="25e8755020fc1734" providerId="LiveId" clId="{B718DC6F-99A5-40FC-9ED3-7887855B5C3F}" dt="2024-04-30T17:10:52.630" v="384" actId="478"/>
        <pc:sldMkLst>
          <pc:docMk/>
          <pc:sldMk cId="3622300782" sldId="469"/>
        </pc:sldMkLst>
        <pc:spChg chg="mod">
          <ac:chgData name="pantelis balaouras" userId="25e8755020fc1734" providerId="LiveId" clId="{B718DC6F-99A5-40FC-9ED3-7887855B5C3F}" dt="2024-04-30T16:56:39.309" v="69" actId="6549"/>
          <ac:spMkLst>
            <pc:docMk/>
            <pc:sldMk cId="3622300782" sldId="469"/>
            <ac:spMk id="4" creationId="{E47D0821-8573-4002-9B33-F43C68A1D403}"/>
          </ac:spMkLst>
        </pc:spChg>
        <pc:picChg chg="del">
          <ac:chgData name="pantelis balaouras" userId="25e8755020fc1734" providerId="LiveId" clId="{B718DC6F-99A5-40FC-9ED3-7887855B5C3F}" dt="2024-04-30T17:10:52.630" v="384" actId="478"/>
          <ac:picMkLst>
            <pc:docMk/>
            <pc:sldMk cId="3622300782" sldId="469"/>
            <ac:picMk id="8" creationId="{E0653952-044D-4A5F-81D7-1F89B0612EA0}"/>
          </ac:picMkLst>
        </pc:picChg>
      </pc:sldChg>
      <pc:sldChg chg="delSp modSp mod">
        <pc:chgData name="pantelis balaouras" userId="25e8755020fc1734" providerId="LiveId" clId="{B718DC6F-99A5-40FC-9ED3-7887855B5C3F}" dt="2024-04-30T16:58:24.010" v="80"/>
        <pc:sldMkLst>
          <pc:docMk/>
          <pc:sldMk cId="667290820" sldId="470"/>
        </pc:sldMkLst>
        <pc:spChg chg="mod">
          <ac:chgData name="pantelis balaouras" userId="25e8755020fc1734" providerId="LiveId" clId="{B718DC6F-99A5-40FC-9ED3-7887855B5C3F}" dt="2024-04-30T16:54:43.376" v="36" actId="255"/>
          <ac:spMkLst>
            <pc:docMk/>
            <pc:sldMk cId="667290820" sldId="470"/>
            <ac:spMk id="4" creationId="{122BC770-408C-50C8-126F-18790E99F2CB}"/>
          </ac:spMkLst>
        </pc:spChg>
        <pc:spChg chg="del">
          <ac:chgData name="pantelis balaouras" userId="25e8755020fc1734" providerId="LiveId" clId="{B718DC6F-99A5-40FC-9ED3-7887855B5C3F}" dt="2024-04-30T16:54:45.968" v="37" actId="478"/>
          <ac:spMkLst>
            <pc:docMk/>
            <pc:sldMk cId="667290820" sldId="470"/>
            <ac:spMk id="5" creationId="{9C196132-8E2D-3323-B795-861D3CE5DD11}"/>
          </ac:spMkLst>
        </pc:spChg>
        <pc:spChg chg="mod">
          <ac:chgData name="pantelis balaouras" userId="25e8755020fc1734" providerId="LiveId" clId="{B718DC6F-99A5-40FC-9ED3-7887855B5C3F}" dt="2024-04-30T16:58:24.010" v="80"/>
          <ac:spMkLst>
            <pc:docMk/>
            <pc:sldMk cId="667290820" sldId="470"/>
            <ac:spMk id="16" creationId="{DFF0B65B-CBA5-9B67-090E-F3AF9A6A1A47}"/>
          </ac:spMkLst>
        </pc:spChg>
      </pc:sldChg>
      <pc:sldMasterChg chg="modSldLayout">
        <pc:chgData name="pantelis balaouras" userId="25e8755020fc1734" providerId="LiveId" clId="{B718DC6F-99A5-40FC-9ED3-7887855B5C3F}" dt="2024-04-30T16:57:59.091" v="79"/>
        <pc:sldMasterMkLst>
          <pc:docMk/>
          <pc:sldMasterMk cId="1468923052" sldId="2147483648"/>
        </pc:sldMasterMkLst>
        <pc:sldLayoutChg chg="modSp mod">
          <pc:chgData name="pantelis balaouras" userId="25e8755020fc1734" providerId="LiveId" clId="{B718DC6F-99A5-40FC-9ED3-7887855B5C3F}" dt="2024-04-30T16:57:44.708" v="75" actId="20577"/>
          <pc:sldLayoutMkLst>
            <pc:docMk/>
            <pc:sldMasterMk cId="1468923052" sldId="2147483648"/>
            <pc:sldLayoutMk cId="2577986437" sldId="2147483661"/>
          </pc:sldLayoutMkLst>
          <pc:spChg chg="mod">
            <ac:chgData name="pantelis balaouras" userId="25e8755020fc1734" providerId="LiveId" clId="{B718DC6F-99A5-40FC-9ED3-7887855B5C3F}" dt="2024-04-30T16:57:44.708" v="75" actId="20577"/>
            <ac:spMkLst>
              <pc:docMk/>
              <pc:sldMasterMk cId="1468923052" sldId="2147483648"/>
              <pc:sldLayoutMk cId="2577986437" sldId="2147483661"/>
              <ac:spMk id="11" creationId="{2B11A1E7-A92D-4ADD-A414-173299287A7B}"/>
            </ac:spMkLst>
          </pc:spChg>
        </pc:sldLayoutChg>
        <pc:sldLayoutChg chg="addSp delSp modSp">
          <pc:chgData name="pantelis balaouras" userId="25e8755020fc1734" providerId="LiveId" clId="{B718DC6F-99A5-40FC-9ED3-7887855B5C3F}" dt="2024-04-30T16:57:54.694" v="77"/>
          <pc:sldLayoutMkLst>
            <pc:docMk/>
            <pc:sldMasterMk cId="1468923052" sldId="2147483648"/>
            <pc:sldLayoutMk cId="2515741970" sldId="2147483665"/>
          </pc:sldLayoutMkLst>
          <pc:spChg chg="del">
            <ac:chgData name="pantelis balaouras" userId="25e8755020fc1734" providerId="LiveId" clId="{B718DC6F-99A5-40FC-9ED3-7887855B5C3F}" dt="2024-04-30T16:57:53.952" v="76" actId="478"/>
            <ac:spMkLst>
              <pc:docMk/>
              <pc:sldMasterMk cId="1468923052" sldId="2147483648"/>
              <pc:sldLayoutMk cId="2515741970" sldId="2147483665"/>
              <ac:spMk id="6" creationId="{CA3CB49D-6037-D654-139D-27D28DCF05C0}"/>
            </ac:spMkLst>
          </pc:spChg>
          <pc:spChg chg="add mod">
            <ac:chgData name="pantelis balaouras" userId="25e8755020fc1734" providerId="LiveId" clId="{B718DC6F-99A5-40FC-9ED3-7887855B5C3F}" dt="2024-04-30T16:57:54.694" v="77"/>
            <ac:spMkLst>
              <pc:docMk/>
              <pc:sldMasterMk cId="1468923052" sldId="2147483648"/>
              <pc:sldLayoutMk cId="2515741970" sldId="2147483665"/>
              <ac:spMk id="7" creationId="{2CDFBAF4-5632-6FBB-50EC-C9CF34610FDA}"/>
            </ac:spMkLst>
          </pc:spChg>
        </pc:sldLayoutChg>
        <pc:sldLayoutChg chg="addSp delSp modSp">
          <pc:chgData name="pantelis balaouras" userId="25e8755020fc1734" providerId="LiveId" clId="{B718DC6F-99A5-40FC-9ED3-7887855B5C3F}" dt="2024-04-30T16:57:59.091" v="79"/>
          <pc:sldLayoutMkLst>
            <pc:docMk/>
            <pc:sldMasterMk cId="1468923052" sldId="2147483648"/>
            <pc:sldLayoutMk cId="2336866591" sldId="2147483666"/>
          </pc:sldLayoutMkLst>
          <pc:spChg chg="del">
            <ac:chgData name="pantelis balaouras" userId="25e8755020fc1734" providerId="LiveId" clId="{B718DC6F-99A5-40FC-9ED3-7887855B5C3F}" dt="2024-04-30T16:57:58.432" v="78" actId="478"/>
            <ac:spMkLst>
              <pc:docMk/>
              <pc:sldMasterMk cId="1468923052" sldId="2147483648"/>
              <pc:sldLayoutMk cId="2336866591" sldId="2147483666"/>
              <ac:spMk id="4" creationId="{28198CF2-91B3-6C1C-0A93-DC5CB01069DA}"/>
            </ac:spMkLst>
          </pc:spChg>
          <pc:spChg chg="add mod">
            <ac:chgData name="pantelis balaouras" userId="25e8755020fc1734" providerId="LiveId" clId="{B718DC6F-99A5-40FC-9ED3-7887855B5C3F}" dt="2024-04-30T16:57:59.091" v="79"/>
            <ac:spMkLst>
              <pc:docMk/>
              <pc:sldMasterMk cId="1468923052" sldId="2147483648"/>
              <pc:sldLayoutMk cId="2336866591" sldId="2147483666"/>
              <ac:spMk id="5" creationId="{09D64D58-096A-9025-EEEA-91B420E78EFB}"/>
            </ac:spMkLst>
          </pc:spChg>
        </pc:sldLayoutChg>
      </pc:sldMasterChg>
    </pc:docChg>
  </pc:docChgLst>
  <pc:docChgLst>
    <pc:chgData name="pantelis balaouras" userId="25e8755020fc1734" providerId="LiveId" clId="{49ED9723-7474-4F58-B36C-CDD310F8B9C5}"/>
    <pc:docChg chg="custSel modSld">
      <pc:chgData name="pantelis balaouras" userId="25e8755020fc1734" providerId="LiveId" clId="{49ED9723-7474-4F58-B36C-CDD310F8B9C5}" dt="2024-05-01T19:40:09.614" v="39" actId="1076"/>
      <pc:docMkLst>
        <pc:docMk/>
      </pc:docMkLst>
      <pc:sldChg chg="addSp delSp modSp mod">
        <pc:chgData name="pantelis balaouras" userId="25e8755020fc1734" providerId="LiveId" clId="{49ED9723-7474-4F58-B36C-CDD310F8B9C5}" dt="2024-05-01T19:36:31.490" v="1"/>
        <pc:sldMkLst>
          <pc:docMk/>
          <pc:sldMk cId="2033093179" sldId="420"/>
        </pc:sldMkLst>
        <pc:spChg chg="add mod">
          <ac:chgData name="pantelis balaouras" userId="25e8755020fc1734" providerId="LiveId" clId="{49ED9723-7474-4F58-B36C-CDD310F8B9C5}" dt="2024-05-01T19:36:31.490" v="1"/>
          <ac:spMkLst>
            <pc:docMk/>
            <pc:sldMk cId="2033093179" sldId="420"/>
            <ac:spMk id="2" creationId="{7E2CFF94-6241-3249-9993-85505593B14A}"/>
          </ac:spMkLst>
        </pc:spChg>
        <pc:picChg chg="add mod">
          <ac:chgData name="pantelis balaouras" userId="25e8755020fc1734" providerId="LiveId" clId="{49ED9723-7474-4F58-B36C-CDD310F8B9C5}" dt="2024-05-01T19:36:31.490" v="1"/>
          <ac:picMkLst>
            <pc:docMk/>
            <pc:sldMk cId="2033093179" sldId="420"/>
            <ac:picMk id="3" creationId="{A39686C2-C932-70FD-0E8B-49B2C8026405}"/>
          </ac:picMkLst>
        </pc:picChg>
        <pc:picChg chg="del">
          <ac:chgData name="pantelis balaouras" userId="25e8755020fc1734" providerId="LiveId" clId="{49ED9723-7474-4F58-B36C-CDD310F8B9C5}" dt="2024-05-01T19:36:30.265" v="0" actId="478"/>
          <ac:picMkLst>
            <pc:docMk/>
            <pc:sldMk cId="2033093179" sldId="420"/>
            <ac:picMk id="15" creationId="{4313419D-52B3-4469-9529-313D9EB0AF33}"/>
          </ac:picMkLst>
        </pc:picChg>
      </pc:sldChg>
      <pc:sldChg chg="addSp delSp modSp mod">
        <pc:chgData name="pantelis balaouras" userId="25e8755020fc1734" providerId="LiveId" clId="{49ED9723-7474-4F58-B36C-CDD310F8B9C5}" dt="2024-05-01T19:36:45.155" v="3"/>
        <pc:sldMkLst>
          <pc:docMk/>
          <pc:sldMk cId="3880318597" sldId="437"/>
        </pc:sldMkLst>
        <pc:spChg chg="add mod">
          <ac:chgData name="pantelis balaouras" userId="25e8755020fc1734" providerId="LiveId" clId="{49ED9723-7474-4F58-B36C-CDD310F8B9C5}" dt="2024-05-01T19:36:45.155" v="3"/>
          <ac:spMkLst>
            <pc:docMk/>
            <pc:sldMk cId="3880318597" sldId="437"/>
            <ac:spMk id="2" creationId="{C92279B7-551E-527C-59A3-A139DFC79500}"/>
          </ac:spMkLst>
        </pc:spChg>
        <pc:picChg chg="add mod">
          <ac:chgData name="pantelis balaouras" userId="25e8755020fc1734" providerId="LiveId" clId="{49ED9723-7474-4F58-B36C-CDD310F8B9C5}" dt="2024-05-01T19:36:45.155" v="3"/>
          <ac:picMkLst>
            <pc:docMk/>
            <pc:sldMk cId="3880318597" sldId="437"/>
            <ac:picMk id="3" creationId="{50D37B07-666A-A956-9B58-FE703D77ADBA}"/>
          </ac:picMkLst>
        </pc:picChg>
        <pc:picChg chg="del">
          <ac:chgData name="pantelis balaouras" userId="25e8755020fc1734" providerId="LiveId" clId="{49ED9723-7474-4F58-B36C-CDD310F8B9C5}" dt="2024-05-01T19:36:44.583" v="2" actId="478"/>
          <ac:picMkLst>
            <pc:docMk/>
            <pc:sldMk cId="3880318597" sldId="437"/>
            <ac:picMk id="15" creationId="{4313419D-52B3-4469-9529-313D9EB0AF33}"/>
          </ac:picMkLst>
        </pc:picChg>
      </pc:sldChg>
      <pc:sldChg chg="addSp modSp">
        <pc:chgData name="pantelis balaouras" userId="25e8755020fc1734" providerId="LiveId" clId="{49ED9723-7474-4F58-B36C-CDD310F8B9C5}" dt="2024-05-01T19:37:01.370" v="4"/>
        <pc:sldMkLst>
          <pc:docMk/>
          <pc:sldMk cId="3002892622" sldId="458"/>
        </pc:sldMkLst>
        <pc:spChg chg="add mod">
          <ac:chgData name="pantelis balaouras" userId="25e8755020fc1734" providerId="LiveId" clId="{49ED9723-7474-4F58-B36C-CDD310F8B9C5}" dt="2024-05-01T19:37:01.370" v="4"/>
          <ac:spMkLst>
            <pc:docMk/>
            <pc:sldMk cId="3002892622" sldId="458"/>
            <ac:spMk id="3" creationId="{7FAE7BD1-51DF-F5A5-DDBE-6B6217B2D6A3}"/>
          </ac:spMkLst>
        </pc:spChg>
        <pc:picChg chg="add mod">
          <ac:chgData name="pantelis balaouras" userId="25e8755020fc1734" providerId="LiveId" clId="{49ED9723-7474-4F58-B36C-CDD310F8B9C5}" dt="2024-05-01T19:37:01.370" v="4"/>
          <ac:picMkLst>
            <pc:docMk/>
            <pc:sldMk cId="3002892622" sldId="458"/>
            <ac:picMk id="2" creationId="{0629C4BE-F03E-CE6A-70C8-380F8E19AF30}"/>
          </ac:picMkLst>
        </pc:picChg>
      </pc:sldChg>
      <pc:sldChg chg="addSp modSp mod modClrScheme chgLayout">
        <pc:chgData name="pantelis balaouras" userId="25e8755020fc1734" providerId="LiveId" clId="{49ED9723-7474-4F58-B36C-CDD310F8B9C5}" dt="2024-05-01T19:40:09.614" v="39" actId="1076"/>
        <pc:sldMkLst>
          <pc:docMk/>
          <pc:sldMk cId="3622300782" sldId="469"/>
        </pc:sldMkLst>
        <pc:spChg chg="add mod">
          <ac:chgData name="pantelis balaouras" userId="25e8755020fc1734" providerId="LiveId" clId="{49ED9723-7474-4F58-B36C-CDD310F8B9C5}" dt="2024-05-01T19:37:45.551" v="7"/>
          <ac:spMkLst>
            <pc:docMk/>
            <pc:sldMk cId="3622300782" sldId="469"/>
            <ac:spMk id="3" creationId="{9BE12964-B761-55BD-FD66-7B0F45D96B29}"/>
          </ac:spMkLst>
        </pc:spChg>
        <pc:spChg chg="mod ord">
          <ac:chgData name="pantelis balaouras" userId="25e8755020fc1734" providerId="LiveId" clId="{49ED9723-7474-4F58-B36C-CDD310F8B9C5}" dt="2024-05-01T19:39:17.013" v="33" actId="255"/>
          <ac:spMkLst>
            <pc:docMk/>
            <pc:sldMk cId="3622300782" sldId="469"/>
            <ac:spMk id="4" creationId="{E47D0821-8573-4002-9B33-F43C68A1D403}"/>
          </ac:spMkLst>
        </pc:spChg>
        <pc:spChg chg="mod ord">
          <ac:chgData name="pantelis balaouras" userId="25e8755020fc1734" providerId="LiveId" clId="{49ED9723-7474-4F58-B36C-CDD310F8B9C5}" dt="2024-05-01T19:39:51.661" v="37" actId="207"/>
          <ac:spMkLst>
            <pc:docMk/>
            <pc:sldMk cId="3622300782" sldId="469"/>
            <ac:spMk id="5" creationId="{FAA18648-8A7B-40D3-A066-80FDB05B7DF4}"/>
          </ac:spMkLst>
        </pc:spChg>
        <pc:spChg chg="mod">
          <ac:chgData name="pantelis balaouras" userId="25e8755020fc1734" providerId="LiveId" clId="{49ED9723-7474-4F58-B36C-CDD310F8B9C5}" dt="2024-05-01T19:38:15.892" v="9" actId="1076"/>
          <ac:spMkLst>
            <pc:docMk/>
            <pc:sldMk cId="3622300782" sldId="469"/>
            <ac:spMk id="9" creationId="{C0E15E17-706E-48A8-A396-DF166E4CA260}"/>
          </ac:spMkLst>
        </pc:spChg>
        <pc:picChg chg="add mod">
          <ac:chgData name="pantelis balaouras" userId="25e8755020fc1734" providerId="LiveId" clId="{49ED9723-7474-4F58-B36C-CDD310F8B9C5}" dt="2024-05-01T19:37:45.551" v="7"/>
          <ac:picMkLst>
            <pc:docMk/>
            <pc:sldMk cId="3622300782" sldId="469"/>
            <ac:picMk id="2" creationId="{FF5E93FC-5850-6A94-F20F-D23CFCE0B940}"/>
          </ac:picMkLst>
        </pc:picChg>
        <pc:picChg chg="mod">
          <ac:chgData name="pantelis balaouras" userId="25e8755020fc1734" providerId="LiveId" clId="{49ED9723-7474-4F58-B36C-CDD310F8B9C5}" dt="2024-05-01T19:40:09.614" v="39" actId="1076"/>
          <ac:picMkLst>
            <pc:docMk/>
            <pc:sldMk cId="3622300782" sldId="469"/>
            <ac:picMk id="6" creationId="{AD42D5B6-C50A-4CDB-A9B5-221C3212C954}"/>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a:extLst>
              <a:ext uri="{FF2B5EF4-FFF2-40B4-BE49-F238E27FC236}">
                <a16:creationId xmlns:a16="http://schemas.microsoft.com/office/drawing/2014/main" id="{AE6F319F-557A-4033-9A7E-7B30C1709D8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a:extLst>
              <a:ext uri="{FF2B5EF4-FFF2-40B4-BE49-F238E27FC236}">
                <a16:creationId xmlns:a16="http://schemas.microsoft.com/office/drawing/2014/main" id="{FED24FFA-E381-4D15-9323-2E7F167B5D6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670361F-8793-4678-8399-75402180233D}" type="datetimeFigureOut">
              <a:rPr lang="el-GR" smtClean="0"/>
              <a:t>8/5/2024</a:t>
            </a:fld>
            <a:endParaRPr lang="el-GR"/>
          </a:p>
        </p:txBody>
      </p:sp>
      <p:sp>
        <p:nvSpPr>
          <p:cNvPr id="4" name="Θέση υποσέλιδου 3">
            <a:extLst>
              <a:ext uri="{FF2B5EF4-FFF2-40B4-BE49-F238E27FC236}">
                <a16:creationId xmlns:a16="http://schemas.microsoft.com/office/drawing/2014/main" id="{F7A14582-B00E-403A-B9F6-8137B447B5D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5" name="Θέση αριθμού διαφάνειας 4">
            <a:extLst>
              <a:ext uri="{FF2B5EF4-FFF2-40B4-BE49-F238E27FC236}">
                <a16:creationId xmlns:a16="http://schemas.microsoft.com/office/drawing/2014/main" id="{29BBD3CB-00AE-4B41-B6C8-39534586D0B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6D2EE3A-1E6C-47AF-A0C5-588F1B9CC394}" type="slidenum">
              <a:rPr lang="el-GR" smtClean="0"/>
              <a:t>‹#›</a:t>
            </a:fld>
            <a:endParaRPr lang="el-GR"/>
          </a:p>
        </p:txBody>
      </p:sp>
    </p:spTree>
    <p:extLst>
      <p:ext uri="{BB962C8B-B14F-4D97-AF65-F5344CB8AC3E}">
        <p14:creationId xmlns:p14="http://schemas.microsoft.com/office/powerpoint/2010/main" val="10830680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C42A8D-6A8A-4D0C-BE99-5FB2E4FC1A13}" type="datetimeFigureOut">
              <a:rPr lang="el-GR" smtClean="0"/>
              <a:t>8/5/2024</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890C62-02BA-4B64-96F1-99D7E3BEEE56}" type="slidenum">
              <a:rPr lang="el-GR" smtClean="0"/>
              <a:t>‹#›</a:t>
            </a:fld>
            <a:endParaRPr lang="el-GR"/>
          </a:p>
        </p:txBody>
      </p:sp>
    </p:spTree>
    <p:extLst>
      <p:ext uri="{BB962C8B-B14F-4D97-AF65-F5344CB8AC3E}">
        <p14:creationId xmlns:p14="http://schemas.microsoft.com/office/powerpoint/2010/main" val="6463021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1</a:t>
            </a:fld>
            <a:endParaRPr lang="el-GR"/>
          </a:p>
        </p:txBody>
      </p:sp>
    </p:spTree>
    <p:extLst>
      <p:ext uri="{BB962C8B-B14F-4D97-AF65-F5344CB8AC3E}">
        <p14:creationId xmlns:p14="http://schemas.microsoft.com/office/powerpoint/2010/main" val="5289009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10</a:t>
            </a:fld>
            <a:endParaRPr lang="el-GR"/>
          </a:p>
        </p:txBody>
      </p:sp>
    </p:spTree>
    <p:extLst>
      <p:ext uri="{BB962C8B-B14F-4D97-AF65-F5344CB8AC3E}">
        <p14:creationId xmlns:p14="http://schemas.microsoft.com/office/powerpoint/2010/main" val="40339376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11</a:t>
            </a:fld>
            <a:endParaRPr lang="el-GR"/>
          </a:p>
        </p:txBody>
      </p:sp>
    </p:spTree>
    <p:extLst>
      <p:ext uri="{BB962C8B-B14F-4D97-AF65-F5344CB8AC3E}">
        <p14:creationId xmlns:p14="http://schemas.microsoft.com/office/powerpoint/2010/main" val="16551110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12</a:t>
            </a:fld>
            <a:endParaRPr lang="el-GR"/>
          </a:p>
        </p:txBody>
      </p:sp>
    </p:spTree>
    <p:extLst>
      <p:ext uri="{BB962C8B-B14F-4D97-AF65-F5344CB8AC3E}">
        <p14:creationId xmlns:p14="http://schemas.microsoft.com/office/powerpoint/2010/main" val="39165624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13</a:t>
            </a:fld>
            <a:endParaRPr lang="el-GR"/>
          </a:p>
        </p:txBody>
      </p:sp>
    </p:spTree>
    <p:extLst>
      <p:ext uri="{BB962C8B-B14F-4D97-AF65-F5344CB8AC3E}">
        <p14:creationId xmlns:p14="http://schemas.microsoft.com/office/powerpoint/2010/main" val="41492946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14</a:t>
            </a:fld>
            <a:endParaRPr lang="el-GR"/>
          </a:p>
        </p:txBody>
      </p:sp>
    </p:spTree>
    <p:extLst>
      <p:ext uri="{BB962C8B-B14F-4D97-AF65-F5344CB8AC3E}">
        <p14:creationId xmlns:p14="http://schemas.microsoft.com/office/powerpoint/2010/main" val="17568581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15</a:t>
            </a:fld>
            <a:endParaRPr lang="el-GR"/>
          </a:p>
        </p:txBody>
      </p:sp>
    </p:spTree>
    <p:extLst>
      <p:ext uri="{BB962C8B-B14F-4D97-AF65-F5344CB8AC3E}">
        <p14:creationId xmlns:p14="http://schemas.microsoft.com/office/powerpoint/2010/main" val="30239836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16</a:t>
            </a:fld>
            <a:endParaRPr lang="el-GR"/>
          </a:p>
        </p:txBody>
      </p:sp>
    </p:spTree>
    <p:extLst>
      <p:ext uri="{BB962C8B-B14F-4D97-AF65-F5344CB8AC3E}">
        <p14:creationId xmlns:p14="http://schemas.microsoft.com/office/powerpoint/2010/main" val="2931559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a:t>https://www.youtube.com/watch?v=5YbVnT7tafM </a:t>
            </a:r>
            <a:endParaRPr lang="el-GR" dirty="0"/>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17</a:t>
            </a:fld>
            <a:endParaRPr lang="el-GR"/>
          </a:p>
        </p:txBody>
      </p:sp>
    </p:spTree>
    <p:extLst>
      <p:ext uri="{BB962C8B-B14F-4D97-AF65-F5344CB8AC3E}">
        <p14:creationId xmlns:p14="http://schemas.microsoft.com/office/powerpoint/2010/main" val="2431139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18</a:t>
            </a:fld>
            <a:endParaRPr lang="el-GR"/>
          </a:p>
        </p:txBody>
      </p:sp>
    </p:spTree>
    <p:extLst>
      <p:ext uri="{BB962C8B-B14F-4D97-AF65-F5344CB8AC3E}">
        <p14:creationId xmlns:p14="http://schemas.microsoft.com/office/powerpoint/2010/main" val="41122865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19</a:t>
            </a:fld>
            <a:endParaRPr lang="el-GR"/>
          </a:p>
        </p:txBody>
      </p:sp>
    </p:spTree>
    <p:extLst>
      <p:ext uri="{BB962C8B-B14F-4D97-AF65-F5344CB8AC3E}">
        <p14:creationId xmlns:p14="http://schemas.microsoft.com/office/powerpoint/2010/main" val="38852362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FD890C62-02BA-4B64-96F1-99D7E3BEEE56}" type="slidenum">
              <a:rPr lang="el-GR" smtClean="0"/>
              <a:t>2</a:t>
            </a:fld>
            <a:endParaRPr lang="el-GR"/>
          </a:p>
        </p:txBody>
      </p:sp>
    </p:spTree>
    <p:extLst>
      <p:ext uri="{BB962C8B-B14F-4D97-AF65-F5344CB8AC3E}">
        <p14:creationId xmlns:p14="http://schemas.microsoft.com/office/powerpoint/2010/main" val="30593247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3</a:t>
            </a:fld>
            <a:endParaRPr lang="el-GR"/>
          </a:p>
        </p:txBody>
      </p:sp>
    </p:spTree>
    <p:extLst>
      <p:ext uri="{BB962C8B-B14F-4D97-AF65-F5344CB8AC3E}">
        <p14:creationId xmlns:p14="http://schemas.microsoft.com/office/powerpoint/2010/main" val="36287923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endParaRPr lang="hr-HR"/>
          </a:p>
        </p:txBody>
      </p:sp>
      <p:sp>
        <p:nvSpPr>
          <p:cNvPr id="4" name="Rezervirano mjesto broja slajda 3"/>
          <p:cNvSpPr>
            <a:spLocks noGrp="1"/>
          </p:cNvSpPr>
          <p:nvPr>
            <p:ph type="sldNum" sz="quarter" idx="10"/>
          </p:nvPr>
        </p:nvSpPr>
        <p:spPr/>
        <p:txBody>
          <a:bodyPr/>
          <a:lstStyle/>
          <a:p>
            <a:fld id="{FD890C62-02BA-4B64-96F1-99D7E3BEEE56}" type="slidenum">
              <a:rPr lang="el-GR" smtClean="0"/>
              <a:t>4</a:t>
            </a:fld>
            <a:endParaRPr lang="el-GR"/>
          </a:p>
        </p:txBody>
      </p:sp>
    </p:spTree>
    <p:extLst>
      <p:ext uri="{BB962C8B-B14F-4D97-AF65-F5344CB8AC3E}">
        <p14:creationId xmlns:p14="http://schemas.microsoft.com/office/powerpoint/2010/main" val="1162057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endParaRPr lang="hr-HR"/>
          </a:p>
        </p:txBody>
      </p:sp>
      <p:sp>
        <p:nvSpPr>
          <p:cNvPr id="4" name="Rezervirano mjesto broja slajda 3"/>
          <p:cNvSpPr>
            <a:spLocks noGrp="1"/>
          </p:cNvSpPr>
          <p:nvPr>
            <p:ph type="sldNum" sz="quarter" idx="10"/>
          </p:nvPr>
        </p:nvSpPr>
        <p:spPr/>
        <p:txBody>
          <a:bodyPr/>
          <a:lstStyle/>
          <a:p>
            <a:fld id="{FD890C62-02BA-4B64-96F1-99D7E3BEEE56}" type="slidenum">
              <a:rPr lang="el-GR" smtClean="0"/>
              <a:t>5</a:t>
            </a:fld>
            <a:endParaRPr lang="el-GR"/>
          </a:p>
        </p:txBody>
      </p:sp>
    </p:spTree>
    <p:extLst>
      <p:ext uri="{BB962C8B-B14F-4D97-AF65-F5344CB8AC3E}">
        <p14:creationId xmlns:p14="http://schemas.microsoft.com/office/powerpoint/2010/main" val="4422018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6</a:t>
            </a:fld>
            <a:endParaRPr lang="el-GR"/>
          </a:p>
        </p:txBody>
      </p:sp>
    </p:spTree>
    <p:extLst>
      <p:ext uri="{BB962C8B-B14F-4D97-AF65-F5344CB8AC3E}">
        <p14:creationId xmlns:p14="http://schemas.microsoft.com/office/powerpoint/2010/main" val="38223168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7</a:t>
            </a:fld>
            <a:endParaRPr lang="el-GR"/>
          </a:p>
        </p:txBody>
      </p:sp>
    </p:spTree>
    <p:extLst>
      <p:ext uri="{BB962C8B-B14F-4D97-AF65-F5344CB8AC3E}">
        <p14:creationId xmlns:p14="http://schemas.microsoft.com/office/powerpoint/2010/main" val="12101767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8</a:t>
            </a:fld>
            <a:endParaRPr lang="el-GR"/>
          </a:p>
        </p:txBody>
      </p:sp>
    </p:spTree>
    <p:extLst>
      <p:ext uri="{BB962C8B-B14F-4D97-AF65-F5344CB8AC3E}">
        <p14:creationId xmlns:p14="http://schemas.microsoft.com/office/powerpoint/2010/main" val="21495989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9</a:t>
            </a:fld>
            <a:endParaRPr lang="el-GR"/>
          </a:p>
        </p:txBody>
      </p:sp>
    </p:spTree>
    <p:extLst>
      <p:ext uri="{BB962C8B-B14F-4D97-AF65-F5344CB8AC3E}">
        <p14:creationId xmlns:p14="http://schemas.microsoft.com/office/powerpoint/2010/main" val="414986027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tarting slide">
    <p:spTree>
      <p:nvGrpSpPr>
        <p:cNvPr id="1" name=""/>
        <p:cNvGrpSpPr/>
        <p:nvPr/>
      </p:nvGrpSpPr>
      <p:grpSpPr>
        <a:xfrm>
          <a:off x="0" y="0"/>
          <a:ext cx="0" cy="0"/>
          <a:chOff x="0" y="0"/>
          <a:chExt cx="0" cy="0"/>
        </a:xfrm>
      </p:grpSpPr>
      <p:pic>
        <p:nvPicPr>
          <p:cNvPr id="35" name="Picture 13" descr="C:\Users\Georgia-Work\AppData\Roaming\Skype\georgia.aristidou\media_messaging\media_cache\^DD49E969C8C275A0BF0095F3F01442BBA23C6B6D6D2A977CE4^pimgpsh_fullsize_distr.jpg">
            <a:extLst>
              <a:ext uri="{FF2B5EF4-FFF2-40B4-BE49-F238E27FC236}">
                <a16:creationId xmlns:a16="http://schemas.microsoft.com/office/drawing/2014/main" id="{4B636493-E712-4242-8B67-E8BA2B31C8A5}"/>
              </a:ext>
            </a:extLst>
          </p:cNvPr>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6371295"/>
            <a:ext cx="1684020" cy="495300"/>
          </a:xfrm>
          <a:prstGeom prst="rect">
            <a:avLst/>
          </a:prstGeom>
          <a:noFill/>
          <a:ln>
            <a:noFill/>
          </a:ln>
        </p:spPr>
      </p:pic>
    </p:spTree>
    <p:extLst>
      <p:ext uri="{BB962C8B-B14F-4D97-AF65-F5344CB8AC3E}">
        <p14:creationId xmlns:p14="http://schemas.microsoft.com/office/powerpoint/2010/main" val="310797067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Submodule Intro">
    <p:spTree>
      <p:nvGrpSpPr>
        <p:cNvPr id="1" name=""/>
        <p:cNvGrpSpPr/>
        <p:nvPr/>
      </p:nvGrpSpPr>
      <p:grpSpPr>
        <a:xfrm>
          <a:off x="0" y="0"/>
          <a:ext cx="0" cy="0"/>
          <a:chOff x="0" y="0"/>
          <a:chExt cx="0" cy="0"/>
        </a:xfrm>
      </p:grpSpPr>
      <p:sp>
        <p:nvSpPr>
          <p:cNvPr id="11" name="Rectangle 1">
            <a:extLst>
              <a:ext uri="{FF2B5EF4-FFF2-40B4-BE49-F238E27FC236}">
                <a16:creationId xmlns:a16="http://schemas.microsoft.com/office/drawing/2014/main" id="{85AC0203-B144-4B95-B9C1-17443F665396}"/>
              </a:ext>
            </a:extLst>
          </p:cNvPr>
          <p:cNvSpPr/>
          <p:nvPr userDrawn="1"/>
        </p:nvSpPr>
        <p:spPr>
          <a:xfrm>
            <a:off x="0" y="2218305"/>
            <a:ext cx="12192001" cy="3787362"/>
          </a:xfrm>
          <a:custGeom>
            <a:avLst/>
            <a:gdLst>
              <a:gd name="connsiteX0" fmla="*/ 0 w 12192001"/>
              <a:gd name="connsiteY0" fmla="*/ 0 h 3787362"/>
              <a:gd name="connsiteX1" fmla="*/ 12192001 w 12192001"/>
              <a:gd name="connsiteY1" fmla="*/ 0 h 3787362"/>
              <a:gd name="connsiteX2" fmla="*/ 12192001 w 12192001"/>
              <a:gd name="connsiteY2" fmla="*/ 3787362 h 3787362"/>
              <a:gd name="connsiteX3" fmla="*/ 0 w 12192001"/>
              <a:gd name="connsiteY3" fmla="*/ 3787362 h 3787362"/>
              <a:gd name="connsiteX4" fmla="*/ 0 w 12192001"/>
              <a:gd name="connsiteY4" fmla="*/ 0 h 37873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1" h="3787362" fill="none" extrusionOk="0">
                <a:moveTo>
                  <a:pt x="0" y="0"/>
                </a:moveTo>
                <a:cubicBezTo>
                  <a:pt x="5267857" y="115912"/>
                  <a:pt x="10534044" y="115906"/>
                  <a:pt x="12192001" y="0"/>
                </a:cubicBezTo>
                <a:cubicBezTo>
                  <a:pt x="12023287" y="884214"/>
                  <a:pt x="12337058" y="2861203"/>
                  <a:pt x="12192001" y="3787362"/>
                </a:cubicBezTo>
                <a:cubicBezTo>
                  <a:pt x="6856763" y="3858406"/>
                  <a:pt x="3552369" y="3797966"/>
                  <a:pt x="0" y="3787362"/>
                </a:cubicBezTo>
                <a:cubicBezTo>
                  <a:pt x="-168955" y="3245399"/>
                  <a:pt x="-23238" y="1332813"/>
                  <a:pt x="0" y="0"/>
                </a:cubicBezTo>
                <a:close/>
              </a:path>
              <a:path w="12192001" h="3787362" stroke="0" extrusionOk="0">
                <a:moveTo>
                  <a:pt x="0" y="0"/>
                </a:moveTo>
                <a:cubicBezTo>
                  <a:pt x="4883943" y="25039"/>
                  <a:pt x="6582665" y="-133"/>
                  <a:pt x="12192001" y="0"/>
                </a:cubicBezTo>
                <a:cubicBezTo>
                  <a:pt x="12322435" y="1274441"/>
                  <a:pt x="12072005" y="3367144"/>
                  <a:pt x="12192001" y="3787362"/>
                </a:cubicBezTo>
                <a:cubicBezTo>
                  <a:pt x="10180307" y="3658891"/>
                  <a:pt x="3276446" y="3637757"/>
                  <a:pt x="0" y="3787362"/>
                </a:cubicBezTo>
                <a:cubicBezTo>
                  <a:pt x="-18279" y="2559161"/>
                  <a:pt x="166913" y="1839966"/>
                  <a:pt x="0" y="0"/>
                </a:cubicBezTo>
                <a:close/>
              </a:path>
            </a:pathLst>
          </a:custGeom>
          <a:solidFill>
            <a:srgbClr val="DDE0E5"/>
          </a:solidFill>
          <a:ln w="9525">
            <a:noFill/>
            <a:miter lim="800000"/>
            <a:headEnd/>
            <a:tailEnd/>
            <a:extLst>
              <a:ext uri="{C807C97D-BFC1-408E-A445-0C87EB9F89A2}">
                <ask:lineSketchStyleProps xmlns:ask="http://schemas.microsoft.com/office/drawing/2018/sketchyshapes" xmlns="" sd="943183522">
                  <a:prstGeom prst="rect">
                    <a:avLst/>
                  </a:prstGeom>
                  <ask:type>
                    <ask:lineSketchCurved/>
                  </ask:type>
                </ask:lineSketchStyleProps>
              </a:ext>
            </a:extLst>
          </a:ln>
          <a:effectLst>
            <a:outerShdw blurRad="40000" dist="23000" dir="5400000" rotWithShape="0">
              <a:srgbClr val="808080">
                <a:alpha val="34998"/>
              </a:srgbClr>
            </a:outerShdw>
          </a:effectLst>
        </p:spPr>
        <p:txBody>
          <a:bodyPr anchor="ctr"/>
          <a:lstStyle/>
          <a:p>
            <a:pPr marL="285750" lvl="0" indent="-285750" algn="ctr">
              <a:buFont typeface="Wingdings" panose="05000000000000000000" pitchFamily="2" charset="2"/>
              <a:buChar char="§"/>
            </a:pPr>
            <a:endParaRPr lang="el-GR">
              <a:solidFill>
                <a:schemeClr val="tx1"/>
              </a:solidFill>
            </a:endParaRPr>
          </a:p>
        </p:txBody>
      </p:sp>
      <p:sp>
        <p:nvSpPr>
          <p:cNvPr id="2" name="Τίτλος 1">
            <a:extLst>
              <a:ext uri="{FF2B5EF4-FFF2-40B4-BE49-F238E27FC236}">
                <a16:creationId xmlns:a16="http://schemas.microsoft.com/office/drawing/2014/main" id="{92E2F149-5B82-4AC0-9047-B6440DBA3BCD}"/>
              </a:ext>
            </a:extLst>
          </p:cNvPr>
          <p:cNvSpPr>
            <a:spLocks noGrp="1"/>
          </p:cNvSpPr>
          <p:nvPr>
            <p:ph type="title"/>
          </p:nvPr>
        </p:nvSpPr>
        <p:spPr>
          <a:xfrm>
            <a:off x="558000" y="1080000"/>
            <a:ext cx="10515600" cy="618346"/>
          </a:xfrm>
        </p:spPr>
        <p:txBody>
          <a:bodyPr>
            <a:noAutofit/>
          </a:bodyPr>
          <a:lstStyle>
            <a:lvl1pPr>
              <a:defRPr lang="el-GR" sz="2200" kern="1200" dirty="0">
                <a:solidFill>
                  <a:srgbClr val="C01E24"/>
                </a:solidFill>
                <a:latin typeface="+mn-lt"/>
                <a:ea typeface="+mj-ea"/>
                <a:cs typeface="+mj-cs"/>
              </a:defRPr>
            </a:lvl1pPr>
          </a:lstStyle>
          <a:p>
            <a:r>
              <a:rPr lang="el-GR"/>
              <a:t>Στυλ κύριου τίτλου</a:t>
            </a:r>
          </a:p>
        </p:txBody>
      </p:sp>
      <p:sp>
        <p:nvSpPr>
          <p:cNvPr id="3" name="Θέση περιεχομένου 2">
            <a:extLst>
              <a:ext uri="{FF2B5EF4-FFF2-40B4-BE49-F238E27FC236}">
                <a16:creationId xmlns:a16="http://schemas.microsoft.com/office/drawing/2014/main" id="{A4A2ACF4-3ABE-4CDD-AD36-30AD91F1B033}"/>
              </a:ext>
            </a:extLst>
          </p:cNvPr>
          <p:cNvSpPr>
            <a:spLocks noGrp="1"/>
          </p:cNvSpPr>
          <p:nvPr>
            <p:ph idx="1"/>
          </p:nvPr>
        </p:nvSpPr>
        <p:spPr>
          <a:xfrm>
            <a:off x="558000" y="2218304"/>
            <a:ext cx="7872768" cy="3787361"/>
          </a:xfrm>
        </p:spPr>
        <p:txBody>
          <a:bodyPr/>
          <a:lstStyle>
            <a:lvl1pPr marL="228600" indent="-228600">
              <a:buClr>
                <a:srgbClr val="C00000"/>
              </a:buClr>
              <a:buFont typeface="Wingdings" panose="05000000000000000000" pitchFamily="2" charset="2"/>
              <a:buChar char="ü"/>
              <a:defRPr>
                <a:solidFill>
                  <a:schemeClr val="tx1"/>
                </a:solidFill>
                <a:effectLst/>
                <a:latin typeface="+mn-lt"/>
              </a:defRPr>
            </a:lvl1pPr>
            <a:lvl2pPr marL="685800" indent="-228600">
              <a:buClr>
                <a:srgbClr val="C00000"/>
              </a:buClr>
              <a:buFont typeface="Wingdings" panose="05000000000000000000" pitchFamily="2" charset="2"/>
              <a:buChar char="ü"/>
              <a:defRPr>
                <a:solidFill>
                  <a:schemeClr val="tx1"/>
                </a:solidFill>
                <a:effectLst/>
                <a:latin typeface="+mn-lt"/>
              </a:defRPr>
            </a:lvl2pPr>
            <a:lvl3pPr marL="1143000" indent="-228600">
              <a:buClr>
                <a:srgbClr val="C00000"/>
              </a:buClr>
              <a:buFont typeface="Wingdings" panose="05000000000000000000" pitchFamily="2" charset="2"/>
              <a:buChar char="ü"/>
              <a:defRPr>
                <a:solidFill>
                  <a:schemeClr val="tx1"/>
                </a:solidFill>
                <a:effectLst/>
                <a:latin typeface="+mn-lt"/>
              </a:defRPr>
            </a:lvl3pPr>
            <a:lvl4pPr marL="1600200" indent="-228600">
              <a:buClr>
                <a:srgbClr val="C00000"/>
              </a:buClr>
              <a:buFont typeface="Wingdings" panose="05000000000000000000" pitchFamily="2" charset="2"/>
              <a:buChar char="ü"/>
              <a:defRPr>
                <a:solidFill>
                  <a:schemeClr val="tx1"/>
                </a:solidFill>
                <a:effectLst/>
                <a:latin typeface="+mn-lt"/>
              </a:defRPr>
            </a:lvl4pPr>
            <a:lvl5pPr marL="2057400" indent="-228600">
              <a:buClr>
                <a:srgbClr val="C00000"/>
              </a:buClr>
              <a:buFont typeface="Wingdings" panose="05000000000000000000" pitchFamily="2" charset="2"/>
              <a:buChar char="ü"/>
              <a:defRPr>
                <a:solidFill>
                  <a:schemeClr val="tx1"/>
                </a:solidFill>
                <a:effectLst/>
                <a:latin typeface="+mn-lt"/>
              </a:defRPr>
            </a:lvl5pPr>
          </a:lstStyle>
          <a:p>
            <a:pPr lvl="0"/>
            <a:r>
              <a:rPr lang="el-GR" dirty="0"/>
              <a:t>Επεξεργασία στυλ υποδείγματος κειμένου</a:t>
            </a:r>
          </a:p>
          <a:p>
            <a:pPr lvl="1"/>
            <a:r>
              <a:rPr lang="el-GR" dirty="0"/>
              <a:t>Δεύτερου επιπέδου</a:t>
            </a:r>
          </a:p>
          <a:p>
            <a:pPr lvl="2"/>
            <a:r>
              <a:rPr lang="el-GR" dirty="0"/>
              <a:t>Τρίτου επιπέδου</a:t>
            </a:r>
          </a:p>
          <a:p>
            <a:pPr lvl="3"/>
            <a:r>
              <a:rPr lang="el-GR" dirty="0"/>
              <a:t>Τέταρτου επιπέδου</a:t>
            </a:r>
          </a:p>
          <a:p>
            <a:pPr lvl="4"/>
            <a:r>
              <a:rPr lang="el-GR" dirty="0"/>
              <a:t>Πέμπτου επιπέδου</a:t>
            </a:r>
          </a:p>
        </p:txBody>
      </p:sp>
      <p:pic>
        <p:nvPicPr>
          <p:cNvPr id="5" name="Εικόνα 4">
            <a:extLst>
              <a:ext uri="{FF2B5EF4-FFF2-40B4-BE49-F238E27FC236}">
                <a16:creationId xmlns:a16="http://schemas.microsoft.com/office/drawing/2014/main" id="{315B9CD0-664A-1A57-5482-64081E3C8776}"/>
              </a:ext>
            </a:extLst>
          </p:cNvPr>
          <p:cNvPicPr>
            <a:picLocks noChangeAspect="1"/>
          </p:cNvPicPr>
          <p:nvPr userDrawn="1"/>
        </p:nvPicPr>
        <p:blipFill rotWithShape="1">
          <a:blip r:embed="rId2"/>
          <a:srcRect b="59835"/>
          <a:stretch/>
        </p:blipFill>
        <p:spPr>
          <a:xfrm>
            <a:off x="4903" y="6508739"/>
            <a:ext cx="12191695" cy="349261"/>
          </a:xfrm>
          <a:prstGeom prst="rect">
            <a:avLst/>
          </a:prstGeom>
        </p:spPr>
      </p:pic>
      <p:pic>
        <p:nvPicPr>
          <p:cNvPr id="6" name="Εικόνα 5" descr="Εικόνα που περιέχει clipart, σύμβολο, καρτούν, λογότυπο&#10;&#10;Περιγραφή που δημιουργήθηκε αυτόματα">
            <a:extLst>
              <a:ext uri="{FF2B5EF4-FFF2-40B4-BE49-F238E27FC236}">
                <a16:creationId xmlns:a16="http://schemas.microsoft.com/office/drawing/2014/main" id="{8AD8DA09-CA51-90FC-C37F-AA4EB941D2EB}"/>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flipH="1">
            <a:off x="11652422" y="61782"/>
            <a:ext cx="473524" cy="827819"/>
          </a:xfrm>
          <a:prstGeom prst="rect">
            <a:avLst/>
          </a:prstGeom>
        </p:spPr>
      </p:pic>
      <p:pic>
        <p:nvPicPr>
          <p:cNvPr id="8" name="Picture 13" descr="C:\Users\Georgia-Work\AppData\Roaming\Skype\georgia.aristidou\media_messaging\media_cache\^DD49E969C8C275A0BF0095F3F01442BBA23C6B6D6D2A977CE4^pimgpsh_fullsize_distr.jpg">
            <a:extLst>
              <a:ext uri="{FF2B5EF4-FFF2-40B4-BE49-F238E27FC236}">
                <a16:creationId xmlns:a16="http://schemas.microsoft.com/office/drawing/2014/main" id="{532CAFD4-E5F6-DB64-4C00-8F6568C21D15}"/>
              </a:ext>
            </a:extLst>
          </p:cNvPr>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507980" y="6374858"/>
            <a:ext cx="1684020" cy="495300"/>
          </a:xfrm>
          <a:prstGeom prst="rect">
            <a:avLst/>
          </a:prstGeom>
          <a:noFill/>
          <a:ln>
            <a:noFill/>
          </a:ln>
        </p:spPr>
      </p:pic>
    </p:spTree>
    <p:extLst>
      <p:ext uri="{BB962C8B-B14F-4D97-AF65-F5344CB8AC3E}">
        <p14:creationId xmlns:p14="http://schemas.microsoft.com/office/powerpoint/2010/main" val="4020650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verall outline">
    <p:spTree>
      <p:nvGrpSpPr>
        <p:cNvPr id="1" name=""/>
        <p:cNvGrpSpPr/>
        <p:nvPr/>
      </p:nvGrpSpPr>
      <p:grpSpPr>
        <a:xfrm>
          <a:off x="0" y="0"/>
          <a:ext cx="0" cy="0"/>
          <a:chOff x="0" y="0"/>
          <a:chExt cx="0" cy="0"/>
        </a:xfrm>
      </p:grpSpPr>
      <p:sp>
        <p:nvSpPr>
          <p:cNvPr id="5" name="Τίτλος 4">
            <a:extLst>
              <a:ext uri="{FF2B5EF4-FFF2-40B4-BE49-F238E27FC236}">
                <a16:creationId xmlns:a16="http://schemas.microsoft.com/office/drawing/2014/main" id="{FC282D51-334C-492B-9A39-B63B0DF2D66D}"/>
              </a:ext>
            </a:extLst>
          </p:cNvPr>
          <p:cNvSpPr>
            <a:spLocks noGrp="1"/>
          </p:cNvSpPr>
          <p:nvPr>
            <p:ph type="title"/>
          </p:nvPr>
        </p:nvSpPr>
        <p:spPr/>
        <p:txBody>
          <a:bodyPr>
            <a:normAutofit/>
          </a:bodyPr>
          <a:lstStyle>
            <a:lvl1pPr algn="ctr">
              <a:defRPr lang="el-GR" sz="4000" b="0" kern="1200" dirty="0" smtClean="0">
                <a:solidFill>
                  <a:schemeClr val="tx1"/>
                </a:solidFill>
                <a:latin typeface="Gill Sans Nova" panose="020B0602020104020203" pitchFamily="34" charset="0"/>
                <a:ea typeface="Adobe Gothic Std B" panose="020B0800000000000000" pitchFamily="34" charset="-128"/>
                <a:cs typeface="+mj-cs"/>
              </a:defRPr>
            </a:lvl1pPr>
          </a:lstStyle>
          <a:p>
            <a:r>
              <a:rPr lang="el-GR"/>
              <a:t>Στυλ κύριου τίτλου</a:t>
            </a:r>
          </a:p>
        </p:txBody>
      </p:sp>
      <p:sp>
        <p:nvSpPr>
          <p:cNvPr id="10" name="TextBox 80">
            <a:extLst>
              <a:ext uri="{FF2B5EF4-FFF2-40B4-BE49-F238E27FC236}">
                <a16:creationId xmlns:a16="http://schemas.microsoft.com/office/drawing/2014/main" id="{79C9303C-96F0-47F7-8FD2-205DF32B61F9}"/>
              </a:ext>
            </a:extLst>
          </p:cNvPr>
          <p:cNvSpPr txBox="1">
            <a:spLocks noChangeArrowheads="1"/>
          </p:cNvSpPr>
          <p:nvPr userDrawn="1"/>
        </p:nvSpPr>
        <p:spPr bwMode="auto">
          <a:xfrm>
            <a:off x="361999" y="5260932"/>
            <a:ext cx="256243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eaLnBrk="1" hangingPunct="1"/>
            <a:r>
              <a:rPr lang="en-US" altLang="el-GR">
                <a:solidFill>
                  <a:srgbClr val="FFFFFF"/>
                </a:solidFill>
                <a:latin typeface="Impact" panose="020B0806030902050204" pitchFamily="34" charset="0"/>
              </a:rPr>
              <a:t>2. Empower</a:t>
            </a:r>
          </a:p>
        </p:txBody>
      </p:sp>
      <p:sp>
        <p:nvSpPr>
          <p:cNvPr id="11" name="TextBox 81">
            <a:extLst>
              <a:ext uri="{FF2B5EF4-FFF2-40B4-BE49-F238E27FC236}">
                <a16:creationId xmlns:a16="http://schemas.microsoft.com/office/drawing/2014/main" id="{DA09FF50-0927-454B-AFBE-BC816B37A0E3}"/>
              </a:ext>
            </a:extLst>
          </p:cNvPr>
          <p:cNvSpPr txBox="1">
            <a:spLocks noChangeArrowheads="1"/>
          </p:cNvSpPr>
          <p:nvPr userDrawn="1"/>
        </p:nvSpPr>
        <p:spPr bwMode="auto">
          <a:xfrm>
            <a:off x="6112132" y="5231422"/>
            <a:ext cx="24658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eaLnBrk="1" hangingPunct="1"/>
            <a:r>
              <a:rPr lang="en-US" altLang="el-GR">
                <a:solidFill>
                  <a:srgbClr val="FFFFFF"/>
                </a:solidFill>
                <a:latin typeface="Impact" panose="020B0806030902050204" pitchFamily="34" charset="0"/>
              </a:rPr>
              <a:t>3. Participate</a:t>
            </a:r>
          </a:p>
        </p:txBody>
      </p:sp>
      <p:sp>
        <p:nvSpPr>
          <p:cNvPr id="13" name="TextBox 80">
            <a:extLst>
              <a:ext uri="{FF2B5EF4-FFF2-40B4-BE49-F238E27FC236}">
                <a16:creationId xmlns:a16="http://schemas.microsoft.com/office/drawing/2014/main" id="{D64053F3-B864-46DB-814C-6742DA12C851}"/>
              </a:ext>
            </a:extLst>
          </p:cNvPr>
          <p:cNvSpPr txBox="1">
            <a:spLocks noChangeArrowheads="1"/>
          </p:cNvSpPr>
          <p:nvPr userDrawn="1"/>
        </p:nvSpPr>
        <p:spPr bwMode="auto">
          <a:xfrm>
            <a:off x="381260" y="2409476"/>
            <a:ext cx="250962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eaLnBrk="1" hangingPunct="1"/>
            <a:r>
              <a:rPr lang="en-US" altLang="el-GR" sz="2800">
                <a:solidFill>
                  <a:srgbClr val="FFFFFF"/>
                </a:solidFill>
                <a:latin typeface="Impact" panose="020B0806030902050204" pitchFamily="34" charset="0"/>
              </a:rPr>
              <a:t>1. Prevent</a:t>
            </a:r>
          </a:p>
        </p:txBody>
      </p:sp>
      <p:pic>
        <p:nvPicPr>
          <p:cNvPr id="4" name="Εικόνα 3">
            <a:extLst>
              <a:ext uri="{FF2B5EF4-FFF2-40B4-BE49-F238E27FC236}">
                <a16:creationId xmlns:a16="http://schemas.microsoft.com/office/drawing/2014/main" id="{2422E4BA-8C61-60DE-25F8-335B91431FA3}"/>
              </a:ext>
            </a:extLst>
          </p:cNvPr>
          <p:cNvPicPr>
            <a:picLocks noChangeAspect="1"/>
          </p:cNvPicPr>
          <p:nvPr userDrawn="1"/>
        </p:nvPicPr>
        <p:blipFill rotWithShape="1">
          <a:blip r:embed="rId2"/>
          <a:srcRect b="59835"/>
          <a:stretch/>
        </p:blipFill>
        <p:spPr>
          <a:xfrm>
            <a:off x="4903" y="6508739"/>
            <a:ext cx="12191695" cy="349261"/>
          </a:xfrm>
          <a:prstGeom prst="rect">
            <a:avLst/>
          </a:prstGeom>
        </p:spPr>
      </p:pic>
      <p:pic>
        <p:nvPicPr>
          <p:cNvPr id="6" name="Picture 13" descr="C:\Users\Georgia-Work\AppData\Roaming\Skype\georgia.aristidou\media_messaging\media_cache\^DD49E969C8C275A0BF0095F3F01442BBA23C6B6D6D2A977CE4^pimgpsh_fullsize_distr.jpg">
            <a:extLst>
              <a:ext uri="{FF2B5EF4-FFF2-40B4-BE49-F238E27FC236}">
                <a16:creationId xmlns:a16="http://schemas.microsoft.com/office/drawing/2014/main" id="{9AC18A60-AF1F-03C0-B0BE-E0F798ADD6AC}"/>
              </a:ext>
            </a:extLst>
          </p:cNvPr>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507980" y="6374858"/>
            <a:ext cx="1684020" cy="495300"/>
          </a:xfrm>
          <a:prstGeom prst="rect">
            <a:avLst/>
          </a:prstGeom>
          <a:noFill/>
          <a:ln>
            <a:noFill/>
          </a:ln>
        </p:spPr>
      </p:pic>
      <p:pic>
        <p:nvPicPr>
          <p:cNvPr id="7" name="Εικόνα 6">
            <a:extLst>
              <a:ext uri="{FF2B5EF4-FFF2-40B4-BE49-F238E27FC236}">
                <a16:creationId xmlns:a16="http://schemas.microsoft.com/office/drawing/2014/main" id="{79E7C37E-A457-1396-C30F-E6C37DEB4963}"/>
              </a:ext>
            </a:extLst>
          </p:cNvPr>
          <p:cNvPicPr>
            <a:picLocks noChangeAspect="1"/>
          </p:cNvPicPr>
          <p:nvPr userDrawn="1"/>
        </p:nvPicPr>
        <p:blipFill rotWithShape="1">
          <a:blip r:embed="rId2"/>
          <a:srcRect b="59835"/>
          <a:stretch/>
        </p:blipFill>
        <p:spPr>
          <a:xfrm rot="10800000">
            <a:off x="-8250" y="-4107"/>
            <a:ext cx="12191695" cy="349261"/>
          </a:xfrm>
          <a:prstGeom prst="rect">
            <a:avLst/>
          </a:prstGeom>
        </p:spPr>
      </p:pic>
      <p:pic>
        <p:nvPicPr>
          <p:cNvPr id="2" name="Εικόνα 1" descr="Εικόνα που περιέχει clipart, σύμβολο, καρτούν, λογότυπο&#10;&#10;Περιγραφή που δημιουργήθηκε αυτόματα">
            <a:extLst>
              <a:ext uri="{FF2B5EF4-FFF2-40B4-BE49-F238E27FC236}">
                <a16:creationId xmlns:a16="http://schemas.microsoft.com/office/drawing/2014/main" id="{0974A85F-3A88-CEEA-7639-BFA4470EC4C3}"/>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flipH="1">
            <a:off x="131635" y="365125"/>
            <a:ext cx="591924" cy="1059378"/>
          </a:xfrm>
          <a:prstGeom prst="rect">
            <a:avLst/>
          </a:prstGeom>
        </p:spPr>
      </p:pic>
    </p:spTree>
    <p:extLst>
      <p:ext uri="{BB962C8B-B14F-4D97-AF65-F5344CB8AC3E}">
        <p14:creationId xmlns:p14="http://schemas.microsoft.com/office/powerpoint/2010/main" val="207169922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tro Unit">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12B5C26-F28B-4AA9-BD2D-9793B5ACAA02}"/>
              </a:ext>
            </a:extLst>
          </p:cNvPr>
          <p:cNvSpPr>
            <a:spLocks noGrp="1"/>
          </p:cNvSpPr>
          <p:nvPr>
            <p:ph type="title" hasCustomPrompt="1"/>
          </p:nvPr>
        </p:nvSpPr>
        <p:spPr>
          <a:xfrm>
            <a:off x="558000" y="1079999"/>
            <a:ext cx="10515600" cy="893179"/>
          </a:xfrm>
        </p:spPr>
        <p:txBody>
          <a:bodyPr>
            <a:normAutofit/>
          </a:bodyPr>
          <a:lstStyle>
            <a:lvl1pPr>
              <a:defRPr lang="el-GR" sz="3600" b="1" kern="1200" dirty="0">
                <a:solidFill>
                  <a:srgbClr val="203864"/>
                </a:solidFill>
                <a:effectLst/>
                <a:latin typeface="+mn-lt"/>
                <a:ea typeface="Adobe Gothic Std B" panose="020B0800000000000000" pitchFamily="34" charset="-128"/>
                <a:cs typeface="+mj-cs"/>
              </a:defRPr>
            </a:lvl1pPr>
          </a:lstStyle>
          <a:p>
            <a:r>
              <a:rPr lang="en-US"/>
              <a:t>Unit 1</a:t>
            </a:r>
            <a:br>
              <a:rPr lang="en-US"/>
            </a:br>
            <a:r>
              <a:rPr lang="el-GR"/>
              <a:t>Στυλ κύριου τίτλου</a:t>
            </a:r>
          </a:p>
        </p:txBody>
      </p:sp>
      <p:sp>
        <p:nvSpPr>
          <p:cNvPr id="3" name="Θέση κειμένου 2">
            <a:extLst>
              <a:ext uri="{FF2B5EF4-FFF2-40B4-BE49-F238E27FC236}">
                <a16:creationId xmlns:a16="http://schemas.microsoft.com/office/drawing/2014/main" id="{C2867843-C85E-4F95-822E-2E2E06813F6C}"/>
              </a:ext>
            </a:extLst>
          </p:cNvPr>
          <p:cNvSpPr>
            <a:spLocks noGrp="1"/>
          </p:cNvSpPr>
          <p:nvPr>
            <p:ph type="body" idx="1"/>
          </p:nvPr>
        </p:nvSpPr>
        <p:spPr>
          <a:xfrm>
            <a:off x="558000" y="2160000"/>
            <a:ext cx="5157787" cy="503020"/>
          </a:xfrm>
        </p:spPr>
        <p:txBody>
          <a:bodyPr anchor="b">
            <a:normAutofit/>
          </a:bodyPr>
          <a:lstStyle>
            <a:lvl1pPr marL="0" indent="0">
              <a:buNone/>
              <a:defRPr lang="el-GR" sz="1800" b="1" kern="1200" dirty="0" smtClean="0">
                <a:solidFill>
                  <a:srgbClr val="000000"/>
                </a:solidFill>
                <a:latin typeface="Arial" panose="020B0604020202020204" pitchFamily="34" charset="0"/>
                <a:ea typeface="MS PGothic" panose="020B0600070205080204" pitchFamily="34" charset="-128"/>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4" name="Θέση περιεχομένου 3">
            <a:extLst>
              <a:ext uri="{FF2B5EF4-FFF2-40B4-BE49-F238E27FC236}">
                <a16:creationId xmlns:a16="http://schemas.microsoft.com/office/drawing/2014/main" id="{A8468A7D-D857-4528-93D4-75CB428F4675}"/>
              </a:ext>
            </a:extLst>
          </p:cNvPr>
          <p:cNvSpPr>
            <a:spLocks noGrp="1"/>
          </p:cNvSpPr>
          <p:nvPr>
            <p:ph sz="half" idx="2"/>
          </p:nvPr>
        </p:nvSpPr>
        <p:spPr>
          <a:xfrm>
            <a:off x="558000" y="2687950"/>
            <a:ext cx="10515600" cy="3684588"/>
          </a:xfrm>
        </p:spPr>
        <p:txBody>
          <a:bodyPr/>
          <a:lstStyle>
            <a:lvl1pPr>
              <a:lnSpc>
                <a:spcPct val="150000"/>
              </a:lnSpc>
              <a:buClr>
                <a:srgbClr val="C01E24"/>
              </a:buClr>
              <a:defRPr>
                <a:latin typeface="+mn-lt"/>
              </a:defRPr>
            </a:lvl1pPr>
            <a:lvl2pPr>
              <a:lnSpc>
                <a:spcPct val="150000"/>
              </a:lnSpc>
              <a:buClr>
                <a:srgbClr val="C01E24"/>
              </a:buClr>
              <a:defRPr>
                <a:latin typeface="+mn-lt"/>
              </a:defRPr>
            </a:lvl2pPr>
            <a:lvl3pPr>
              <a:lnSpc>
                <a:spcPct val="150000"/>
              </a:lnSpc>
              <a:buClr>
                <a:srgbClr val="C01E24"/>
              </a:buClr>
              <a:defRPr>
                <a:latin typeface="+mn-lt"/>
              </a:defRPr>
            </a:lvl3pPr>
            <a:lvl4pPr>
              <a:lnSpc>
                <a:spcPct val="150000"/>
              </a:lnSpc>
              <a:buClr>
                <a:srgbClr val="C01E24"/>
              </a:buClr>
              <a:defRPr>
                <a:latin typeface="+mn-lt"/>
              </a:defRPr>
            </a:lvl4pPr>
            <a:lvl5pPr>
              <a:lnSpc>
                <a:spcPct val="150000"/>
              </a:lnSpc>
              <a:buClr>
                <a:srgbClr val="C01E24"/>
              </a:buClr>
              <a:defRPr>
                <a:latin typeface="+mn-lt"/>
              </a:defRPr>
            </a:lvl5p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pic>
        <p:nvPicPr>
          <p:cNvPr id="6" name="Εικόνα 5">
            <a:extLst>
              <a:ext uri="{FF2B5EF4-FFF2-40B4-BE49-F238E27FC236}">
                <a16:creationId xmlns:a16="http://schemas.microsoft.com/office/drawing/2014/main" id="{32D2C6E2-DA3C-03C5-4B1D-9DB2EFCDEC7A}"/>
              </a:ext>
            </a:extLst>
          </p:cNvPr>
          <p:cNvPicPr>
            <a:picLocks noChangeAspect="1"/>
          </p:cNvPicPr>
          <p:nvPr userDrawn="1"/>
        </p:nvPicPr>
        <p:blipFill rotWithShape="1">
          <a:blip r:embed="rId2"/>
          <a:srcRect b="59835"/>
          <a:stretch/>
        </p:blipFill>
        <p:spPr>
          <a:xfrm>
            <a:off x="4903" y="6508739"/>
            <a:ext cx="12191695" cy="349261"/>
          </a:xfrm>
          <a:prstGeom prst="rect">
            <a:avLst/>
          </a:prstGeom>
        </p:spPr>
      </p:pic>
      <p:pic>
        <p:nvPicPr>
          <p:cNvPr id="5" name="Εικόνα 4" descr="Εικόνα που περιέχει clipart, σύμβολο, καρτούν, λογότυπο&#10;&#10;Περιγραφή που δημιουργήθηκε αυτόματα">
            <a:extLst>
              <a:ext uri="{FF2B5EF4-FFF2-40B4-BE49-F238E27FC236}">
                <a16:creationId xmlns:a16="http://schemas.microsoft.com/office/drawing/2014/main" id="{B601D7AC-22F9-68D2-2485-EF228EEDE292}"/>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flipH="1">
            <a:off x="11652422" y="61782"/>
            <a:ext cx="473524" cy="827819"/>
          </a:xfrm>
          <a:prstGeom prst="rect">
            <a:avLst/>
          </a:prstGeom>
        </p:spPr>
      </p:pic>
      <p:pic>
        <p:nvPicPr>
          <p:cNvPr id="19" name="Picture 13" descr="C:\Users\Georgia-Work\AppData\Roaming\Skype\georgia.aristidou\media_messaging\media_cache\^DD49E969C8C275A0BF0095F3F01442BBA23C6B6D6D2A977CE4^pimgpsh_fullsize_distr.jpg">
            <a:extLst>
              <a:ext uri="{FF2B5EF4-FFF2-40B4-BE49-F238E27FC236}">
                <a16:creationId xmlns:a16="http://schemas.microsoft.com/office/drawing/2014/main" id="{B9911DEF-60F4-4A71-9614-3CF965F78B27}"/>
              </a:ext>
            </a:extLst>
          </p:cNvPr>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507980" y="6374858"/>
            <a:ext cx="1684020" cy="495300"/>
          </a:xfrm>
          <a:prstGeom prst="rect">
            <a:avLst/>
          </a:prstGeom>
          <a:noFill/>
          <a:ln>
            <a:noFill/>
          </a:ln>
        </p:spPr>
      </p:pic>
    </p:spTree>
    <p:extLst>
      <p:ext uri="{BB962C8B-B14F-4D97-AF65-F5344CB8AC3E}">
        <p14:creationId xmlns:p14="http://schemas.microsoft.com/office/powerpoint/2010/main" val="575485684"/>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Unit slide single column">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2E2F149-5B82-4AC0-9047-B6440DBA3BCD}"/>
              </a:ext>
            </a:extLst>
          </p:cNvPr>
          <p:cNvSpPr>
            <a:spLocks noGrp="1"/>
          </p:cNvSpPr>
          <p:nvPr>
            <p:ph type="title"/>
          </p:nvPr>
        </p:nvSpPr>
        <p:spPr>
          <a:xfrm>
            <a:off x="558000" y="1080000"/>
            <a:ext cx="11059692" cy="605096"/>
          </a:xfrm>
        </p:spPr>
        <p:txBody>
          <a:bodyPr>
            <a:normAutofit/>
          </a:bodyPr>
          <a:lstStyle>
            <a:lvl1pPr>
              <a:defRPr lang="el-GR" sz="2800" b="1" kern="1200" dirty="0">
                <a:solidFill>
                  <a:srgbClr val="203864"/>
                </a:solidFill>
                <a:effectLst/>
                <a:latin typeface="+mn-lt"/>
                <a:ea typeface="Adobe Gothic Std B" panose="020B0800000000000000" pitchFamily="34" charset="-128"/>
                <a:cs typeface="+mj-cs"/>
              </a:defRPr>
            </a:lvl1pPr>
          </a:lstStyle>
          <a:p>
            <a:r>
              <a:rPr lang="el-GR" dirty="0"/>
              <a:t>Στυλ κύριου τίτλου</a:t>
            </a:r>
          </a:p>
        </p:txBody>
      </p:sp>
      <p:sp>
        <p:nvSpPr>
          <p:cNvPr id="3" name="Θέση περιεχομένου 2">
            <a:extLst>
              <a:ext uri="{FF2B5EF4-FFF2-40B4-BE49-F238E27FC236}">
                <a16:creationId xmlns:a16="http://schemas.microsoft.com/office/drawing/2014/main" id="{A4A2ACF4-3ABE-4CDD-AD36-30AD91F1B033}"/>
              </a:ext>
            </a:extLst>
          </p:cNvPr>
          <p:cNvSpPr>
            <a:spLocks noGrp="1"/>
          </p:cNvSpPr>
          <p:nvPr>
            <p:ph idx="1"/>
          </p:nvPr>
        </p:nvSpPr>
        <p:spPr>
          <a:xfrm>
            <a:off x="557999" y="1799999"/>
            <a:ext cx="5852132" cy="4865977"/>
          </a:xfrm>
        </p:spPr>
        <p:txBody>
          <a:bodyPr/>
          <a:lstStyle>
            <a:lvl1pPr>
              <a:defRPr sz="2400"/>
            </a:lvl1pPr>
          </a:lstStyle>
          <a:p>
            <a:pPr lvl="0"/>
            <a:r>
              <a:rPr lang="el-GR" dirty="0"/>
              <a:t>Επεξεργασία στυλ υποδείγματος κειμένου</a:t>
            </a:r>
          </a:p>
          <a:p>
            <a:pPr lvl="1"/>
            <a:r>
              <a:rPr lang="el-GR" dirty="0"/>
              <a:t>Δεύτερου επιπέδου</a:t>
            </a:r>
          </a:p>
          <a:p>
            <a:pPr lvl="2"/>
            <a:r>
              <a:rPr lang="el-GR" dirty="0"/>
              <a:t>Τρίτου επιπέδου</a:t>
            </a:r>
          </a:p>
          <a:p>
            <a:pPr lvl="3"/>
            <a:r>
              <a:rPr lang="el-GR" dirty="0"/>
              <a:t>Τέταρτου επιπέδου</a:t>
            </a:r>
          </a:p>
          <a:p>
            <a:pPr lvl="4"/>
            <a:r>
              <a:rPr lang="el-GR" dirty="0"/>
              <a:t>Πέμπτου επιπέδου</a:t>
            </a:r>
          </a:p>
        </p:txBody>
      </p:sp>
      <p:sp>
        <p:nvSpPr>
          <p:cNvPr id="11" name="TextBox 12">
            <a:extLst>
              <a:ext uri="{FF2B5EF4-FFF2-40B4-BE49-F238E27FC236}">
                <a16:creationId xmlns:a16="http://schemas.microsoft.com/office/drawing/2014/main" id="{2B11A1E7-A92D-4ADD-A414-173299287A7B}"/>
              </a:ext>
            </a:extLst>
          </p:cNvPr>
          <p:cNvSpPr txBox="1">
            <a:spLocks noChangeArrowheads="1"/>
          </p:cNvSpPr>
          <p:nvPr userDrawn="1"/>
        </p:nvSpPr>
        <p:spPr bwMode="auto">
          <a:xfrm>
            <a:off x="0" y="98623"/>
            <a:ext cx="8709225" cy="322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1pPr>
            <a:lvl2pPr marL="742950" indent="-28575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2pPr>
            <a:lvl3pPr marL="1143000" indent="-22860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3pPr>
            <a:lvl4pPr marL="1600200" indent="-22860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4pPr>
            <a:lvl5pPr marL="2057400" indent="-22860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9pPr>
          </a:lstStyle>
          <a:p>
            <a:pPr algn="l" eaLnBrk="1" hangingPunct="1">
              <a:lnSpc>
                <a:spcPct val="80000"/>
              </a:lnSpc>
              <a:buClr>
                <a:schemeClr val="bg1"/>
              </a:buClr>
              <a:buSzPct val="140000"/>
            </a:pPr>
            <a:r>
              <a:rPr lang="en-US" altLang="el-GR" sz="1800" b="1" dirty="0">
                <a:solidFill>
                  <a:schemeClr val="bg1"/>
                </a:solidFill>
                <a:effectLst>
                  <a:outerShdw blurRad="38100" dist="38100" dir="2700000" algn="tl">
                    <a:srgbClr val="000000">
                      <a:alpha val="43137"/>
                    </a:srgbClr>
                  </a:outerShdw>
                </a:effectLst>
                <a:highlight>
                  <a:srgbClr val="C01E24"/>
                </a:highlight>
                <a:latin typeface="Abadi Extra Light" panose="020B0204020104020204" pitchFamily="34" charset="0"/>
              </a:rPr>
              <a:t> </a:t>
            </a:r>
            <a:r>
              <a:rPr lang="en-US" altLang="el-GR" sz="1800" b="1" dirty="0">
                <a:solidFill>
                  <a:schemeClr val="bg1"/>
                </a:solidFill>
                <a:effectLst>
                  <a:outerShdw blurRad="38100" dist="38100" dir="2700000" algn="tl">
                    <a:srgbClr val="000000">
                      <a:alpha val="43137"/>
                    </a:srgbClr>
                  </a:outerShdw>
                </a:effectLst>
                <a:highlight>
                  <a:srgbClr val="C01E24"/>
                </a:highlight>
                <a:latin typeface="+mj-lt"/>
              </a:rPr>
              <a:t>4.2</a:t>
            </a:r>
            <a:r>
              <a:rPr lang="en-US" altLang="el-GR" sz="1800" b="1" dirty="0">
                <a:solidFill>
                  <a:schemeClr val="bg1"/>
                </a:solidFill>
                <a:effectLst>
                  <a:outerShdw blurRad="38100" dist="38100" dir="2700000" algn="tl">
                    <a:srgbClr val="000000">
                      <a:alpha val="43137"/>
                    </a:srgbClr>
                  </a:outerShdw>
                </a:effectLst>
                <a:highlight>
                  <a:srgbClr val="C01E24"/>
                </a:highlight>
                <a:latin typeface="Abadi Extra Light" panose="020B0204020104020204" pitchFamily="34" charset="0"/>
              </a:rPr>
              <a:t> </a:t>
            </a:r>
            <a:r>
              <a:rPr lang="en-US" altLang="el-GR" sz="1800" dirty="0">
                <a:solidFill>
                  <a:schemeClr val="tx1">
                    <a:lumMod val="50000"/>
                    <a:lumOff val="50000"/>
                  </a:schemeClr>
                </a:solidFill>
                <a:latin typeface="Abadi Extra Light" panose="020B0204020104020204" pitchFamily="34" charset="0"/>
              </a:rPr>
              <a:t> </a:t>
            </a:r>
            <a:r>
              <a:rPr lang="en-US" altLang="el-GR" sz="1800" dirty="0">
                <a:solidFill>
                  <a:schemeClr val="tx1">
                    <a:lumMod val="50000"/>
                    <a:lumOff val="50000"/>
                  </a:schemeClr>
                </a:solidFill>
                <a:latin typeface="+mj-lt"/>
              </a:rPr>
              <a:t>Health Apps for Rest Routines</a:t>
            </a:r>
          </a:p>
        </p:txBody>
      </p:sp>
      <p:pic>
        <p:nvPicPr>
          <p:cNvPr id="4" name="Εικόνα 3" descr="Εικόνα που περιέχει clipart, σύμβολο, καρτούν, λογότυπο&#10;&#10;Περιγραφή που δημιουργήθηκε αυτόματα">
            <a:extLst>
              <a:ext uri="{FF2B5EF4-FFF2-40B4-BE49-F238E27FC236}">
                <a16:creationId xmlns:a16="http://schemas.microsoft.com/office/drawing/2014/main" id="{A36E9AEE-CF4B-71A4-5EBB-574F1E021CE3}"/>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flipH="1">
            <a:off x="45131" y="6258144"/>
            <a:ext cx="311004" cy="556610"/>
          </a:xfrm>
          <a:prstGeom prst="rect">
            <a:avLst/>
          </a:prstGeom>
        </p:spPr>
      </p:pic>
    </p:spTree>
    <p:extLst>
      <p:ext uri="{BB962C8B-B14F-4D97-AF65-F5344CB8AC3E}">
        <p14:creationId xmlns:p14="http://schemas.microsoft.com/office/powerpoint/2010/main" val="2577986437"/>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Unit slide with 2 columns">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A508F4D-74CD-4DC9-8CC6-A32508E7E132}"/>
              </a:ext>
            </a:extLst>
          </p:cNvPr>
          <p:cNvSpPr>
            <a:spLocks noGrp="1"/>
          </p:cNvSpPr>
          <p:nvPr>
            <p:ph type="title"/>
          </p:nvPr>
        </p:nvSpPr>
        <p:spPr>
          <a:xfrm>
            <a:off x="558000" y="1080000"/>
            <a:ext cx="11396576" cy="599188"/>
          </a:xfrm>
        </p:spPr>
        <p:txBody>
          <a:bodyPr>
            <a:normAutofit/>
          </a:bodyPr>
          <a:lstStyle>
            <a:lvl1pPr>
              <a:defRPr lang="el-GR" sz="2800" b="1" kern="1200" dirty="0">
                <a:solidFill>
                  <a:srgbClr val="203864"/>
                </a:solidFill>
                <a:effectLst/>
                <a:latin typeface="+mn-lt"/>
                <a:ea typeface="Adobe Gothic Std B" panose="020B0800000000000000" pitchFamily="34" charset="-128"/>
                <a:cs typeface="+mj-cs"/>
              </a:defRPr>
            </a:lvl1pPr>
          </a:lstStyle>
          <a:p>
            <a:r>
              <a:rPr lang="el-GR" dirty="0"/>
              <a:t>Στυλ κύριου τίτλου</a:t>
            </a:r>
          </a:p>
        </p:txBody>
      </p:sp>
      <p:sp>
        <p:nvSpPr>
          <p:cNvPr id="3" name="Θέση περιεχομένου 2">
            <a:extLst>
              <a:ext uri="{FF2B5EF4-FFF2-40B4-BE49-F238E27FC236}">
                <a16:creationId xmlns:a16="http://schemas.microsoft.com/office/drawing/2014/main" id="{E983499B-D787-4204-9DCD-5D794F92BB3F}"/>
              </a:ext>
            </a:extLst>
          </p:cNvPr>
          <p:cNvSpPr>
            <a:spLocks noGrp="1"/>
          </p:cNvSpPr>
          <p:nvPr>
            <p:ph sz="half" idx="1"/>
          </p:nvPr>
        </p:nvSpPr>
        <p:spPr>
          <a:xfrm>
            <a:off x="557999" y="1800000"/>
            <a:ext cx="5409663" cy="4893408"/>
          </a:xfrm>
        </p:spPr>
        <p:txBody>
          <a:bodyPr/>
          <a:lstStyle/>
          <a:p>
            <a:pPr lvl="0"/>
            <a:r>
              <a:rPr lang="el-GR" dirty="0"/>
              <a:t>Επεξεργασία στυλ υποδείγματος κειμένου</a:t>
            </a:r>
          </a:p>
          <a:p>
            <a:pPr lvl="1"/>
            <a:r>
              <a:rPr lang="el-GR" dirty="0"/>
              <a:t>Δεύτερου επιπέδου</a:t>
            </a:r>
          </a:p>
          <a:p>
            <a:pPr lvl="2"/>
            <a:r>
              <a:rPr lang="el-GR" dirty="0"/>
              <a:t>Τρίτου επιπέδου</a:t>
            </a:r>
          </a:p>
          <a:p>
            <a:pPr lvl="3"/>
            <a:r>
              <a:rPr lang="el-GR" dirty="0"/>
              <a:t>Τέταρτου επιπέδου</a:t>
            </a:r>
          </a:p>
          <a:p>
            <a:pPr lvl="4"/>
            <a:r>
              <a:rPr lang="el-GR" dirty="0"/>
              <a:t>Πέμπτου επιπέδου</a:t>
            </a:r>
          </a:p>
        </p:txBody>
      </p:sp>
      <p:sp>
        <p:nvSpPr>
          <p:cNvPr id="4" name="Θέση περιεχομένου 3">
            <a:extLst>
              <a:ext uri="{FF2B5EF4-FFF2-40B4-BE49-F238E27FC236}">
                <a16:creationId xmlns:a16="http://schemas.microsoft.com/office/drawing/2014/main" id="{CCB6C04F-453F-4B55-9704-E13D0B2BC950}"/>
              </a:ext>
            </a:extLst>
          </p:cNvPr>
          <p:cNvSpPr>
            <a:spLocks noGrp="1"/>
          </p:cNvSpPr>
          <p:nvPr>
            <p:ph sz="half" idx="2"/>
          </p:nvPr>
        </p:nvSpPr>
        <p:spPr>
          <a:xfrm>
            <a:off x="6172199" y="1800000"/>
            <a:ext cx="5782377" cy="489340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pic>
        <p:nvPicPr>
          <p:cNvPr id="5" name="Εικόνα 4" descr="Εικόνα που περιέχει clipart, σύμβολο, καρτούν, λογότυπο&#10;&#10;Περιγραφή που δημιουργήθηκε αυτόματα">
            <a:extLst>
              <a:ext uri="{FF2B5EF4-FFF2-40B4-BE49-F238E27FC236}">
                <a16:creationId xmlns:a16="http://schemas.microsoft.com/office/drawing/2014/main" id="{22E2C5BC-041B-E0DB-5C32-C01D4FD312A7}"/>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flipH="1">
            <a:off x="45131" y="6258144"/>
            <a:ext cx="311004" cy="556610"/>
          </a:xfrm>
          <a:prstGeom prst="rect">
            <a:avLst/>
          </a:prstGeom>
        </p:spPr>
      </p:pic>
      <p:sp>
        <p:nvSpPr>
          <p:cNvPr id="7" name="TextBox 12">
            <a:extLst>
              <a:ext uri="{FF2B5EF4-FFF2-40B4-BE49-F238E27FC236}">
                <a16:creationId xmlns:a16="http://schemas.microsoft.com/office/drawing/2014/main" id="{2CDFBAF4-5632-6FBB-50EC-C9CF34610FDA}"/>
              </a:ext>
            </a:extLst>
          </p:cNvPr>
          <p:cNvSpPr txBox="1">
            <a:spLocks noChangeArrowheads="1"/>
          </p:cNvSpPr>
          <p:nvPr userDrawn="1"/>
        </p:nvSpPr>
        <p:spPr bwMode="auto">
          <a:xfrm>
            <a:off x="0" y="98623"/>
            <a:ext cx="8709225" cy="322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1pPr>
            <a:lvl2pPr marL="742950" indent="-28575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2pPr>
            <a:lvl3pPr marL="1143000" indent="-22860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3pPr>
            <a:lvl4pPr marL="1600200" indent="-22860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4pPr>
            <a:lvl5pPr marL="2057400" indent="-22860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9pPr>
          </a:lstStyle>
          <a:p>
            <a:pPr algn="l" eaLnBrk="1" hangingPunct="1">
              <a:lnSpc>
                <a:spcPct val="80000"/>
              </a:lnSpc>
              <a:buClr>
                <a:schemeClr val="bg1"/>
              </a:buClr>
              <a:buSzPct val="140000"/>
            </a:pPr>
            <a:r>
              <a:rPr lang="en-US" altLang="el-GR" sz="1800" b="1" dirty="0">
                <a:solidFill>
                  <a:schemeClr val="bg1"/>
                </a:solidFill>
                <a:effectLst>
                  <a:outerShdw blurRad="38100" dist="38100" dir="2700000" algn="tl">
                    <a:srgbClr val="000000">
                      <a:alpha val="43137"/>
                    </a:srgbClr>
                  </a:outerShdw>
                </a:effectLst>
                <a:highlight>
                  <a:srgbClr val="C01E24"/>
                </a:highlight>
                <a:latin typeface="Abadi Extra Light" panose="020B0204020104020204" pitchFamily="34" charset="0"/>
              </a:rPr>
              <a:t> </a:t>
            </a:r>
            <a:r>
              <a:rPr lang="en-US" altLang="el-GR" sz="1800" b="1" dirty="0">
                <a:solidFill>
                  <a:schemeClr val="bg1"/>
                </a:solidFill>
                <a:effectLst>
                  <a:outerShdw blurRad="38100" dist="38100" dir="2700000" algn="tl">
                    <a:srgbClr val="000000">
                      <a:alpha val="43137"/>
                    </a:srgbClr>
                  </a:outerShdw>
                </a:effectLst>
                <a:highlight>
                  <a:srgbClr val="C01E24"/>
                </a:highlight>
                <a:latin typeface="+mj-lt"/>
              </a:rPr>
              <a:t>4.2</a:t>
            </a:r>
            <a:r>
              <a:rPr lang="en-US" altLang="el-GR" sz="1800" b="1" dirty="0">
                <a:solidFill>
                  <a:schemeClr val="bg1"/>
                </a:solidFill>
                <a:effectLst>
                  <a:outerShdw blurRad="38100" dist="38100" dir="2700000" algn="tl">
                    <a:srgbClr val="000000">
                      <a:alpha val="43137"/>
                    </a:srgbClr>
                  </a:outerShdw>
                </a:effectLst>
                <a:highlight>
                  <a:srgbClr val="C01E24"/>
                </a:highlight>
                <a:latin typeface="Abadi Extra Light" panose="020B0204020104020204" pitchFamily="34" charset="0"/>
              </a:rPr>
              <a:t> </a:t>
            </a:r>
            <a:r>
              <a:rPr lang="en-US" altLang="el-GR" sz="1800" dirty="0">
                <a:solidFill>
                  <a:schemeClr val="tx1">
                    <a:lumMod val="50000"/>
                    <a:lumOff val="50000"/>
                  </a:schemeClr>
                </a:solidFill>
                <a:latin typeface="Abadi Extra Light" panose="020B0204020104020204" pitchFamily="34" charset="0"/>
              </a:rPr>
              <a:t> </a:t>
            </a:r>
            <a:r>
              <a:rPr lang="en-US" altLang="el-GR" sz="1800" dirty="0">
                <a:solidFill>
                  <a:schemeClr val="tx1">
                    <a:lumMod val="50000"/>
                    <a:lumOff val="50000"/>
                  </a:schemeClr>
                </a:solidFill>
                <a:latin typeface="+mj-lt"/>
              </a:rPr>
              <a:t>Health Apps for Rest Routines</a:t>
            </a:r>
          </a:p>
        </p:txBody>
      </p:sp>
    </p:spTree>
    <p:extLst>
      <p:ext uri="{BB962C8B-B14F-4D97-AF65-F5344CB8AC3E}">
        <p14:creationId xmlns:p14="http://schemas.microsoft.com/office/powerpoint/2010/main" val="25157419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Submodule other slide 1 column">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2E2F149-5B82-4AC0-9047-B6440DBA3BCD}"/>
              </a:ext>
            </a:extLst>
          </p:cNvPr>
          <p:cNvSpPr>
            <a:spLocks noGrp="1"/>
          </p:cNvSpPr>
          <p:nvPr>
            <p:ph type="title"/>
          </p:nvPr>
        </p:nvSpPr>
        <p:spPr>
          <a:xfrm>
            <a:off x="558000" y="1080000"/>
            <a:ext cx="11059692" cy="728162"/>
          </a:xfrm>
        </p:spPr>
        <p:txBody>
          <a:bodyPr>
            <a:normAutofit/>
          </a:bodyPr>
          <a:lstStyle>
            <a:lvl1pPr>
              <a:defRPr lang="el-GR" sz="2400" b="1" kern="1200" dirty="0">
                <a:solidFill>
                  <a:srgbClr val="203864"/>
                </a:solidFill>
                <a:effectLst/>
                <a:latin typeface="+mn-lt"/>
                <a:ea typeface="Adobe Gothic Std B" panose="020B0800000000000000" pitchFamily="34" charset="-128"/>
                <a:cs typeface="+mj-cs"/>
              </a:defRPr>
            </a:lvl1pPr>
          </a:lstStyle>
          <a:p>
            <a:r>
              <a:rPr lang="el-GR" dirty="0"/>
              <a:t>Στυλ κύριου τίτλου</a:t>
            </a:r>
          </a:p>
        </p:txBody>
      </p:sp>
      <p:sp>
        <p:nvSpPr>
          <p:cNvPr id="3" name="Θέση περιεχομένου 2">
            <a:extLst>
              <a:ext uri="{FF2B5EF4-FFF2-40B4-BE49-F238E27FC236}">
                <a16:creationId xmlns:a16="http://schemas.microsoft.com/office/drawing/2014/main" id="{A4A2ACF4-3ABE-4CDD-AD36-30AD91F1B033}"/>
              </a:ext>
            </a:extLst>
          </p:cNvPr>
          <p:cNvSpPr>
            <a:spLocks noGrp="1"/>
          </p:cNvSpPr>
          <p:nvPr>
            <p:ph idx="1"/>
          </p:nvPr>
        </p:nvSpPr>
        <p:spPr>
          <a:xfrm>
            <a:off x="557999" y="2459736"/>
            <a:ext cx="11059693" cy="3941326"/>
          </a:xfrm>
        </p:spPr>
        <p:txBody>
          <a:bodyPr/>
          <a:lstStyle/>
          <a:p>
            <a:pPr lvl="0"/>
            <a:r>
              <a:rPr lang="el-GR" dirty="0"/>
              <a:t>Επεξεργασία στυλ υποδείγματος κειμένου</a:t>
            </a:r>
          </a:p>
          <a:p>
            <a:pPr lvl="1"/>
            <a:r>
              <a:rPr lang="el-GR" dirty="0"/>
              <a:t>Δεύτερου επιπέδου</a:t>
            </a:r>
          </a:p>
          <a:p>
            <a:pPr lvl="2"/>
            <a:r>
              <a:rPr lang="el-GR" dirty="0"/>
              <a:t>Τρίτου επιπέδου</a:t>
            </a:r>
          </a:p>
          <a:p>
            <a:pPr lvl="3"/>
            <a:r>
              <a:rPr lang="el-GR" dirty="0"/>
              <a:t>Τέταρτου επιπέδου</a:t>
            </a:r>
          </a:p>
          <a:p>
            <a:pPr lvl="4"/>
            <a:r>
              <a:rPr lang="el-GR" dirty="0"/>
              <a:t>Πέμπτου επιπέδου</a:t>
            </a:r>
          </a:p>
        </p:txBody>
      </p:sp>
      <p:sp>
        <p:nvSpPr>
          <p:cNvPr id="5" name="TextBox 12">
            <a:extLst>
              <a:ext uri="{FF2B5EF4-FFF2-40B4-BE49-F238E27FC236}">
                <a16:creationId xmlns:a16="http://schemas.microsoft.com/office/drawing/2014/main" id="{09D64D58-096A-9025-EEEA-91B420E78EFB}"/>
              </a:ext>
            </a:extLst>
          </p:cNvPr>
          <p:cNvSpPr txBox="1">
            <a:spLocks noChangeArrowheads="1"/>
          </p:cNvSpPr>
          <p:nvPr userDrawn="1"/>
        </p:nvSpPr>
        <p:spPr bwMode="auto">
          <a:xfrm>
            <a:off x="0" y="98623"/>
            <a:ext cx="8709225" cy="322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1pPr>
            <a:lvl2pPr marL="742950" indent="-28575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2pPr>
            <a:lvl3pPr marL="1143000" indent="-22860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3pPr>
            <a:lvl4pPr marL="1600200" indent="-22860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4pPr>
            <a:lvl5pPr marL="2057400" indent="-22860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9pPr>
          </a:lstStyle>
          <a:p>
            <a:pPr algn="l" eaLnBrk="1" hangingPunct="1">
              <a:lnSpc>
                <a:spcPct val="80000"/>
              </a:lnSpc>
              <a:buClr>
                <a:schemeClr val="bg1"/>
              </a:buClr>
              <a:buSzPct val="140000"/>
            </a:pPr>
            <a:r>
              <a:rPr lang="en-US" altLang="el-GR" sz="1800" b="1" dirty="0">
                <a:solidFill>
                  <a:schemeClr val="bg1"/>
                </a:solidFill>
                <a:effectLst>
                  <a:outerShdw blurRad="38100" dist="38100" dir="2700000" algn="tl">
                    <a:srgbClr val="000000">
                      <a:alpha val="43137"/>
                    </a:srgbClr>
                  </a:outerShdw>
                </a:effectLst>
                <a:highlight>
                  <a:srgbClr val="C01E24"/>
                </a:highlight>
                <a:latin typeface="Abadi Extra Light" panose="020B0204020104020204" pitchFamily="34" charset="0"/>
              </a:rPr>
              <a:t> </a:t>
            </a:r>
            <a:r>
              <a:rPr lang="en-US" altLang="el-GR" sz="1800" b="1" dirty="0">
                <a:solidFill>
                  <a:schemeClr val="bg1"/>
                </a:solidFill>
                <a:effectLst>
                  <a:outerShdw blurRad="38100" dist="38100" dir="2700000" algn="tl">
                    <a:srgbClr val="000000">
                      <a:alpha val="43137"/>
                    </a:srgbClr>
                  </a:outerShdw>
                </a:effectLst>
                <a:highlight>
                  <a:srgbClr val="C01E24"/>
                </a:highlight>
                <a:latin typeface="+mj-lt"/>
              </a:rPr>
              <a:t>4.2</a:t>
            </a:r>
            <a:r>
              <a:rPr lang="en-US" altLang="el-GR" sz="1800" b="1" dirty="0">
                <a:solidFill>
                  <a:schemeClr val="bg1"/>
                </a:solidFill>
                <a:effectLst>
                  <a:outerShdw blurRad="38100" dist="38100" dir="2700000" algn="tl">
                    <a:srgbClr val="000000">
                      <a:alpha val="43137"/>
                    </a:srgbClr>
                  </a:outerShdw>
                </a:effectLst>
                <a:highlight>
                  <a:srgbClr val="C01E24"/>
                </a:highlight>
                <a:latin typeface="Abadi Extra Light" panose="020B0204020104020204" pitchFamily="34" charset="0"/>
              </a:rPr>
              <a:t> </a:t>
            </a:r>
            <a:r>
              <a:rPr lang="en-US" altLang="el-GR" sz="1800" dirty="0">
                <a:solidFill>
                  <a:schemeClr val="tx1">
                    <a:lumMod val="50000"/>
                    <a:lumOff val="50000"/>
                  </a:schemeClr>
                </a:solidFill>
                <a:latin typeface="Abadi Extra Light" panose="020B0204020104020204" pitchFamily="34" charset="0"/>
              </a:rPr>
              <a:t> </a:t>
            </a:r>
            <a:r>
              <a:rPr lang="en-US" altLang="el-GR" sz="1800" dirty="0">
                <a:solidFill>
                  <a:schemeClr val="tx1">
                    <a:lumMod val="50000"/>
                    <a:lumOff val="50000"/>
                  </a:schemeClr>
                </a:solidFill>
                <a:latin typeface="+mj-lt"/>
              </a:rPr>
              <a:t>Health Apps for Rest Routines</a:t>
            </a:r>
          </a:p>
        </p:txBody>
      </p:sp>
    </p:spTree>
    <p:extLst>
      <p:ext uri="{BB962C8B-B14F-4D97-AF65-F5344CB8AC3E}">
        <p14:creationId xmlns:p14="http://schemas.microsoft.com/office/powerpoint/2010/main" val="23368665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id="{B46BB58A-A75B-4A0C-BE6F-D0731393F47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Στυλ κύριου τίτλου</a:t>
            </a:r>
          </a:p>
        </p:txBody>
      </p:sp>
      <p:sp>
        <p:nvSpPr>
          <p:cNvPr id="3" name="Θέση κειμένου 2">
            <a:extLst>
              <a:ext uri="{FF2B5EF4-FFF2-40B4-BE49-F238E27FC236}">
                <a16:creationId xmlns:a16="http://schemas.microsoft.com/office/drawing/2014/main" id="{25648635-3CA0-4F1E-817C-A6E98ACC2516}"/>
              </a:ext>
            </a:extLst>
          </p:cNvPr>
          <p:cNvSpPr>
            <a:spLocks noGrp="1"/>
          </p:cNvSpPr>
          <p:nvPr>
            <p:ph type="body" idx="1"/>
          </p:nvPr>
        </p:nvSpPr>
        <p:spPr>
          <a:xfrm>
            <a:off x="838200" y="1825624"/>
            <a:ext cx="10515600" cy="4530725"/>
          </a:xfrm>
          <a:prstGeom prst="rect">
            <a:avLst/>
          </a:prstGeom>
        </p:spPr>
        <p:txBody>
          <a:bodyPr vert="horz" lIns="91440" tIns="45720" rIns="91440" bIns="45720" rtlCol="0">
            <a:normAutofit/>
          </a:bodyPr>
          <a:lstStyle/>
          <a:p>
            <a:pPr lvl="0"/>
            <a:r>
              <a:rPr lang="el-GR" dirty="0"/>
              <a:t>Επεξεργασία στυλ υποδείγματος κειμένου</a:t>
            </a:r>
          </a:p>
          <a:p>
            <a:pPr lvl="1"/>
            <a:r>
              <a:rPr lang="el-GR" dirty="0"/>
              <a:t>Δεύτερου επιπέδου</a:t>
            </a:r>
          </a:p>
          <a:p>
            <a:pPr lvl="2"/>
            <a:r>
              <a:rPr lang="el-GR" dirty="0"/>
              <a:t>Τρίτου επιπέδου</a:t>
            </a:r>
          </a:p>
          <a:p>
            <a:pPr lvl="3"/>
            <a:r>
              <a:rPr lang="el-GR" dirty="0"/>
              <a:t>Τέταρτου επιπέδου</a:t>
            </a:r>
          </a:p>
          <a:p>
            <a:pPr lvl="4"/>
            <a:r>
              <a:rPr lang="el-GR" dirty="0"/>
              <a:t>Πέμπτου επιπέδου</a:t>
            </a:r>
          </a:p>
        </p:txBody>
      </p:sp>
      <p:sp>
        <p:nvSpPr>
          <p:cNvPr id="4" name="Θέση ημερομηνίας 3">
            <a:extLst>
              <a:ext uri="{FF2B5EF4-FFF2-40B4-BE49-F238E27FC236}">
                <a16:creationId xmlns:a16="http://schemas.microsoft.com/office/drawing/2014/main" id="{E95B5D2D-F1A2-4F99-B9AD-6FD2B8D1E76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F040FA-9906-4CC1-BC45-485E7EF45242}" type="datetimeFigureOut">
              <a:rPr lang="el-GR" smtClean="0"/>
              <a:t>8/5/2024</a:t>
            </a:fld>
            <a:endParaRPr lang="el-GR"/>
          </a:p>
        </p:txBody>
      </p:sp>
      <p:sp>
        <p:nvSpPr>
          <p:cNvPr id="5" name="Θέση υποσέλιδου 4">
            <a:extLst>
              <a:ext uri="{FF2B5EF4-FFF2-40B4-BE49-F238E27FC236}">
                <a16:creationId xmlns:a16="http://schemas.microsoft.com/office/drawing/2014/main" id="{9903A71A-FD73-44B7-9409-E37DDE72B6A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a:extLst>
              <a:ext uri="{FF2B5EF4-FFF2-40B4-BE49-F238E27FC236}">
                <a16:creationId xmlns:a16="http://schemas.microsoft.com/office/drawing/2014/main" id="{406CDE5E-65B0-4D9D-8085-7599318DCE3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1572DE-A66B-47C0-8B9C-780E58F2F0B4}" type="slidenum">
              <a:rPr lang="el-GR" smtClean="0"/>
              <a:t>‹#›</a:t>
            </a:fld>
            <a:endParaRPr lang="el-GR"/>
          </a:p>
        </p:txBody>
      </p:sp>
    </p:spTree>
    <p:extLst>
      <p:ext uri="{BB962C8B-B14F-4D97-AF65-F5344CB8AC3E}">
        <p14:creationId xmlns:p14="http://schemas.microsoft.com/office/powerpoint/2010/main" val="14689230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2" r:id="rId4"/>
    <p:sldLayoutId id="2147483661" r:id="rId5"/>
    <p:sldLayoutId id="2147483665" r:id="rId6"/>
    <p:sldLayoutId id="2147483666" r:id="rId7"/>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b="1" kern="1200">
          <a:solidFill>
            <a:srgbClr val="203864"/>
          </a:solidFill>
          <a:effectLst/>
          <a:latin typeface="+mn-lt"/>
          <a:ea typeface="+mj-ea"/>
          <a:cs typeface="+mj-cs"/>
        </a:defRPr>
      </a:lvl1pPr>
    </p:titleStyle>
    <p:bodyStyle>
      <a:lvl1pPr marL="2286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200" kern="1200">
          <a:solidFill>
            <a:schemeClr val="tx1"/>
          </a:solidFill>
          <a:latin typeface="+mn-lt"/>
          <a:ea typeface="+mn-ea"/>
          <a:cs typeface="+mn-cs"/>
        </a:defRPr>
      </a:lvl1pPr>
      <a:lvl2pPr marL="685800" indent="-228600" algn="l" defTabSz="914400" rtl="0" eaLnBrk="1" latinLnBrk="0" hangingPunct="1">
        <a:lnSpc>
          <a:spcPct val="100000"/>
        </a:lnSpc>
        <a:spcBef>
          <a:spcPts val="600"/>
        </a:spcBef>
        <a:spcAft>
          <a:spcPts val="600"/>
        </a:spcAft>
        <a:buClr>
          <a:srgbClr val="C01E24"/>
        </a:buClr>
        <a:buSzPct val="120000"/>
        <a:buFont typeface="Wingdings" panose="05000000000000000000" pitchFamily="2" charset="2"/>
        <a:buChar char="§"/>
        <a:defRPr sz="2200" kern="1200">
          <a:solidFill>
            <a:schemeClr val="tx1"/>
          </a:solidFill>
          <a:latin typeface="+mn-lt"/>
          <a:ea typeface="+mn-ea"/>
          <a:cs typeface="+mn-cs"/>
        </a:defRPr>
      </a:lvl2pPr>
      <a:lvl3pPr marL="11430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0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jpg"/><Relationship Id="rId5" Type="http://schemas.openxmlformats.org/officeDocument/2006/relationships/image" Target="../media/image7.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openxmlformats.org/officeDocument/2006/relationships/image" Target="../media/image32.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openxmlformats.org/officeDocument/2006/relationships/image" Target="../media/image29.pn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hyperlink" Target="https://www.youtube.com/watch?v=5YbVnT7tafM" TargetMode="External"/><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hyperlink" Target="https://www.freepik.com/free-vector/effective-coworking-colleagues-togetherness-workers-collaboration-teamwork-regulation-workflow-efficiency-increase-team-members-arranging-mechanism_11667074.htm" TargetMode="External"/><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40.jpeg"/><Relationship Id="rId5" Type="http://schemas.openxmlformats.org/officeDocument/2006/relationships/hyperlink" Target="https://pixabay.com/service/license/" TargetMode="External"/><Relationship Id="rId4" Type="http://schemas.openxmlformats.org/officeDocument/2006/relationships/hyperlink" Target="https://pixabay.com/vectors/webdesign-design-man-fellow-2389478/"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42.png"/><Relationship Id="rId4" Type="http://schemas.openxmlformats.org/officeDocument/2006/relationships/image" Target="../media/image6.jpg"/></Relationships>
</file>

<file path=ppt/slides/_rels/slide2.xml.rels><?xml version="1.0" encoding="UTF-8" standalone="yes"?>
<Relationships xmlns="http://schemas.openxmlformats.org/package/2006/relationships"><Relationship Id="rId8" Type="http://schemas.openxmlformats.org/officeDocument/2006/relationships/hyperlink" Target="https://www.prolepsis.gr/" TargetMode="External"/><Relationship Id="rId13" Type="http://schemas.openxmlformats.org/officeDocument/2006/relationships/image" Target="../media/image15.jpeg"/><Relationship Id="rId18" Type="http://schemas.openxmlformats.org/officeDocument/2006/relationships/hyperlink" Target="http://www.amsed.fr/" TargetMode="External"/><Relationship Id="rId3" Type="http://schemas.openxmlformats.org/officeDocument/2006/relationships/image" Target="../media/image10.jpeg"/><Relationship Id="rId21" Type="http://schemas.openxmlformats.org/officeDocument/2006/relationships/image" Target="../media/image19.jpg"/><Relationship Id="rId7" Type="http://schemas.openxmlformats.org/officeDocument/2006/relationships/image" Target="../media/image12.jpeg"/><Relationship Id="rId12" Type="http://schemas.openxmlformats.org/officeDocument/2006/relationships/hyperlink" Target="https://www.media-k.eu/" TargetMode="External"/><Relationship Id="rId17" Type="http://schemas.openxmlformats.org/officeDocument/2006/relationships/image" Target="../media/image17.png"/><Relationship Id="rId2" Type="http://schemas.openxmlformats.org/officeDocument/2006/relationships/notesSlide" Target="../notesSlides/notesSlide2.xml"/><Relationship Id="rId16" Type="http://schemas.openxmlformats.org/officeDocument/2006/relationships/image" Target="../media/image16.png"/><Relationship Id="rId20" Type="http://schemas.openxmlformats.org/officeDocument/2006/relationships/image" Target="../media/image18.png"/><Relationship Id="rId1" Type="http://schemas.openxmlformats.org/officeDocument/2006/relationships/slideLayout" Target="../slideLayouts/slideLayout3.xml"/><Relationship Id="rId6" Type="http://schemas.openxmlformats.org/officeDocument/2006/relationships/hyperlink" Target="http://www.coordina-oerh.com/" TargetMode="External"/><Relationship Id="rId11" Type="http://schemas.openxmlformats.org/officeDocument/2006/relationships/image" Target="../media/image14.jpeg"/><Relationship Id="rId5" Type="http://schemas.openxmlformats.org/officeDocument/2006/relationships/image" Target="../media/image11.jpeg"/><Relationship Id="rId15" Type="http://schemas.openxmlformats.org/officeDocument/2006/relationships/hyperlink" Target="http://www.connexions.gr/" TargetMode="External"/><Relationship Id="rId10" Type="http://schemas.openxmlformats.org/officeDocument/2006/relationships/hyperlink" Target="http://www.uv.es/" TargetMode="External"/><Relationship Id="rId19" Type="http://schemas.openxmlformats.org/officeDocument/2006/relationships/hyperlink" Target="http://www.resetcy.com/" TargetMode="External"/><Relationship Id="rId4" Type="http://schemas.openxmlformats.org/officeDocument/2006/relationships/hyperlink" Target="https://www.w-hs.de/" TargetMode="External"/><Relationship Id="rId9" Type="http://schemas.openxmlformats.org/officeDocument/2006/relationships/image" Target="../media/image13.jpeg"/><Relationship Id="rId14" Type="http://schemas.openxmlformats.org/officeDocument/2006/relationships/hyperlink" Target="https://www.oxfamitalia.org/" TargetMode="External"/><Relationship Id="rId22" Type="http://schemas.openxmlformats.org/officeDocument/2006/relationships/image" Target="../media/image20.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slide" Target="slide18.xml"/><Relationship Id="rId4" Type="http://schemas.openxmlformats.org/officeDocument/2006/relationships/slide" Target="slide6.xml"/></Relationships>
</file>

<file path=ppt/slides/_rels/slide4.xml.rels><?xml version="1.0" encoding="UTF-8" standalone="yes"?>
<Relationships xmlns="http://schemas.openxmlformats.org/package/2006/relationships"><Relationship Id="rId3" Type="http://schemas.openxmlformats.org/officeDocument/2006/relationships/hyperlink" Target="https://www.freepik.com/free-vector/red-dart-arrow-hitting-target-center-dartboard_28563661.htm"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5.xml.rels><?xml version="1.0" encoding="UTF-8" standalone="yes"?>
<Relationships xmlns="http://schemas.openxmlformats.org/package/2006/relationships"><Relationship Id="rId3" Type="http://schemas.openxmlformats.org/officeDocument/2006/relationships/hyperlink" Target="https://www.freepik.com/free-vector/social-development-abstract-concept-vector-illustration-children-learn-social-skills-competence-positive-impact-successful-communication-career-success-education-abstract-metaphor_11663914.htm"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hyperlink" Target="http://www.freepik.com/"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a:extLst>
              <a:ext uri="{FF2B5EF4-FFF2-40B4-BE49-F238E27FC236}">
                <a16:creationId xmlns:a16="http://schemas.microsoft.com/office/drawing/2014/main" id="{122BC770-408C-50C8-126F-18790E99F2CB}"/>
              </a:ext>
            </a:extLst>
          </p:cNvPr>
          <p:cNvSpPr txBox="1">
            <a:spLocks/>
          </p:cNvSpPr>
          <p:nvPr/>
        </p:nvSpPr>
        <p:spPr>
          <a:xfrm>
            <a:off x="4310344" y="3513902"/>
            <a:ext cx="7881656" cy="201577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E3E98B"/>
                </a:solidFill>
                <a:effectLst>
                  <a:outerShdw blurRad="38100" dist="38100" dir="2700000" algn="tl">
                    <a:srgbClr val="000000">
                      <a:alpha val="43137"/>
                    </a:srgbClr>
                  </a:outerShdw>
                </a:effectLst>
                <a:latin typeface="Gill Sans MT" panose="020B0502020104020203" pitchFamily="34" charset="0"/>
                <a:ea typeface="+mj-ea"/>
                <a:cs typeface="+mj-cs"/>
              </a:defRPr>
            </a:lvl1pPr>
          </a:lstStyle>
          <a:p>
            <a:pPr>
              <a:spcAft>
                <a:spcPts val="600"/>
              </a:spcAft>
            </a:pPr>
            <a:r>
              <a:rPr lang="en-US" sz="3400" b="1" kern="1200" dirty="0">
                <a:solidFill>
                  <a:srgbClr val="C00000"/>
                </a:solidFill>
                <a:effectLst/>
                <a:latin typeface="+mj-lt"/>
                <a:ea typeface="+mj-ea"/>
                <a:cs typeface="+mj-cs"/>
              </a:rPr>
              <a:t>Module 4 – Experiential Training session </a:t>
            </a:r>
            <a:r>
              <a:rPr lang="en-US" sz="2400" b="1" kern="1200" dirty="0">
                <a:solidFill>
                  <a:srgbClr val="C00000"/>
                </a:solidFill>
                <a:effectLst/>
                <a:latin typeface="+mj-lt"/>
                <a:ea typeface="+mj-ea"/>
                <a:cs typeface="+mj-cs"/>
              </a:rPr>
              <a:t>(4.2)</a:t>
            </a:r>
            <a:r>
              <a:rPr lang="en-US" sz="2400" b="1" kern="1200" dirty="0">
                <a:solidFill>
                  <a:schemeClr val="tx1"/>
                </a:solidFill>
                <a:latin typeface="+mj-lt"/>
                <a:ea typeface="+mj-ea"/>
                <a:cs typeface="+mj-cs"/>
              </a:rPr>
              <a:t/>
            </a:r>
            <a:br>
              <a:rPr lang="en-US" sz="2400" b="1" kern="1200" dirty="0">
                <a:solidFill>
                  <a:schemeClr val="tx1"/>
                </a:solidFill>
                <a:latin typeface="+mj-lt"/>
                <a:ea typeface="+mj-ea"/>
                <a:cs typeface="+mj-cs"/>
              </a:rPr>
            </a:br>
            <a:r>
              <a:rPr lang="en-US" sz="3400" b="1" kern="1200" dirty="0">
                <a:solidFill>
                  <a:schemeClr val="tx1"/>
                </a:solidFill>
                <a:effectLst/>
                <a:latin typeface="+mj-lt"/>
                <a:ea typeface="+mj-ea"/>
                <a:cs typeface="+mj-cs"/>
              </a:rPr>
              <a:t>Health Apps for Rest Routines</a:t>
            </a:r>
          </a:p>
        </p:txBody>
      </p:sp>
      <p:sp>
        <p:nvSpPr>
          <p:cNvPr id="6" name="Ορθογώνιο 5">
            <a:extLst>
              <a:ext uri="{FF2B5EF4-FFF2-40B4-BE49-F238E27FC236}">
                <a16:creationId xmlns:a16="http://schemas.microsoft.com/office/drawing/2014/main" id="{C7AD4A93-931E-A31D-52A4-60E47B032034}"/>
              </a:ext>
            </a:extLst>
          </p:cNvPr>
          <p:cNvSpPr/>
          <p:nvPr/>
        </p:nvSpPr>
        <p:spPr>
          <a:xfrm>
            <a:off x="-2" y="671930"/>
            <a:ext cx="722376" cy="868136"/>
          </a:xfrm>
          <a:prstGeom prst="rect">
            <a:avLst/>
          </a:prstGeom>
          <a:solidFill>
            <a:srgbClr val="DDE0E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lumMod val="95000"/>
                  </a:schemeClr>
                </a:solidFill>
              </a:rPr>
              <a:t>1</a:t>
            </a:r>
            <a:endParaRPr lang="el-GR" sz="2400" dirty="0">
              <a:solidFill>
                <a:schemeClr val="bg1">
                  <a:lumMod val="95000"/>
                </a:schemeClr>
              </a:solidFill>
            </a:endParaRPr>
          </a:p>
        </p:txBody>
      </p:sp>
      <p:sp>
        <p:nvSpPr>
          <p:cNvPr id="7" name="Ορθογώνιο 6">
            <a:extLst>
              <a:ext uri="{FF2B5EF4-FFF2-40B4-BE49-F238E27FC236}">
                <a16:creationId xmlns:a16="http://schemas.microsoft.com/office/drawing/2014/main" id="{B08F5D6B-3FD6-2800-C5A1-3C9A7908BC37}"/>
              </a:ext>
            </a:extLst>
          </p:cNvPr>
          <p:cNvSpPr/>
          <p:nvPr/>
        </p:nvSpPr>
        <p:spPr>
          <a:xfrm>
            <a:off x="2609" y="1507751"/>
            <a:ext cx="722376" cy="868136"/>
          </a:xfrm>
          <a:prstGeom prst="rect">
            <a:avLst/>
          </a:prstGeom>
          <a:solidFill>
            <a:srgbClr val="DDE0E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lumMod val="95000"/>
                  </a:schemeClr>
                </a:solidFill>
              </a:rPr>
              <a:t>2</a:t>
            </a:r>
            <a:endParaRPr lang="el-GR" sz="2400" dirty="0">
              <a:solidFill>
                <a:schemeClr val="bg1">
                  <a:lumMod val="95000"/>
                </a:schemeClr>
              </a:solidFill>
            </a:endParaRPr>
          </a:p>
        </p:txBody>
      </p:sp>
      <p:sp>
        <p:nvSpPr>
          <p:cNvPr id="8" name="Ορθογώνιο 7">
            <a:extLst>
              <a:ext uri="{FF2B5EF4-FFF2-40B4-BE49-F238E27FC236}">
                <a16:creationId xmlns:a16="http://schemas.microsoft.com/office/drawing/2014/main" id="{B63E7FEB-73DF-67ED-3B6B-EFAC8BBCBDE5}"/>
              </a:ext>
            </a:extLst>
          </p:cNvPr>
          <p:cNvSpPr/>
          <p:nvPr/>
        </p:nvSpPr>
        <p:spPr>
          <a:xfrm>
            <a:off x="-56" y="2302518"/>
            <a:ext cx="722376" cy="868136"/>
          </a:xfrm>
          <a:prstGeom prst="rect">
            <a:avLst/>
          </a:prstGeom>
          <a:solidFill>
            <a:srgbClr val="DDE0E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lumMod val="95000"/>
                  </a:schemeClr>
                </a:solidFill>
              </a:rPr>
              <a:t>3</a:t>
            </a:r>
            <a:endParaRPr lang="el-GR" sz="2400" dirty="0">
              <a:solidFill>
                <a:schemeClr val="bg1">
                  <a:lumMod val="95000"/>
                </a:schemeClr>
              </a:solidFill>
            </a:endParaRPr>
          </a:p>
        </p:txBody>
      </p:sp>
      <p:sp>
        <p:nvSpPr>
          <p:cNvPr id="9" name="Ορθογώνιο 8">
            <a:extLst>
              <a:ext uri="{FF2B5EF4-FFF2-40B4-BE49-F238E27FC236}">
                <a16:creationId xmlns:a16="http://schemas.microsoft.com/office/drawing/2014/main" id="{9296058F-B1EF-E3C5-E1C3-C7D0F3D64C9C}"/>
              </a:ext>
            </a:extLst>
          </p:cNvPr>
          <p:cNvSpPr/>
          <p:nvPr/>
        </p:nvSpPr>
        <p:spPr>
          <a:xfrm>
            <a:off x="-2" y="3170974"/>
            <a:ext cx="722376" cy="868136"/>
          </a:xfrm>
          <a:prstGeom prst="rect">
            <a:avLst/>
          </a:prstGeom>
          <a:solidFill>
            <a:srgbClr val="C01E2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lumMod val="95000"/>
                  </a:schemeClr>
                </a:solidFill>
              </a:rPr>
              <a:t>4</a:t>
            </a:r>
            <a:endParaRPr lang="el-GR" sz="2400" b="1" dirty="0">
              <a:solidFill>
                <a:schemeClr val="bg1">
                  <a:lumMod val="95000"/>
                </a:schemeClr>
              </a:solidFill>
            </a:endParaRPr>
          </a:p>
        </p:txBody>
      </p:sp>
      <p:sp>
        <p:nvSpPr>
          <p:cNvPr id="10" name="Ορθογώνιο 9">
            <a:extLst>
              <a:ext uri="{FF2B5EF4-FFF2-40B4-BE49-F238E27FC236}">
                <a16:creationId xmlns:a16="http://schemas.microsoft.com/office/drawing/2014/main" id="{8D1A44D9-A0E1-CEEC-8556-1AF31A36C35E}"/>
              </a:ext>
            </a:extLst>
          </p:cNvPr>
          <p:cNvSpPr/>
          <p:nvPr/>
        </p:nvSpPr>
        <p:spPr>
          <a:xfrm>
            <a:off x="1655" y="4036937"/>
            <a:ext cx="722376" cy="868136"/>
          </a:xfrm>
          <a:prstGeom prst="rect">
            <a:avLst/>
          </a:prstGeom>
          <a:solidFill>
            <a:srgbClr val="DDE0E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lumMod val="95000"/>
                  </a:schemeClr>
                </a:solidFill>
              </a:rPr>
              <a:t>5</a:t>
            </a:r>
            <a:endParaRPr lang="el-GR" sz="2400" dirty="0">
              <a:solidFill>
                <a:schemeClr val="bg1">
                  <a:lumMod val="95000"/>
                </a:schemeClr>
              </a:solidFill>
            </a:endParaRPr>
          </a:p>
        </p:txBody>
      </p:sp>
      <p:pic>
        <p:nvPicPr>
          <p:cNvPr id="11" name="Εικόνα 10" descr="Εικόνα που περιέχει κείμενο, γραμματοσειρά, λογότυπο, γραφικά&#10;&#10;Περιγραφή που δημιουργήθηκε αυτόματα">
            <a:extLst>
              <a:ext uri="{FF2B5EF4-FFF2-40B4-BE49-F238E27FC236}">
                <a16:creationId xmlns:a16="http://schemas.microsoft.com/office/drawing/2014/main" id="{300ED21F-BA4A-76D4-938D-43CD49C53764}"/>
              </a:ext>
            </a:extLst>
          </p:cNvPr>
          <p:cNvPicPr>
            <a:picLocks noChangeAspect="1"/>
          </p:cNvPicPr>
          <p:nvPr/>
        </p:nvPicPr>
        <p:blipFill rotWithShape="1">
          <a:blip r:embed="rId3">
            <a:extLst>
              <a:ext uri="{28A0092B-C50C-407E-A947-70E740481C1C}">
                <a14:useLocalDpi xmlns:a14="http://schemas.microsoft.com/office/drawing/2010/main" val="0"/>
              </a:ext>
            </a:extLst>
          </a:blip>
          <a:srcRect l="19107"/>
          <a:stretch/>
        </p:blipFill>
        <p:spPr>
          <a:xfrm>
            <a:off x="4310344" y="1134849"/>
            <a:ext cx="6563496" cy="2084244"/>
          </a:xfrm>
          <a:prstGeom prst="rect">
            <a:avLst/>
          </a:prstGeom>
        </p:spPr>
      </p:pic>
      <p:sp>
        <p:nvSpPr>
          <p:cNvPr id="12" name="TextBox 11">
            <a:extLst>
              <a:ext uri="{FF2B5EF4-FFF2-40B4-BE49-F238E27FC236}">
                <a16:creationId xmlns:a16="http://schemas.microsoft.com/office/drawing/2014/main" id="{FA472B88-FA84-AD45-BFBA-453D2E042006}"/>
              </a:ext>
            </a:extLst>
          </p:cNvPr>
          <p:cNvSpPr txBox="1"/>
          <p:nvPr/>
        </p:nvSpPr>
        <p:spPr>
          <a:xfrm>
            <a:off x="4863323" y="2899483"/>
            <a:ext cx="6094902" cy="369332"/>
          </a:xfrm>
          <a:prstGeom prst="rect">
            <a:avLst/>
          </a:prstGeom>
          <a:noFill/>
        </p:spPr>
        <p:txBody>
          <a:bodyPr wrap="square">
            <a:spAutoFit/>
          </a:bodyPr>
          <a:lstStyle/>
          <a:p>
            <a:pPr algn="r"/>
            <a:r>
              <a:rPr lang="el-GR" dirty="0">
                <a:solidFill>
                  <a:srgbClr val="ABC7F1"/>
                </a:solidFill>
              </a:rPr>
              <a:t>https://apps4health.eu/</a:t>
            </a:r>
          </a:p>
        </p:txBody>
      </p:sp>
      <p:pic>
        <p:nvPicPr>
          <p:cNvPr id="13" name="Εικόνα 12">
            <a:extLst>
              <a:ext uri="{FF2B5EF4-FFF2-40B4-BE49-F238E27FC236}">
                <a16:creationId xmlns:a16="http://schemas.microsoft.com/office/drawing/2014/main" id="{7C86EE4D-CAC2-9380-C65D-7DA71C9CBC3B}"/>
              </a:ext>
            </a:extLst>
          </p:cNvPr>
          <p:cNvPicPr>
            <a:picLocks noChangeAspect="1"/>
          </p:cNvPicPr>
          <p:nvPr/>
        </p:nvPicPr>
        <p:blipFill>
          <a:blip r:embed="rId4"/>
          <a:stretch>
            <a:fillRect/>
          </a:stretch>
        </p:blipFill>
        <p:spPr>
          <a:xfrm>
            <a:off x="-8249" y="5991490"/>
            <a:ext cx="12191695" cy="869554"/>
          </a:xfrm>
          <a:prstGeom prst="rect">
            <a:avLst/>
          </a:prstGeom>
        </p:spPr>
      </p:pic>
      <p:pic>
        <p:nvPicPr>
          <p:cNvPr id="14" name="Picture 2">
            <a:extLst>
              <a:ext uri="{FF2B5EF4-FFF2-40B4-BE49-F238E27FC236}">
                <a16:creationId xmlns:a16="http://schemas.microsoft.com/office/drawing/2014/main" id="{C54C3464-3C1E-988B-5CEF-752563404FE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748048" y="6336215"/>
            <a:ext cx="1406013" cy="492105"/>
          </a:xfrm>
          <a:prstGeom prst="rect">
            <a:avLst/>
          </a:prstGeom>
          <a:noFill/>
          <a:extLst>
            <a:ext uri="{909E8E84-426E-40DD-AFC4-6F175D3DCCD1}">
              <a14:hiddenFill xmlns:a14="http://schemas.microsoft.com/office/drawing/2010/main">
                <a:solidFill>
                  <a:srgbClr val="FFFFFF"/>
                </a:solidFill>
              </a14:hiddenFill>
            </a:ext>
          </a:extLst>
        </p:spPr>
      </p:pic>
      <p:sp>
        <p:nvSpPr>
          <p:cNvPr id="16" name="Ορθογώνιο 15">
            <a:extLst>
              <a:ext uri="{FF2B5EF4-FFF2-40B4-BE49-F238E27FC236}">
                <a16:creationId xmlns:a16="http://schemas.microsoft.com/office/drawing/2014/main" id="{DFF0B65B-CBA5-9B67-090E-F3AF9A6A1A47}"/>
              </a:ext>
            </a:extLst>
          </p:cNvPr>
          <p:cNvSpPr/>
          <p:nvPr/>
        </p:nvSpPr>
        <p:spPr>
          <a:xfrm>
            <a:off x="510" y="4903744"/>
            <a:ext cx="722376" cy="868136"/>
          </a:xfrm>
          <a:prstGeom prst="rect">
            <a:avLst/>
          </a:prstGeom>
          <a:solidFill>
            <a:srgbClr val="DDE0E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6</a:t>
            </a:r>
            <a:endParaRPr lang="el-GR" sz="2400" dirty="0"/>
          </a:p>
        </p:txBody>
      </p:sp>
      <p:pic>
        <p:nvPicPr>
          <p:cNvPr id="17" name="Εικόνα 16">
            <a:extLst>
              <a:ext uri="{FF2B5EF4-FFF2-40B4-BE49-F238E27FC236}">
                <a16:creationId xmlns:a16="http://schemas.microsoft.com/office/drawing/2014/main" id="{776D3A79-A4EA-011B-EE3F-2B5EC1352C1D}"/>
              </a:ext>
            </a:extLst>
          </p:cNvPr>
          <p:cNvPicPr>
            <a:picLocks noChangeAspect="1"/>
          </p:cNvPicPr>
          <p:nvPr/>
        </p:nvPicPr>
        <p:blipFill rotWithShape="1">
          <a:blip r:embed="rId4"/>
          <a:srcRect b="59835"/>
          <a:stretch/>
        </p:blipFill>
        <p:spPr>
          <a:xfrm rot="10800000">
            <a:off x="-8250" y="-4107"/>
            <a:ext cx="12191695" cy="349261"/>
          </a:xfrm>
          <a:prstGeom prst="rect">
            <a:avLst/>
          </a:prstGeom>
        </p:spPr>
      </p:pic>
      <p:pic>
        <p:nvPicPr>
          <p:cNvPr id="18" name="Εικόνα 17" descr="Εικόνα που περιέχει clipart, σύμβολο, καρτούν, λογότυπο&#10;&#10;Περιγραφή που δημιουργήθηκε αυτόματα">
            <a:extLst>
              <a:ext uri="{FF2B5EF4-FFF2-40B4-BE49-F238E27FC236}">
                <a16:creationId xmlns:a16="http://schemas.microsoft.com/office/drawing/2014/main" id="{29A217B1-02FB-0D22-229B-F635B22A400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96896" y="1576370"/>
            <a:ext cx="1880187" cy="3365007"/>
          </a:xfrm>
          <a:prstGeom prst="rect">
            <a:avLst/>
          </a:prstGeom>
        </p:spPr>
      </p:pic>
      <p:sp>
        <p:nvSpPr>
          <p:cNvPr id="3" name="Ορθογώνιο 5">
            <a:extLst>
              <a:ext uri="{FF2B5EF4-FFF2-40B4-BE49-F238E27FC236}">
                <a16:creationId xmlns:a16="http://schemas.microsoft.com/office/drawing/2014/main" id="{A1482017-CE48-BD3A-636F-4833CBAAF02A}"/>
              </a:ext>
            </a:extLst>
          </p:cNvPr>
          <p:cNvSpPr/>
          <p:nvPr/>
        </p:nvSpPr>
        <p:spPr>
          <a:xfrm>
            <a:off x="728869" y="1172199"/>
            <a:ext cx="722376" cy="868136"/>
          </a:xfrm>
          <a:prstGeom prst="rect">
            <a:avLst/>
          </a:prstGeom>
          <a:solidFill>
            <a:srgbClr val="DDE0E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lumMod val="95000"/>
                  </a:schemeClr>
                </a:solidFill>
              </a:rPr>
              <a:t>7</a:t>
            </a:r>
            <a:endParaRPr lang="el-GR" sz="2400" dirty="0">
              <a:solidFill>
                <a:schemeClr val="bg1">
                  <a:lumMod val="95000"/>
                </a:schemeClr>
              </a:solidFill>
            </a:endParaRPr>
          </a:p>
        </p:txBody>
      </p:sp>
      <p:sp>
        <p:nvSpPr>
          <p:cNvPr id="19" name="Ορθογώνιο 6">
            <a:extLst>
              <a:ext uri="{FF2B5EF4-FFF2-40B4-BE49-F238E27FC236}">
                <a16:creationId xmlns:a16="http://schemas.microsoft.com/office/drawing/2014/main" id="{CAD63FE0-D81D-FCE9-CCA7-3575A1CD6940}"/>
              </a:ext>
            </a:extLst>
          </p:cNvPr>
          <p:cNvSpPr/>
          <p:nvPr/>
        </p:nvSpPr>
        <p:spPr>
          <a:xfrm>
            <a:off x="721541" y="2008020"/>
            <a:ext cx="722376" cy="868136"/>
          </a:xfrm>
          <a:prstGeom prst="rect">
            <a:avLst/>
          </a:prstGeom>
          <a:solidFill>
            <a:srgbClr val="DDE0E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lumMod val="95000"/>
                  </a:schemeClr>
                </a:solidFill>
              </a:rPr>
              <a:t>8</a:t>
            </a:r>
            <a:endParaRPr lang="el-GR" sz="2400" dirty="0">
              <a:solidFill>
                <a:schemeClr val="bg1">
                  <a:lumMod val="95000"/>
                </a:schemeClr>
              </a:solidFill>
            </a:endParaRPr>
          </a:p>
        </p:txBody>
      </p:sp>
      <p:sp>
        <p:nvSpPr>
          <p:cNvPr id="20" name="Ορθογώνιο 7">
            <a:extLst>
              <a:ext uri="{FF2B5EF4-FFF2-40B4-BE49-F238E27FC236}">
                <a16:creationId xmlns:a16="http://schemas.microsoft.com/office/drawing/2014/main" id="{6C932FDB-0CEA-CF4D-38E2-9F9CD825E408}"/>
              </a:ext>
            </a:extLst>
          </p:cNvPr>
          <p:cNvSpPr/>
          <p:nvPr/>
        </p:nvSpPr>
        <p:spPr>
          <a:xfrm>
            <a:off x="728815" y="2802787"/>
            <a:ext cx="722376" cy="868136"/>
          </a:xfrm>
          <a:prstGeom prst="rect">
            <a:avLst/>
          </a:prstGeom>
          <a:solidFill>
            <a:srgbClr val="DDE0E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lumMod val="95000"/>
                  </a:schemeClr>
                </a:solidFill>
              </a:rPr>
              <a:t>9</a:t>
            </a:r>
            <a:endParaRPr lang="el-GR" sz="2400" dirty="0">
              <a:solidFill>
                <a:schemeClr val="bg1">
                  <a:lumMod val="95000"/>
                </a:schemeClr>
              </a:solidFill>
            </a:endParaRPr>
          </a:p>
        </p:txBody>
      </p:sp>
      <p:sp>
        <p:nvSpPr>
          <p:cNvPr id="21" name="Ορθογώνιο 8">
            <a:extLst>
              <a:ext uri="{FF2B5EF4-FFF2-40B4-BE49-F238E27FC236}">
                <a16:creationId xmlns:a16="http://schemas.microsoft.com/office/drawing/2014/main" id="{EF7D337B-3CF9-B720-8142-510959218B2D}"/>
              </a:ext>
            </a:extLst>
          </p:cNvPr>
          <p:cNvSpPr/>
          <p:nvPr/>
        </p:nvSpPr>
        <p:spPr>
          <a:xfrm>
            <a:off x="728869" y="3671243"/>
            <a:ext cx="722376" cy="868136"/>
          </a:xfrm>
          <a:prstGeom prst="rect">
            <a:avLst/>
          </a:prstGeom>
          <a:solidFill>
            <a:srgbClr val="DDE0E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lumMod val="95000"/>
                  </a:schemeClr>
                </a:solidFill>
              </a:rPr>
              <a:t>10</a:t>
            </a:r>
            <a:endParaRPr lang="el-GR" sz="2400" dirty="0">
              <a:solidFill>
                <a:schemeClr val="bg1">
                  <a:lumMod val="95000"/>
                </a:schemeClr>
              </a:solidFill>
            </a:endParaRPr>
          </a:p>
        </p:txBody>
      </p:sp>
      <p:sp>
        <p:nvSpPr>
          <p:cNvPr id="22" name="Ορθογώνιο 9">
            <a:extLst>
              <a:ext uri="{FF2B5EF4-FFF2-40B4-BE49-F238E27FC236}">
                <a16:creationId xmlns:a16="http://schemas.microsoft.com/office/drawing/2014/main" id="{CC1E6879-142D-AECE-94E7-214111DCC508}"/>
              </a:ext>
            </a:extLst>
          </p:cNvPr>
          <p:cNvSpPr/>
          <p:nvPr/>
        </p:nvSpPr>
        <p:spPr>
          <a:xfrm>
            <a:off x="730526" y="4537206"/>
            <a:ext cx="722376" cy="868136"/>
          </a:xfrm>
          <a:prstGeom prst="rect">
            <a:avLst/>
          </a:prstGeom>
          <a:solidFill>
            <a:srgbClr val="DDE0E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lumMod val="95000"/>
                  </a:schemeClr>
                </a:solidFill>
              </a:rPr>
              <a:t>11</a:t>
            </a:r>
            <a:endParaRPr lang="el-GR" sz="2400" dirty="0">
              <a:solidFill>
                <a:schemeClr val="bg1">
                  <a:lumMod val="95000"/>
                </a:schemeClr>
              </a:solidFill>
            </a:endParaRPr>
          </a:p>
        </p:txBody>
      </p:sp>
      <p:sp>
        <p:nvSpPr>
          <p:cNvPr id="24" name="Ορθογώνιο 10">
            <a:extLst>
              <a:ext uri="{FF2B5EF4-FFF2-40B4-BE49-F238E27FC236}">
                <a16:creationId xmlns:a16="http://schemas.microsoft.com/office/drawing/2014/main" id="{E6A6A2C1-905C-CF21-28C1-3A5CBA4B3EAA}"/>
              </a:ext>
            </a:extLst>
          </p:cNvPr>
          <p:cNvSpPr/>
          <p:nvPr/>
        </p:nvSpPr>
        <p:spPr>
          <a:xfrm>
            <a:off x="2425150" y="6376653"/>
            <a:ext cx="8293082" cy="632422"/>
          </a:xfrm>
          <a:prstGeom prst="rect">
            <a:avLst/>
          </a:prstGeom>
        </p:spPr>
        <p:txBody>
          <a:bodyPr vert="horz" lIns="91440" tIns="45720" rIns="91440" bIns="45720" rtlCol="0" anchor="ctr">
            <a:normAutofit/>
          </a:bodyPr>
          <a:lstStyle/>
          <a:p>
            <a:pPr>
              <a:lnSpc>
                <a:spcPct val="90000"/>
              </a:lnSpc>
              <a:spcAft>
                <a:spcPts val="600"/>
              </a:spcAft>
            </a:pPr>
            <a:r>
              <a:rPr lang="en-US" sz="1000" b="0" i="0" dirty="0">
                <a:solidFill>
                  <a:schemeClr val="accent5">
                    <a:lumMod val="20000"/>
                    <a:lumOff val="80000"/>
                  </a:schemeClr>
                </a:solidFill>
                <a:effectLst/>
                <a:latin typeface="+mj-lt"/>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lang="en-US" sz="1000" dirty="0">
              <a:solidFill>
                <a:schemeClr val="accent5">
                  <a:lumMod val="20000"/>
                  <a:lumOff val="80000"/>
                </a:schemeClr>
              </a:solidFill>
              <a:latin typeface="+mj-lt"/>
            </a:endParaRPr>
          </a:p>
        </p:txBody>
      </p:sp>
      <p:pic>
        <p:nvPicPr>
          <p:cNvPr id="28" name="Picture 27" descr="A black background with white text&#10;&#10;Description automatically generated">
            <a:extLst>
              <a:ext uri="{FF2B5EF4-FFF2-40B4-BE49-F238E27FC236}">
                <a16:creationId xmlns:a16="http://schemas.microsoft.com/office/drawing/2014/main" id="{354D6E5B-786C-C59B-40E3-002BDA2B9A77}"/>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1628" y="6414599"/>
            <a:ext cx="1954612" cy="436098"/>
          </a:xfrm>
          <a:prstGeom prst="rect">
            <a:avLst/>
          </a:prstGeom>
        </p:spPr>
      </p:pic>
    </p:spTree>
    <p:extLst>
      <p:ext uri="{BB962C8B-B14F-4D97-AF65-F5344CB8AC3E}">
        <p14:creationId xmlns:p14="http://schemas.microsoft.com/office/powerpoint/2010/main" val="66729082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6903B5B-2DBF-C702-98A1-DCF2DFE5484C}"/>
              </a:ext>
            </a:extLst>
          </p:cNvPr>
          <p:cNvSpPr>
            <a:spLocks noGrp="1"/>
          </p:cNvSpPr>
          <p:nvPr>
            <p:ph type="title"/>
          </p:nvPr>
        </p:nvSpPr>
        <p:spPr/>
        <p:txBody>
          <a:bodyPr/>
          <a:lstStyle/>
          <a:p>
            <a:r>
              <a:rPr lang="en-US" dirty="0"/>
              <a:t>Better sleep app  (2)</a:t>
            </a:r>
            <a:endParaRPr lang="el-GR" dirty="0"/>
          </a:p>
        </p:txBody>
      </p:sp>
      <p:sp>
        <p:nvSpPr>
          <p:cNvPr id="9" name="Text Placeholder 8">
            <a:extLst>
              <a:ext uri="{FF2B5EF4-FFF2-40B4-BE49-F238E27FC236}">
                <a16:creationId xmlns:a16="http://schemas.microsoft.com/office/drawing/2014/main" id="{3FFAF2E0-827E-41E1-9DAD-9884F018C023}"/>
              </a:ext>
            </a:extLst>
          </p:cNvPr>
          <p:cNvSpPr>
            <a:spLocks noGrp="1"/>
          </p:cNvSpPr>
          <p:nvPr>
            <p:ph idx="1"/>
          </p:nvPr>
        </p:nvSpPr>
        <p:spPr/>
        <p:txBody>
          <a:bodyPr anchor="t">
            <a:normAutofit/>
          </a:bodyPr>
          <a:lstStyle/>
          <a:p>
            <a:pPr marR="0" lvl="0" algn="l" defTabSz="914400" rtl="0" eaLnBrk="1" fontAlgn="auto" latinLnBrk="0" hangingPunct="1">
              <a:lnSpc>
                <a:spcPct val="100000"/>
              </a:lnSpc>
              <a:spcBef>
                <a:spcPts val="600"/>
              </a:spcBef>
              <a:spcAft>
                <a:spcPts val="600"/>
              </a:spcAft>
              <a:buClr>
                <a:srgbClr val="C01E24"/>
              </a:buClr>
              <a:buSzTx/>
              <a:tabLst/>
              <a:defRPr/>
            </a:pPr>
            <a:r>
              <a:rPr kumimoji="0" lang="en-US" sz="2200" b="0" i="1" u="none" strike="noStrike" kern="1200" cap="none" spc="0" normalizeH="0" baseline="0" noProof="0" dirty="0">
                <a:ln>
                  <a:noFill/>
                </a:ln>
                <a:effectLst/>
                <a:uLnTx/>
                <a:uFillTx/>
                <a:ea typeface="MS PGothic" panose="020B0600070205080204" pitchFamily="34" charset="-128"/>
                <a:cs typeface="+mn-cs"/>
                <a:sym typeface="Arial" panose="020B0604020202020204" pitchFamily="34" charset="0"/>
              </a:rPr>
              <a:t>Let’s start…</a:t>
            </a:r>
          </a:p>
        </p:txBody>
      </p:sp>
      <p:pic>
        <p:nvPicPr>
          <p:cNvPr id="3" name="Picture 2">
            <a:extLst>
              <a:ext uri="{FF2B5EF4-FFF2-40B4-BE49-F238E27FC236}">
                <a16:creationId xmlns:a16="http://schemas.microsoft.com/office/drawing/2014/main" id="{9ECF9D9B-3D27-4BBC-BB87-1152B9FFE7FA}"/>
              </a:ext>
            </a:extLst>
          </p:cNvPr>
          <p:cNvPicPr>
            <a:picLocks noChangeAspect="1"/>
          </p:cNvPicPr>
          <p:nvPr/>
        </p:nvPicPr>
        <p:blipFill rotWithShape="1">
          <a:blip r:embed="rId3"/>
          <a:srcRect t="3713" b="4810"/>
          <a:stretch/>
        </p:blipFill>
        <p:spPr>
          <a:xfrm>
            <a:off x="1033715" y="2258505"/>
            <a:ext cx="2173364" cy="4308654"/>
          </a:xfrm>
          <a:prstGeom prst="rect">
            <a:avLst/>
          </a:prstGeom>
        </p:spPr>
      </p:pic>
      <p:pic>
        <p:nvPicPr>
          <p:cNvPr id="10" name="Picture 9">
            <a:extLst>
              <a:ext uri="{FF2B5EF4-FFF2-40B4-BE49-F238E27FC236}">
                <a16:creationId xmlns:a16="http://schemas.microsoft.com/office/drawing/2014/main" id="{A098794A-C29F-4F04-857C-9F6041228546}"/>
              </a:ext>
            </a:extLst>
          </p:cNvPr>
          <p:cNvPicPr>
            <a:picLocks noChangeAspect="1"/>
          </p:cNvPicPr>
          <p:nvPr/>
        </p:nvPicPr>
        <p:blipFill rotWithShape="1">
          <a:blip r:embed="rId4"/>
          <a:srcRect l="12" t="3761" r="1961" b="5485"/>
          <a:stretch/>
        </p:blipFill>
        <p:spPr>
          <a:xfrm>
            <a:off x="5325086" y="1898815"/>
            <a:ext cx="2326747" cy="4668344"/>
          </a:xfrm>
          <a:prstGeom prst="rect">
            <a:avLst/>
          </a:prstGeom>
        </p:spPr>
      </p:pic>
      <p:sp>
        <p:nvSpPr>
          <p:cNvPr id="11" name="Text Placeholder 8">
            <a:extLst>
              <a:ext uri="{FF2B5EF4-FFF2-40B4-BE49-F238E27FC236}">
                <a16:creationId xmlns:a16="http://schemas.microsoft.com/office/drawing/2014/main" id="{696EA783-6758-4764-9C27-8098E0601814}"/>
              </a:ext>
            </a:extLst>
          </p:cNvPr>
          <p:cNvSpPr txBox="1">
            <a:spLocks/>
          </p:cNvSpPr>
          <p:nvPr/>
        </p:nvSpPr>
        <p:spPr>
          <a:xfrm>
            <a:off x="3598626" y="3102222"/>
            <a:ext cx="1516047" cy="2261529"/>
          </a:xfrm>
          <a:prstGeom prst="rect">
            <a:avLst/>
          </a:prstGeom>
        </p:spPr>
        <p:txBody>
          <a:bodyPr vert="horz" lIns="91440" tIns="45720" rIns="91440" bIns="45720" rtlCol="0" anchor="t">
            <a:normAutofit/>
          </a:bodyPr>
          <a:lstStyle>
            <a:lvl1pPr marL="0" indent="0" algn="l" defTabSz="914400" rtl="0" eaLnBrk="1" latinLnBrk="0" hangingPunct="1">
              <a:lnSpc>
                <a:spcPct val="100000"/>
              </a:lnSpc>
              <a:spcBef>
                <a:spcPts val="600"/>
              </a:spcBef>
              <a:spcAft>
                <a:spcPts val="600"/>
              </a:spcAft>
              <a:buClr>
                <a:srgbClr val="C01E24"/>
              </a:buClr>
              <a:buFont typeface="Wingdings" panose="05000000000000000000" pitchFamily="2" charset="2"/>
              <a:buNone/>
              <a:defRPr lang="el-GR" sz="1800" b="1" kern="1200" dirty="0" smtClean="0">
                <a:solidFill>
                  <a:srgbClr val="000000"/>
                </a:solidFill>
                <a:latin typeface="Arial" panose="020B0604020202020204" pitchFamily="34" charset="0"/>
                <a:ea typeface="MS PGothic" panose="020B0600070205080204" pitchFamily="34" charset="-128"/>
                <a:cs typeface="+mn-cs"/>
              </a:defRPr>
            </a:lvl1pPr>
            <a:lvl2pPr marL="457200" indent="0" algn="l" defTabSz="914400" rtl="0" eaLnBrk="1" latinLnBrk="0" hangingPunct="1">
              <a:lnSpc>
                <a:spcPct val="100000"/>
              </a:lnSpc>
              <a:spcBef>
                <a:spcPts val="600"/>
              </a:spcBef>
              <a:spcAft>
                <a:spcPts val="600"/>
              </a:spcAft>
              <a:buClr>
                <a:srgbClr val="C01E24"/>
              </a:buClr>
              <a:buSzPct val="120000"/>
              <a:buFont typeface="Wingdings" panose="05000000000000000000" pitchFamily="2" charset="2"/>
              <a:buNone/>
              <a:defRPr sz="2000" b="1" kern="1200">
                <a:solidFill>
                  <a:schemeClr val="tx1"/>
                </a:solidFill>
                <a:latin typeface="+mn-lt"/>
                <a:ea typeface="+mn-ea"/>
                <a:cs typeface="+mn-cs"/>
              </a:defRPr>
            </a:lvl2pPr>
            <a:lvl3pPr marL="914400" indent="0" algn="l" defTabSz="914400" rtl="0" eaLnBrk="1" latinLnBrk="0" hangingPunct="1">
              <a:lnSpc>
                <a:spcPct val="100000"/>
              </a:lnSpc>
              <a:spcBef>
                <a:spcPts val="600"/>
              </a:spcBef>
              <a:spcAft>
                <a:spcPts val="600"/>
              </a:spcAft>
              <a:buClr>
                <a:srgbClr val="C01E24"/>
              </a:buClr>
              <a:buFont typeface="Wingdings" panose="05000000000000000000" pitchFamily="2" charset="2"/>
              <a:buNone/>
              <a:defRPr sz="1800" b="1" kern="1200">
                <a:solidFill>
                  <a:schemeClr val="tx1"/>
                </a:solidFill>
                <a:latin typeface="+mn-lt"/>
                <a:ea typeface="+mn-ea"/>
                <a:cs typeface="+mn-cs"/>
              </a:defRPr>
            </a:lvl3pPr>
            <a:lvl4pPr marL="1371600" indent="0" algn="l" defTabSz="914400" rtl="0" eaLnBrk="1" latinLnBrk="0" hangingPunct="1">
              <a:lnSpc>
                <a:spcPct val="100000"/>
              </a:lnSpc>
              <a:spcBef>
                <a:spcPts val="600"/>
              </a:spcBef>
              <a:spcAft>
                <a:spcPts val="600"/>
              </a:spcAft>
              <a:buClr>
                <a:srgbClr val="C01E24"/>
              </a:buClr>
              <a:buFont typeface="Wingdings" panose="05000000000000000000" pitchFamily="2" charset="2"/>
              <a:buNone/>
              <a:defRPr sz="1600" b="1" kern="1200">
                <a:solidFill>
                  <a:schemeClr val="tx1"/>
                </a:solidFill>
                <a:latin typeface="+mn-lt"/>
                <a:ea typeface="+mn-ea"/>
                <a:cs typeface="+mn-cs"/>
              </a:defRPr>
            </a:lvl4pPr>
            <a:lvl5pPr marL="1828800" indent="0" algn="l" defTabSz="914400" rtl="0" eaLnBrk="1" latinLnBrk="0" hangingPunct="1">
              <a:lnSpc>
                <a:spcPct val="100000"/>
              </a:lnSpc>
              <a:spcBef>
                <a:spcPts val="600"/>
              </a:spcBef>
              <a:spcAft>
                <a:spcPts val="600"/>
              </a:spcAft>
              <a:buClr>
                <a:srgbClr val="C01E24"/>
              </a:buClr>
              <a:buFont typeface="Wingdings" panose="05000000000000000000" pitchFamily="2" charset="2"/>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defRPr/>
            </a:pPr>
            <a:r>
              <a:rPr lang="en-US" sz="2200" b="0" i="1" dirty="0">
                <a:solidFill>
                  <a:schemeClr val="tx1"/>
                </a:solidFill>
                <a:latin typeface="+mn-lt"/>
                <a:sym typeface="Arial" panose="020B0604020202020204" pitchFamily="34" charset="0"/>
              </a:rPr>
              <a:t>1. Type of sound that you would like to try </a:t>
            </a:r>
          </a:p>
        </p:txBody>
      </p:sp>
      <p:sp>
        <p:nvSpPr>
          <p:cNvPr id="12" name="Text Placeholder 8">
            <a:extLst>
              <a:ext uri="{FF2B5EF4-FFF2-40B4-BE49-F238E27FC236}">
                <a16:creationId xmlns:a16="http://schemas.microsoft.com/office/drawing/2014/main" id="{EF9ED9EF-013C-4761-91D5-19E9B5C63C34}"/>
              </a:ext>
            </a:extLst>
          </p:cNvPr>
          <p:cNvSpPr txBox="1">
            <a:spLocks/>
          </p:cNvSpPr>
          <p:nvPr/>
        </p:nvSpPr>
        <p:spPr>
          <a:xfrm>
            <a:off x="7974166" y="3207449"/>
            <a:ext cx="1516047" cy="2261529"/>
          </a:xfrm>
          <a:prstGeom prst="rect">
            <a:avLst/>
          </a:prstGeom>
        </p:spPr>
        <p:txBody>
          <a:bodyPr vert="horz" lIns="91440" tIns="45720" rIns="91440" bIns="45720" rtlCol="0" anchor="t">
            <a:normAutofit/>
          </a:bodyPr>
          <a:lstStyle>
            <a:lvl1pPr marL="0" indent="0" algn="l" defTabSz="914400" rtl="0" eaLnBrk="1" latinLnBrk="0" hangingPunct="1">
              <a:lnSpc>
                <a:spcPct val="100000"/>
              </a:lnSpc>
              <a:spcBef>
                <a:spcPts val="600"/>
              </a:spcBef>
              <a:spcAft>
                <a:spcPts val="600"/>
              </a:spcAft>
              <a:buClr>
                <a:srgbClr val="C01E24"/>
              </a:buClr>
              <a:buFont typeface="Wingdings" panose="05000000000000000000" pitchFamily="2" charset="2"/>
              <a:buNone/>
              <a:defRPr lang="el-GR" sz="1800" b="1" kern="1200" dirty="0" smtClean="0">
                <a:solidFill>
                  <a:srgbClr val="000000"/>
                </a:solidFill>
                <a:latin typeface="Arial" panose="020B0604020202020204" pitchFamily="34" charset="0"/>
                <a:ea typeface="MS PGothic" panose="020B0600070205080204" pitchFamily="34" charset="-128"/>
                <a:cs typeface="+mn-cs"/>
              </a:defRPr>
            </a:lvl1pPr>
            <a:lvl2pPr marL="457200" indent="0" algn="l" defTabSz="914400" rtl="0" eaLnBrk="1" latinLnBrk="0" hangingPunct="1">
              <a:lnSpc>
                <a:spcPct val="100000"/>
              </a:lnSpc>
              <a:spcBef>
                <a:spcPts val="600"/>
              </a:spcBef>
              <a:spcAft>
                <a:spcPts val="600"/>
              </a:spcAft>
              <a:buClr>
                <a:srgbClr val="C01E24"/>
              </a:buClr>
              <a:buSzPct val="120000"/>
              <a:buFont typeface="Wingdings" panose="05000000000000000000" pitchFamily="2" charset="2"/>
              <a:buNone/>
              <a:defRPr sz="2000" b="1" kern="1200">
                <a:solidFill>
                  <a:schemeClr val="tx1"/>
                </a:solidFill>
                <a:latin typeface="+mn-lt"/>
                <a:ea typeface="+mn-ea"/>
                <a:cs typeface="+mn-cs"/>
              </a:defRPr>
            </a:lvl2pPr>
            <a:lvl3pPr marL="914400" indent="0" algn="l" defTabSz="914400" rtl="0" eaLnBrk="1" latinLnBrk="0" hangingPunct="1">
              <a:lnSpc>
                <a:spcPct val="100000"/>
              </a:lnSpc>
              <a:spcBef>
                <a:spcPts val="600"/>
              </a:spcBef>
              <a:spcAft>
                <a:spcPts val="600"/>
              </a:spcAft>
              <a:buClr>
                <a:srgbClr val="C01E24"/>
              </a:buClr>
              <a:buFont typeface="Wingdings" panose="05000000000000000000" pitchFamily="2" charset="2"/>
              <a:buNone/>
              <a:defRPr sz="1800" b="1" kern="1200">
                <a:solidFill>
                  <a:schemeClr val="tx1"/>
                </a:solidFill>
                <a:latin typeface="+mn-lt"/>
                <a:ea typeface="+mn-ea"/>
                <a:cs typeface="+mn-cs"/>
              </a:defRPr>
            </a:lvl3pPr>
            <a:lvl4pPr marL="1371600" indent="0" algn="l" defTabSz="914400" rtl="0" eaLnBrk="1" latinLnBrk="0" hangingPunct="1">
              <a:lnSpc>
                <a:spcPct val="100000"/>
              </a:lnSpc>
              <a:spcBef>
                <a:spcPts val="600"/>
              </a:spcBef>
              <a:spcAft>
                <a:spcPts val="600"/>
              </a:spcAft>
              <a:buClr>
                <a:srgbClr val="C01E24"/>
              </a:buClr>
              <a:buFont typeface="Wingdings" panose="05000000000000000000" pitchFamily="2" charset="2"/>
              <a:buNone/>
              <a:defRPr sz="1600" b="1" kern="1200">
                <a:solidFill>
                  <a:schemeClr val="tx1"/>
                </a:solidFill>
                <a:latin typeface="+mn-lt"/>
                <a:ea typeface="+mn-ea"/>
                <a:cs typeface="+mn-cs"/>
              </a:defRPr>
            </a:lvl4pPr>
            <a:lvl5pPr marL="1828800" indent="0" algn="l" defTabSz="914400" rtl="0" eaLnBrk="1" latinLnBrk="0" hangingPunct="1">
              <a:lnSpc>
                <a:spcPct val="100000"/>
              </a:lnSpc>
              <a:spcBef>
                <a:spcPts val="600"/>
              </a:spcBef>
              <a:spcAft>
                <a:spcPts val="600"/>
              </a:spcAft>
              <a:buClr>
                <a:srgbClr val="C01E24"/>
              </a:buClr>
              <a:buFont typeface="Wingdings" panose="05000000000000000000" pitchFamily="2" charset="2"/>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defRPr/>
            </a:pPr>
            <a:r>
              <a:rPr lang="en-US" sz="2200" b="0" i="1" dirty="0">
                <a:solidFill>
                  <a:schemeClr val="tx1"/>
                </a:solidFill>
                <a:latin typeface="+mn-lt"/>
                <a:sym typeface="Arial" panose="020B0604020202020204" pitchFamily="34" charset="0"/>
              </a:rPr>
              <a:t>2. Sleep sound habits detection</a:t>
            </a:r>
          </a:p>
        </p:txBody>
      </p:sp>
      <p:pic>
        <p:nvPicPr>
          <p:cNvPr id="14" name="Picture 13">
            <a:extLst>
              <a:ext uri="{FF2B5EF4-FFF2-40B4-BE49-F238E27FC236}">
                <a16:creationId xmlns:a16="http://schemas.microsoft.com/office/drawing/2014/main" id="{E52F82D4-4D25-4F6C-8AE3-75B30F797529}"/>
              </a:ext>
            </a:extLst>
          </p:cNvPr>
          <p:cNvPicPr>
            <a:picLocks noChangeAspect="1"/>
          </p:cNvPicPr>
          <p:nvPr/>
        </p:nvPicPr>
        <p:blipFill rotWithShape="1">
          <a:blip r:embed="rId5"/>
          <a:srcRect l="3303" t="7389" r="4888" b="8017"/>
          <a:stretch/>
        </p:blipFill>
        <p:spPr>
          <a:xfrm>
            <a:off x="9534926" y="1799999"/>
            <a:ext cx="2326746" cy="4646257"/>
          </a:xfrm>
          <a:prstGeom prst="rect">
            <a:avLst/>
          </a:prstGeom>
        </p:spPr>
      </p:pic>
    </p:spTree>
    <p:extLst>
      <p:ext uri="{BB962C8B-B14F-4D97-AF65-F5344CB8AC3E}">
        <p14:creationId xmlns:p14="http://schemas.microsoft.com/office/powerpoint/2010/main" val="61687542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CE0A9ED-4E00-CFD1-0064-C61B66D353F2}"/>
              </a:ext>
            </a:extLst>
          </p:cNvPr>
          <p:cNvSpPr>
            <a:spLocks noGrp="1"/>
          </p:cNvSpPr>
          <p:nvPr>
            <p:ph type="title"/>
          </p:nvPr>
        </p:nvSpPr>
        <p:spPr/>
        <p:txBody>
          <a:bodyPr/>
          <a:lstStyle/>
          <a:p>
            <a:r>
              <a:rPr lang="en-US" dirty="0"/>
              <a:t>Better sleep app  (3)</a:t>
            </a:r>
            <a:endParaRPr lang="el-GR" dirty="0"/>
          </a:p>
        </p:txBody>
      </p:sp>
      <p:sp>
        <p:nvSpPr>
          <p:cNvPr id="9" name="Text Placeholder 8">
            <a:extLst>
              <a:ext uri="{FF2B5EF4-FFF2-40B4-BE49-F238E27FC236}">
                <a16:creationId xmlns:a16="http://schemas.microsoft.com/office/drawing/2014/main" id="{3FFAF2E0-827E-41E1-9DAD-9884F018C023}"/>
              </a:ext>
            </a:extLst>
          </p:cNvPr>
          <p:cNvSpPr>
            <a:spLocks noGrp="1"/>
          </p:cNvSpPr>
          <p:nvPr>
            <p:ph idx="1"/>
          </p:nvPr>
        </p:nvSpPr>
        <p:spPr>
          <a:xfrm>
            <a:off x="557999" y="1799999"/>
            <a:ext cx="4428671" cy="4865977"/>
          </a:xfrm>
        </p:spPr>
        <p:txBody>
          <a:bodyPr anchor="t">
            <a:normAutofit/>
          </a:bodyPr>
          <a:lstStyle/>
          <a:p>
            <a:pPr marR="0" lvl="0" algn="l" defTabSz="914400" rtl="0" eaLnBrk="1" fontAlgn="auto" latinLnBrk="0" hangingPunct="1">
              <a:lnSpc>
                <a:spcPct val="100000"/>
              </a:lnSpc>
              <a:spcBef>
                <a:spcPts val="600"/>
              </a:spcBef>
              <a:spcAft>
                <a:spcPts val="600"/>
              </a:spcAft>
              <a:buClr>
                <a:srgbClr val="C01E24"/>
              </a:buClr>
              <a:buSzTx/>
              <a:tabLst/>
              <a:defRPr/>
            </a:pPr>
            <a:r>
              <a:rPr kumimoji="0" lang="en-US" sz="2200" b="0" u="none" strike="noStrike" kern="1200" cap="none" spc="0" normalizeH="0" baseline="0" noProof="0" dirty="0">
                <a:ln>
                  <a:noFill/>
                </a:ln>
                <a:effectLst/>
                <a:uLnTx/>
                <a:uFillTx/>
                <a:ea typeface="MS PGothic" panose="020B0600070205080204" pitchFamily="34" charset="-128"/>
                <a:cs typeface="+mn-cs"/>
                <a:sym typeface="Arial" panose="020B0604020202020204" pitchFamily="34" charset="0"/>
              </a:rPr>
              <a:t>Homepage: quick review of personal options and activities for </a:t>
            </a:r>
            <a:r>
              <a:rPr lang="en-US" sz="2200" b="0" dirty="0">
                <a:sym typeface="Arial" panose="020B0604020202020204" pitchFamily="34" charset="0"/>
              </a:rPr>
              <a:t>sleep improvement </a:t>
            </a:r>
          </a:p>
          <a:p>
            <a:pPr marR="0" lvl="0" algn="l" defTabSz="914400" rtl="0" eaLnBrk="1" fontAlgn="auto" latinLnBrk="0" hangingPunct="1">
              <a:lnSpc>
                <a:spcPct val="100000"/>
              </a:lnSpc>
              <a:spcBef>
                <a:spcPts val="600"/>
              </a:spcBef>
              <a:spcAft>
                <a:spcPts val="600"/>
              </a:spcAft>
              <a:buClr>
                <a:srgbClr val="C01E24"/>
              </a:buClr>
              <a:buSzTx/>
              <a:tabLst/>
              <a:defRPr/>
            </a:pPr>
            <a:endParaRPr lang="en-US" sz="2200" b="0" dirty="0">
              <a:sym typeface="Arial" panose="020B0604020202020204" pitchFamily="34" charset="0"/>
            </a:endParaRPr>
          </a:p>
          <a:p>
            <a:pPr marR="0" lvl="0" algn="l" defTabSz="914400" rtl="0" eaLnBrk="1" fontAlgn="auto" latinLnBrk="0" hangingPunct="1">
              <a:lnSpc>
                <a:spcPct val="100000"/>
              </a:lnSpc>
              <a:spcBef>
                <a:spcPts val="600"/>
              </a:spcBef>
              <a:spcAft>
                <a:spcPts val="600"/>
              </a:spcAft>
              <a:buClr>
                <a:srgbClr val="C01E24"/>
              </a:buClr>
              <a:buSzTx/>
              <a:tabLst/>
              <a:defRPr/>
            </a:pPr>
            <a:endParaRPr lang="en-US" sz="2200" b="0" dirty="0">
              <a:sym typeface="Arial" panose="020B0604020202020204" pitchFamily="34" charset="0"/>
            </a:endParaRPr>
          </a:p>
          <a:p>
            <a:pPr marR="0" lvl="0" algn="l" defTabSz="914400" rtl="0" eaLnBrk="1" fontAlgn="auto" latinLnBrk="0" hangingPunct="1">
              <a:lnSpc>
                <a:spcPct val="100000"/>
              </a:lnSpc>
              <a:spcBef>
                <a:spcPts val="600"/>
              </a:spcBef>
              <a:spcAft>
                <a:spcPts val="600"/>
              </a:spcAft>
              <a:buClr>
                <a:srgbClr val="C01E24"/>
              </a:buClr>
              <a:buSzTx/>
              <a:tabLst/>
              <a:defRPr/>
            </a:pPr>
            <a:endParaRPr lang="en-US" sz="2200" b="0" dirty="0">
              <a:sym typeface="Arial" panose="020B0604020202020204" pitchFamily="34" charset="0"/>
            </a:endParaRPr>
          </a:p>
          <a:p>
            <a:pPr marR="0" lvl="0" algn="l" defTabSz="914400" rtl="0" eaLnBrk="1" fontAlgn="auto" latinLnBrk="0" hangingPunct="1">
              <a:lnSpc>
                <a:spcPct val="100000"/>
              </a:lnSpc>
              <a:spcBef>
                <a:spcPts val="600"/>
              </a:spcBef>
              <a:spcAft>
                <a:spcPts val="600"/>
              </a:spcAft>
              <a:buClr>
                <a:srgbClr val="C01E24"/>
              </a:buClr>
              <a:buSzTx/>
              <a:tabLst/>
              <a:defRPr/>
            </a:pPr>
            <a:endParaRPr lang="en-US" sz="2200" b="0" dirty="0">
              <a:sym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
                <a:srgbClr val="C01E24"/>
              </a:buClr>
              <a:buSzTx/>
              <a:buNone/>
              <a:tabLst/>
              <a:defRPr/>
            </a:pPr>
            <a:r>
              <a:rPr lang="en-US" sz="2200" b="1" i="1" dirty="0">
                <a:sym typeface="Arial" panose="020B0604020202020204" pitchFamily="34" charset="0"/>
              </a:rPr>
              <a:t>Let’s explore the different features…</a:t>
            </a:r>
          </a:p>
          <a:p>
            <a:pPr marR="0" lvl="0" algn="l" defTabSz="914400" rtl="0" eaLnBrk="1" fontAlgn="auto" latinLnBrk="0" hangingPunct="1">
              <a:lnSpc>
                <a:spcPct val="100000"/>
              </a:lnSpc>
              <a:spcBef>
                <a:spcPts val="600"/>
              </a:spcBef>
              <a:spcAft>
                <a:spcPts val="600"/>
              </a:spcAft>
              <a:buClr>
                <a:srgbClr val="C01E24"/>
              </a:buClr>
              <a:buSzTx/>
              <a:tabLst/>
              <a:defRPr/>
            </a:pPr>
            <a:endParaRPr kumimoji="0" lang="en-US" sz="2200" b="0" u="none" strike="noStrike" kern="1200" cap="none" spc="0" normalizeH="0" baseline="0" noProof="0" dirty="0">
              <a:ln>
                <a:noFill/>
              </a:ln>
              <a:effectLst/>
              <a:uLnTx/>
              <a:uFillTx/>
              <a:ea typeface="MS PGothic" panose="020B0600070205080204" pitchFamily="34" charset="-128"/>
              <a:cs typeface="+mn-cs"/>
              <a:sym typeface="Arial" panose="020B0604020202020204" pitchFamily="34" charset="0"/>
            </a:endParaRPr>
          </a:p>
          <a:p>
            <a:pPr marR="0" lvl="0" algn="l" defTabSz="914400" rtl="0" eaLnBrk="1" fontAlgn="auto" latinLnBrk="0" hangingPunct="1">
              <a:lnSpc>
                <a:spcPct val="100000"/>
              </a:lnSpc>
              <a:spcBef>
                <a:spcPts val="600"/>
              </a:spcBef>
              <a:spcAft>
                <a:spcPts val="600"/>
              </a:spcAft>
              <a:buClr>
                <a:srgbClr val="C01E24"/>
              </a:buClr>
              <a:buSzTx/>
              <a:tabLst/>
              <a:defRPr/>
            </a:pPr>
            <a:endParaRPr lang="en-US" sz="2200" b="0" dirty="0">
              <a:sym typeface="Arial" panose="020B0604020202020204" pitchFamily="34" charset="0"/>
            </a:endParaRPr>
          </a:p>
          <a:p>
            <a:pPr marR="0" lvl="0" algn="l" defTabSz="914400" rtl="0" eaLnBrk="1" fontAlgn="auto" latinLnBrk="0" hangingPunct="1">
              <a:lnSpc>
                <a:spcPct val="100000"/>
              </a:lnSpc>
              <a:spcBef>
                <a:spcPts val="600"/>
              </a:spcBef>
              <a:spcAft>
                <a:spcPts val="600"/>
              </a:spcAft>
              <a:buClr>
                <a:srgbClr val="C01E24"/>
              </a:buClr>
              <a:buSzTx/>
              <a:tabLst/>
              <a:defRPr/>
            </a:pPr>
            <a:endParaRPr kumimoji="0" lang="en-US" sz="2200" b="0" u="none" strike="noStrike" kern="1200" cap="none" spc="0" normalizeH="0" baseline="0" noProof="0" dirty="0">
              <a:ln>
                <a:noFill/>
              </a:ln>
              <a:effectLst/>
              <a:uLnTx/>
              <a:uFillTx/>
              <a:ea typeface="MS PGothic" panose="020B0600070205080204" pitchFamily="34" charset="-128"/>
              <a:cs typeface="+mn-cs"/>
              <a:sym typeface="Arial" panose="020B0604020202020204" pitchFamily="34" charset="0"/>
            </a:endParaRPr>
          </a:p>
        </p:txBody>
      </p:sp>
      <p:pic>
        <p:nvPicPr>
          <p:cNvPr id="5" name="Picture 4">
            <a:extLst>
              <a:ext uri="{FF2B5EF4-FFF2-40B4-BE49-F238E27FC236}">
                <a16:creationId xmlns:a16="http://schemas.microsoft.com/office/drawing/2014/main" id="{EBCACE6D-FD44-45A5-ACDA-2154E373357D}"/>
              </a:ext>
            </a:extLst>
          </p:cNvPr>
          <p:cNvPicPr>
            <a:picLocks noChangeAspect="1"/>
          </p:cNvPicPr>
          <p:nvPr/>
        </p:nvPicPr>
        <p:blipFill rotWithShape="1">
          <a:blip r:embed="rId3"/>
          <a:srcRect l="376" t="4051" r="1230" b="5316"/>
          <a:stretch/>
        </p:blipFill>
        <p:spPr>
          <a:xfrm>
            <a:off x="5594589" y="583037"/>
            <a:ext cx="3011551" cy="6011906"/>
          </a:xfrm>
          <a:prstGeom prst="rect">
            <a:avLst/>
          </a:prstGeom>
        </p:spPr>
      </p:pic>
      <p:pic>
        <p:nvPicPr>
          <p:cNvPr id="7" name="Picture 6">
            <a:extLst>
              <a:ext uri="{FF2B5EF4-FFF2-40B4-BE49-F238E27FC236}">
                <a16:creationId xmlns:a16="http://schemas.microsoft.com/office/drawing/2014/main" id="{53A3CBE1-B886-49B6-AD35-2E1BBF5C5BDF}"/>
              </a:ext>
            </a:extLst>
          </p:cNvPr>
          <p:cNvPicPr>
            <a:picLocks noChangeAspect="1"/>
          </p:cNvPicPr>
          <p:nvPr/>
        </p:nvPicPr>
        <p:blipFill rotWithShape="1">
          <a:blip r:embed="rId4"/>
          <a:srcRect l="1578" t="7389" r="1595" b="3967"/>
          <a:stretch/>
        </p:blipFill>
        <p:spPr>
          <a:xfrm>
            <a:off x="8878186" y="543230"/>
            <a:ext cx="3011552" cy="5975150"/>
          </a:xfrm>
          <a:prstGeom prst="rect">
            <a:avLst/>
          </a:prstGeom>
        </p:spPr>
      </p:pic>
    </p:spTree>
    <p:extLst>
      <p:ext uri="{BB962C8B-B14F-4D97-AF65-F5344CB8AC3E}">
        <p14:creationId xmlns:p14="http://schemas.microsoft.com/office/powerpoint/2010/main" val="137894944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a:extLst>
              <a:ext uri="{FF2B5EF4-FFF2-40B4-BE49-F238E27FC236}">
                <a16:creationId xmlns:a16="http://schemas.microsoft.com/office/drawing/2014/main" id="{BC7F899D-EAA1-2A45-3080-31D78E9EF414}"/>
              </a:ext>
            </a:extLst>
          </p:cNvPr>
          <p:cNvSpPr>
            <a:spLocks noGrp="1"/>
          </p:cNvSpPr>
          <p:nvPr>
            <p:ph type="title"/>
          </p:nvPr>
        </p:nvSpPr>
        <p:spPr/>
        <p:txBody>
          <a:bodyPr/>
          <a:lstStyle/>
          <a:p>
            <a:r>
              <a:rPr lang="en-US" dirty="0"/>
              <a:t>Better sleep app  (4)</a:t>
            </a:r>
            <a:endParaRPr lang="el-GR" dirty="0"/>
          </a:p>
        </p:txBody>
      </p:sp>
      <p:sp>
        <p:nvSpPr>
          <p:cNvPr id="9" name="Text Placeholder 8">
            <a:extLst>
              <a:ext uri="{FF2B5EF4-FFF2-40B4-BE49-F238E27FC236}">
                <a16:creationId xmlns:a16="http://schemas.microsoft.com/office/drawing/2014/main" id="{3FFAF2E0-827E-41E1-9DAD-9884F018C023}"/>
              </a:ext>
            </a:extLst>
          </p:cNvPr>
          <p:cNvSpPr>
            <a:spLocks noGrp="1"/>
          </p:cNvSpPr>
          <p:nvPr>
            <p:ph idx="1"/>
          </p:nvPr>
        </p:nvSpPr>
        <p:spPr>
          <a:xfrm>
            <a:off x="36850" y="3313146"/>
            <a:ext cx="5852132" cy="2366992"/>
          </a:xfrm>
        </p:spPr>
        <p:txBody>
          <a:bodyPr anchor="t">
            <a:normAutofit/>
          </a:bodyPr>
          <a:lstStyle/>
          <a:p>
            <a:pPr marR="0" lvl="0" algn="l" defTabSz="914400" rtl="0" eaLnBrk="1" fontAlgn="auto" latinLnBrk="0" hangingPunct="1">
              <a:lnSpc>
                <a:spcPct val="100000"/>
              </a:lnSpc>
              <a:spcBef>
                <a:spcPts val="600"/>
              </a:spcBef>
              <a:spcAft>
                <a:spcPts val="600"/>
              </a:spcAft>
              <a:buClr>
                <a:srgbClr val="C01E24"/>
              </a:buClr>
              <a:buSzTx/>
              <a:tabLst/>
              <a:defRPr/>
            </a:pPr>
            <a:r>
              <a:rPr kumimoji="0" lang="en-US" sz="2200" b="1" u="none" strike="noStrike" kern="1200" cap="none" spc="0" normalizeH="0" baseline="0" noProof="0" dirty="0">
                <a:ln>
                  <a:noFill/>
                </a:ln>
                <a:effectLst/>
                <a:uLnTx/>
                <a:uFillTx/>
                <a:latin typeface="Arial" panose="020B0604020202020204" pitchFamily="34" charset="0"/>
                <a:ea typeface="MS PGothic" panose="020B0600070205080204" pitchFamily="34" charset="-128"/>
                <a:cs typeface="+mn-cs"/>
                <a:sym typeface="Arial" panose="020B0604020202020204" pitchFamily="34" charset="0"/>
              </a:rPr>
              <a:t>Sounds</a:t>
            </a:r>
          </a:p>
        </p:txBody>
      </p:sp>
      <p:pic>
        <p:nvPicPr>
          <p:cNvPr id="5" name="Picture 4">
            <a:extLst>
              <a:ext uri="{FF2B5EF4-FFF2-40B4-BE49-F238E27FC236}">
                <a16:creationId xmlns:a16="http://schemas.microsoft.com/office/drawing/2014/main" id="{EBCACE6D-FD44-45A5-ACDA-2154E373357D}"/>
              </a:ext>
            </a:extLst>
          </p:cNvPr>
          <p:cNvPicPr>
            <a:picLocks noChangeAspect="1"/>
          </p:cNvPicPr>
          <p:nvPr/>
        </p:nvPicPr>
        <p:blipFill rotWithShape="1">
          <a:blip r:embed="rId3"/>
          <a:srcRect l="376" t="4051" r="1230" b="5316"/>
          <a:stretch/>
        </p:blipFill>
        <p:spPr>
          <a:xfrm>
            <a:off x="1642922" y="1552682"/>
            <a:ext cx="2459521" cy="4909899"/>
          </a:xfrm>
          <a:prstGeom prst="rect">
            <a:avLst/>
          </a:prstGeom>
        </p:spPr>
      </p:pic>
      <p:sp>
        <p:nvSpPr>
          <p:cNvPr id="2" name="Oval 1">
            <a:extLst>
              <a:ext uri="{FF2B5EF4-FFF2-40B4-BE49-F238E27FC236}">
                <a16:creationId xmlns:a16="http://schemas.microsoft.com/office/drawing/2014/main" id="{B78F2BD8-3B45-4C79-8732-95A6CDA52C88}"/>
              </a:ext>
            </a:extLst>
          </p:cNvPr>
          <p:cNvSpPr/>
          <p:nvPr/>
        </p:nvSpPr>
        <p:spPr>
          <a:xfrm>
            <a:off x="2560165" y="5920450"/>
            <a:ext cx="625033" cy="538223"/>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b="1">
              <a:ln w="22225">
                <a:solidFill>
                  <a:schemeClr val="accent2"/>
                </a:solidFill>
                <a:prstDash val="solid"/>
              </a:ln>
              <a:solidFill>
                <a:schemeClr val="accent2">
                  <a:lumMod val="40000"/>
                  <a:lumOff val="60000"/>
                </a:schemeClr>
              </a:solidFill>
            </a:endParaRPr>
          </a:p>
        </p:txBody>
      </p:sp>
      <p:pic>
        <p:nvPicPr>
          <p:cNvPr id="6" name="Picture 5">
            <a:extLst>
              <a:ext uri="{FF2B5EF4-FFF2-40B4-BE49-F238E27FC236}">
                <a16:creationId xmlns:a16="http://schemas.microsoft.com/office/drawing/2014/main" id="{8AEFC8A5-2821-4DCC-844F-990E4A378296}"/>
              </a:ext>
            </a:extLst>
          </p:cNvPr>
          <p:cNvPicPr>
            <a:picLocks noChangeAspect="1"/>
          </p:cNvPicPr>
          <p:nvPr/>
        </p:nvPicPr>
        <p:blipFill rotWithShape="1">
          <a:blip r:embed="rId4"/>
          <a:srcRect l="1289" t="4726" r="864" b="4641"/>
          <a:stretch/>
        </p:blipFill>
        <p:spPr>
          <a:xfrm>
            <a:off x="6681230" y="1079999"/>
            <a:ext cx="2681355" cy="5382582"/>
          </a:xfrm>
          <a:prstGeom prst="rect">
            <a:avLst/>
          </a:prstGeom>
        </p:spPr>
      </p:pic>
      <p:sp>
        <p:nvSpPr>
          <p:cNvPr id="10" name="Text Placeholder 8">
            <a:extLst>
              <a:ext uri="{FF2B5EF4-FFF2-40B4-BE49-F238E27FC236}">
                <a16:creationId xmlns:a16="http://schemas.microsoft.com/office/drawing/2014/main" id="{8F889B2D-21A9-40AF-A4A6-E80F4C1419FA}"/>
              </a:ext>
            </a:extLst>
          </p:cNvPr>
          <p:cNvSpPr txBox="1">
            <a:spLocks/>
          </p:cNvSpPr>
          <p:nvPr/>
        </p:nvSpPr>
        <p:spPr>
          <a:xfrm>
            <a:off x="4162612" y="1632262"/>
            <a:ext cx="2459521" cy="2864380"/>
          </a:xfrm>
          <a:prstGeom prst="rect">
            <a:avLst/>
          </a:prstGeom>
        </p:spPr>
        <p:txBody>
          <a:bodyPr vert="horz" lIns="91440" tIns="45720" rIns="91440" bIns="45720" rtlCol="0" anchor="t">
            <a:normAutofit/>
          </a:bodyPr>
          <a:lstStyle>
            <a:lvl1pPr marL="0" indent="0" algn="l" defTabSz="914400" rtl="0" eaLnBrk="1" latinLnBrk="0" hangingPunct="1">
              <a:lnSpc>
                <a:spcPct val="100000"/>
              </a:lnSpc>
              <a:spcBef>
                <a:spcPts val="600"/>
              </a:spcBef>
              <a:spcAft>
                <a:spcPts val="600"/>
              </a:spcAft>
              <a:buClr>
                <a:srgbClr val="C01E24"/>
              </a:buClr>
              <a:buFont typeface="Wingdings" panose="05000000000000000000" pitchFamily="2" charset="2"/>
              <a:buNone/>
              <a:defRPr lang="el-GR" sz="1800" b="1" kern="1200" dirty="0" smtClean="0">
                <a:solidFill>
                  <a:srgbClr val="000000"/>
                </a:solidFill>
                <a:latin typeface="Arial" panose="020B0604020202020204" pitchFamily="34" charset="0"/>
                <a:ea typeface="MS PGothic" panose="020B0600070205080204" pitchFamily="34" charset="-128"/>
                <a:cs typeface="+mn-cs"/>
              </a:defRPr>
            </a:lvl1pPr>
            <a:lvl2pPr marL="457200" indent="0" algn="l" defTabSz="914400" rtl="0" eaLnBrk="1" latinLnBrk="0" hangingPunct="1">
              <a:lnSpc>
                <a:spcPct val="100000"/>
              </a:lnSpc>
              <a:spcBef>
                <a:spcPts val="600"/>
              </a:spcBef>
              <a:spcAft>
                <a:spcPts val="600"/>
              </a:spcAft>
              <a:buClr>
                <a:srgbClr val="C01E24"/>
              </a:buClr>
              <a:buSzPct val="120000"/>
              <a:buFont typeface="Wingdings" panose="05000000000000000000" pitchFamily="2" charset="2"/>
              <a:buNone/>
              <a:defRPr sz="2000" b="1" kern="1200">
                <a:solidFill>
                  <a:schemeClr val="tx1"/>
                </a:solidFill>
                <a:latin typeface="+mn-lt"/>
                <a:ea typeface="+mn-ea"/>
                <a:cs typeface="+mn-cs"/>
              </a:defRPr>
            </a:lvl2pPr>
            <a:lvl3pPr marL="914400" indent="0" algn="l" defTabSz="914400" rtl="0" eaLnBrk="1" latinLnBrk="0" hangingPunct="1">
              <a:lnSpc>
                <a:spcPct val="100000"/>
              </a:lnSpc>
              <a:spcBef>
                <a:spcPts val="600"/>
              </a:spcBef>
              <a:spcAft>
                <a:spcPts val="600"/>
              </a:spcAft>
              <a:buClr>
                <a:srgbClr val="C01E24"/>
              </a:buClr>
              <a:buFont typeface="Wingdings" panose="05000000000000000000" pitchFamily="2" charset="2"/>
              <a:buNone/>
              <a:defRPr sz="1800" b="1" kern="1200">
                <a:solidFill>
                  <a:schemeClr val="tx1"/>
                </a:solidFill>
                <a:latin typeface="+mn-lt"/>
                <a:ea typeface="+mn-ea"/>
                <a:cs typeface="+mn-cs"/>
              </a:defRPr>
            </a:lvl3pPr>
            <a:lvl4pPr marL="1371600" indent="0" algn="l" defTabSz="914400" rtl="0" eaLnBrk="1" latinLnBrk="0" hangingPunct="1">
              <a:lnSpc>
                <a:spcPct val="100000"/>
              </a:lnSpc>
              <a:spcBef>
                <a:spcPts val="600"/>
              </a:spcBef>
              <a:spcAft>
                <a:spcPts val="600"/>
              </a:spcAft>
              <a:buClr>
                <a:srgbClr val="C01E24"/>
              </a:buClr>
              <a:buFont typeface="Wingdings" panose="05000000000000000000" pitchFamily="2" charset="2"/>
              <a:buNone/>
              <a:defRPr sz="1600" b="1" kern="1200">
                <a:solidFill>
                  <a:schemeClr val="tx1"/>
                </a:solidFill>
                <a:latin typeface="+mn-lt"/>
                <a:ea typeface="+mn-ea"/>
                <a:cs typeface="+mn-cs"/>
              </a:defRPr>
            </a:lvl4pPr>
            <a:lvl5pPr marL="1828800" indent="0" algn="l" defTabSz="914400" rtl="0" eaLnBrk="1" latinLnBrk="0" hangingPunct="1">
              <a:lnSpc>
                <a:spcPct val="100000"/>
              </a:lnSpc>
              <a:spcBef>
                <a:spcPts val="600"/>
              </a:spcBef>
              <a:spcAft>
                <a:spcPts val="600"/>
              </a:spcAft>
              <a:buClr>
                <a:srgbClr val="C01E24"/>
              </a:buClr>
              <a:buFont typeface="Wingdings" panose="05000000000000000000" pitchFamily="2" charset="2"/>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defRPr/>
            </a:pPr>
            <a:r>
              <a:rPr lang="en-US" sz="2200" b="0" i="1" dirty="0">
                <a:solidFill>
                  <a:schemeClr val="tx1"/>
                </a:solidFill>
                <a:latin typeface="+mn-lt"/>
                <a:sym typeface="Arial" panose="020B0604020202020204" pitchFamily="34" charset="0"/>
              </a:rPr>
              <a:t>Choose different type of sounds or music for relaxing and falling asleep</a:t>
            </a:r>
          </a:p>
        </p:txBody>
      </p:sp>
      <p:pic>
        <p:nvPicPr>
          <p:cNvPr id="12" name="Picture 11">
            <a:extLst>
              <a:ext uri="{FF2B5EF4-FFF2-40B4-BE49-F238E27FC236}">
                <a16:creationId xmlns:a16="http://schemas.microsoft.com/office/drawing/2014/main" id="{D0C93E25-02FB-4B17-B3B4-CCE0A1AE0ACC}"/>
              </a:ext>
            </a:extLst>
          </p:cNvPr>
          <p:cNvPicPr>
            <a:picLocks noChangeAspect="1"/>
          </p:cNvPicPr>
          <p:nvPr/>
        </p:nvPicPr>
        <p:blipFill rotWithShape="1">
          <a:blip r:embed="rId5"/>
          <a:srcRect l="1289" t="4051" r="1230" b="5485"/>
          <a:stretch/>
        </p:blipFill>
        <p:spPr>
          <a:xfrm>
            <a:off x="9480778" y="1079999"/>
            <a:ext cx="2674372" cy="5378674"/>
          </a:xfrm>
          <a:prstGeom prst="rect">
            <a:avLst/>
          </a:prstGeom>
        </p:spPr>
      </p:pic>
    </p:spTree>
    <p:extLst>
      <p:ext uri="{BB962C8B-B14F-4D97-AF65-F5344CB8AC3E}">
        <p14:creationId xmlns:p14="http://schemas.microsoft.com/office/powerpoint/2010/main" val="346295610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C3C0B6D-6671-DF75-4DA6-07DD47C48F92}"/>
              </a:ext>
            </a:extLst>
          </p:cNvPr>
          <p:cNvSpPr>
            <a:spLocks noGrp="1"/>
          </p:cNvSpPr>
          <p:nvPr>
            <p:ph type="title"/>
          </p:nvPr>
        </p:nvSpPr>
        <p:spPr/>
        <p:txBody>
          <a:bodyPr/>
          <a:lstStyle/>
          <a:p>
            <a:r>
              <a:rPr lang="en-US" dirty="0"/>
              <a:t>Better sleep app  (5)</a:t>
            </a:r>
            <a:endParaRPr lang="el-GR" dirty="0"/>
          </a:p>
        </p:txBody>
      </p:sp>
      <p:sp>
        <p:nvSpPr>
          <p:cNvPr id="9" name="Text Placeholder 8">
            <a:extLst>
              <a:ext uri="{FF2B5EF4-FFF2-40B4-BE49-F238E27FC236}">
                <a16:creationId xmlns:a16="http://schemas.microsoft.com/office/drawing/2014/main" id="{3FFAF2E0-827E-41E1-9DAD-9884F018C023}"/>
              </a:ext>
            </a:extLst>
          </p:cNvPr>
          <p:cNvSpPr>
            <a:spLocks noGrp="1"/>
          </p:cNvSpPr>
          <p:nvPr>
            <p:ph idx="1"/>
          </p:nvPr>
        </p:nvSpPr>
        <p:spPr>
          <a:xfrm>
            <a:off x="-67571" y="3668864"/>
            <a:ext cx="5852132" cy="1498560"/>
          </a:xfrm>
        </p:spPr>
        <p:txBody>
          <a:bodyPr anchor="t">
            <a:normAutofit/>
          </a:bodyPr>
          <a:lstStyle/>
          <a:p>
            <a:pPr marR="0" lvl="0" algn="l" defTabSz="914400" rtl="0" eaLnBrk="1" fontAlgn="auto" latinLnBrk="0" hangingPunct="1">
              <a:lnSpc>
                <a:spcPct val="100000"/>
              </a:lnSpc>
              <a:spcBef>
                <a:spcPts val="600"/>
              </a:spcBef>
              <a:spcAft>
                <a:spcPts val="600"/>
              </a:spcAft>
              <a:buClr>
                <a:srgbClr val="C01E24"/>
              </a:buClr>
              <a:buSzTx/>
              <a:tabLst/>
              <a:defRPr/>
            </a:pPr>
            <a:r>
              <a:rPr kumimoji="0" lang="en-US" sz="2200" b="1" u="none" strike="noStrike" kern="1200" cap="none" spc="0" normalizeH="0" baseline="0" noProof="0" dirty="0">
                <a:ln>
                  <a:noFill/>
                </a:ln>
                <a:effectLst/>
                <a:uLnTx/>
                <a:uFillTx/>
                <a:latin typeface="Arial" panose="020B0604020202020204" pitchFamily="34" charset="0"/>
                <a:ea typeface="MS PGothic" panose="020B0600070205080204" pitchFamily="34" charset="-128"/>
                <a:cs typeface="+mn-cs"/>
                <a:sym typeface="Arial" panose="020B0604020202020204" pitchFamily="34" charset="0"/>
              </a:rPr>
              <a:t>Sleep</a:t>
            </a:r>
          </a:p>
        </p:txBody>
      </p:sp>
      <p:pic>
        <p:nvPicPr>
          <p:cNvPr id="7" name="Picture 6">
            <a:extLst>
              <a:ext uri="{FF2B5EF4-FFF2-40B4-BE49-F238E27FC236}">
                <a16:creationId xmlns:a16="http://schemas.microsoft.com/office/drawing/2014/main" id="{6A1B2EB6-B0C3-4659-A0B5-41581D3CF540}"/>
              </a:ext>
            </a:extLst>
          </p:cNvPr>
          <p:cNvPicPr>
            <a:picLocks noChangeAspect="1"/>
          </p:cNvPicPr>
          <p:nvPr/>
        </p:nvPicPr>
        <p:blipFill rotWithShape="1">
          <a:blip r:embed="rId3"/>
          <a:srcRect l="1107" t="3713" r="1231" b="6329"/>
          <a:stretch/>
        </p:blipFill>
        <p:spPr>
          <a:xfrm>
            <a:off x="5303020" y="1542957"/>
            <a:ext cx="2459521" cy="4909832"/>
          </a:xfrm>
          <a:prstGeom prst="rect">
            <a:avLst/>
          </a:prstGeom>
        </p:spPr>
      </p:pic>
      <p:pic>
        <p:nvPicPr>
          <p:cNvPr id="11" name="Picture 10">
            <a:extLst>
              <a:ext uri="{FF2B5EF4-FFF2-40B4-BE49-F238E27FC236}">
                <a16:creationId xmlns:a16="http://schemas.microsoft.com/office/drawing/2014/main" id="{F23133D6-17A7-4DC9-95AE-ED49D3EC0C61}"/>
              </a:ext>
            </a:extLst>
          </p:cNvPr>
          <p:cNvPicPr>
            <a:picLocks noChangeAspect="1"/>
          </p:cNvPicPr>
          <p:nvPr/>
        </p:nvPicPr>
        <p:blipFill rotWithShape="1">
          <a:blip r:embed="rId4"/>
          <a:srcRect l="-355" t="3544" r="134" b="5992"/>
          <a:stretch/>
        </p:blipFill>
        <p:spPr>
          <a:xfrm>
            <a:off x="9549751" y="1526588"/>
            <a:ext cx="2509910" cy="4909899"/>
          </a:xfrm>
          <a:prstGeom prst="rect">
            <a:avLst/>
          </a:prstGeom>
        </p:spPr>
      </p:pic>
      <p:sp>
        <p:nvSpPr>
          <p:cNvPr id="12" name="Text Placeholder 8">
            <a:extLst>
              <a:ext uri="{FF2B5EF4-FFF2-40B4-BE49-F238E27FC236}">
                <a16:creationId xmlns:a16="http://schemas.microsoft.com/office/drawing/2014/main" id="{98A40341-1D4D-4539-BD18-12C4AED081C3}"/>
              </a:ext>
            </a:extLst>
          </p:cNvPr>
          <p:cNvSpPr txBox="1">
            <a:spLocks/>
          </p:cNvSpPr>
          <p:nvPr/>
        </p:nvSpPr>
        <p:spPr>
          <a:xfrm>
            <a:off x="3682795" y="1827167"/>
            <a:ext cx="1516047" cy="2261529"/>
          </a:xfrm>
          <a:prstGeom prst="rect">
            <a:avLst/>
          </a:prstGeom>
        </p:spPr>
        <p:txBody>
          <a:bodyPr vert="horz" lIns="91440" tIns="45720" rIns="91440" bIns="45720" rtlCol="0" anchor="t">
            <a:normAutofit/>
          </a:bodyPr>
          <a:lstStyle>
            <a:lvl1pPr marL="0" indent="0" algn="l" defTabSz="914400" rtl="0" eaLnBrk="1" latinLnBrk="0" hangingPunct="1">
              <a:lnSpc>
                <a:spcPct val="100000"/>
              </a:lnSpc>
              <a:spcBef>
                <a:spcPts val="600"/>
              </a:spcBef>
              <a:spcAft>
                <a:spcPts val="600"/>
              </a:spcAft>
              <a:buClr>
                <a:srgbClr val="C01E24"/>
              </a:buClr>
              <a:buFont typeface="Wingdings" panose="05000000000000000000" pitchFamily="2" charset="2"/>
              <a:buNone/>
              <a:defRPr lang="el-GR" sz="1800" b="1" kern="1200" dirty="0" smtClean="0">
                <a:solidFill>
                  <a:srgbClr val="000000"/>
                </a:solidFill>
                <a:latin typeface="Arial" panose="020B0604020202020204" pitchFamily="34" charset="0"/>
                <a:ea typeface="MS PGothic" panose="020B0600070205080204" pitchFamily="34" charset="-128"/>
                <a:cs typeface="+mn-cs"/>
              </a:defRPr>
            </a:lvl1pPr>
            <a:lvl2pPr marL="457200" indent="0" algn="l" defTabSz="914400" rtl="0" eaLnBrk="1" latinLnBrk="0" hangingPunct="1">
              <a:lnSpc>
                <a:spcPct val="100000"/>
              </a:lnSpc>
              <a:spcBef>
                <a:spcPts val="600"/>
              </a:spcBef>
              <a:spcAft>
                <a:spcPts val="600"/>
              </a:spcAft>
              <a:buClr>
                <a:srgbClr val="C01E24"/>
              </a:buClr>
              <a:buSzPct val="120000"/>
              <a:buFont typeface="Wingdings" panose="05000000000000000000" pitchFamily="2" charset="2"/>
              <a:buNone/>
              <a:defRPr sz="2000" b="1" kern="1200">
                <a:solidFill>
                  <a:schemeClr val="tx1"/>
                </a:solidFill>
                <a:latin typeface="+mn-lt"/>
                <a:ea typeface="+mn-ea"/>
                <a:cs typeface="+mn-cs"/>
              </a:defRPr>
            </a:lvl2pPr>
            <a:lvl3pPr marL="914400" indent="0" algn="l" defTabSz="914400" rtl="0" eaLnBrk="1" latinLnBrk="0" hangingPunct="1">
              <a:lnSpc>
                <a:spcPct val="100000"/>
              </a:lnSpc>
              <a:spcBef>
                <a:spcPts val="600"/>
              </a:spcBef>
              <a:spcAft>
                <a:spcPts val="600"/>
              </a:spcAft>
              <a:buClr>
                <a:srgbClr val="C01E24"/>
              </a:buClr>
              <a:buFont typeface="Wingdings" panose="05000000000000000000" pitchFamily="2" charset="2"/>
              <a:buNone/>
              <a:defRPr sz="1800" b="1" kern="1200">
                <a:solidFill>
                  <a:schemeClr val="tx1"/>
                </a:solidFill>
                <a:latin typeface="+mn-lt"/>
                <a:ea typeface="+mn-ea"/>
                <a:cs typeface="+mn-cs"/>
              </a:defRPr>
            </a:lvl3pPr>
            <a:lvl4pPr marL="1371600" indent="0" algn="l" defTabSz="914400" rtl="0" eaLnBrk="1" latinLnBrk="0" hangingPunct="1">
              <a:lnSpc>
                <a:spcPct val="100000"/>
              </a:lnSpc>
              <a:spcBef>
                <a:spcPts val="600"/>
              </a:spcBef>
              <a:spcAft>
                <a:spcPts val="600"/>
              </a:spcAft>
              <a:buClr>
                <a:srgbClr val="C01E24"/>
              </a:buClr>
              <a:buFont typeface="Wingdings" panose="05000000000000000000" pitchFamily="2" charset="2"/>
              <a:buNone/>
              <a:defRPr sz="1600" b="1" kern="1200">
                <a:solidFill>
                  <a:schemeClr val="tx1"/>
                </a:solidFill>
                <a:latin typeface="+mn-lt"/>
                <a:ea typeface="+mn-ea"/>
                <a:cs typeface="+mn-cs"/>
              </a:defRPr>
            </a:lvl4pPr>
            <a:lvl5pPr marL="1828800" indent="0" algn="l" defTabSz="914400" rtl="0" eaLnBrk="1" latinLnBrk="0" hangingPunct="1">
              <a:lnSpc>
                <a:spcPct val="100000"/>
              </a:lnSpc>
              <a:spcBef>
                <a:spcPts val="600"/>
              </a:spcBef>
              <a:spcAft>
                <a:spcPts val="600"/>
              </a:spcAft>
              <a:buClr>
                <a:srgbClr val="C01E24"/>
              </a:buClr>
              <a:buFont typeface="Wingdings" panose="05000000000000000000" pitchFamily="2" charset="2"/>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defRPr/>
            </a:pPr>
            <a:r>
              <a:rPr lang="en-US" sz="2200" b="0" i="1" dirty="0">
                <a:solidFill>
                  <a:schemeClr val="tx1"/>
                </a:solidFill>
                <a:latin typeface="+mn-lt"/>
                <a:sym typeface="Arial" panose="020B0604020202020204" pitchFamily="34" charset="0"/>
              </a:rPr>
              <a:t>1. Set up time of alarm</a:t>
            </a:r>
          </a:p>
        </p:txBody>
      </p:sp>
      <p:sp>
        <p:nvSpPr>
          <p:cNvPr id="13" name="Text Placeholder 8">
            <a:extLst>
              <a:ext uri="{FF2B5EF4-FFF2-40B4-BE49-F238E27FC236}">
                <a16:creationId xmlns:a16="http://schemas.microsoft.com/office/drawing/2014/main" id="{B0E081F6-2505-4F08-A6F9-6F11C071F55D}"/>
              </a:ext>
            </a:extLst>
          </p:cNvPr>
          <p:cNvSpPr txBox="1">
            <a:spLocks/>
          </p:cNvSpPr>
          <p:nvPr/>
        </p:nvSpPr>
        <p:spPr>
          <a:xfrm>
            <a:off x="7871503" y="1768319"/>
            <a:ext cx="1748476" cy="2261529"/>
          </a:xfrm>
          <a:prstGeom prst="rect">
            <a:avLst/>
          </a:prstGeom>
        </p:spPr>
        <p:txBody>
          <a:bodyPr vert="horz" lIns="91440" tIns="45720" rIns="91440" bIns="45720" rtlCol="0" anchor="t">
            <a:normAutofit/>
          </a:bodyPr>
          <a:lstStyle>
            <a:lvl1pPr marL="0" indent="0" algn="l" defTabSz="914400" rtl="0" eaLnBrk="1" latinLnBrk="0" hangingPunct="1">
              <a:lnSpc>
                <a:spcPct val="100000"/>
              </a:lnSpc>
              <a:spcBef>
                <a:spcPts val="600"/>
              </a:spcBef>
              <a:spcAft>
                <a:spcPts val="600"/>
              </a:spcAft>
              <a:buClr>
                <a:srgbClr val="C01E24"/>
              </a:buClr>
              <a:buFont typeface="Wingdings" panose="05000000000000000000" pitchFamily="2" charset="2"/>
              <a:buNone/>
              <a:defRPr lang="el-GR" sz="1800" b="1" kern="1200" dirty="0" smtClean="0">
                <a:solidFill>
                  <a:srgbClr val="000000"/>
                </a:solidFill>
                <a:latin typeface="Arial" panose="020B0604020202020204" pitchFamily="34" charset="0"/>
                <a:ea typeface="MS PGothic" panose="020B0600070205080204" pitchFamily="34" charset="-128"/>
                <a:cs typeface="+mn-cs"/>
              </a:defRPr>
            </a:lvl1pPr>
            <a:lvl2pPr marL="457200" indent="0" algn="l" defTabSz="914400" rtl="0" eaLnBrk="1" latinLnBrk="0" hangingPunct="1">
              <a:lnSpc>
                <a:spcPct val="100000"/>
              </a:lnSpc>
              <a:spcBef>
                <a:spcPts val="600"/>
              </a:spcBef>
              <a:spcAft>
                <a:spcPts val="600"/>
              </a:spcAft>
              <a:buClr>
                <a:srgbClr val="C01E24"/>
              </a:buClr>
              <a:buSzPct val="120000"/>
              <a:buFont typeface="Wingdings" panose="05000000000000000000" pitchFamily="2" charset="2"/>
              <a:buNone/>
              <a:defRPr sz="2000" b="1" kern="1200">
                <a:solidFill>
                  <a:schemeClr val="tx1"/>
                </a:solidFill>
                <a:latin typeface="+mn-lt"/>
                <a:ea typeface="+mn-ea"/>
                <a:cs typeface="+mn-cs"/>
              </a:defRPr>
            </a:lvl2pPr>
            <a:lvl3pPr marL="914400" indent="0" algn="l" defTabSz="914400" rtl="0" eaLnBrk="1" latinLnBrk="0" hangingPunct="1">
              <a:lnSpc>
                <a:spcPct val="100000"/>
              </a:lnSpc>
              <a:spcBef>
                <a:spcPts val="600"/>
              </a:spcBef>
              <a:spcAft>
                <a:spcPts val="600"/>
              </a:spcAft>
              <a:buClr>
                <a:srgbClr val="C01E24"/>
              </a:buClr>
              <a:buFont typeface="Wingdings" panose="05000000000000000000" pitchFamily="2" charset="2"/>
              <a:buNone/>
              <a:defRPr sz="1800" b="1" kern="1200">
                <a:solidFill>
                  <a:schemeClr val="tx1"/>
                </a:solidFill>
                <a:latin typeface="+mn-lt"/>
                <a:ea typeface="+mn-ea"/>
                <a:cs typeface="+mn-cs"/>
              </a:defRPr>
            </a:lvl3pPr>
            <a:lvl4pPr marL="1371600" indent="0" algn="l" defTabSz="914400" rtl="0" eaLnBrk="1" latinLnBrk="0" hangingPunct="1">
              <a:lnSpc>
                <a:spcPct val="100000"/>
              </a:lnSpc>
              <a:spcBef>
                <a:spcPts val="600"/>
              </a:spcBef>
              <a:spcAft>
                <a:spcPts val="600"/>
              </a:spcAft>
              <a:buClr>
                <a:srgbClr val="C01E24"/>
              </a:buClr>
              <a:buFont typeface="Wingdings" panose="05000000000000000000" pitchFamily="2" charset="2"/>
              <a:buNone/>
              <a:defRPr sz="1600" b="1" kern="1200">
                <a:solidFill>
                  <a:schemeClr val="tx1"/>
                </a:solidFill>
                <a:latin typeface="+mn-lt"/>
                <a:ea typeface="+mn-ea"/>
                <a:cs typeface="+mn-cs"/>
              </a:defRPr>
            </a:lvl4pPr>
            <a:lvl5pPr marL="1828800" indent="0" algn="l" defTabSz="914400" rtl="0" eaLnBrk="1" latinLnBrk="0" hangingPunct="1">
              <a:lnSpc>
                <a:spcPct val="100000"/>
              </a:lnSpc>
              <a:spcBef>
                <a:spcPts val="600"/>
              </a:spcBef>
              <a:spcAft>
                <a:spcPts val="600"/>
              </a:spcAft>
              <a:buClr>
                <a:srgbClr val="C01E24"/>
              </a:buClr>
              <a:buFont typeface="Wingdings" panose="05000000000000000000" pitchFamily="2" charset="2"/>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defRPr/>
            </a:pPr>
            <a:r>
              <a:rPr lang="en-US" sz="2200" b="0" i="1" dirty="0">
                <a:solidFill>
                  <a:schemeClr val="tx1"/>
                </a:solidFill>
                <a:latin typeface="+mn-lt"/>
                <a:sym typeface="Arial" panose="020B0604020202020204" pitchFamily="34" charset="0"/>
              </a:rPr>
              <a:t>2. Connect your phone with charger</a:t>
            </a:r>
          </a:p>
        </p:txBody>
      </p:sp>
      <p:pic>
        <p:nvPicPr>
          <p:cNvPr id="14" name="Picture 13">
            <a:extLst>
              <a:ext uri="{FF2B5EF4-FFF2-40B4-BE49-F238E27FC236}">
                <a16:creationId xmlns:a16="http://schemas.microsoft.com/office/drawing/2014/main" id="{85F7E7A0-EDDD-4F8E-AC8B-CF9CD3443D56}"/>
              </a:ext>
            </a:extLst>
          </p:cNvPr>
          <p:cNvPicPr>
            <a:picLocks noChangeAspect="1"/>
          </p:cNvPicPr>
          <p:nvPr/>
        </p:nvPicPr>
        <p:blipFill rotWithShape="1">
          <a:blip r:embed="rId5"/>
          <a:srcRect l="376" t="4051" r="1230" b="5316"/>
          <a:stretch/>
        </p:blipFill>
        <p:spPr>
          <a:xfrm>
            <a:off x="1060492" y="1715910"/>
            <a:ext cx="2459521" cy="4909899"/>
          </a:xfrm>
          <a:prstGeom prst="rect">
            <a:avLst/>
          </a:prstGeom>
        </p:spPr>
      </p:pic>
      <p:sp>
        <p:nvSpPr>
          <p:cNvPr id="15" name="Oval 14">
            <a:extLst>
              <a:ext uri="{FF2B5EF4-FFF2-40B4-BE49-F238E27FC236}">
                <a16:creationId xmlns:a16="http://schemas.microsoft.com/office/drawing/2014/main" id="{6CC1514A-5707-4080-B779-CA7F420C757A}"/>
              </a:ext>
            </a:extLst>
          </p:cNvPr>
          <p:cNvSpPr/>
          <p:nvPr/>
        </p:nvSpPr>
        <p:spPr>
          <a:xfrm>
            <a:off x="1977735" y="6025807"/>
            <a:ext cx="625033" cy="538223"/>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b="1">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90165316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EE65142-3835-F1FB-4036-D5B8B64B9F69}"/>
              </a:ext>
            </a:extLst>
          </p:cNvPr>
          <p:cNvSpPr>
            <a:spLocks noGrp="1"/>
          </p:cNvSpPr>
          <p:nvPr>
            <p:ph type="title"/>
          </p:nvPr>
        </p:nvSpPr>
        <p:spPr/>
        <p:txBody>
          <a:bodyPr/>
          <a:lstStyle/>
          <a:p>
            <a:r>
              <a:rPr lang="en-US" dirty="0"/>
              <a:t>Better sleep app  (6)</a:t>
            </a:r>
            <a:endParaRPr lang="el-GR" dirty="0"/>
          </a:p>
        </p:txBody>
      </p:sp>
      <p:sp>
        <p:nvSpPr>
          <p:cNvPr id="9" name="Text Placeholder 8">
            <a:extLst>
              <a:ext uri="{FF2B5EF4-FFF2-40B4-BE49-F238E27FC236}">
                <a16:creationId xmlns:a16="http://schemas.microsoft.com/office/drawing/2014/main" id="{3FFAF2E0-827E-41E1-9DAD-9884F018C023}"/>
              </a:ext>
            </a:extLst>
          </p:cNvPr>
          <p:cNvSpPr>
            <a:spLocks noGrp="1"/>
          </p:cNvSpPr>
          <p:nvPr>
            <p:ph idx="1"/>
          </p:nvPr>
        </p:nvSpPr>
        <p:spPr>
          <a:xfrm>
            <a:off x="22704" y="3667910"/>
            <a:ext cx="5852132" cy="370423"/>
          </a:xfrm>
        </p:spPr>
        <p:txBody>
          <a:bodyPr anchor="t">
            <a:normAutofit fontScale="92500" lnSpcReduction="10000"/>
          </a:bodyPr>
          <a:lstStyle/>
          <a:p>
            <a:pPr marR="0" lvl="0" algn="l" defTabSz="914400" rtl="0" eaLnBrk="1" fontAlgn="auto" latinLnBrk="0" hangingPunct="1">
              <a:lnSpc>
                <a:spcPct val="100000"/>
              </a:lnSpc>
              <a:spcBef>
                <a:spcPts val="600"/>
              </a:spcBef>
              <a:spcAft>
                <a:spcPts val="600"/>
              </a:spcAft>
              <a:buClr>
                <a:srgbClr val="C01E24"/>
              </a:buClr>
              <a:buSzTx/>
              <a:tabLst/>
              <a:defRPr/>
            </a:pPr>
            <a:r>
              <a:rPr kumimoji="0" lang="en-US" sz="2200" b="1" u="none" strike="noStrike" kern="1200" cap="none" spc="0" normalizeH="0" baseline="0" noProof="0" dirty="0">
                <a:ln>
                  <a:noFill/>
                </a:ln>
                <a:solidFill>
                  <a:srgbClr val="203864"/>
                </a:solidFill>
                <a:effectLst/>
                <a:uLnTx/>
                <a:uFillTx/>
                <a:latin typeface="Arial" panose="020B0604020202020204" pitchFamily="34" charset="0"/>
                <a:ea typeface="MS PGothic" panose="020B0600070205080204" pitchFamily="34" charset="-128"/>
                <a:cs typeface="+mn-cs"/>
                <a:sym typeface="Arial" panose="020B0604020202020204" pitchFamily="34" charset="0"/>
              </a:rPr>
              <a:t>Sleep</a:t>
            </a:r>
          </a:p>
        </p:txBody>
      </p:sp>
      <p:pic>
        <p:nvPicPr>
          <p:cNvPr id="6" name="Picture 5">
            <a:extLst>
              <a:ext uri="{FF2B5EF4-FFF2-40B4-BE49-F238E27FC236}">
                <a16:creationId xmlns:a16="http://schemas.microsoft.com/office/drawing/2014/main" id="{93DE065D-79A8-4626-AB70-E305169EBC26}"/>
              </a:ext>
            </a:extLst>
          </p:cNvPr>
          <p:cNvPicPr>
            <a:picLocks noChangeAspect="1"/>
          </p:cNvPicPr>
          <p:nvPr/>
        </p:nvPicPr>
        <p:blipFill rotWithShape="1">
          <a:blip r:embed="rId3"/>
          <a:srcRect l="13" t="3881" r="2326" b="5992"/>
          <a:stretch/>
        </p:blipFill>
        <p:spPr>
          <a:xfrm>
            <a:off x="5956720" y="1676613"/>
            <a:ext cx="2459521" cy="4919043"/>
          </a:xfrm>
          <a:prstGeom prst="rect">
            <a:avLst/>
          </a:prstGeom>
        </p:spPr>
      </p:pic>
      <p:sp>
        <p:nvSpPr>
          <p:cNvPr id="12" name="Text Placeholder 8">
            <a:extLst>
              <a:ext uri="{FF2B5EF4-FFF2-40B4-BE49-F238E27FC236}">
                <a16:creationId xmlns:a16="http://schemas.microsoft.com/office/drawing/2014/main" id="{0FE43D9F-2B86-4D37-9005-8BB946A65588}"/>
              </a:ext>
            </a:extLst>
          </p:cNvPr>
          <p:cNvSpPr txBox="1">
            <a:spLocks/>
          </p:cNvSpPr>
          <p:nvPr/>
        </p:nvSpPr>
        <p:spPr>
          <a:xfrm>
            <a:off x="3811749" y="1964790"/>
            <a:ext cx="2301316" cy="2261529"/>
          </a:xfrm>
          <a:prstGeom prst="rect">
            <a:avLst/>
          </a:prstGeom>
        </p:spPr>
        <p:txBody>
          <a:bodyPr vert="horz" lIns="91440" tIns="45720" rIns="91440" bIns="45720" rtlCol="0" anchor="t">
            <a:normAutofit/>
          </a:bodyPr>
          <a:lstStyle>
            <a:lvl1pPr marL="0" indent="0" algn="l" defTabSz="914400" rtl="0" eaLnBrk="1" latinLnBrk="0" hangingPunct="1">
              <a:lnSpc>
                <a:spcPct val="100000"/>
              </a:lnSpc>
              <a:spcBef>
                <a:spcPts val="600"/>
              </a:spcBef>
              <a:spcAft>
                <a:spcPts val="600"/>
              </a:spcAft>
              <a:buClr>
                <a:srgbClr val="C01E24"/>
              </a:buClr>
              <a:buFont typeface="Wingdings" panose="05000000000000000000" pitchFamily="2" charset="2"/>
              <a:buNone/>
              <a:defRPr lang="el-GR" sz="1800" b="1" kern="1200" dirty="0" smtClean="0">
                <a:solidFill>
                  <a:srgbClr val="000000"/>
                </a:solidFill>
                <a:latin typeface="Arial" panose="020B0604020202020204" pitchFamily="34" charset="0"/>
                <a:ea typeface="MS PGothic" panose="020B0600070205080204" pitchFamily="34" charset="-128"/>
                <a:cs typeface="+mn-cs"/>
              </a:defRPr>
            </a:lvl1pPr>
            <a:lvl2pPr marL="457200" indent="0" algn="l" defTabSz="914400" rtl="0" eaLnBrk="1" latinLnBrk="0" hangingPunct="1">
              <a:lnSpc>
                <a:spcPct val="100000"/>
              </a:lnSpc>
              <a:spcBef>
                <a:spcPts val="600"/>
              </a:spcBef>
              <a:spcAft>
                <a:spcPts val="600"/>
              </a:spcAft>
              <a:buClr>
                <a:srgbClr val="C01E24"/>
              </a:buClr>
              <a:buSzPct val="120000"/>
              <a:buFont typeface="Wingdings" panose="05000000000000000000" pitchFamily="2" charset="2"/>
              <a:buNone/>
              <a:defRPr sz="2000" b="1" kern="1200">
                <a:solidFill>
                  <a:schemeClr val="tx1"/>
                </a:solidFill>
                <a:latin typeface="+mn-lt"/>
                <a:ea typeface="+mn-ea"/>
                <a:cs typeface="+mn-cs"/>
              </a:defRPr>
            </a:lvl2pPr>
            <a:lvl3pPr marL="914400" indent="0" algn="l" defTabSz="914400" rtl="0" eaLnBrk="1" latinLnBrk="0" hangingPunct="1">
              <a:lnSpc>
                <a:spcPct val="100000"/>
              </a:lnSpc>
              <a:spcBef>
                <a:spcPts val="600"/>
              </a:spcBef>
              <a:spcAft>
                <a:spcPts val="600"/>
              </a:spcAft>
              <a:buClr>
                <a:srgbClr val="C01E24"/>
              </a:buClr>
              <a:buFont typeface="Wingdings" panose="05000000000000000000" pitchFamily="2" charset="2"/>
              <a:buNone/>
              <a:defRPr sz="1800" b="1" kern="1200">
                <a:solidFill>
                  <a:schemeClr val="tx1"/>
                </a:solidFill>
                <a:latin typeface="+mn-lt"/>
                <a:ea typeface="+mn-ea"/>
                <a:cs typeface="+mn-cs"/>
              </a:defRPr>
            </a:lvl3pPr>
            <a:lvl4pPr marL="1371600" indent="0" algn="l" defTabSz="914400" rtl="0" eaLnBrk="1" latinLnBrk="0" hangingPunct="1">
              <a:lnSpc>
                <a:spcPct val="100000"/>
              </a:lnSpc>
              <a:spcBef>
                <a:spcPts val="600"/>
              </a:spcBef>
              <a:spcAft>
                <a:spcPts val="600"/>
              </a:spcAft>
              <a:buClr>
                <a:srgbClr val="C01E24"/>
              </a:buClr>
              <a:buFont typeface="Wingdings" panose="05000000000000000000" pitchFamily="2" charset="2"/>
              <a:buNone/>
              <a:defRPr sz="1600" b="1" kern="1200">
                <a:solidFill>
                  <a:schemeClr val="tx1"/>
                </a:solidFill>
                <a:latin typeface="+mn-lt"/>
                <a:ea typeface="+mn-ea"/>
                <a:cs typeface="+mn-cs"/>
              </a:defRPr>
            </a:lvl4pPr>
            <a:lvl5pPr marL="1828800" indent="0" algn="l" defTabSz="914400" rtl="0" eaLnBrk="1" latinLnBrk="0" hangingPunct="1">
              <a:lnSpc>
                <a:spcPct val="100000"/>
              </a:lnSpc>
              <a:spcBef>
                <a:spcPts val="600"/>
              </a:spcBef>
              <a:spcAft>
                <a:spcPts val="600"/>
              </a:spcAft>
              <a:buClr>
                <a:srgbClr val="C01E24"/>
              </a:buClr>
              <a:buFont typeface="Wingdings" panose="05000000000000000000" pitchFamily="2" charset="2"/>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defRPr/>
            </a:pPr>
            <a:r>
              <a:rPr lang="en-US" sz="2200" b="0" i="1" dirty="0">
                <a:solidFill>
                  <a:schemeClr val="tx1"/>
                </a:solidFill>
                <a:latin typeface="+mn-lt"/>
                <a:sym typeface="Arial" panose="020B0604020202020204" pitchFamily="34" charset="0"/>
              </a:rPr>
              <a:t>3. Start tracking your sleep</a:t>
            </a:r>
          </a:p>
        </p:txBody>
      </p:sp>
      <p:sp>
        <p:nvSpPr>
          <p:cNvPr id="13" name="Text Placeholder 8">
            <a:extLst>
              <a:ext uri="{FF2B5EF4-FFF2-40B4-BE49-F238E27FC236}">
                <a16:creationId xmlns:a16="http://schemas.microsoft.com/office/drawing/2014/main" id="{577DD4B2-C13F-4A40-82E4-8CD2B35F4FB7}"/>
              </a:ext>
            </a:extLst>
          </p:cNvPr>
          <p:cNvSpPr txBox="1">
            <a:spLocks/>
          </p:cNvSpPr>
          <p:nvPr/>
        </p:nvSpPr>
        <p:spPr>
          <a:xfrm>
            <a:off x="8654470" y="1757112"/>
            <a:ext cx="2966512" cy="2981309"/>
          </a:xfrm>
          <a:prstGeom prst="rect">
            <a:avLst/>
          </a:prstGeom>
        </p:spPr>
        <p:txBody>
          <a:bodyPr vert="horz" lIns="91440" tIns="45720" rIns="91440" bIns="45720" rtlCol="0" anchor="t">
            <a:normAutofit/>
          </a:bodyPr>
          <a:lstStyle>
            <a:lvl1pPr marL="0" indent="0" algn="l" defTabSz="914400" rtl="0" eaLnBrk="1" latinLnBrk="0" hangingPunct="1">
              <a:lnSpc>
                <a:spcPct val="100000"/>
              </a:lnSpc>
              <a:spcBef>
                <a:spcPts val="600"/>
              </a:spcBef>
              <a:spcAft>
                <a:spcPts val="600"/>
              </a:spcAft>
              <a:buClr>
                <a:srgbClr val="C01E24"/>
              </a:buClr>
              <a:buFont typeface="Wingdings" panose="05000000000000000000" pitchFamily="2" charset="2"/>
              <a:buNone/>
              <a:defRPr lang="el-GR" sz="1800" b="1" kern="1200" dirty="0" smtClean="0">
                <a:solidFill>
                  <a:srgbClr val="000000"/>
                </a:solidFill>
                <a:latin typeface="Arial" panose="020B0604020202020204" pitchFamily="34" charset="0"/>
                <a:ea typeface="MS PGothic" panose="020B0600070205080204" pitchFamily="34" charset="-128"/>
                <a:cs typeface="+mn-cs"/>
              </a:defRPr>
            </a:lvl1pPr>
            <a:lvl2pPr marL="457200" indent="0" algn="l" defTabSz="914400" rtl="0" eaLnBrk="1" latinLnBrk="0" hangingPunct="1">
              <a:lnSpc>
                <a:spcPct val="100000"/>
              </a:lnSpc>
              <a:spcBef>
                <a:spcPts val="600"/>
              </a:spcBef>
              <a:spcAft>
                <a:spcPts val="600"/>
              </a:spcAft>
              <a:buClr>
                <a:srgbClr val="C01E24"/>
              </a:buClr>
              <a:buSzPct val="120000"/>
              <a:buFont typeface="Wingdings" panose="05000000000000000000" pitchFamily="2" charset="2"/>
              <a:buNone/>
              <a:defRPr sz="2000" b="1" kern="1200">
                <a:solidFill>
                  <a:schemeClr val="tx1"/>
                </a:solidFill>
                <a:latin typeface="+mn-lt"/>
                <a:ea typeface="+mn-ea"/>
                <a:cs typeface="+mn-cs"/>
              </a:defRPr>
            </a:lvl2pPr>
            <a:lvl3pPr marL="914400" indent="0" algn="l" defTabSz="914400" rtl="0" eaLnBrk="1" latinLnBrk="0" hangingPunct="1">
              <a:lnSpc>
                <a:spcPct val="100000"/>
              </a:lnSpc>
              <a:spcBef>
                <a:spcPts val="600"/>
              </a:spcBef>
              <a:spcAft>
                <a:spcPts val="600"/>
              </a:spcAft>
              <a:buClr>
                <a:srgbClr val="C01E24"/>
              </a:buClr>
              <a:buFont typeface="Wingdings" panose="05000000000000000000" pitchFamily="2" charset="2"/>
              <a:buNone/>
              <a:defRPr sz="1800" b="1" kern="1200">
                <a:solidFill>
                  <a:schemeClr val="tx1"/>
                </a:solidFill>
                <a:latin typeface="+mn-lt"/>
                <a:ea typeface="+mn-ea"/>
                <a:cs typeface="+mn-cs"/>
              </a:defRPr>
            </a:lvl3pPr>
            <a:lvl4pPr marL="1371600" indent="0" algn="l" defTabSz="914400" rtl="0" eaLnBrk="1" latinLnBrk="0" hangingPunct="1">
              <a:lnSpc>
                <a:spcPct val="100000"/>
              </a:lnSpc>
              <a:spcBef>
                <a:spcPts val="600"/>
              </a:spcBef>
              <a:spcAft>
                <a:spcPts val="600"/>
              </a:spcAft>
              <a:buClr>
                <a:srgbClr val="C01E24"/>
              </a:buClr>
              <a:buFont typeface="Wingdings" panose="05000000000000000000" pitchFamily="2" charset="2"/>
              <a:buNone/>
              <a:defRPr sz="1600" b="1" kern="1200">
                <a:solidFill>
                  <a:schemeClr val="tx1"/>
                </a:solidFill>
                <a:latin typeface="+mn-lt"/>
                <a:ea typeface="+mn-ea"/>
                <a:cs typeface="+mn-cs"/>
              </a:defRPr>
            </a:lvl4pPr>
            <a:lvl5pPr marL="1828800" indent="0" algn="l" defTabSz="914400" rtl="0" eaLnBrk="1" latinLnBrk="0" hangingPunct="1">
              <a:lnSpc>
                <a:spcPct val="100000"/>
              </a:lnSpc>
              <a:spcBef>
                <a:spcPts val="600"/>
              </a:spcBef>
              <a:spcAft>
                <a:spcPts val="600"/>
              </a:spcAft>
              <a:buClr>
                <a:srgbClr val="C01E24"/>
              </a:buClr>
              <a:buFont typeface="Wingdings" panose="05000000000000000000" pitchFamily="2" charset="2"/>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defRPr/>
            </a:pPr>
            <a:r>
              <a:rPr lang="en-US" sz="2200" b="0" i="1" u="sng" dirty="0">
                <a:solidFill>
                  <a:schemeClr val="tx1"/>
                </a:solidFill>
                <a:latin typeface="+mn-lt"/>
                <a:sym typeface="Arial" panose="020B0604020202020204" pitchFamily="34" charset="0"/>
              </a:rPr>
              <a:t>Extra: </a:t>
            </a:r>
            <a:r>
              <a:rPr lang="en-US" sz="2200" b="0" i="1" dirty="0">
                <a:solidFill>
                  <a:schemeClr val="tx1"/>
                </a:solidFill>
                <a:latin typeface="+mn-lt"/>
                <a:sym typeface="Arial" panose="020B0604020202020204" pitchFamily="34" charset="0"/>
              </a:rPr>
              <a:t>If you would like to have sound or music for falling asleep, you can choose it from the option sound (check previous slides), before setting the tracking</a:t>
            </a:r>
            <a:endParaRPr lang="en-US" sz="2200" b="0" i="1" u="sng" dirty="0">
              <a:solidFill>
                <a:schemeClr val="tx1"/>
              </a:solidFill>
              <a:latin typeface="+mn-lt"/>
              <a:sym typeface="Arial" panose="020B0604020202020204" pitchFamily="34" charset="0"/>
            </a:endParaRPr>
          </a:p>
        </p:txBody>
      </p:sp>
      <p:pic>
        <p:nvPicPr>
          <p:cNvPr id="14" name="Picture 13">
            <a:extLst>
              <a:ext uri="{FF2B5EF4-FFF2-40B4-BE49-F238E27FC236}">
                <a16:creationId xmlns:a16="http://schemas.microsoft.com/office/drawing/2014/main" id="{B0D88EEE-DB04-405E-A4B2-AE4C07C12240}"/>
              </a:ext>
            </a:extLst>
          </p:cNvPr>
          <p:cNvPicPr>
            <a:picLocks noChangeAspect="1"/>
          </p:cNvPicPr>
          <p:nvPr/>
        </p:nvPicPr>
        <p:blipFill rotWithShape="1">
          <a:blip r:embed="rId4"/>
          <a:srcRect l="376" t="4051" r="1230" b="5316"/>
          <a:stretch/>
        </p:blipFill>
        <p:spPr>
          <a:xfrm>
            <a:off x="1188083" y="1746087"/>
            <a:ext cx="2459521" cy="4909899"/>
          </a:xfrm>
          <a:prstGeom prst="rect">
            <a:avLst/>
          </a:prstGeom>
        </p:spPr>
      </p:pic>
      <p:sp>
        <p:nvSpPr>
          <p:cNvPr id="15" name="Oval 14">
            <a:extLst>
              <a:ext uri="{FF2B5EF4-FFF2-40B4-BE49-F238E27FC236}">
                <a16:creationId xmlns:a16="http://schemas.microsoft.com/office/drawing/2014/main" id="{017E35B4-3E13-4B0C-88E9-A6108F150140}"/>
              </a:ext>
            </a:extLst>
          </p:cNvPr>
          <p:cNvSpPr/>
          <p:nvPr/>
        </p:nvSpPr>
        <p:spPr>
          <a:xfrm>
            <a:off x="2105326" y="6117763"/>
            <a:ext cx="625033" cy="538223"/>
          </a:xfrm>
          <a:prstGeom prst="ellipse">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b="1">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225554088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a:extLst>
              <a:ext uri="{FF2B5EF4-FFF2-40B4-BE49-F238E27FC236}">
                <a16:creationId xmlns:a16="http://schemas.microsoft.com/office/drawing/2014/main" id="{1B48BB7B-33A3-B8B7-CB78-C05910446EFE}"/>
              </a:ext>
            </a:extLst>
          </p:cNvPr>
          <p:cNvSpPr>
            <a:spLocks noGrp="1"/>
          </p:cNvSpPr>
          <p:nvPr>
            <p:ph type="title"/>
          </p:nvPr>
        </p:nvSpPr>
        <p:spPr/>
        <p:txBody>
          <a:bodyPr/>
          <a:lstStyle/>
          <a:p>
            <a:r>
              <a:rPr lang="en-US" dirty="0"/>
              <a:t>Better sleep app  (7)</a:t>
            </a:r>
            <a:endParaRPr lang="el-GR" dirty="0"/>
          </a:p>
        </p:txBody>
      </p:sp>
      <p:sp>
        <p:nvSpPr>
          <p:cNvPr id="9" name="Text Placeholder 8">
            <a:extLst>
              <a:ext uri="{FF2B5EF4-FFF2-40B4-BE49-F238E27FC236}">
                <a16:creationId xmlns:a16="http://schemas.microsoft.com/office/drawing/2014/main" id="{3FFAF2E0-827E-41E1-9DAD-9884F018C023}"/>
              </a:ext>
            </a:extLst>
          </p:cNvPr>
          <p:cNvSpPr>
            <a:spLocks noGrp="1"/>
          </p:cNvSpPr>
          <p:nvPr>
            <p:ph idx="1"/>
          </p:nvPr>
        </p:nvSpPr>
        <p:spPr>
          <a:xfrm>
            <a:off x="159079" y="3619340"/>
            <a:ext cx="2217099" cy="1250371"/>
          </a:xfrm>
        </p:spPr>
        <p:txBody>
          <a:bodyPr anchor="t">
            <a:normAutofit/>
          </a:bodyPr>
          <a:lstStyle/>
          <a:p>
            <a:pPr marR="0" lvl="0" algn="l" defTabSz="914400" rtl="0" eaLnBrk="1" fontAlgn="auto" latinLnBrk="0" hangingPunct="1">
              <a:lnSpc>
                <a:spcPct val="100000"/>
              </a:lnSpc>
              <a:spcBef>
                <a:spcPts val="600"/>
              </a:spcBef>
              <a:spcAft>
                <a:spcPts val="600"/>
              </a:spcAft>
              <a:buClr>
                <a:srgbClr val="C01E24"/>
              </a:buClr>
              <a:buSzTx/>
              <a:tabLst/>
              <a:defRPr/>
            </a:pPr>
            <a:r>
              <a:rPr kumimoji="0" lang="en-US" sz="2200" b="1" u="none" strike="noStrike" kern="1200" cap="none" spc="0" normalizeH="0" baseline="0" noProof="0" dirty="0">
                <a:ln>
                  <a:noFill/>
                </a:ln>
                <a:solidFill>
                  <a:srgbClr val="203864"/>
                </a:solidFill>
                <a:effectLst/>
                <a:uLnTx/>
                <a:uFillTx/>
                <a:latin typeface="Arial" panose="020B0604020202020204" pitchFamily="34" charset="0"/>
                <a:ea typeface="MS PGothic" panose="020B0600070205080204" pitchFamily="34" charset="-128"/>
                <a:cs typeface="+mn-cs"/>
                <a:sym typeface="Arial" panose="020B0604020202020204" pitchFamily="34" charset="0"/>
              </a:rPr>
              <a:t>Journal </a:t>
            </a:r>
          </a:p>
        </p:txBody>
      </p:sp>
      <p:pic>
        <p:nvPicPr>
          <p:cNvPr id="5" name="Picture 4">
            <a:extLst>
              <a:ext uri="{FF2B5EF4-FFF2-40B4-BE49-F238E27FC236}">
                <a16:creationId xmlns:a16="http://schemas.microsoft.com/office/drawing/2014/main" id="{EBCACE6D-FD44-45A5-ACDA-2154E373357D}"/>
              </a:ext>
            </a:extLst>
          </p:cNvPr>
          <p:cNvPicPr>
            <a:picLocks noChangeAspect="1"/>
          </p:cNvPicPr>
          <p:nvPr/>
        </p:nvPicPr>
        <p:blipFill rotWithShape="1">
          <a:blip r:embed="rId3"/>
          <a:srcRect l="376" t="4051" r="1230" b="5316"/>
          <a:stretch/>
        </p:blipFill>
        <p:spPr>
          <a:xfrm>
            <a:off x="1758111" y="1664866"/>
            <a:ext cx="2459521" cy="4909899"/>
          </a:xfrm>
          <a:prstGeom prst="rect">
            <a:avLst/>
          </a:prstGeom>
        </p:spPr>
      </p:pic>
      <p:sp>
        <p:nvSpPr>
          <p:cNvPr id="2" name="Oval 1">
            <a:extLst>
              <a:ext uri="{FF2B5EF4-FFF2-40B4-BE49-F238E27FC236}">
                <a16:creationId xmlns:a16="http://schemas.microsoft.com/office/drawing/2014/main" id="{B78F2BD8-3B45-4C79-8732-95A6CDA52C88}"/>
              </a:ext>
            </a:extLst>
          </p:cNvPr>
          <p:cNvSpPr/>
          <p:nvPr/>
        </p:nvSpPr>
        <p:spPr>
          <a:xfrm>
            <a:off x="3081994" y="5763720"/>
            <a:ext cx="625033" cy="538223"/>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b="1">
              <a:ln w="22225">
                <a:solidFill>
                  <a:schemeClr val="accent2"/>
                </a:solidFill>
                <a:prstDash val="solid"/>
              </a:ln>
              <a:solidFill>
                <a:schemeClr val="accent2">
                  <a:lumMod val="40000"/>
                  <a:lumOff val="60000"/>
                </a:schemeClr>
              </a:solidFill>
            </a:endParaRPr>
          </a:p>
        </p:txBody>
      </p:sp>
      <p:pic>
        <p:nvPicPr>
          <p:cNvPr id="7" name="Picture 6">
            <a:extLst>
              <a:ext uri="{FF2B5EF4-FFF2-40B4-BE49-F238E27FC236}">
                <a16:creationId xmlns:a16="http://schemas.microsoft.com/office/drawing/2014/main" id="{C88B292D-1ED0-4AF3-B619-7DCBDDE68D54}"/>
              </a:ext>
            </a:extLst>
          </p:cNvPr>
          <p:cNvPicPr>
            <a:picLocks noChangeAspect="1"/>
          </p:cNvPicPr>
          <p:nvPr/>
        </p:nvPicPr>
        <p:blipFill rotWithShape="1">
          <a:blip r:embed="rId4"/>
          <a:srcRect l="1289" t="5064" r="2328" b="5316"/>
          <a:stretch/>
        </p:blipFill>
        <p:spPr>
          <a:xfrm>
            <a:off x="7974369" y="1685096"/>
            <a:ext cx="2459520" cy="4956213"/>
          </a:xfrm>
          <a:prstGeom prst="rect">
            <a:avLst/>
          </a:prstGeom>
        </p:spPr>
      </p:pic>
      <p:sp>
        <p:nvSpPr>
          <p:cNvPr id="10" name="Text Placeholder 8">
            <a:extLst>
              <a:ext uri="{FF2B5EF4-FFF2-40B4-BE49-F238E27FC236}">
                <a16:creationId xmlns:a16="http://schemas.microsoft.com/office/drawing/2014/main" id="{039D9E84-A786-42E0-A8DD-92D2E8DB6761}"/>
              </a:ext>
            </a:extLst>
          </p:cNvPr>
          <p:cNvSpPr txBox="1">
            <a:spLocks/>
          </p:cNvSpPr>
          <p:nvPr/>
        </p:nvSpPr>
        <p:spPr>
          <a:xfrm>
            <a:off x="5417743" y="2044320"/>
            <a:ext cx="2301316" cy="3150039"/>
          </a:xfrm>
          <a:prstGeom prst="rect">
            <a:avLst/>
          </a:prstGeom>
        </p:spPr>
        <p:txBody>
          <a:bodyPr vert="horz" lIns="91440" tIns="45720" rIns="91440" bIns="45720" rtlCol="0" anchor="t">
            <a:normAutofit/>
          </a:bodyPr>
          <a:lstStyle>
            <a:lvl1pPr marL="0" indent="0" algn="l" defTabSz="914400" rtl="0" eaLnBrk="1" latinLnBrk="0" hangingPunct="1">
              <a:lnSpc>
                <a:spcPct val="100000"/>
              </a:lnSpc>
              <a:spcBef>
                <a:spcPts val="600"/>
              </a:spcBef>
              <a:spcAft>
                <a:spcPts val="600"/>
              </a:spcAft>
              <a:buClr>
                <a:srgbClr val="C01E24"/>
              </a:buClr>
              <a:buFont typeface="Wingdings" panose="05000000000000000000" pitchFamily="2" charset="2"/>
              <a:buNone/>
              <a:defRPr lang="el-GR" sz="1800" b="1" kern="1200" dirty="0" smtClean="0">
                <a:solidFill>
                  <a:srgbClr val="000000"/>
                </a:solidFill>
                <a:latin typeface="Arial" panose="020B0604020202020204" pitchFamily="34" charset="0"/>
                <a:ea typeface="MS PGothic" panose="020B0600070205080204" pitchFamily="34" charset="-128"/>
                <a:cs typeface="+mn-cs"/>
              </a:defRPr>
            </a:lvl1pPr>
            <a:lvl2pPr marL="457200" indent="0" algn="l" defTabSz="914400" rtl="0" eaLnBrk="1" latinLnBrk="0" hangingPunct="1">
              <a:lnSpc>
                <a:spcPct val="100000"/>
              </a:lnSpc>
              <a:spcBef>
                <a:spcPts val="600"/>
              </a:spcBef>
              <a:spcAft>
                <a:spcPts val="600"/>
              </a:spcAft>
              <a:buClr>
                <a:srgbClr val="C01E24"/>
              </a:buClr>
              <a:buSzPct val="120000"/>
              <a:buFont typeface="Wingdings" panose="05000000000000000000" pitchFamily="2" charset="2"/>
              <a:buNone/>
              <a:defRPr sz="2000" b="1" kern="1200">
                <a:solidFill>
                  <a:schemeClr val="tx1"/>
                </a:solidFill>
                <a:latin typeface="+mn-lt"/>
                <a:ea typeface="+mn-ea"/>
                <a:cs typeface="+mn-cs"/>
              </a:defRPr>
            </a:lvl2pPr>
            <a:lvl3pPr marL="914400" indent="0" algn="l" defTabSz="914400" rtl="0" eaLnBrk="1" latinLnBrk="0" hangingPunct="1">
              <a:lnSpc>
                <a:spcPct val="100000"/>
              </a:lnSpc>
              <a:spcBef>
                <a:spcPts val="600"/>
              </a:spcBef>
              <a:spcAft>
                <a:spcPts val="600"/>
              </a:spcAft>
              <a:buClr>
                <a:srgbClr val="C01E24"/>
              </a:buClr>
              <a:buFont typeface="Wingdings" panose="05000000000000000000" pitchFamily="2" charset="2"/>
              <a:buNone/>
              <a:defRPr sz="1800" b="1" kern="1200">
                <a:solidFill>
                  <a:schemeClr val="tx1"/>
                </a:solidFill>
                <a:latin typeface="+mn-lt"/>
                <a:ea typeface="+mn-ea"/>
                <a:cs typeface="+mn-cs"/>
              </a:defRPr>
            </a:lvl3pPr>
            <a:lvl4pPr marL="1371600" indent="0" algn="l" defTabSz="914400" rtl="0" eaLnBrk="1" latinLnBrk="0" hangingPunct="1">
              <a:lnSpc>
                <a:spcPct val="100000"/>
              </a:lnSpc>
              <a:spcBef>
                <a:spcPts val="600"/>
              </a:spcBef>
              <a:spcAft>
                <a:spcPts val="600"/>
              </a:spcAft>
              <a:buClr>
                <a:srgbClr val="C01E24"/>
              </a:buClr>
              <a:buFont typeface="Wingdings" panose="05000000000000000000" pitchFamily="2" charset="2"/>
              <a:buNone/>
              <a:defRPr sz="1600" b="1" kern="1200">
                <a:solidFill>
                  <a:schemeClr val="tx1"/>
                </a:solidFill>
                <a:latin typeface="+mn-lt"/>
                <a:ea typeface="+mn-ea"/>
                <a:cs typeface="+mn-cs"/>
              </a:defRPr>
            </a:lvl4pPr>
            <a:lvl5pPr marL="1828800" indent="0" algn="l" defTabSz="914400" rtl="0" eaLnBrk="1" latinLnBrk="0" hangingPunct="1">
              <a:lnSpc>
                <a:spcPct val="100000"/>
              </a:lnSpc>
              <a:spcBef>
                <a:spcPts val="600"/>
              </a:spcBef>
              <a:spcAft>
                <a:spcPts val="600"/>
              </a:spcAft>
              <a:buClr>
                <a:srgbClr val="C01E24"/>
              </a:buClr>
              <a:buFont typeface="Wingdings" panose="05000000000000000000" pitchFamily="2" charset="2"/>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defRPr/>
            </a:pPr>
            <a:r>
              <a:rPr lang="en-US" sz="2200" b="0" i="1" dirty="0">
                <a:solidFill>
                  <a:schemeClr val="tx1"/>
                </a:solidFill>
                <a:latin typeface="+mn-lt"/>
                <a:sym typeface="Arial" panose="020B0604020202020204" pitchFamily="34" charset="0"/>
              </a:rPr>
              <a:t>In the journal you can find the archive of your sleep tracking, namely the recorded sounds that may affect your sleep </a:t>
            </a:r>
          </a:p>
        </p:txBody>
      </p:sp>
    </p:spTree>
    <p:extLst>
      <p:ext uri="{BB962C8B-B14F-4D97-AF65-F5344CB8AC3E}">
        <p14:creationId xmlns:p14="http://schemas.microsoft.com/office/powerpoint/2010/main" val="275284215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a:extLst>
              <a:ext uri="{FF2B5EF4-FFF2-40B4-BE49-F238E27FC236}">
                <a16:creationId xmlns:a16="http://schemas.microsoft.com/office/drawing/2014/main" id="{FBC5E23C-DF31-D207-F575-E386C264FC41}"/>
              </a:ext>
            </a:extLst>
          </p:cNvPr>
          <p:cNvSpPr>
            <a:spLocks noGrp="1"/>
          </p:cNvSpPr>
          <p:nvPr>
            <p:ph type="title"/>
          </p:nvPr>
        </p:nvSpPr>
        <p:spPr/>
        <p:txBody>
          <a:bodyPr/>
          <a:lstStyle/>
          <a:p>
            <a:r>
              <a:rPr lang="en-US" dirty="0"/>
              <a:t>Better sleep app  (8)</a:t>
            </a:r>
            <a:endParaRPr lang="el-GR" dirty="0"/>
          </a:p>
        </p:txBody>
      </p:sp>
      <p:sp>
        <p:nvSpPr>
          <p:cNvPr id="9" name="Text Placeholder 8">
            <a:extLst>
              <a:ext uri="{FF2B5EF4-FFF2-40B4-BE49-F238E27FC236}">
                <a16:creationId xmlns:a16="http://schemas.microsoft.com/office/drawing/2014/main" id="{3FFAF2E0-827E-41E1-9DAD-9884F018C023}"/>
              </a:ext>
            </a:extLst>
          </p:cNvPr>
          <p:cNvSpPr>
            <a:spLocks noGrp="1"/>
          </p:cNvSpPr>
          <p:nvPr>
            <p:ph idx="1"/>
          </p:nvPr>
        </p:nvSpPr>
        <p:spPr>
          <a:xfrm>
            <a:off x="557999" y="3429000"/>
            <a:ext cx="5852132" cy="3236976"/>
          </a:xfrm>
        </p:spPr>
        <p:txBody>
          <a:bodyPr anchor="t">
            <a:normAutofit/>
          </a:bodyPr>
          <a:lstStyle/>
          <a:p>
            <a:pPr marR="0" lvl="0" algn="l" defTabSz="914400" rtl="0" eaLnBrk="1" fontAlgn="auto" latinLnBrk="0" hangingPunct="1">
              <a:lnSpc>
                <a:spcPct val="100000"/>
              </a:lnSpc>
              <a:spcBef>
                <a:spcPts val="600"/>
              </a:spcBef>
              <a:spcAft>
                <a:spcPts val="600"/>
              </a:spcAft>
              <a:buClr>
                <a:srgbClr val="C01E24"/>
              </a:buClr>
              <a:buSzTx/>
              <a:tabLst/>
              <a:defRPr/>
            </a:pPr>
            <a:r>
              <a:rPr kumimoji="0" lang="en-US" sz="2200" b="1" u="none" strike="noStrike" kern="1200" cap="none" spc="0" normalizeH="0" baseline="0" noProof="0" dirty="0">
                <a:ln>
                  <a:noFill/>
                </a:ln>
                <a:effectLst/>
                <a:uLnTx/>
                <a:uFillTx/>
                <a:latin typeface="Arial" panose="020B0604020202020204" pitchFamily="34" charset="0"/>
                <a:ea typeface="MS PGothic" panose="020B0600070205080204" pitchFamily="34" charset="-128"/>
                <a:cs typeface="+mn-cs"/>
                <a:sym typeface="Arial" panose="020B0604020202020204" pitchFamily="34" charset="0"/>
              </a:rPr>
              <a:t>Profile</a:t>
            </a:r>
            <a:r>
              <a:rPr kumimoji="0" lang="en-US" sz="2200" i="1" u="none" strike="noStrike" kern="1200" cap="none" spc="0" normalizeH="0" baseline="0" noProof="0" dirty="0">
                <a:ln>
                  <a:noFill/>
                </a:ln>
                <a:effectLst/>
                <a:uLnTx/>
                <a:uFillTx/>
                <a:latin typeface="Arial" panose="020B0604020202020204" pitchFamily="34" charset="0"/>
                <a:ea typeface="MS PGothic" panose="020B0600070205080204" pitchFamily="34" charset="-128"/>
                <a:cs typeface="+mn-cs"/>
                <a:sym typeface="Arial" panose="020B0604020202020204" pitchFamily="34" charset="0"/>
              </a:rPr>
              <a:t> </a:t>
            </a:r>
          </a:p>
        </p:txBody>
      </p:sp>
      <p:pic>
        <p:nvPicPr>
          <p:cNvPr id="5" name="Picture 4">
            <a:extLst>
              <a:ext uri="{FF2B5EF4-FFF2-40B4-BE49-F238E27FC236}">
                <a16:creationId xmlns:a16="http://schemas.microsoft.com/office/drawing/2014/main" id="{EBCACE6D-FD44-45A5-ACDA-2154E373357D}"/>
              </a:ext>
            </a:extLst>
          </p:cNvPr>
          <p:cNvPicPr>
            <a:picLocks noChangeAspect="1"/>
          </p:cNvPicPr>
          <p:nvPr/>
        </p:nvPicPr>
        <p:blipFill rotWithShape="1">
          <a:blip r:embed="rId3"/>
          <a:srcRect l="376" t="4051" r="1230" b="5316"/>
          <a:stretch/>
        </p:blipFill>
        <p:spPr>
          <a:xfrm>
            <a:off x="3088950" y="1660019"/>
            <a:ext cx="2459521" cy="4909899"/>
          </a:xfrm>
          <a:prstGeom prst="rect">
            <a:avLst/>
          </a:prstGeom>
        </p:spPr>
      </p:pic>
      <p:sp>
        <p:nvSpPr>
          <p:cNvPr id="2" name="Oval 1">
            <a:extLst>
              <a:ext uri="{FF2B5EF4-FFF2-40B4-BE49-F238E27FC236}">
                <a16:creationId xmlns:a16="http://schemas.microsoft.com/office/drawing/2014/main" id="{B78F2BD8-3B45-4C79-8732-95A6CDA52C88}"/>
              </a:ext>
            </a:extLst>
          </p:cNvPr>
          <p:cNvSpPr/>
          <p:nvPr/>
        </p:nvSpPr>
        <p:spPr>
          <a:xfrm>
            <a:off x="4996695" y="6031695"/>
            <a:ext cx="625033" cy="538223"/>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b="1">
              <a:ln w="22225">
                <a:solidFill>
                  <a:schemeClr val="accent2"/>
                </a:solidFill>
                <a:prstDash val="solid"/>
              </a:ln>
              <a:solidFill>
                <a:schemeClr val="accent2">
                  <a:lumMod val="40000"/>
                  <a:lumOff val="60000"/>
                </a:schemeClr>
              </a:solidFill>
            </a:endParaRPr>
          </a:p>
        </p:txBody>
      </p:sp>
      <p:pic>
        <p:nvPicPr>
          <p:cNvPr id="6" name="Picture 5">
            <a:extLst>
              <a:ext uri="{FF2B5EF4-FFF2-40B4-BE49-F238E27FC236}">
                <a16:creationId xmlns:a16="http://schemas.microsoft.com/office/drawing/2014/main" id="{BBB6EA5F-B77D-4661-9EC6-623675CF92A7}"/>
              </a:ext>
            </a:extLst>
          </p:cNvPr>
          <p:cNvPicPr>
            <a:picLocks noChangeAspect="1"/>
          </p:cNvPicPr>
          <p:nvPr/>
        </p:nvPicPr>
        <p:blipFill rotWithShape="1">
          <a:blip r:embed="rId4"/>
          <a:srcRect l="377" t="2869" r="1" b="4810"/>
          <a:stretch/>
        </p:blipFill>
        <p:spPr>
          <a:xfrm>
            <a:off x="8658639" y="1685096"/>
            <a:ext cx="2432267" cy="4884822"/>
          </a:xfrm>
          <a:prstGeom prst="rect">
            <a:avLst/>
          </a:prstGeom>
        </p:spPr>
      </p:pic>
      <p:sp>
        <p:nvSpPr>
          <p:cNvPr id="10" name="Text Placeholder 8">
            <a:extLst>
              <a:ext uri="{FF2B5EF4-FFF2-40B4-BE49-F238E27FC236}">
                <a16:creationId xmlns:a16="http://schemas.microsoft.com/office/drawing/2014/main" id="{A62F7B4D-7E0B-41D7-A2D9-12725205FD0E}"/>
              </a:ext>
            </a:extLst>
          </p:cNvPr>
          <p:cNvSpPr txBox="1">
            <a:spLocks/>
          </p:cNvSpPr>
          <p:nvPr/>
        </p:nvSpPr>
        <p:spPr>
          <a:xfrm>
            <a:off x="6410131" y="2096761"/>
            <a:ext cx="2301316" cy="3150039"/>
          </a:xfrm>
          <a:prstGeom prst="rect">
            <a:avLst/>
          </a:prstGeom>
        </p:spPr>
        <p:txBody>
          <a:bodyPr vert="horz" lIns="91440" tIns="45720" rIns="91440" bIns="45720" rtlCol="0" anchor="t">
            <a:normAutofit/>
          </a:bodyPr>
          <a:lstStyle>
            <a:lvl1pPr marL="0" indent="0" algn="l" defTabSz="914400" rtl="0" eaLnBrk="1" latinLnBrk="0" hangingPunct="1">
              <a:lnSpc>
                <a:spcPct val="100000"/>
              </a:lnSpc>
              <a:spcBef>
                <a:spcPts val="600"/>
              </a:spcBef>
              <a:spcAft>
                <a:spcPts val="600"/>
              </a:spcAft>
              <a:buClr>
                <a:srgbClr val="C01E24"/>
              </a:buClr>
              <a:buFont typeface="Wingdings" panose="05000000000000000000" pitchFamily="2" charset="2"/>
              <a:buNone/>
              <a:defRPr lang="el-GR" sz="1800" b="1" kern="1200" dirty="0" smtClean="0">
                <a:solidFill>
                  <a:srgbClr val="000000"/>
                </a:solidFill>
                <a:latin typeface="Arial" panose="020B0604020202020204" pitchFamily="34" charset="0"/>
                <a:ea typeface="MS PGothic" panose="020B0600070205080204" pitchFamily="34" charset="-128"/>
                <a:cs typeface="+mn-cs"/>
              </a:defRPr>
            </a:lvl1pPr>
            <a:lvl2pPr marL="457200" indent="0" algn="l" defTabSz="914400" rtl="0" eaLnBrk="1" latinLnBrk="0" hangingPunct="1">
              <a:lnSpc>
                <a:spcPct val="100000"/>
              </a:lnSpc>
              <a:spcBef>
                <a:spcPts val="600"/>
              </a:spcBef>
              <a:spcAft>
                <a:spcPts val="600"/>
              </a:spcAft>
              <a:buClr>
                <a:srgbClr val="C01E24"/>
              </a:buClr>
              <a:buSzPct val="120000"/>
              <a:buFont typeface="Wingdings" panose="05000000000000000000" pitchFamily="2" charset="2"/>
              <a:buNone/>
              <a:defRPr sz="2000" b="1" kern="1200">
                <a:solidFill>
                  <a:schemeClr val="tx1"/>
                </a:solidFill>
                <a:latin typeface="+mn-lt"/>
                <a:ea typeface="+mn-ea"/>
                <a:cs typeface="+mn-cs"/>
              </a:defRPr>
            </a:lvl2pPr>
            <a:lvl3pPr marL="914400" indent="0" algn="l" defTabSz="914400" rtl="0" eaLnBrk="1" latinLnBrk="0" hangingPunct="1">
              <a:lnSpc>
                <a:spcPct val="100000"/>
              </a:lnSpc>
              <a:spcBef>
                <a:spcPts val="600"/>
              </a:spcBef>
              <a:spcAft>
                <a:spcPts val="600"/>
              </a:spcAft>
              <a:buClr>
                <a:srgbClr val="C01E24"/>
              </a:buClr>
              <a:buFont typeface="Wingdings" panose="05000000000000000000" pitchFamily="2" charset="2"/>
              <a:buNone/>
              <a:defRPr sz="1800" b="1" kern="1200">
                <a:solidFill>
                  <a:schemeClr val="tx1"/>
                </a:solidFill>
                <a:latin typeface="+mn-lt"/>
                <a:ea typeface="+mn-ea"/>
                <a:cs typeface="+mn-cs"/>
              </a:defRPr>
            </a:lvl3pPr>
            <a:lvl4pPr marL="1371600" indent="0" algn="l" defTabSz="914400" rtl="0" eaLnBrk="1" latinLnBrk="0" hangingPunct="1">
              <a:lnSpc>
                <a:spcPct val="100000"/>
              </a:lnSpc>
              <a:spcBef>
                <a:spcPts val="600"/>
              </a:spcBef>
              <a:spcAft>
                <a:spcPts val="600"/>
              </a:spcAft>
              <a:buClr>
                <a:srgbClr val="C01E24"/>
              </a:buClr>
              <a:buFont typeface="Wingdings" panose="05000000000000000000" pitchFamily="2" charset="2"/>
              <a:buNone/>
              <a:defRPr sz="1600" b="1" kern="1200">
                <a:solidFill>
                  <a:schemeClr val="tx1"/>
                </a:solidFill>
                <a:latin typeface="+mn-lt"/>
                <a:ea typeface="+mn-ea"/>
                <a:cs typeface="+mn-cs"/>
              </a:defRPr>
            </a:lvl4pPr>
            <a:lvl5pPr marL="1828800" indent="0" algn="l" defTabSz="914400" rtl="0" eaLnBrk="1" latinLnBrk="0" hangingPunct="1">
              <a:lnSpc>
                <a:spcPct val="100000"/>
              </a:lnSpc>
              <a:spcBef>
                <a:spcPts val="600"/>
              </a:spcBef>
              <a:spcAft>
                <a:spcPts val="600"/>
              </a:spcAft>
              <a:buClr>
                <a:srgbClr val="C01E24"/>
              </a:buClr>
              <a:buFont typeface="Wingdings" panose="05000000000000000000" pitchFamily="2" charset="2"/>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defRPr/>
            </a:pPr>
            <a:r>
              <a:rPr lang="en-US" sz="2200" b="0" i="1" dirty="0">
                <a:solidFill>
                  <a:schemeClr val="tx1"/>
                </a:solidFill>
                <a:latin typeface="+mn-lt"/>
                <a:sym typeface="Arial" panose="020B0604020202020204" pitchFamily="34" charset="0"/>
              </a:rPr>
              <a:t>Here you can find the summary of your sleep goals and modify them</a:t>
            </a:r>
          </a:p>
        </p:txBody>
      </p:sp>
    </p:spTree>
    <p:extLst>
      <p:ext uri="{BB962C8B-B14F-4D97-AF65-F5344CB8AC3E}">
        <p14:creationId xmlns:p14="http://schemas.microsoft.com/office/powerpoint/2010/main" val="393214871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65D7891-7986-5790-AE57-83572C26D1DA}"/>
              </a:ext>
            </a:extLst>
          </p:cNvPr>
          <p:cNvSpPr>
            <a:spLocks noGrp="1"/>
          </p:cNvSpPr>
          <p:nvPr>
            <p:ph type="title"/>
          </p:nvPr>
        </p:nvSpPr>
        <p:spPr/>
        <p:txBody>
          <a:bodyPr>
            <a:normAutofit/>
          </a:bodyPr>
          <a:lstStyle/>
          <a:p>
            <a:r>
              <a:rPr lang="en-US" b="1" dirty="0" err="1"/>
              <a:t>BetterSleep</a:t>
            </a:r>
            <a:r>
              <a:rPr lang="en-US" b="1" dirty="0"/>
              <a:t> app YouTube tutorial</a:t>
            </a:r>
            <a:endParaRPr lang="el-GR" dirty="0"/>
          </a:p>
        </p:txBody>
      </p:sp>
      <p:pic>
        <p:nvPicPr>
          <p:cNvPr id="4" name="Εικόνα 3">
            <a:hlinkClick r:id="rId3"/>
            <a:extLst>
              <a:ext uri="{FF2B5EF4-FFF2-40B4-BE49-F238E27FC236}">
                <a16:creationId xmlns:a16="http://schemas.microsoft.com/office/drawing/2014/main" id="{1143D5BA-E7FD-7139-69F2-600BD99CA306}"/>
              </a:ext>
            </a:extLst>
          </p:cNvPr>
          <p:cNvPicPr>
            <a:picLocks noChangeAspect="1"/>
          </p:cNvPicPr>
          <p:nvPr/>
        </p:nvPicPr>
        <p:blipFill>
          <a:blip r:embed="rId4"/>
          <a:stretch>
            <a:fillRect/>
          </a:stretch>
        </p:blipFill>
        <p:spPr>
          <a:xfrm>
            <a:off x="4858926" y="1973851"/>
            <a:ext cx="6758766" cy="3804149"/>
          </a:xfrm>
          <a:prstGeom prst="rect">
            <a:avLst/>
          </a:prstGeom>
        </p:spPr>
      </p:pic>
      <p:sp>
        <p:nvSpPr>
          <p:cNvPr id="6" name="TextBox 5">
            <a:extLst>
              <a:ext uri="{FF2B5EF4-FFF2-40B4-BE49-F238E27FC236}">
                <a16:creationId xmlns:a16="http://schemas.microsoft.com/office/drawing/2014/main" id="{2B1FE1F1-0A2C-E3FF-2CDD-714AE7FCD525}"/>
              </a:ext>
            </a:extLst>
          </p:cNvPr>
          <p:cNvSpPr txBox="1"/>
          <p:nvPr/>
        </p:nvSpPr>
        <p:spPr>
          <a:xfrm>
            <a:off x="407528" y="2536198"/>
            <a:ext cx="3632036" cy="923330"/>
          </a:xfrm>
          <a:prstGeom prst="rect">
            <a:avLst/>
          </a:prstGeom>
          <a:noFill/>
        </p:spPr>
        <p:txBody>
          <a:bodyPr wrap="square">
            <a:spAutoFit/>
          </a:bodyPr>
          <a:lstStyle/>
          <a:p>
            <a:pPr algn="ctr"/>
            <a:r>
              <a:rPr lang="en-US" b="1" dirty="0"/>
              <a:t>Watch the tutorial </a:t>
            </a:r>
          </a:p>
          <a:p>
            <a:r>
              <a:rPr lang="en-US" dirty="0">
                <a:hlinkClick r:id="rId3"/>
              </a:rPr>
              <a:t>https://www.youtube.com/watch?v=5YbVnT7tafM</a:t>
            </a:r>
            <a:r>
              <a:rPr lang="en-US" dirty="0"/>
              <a:t> </a:t>
            </a:r>
            <a:endParaRPr lang="el-GR" dirty="0"/>
          </a:p>
        </p:txBody>
      </p:sp>
    </p:spTree>
    <p:extLst>
      <p:ext uri="{BB962C8B-B14F-4D97-AF65-F5344CB8AC3E}">
        <p14:creationId xmlns:p14="http://schemas.microsoft.com/office/powerpoint/2010/main" val="395134886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D42D5B6-C50A-4CDB-A9B5-221C3212C9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8086" y="4618658"/>
            <a:ext cx="5665695" cy="2832848"/>
          </a:xfrm>
          <a:prstGeom prst="rect">
            <a:avLst/>
          </a:prstGeom>
        </p:spPr>
      </p:pic>
      <p:sp>
        <p:nvSpPr>
          <p:cNvPr id="4" name="Τίτλος 3">
            <a:extLst>
              <a:ext uri="{FF2B5EF4-FFF2-40B4-BE49-F238E27FC236}">
                <a16:creationId xmlns:a16="http://schemas.microsoft.com/office/drawing/2014/main" id="{E47D0821-8573-4002-9B33-F43C68A1D403}"/>
              </a:ext>
            </a:extLst>
          </p:cNvPr>
          <p:cNvSpPr>
            <a:spLocks noGrp="1"/>
          </p:cNvSpPr>
          <p:nvPr>
            <p:ph type="title"/>
          </p:nvPr>
        </p:nvSpPr>
        <p:spPr/>
        <p:txBody>
          <a:bodyPr>
            <a:noAutofit/>
          </a:bodyPr>
          <a:lstStyle/>
          <a:p>
            <a:r>
              <a:rPr lang="en-US" sz="4400" dirty="0">
                <a:solidFill>
                  <a:srgbClr val="474AF1"/>
                </a:solidFill>
              </a:rPr>
              <a:t>Activity: Time for action!</a:t>
            </a:r>
          </a:p>
        </p:txBody>
      </p:sp>
      <p:sp>
        <p:nvSpPr>
          <p:cNvPr id="5" name="Θέση κειμένου 4">
            <a:extLst>
              <a:ext uri="{FF2B5EF4-FFF2-40B4-BE49-F238E27FC236}">
                <a16:creationId xmlns:a16="http://schemas.microsoft.com/office/drawing/2014/main" id="{FAA18648-8A7B-40D3-A066-80FDB05B7DF4}"/>
              </a:ext>
            </a:extLst>
          </p:cNvPr>
          <p:cNvSpPr>
            <a:spLocks noGrp="1"/>
          </p:cNvSpPr>
          <p:nvPr>
            <p:ph idx="1"/>
          </p:nvPr>
        </p:nvSpPr>
        <p:spPr>
          <a:xfrm>
            <a:off x="557998" y="1799999"/>
            <a:ext cx="7093377" cy="4865977"/>
          </a:xfrm>
        </p:spPr>
        <p:txBody>
          <a:bodyPr anchor="t">
            <a:normAutofit/>
          </a:bodyPr>
          <a:lstStyle/>
          <a:p>
            <a:pPr marL="342900" indent="-342900">
              <a:spcBef>
                <a:spcPts val="300"/>
              </a:spcBef>
              <a:buFont typeface="Wingdings" panose="05000000000000000000" pitchFamily="2" charset="2"/>
              <a:buChar char="ü"/>
            </a:pPr>
            <a:r>
              <a:rPr lang="en-US" sz="2000" b="0" dirty="0">
                <a:sym typeface="Arial" panose="020B0604020202020204" pitchFamily="34" charset="0"/>
              </a:rPr>
              <a:t>Open the </a:t>
            </a:r>
            <a:r>
              <a:rPr lang="en-US" sz="2000" b="0" dirty="0" err="1">
                <a:sym typeface="Arial" panose="020B0604020202020204" pitchFamily="34" charset="0"/>
              </a:rPr>
              <a:t>BetterSleep</a:t>
            </a:r>
            <a:r>
              <a:rPr lang="en-US" sz="2000" b="0" dirty="0">
                <a:sym typeface="Arial" panose="020B0604020202020204" pitchFamily="34" charset="0"/>
              </a:rPr>
              <a:t> app</a:t>
            </a:r>
          </a:p>
          <a:p>
            <a:pPr marL="342900" indent="-342900">
              <a:spcBef>
                <a:spcPts val="300"/>
              </a:spcBef>
              <a:buFont typeface="Wingdings" panose="05000000000000000000" pitchFamily="2" charset="2"/>
              <a:buChar char="ü"/>
            </a:pPr>
            <a:r>
              <a:rPr lang="en-US" sz="2000" b="0" dirty="0">
                <a:sym typeface="Arial" panose="020B0604020202020204" pitchFamily="34" charset="0"/>
              </a:rPr>
              <a:t>Go to the option sounds and choose a specific sound or music for relaxation</a:t>
            </a:r>
          </a:p>
          <a:p>
            <a:pPr marL="342900" indent="-342900">
              <a:spcBef>
                <a:spcPts val="300"/>
              </a:spcBef>
              <a:buFont typeface="Wingdings" panose="05000000000000000000" pitchFamily="2" charset="2"/>
              <a:buChar char="ü"/>
            </a:pPr>
            <a:r>
              <a:rPr lang="en-US" sz="2000" b="0" dirty="0">
                <a:sym typeface="Arial" panose="020B0604020202020204" pitchFamily="34" charset="0"/>
              </a:rPr>
              <a:t>Apply the session (most of the sessions have a duration of 10-15 minutes)</a:t>
            </a:r>
          </a:p>
          <a:p>
            <a:pPr marL="342900" indent="-342900">
              <a:spcBef>
                <a:spcPts val="300"/>
              </a:spcBef>
              <a:buFont typeface="Wingdings" panose="05000000000000000000" pitchFamily="2" charset="2"/>
              <a:buChar char="ü"/>
            </a:pPr>
            <a:r>
              <a:rPr lang="en-US" sz="2000" b="0" dirty="0">
                <a:sym typeface="Arial" panose="020B0604020202020204" pitchFamily="34" charset="0"/>
              </a:rPr>
              <a:t>After completing the session:</a:t>
            </a:r>
          </a:p>
          <a:p>
            <a:pPr marL="800100" lvl="1" indent="-342900">
              <a:spcBef>
                <a:spcPts val="300"/>
              </a:spcBef>
              <a:buFont typeface="Courier New" panose="02070309020205020404" pitchFamily="49" charset="0"/>
              <a:buChar char="o"/>
            </a:pPr>
            <a:r>
              <a:rPr lang="en-US" sz="2000" b="0" dirty="0">
                <a:sym typeface="Arial" panose="020B0604020202020204" pitchFamily="34" charset="0"/>
              </a:rPr>
              <a:t>Share the experience</a:t>
            </a:r>
          </a:p>
          <a:p>
            <a:pPr marL="800100" lvl="1" indent="-342900">
              <a:spcBef>
                <a:spcPts val="300"/>
              </a:spcBef>
              <a:buFont typeface="Courier New" panose="02070309020205020404" pitchFamily="49" charset="0"/>
              <a:buChar char="o"/>
            </a:pPr>
            <a:r>
              <a:rPr lang="en-US" sz="2000" b="0" dirty="0">
                <a:sym typeface="Arial" panose="020B0604020202020204" pitchFamily="34" charset="0"/>
              </a:rPr>
              <a:t>Lessons learned</a:t>
            </a:r>
          </a:p>
          <a:p>
            <a:pPr marL="800100" lvl="1" indent="-342900">
              <a:spcBef>
                <a:spcPts val="300"/>
              </a:spcBef>
              <a:buFont typeface="Courier New" panose="02070309020205020404" pitchFamily="49" charset="0"/>
              <a:buChar char="o"/>
            </a:pPr>
            <a:r>
              <a:rPr lang="en-US" sz="2000" b="0" dirty="0">
                <a:sym typeface="Arial" panose="020B0604020202020204" pitchFamily="34" charset="0"/>
              </a:rPr>
              <a:t>Challenges or difficulties </a:t>
            </a:r>
          </a:p>
          <a:p>
            <a:pPr marL="342900" indent="-342900">
              <a:spcBef>
                <a:spcPts val="300"/>
              </a:spcBef>
              <a:buFont typeface="Wingdings" panose="05000000000000000000" pitchFamily="2" charset="2"/>
              <a:buChar char="ü"/>
            </a:pPr>
            <a:endParaRPr lang="en-US" sz="2000" b="0" dirty="0">
              <a:solidFill>
                <a:srgbClr val="203864"/>
              </a:solidFill>
              <a:sym typeface="Arial" panose="020B0604020202020204" pitchFamily="34" charset="0"/>
            </a:endParaRPr>
          </a:p>
          <a:p>
            <a:pPr marL="342900" indent="-342900">
              <a:buFont typeface="Wingdings" panose="05000000000000000000" pitchFamily="2" charset="2"/>
              <a:buChar char="ü"/>
            </a:pPr>
            <a:endParaRPr lang="en-US" sz="2200" b="0" dirty="0">
              <a:solidFill>
                <a:srgbClr val="203864"/>
              </a:solidFill>
              <a:sym typeface="Arial" panose="020B0604020202020204" pitchFamily="34" charset="0"/>
            </a:endParaRPr>
          </a:p>
          <a:p>
            <a:pPr marL="342900" indent="-342900">
              <a:buFont typeface="Wingdings" panose="05000000000000000000" pitchFamily="2" charset="2"/>
              <a:buChar char="ü"/>
            </a:pPr>
            <a:endParaRPr lang="en-US" sz="2200" b="0" dirty="0">
              <a:solidFill>
                <a:srgbClr val="203864"/>
              </a:solidFill>
              <a:sym typeface="Arial" panose="020B0604020202020204" pitchFamily="34" charset="0"/>
            </a:endParaRPr>
          </a:p>
          <a:p>
            <a:endParaRPr lang="en-US" sz="2200" b="0" dirty="0">
              <a:solidFill>
                <a:srgbClr val="203864"/>
              </a:solidFill>
              <a:sym typeface="Arial" panose="020B0604020202020204" pitchFamily="34" charset="0"/>
            </a:endParaRPr>
          </a:p>
        </p:txBody>
      </p:sp>
      <p:sp>
        <p:nvSpPr>
          <p:cNvPr id="9" name="Ορθογώνιο 1">
            <a:extLst>
              <a:ext uri="{FF2B5EF4-FFF2-40B4-BE49-F238E27FC236}">
                <a16:creationId xmlns:a16="http://schemas.microsoft.com/office/drawing/2014/main" id="{C0E15E17-706E-48A8-A396-DF166E4CA260}"/>
              </a:ext>
            </a:extLst>
          </p:cNvPr>
          <p:cNvSpPr/>
          <p:nvPr/>
        </p:nvSpPr>
        <p:spPr>
          <a:xfrm>
            <a:off x="5415596" y="6503880"/>
            <a:ext cx="2411718" cy="276999"/>
          </a:xfrm>
          <a:prstGeom prst="rect">
            <a:avLst/>
          </a:prstGeom>
        </p:spPr>
        <p:txBody>
          <a:bodyPr wrap="square">
            <a:spAutoFit/>
          </a:bodyPr>
          <a:lstStyle/>
          <a:p>
            <a:pPr algn="r"/>
            <a:r>
              <a:rPr lang="en-US" sz="1200" dirty="0">
                <a:hlinkClick r:id="rId4"/>
              </a:rPr>
              <a:t>Source</a:t>
            </a:r>
            <a:r>
              <a:rPr lang="en-US" sz="1200" dirty="0"/>
              <a:t> | </a:t>
            </a:r>
            <a:r>
              <a:rPr lang="en-US" sz="1200" dirty="0">
                <a:hlinkClick r:id="rId5"/>
              </a:rPr>
              <a:t>Pixabay license</a:t>
            </a:r>
            <a:endParaRPr lang="en-US" sz="1200" dirty="0"/>
          </a:p>
        </p:txBody>
      </p:sp>
      <p:pic>
        <p:nvPicPr>
          <p:cNvPr id="2" name="Picture 2" descr="Effective coworking. colleagues togetherness, workers collaboration, teamwork regulation. workflow efficiency increase. team members arranging mechanism.">
            <a:extLst>
              <a:ext uri="{FF2B5EF4-FFF2-40B4-BE49-F238E27FC236}">
                <a16:creationId xmlns:a16="http://schemas.microsoft.com/office/drawing/2014/main" id="{FF5E93FC-5850-6A94-F20F-D23CFCE0B94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13172" y="860754"/>
            <a:ext cx="5627914" cy="562791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BE12964-B761-55BD-FD66-7B0F45D96B29}"/>
              </a:ext>
            </a:extLst>
          </p:cNvPr>
          <p:cNvSpPr txBox="1"/>
          <p:nvPr/>
        </p:nvSpPr>
        <p:spPr>
          <a:xfrm>
            <a:off x="8828690" y="6488668"/>
            <a:ext cx="3234558" cy="276999"/>
          </a:xfrm>
          <a:prstGeom prst="rect">
            <a:avLst/>
          </a:prstGeom>
          <a:noFill/>
        </p:spPr>
        <p:txBody>
          <a:bodyPr wrap="square">
            <a:spAutoFit/>
          </a:bodyPr>
          <a:lstStyle/>
          <a:p>
            <a:pPr algn="r"/>
            <a:r>
              <a:rPr lang="el-GR" sz="1200" dirty="0" err="1">
                <a:hlinkClick r:id="rId7"/>
              </a:rPr>
              <a:t>Image</a:t>
            </a:r>
            <a:r>
              <a:rPr lang="el-GR" sz="1200" dirty="0">
                <a:hlinkClick r:id="rId7"/>
              </a:rPr>
              <a:t> </a:t>
            </a:r>
            <a:r>
              <a:rPr lang="el-GR" sz="1200" dirty="0" err="1">
                <a:hlinkClick r:id="rId7"/>
              </a:rPr>
              <a:t>by</a:t>
            </a:r>
            <a:r>
              <a:rPr lang="el-GR" sz="1200" dirty="0">
                <a:hlinkClick r:id="rId7"/>
              </a:rPr>
              <a:t> </a:t>
            </a:r>
            <a:r>
              <a:rPr lang="el-GR" sz="1200" dirty="0" err="1">
                <a:hlinkClick r:id="rId7"/>
              </a:rPr>
              <a:t>vectorjuice</a:t>
            </a:r>
            <a:r>
              <a:rPr lang="en-US" sz="1200" dirty="0">
                <a:hlinkClick r:id="rId7"/>
              </a:rPr>
              <a:t> </a:t>
            </a:r>
            <a:r>
              <a:rPr lang="el-GR" sz="1200" dirty="0">
                <a:hlinkClick r:id="rId7"/>
              </a:rPr>
              <a:t>on </a:t>
            </a:r>
            <a:r>
              <a:rPr lang="el-GR" sz="1200" dirty="0" err="1">
                <a:hlinkClick r:id="rId7"/>
              </a:rPr>
              <a:t>Freepik</a:t>
            </a:r>
            <a:endParaRPr lang="el-GR" sz="1200" dirty="0"/>
          </a:p>
        </p:txBody>
      </p:sp>
    </p:spTree>
    <p:extLst>
      <p:ext uri="{BB962C8B-B14F-4D97-AF65-F5344CB8AC3E}">
        <p14:creationId xmlns:p14="http://schemas.microsoft.com/office/powerpoint/2010/main" val="362230078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203864"/>
        </a:solidFill>
        <a:effectLst/>
      </p:bgPr>
    </p:bg>
    <p:spTree>
      <p:nvGrpSpPr>
        <p:cNvPr id="1" name=""/>
        <p:cNvGrpSpPr/>
        <p:nvPr/>
      </p:nvGrpSpPr>
      <p:grpSpPr>
        <a:xfrm>
          <a:off x="0" y="0"/>
          <a:ext cx="0" cy="0"/>
          <a:chOff x="0" y="0"/>
          <a:chExt cx="0" cy="0"/>
        </a:xfrm>
      </p:grpSpPr>
      <p:sp>
        <p:nvSpPr>
          <p:cNvPr id="33" name="Freeform: Shape 28">
            <a:extLst>
              <a:ext uri="{FF2B5EF4-FFF2-40B4-BE49-F238E27FC236}">
                <a16:creationId xmlns:a16="http://schemas.microsoft.com/office/drawing/2014/main" id="{DCFD1A13-2B88-47B7-AAE9-AD6F3296EE2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Freeform: Shape 30">
            <a:extLst>
              <a:ext uri="{FF2B5EF4-FFF2-40B4-BE49-F238E27FC236}">
                <a16:creationId xmlns:a16="http://schemas.microsoft.com/office/drawing/2014/main" id="{F5CE4102-C93A-420A-98A7-5A7DD0C5C5B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024154" cy="6858000"/>
          </a:xfrm>
          <a:custGeom>
            <a:avLst/>
            <a:gdLst>
              <a:gd name="connsiteX0" fmla="*/ 70374 w 6024154"/>
              <a:gd name="connsiteY0" fmla="*/ 0 h 6858000"/>
              <a:gd name="connsiteX1" fmla="*/ 6024154 w 6024154"/>
              <a:gd name="connsiteY1" fmla="*/ 0 h 6858000"/>
              <a:gd name="connsiteX2" fmla="*/ 6024154 w 6024154"/>
              <a:gd name="connsiteY2" fmla="*/ 6858000 h 6858000"/>
              <a:gd name="connsiteX3" fmla="*/ 3587167 w 6024154"/>
              <a:gd name="connsiteY3" fmla="*/ 6858000 h 6858000"/>
              <a:gd name="connsiteX4" fmla="*/ 3474220 w 6024154"/>
              <a:gd name="connsiteY4" fmla="*/ 6800152 h 6858000"/>
              <a:gd name="connsiteX5" fmla="*/ 0 w 6024154"/>
              <a:gd name="connsiteY5" fmla="*/ 962844 h 6858000"/>
              <a:gd name="connsiteX6" fmla="*/ 34274 w 6024154"/>
              <a:gd name="connsiteY6" fmla="*/ 28409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70374" y="0"/>
                </a:moveTo>
                <a:lnTo>
                  <a:pt x="6024154" y="0"/>
                </a:lnTo>
                <a:lnTo>
                  <a:pt x="6024154" y="6858000"/>
                </a:lnTo>
                <a:lnTo>
                  <a:pt x="3587167" y="6858000"/>
                </a:lnTo>
                <a:lnTo>
                  <a:pt x="3474220" y="6800152"/>
                </a:lnTo>
                <a:cubicBezTo>
                  <a:pt x="1404818" y="5675986"/>
                  <a:pt x="0" y="3483472"/>
                  <a:pt x="0" y="962844"/>
                </a:cubicBezTo>
                <a:cubicBezTo>
                  <a:pt x="0" y="733696"/>
                  <a:pt x="11610" y="507260"/>
                  <a:pt x="34274" y="284091"/>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Picture 5">
            <a:extLst>
              <a:ext uri="{FF2B5EF4-FFF2-40B4-BE49-F238E27FC236}">
                <a16:creationId xmlns:a16="http://schemas.microsoft.com/office/drawing/2014/main" id="{807C98D1-01AE-4DFA-9C42-DDBEB533C1BE}"/>
              </a:ext>
            </a:extLst>
          </p:cNvPr>
          <p:cNvPicPr>
            <a:picLocks noChangeAspect="1"/>
          </p:cNvPicPr>
          <p:nvPr/>
        </p:nvPicPr>
        <p:blipFill>
          <a:blip r:embed="rId3"/>
          <a:stretch>
            <a:fillRect/>
          </a:stretch>
        </p:blipFill>
        <p:spPr>
          <a:xfrm>
            <a:off x="429768" y="3471531"/>
            <a:ext cx="2323213" cy="2323213"/>
          </a:xfrm>
          <a:prstGeom prst="rect">
            <a:avLst/>
          </a:prstGeom>
        </p:spPr>
      </p:pic>
      <p:pic>
        <p:nvPicPr>
          <p:cNvPr id="20" name="Picture 5">
            <a:extLst>
              <a:ext uri="{FF2B5EF4-FFF2-40B4-BE49-F238E27FC236}">
                <a16:creationId xmlns:a16="http://schemas.microsoft.com/office/drawing/2014/main" id="{2B4EC7FF-7919-4EE7-8992-C34F2E54819D}"/>
              </a:ext>
            </a:extLst>
          </p:cNvPr>
          <p:cNvPicPr>
            <a:picLocks noChangeAspect="1"/>
          </p:cNvPicPr>
          <p:nvPr/>
        </p:nvPicPr>
        <p:blipFill>
          <a:blip r:embed="rId3"/>
          <a:stretch>
            <a:fillRect/>
          </a:stretch>
        </p:blipFill>
        <p:spPr>
          <a:xfrm>
            <a:off x="7476818" y="1708146"/>
            <a:ext cx="3265071" cy="3265071"/>
          </a:xfrm>
          <a:prstGeom prst="rect">
            <a:avLst/>
          </a:prstGeom>
          <a:solidFill>
            <a:srgbClr val="203864"/>
          </a:solidFill>
        </p:spPr>
      </p:pic>
      <p:sp>
        <p:nvSpPr>
          <p:cNvPr id="24" name="Τίτλος 6">
            <a:extLst>
              <a:ext uri="{FF2B5EF4-FFF2-40B4-BE49-F238E27FC236}">
                <a16:creationId xmlns:a16="http://schemas.microsoft.com/office/drawing/2014/main" id="{88F39797-8ECA-4CC0-ADFC-28793E1CA72E}"/>
              </a:ext>
            </a:extLst>
          </p:cNvPr>
          <p:cNvSpPr txBox="1">
            <a:spLocks/>
          </p:cNvSpPr>
          <p:nvPr/>
        </p:nvSpPr>
        <p:spPr>
          <a:xfrm>
            <a:off x="340474" y="2922021"/>
            <a:ext cx="5034783"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lang="el-GR" sz="2000" kern="1200" dirty="0">
                <a:solidFill>
                  <a:srgbClr val="7030A0"/>
                </a:solidFill>
                <a:latin typeface="Gill Sans Ultra Bold" panose="020B0A02020104020203" pitchFamily="34" charset="0"/>
                <a:ea typeface="+mj-ea"/>
                <a:cs typeface="+mj-cs"/>
              </a:defRPr>
            </a:lvl1pPr>
          </a:lstStyle>
          <a:p>
            <a:pPr algn="l">
              <a:spcAft>
                <a:spcPts val="600"/>
              </a:spcAft>
            </a:pPr>
            <a:r>
              <a:rPr lang="en-US" sz="2800">
                <a:solidFill>
                  <a:srgbClr val="C01E24"/>
                </a:solidFill>
                <a:latin typeface="+mj-lt"/>
              </a:rPr>
              <a:t>Congratulations!</a:t>
            </a:r>
            <a:br>
              <a:rPr lang="en-US" sz="2800">
                <a:solidFill>
                  <a:srgbClr val="C01E24"/>
                </a:solidFill>
                <a:latin typeface="+mj-lt"/>
              </a:rPr>
            </a:br>
            <a:r>
              <a:rPr lang="en-US" sz="2800">
                <a:solidFill>
                  <a:srgbClr val="C01E24"/>
                </a:solidFill>
                <a:latin typeface="+mj-lt"/>
              </a:rPr>
              <a:t>You have completed this module!</a:t>
            </a:r>
          </a:p>
        </p:txBody>
      </p:sp>
      <p:sp>
        <p:nvSpPr>
          <p:cNvPr id="11" name="Ορθογώνιο 10">
            <a:extLst>
              <a:ext uri="{FF2B5EF4-FFF2-40B4-BE49-F238E27FC236}">
                <a16:creationId xmlns:a16="http://schemas.microsoft.com/office/drawing/2014/main" id="{252D5588-9D47-4372-A592-FC5F71ED3798}"/>
              </a:ext>
            </a:extLst>
          </p:cNvPr>
          <p:cNvSpPr/>
          <p:nvPr/>
        </p:nvSpPr>
        <p:spPr>
          <a:xfrm>
            <a:off x="7324530" y="6328066"/>
            <a:ext cx="4863381" cy="632422"/>
          </a:xfrm>
          <a:prstGeom prst="rect">
            <a:avLst/>
          </a:prstGeom>
        </p:spPr>
        <p:txBody>
          <a:bodyPr vert="horz" lIns="91440" tIns="45720" rIns="91440" bIns="45720" rtlCol="0" anchor="ctr">
            <a:normAutofit/>
          </a:bodyPr>
          <a:lstStyle/>
          <a:p>
            <a:pPr algn="r">
              <a:lnSpc>
                <a:spcPct val="90000"/>
              </a:lnSpc>
              <a:spcAft>
                <a:spcPts val="600"/>
              </a:spcAft>
            </a:pPr>
            <a:r>
              <a:rPr lang="en-US" sz="900" b="0" i="0" dirty="0">
                <a:solidFill>
                  <a:schemeClr val="accent5">
                    <a:lumMod val="20000"/>
                    <a:lumOff val="80000"/>
                  </a:schemeClr>
                </a:solidFill>
                <a:effectLst/>
                <a:latin typeface="+mj-lt"/>
              </a:rPr>
              <a:t>This project has been funded with support from the European Commission. This publication (communication) reflects the views only of the author, and the Commission cannot be held responsible for any use which may be made of the information contained therein.</a:t>
            </a:r>
            <a:endParaRPr lang="en-US" sz="900" dirty="0">
              <a:solidFill>
                <a:schemeClr val="accent5">
                  <a:lumMod val="20000"/>
                  <a:lumOff val="80000"/>
                </a:schemeClr>
              </a:solidFill>
              <a:latin typeface="+mj-lt"/>
            </a:endParaRPr>
          </a:p>
        </p:txBody>
      </p:sp>
      <p:pic>
        <p:nvPicPr>
          <p:cNvPr id="2" name="Εικόνα 1" descr="Εικόνα που περιέχει κείμενο, γραμματοσειρά, λογότυπο, γραφικά&#10;&#10;Περιγραφή που δημιουργήθηκε αυτόματα">
            <a:extLst>
              <a:ext uri="{FF2B5EF4-FFF2-40B4-BE49-F238E27FC236}">
                <a16:creationId xmlns:a16="http://schemas.microsoft.com/office/drawing/2014/main" id="{25F65A2C-3150-4B5A-D0EF-1CEBF92DC4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7847" y="934357"/>
            <a:ext cx="5598661" cy="1438154"/>
          </a:xfrm>
          <a:prstGeom prst="rect">
            <a:avLst/>
          </a:prstGeom>
        </p:spPr>
      </p:pic>
      <p:pic>
        <p:nvPicPr>
          <p:cNvPr id="3" name="Picture 8" descr="Blue text on a black background&#10;&#10;Description automatically generated">
            <a:extLst>
              <a:ext uri="{FF2B5EF4-FFF2-40B4-BE49-F238E27FC236}">
                <a16:creationId xmlns:a16="http://schemas.microsoft.com/office/drawing/2014/main" id="{D1F154CB-CC6A-FC2F-F18B-3119B3216D6A}"/>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628" y="6451864"/>
            <a:ext cx="1843259" cy="411254"/>
          </a:xfrm>
          <a:prstGeom prst="rect">
            <a:avLst/>
          </a:prstGeom>
        </p:spPr>
      </p:pic>
    </p:spTree>
    <p:extLst>
      <p:ext uri="{BB962C8B-B14F-4D97-AF65-F5344CB8AC3E}">
        <p14:creationId xmlns:p14="http://schemas.microsoft.com/office/powerpoint/2010/main" val="191579968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a:extLst>
              <a:ext uri="{FF2B5EF4-FFF2-40B4-BE49-F238E27FC236}">
                <a16:creationId xmlns:a16="http://schemas.microsoft.com/office/drawing/2014/main" id="{9A6A0DFE-6EE7-43A9-9127-F286DC144B85}"/>
              </a:ext>
            </a:extLst>
          </p:cNvPr>
          <p:cNvSpPr>
            <a:spLocks noGrp="1"/>
          </p:cNvSpPr>
          <p:nvPr>
            <p:ph type="title"/>
          </p:nvPr>
        </p:nvSpPr>
        <p:spPr/>
        <p:txBody>
          <a:bodyPr>
            <a:normAutofit/>
          </a:bodyPr>
          <a:lstStyle/>
          <a:p>
            <a:r>
              <a:rPr lang="en-US" sz="4800" b="1" dirty="0">
                <a:solidFill>
                  <a:srgbClr val="203864"/>
                </a:solidFill>
                <a:latin typeface="+mn-lt"/>
              </a:rPr>
              <a:t>Partners</a:t>
            </a:r>
            <a:endParaRPr lang="el-GR" sz="4800" b="1" dirty="0">
              <a:solidFill>
                <a:srgbClr val="203864"/>
              </a:solidFill>
              <a:latin typeface="+mn-lt"/>
            </a:endParaRPr>
          </a:p>
        </p:txBody>
      </p:sp>
      <p:grpSp>
        <p:nvGrpSpPr>
          <p:cNvPr id="12" name="Ομάδα 11">
            <a:extLst>
              <a:ext uri="{FF2B5EF4-FFF2-40B4-BE49-F238E27FC236}">
                <a16:creationId xmlns:a16="http://schemas.microsoft.com/office/drawing/2014/main" id="{BF7993EA-D762-4081-AD93-A4C0BC4F2344}"/>
              </a:ext>
            </a:extLst>
          </p:cNvPr>
          <p:cNvGrpSpPr/>
          <p:nvPr/>
        </p:nvGrpSpPr>
        <p:grpSpPr>
          <a:xfrm>
            <a:off x="6606686" y="1812884"/>
            <a:ext cx="6096000" cy="1677637"/>
            <a:chOff x="-1066801" y="1523553"/>
            <a:chExt cx="6096000" cy="1677637"/>
          </a:xfrm>
        </p:grpSpPr>
        <p:pic>
          <p:nvPicPr>
            <p:cNvPr id="2050" name="Picture 2">
              <a:extLst>
                <a:ext uri="{FF2B5EF4-FFF2-40B4-BE49-F238E27FC236}">
                  <a16:creationId xmlns:a16="http://schemas.microsoft.com/office/drawing/2014/main" id="{8EBF0675-ED45-44CD-A77E-6191232975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6678" y="1523553"/>
              <a:ext cx="1449043" cy="997191"/>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DA3FCD0E-FFB9-47FE-8DCC-7998946716D8}"/>
                </a:ext>
              </a:extLst>
            </p:cNvPr>
            <p:cNvSpPr txBox="1"/>
            <p:nvPr/>
          </p:nvSpPr>
          <p:spPr>
            <a:xfrm>
              <a:off x="-1066801" y="2462526"/>
              <a:ext cx="6096000" cy="738664"/>
            </a:xfrm>
            <a:prstGeom prst="rect">
              <a:avLst/>
            </a:prstGeom>
            <a:noFill/>
          </p:spPr>
          <p:txBody>
            <a:bodyPr wrap="square">
              <a:spAutoFit/>
            </a:bodyPr>
            <a:lstStyle/>
            <a:p>
              <a:pPr algn="ctr" fontAlgn="base"/>
              <a:r>
                <a:rPr lang="de-DE" sz="1050" b="0" i="0" dirty="0">
                  <a:solidFill>
                    <a:srgbClr val="203864"/>
                  </a:solidFill>
                  <a:effectLst/>
                  <a:latin typeface="Roboto" panose="02000000000000000000" pitchFamily="2" charset="0"/>
                </a:rPr>
                <a:t>WESTFALISCHE </a:t>
              </a:r>
              <a:r>
                <a:rPr lang="de-DE" sz="1000" b="0" i="0" dirty="0">
                  <a:solidFill>
                    <a:srgbClr val="203864"/>
                  </a:solidFill>
                  <a:effectLst/>
                  <a:latin typeface="Roboto" panose="02000000000000000000" pitchFamily="2" charset="0"/>
                </a:rPr>
                <a:t>HOCHSCHULE</a:t>
              </a:r>
              <a:r>
                <a:rPr lang="de-DE" sz="1050" b="0" i="0" dirty="0">
                  <a:solidFill>
                    <a:srgbClr val="203864"/>
                  </a:solidFill>
                  <a:effectLst/>
                  <a:latin typeface="Roboto" panose="02000000000000000000" pitchFamily="2" charset="0"/>
                </a:rPr>
                <a:t> GELSENKIRCHEN,</a:t>
              </a:r>
              <a:br>
                <a:rPr lang="de-DE" sz="1050" b="0" i="0" dirty="0">
                  <a:solidFill>
                    <a:srgbClr val="203864"/>
                  </a:solidFill>
                  <a:effectLst/>
                  <a:latin typeface="Roboto" panose="02000000000000000000" pitchFamily="2" charset="0"/>
                </a:rPr>
              </a:br>
              <a:r>
                <a:rPr lang="de-DE" sz="1050" b="0" i="0" dirty="0">
                  <a:solidFill>
                    <a:srgbClr val="203864"/>
                  </a:solidFill>
                  <a:effectLst/>
                  <a:latin typeface="Roboto" panose="02000000000000000000" pitchFamily="2" charset="0"/>
                </a:rPr>
                <a:t>BOCHOLT, RECKLINGHAUSEN</a:t>
              </a:r>
            </a:p>
            <a:p>
              <a:pPr algn="ctr" fontAlgn="base"/>
              <a:r>
                <a:rPr lang="de-DE" sz="1050" b="0" i="0" dirty="0">
                  <a:solidFill>
                    <a:srgbClr val="414042"/>
                  </a:solidFill>
                  <a:effectLst/>
                  <a:latin typeface="Roboto" panose="02000000000000000000" pitchFamily="2" charset="0"/>
                </a:rPr>
                <a:t>GELSENKIRCHEN, GERMANY</a:t>
              </a:r>
            </a:p>
            <a:p>
              <a:pPr algn="ctr" fontAlgn="base"/>
              <a:r>
                <a:rPr lang="de-DE" sz="1050" b="0" i="0" u="none" strike="noStrike" dirty="0">
                  <a:solidFill>
                    <a:srgbClr val="D71920"/>
                  </a:solidFill>
                  <a:effectLst/>
                  <a:latin typeface="Roboto" panose="02000000000000000000" pitchFamily="2" charset="0"/>
                  <a:hlinkClick r:id="rId4"/>
                </a:rPr>
                <a:t>www.w-hs.de</a:t>
              </a:r>
              <a:endParaRPr lang="de-DE" sz="1050" b="0" i="0" dirty="0">
                <a:solidFill>
                  <a:srgbClr val="414042"/>
                </a:solidFill>
                <a:effectLst/>
                <a:latin typeface="Roboto" panose="02000000000000000000" pitchFamily="2" charset="0"/>
              </a:endParaRPr>
            </a:p>
          </p:txBody>
        </p:sp>
      </p:grpSp>
      <p:grpSp>
        <p:nvGrpSpPr>
          <p:cNvPr id="11" name="Ομάδα 10">
            <a:extLst>
              <a:ext uri="{FF2B5EF4-FFF2-40B4-BE49-F238E27FC236}">
                <a16:creationId xmlns:a16="http://schemas.microsoft.com/office/drawing/2014/main" id="{96D5137D-F25F-44D3-BFBD-6010E023BCA2}"/>
              </a:ext>
            </a:extLst>
          </p:cNvPr>
          <p:cNvGrpSpPr/>
          <p:nvPr/>
        </p:nvGrpSpPr>
        <p:grpSpPr>
          <a:xfrm>
            <a:off x="3483817" y="4504058"/>
            <a:ext cx="6629400" cy="1738414"/>
            <a:chOff x="2579204" y="1882706"/>
            <a:chExt cx="6629400" cy="1738414"/>
          </a:xfrm>
        </p:grpSpPr>
        <p:pic>
          <p:nvPicPr>
            <p:cNvPr id="5" name="Picture 4">
              <a:extLst>
                <a:ext uri="{FF2B5EF4-FFF2-40B4-BE49-F238E27FC236}">
                  <a16:creationId xmlns:a16="http://schemas.microsoft.com/office/drawing/2014/main" id="{F7B51B5F-7CC8-4F47-AF41-48413E15C67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27079" y="1882706"/>
              <a:ext cx="2533650" cy="104775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4203AE03-98BA-484B-983A-314B79666527}"/>
                </a:ext>
              </a:extLst>
            </p:cNvPr>
            <p:cNvSpPr txBox="1"/>
            <p:nvPr/>
          </p:nvSpPr>
          <p:spPr>
            <a:xfrm>
              <a:off x="2579204" y="2913234"/>
              <a:ext cx="6629400" cy="707886"/>
            </a:xfrm>
            <a:prstGeom prst="rect">
              <a:avLst/>
            </a:prstGeom>
            <a:noFill/>
          </p:spPr>
          <p:txBody>
            <a:bodyPr wrap="square">
              <a:spAutoFit/>
            </a:bodyPr>
            <a:lstStyle/>
            <a:p>
              <a:pPr algn="ctr" fontAlgn="base"/>
              <a:r>
                <a:rPr lang="es-ES" sz="1000" b="0" i="0">
                  <a:solidFill>
                    <a:srgbClr val="203864"/>
                  </a:solidFill>
                  <a:effectLst/>
                  <a:latin typeface="Roboto" panose="02000000000000000000" pitchFamily="2" charset="0"/>
                </a:rPr>
                <a:t>COORDINA ORGANIZACIÓN DE EMPRESAS Y</a:t>
              </a:r>
              <a:br>
                <a:rPr lang="es-ES" sz="1000" b="0" i="0">
                  <a:solidFill>
                    <a:srgbClr val="203864"/>
                  </a:solidFill>
                  <a:effectLst/>
                  <a:latin typeface="Roboto" panose="02000000000000000000" pitchFamily="2" charset="0"/>
                </a:rPr>
              </a:br>
              <a:r>
                <a:rPr lang="es-ES" sz="1000" b="0" i="0">
                  <a:solidFill>
                    <a:srgbClr val="203864"/>
                  </a:solidFill>
                  <a:effectLst/>
                  <a:latin typeface="Roboto" panose="02000000000000000000" pitchFamily="2" charset="0"/>
                </a:rPr>
                <a:t>RECURSOS HUMANOS, S.L.</a:t>
              </a:r>
            </a:p>
            <a:p>
              <a:pPr algn="ctr" fontAlgn="base"/>
              <a:r>
                <a:rPr lang="es-ES" sz="1000" b="0" i="0">
                  <a:solidFill>
                    <a:srgbClr val="414042"/>
                  </a:solidFill>
                  <a:effectLst/>
                  <a:latin typeface="Roboto" panose="02000000000000000000" pitchFamily="2" charset="0"/>
                </a:rPr>
                <a:t>VALENCIA, SPAIN</a:t>
              </a:r>
            </a:p>
            <a:p>
              <a:pPr algn="ctr" fontAlgn="base"/>
              <a:r>
                <a:rPr lang="es-ES" sz="1000" b="0" i="0" u="none" strike="noStrike">
                  <a:solidFill>
                    <a:srgbClr val="D71920"/>
                  </a:solidFill>
                  <a:effectLst/>
                  <a:latin typeface="Roboto" panose="02000000000000000000" pitchFamily="2" charset="0"/>
                  <a:hlinkClick r:id="rId6"/>
                </a:rPr>
                <a:t>coordina-oerh.com</a:t>
              </a:r>
              <a:endParaRPr lang="es-ES" sz="1000" b="0" i="0">
                <a:solidFill>
                  <a:srgbClr val="414042"/>
                </a:solidFill>
                <a:effectLst/>
                <a:latin typeface="Roboto" panose="02000000000000000000" pitchFamily="2" charset="0"/>
              </a:endParaRPr>
            </a:p>
          </p:txBody>
        </p:sp>
      </p:grpSp>
      <p:grpSp>
        <p:nvGrpSpPr>
          <p:cNvPr id="15" name="Ομάδα 14">
            <a:extLst>
              <a:ext uri="{FF2B5EF4-FFF2-40B4-BE49-F238E27FC236}">
                <a16:creationId xmlns:a16="http://schemas.microsoft.com/office/drawing/2014/main" id="{ADA3E3C0-7761-48E5-B929-2F7D24AC3893}"/>
              </a:ext>
            </a:extLst>
          </p:cNvPr>
          <p:cNvGrpSpPr/>
          <p:nvPr/>
        </p:nvGrpSpPr>
        <p:grpSpPr>
          <a:xfrm>
            <a:off x="3020318" y="1776505"/>
            <a:ext cx="6634368" cy="1584248"/>
            <a:chOff x="6639106" y="2919412"/>
            <a:chExt cx="6634368" cy="1584248"/>
          </a:xfrm>
        </p:grpSpPr>
        <p:pic>
          <p:nvPicPr>
            <p:cNvPr id="2052" name="Picture 4">
              <a:extLst>
                <a:ext uri="{FF2B5EF4-FFF2-40B4-BE49-F238E27FC236}">
                  <a16:creationId xmlns:a16="http://schemas.microsoft.com/office/drawing/2014/main" id="{71DD90C8-6291-4D9B-8637-04AA834BD82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84703" y="2919412"/>
              <a:ext cx="2543175" cy="104775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53E35F80-D7C4-4C20-8069-672536C8B9F7}"/>
                </a:ext>
              </a:extLst>
            </p:cNvPr>
            <p:cNvSpPr txBox="1"/>
            <p:nvPr/>
          </p:nvSpPr>
          <p:spPr>
            <a:xfrm>
              <a:off x="6639106" y="3949662"/>
              <a:ext cx="6634368" cy="553998"/>
            </a:xfrm>
            <a:prstGeom prst="rect">
              <a:avLst/>
            </a:prstGeom>
            <a:noFill/>
          </p:spPr>
          <p:txBody>
            <a:bodyPr wrap="square">
              <a:spAutoFit/>
            </a:bodyPr>
            <a:lstStyle/>
            <a:p>
              <a:pPr algn="ctr" fontAlgn="base"/>
              <a:r>
                <a:rPr lang="nb-NO" sz="1000" b="0" i="0" dirty="0">
                  <a:solidFill>
                    <a:srgbClr val="203864"/>
                  </a:solidFill>
                  <a:effectLst/>
                  <a:latin typeface="Roboto" panose="02000000000000000000" pitchFamily="2" charset="0"/>
                </a:rPr>
                <a:t>PROLEPSIS</a:t>
              </a:r>
            </a:p>
            <a:p>
              <a:pPr algn="ctr" fontAlgn="base"/>
              <a:r>
                <a:rPr lang="nb-NO" sz="1000" b="0" i="0" dirty="0">
                  <a:solidFill>
                    <a:srgbClr val="666666"/>
                  </a:solidFill>
                  <a:effectLst/>
                  <a:latin typeface="Roboto" panose="02000000000000000000" pitchFamily="2" charset="0"/>
                </a:rPr>
                <a:t>ATHENS, GREECE</a:t>
              </a:r>
              <a:br>
                <a:rPr lang="nb-NO" sz="1000" b="0" i="0" dirty="0">
                  <a:solidFill>
                    <a:srgbClr val="666666"/>
                  </a:solidFill>
                  <a:effectLst/>
                  <a:latin typeface="Roboto" panose="02000000000000000000" pitchFamily="2" charset="0"/>
                </a:rPr>
              </a:br>
              <a:r>
                <a:rPr lang="nb-NO" sz="1000" b="0" i="0" u="none" strike="noStrike" dirty="0">
                  <a:solidFill>
                    <a:srgbClr val="D71920"/>
                  </a:solidFill>
                  <a:effectLst/>
                  <a:latin typeface="Roboto" panose="02000000000000000000" pitchFamily="2" charset="0"/>
                  <a:hlinkClick r:id="rId8"/>
                </a:rPr>
                <a:t>www.prolepsis.gr</a:t>
              </a:r>
              <a:endParaRPr lang="nb-NO" sz="1000" b="0" i="0" dirty="0">
                <a:solidFill>
                  <a:srgbClr val="666666"/>
                </a:solidFill>
                <a:effectLst/>
                <a:latin typeface="Roboto" panose="02000000000000000000" pitchFamily="2" charset="0"/>
              </a:endParaRPr>
            </a:p>
          </p:txBody>
        </p:sp>
      </p:grpSp>
      <p:grpSp>
        <p:nvGrpSpPr>
          <p:cNvPr id="18" name="Ομάδα 17">
            <a:extLst>
              <a:ext uri="{FF2B5EF4-FFF2-40B4-BE49-F238E27FC236}">
                <a16:creationId xmlns:a16="http://schemas.microsoft.com/office/drawing/2014/main" id="{A4EB7248-55A7-4CAC-ABDD-957EF148A710}"/>
              </a:ext>
            </a:extLst>
          </p:cNvPr>
          <p:cNvGrpSpPr/>
          <p:nvPr/>
        </p:nvGrpSpPr>
        <p:grpSpPr>
          <a:xfrm>
            <a:off x="-1974174" y="1729933"/>
            <a:ext cx="6952420" cy="1601615"/>
            <a:chOff x="-1240501" y="3160643"/>
            <a:chExt cx="6952420" cy="1601615"/>
          </a:xfrm>
        </p:grpSpPr>
        <p:pic>
          <p:nvPicPr>
            <p:cNvPr id="6" name="Picture 6">
              <a:extLst>
                <a:ext uri="{FF2B5EF4-FFF2-40B4-BE49-F238E27FC236}">
                  <a16:creationId xmlns:a16="http://schemas.microsoft.com/office/drawing/2014/main" id="{0073D6C2-F7D2-40B0-B531-A2775F3CCD6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64123" y="3160643"/>
              <a:ext cx="2543175" cy="1038225"/>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E20635EB-D97A-43D7-8FC1-83506650286B}"/>
                </a:ext>
              </a:extLst>
            </p:cNvPr>
            <p:cNvSpPr txBox="1"/>
            <p:nvPr/>
          </p:nvSpPr>
          <p:spPr>
            <a:xfrm>
              <a:off x="-1240501" y="4208260"/>
              <a:ext cx="6952420" cy="553998"/>
            </a:xfrm>
            <a:prstGeom prst="rect">
              <a:avLst/>
            </a:prstGeom>
            <a:noFill/>
          </p:spPr>
          <p:txBody>
            <a:bodyPr wrap="square">
              <a:spAutoFit/>
            </a:bodyPr>
            <a:lstStyle/>
            <a:p>
              <a:pPr algn="ctr" fontAlgn="base"/>
              <a:r>
                <a:rPr lang="es-ES" sz="1000" b="0" i="0" dirty="0">
                  <a:solidFill>
                    <a:srgbClr val="203864"/>
                  </a:solidFill>
                  <a:effectLst/>
                  <a:latin typeface="Roboto" panose="02000000000000000000" pitchFamily="2" charset="0"/>
                </a:rPr>
                <a:t>UNIVERSITAT DE VALENCIA</a:t>
              </a:r>
            </a:p>
            <a:p>
              <a:pPr algn="ctr" fontAlgn="base"/>
              <a:r>
                <a:rPr lang="es-ES" sz="1000" b="0" i="0" dirty="0">
                  <a:solidFill>
                    <a:srgbClr val="414042"/>
                  </a:solidFill>
                  <a:effectLst/>
                  <a:latin typeface="Roboto" panose="02000000000000000000" pitchFamily="2" charset="0"/>
                </a:rPr>
                <a:t>VALENCIA, SPAIN</a:t>
              </a:r>
            </a:p>
            <a:p>
              <a:pPr algn="ctr" fontAlgn="base"/>
              <a:r>
                <a:rPr lang="es-ES" sz="1000" b="0" i="0" u="none" strike="noStrike" dirty="0">
                  <a:solidFill>
                    <a:srgbClr val="D71920"/>
                  </a:solidFill>
                  <a:effectLst/>
                  <a:latin typeface="Roboto" panose="02000000000000000000" pitchFamily="2" charset="0"/>
                  <a:hlinkClick r:id="rId10"/>
                </a:rPr>
                <a:t>www.uv.es</a:t>
              </a:r>
              <a:endParaRPr lang="es-ES" sz="1000" b="0" i="0" dirty="0">
                <a:solidFill>
                  <a:srgbClr val="414042"/>
                </a:solidFill>
                <a:effectLst/>
                <a:latin typeface="Roboto" panose="02000000000000000000" pitchFamily="2" charset="0"/>
              </a:endParaRPr>
            </a:p>
          </p:txBody>
        </p:sp>
      </p:grpSp>
      <p:grpSp>
        <p:nvGrpSpPr>
          <p:cNvPr id="21" name="Ομάδα 20">
            <a:extLst>
              <a:ext uri="{FF2B5EF4-FFF2-40B4-BE49-F238E27FC236}">
                <a16:creationId xmlns:a16="http://schemas.microsoft.com/office/drawing/2014/main" id="{7876E123-A23E-4A02-9006-CDB2AF14482D}"/>
              </a:ext>
            </a:extLst>
          </p:cNvPr>
          <p:cNvGrpSpPr/>
          <p:nvPr/>
        </p:nvGrpSpPr>
        <p:grpSpPr>
          <a:xfrm>
            <a:off x="2776075" y="4478327"/>
            <a:ext cx="2543175" cy="1592961"/>
            <a:chOff x="4517932" y="3531206"/>
            <a:chExt cx="2543175" cy="1592961"/>
          </a:xfrm>
        </p:grpSpPr>
        <p:pic>
          <p:nvPicPr>
            <p:cNvPr id="7" name="Picture 8">
              <a:extLst>
                <a:ext uri="{FF2B5EF4-FFF2-40B4-BE49-F238E27FC236}">
                  <a16:creationId xmlns:a16="http://schemas.microsoft.com/office/drawing/2014/main" id="{C6D6E4FC-B9EE-4D42-A9D4-9682872560E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17932" y="3531206"/>
              <a:ext cx="2543175" cy="1020916"/>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62707390-D163-4215-8EC2-A0556358021F}"/>
                </a:ext>
              </a:extLst>
            </p:cNvPr>
            <p:cNvSpPr txBox="1"/>
            <p:nvPr/>
          </p:nvSpPr>
          <p:spPr>
            <a:xfrm>
              <a:off x="4824413" y="4570169"/>
              <a:ext cx="2037497" cy="553998"/>
            </a:xfrm>
            <a:prstGeom prst="rect">
              <a:avLst/>
            </a:prstGeom>
            <a:noFill/>
          </p:spPr>
          <p:txBody>
            <a:bodyPr wrap="square">
              <a:spAutoFit/>
            </a:bodyPr>
            <a:lstStyle/>
            <a:p>
              <a:pPr algn="ctr" fontAlgn="base"/>
              <a:r>
                <a:rPr lang="nn-NO" sz="1000" b="0" i="0">
                  <a:solidFill>
                    <a:srgbClr val="203864"/>
                  </a:solidFill>
                  <a:effectLst/>
                  <a:latin typeface="Roboto" panose="02000000000000000000" pitchFamily="2" charset="0"/>
                </a:rPr>
                <a:t>media k GmbH</a:t>
              </a:r>
            </a:p>
            <a:p>
              <a:pPr algn="ctr" fontAlgn="base"/>
              <a:r>
                <a:rPr lang="nn-NO" sz="1000" b="0" i="0">
                  <a:solidFill>
                    <a:srgbClr val="414042"/>
                  </a:solidFill>
                  <a:effectLst/>
                  <a:latin typeface="Roboto" panose="02000000000000000000" pitchFamily="2" charset="0"/>
                </a:rPr>
                <a:t>Bad Mergentheim, GERMANY</a:t>
              </a:r>
            </a:p>
            <a:p>
              <a:pPr algn="ctr" fontAlgn="base"/>
              <a:r>
                <a:rPr lang="nn-NO" sz="1000" b="0" i="0" u="none" strike="noStrike">
                  <a:solidFill>
                    <a:srgbClr val="D71920"/>
                  </a:solidFill>
                  <a:effectLst/>
                  <a:latin typeface="Roboto" panose="02000000000000000000" pitchFamily="2" charset="0"/>
                  <a:hlinkClick r:id="rId12"/>
                </a:rPr>
                <a:t>www.media-k.eu</a:t>
              </a:r>
              <a:endParaRPr lang="nn-NO" sz="1000" b="0" i="0">
                <a:solidFill>
                  <a:srgbClr val="414042"/>
                </a:solidFill>
                <a:effectLst/>
                <a:latin typeface="Roboto" panose="02000000000000000000" pitchFamily="2" charset="0"/>
              </a:endParaRPr>
            </a:p>
          </p:txBody>
        </p:sp>
      </p:grpSp>
      <p:grpSp>
        <p:nvGrpSpPr>
          <p:cNvPr id="24" name="Ομάδα 23">
            <a:extLst>
              <a:ext uri="{FF2B5EF4-FFF2-40B4-BE49-F238E27FC236}">
                <a16:creationId xmlns:a16="http://schemas.microsoft.com/office/drawing/2014/main" id="{035DA438-FD53-44DC-8C2E-0859E5BA3DDC}"/>
              </a:ext>
            </a:extLst>
          </p:cNvPr>
          <p:cNvGrpSpPr/>
          <p:nvPr/>
        </p:nvGrpSpPr>
        <p:grpSpPr>
          <a:xfrm>
            <a:off x="2859813" y="1422238"/>
            <a:ext cx="1973150" cy="2726448"/>
            <a:chOff x="9320178" y="2976204"/>
            <a:chExt cx="1973150" cy="2726448"/>
          </a:xfrm>
        </p:grpSpPr>
        <p:pic>
          <p:nvPicPr>
            <p:cNvPr id="2054" name="Picture 6">
              <a:extLst>
                <a:ext uri="{FF2B5EF4-FFF2-40B4-BE49-F238E27FC236}">
                  <a16:creationId xmlns:a16="http://schemas.microsoft.com/office/drawing/2014/main" id="{A196C504-2EAF-4F15-B589-4ED26D1458B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320178" y="2976204"/>
              <a:ext cx="1962150" cy="2152650"/>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79DD61BF-B07B-4EDE-A244-E2458C80016E}"/>
                </a:ext>
              </a:extLst>
            </p:cNvPr>
            <p:cNvSpPr txBox="1"/>
            <p:nvPr/>
          </p:nvSpPr>
          <p:spPr>
            <a:xfrm>
              <a:off x="9331178" y="5148654"/>
              <a:ext cx="1962150" cy="553998"/>
            </a:xfrm>
            <a:prstGeom prst="rect">
              <a:avLst/>
            </a:prstGeom>
            <a:noFill/>
          </p:spPr>
          <p:txBody>
            <a:bodyPr wrap="square">
              <a:spAutoFit/>
            </a:bodyPr>
            <a:lstStyle/>
            <a:p>
              <a:pPr algn="ctr" fontAlgn="base"/>
              <a:r>
                <a:rPr lang="en-US" sz="1000" b="0" i="0">
                  <a:solidFill>
                    <a:srgbClr val="203864"/>
                  </a:solidFill>
                  <a:effectLst/>
                  <a:latin typeface="Roboto" panose="02000000000000000000" pitchFamily="2" charset="0"/>
                </a:rPr>
                <a:t>OXFAM ITALIA INTERCULTURA</a:t>
              </a:r>
            </a:p>
            <a:p>
              <a:pPr algn="ctr" fontAlgn="base"/>
              <a:r>
                <a:rPr lang="en-US" sz="1000" b="0" i="0">
                  <a:solidFill>
                    <a:srgbClr val="414042"/>
                  </a:solidFill>
                  <a:effectLst/>
                  <a:latin typeface="Roboto" panose="02000000000000000000" pitchFamily="2" charset="0"/>
                </a:rPr>
                <a:t>AREZZO, ITALY</a:t>
              </a:r>
            </a:p>
            <a:p>
              <a:pPr algn="ctr" fontAlgn="base"/>
              <a:r>
                <a:rPr lang="en-US" sz="1000" b="0" i="0" u="none" strike="noStrike">
                  <a:solidFill>
                    <a:srgbClr val="D71920"/>
                  </a:solidFill>
                  <a:effectLst/>
                  <a:latin typeface="Roboto" panose="02000000000000000000" pitchFamily="2" charset="0"/>
                  <a:hlinkClick r:id="rId14"/>
                </a:rPr>
                <a:t>www.oxfamitalia.org/</a:t>
              </a:r>
              <a:endParaRPr lang="en-US" sz="1000" b="0" i="0">
                <a:solidFill>
                  <a:srgbClr val="414042"/>
                </a:solidFill>
                <a:effectLst/>
                <a:latin typeface="Roboto" panose="02000000000000000000" pitchFamily="2" charset="0"/>
              </a:endParaRPr>
            </a:p>
          </p:txBody>
        </p:sp>
      </p:grpSp>
      <p:sp>
        <p:nvSpPr>
          <p:cNvPr id="3" name="TextBox 2">
            <a:extLst>
              <a:ext uri="{FF2B5EF4-FFF2-40B4-BE49-F238E27FC236}">
                <a16:creationId xmlns:a16="http://schemas.microsoft.com/office/drawing/2014/main" id="{AE606473-841C-6846-8375-A32E5D94D2BE}"/>
              </a:ext>
            </a:extLst>
          </p:cNvPr>
          <p:cNvSpPr txBox="1"/>
          <p:nvPr/>
        </p:nvSpPr>
        <p:spPr>
          <a:xfrm>
            <a:off x="5662539" y="3702651"/>
            <a:ext cx="8558520" cy="600164"/>
          </a:xfrm>
          <a:prstGeom prst="rect">
            <a:avLst/>
          </a:prstGeom>
          <a:noFill/>
        </p:spPr>
        <p:txBody>
          <a:bodyPr wrap="square">
            <a:spAutoFit/>
          </a:bodyPr>
          <a:lstStyle/>
          <a:p>
            <a:pPr algn="ctr" fontAlgn="base"/>
            <a:r>
              <a:rPr lang="es-ES" sz="1100" b="0" i="0" dirty="0">
                <a:solidFill>
                  <a:srgbClr val="203864"/>
                </a:solidFill>
                <a:effectLst/>
                <a:latin typeface="Roboto" panose="02000000000000000000" pitchFamily="2" charset="0"/>
              </a:rPr>
              <a:t>CONNEXIONS</a:t>
            </a:r>
          </a:p>
          <a:p>
            <a:pPr algn="ctr" fontAlgn="base"/>
            <a:r>
              <a:rPr lang="es-ES" sz="1100" b="0" i="0" dirty="0">
                <a:solidFill>
                  <a:srgbClr val="414042"/>
                </a:solidFill>
                <a:effectLst/>
                <a:latin typeface="Roboto" panose="02000000000000000000" pitchFamily="2" charset="0"/>
              </a:rPr>
              <a:t>ATHENS, GREECE</a:t>
            </a:r>
          </a:p>
          <a:p>
            <a:pPr algn="ctr" fontAlgn="base"/>
            <a:r>
              <a:rPr lang="es-ES" sz="1100" dirty="0">
                <a:solidFill>
                  <a:srgbClr val="D71920"/>
                </a:solidFill>
                <a:latin typeface="Roboto" panose="02000000000000000000" pitchFamily="2" charset="0"/>
                <a:hlinkClick r:id="rId15"/>
              </a:rPr>
              <a:t>www.connexions.gr</a:t>
            </a:r>
            <a:r>
              <a:rPr lang="es-ES" sz="1100" dirty="0">
                <a:solidFill>
                  <a:srgbClr val="D71920"/>
                </a:solidFill>
                <a:latin typeface="Roboto" panose="02000000000000000000" pitchFamily="2" charset="0"/>
              </a:rPr>
              <a:t> </a:t>
            </a:r>
            <a:endParaRPr lang="es-ES" sz="1100" b="0" i="0" dirty="0">
              <a:solidFill>
                <a:srgbClr val="414042"/>
              </a:solidFill>
              <a:effectLst/>
              <a:latin typeface="Roboto" panose="02000000000000000000" pitchFamily="2" charset="0"/>
            </a:endParaRPr>
          </a:p>
        </p:txBody>
      </p:sp>
      <p:pic>
        <p:nvPicPr>
          <p:cNvPr id="9" name="Εικόνα 8">
            <a:extLst>
              <a:ext uri="{FF2B5EF4-FFF2-40B4-BE49-F238E27FC236}">
                <a16:creationId xmlns:a16="http://schemas.microsoft.com/office/drawing/2014/main" id="{BC328D1D-57E9-1ABD-8D34-33836EEE8C3C}"/>
              </a:ext>
            </a:extLst>
          </p:cNvPr>
          <p:cNvPicPr>
            <a:picLocks noChangeAspect="1"/>
          </p:cNvPicPr>
          <p:nvPr/>
        </p:nvPicPr>
        <p:blipFill>
          <a:blip r:embed="rId16"/>
          <a:stretch>
            <a:fillRect/>
          </a:stretch>
        </p:blipFill>
        <p:spPr>
          <a:xfrm>
            <a:off x="588861" y="4109931"/>
            <a:ext cx="2083037" cy="1322563"/>
          </a:xfrm>
          <a:prstGeom prst="rect">
            <a:avLst/>
          </a:prstGeom>
        </p:spPr>
      </p:pic>
      <p:pic>
        <p:nvPicPr>
          <p:cNvPr id="13" name="Εικόνα 12">
            <a:extLst>
              <a:ext uri="{FF2B5EF4-FFF2-40B4-BE49-F238E27FC236}">
                <a16:creationId xmlns:a16="http://schemas.microsoft.com/office/drawing/2014/main" id="{5247138B-334B-E841-E5BA-9682B4E5D6CF}"/>
              </a:ext>
            </a:extLst>
          </p:cNvPr>
          <p:cNvPicPr>
            <a:picLocks noChangeAspect="1"/>
          </p:cNvPicPr>
          <p:nvPr/>
        </p:nvPicPr>
        <p:blipFill>
          <a:blip r:embed="rId17"/>
          <a:stretch>
            <a:fillRect/>
          </a:stretch>
        </p:blipFill>
        <p:spPr>
          <a:xfrm>
            <a:off x="8766354" y="4519731"/>
            <a:ext cx="2158782" cy="886067"/>
          </a:xfrm>
          <a:prstGeom prst="rect">
            <a:avLst/>
          </a:prstGeom>
        </p:spPr>
      </p:pic>
      <p:sp>
        <p:nvSpPr>
          <p:cNvPr id="17" name="TextBox 16">
            <a:extLst>
              <a:ext uri="{FF2B5EF4-FFF2-40B4-BE49-F238E27FC236}">
                <a16:creationId xmlns:a16="http://schemas.microsoft.com/office/drawing/2014/main" id="{031B2B33-5CAB-703B-C0A4-A981582EB252}"/>
              </a:ext>
            </a:extLst>
          </p:cNvPr>
          <p:cNvSpPr txBox="1"/>
          <p:nvPr/>
        </p:nvSpPr>
        <p:spPr>
          <a:xfrm>
            <a:off x="5662539" y="5551538"/>
            <a:ext cx="8558520" cy="600164"/>
          </a:xfrm>
          <a:prstGeom prst="rect">
            <a:avLst/>
          </a:prstGeom>
          <a:noFill/>
        </p:spPr>
        <p:txBody>
          <a:bodyPr wrap="square">
            <a:spAutoFit/>
          </a:bodyPr>
          <a:lstStyle/>
          <a:p>
            <a:pPr algn="ctr" fontAlgn="base"/>
            <a:r>
              <a:rPr lang="es-ES" sz="1100" dirty="0">
                <a:solidFill>
                  <a:srgbClr val="203864"/>
                </a:solidFill>
                <a:latin typeface="Roboto" panose="02000000000000000000" pitchFamily="2" charset="0"/>
              </a:rPr>
              <a:t>AMSED</a:t>
            </a:r>
          </a:p>
          <a:p>
            <a:pPr algn="ctr" fontAlgn="base"/>
            <a:r>
              <a:rPr lang="es-ES" sz="1100" b="0" i="0" dirty="0">
                <a:solidFill>
                  <a:srgbClr val="414042"/>
                </a:solidFill>
                <a:effectLst/>
                <a:latin typeface="Roboto" panose="02000000000000000000" pitchFamily="2" charset="0"/>
              </a:rPr>
              <a:t>STRASBOURG, FRANCE</a:t>
            </a:r>
          </a:p>
          <a:p>
            <a:pPr algn="ctr" fontAlgn="base"/>
            <a:r>
              <a:rPr lang="es-ES" sz="1100" dirty="0">
                <a:solidFill>
                  <a:srgbClr val="D71920"/>
                </a:solidFill>
                <a:latin typeface="Roboto" panose="02000000000000000000" pitchFamily="2" charset="0"/>
                <a:hlinkClick r:id="rId18"/>
              </a:rPr>
              <a:t>www.amsed.fr</a:t>
            </a:r>
            <a:r>
              <a:rPr lang="es-ES" sz="1100" dirty="0">
                <a:solidFill>
                  <a:srgbClr val="D71920"/>
                </a:solidFill>
                <a:latin typeface="Roboto" panose="02000000000000000000" pitchFamily="2" charset="0"/>
              </a:rPr>
              <a:t> </a:t>
            </a:r>
            <a:endParaRPr lang="es-ES" sz="1100" b="0" i="0" dirty="0">
              <a:solidFill>
                <a:srgbClr val="414042"/>
              </a:solidFill>
              <a:effectLst/>
              <a:latin typeface="Roboto" panose="02000000000000000000" pitchFamily="2" charset="0"/>
            </a:endParaRPr>
          </a:p>
        </p:txBody>
      </p:sp>
      <p:sp>
        <p:nvSpPr>
          <p:cNvPr id="19" name="TextBox 18">
            <a:extLst>
              <a:ext uri="{FF2B5EF4-FFF2-40B4-BE49-F238E27FC236}">
                <a16:creationId xmlns:a16="http://schemas.microsoft.com/office/drawing/2014/main" id="{641F4687-D587-65C7-AC09-7F96E55492C1}"/>
              </a:ext>
            </a:extLst>
          </p:cNvPr>
          <p:cNvSpPr txBox="1"/>
          <p:nvPr/>
        </p:nvSpPr>
        <p:spPr>
          <a:xfrm>
            <a:off x="-2994706" y="5494738"/>
            <a:ext cx="8558520" cy="600164"/>
          </a:xfrm>
          <a:prstGeom prst="rect">
            <a:avLst/>
          </a:prstGeom>
          <a:noFill/>
        </p:spPr>
        <p:txBody>
          <a:bodyPr wrap="square">
            <a:spAutoFit/>
          </a:bodyPr>
          <a:lstStyle/>
          <a:p>
            <a:pPr algn="ctr" fontAlgn="base"/>
            <a:r>
              <a:rPr lang="es-ES" sz="1100" b="0" i="0" dirty="0">
                <a:solidFill>
                  <a:srgbClr val="203864"/>
                </a:solidFill>
                <a:effectLst/>
                <a:latin typeface="Roboto" panose="02000000000000000000" pitchFamily="2" charset="0"/>
              </a:rPr>
              <a:t>RESET</a:t>
            </a:r>
          </a:p>
          <a:p>
            <a:pPr algn="ctr" fontAlgn="base"/>
            <a:r>
              <a:rPr lang="es-ES" sz="1100" b="0" i="0" dirty="0">
                <a:solidFill>
                  <a:srgbClr val="414042"/>
                </a:solidFill>
                <a:effectLst/>
                <a:latin typeface="Roboto" panose="02000000000000000000" pitchFamily="2" charset="0"/>
              </a:rPr>
              <a:t>CYPRUS</a:t>
            </a:r>
          </a:p>
          <a:p>
            <a:pPr algn="ctr" fontAlgn="base"/>
            <a:r>
              <a:rPr lang="es-ES" sz="1100" dirty="0">
                <a:solidFill>
                  <a:srgbClr val="D71920"/>
                </a:solidFill>
                <a:latin typeface="Roboto" panose="02000000000000000000" pitchFamily="2" charset="0"/>
                <a:hlinkClick r:id="rId19"/>
              </a:rPr>
              <a:t>www.resetcy.com</a:t>
            </a:r>
            <a:r>
              <a:rPr lang="es-ES" sz="1100" dirty="0">
                <a:solidFill>
                  <a:srgbClr val="D71920"/>
                </a:solidFill>
                <a:latin typeface="Roboto" panose="02000000000000000000" pitchFamily="2" charset="0"/>
              </a:rPr>
              <a:t>  </a:t>
            </a:r>
            <a:endParaRPr lang="es-ES" sz="1100" b="0" i="0" dirty="0">
              <a:solidFill>
                <a:srgbClr val="414042"/>
              </a:solidFill>
              <a:effectLst/>
              <a:latin typeface="Roboto" panose="02000000000000000000" pitchFamily="2" charset="0"/>
            </a:endParaRPr>
          </a:p>
        </p:txBody>
      </p:sp>
      <p:pic>
        <p:nvPicPr>
          <p:cNvPr id="28" name="Εικόνα 27" descr="Εικόνα που περιέχει γραφικά, κείμενο, γραφιστική, γραμματοσειρά&#10;&#10;Περιγραφή που δημιουργήθηκε αυτόματα">
            <a:extLst>
              <a:ext uri="{FF2B5EF4-FFF2-40B4-BE49-F238E27FC236}">
                <a16:creationId xmlns:a16="http://schemas.microsoft.com/office/drawing/2014/main" id="{B81FDD7D-F391-A994-0CA6-E7E75329E94C}"/>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6337502" y="3609276"/>
            <a:ext cx="2687298" cy="812537"/>
          </a:xfrm>
          <a:prstGeom prst="rect">
            <a:avLst/>
          </a:prstGeom>
        </p:spPr>
      </p:pic>
      <p:pic>
        <p:nvPicPr>
          <p:cNvPr id="22" name="Picture 21" descr="A close up of a logo&#10;&#10;Description automatically generated">
            <a:extLst>
              <a:ext uri="{FF2B5EF4-FFF2-40B4-BE49-F238E27FC236}">
                <a16:creationId xmlns:a16="http://schemas.microsoft.com/office/drawing/2014/main" id="{62B15278-B3B1-4441-49D1-1E5070FDB056}"/>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67150" y="1608940"/>
            <a:ext cx="2543175" cy="1038225"/>
          </a:xfrm>
          <a:prstGeom prst="rect">
            <a:avLst/>
          </a:prstGeom>
        </p:spPr>
      </p:pic>
      <p:pic>
        <p:nvPicPr>
          <p:cNvPr id="27" name="Picture 26">
            <a:extLst>
              <a:ext uri="{FF2B5EF4-FFF2-40B4-BE49-F238E27FC236}">
                <a16:creationId xmlns:a16="http://schemas.microsoft.com/office/drawing/2014/main" id="{C8487AA3-D374-17D8-7600-1C465748AD49}"/>
              </a:ext>
            </a:extLst>
          </p:cNvPr>
          <p:cNvPicPr>
            <a:picLocks noChangeAspect="1"/>
          </p:cNvPicPr>
          <p:nvPr/>
        </p:nvPicPr>
        <p:blipFill>
          <a:blip r:embed="rId22"/>
          <a:stretch>
            <a:fillRect/>
          </a:stretch>
        </p:blipFill>
        <p:spPr>
          <a:xfrm>
            <a:off x="2949707" y="1129701"/>
            <a:ext cx="1971950" cy="2238687"/>
          </a:xfrm>
          <a:prstGeom prst="rect">
            <a:avLst/>
          </a:prstGeom>
        </p:spPr>
      </p:pic>
    </p:spTree>
    <p:extLst>
      <p:ext uri="{BB962C8B-B14F-4D97-AF65-F5344CB8AC3E}">
        <p14:creationId xmlns:p14="http://schemas.microsoft.com/office/powerpoint/2010/main" val="351054245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6">
            <a:extLst>
              <a:ext uri="{FF2B5EF4-FFF2-40B4-BE49-F238E27FC236}">
                <a16:creationId xmlns:a16="http://schemas.microsoft.com/office/drawing/2014/main" id="{E2D38E87-33DB-46E9-933D-FDECBD945692}"/>
              </a:ext>
            </a:extLst>
          </p:cNvPr>
          <p:cNvSpPr>
            <a:spLocks noGrp="1"/>
          </p:cNvSpPr>
          <p:nvPr>
            <p:ph type="title"/>
          </p:nvPr>
        </p:nvSpPr>
        <p:spPr/>
        <p:txBody>
          <a:bodyPr anchor="b">
            <a:normAutofit fontScale="90000"/>
          </a:bodyPr>
          <a:lstStyle/>
          <a:p>
            <a:r>
              <a:rPr lang="en-US" sz="5400" dirty="0"/>
              <a:t>Experiential training session:  Content</a:t>
            </a:r>
            <a:endParaRPr lang="el-GR" sz="5400" dirty="0"/>
          </a:p>
        </p:txBody>
      </p:sp>
      <p:pic>
        <p:nvPicPr>
          <p:cNvPr id="18" name="Εικόνα 17">
            <a:extLst>
              <a:ext uri="{FF2B5EF4-FFF2-40B4-BE49-F238E27FC236}">
                <a16:creationId xmlns:a16="http://schemas.microsoft.com/office/drawing/2014/main" id="{3AE1B409-01AB-8B54-F592-C862F4DA8564}"/>
              </a:ext>
            </a:extLst>
          </p:cNvPr>
          <p:cNvPicPr>
            <a:picLocks noChangeAspect="1"/>
          </p:cNvPicPr>
          <p:nvPr/>
        </p:nvPicPr>
        <p:blipFill rotWithShape="1">
          <a:blip r:embed="rId3"/>
          <a:srcRect b="59835"/>
          <a:stretch/>
        </p:blipFill>
        <p:spPr>
          <a:xfrm rot="10800000">
            <a:off x="-8250" y="-4107"/>
            <a:ext cx="12191695" cy="349261"/>
          </a:xfrm>
          <a:prstGeom prst="rect">
            <a:avLst/>
          </a:prstGeom>
        </p:spPr>
      </p:pic>
      <p:sp>
        <p:nvSpPr>
          <p:cNvPr id="4" name="TextBox 3">
            <a:extLst>
              <a:ext uri="{FF2B5EF4-FFF2-40B4-BE49-F238E27FC236}">
                <a16:creationId xmlns:a16="http://schemas.microsoft.com/office/drawing/2014/main" id="{5E00FF1A-B048-1782-B343-A99D04F3B146}"/>
              </a:ext>
            </a:extLst>
          </p:cNvPr>
          <p:cNvSpPr txBox="1"/>
          <p:nvPr/>
        </p:nvSpPr>
        <p:spPr>
          <a:xfrm>
            <a:off x="1512005" y="2196661"/>
            <a:ext cx="8453797" cy="461665"/>
          </a:xfrm>
          <a:prstGeom prst="rect">
            <a:avLst/>
          </a:prstGeom>
          <a:solidFill>
            <a:srgbClr val="DDE0E5"/>
          </a:solidFill>
        </p:spPr>
        <p:txBody>
          <a:bodyPr wrap="square">
            <a:spAutoFit/>
          </a:bodyPr>
          <a:lstStyle/>
          <a:p>
            <a:pPr lvl="0"/>
            <a:r>
              <a:rPr lang="en-US" sz="2400" dirty="0"/>
              <a:t>1. </a:t>
            </a:r>
            <a:r>
              <a:rPr lang="en-US" sz="2400" dirty="0">
                <a:hlinkClick r:id="rId4" action="ppaction://hlinksldjump"/>
              </a:rPr>
              <a:t>Interactive use of rest routines applications</a:t>
            </a:r>
            <a:endParaRPr lang="el-GR" sz="2400" dirty="0"/>
          </a:p>
        </p:txBody>
      </p:sp>
      <p:sp>
        <p:nvSpPr>
          <p:cNvPr id="9" name="TextBox 8">
            <a:extLst>
              <a:ext uri="{FF2B5EF4-FFF2-40B4-BE49-F238E27FC236}">
                <a16:creationId xmlns:a16="http://schemas.microsoft.com/office/drawing/2014/main" id="{B254F5AA-F28C-4567-C48D-9FB27EBEFD95}"/>
              </a:ext>
            </a:extLst>
          </p:cNvPr>
          <p:cNvSpPr txBox="1"/>
          <p:nvPr/>
        </p:nvSpPr>
        <p:spPr>
          <a:xfrm>
            <a:off x="1488397" y="2798990"/>
            <a:ext cx="5962270" cy="471604"/>
          </a:xfrm>
          <a:prstGeom prst="rect">
            <a:avLst/>
          </a:prstGeom>
          <a:solidFill>
            <a:srgbClr val="DDE0E5"/>
          </a:solidFill>
        </p:spPr>
        <p:txBody>
          <a:bodyPr wrap="square">
            <a:spAutoFit/>
          </a:bodyPr>
          <a:lstStyle/>
          <a:p>
            <a:pPr lvl="0"/>
            <a:r>
              <a:rPr lang="en-US" sz="2400" dirty="0">
                <a:solidFill>
                  <a:schemeClr val="tx1"/>
                </a:solidFill>
                <a:effectLst/>
              </a:rPr>
              <a:t>2. </a:t>
            </a:r>
            <a:r>
              <a:rPr lang="en-US" sz="2400" dirty="0">
                <a:solidFill>
                  <a:schemeClr val="tx1"/>
                </a:solidFill>
                <a:effectLst/>
                <a:hlinkClick r:id="rId5" action="ppaction://hlinksldjump"/>
              </a:rPr>
              <a:t>Time for action!</a:t>
            </a:r>
            <a:endParaRPr lang="el-GR" sz="2400" dirty="0">
              <a:solidFill>
                <a:schemeClr val="tx1"/>
              </a:solidFill>
              <a:effectLst/>
            </a:endParaRPr>
          </a:p>
        </p:txBody>
      </p:sp>
    </p:spTree>
    <p:extLst>
      <p:ext uri="{BB962C8B-B14F-4D97-AF65-F5344CB8AC3E}">
        <p14:creationId xmlns:p14="http://schemas.microsoft.com/office/powerpoint/2010/main" val="81108565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Τίτλος 10">
            <a:extLst>
              <a:ext uri="{FF2B5EF4-FFF2-40B4-BE49-F238E27FC236}">
                <a16:creationId xmlns:a16="http://schemas.microsoft.com/office/drawing/2014/main" id="{70D46B22-84E1-43AA-85C7-DBAEC0E27492}"/>
              </a:ext>
            </a:extLst>
          </p:cNvPr>
          <p:cNvSpPr>
            <a:spLocks noGrp="1"/>
          </p:cNvSpPr>
          <p:nvPr>
            <p:ph type="title"/>
          </p:nvPr>
        </p:nvSpPr>
        <p:spPr>
          <a:xfrm>
            <a:off x="570032" y="1352412"/>
            <a:ext cx="10515600" cy="618346"/>
          </a:xfrm>
        </p:spPr>
        <p:txBody>
          <a:bodyPr/>
          <a:lstStyle/>
          <a:p>
            <a:r>
              <a:rPr lang="en-US" sz="2200" b="1" dirty="0">
                <a:solidFill>
                  <a:srgbClr val="203864"/>
                </a:solidFill>
              </a:rPr>
              <a:t>Objectives</a:t>
            </a:r>
            <a:endParaRPr lang="el-GR" dirty="0">
              <a:solidFill>
                <a:srgbClr val="203864"/>
              </a:solidFill>
            </a:endParaRPr>
          </a:p>
        </p:txBody>
      </p:sp>
      <p:sp>
        <p:nvSpPr>
          <p:cNvPr id="12" name="Ορθογώνιο 11">
            <a:extLst>
              <a:ext uri="{FF2B5EF4-FFF2-40B4-BE49-F238E27FC236}">
                <a16:creationId xmlns:a16="http://schemas.microsoft.com/office/drawing/2014/main" id="{361272D8-C086-4731-B2F4-9D66632A2E33}"/>
              </a:ext>
            </a:extLst>
          </p:cNvPr>
          <p:cNvSpPr/>
          <p:nvPr/>
        </p:nvSpPr>
        <p:spPr>
          <a:xfrm>
            <a:off x="36957" y="348995"/>
            <a:ext cx="489461" cy="61567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 name="Τίτλος 2">
            <a:extLst>
              <a:ext uri="{FF2B5EF4-FFF2-40B4-BE49-F238E27FC236}">
                <a16:creationId xmlns:a16="http://schemas.microsoft.com/office/drawing/2014/main" id="{ACBE9AD0-B2F0-4ADA-8F10-B83476743F9C}"/>
              </a:ext>
            </a:extLst>
          </p:cNvPr>
          <p:cNvSpPr txBox="1">
            <a:spLocks/>
          </p:cNvSpPr>
          <p:nvPr/>
        </p:nvSpPr>
        <p:spPr>
          <a:xfrm>
            <a:off x="526419" y="348996"/>
            <a:ext cx="8471838" cy="613530"/>
          </a:xfrm>
          <a:prstGeom prst="rect">
            <a:avLst/>
          </a:prstGeom>
          <a:solidFill>
            <a:srgbClr val="DDE0E5"/>
          </a:solidFill>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lang="el-GR" sz="2200" b="1" kern="1200" dirty="0">
                <a:solidFill>
                  <a:srgbClr val="C01E24"/>
                </a:solidFill>
                <a:effectLst/>
                <a:latin typeface="+mn-lt"/>
                <a:ea typeface="+mj-ea"/>
                <a:cs typeface="+mj-cs"/>
              </a:defRPr>
            </a:lvl1pPr>
          </a:lstStyle>
          <a:p>
            <a:r>
              <a:rPr lang="en-US" dirty="0">
                <a:solidFill>
                  <a:schemeClr val="tx1"/>
                </a:solidFill>
              </a:rPr>
              <a:t>Health apps for rest routines</a:t>
            </a:r>
          </a:p>
        </p:txBody>
      </p:sp>
      <p:sp>
        <p:nvSpPr>
          <p:cNvPr id="14" name="Ορθογώνιο 13">
            <a:extLst>
              <a:ext uri="{FF2B5EF4-FFF2-40B4-BE49-F238E27FC236}">
                <a16:creationId xmlns:a16="http://schemas.microsoft.com/office/drawing/2014/main" id="{5B8BCBD5-6A62-42A1-8BCD-0584908AAE7D}"/>
              </a:ext>
            </a:extLst>
          </p:cNvPr>
          <p:cNvSpPr/>
          <p:nvPr/>
        </p:nvSpPr>
        <p:spPr>
          <a:xfrm>
            <a:off x="117332" y="438863"/>
            <a:ext cx="409086" cy="430887"/>
          </a:xfrm>
          <a:prstGeom prst="rect">
            <a:avLst/>
          </a:prstGeom>
        </p:spPr>
        <p:txBody>
          <a:bodyPr wrap="none">
            <a:spAutoFit/>
          </a:bodyPr>
          <a:lstStyle/>
          <a:p>
            <a:r>
              <a:rPr lang="el-GR" sz="2200" b="1" dirty="0">
                <a:solidFill>
                  <a:schemeClr val="bg1"/>
                </a:solidFill>
                <a:effectLst>
                  <a:outerShdw blurRad="38100" dist="38100" dir="2700000" algn="tl">
                    <a:srgbClr val="000000">
                      <a:alpha val="43137"/>
                    </a:srgbClr>
                  </a:outerShdw>
                </a:effectLst>
                <a:ea typeface="+mj-ea"/>
                <a:cs typeface="+mj-cs"/>
              </a:rPr>
              <a:t>4</a:t>
            </a:r>
            <a:r>
              <a:rPr lang="en-US" sz="2200" b="1" dirty="0">
                <a:solidFill>
                  <a:schemeClr val="bg1"/>
                </a:solidFill>
                <a:effectLst>
                  <a:outerShdw blurRad="38100" dist="38100" dir="2700000" algn="tl">
                    <a:srgbClr val="000000">
                      <a:alpha val="43137"/>
                    </a:srgbClr>
                  </a:outerShdw>
                </a:effectLst>
                <a:latin typeface="Gill Sans Nova" panose="020B0602020104020203" pitchFamily="34" charset="0"/>
                <a:ea typeface="+mj-ea"/>
                <a:cs typeface="+mj-cs"/>
              </a:rPr>
              <a:t> </a:t>
            </a:r>
            <a:endParaRPr lang="el-GR" sz="2200" b="1" dirty="0">
              <a:solidFill>
                <a:schemeClr val="bg1"/>
              </a:solidFill>
              <a:effectLst>
                <a:outerShdw blurRad="38100" dist="38100" dir="2700000" algn="tl">
                  <a:srgbClr val="000000">
                    <a:alpha val="43137"/>
                  </a:srgbClr>
                </a:outerShdw>
              </a:effectLst>
              <a:latin typeface="Gill Sans Nova" panose="020B0602020104020203" pitchFamily="34" charset="0"/>
              <a:ea typeface="+mj-ea"/>
              <a:cs typeface="+mj-cs"/>
            </a:endParaRPr>
          </a:p>
        </p:txBody>
      </p:sp>
      <p:sp>
        <p:nvSpPr>
          <p:cNvPr id="5" name="Θέση περιεχομένου 4">
            <a:extLst>
              <a:ext uri="{FF2B5EF4-FFF2-40B4-BE49-F238E27FC236}">
                <a16:creationId xmlns:a16="http://schemas.microsoft.com/office/drawing/2014/main" id="{F56DC747-739E-5A0C-94B8-E8F8E974AC85}"/>
              </a:ext>
            </a:extLst>
          </p:cNvPr>
          <p:cNvSpPr>
            <a:spLocks noGrp="1"/>
          </p:cNvSpPr>
          <p:nvPr>
            <p:ph idx="1"/>
          </p:nvPr>
        </p:nvSpPr>
        <p:spPr>
          <a:xfrm>
            <a:off x="558000" y="2573079"/>
            <a:ext cx="7872768" cy="3432586"/>
          </a:xfrm>
        </p:spPr>
        <p:txBody>
          <a:bodyPr/>
          <a:lstStyle/>
          <a:p>
            <a:r>
              <a:rPr lang="en-US" dirty="0"/>
              <a:t>Increase awareness on what is a rest routine and the importance of a rest routine </a:t>
            </a:r>
          </a:p>
          <a:p>
            <a:r>
              <a:rPr lang="en-US" dirty="0"/>
              <a:t>Identify main activities for establishing a rest routine and how rest routine applications can contribute to that </a:t>
            </a:r>
          </a:p>
          <a:p>
            <a:r>
              <a:rPr lang="en-US" dirty="0"/>
              <a:t>Understand the main concepts related with Health Apps and how they can be useful for migrants </a:t>
            </a:r>
          </a:p>
          <a:p>
            <a:r>
              <a:rPr lang="en-US" dirty="0"/>
              <a:t>Develop digital skills and familiarize with the use of rest routine apps</a:t>
            </a:r>
          </a:p>
        </p:txBody>
      </p:sp>
      <p:sp>
        <p:nvSpPr>
          <p:cNvPr id="2" name="TextBox 1">
            <a:extLst>
              <a:ext uri="{FF2B5EF4-FFF2-40B4-BE49-F238E27FC236}">
                <a16:creationId xmlns:a16="http://schemas.microsoft.com/office/drawing/2014/main" id="{7E2CFF94-6241-3249-9993-85505593B14A}"/>
              </a:ext>
            </a:extLst>
          </p:cNvPr>
          <p:cNvSpPr txBox="1"/>
          <p:nvPr/>
        </p:nvSpPr>
        <p:spPr>
          <a:xfrm>
            <a:off x="8312134" y="6156715"/>
            <a:ext cx="3879866" cy="276999"/>
          </a:xfrm>
          <a:prstGeom prst="rect">
            <a:avLst/>
          </a:prstGeom>
          <a:noFill/>
        </p:spPr>
        <p:txBody>
          <a:bodyPr wrap="square">
            <a:spAutoFit/>
          </a:bodyPr>
          <a:lstStyle/>
          <a:p>
            <a:pPr algn="r"/>
            <a:r>
              <a:rPr lang="en-US" sz="1200" dirty="0">
                <a:hlinkClick r:id="rId3"/>
              </a:rPr>
              <a:t>Source: Image by </a:t>
            </a:r>
            <a:r>
              <a:rPr lang="en-US" sz="1200" dirty="0" err="1">
                <a:hlinkClick r:id="rId3"/>
              </a:rPr>
              <a:t>nuraghies</a:t>
            </a:r>
            <a:r>
              <a:rPr lang="en-US" sz="1200" dirty="0">
                <a:hlinkClick r:id="rId3"/>
              </a:rPr>
              <a:t> on </a:t>
            </a:r>
            <a:r>
              <a:rPr lang="en-US" sz="1200" dirty="0" err="1">
                <a:hlinkClick r:id="rId3"/>
              </a:rPr>
              <a:t>Freepik</a:t>
            </a:r>
            <a:endParaRPr lang="el-GR" sz="1200" dirty="0"/>
          </a:p>
        </p:txBody>
      </p:sp>
      <p:pic>
        <p:nvPicPr>
          <p:cNvPr id="3" name="Google Shape;479;g2c319d66040_0_178">
            <a:extLst>
              <a:ext uri="{FF2B5EF4-FFF2-40B4-BE49-F238E27FC236}">
                <a16:creationId xmlns:a16="http://schemas.microsoft.com/office/drawing/2014/main" id="{A39686C2-C932-70FD-0E8B-49B2C8026405}"/>
              </a:ext>
            </a:extLst>
          </p:cNvPr>
          <p:cNvPicPr preferRelativeResize="0"/>
          <p:nvPr/>
        </p:nvPicPr>
        <p:blipFill rotWithShape="1">
          <a:blip r:embed="rId4">
            <a:alphaModFix/>
          </a:blip>
          <a:srcRect/>
          <a:stretch/>
        </p:blipFill>
        <p:spPr>
          <a:xfrm>
            <a:off x="8458200" y="2205318"/>
            <a:ext cx="3747247" cy="3875442"/>
          </a:xfrm>
          <a:prstGeom prst="rect">
            <a:avLst/>
          </a:prstGeom>
          <a:noFill/>
          <a:ln>
            <a:noFill/>
          </a:ln>
        </p:spPr>
      </p:pic>
    </p:spTree>
    <p:extLst>
      <p:ext uri="{BB962C8B-B14F-4D97-AF65-F5344CB8AC3E}">
        <p14:creationId xmlns:p14="http://schemas.microsoft.com/office/powerpoint/2010/main" val="203309317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Ορθογώνιο 11">
            <a:extLst>
              <a:ext uri="{FF2B5EF4-FFF2-40B4-BE49-F238E27FC236}">
                <a16:creationId xmlns:a16="http://schemas.microsoft.com/office/drawing/2014/main" id="{361272D8-C086-4731-B2F4-9D66632A2E33}"/>
              </a:ext>
            </a:extLst>
          </p:cNvPr>
          <p:cNvSpPr/>
          <p:nvPr/>
        </p:nvSpPr>
        <p:spPr>
          <a:xfrm>
            <a:off x="36957" y="348995"/>
            <a:ext cx="489461" cy="61567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 name="Τίτλος 2">
            <a:extLst>
              <a:ext uri="{FF2B5EF4-FFF2-40B4-BE49-F238E27FC236}">
                <a16:creationId xmlns:a16="http://schemas.microsoft.com/office/drawing/2014/main" id="{ACBE9AD0-B2F0-4ADA-8F10-B83476743F9C}"/>
              </a:ext>
            </a:extLst>
          </p:cNvPr>
          <p:cNvSpPr txBox="1">
            <a:spLocks/>
          </p:cNvSpPr>
          <p:nvPr/>
        </p:nvSpPr>
        <p:spPr>
          <a:xfrm>
            <a:off x="526419" y="348996"/>
            <a:ext cx="8471838" cy="613530"/>
          </a:xfrm>
          <a:prstGeom prst="rect">
            <a:avLst/>
          </a:prstGeom>
          <a:solidFill>
            <a:srgbClr val="DDE0E5"/>
          </a:solidFill>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lang="el-GR" sz="2200" b="1" kern="1200" dirty="0">
                <a:solidFill>
                  <a:srgbClr val="C01E24"/>
                </a:solidFill>
                <a:effectLst/>
                <a:latin typeface="+mn-lt"/>
                <a:ea typeface="+mj-ea"/>
                <a:cs typeface="+mj-cs"/>
              </a:defRPr>
            </a:lvl1pPr>
          </a:lstStyle>
          <a:p>
            <a:r>
              <a:rPr lang="en-US" dirty="0">
                <a:solidFill>
                  <a:schemeClr val="tx1"/>
                </a:solidFill>
              </a:rPr>
              <a:t>Health apps for rest routines</a:t>
            </a:r>
          </a:p>
        </p:txBody>
      </p:sp>
      <p:sp>
        <p:nvSpPr>
          <p:cNvPr id="14" name="Ορθογώνιο 13">
            <a:extLst>
              <a:ext uri="{FF2B5EF4-FFF2-40B4-BE49-F238E27FC236}">
                <a16:creationId xmlns:a16="http://schemas.microsoft.com/office/drawing/2014/main" id="{5B8BCBD5-6A62-42A1-8BCD-0584908AAE7D}"/>
              </a:ext>
            </a:extLst>
          </p:cNvPr>
          <p:cNvSpPr/>
          <p:nvPr/>
        </p:nvSpPr>
        <p:spPr>
          <a:xfrm>
            <a:off x="117332" y="438863"/>
            <a:ext cx="409086" cy="430887"/>
          </a:xfrm>
          <a:prstGeom prst="rect">
            <a:avLst/>
          </a:prstGeom>
        </p:spPr>
        <p:txBody>
          <a:bodyPr wrap="none">
            <a:spAutoFit/>
          </a:bodyPr>
          <a:lstStyle/>
          <a:p>
            <a:r>
              <a:rPr lang="el-GR" sz="2200" b="1" dirty="0">
                <a:solidFill>
                  <a:schemeClr val="bg1"/>
                </a:solidFill>
                <a:effectLst>
                  <a:outerShdw blurRad="38100" dist="38100" dir="2700000" algn="tl">
                    <a:srgbClr val="000000">
                      <a:alpha val="43137"/>
                    </a:srgbClr>
                  </a:outerShdw>
                </a:effectLst>
                <a:ea typeface="+mj-ea"/>
                <a:cs typeface="+mj-cs"/>
              </a:rPr>
              <a:t>4</a:t>
            </a:r>
            <a:r>
              <a:rPr lang="en-US" sz="2200" b="1" dirty="0">
                <a:solidFill>
                  <a:schemeClr val="bg1"/>
                </a:solidFill>
                <a:effectLst>
                  <a:outerShdw blurRad="38100" dist="38100" dir="2700000" algn="tl">
                    <a:srgbClr val="000000">
                      <a:alpha val="43137"/>
                    </a:srgbClr>
                  </a:outerShdw>
                </a:effectLst>
                <a:latin typeface="Gill Sans Nova" panose="020B0602020104020203" pitchFamily="34" charset="0"/>
                <a:ea typeface="+mj-ea"/>
                <a:cs typeface="+mj-cs"/>
              </a:rPr>
              <a:t> </a:t>
            </a:r>
            <a:endParaRPr lang="el-GR" sz="2200" b="1" dirty="0">
              <a:solidFill>
                <a:schemeClr val="bg1"/>
              </a:solidFill>
              <a:effectLst>
                <a:outerShdw blurRad="38100" dist="38100" dir="2700000" algn="tl">
                  <a:srgbClr val="000000">
                    <a:alpha val="43137"/>
                  </a:srgbClr>
                </a:outerShdw>
              </a:effectLst>
              <a:latin typeface="Gill Sans Nova" panose="020B0602020104020203" pitchFamily="34" charset="0"/>
              <a:ea typeface="+mj-ea"/>
              <a:cs typeface="+mj-cs"/>
            </a:endParaRPr>
          </a:p>
        </p:txBody>
      </p:sp>
      <p:sp>
        <p:nvSpPr>
          <p:cNvPr id="5" name="Θέση περιεχομένου 4">
            <a:extLst>
              <a:ext uri="{FF2B5EF4-FFF2-40B4-BE49-F238E27FC236}">
                <a16:creationId xmlns:a16="http://schemas.microsoft.com/office/drawing/2014/main" id="{F56DC747-739E-5A0C-94B8-E8F8E974AC85}"/>
              </a:ext>
            </a:extLst>
          </p:cNvPr>
          <p:cNvSpPr>
            <a:spLocks noGrp="1"/>
          </p:cNvSpPr>
          <p:nvPr>
            <p:ph idx="1"/>
          </p:nvPr>
        </p:nvSpPr>
        <p:spPr>
          <a:xfrm>
            <a:off x="558000" y="2679405"/>
            <a:ext cx="7872768" cy="3326260"/>
          </a:xfrm>
        </p:spPr>
        <p:txBody>
          <a:bodyPr/>
          <a:lstStyle/>
          <a:p>
            <a:r>
              <a:rPr lang="en-US" dirty="0"/>
              <a:t>Definition of what is a rest routine and why it is important</a:t>
            </a:r>
          </a:p>
          <a:p>
            <a:r>
              <a:rPr lang="en-US" dirty="0"/>
              <a:t>Explanation of how rest routine apps can benefit an establishment of a sleeping routine and improve the sleep in general </a:t>
            </a:r>
          </a:p>
          <a:p>
            <a:r>
              <a:rPr lang="en-US" dirty="0"/>
              <a:t>Familiarization with and capability of navigating different rest routine app and integrate it in the daily life </a:t>
            </a:r>
          </a:p>
        </p:txBody>
      </p:sp>
      <p:sp>
        <p:nvSpPr>
          <p:cNvPr id="10" name="Τίτλος 10">
            <a:extLst>
              <a:ext uri="{FF2B5EF4-FFF2-40B4-BE49-F238E27FC236}">
                <a16:creationId xmlns:a16="http://schemas.microsoft.com/office/drawing/2014/main" id="{13C44F75-00E7-4A9C-B719-42ECF03F9CEF}"/>
              </a:ext>
            </a:extLst>
          </p:cNvPr>
          <p:cNvSpPr txBox="1">
            <a:spLocks/>
          </p:cNvSpPr>
          <p:nvPr/>
        </p:nvSpPr>
        <p:spPr>
          <a:xfrm>
            <a:off x="536509" y="1352412"/>
            <a:ext cx="10515600" cy="61834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l-GR" sz="2200" b="1" kern="1200" dirty="0">
                <a:solidFill>
                  <a:srgbClr val="C01E24"/>
                </a:solidFill>
                <a:effectLst/>
                <a:latin typeface="+mn-lt"/>
                <a:ea typeface="+mj-ea"/>
                <a:cs typeface="+mj-cs"/>
              </a:defRPr>
            </a:lvl1pPr>
          </a:lstStyle>
          <a:p>
            <a:r>
              <a:rPr lang="en-US" dirty="0">
                <a:solidFill>
                  <a:srgbClr val="203864"/>
                </a:solidFill>
              </a:rPr>
              <a:t>Competences</a:t>
            </a:r>
          </a:p>
        </p:txBody>
      </p:sp>
      <p:sp>
        <p:nvSpPr>
          <p:cNvPr id="2" name="Ορθογώνιο 1">
            <a:extLst>
              <a:ext uri="{FF2B5EF4-FFF2-40B4-BE49-F238E27FC236}">
                <a16:creationId xmlns:a16="http://schemas.microsoft.com/office/drawing/2014/main" id="{C92279B7-551E-527C-59A3-A139DFC79500}"/>
              </a:ext>
            </a:extLst>
          </p:cNvPr>
          <p:cNvSpPr/>
          <p:nvPr/>
        </p:nvSpPr>
        <p:spPr>
          <a:xfrm>
            <a:off x="3419912" y="6129356"/>
            <a:ext cx="8772088" cy="276999"/>
          </a:xfrm>
          <a:prstGeom prst="rect">
            <a:avLst/>
          </a:prstGeom>
        </p:spPr>
        <p:txBody>
          <a:bodyPr wrap="square">
            <a:spAutoFit/>
          </a:bodyPr>
          <a:lstStyle/>
          <a:p>
            <a:pPr algn="r"/>
            <a:r>
              <a:rPr lang="en-US" sz="1200" dirty="0">
                <a:hlinkClick r:id="rId3"/>
              </a:rPr>
              <a:t>Image by </a:t>
            </a:r>
            <a:r>
              <a:rPr lang="en-US" sz="1200" dirty="0" err="1">
                <a:hlinkClick r:id="rId3"/>
              </a:rPr>
              <a:t>vectorjuice</a:t>
            </a:r>
            <a:r>
              <a:rPr lang="en-US" sz="1200" dirty="0">
                <a:hlinkClick r:id="rId3"/>
              </a:rPr>
              <a:t> on </a:t>
            </a:r>
            <a:r>
              <a:rPr lang="en-US" sz="1200" dirty="0" err="1">
                <a:hlinkClick r:id="rId3"/>
              </a:rPr>
              <a:t>Freepik</a:t>
            </a:r>
            <a:endParaRPr lang="en-US" sz="1200" dirty="0"/>
          </a:p>
        </p:txBody>
      </p:sp>
      <p:pic>
        <p:nvPicPr>
          <p:cNvPr id="3" name="Google Shape;190;g2c07f5df07d_0_263">
            <a:extLst>
              <a:ext uri="{FF2B5EF4-FFF2-40B4-BE49-F238E27FC236}">
                <a16:creationId xmlns:a16="http://schemas.microsoft.com/office/drawing/2014/main" id="{50D37B07-666A-A956-9B58-FE703D77ADBA}"/>
              </a:ext>
            </a:extLst>
          </p:cNvPr>
          <p:cNvPicPr preferRelativeResize="0"/>
          <p:nvPr/>
        </p:nvPicPr>
        <p:blipFill rotWithShape="1">
          <a:blip r:embed="rId4">
            <a:alphaModFix/>
          </a:blip>
          <a:srcRect l="9128" t="10193" r="8041" b="10723"/>
          <a:stretch/>
        </p:blipFill>
        <p:spPr>
          <a:xfrm>
            <a:off x="7570694" y="1842247"/>
            <a:ext cx="4621306" cy="4163419"/>
          </a:xfrm>
          <a:prstGeom prst="rect">
            <a:avLst/>
          </a:prstGeom>
          <a:noFill/>
          <a:ln>
            <a:noFill/>
          </a:ln>
        </p:spPr>
      </p:pic>
    </p:spTree>
    <p:extLst>
      <p:ext uri="{BB962C8B-B14F-4D97-AF65-F5344CB8AC3E}">
        <p14:creationId xmlns:p14="http://schemas.microsoft.com/office/powerpoint/2010/main" val="388031859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a:extLst>
              <a:ext uri="{FF2B5EF4-FFF2-40B4-BE49-F238E27FC236}">
                <a16:creationId xmlns:a16="http://schemas.microsoft.com/office/drawing/2014/main" id="{E47D0821-8573-4002-9B33-F43C68A1D403}"/>
              </a:ext>
            </a:extLst>
          </p:cNvPr>
          <p:cNvSpPr>
            <a:spLocks noGrp="1"/>
          </p:cNvSpPr>
          <p:nvPr>
            <p:ph type="title"/>
          </p:nvPr>
        </p:nvSpPr>
        <p:spPr>
          <a:xfrm>
            <a:off x="558000" y="1079998"/>
            <a:ext cx="10515600" cy="893179"/>
          </a:xfrm>
        </p:spPr>
        <p:txBody>
          <a:bodyPr>
            <a:normAutofit fontScale="90000"/>
          </a:bodyPr>
          <a:lstStyle/>
          <a:p>
            <a:r>
              <a:rPr lang="en-US" sz="2700" dirty="0">
                <a:solidFill>
                  <a:srgbClr val="C01E24"/>
                </a:solidFill>
              </a:rPr>
              <a:t>4.2.1</a:t>
            </a:r>
            <a:r>
              <a:rPr lang="en-US" dirty="0">
                <a:solidFill>
                  <a:srgbClr val="C01E24"/>
                </a:solidFill>
              </a:rPr>
              <a:t/>
            </a:r>
            <a:br>
              <a:rPr lang="en-US" dirty="0">
                <a:solidFill>
                  <a:srgbClr val="C01E24"/>
                </a:solidFill>
              </a:rPr>
            </a:br>
            <a:r>
              <a:rPr lang="en-US" dirty="0">
                <a:solidFill>
                  <a:srgbClr val="C01E24"/>
                </a:solidFill>
              </a:rPr>
              <a:t>Interactive use of rest routines applications</a:t>
            </a:r>
            <a:endParaRPr lang="el-GR" dirty="0">
              <a:solidFill>
                <a:srgbClr val="C01E24"/>
              </a:solidFill>
            </a:endParaRPr>
          </a:p>
        </p:txBody>
      </p:sp>
      <p:sp>
        <p:nvSpPr>
          <p:cNvPr id="5" name="Θέση κειμένου 4">
            <a:extLst>
              <a:ext uri="{FF2B5EF4-FFF2-40B4-BE49-F238E27FC236}">
                <a16:creationId xmlns:a16="http://schemas.microsoft.com/office/drawing/2014/main" id="{FAA18648-8A7B-40D3-A066-80FDB05B7DF4}"/>
              </a:ext>
            </a:extLst>
          </p:cNvPr>
          <p:cNvSpPr>
            <a:spLocks noGrp="1"/>
          </p:cNvSpPr>
          <p:nvPr>
            <p:ph type="body" idx="1"/>
          </p:nvPr>
        </p:nvSpPr>
        <p:spPr>
          <a:xfrm>
            <a:off x="558000" y="2546430"/>
            <a:ext cx="8805919" cy="3231572"/>
          </a:xfrm>
        </p:spPr>
        <p:txBody>
          <a:bodyPr anchor="t">
            <a:normAutofit/>
          </a:bodyPr>
          <a:lstStyle/>
          <a:p>
            <a:r>
              <a:rPr lang="en-US" sz="2200" dirty="0">
                <a:solidFill>
                  <a:srgbClr val="203864"/>
                </a:solidFill>
                <a:sym typeface="Arial" panose="020B0604020202020204" pitchFamily="34" charset="0"/>
              </a:rPr>
              <a:t>Objectives</a:t>
            </a:r>
          </a:p>
          <a:p>
            <a:endParaRPr lang="en-US" sz="2200" dirty="0">
              <a:solidFill>
                <a:srgbClr val="203864"/>
              </a:solidFill>
              <a:sym typeface="Arial" panose="020B0604020202020204" pitchFamily="34" charset="0"/>
            </a:endParaRPr>
          </a:p>
          <a:p>
            <a:pPr marL="342900" indent="-342900">
              <a:buFont typeface="Wingdings" panose="05000000000000000000" pitchFamily="2" charset="2"/>
              <a:buChar char="§"/>
            </a:pPr>
            <a:r>
              <a:rPr lang="en-US" sz="2000" b="0" dirty="0">
                <a:solidFill>
                  <a:schemeClr val="tx1"/>
                </a:solidFill>
                <a:latin typeface="+mn-lt"/>
                <a:ea typeface="+mn-ea"/>
                <a:sym typeface="Arial" panose="020B0604020202020204" pitchFamily="34" charset="0"/>
              </a:rPr>
              <a:t>To explore a specific rest routine application in an interactive way</a:t>
            </a:r>
          </a:p>
          <a:p>
            <a:pPr marL="342900" indent="-342900">
              <a:buFont typeface="Wingdings" panose="05000000000000000000" pitchFamily="2" charset="2"/>
              <a:buChar char="§"/>
            </a:pPr>
            <a:r>
              <a:rPr lang="en-US" sz="2000" b="0" dirty="0">
                <a:solidFill>
                  <a:schemeClr val="tx1"/>
                </a:solidFill>
                <a:latin typeface="+mn-lt"/>
                <a:ea typeface="+mn-ea"/>
                <a:sym typeface="Arial" panose="020B0604020202020204" pitchFamily="34" charset="0"/>
              </a:rPr>
              <a:t>To try in a practical way the features of the application</a:t>
            </a:r>
          </a:p>
          <a:p>
            <a:pPr marL="342900" indent="-342900">
              <a:buFont typeface="Wingdings" panose="05000000000000000000" pitchFamily="2" charset="2"/>
              <a:buChar char="§"/>
            </a:pPr>
            <a:r>
              <a:rPr lang="en-US" sz="2000" b="0" dirty="0">
                <a:solidFill>
                  <a:schemeClr val="tx1"/>
                </a:solidFill>
                <a:latin typeface="+mn-lt"/>
                <a:ea typeface="+mn-ea"/>
                <a:sym typeface="Arial" panose="020B0604020202020204" pitchFamily="34" charset="0"/>
              </a:rPr>
              <a:t>To share experiences and lessons learned</a:t>
            </a:r>
          </a:p>
          <a:p>
            <a:pPr marL="342900" indent="-342900">
              <a:buFont typeface="Wingdings" panose="05000000000000000000" pitchFamily="2" charset="2"/>
              <a:buChar char="ü"/>
            </a:pPr>
            <a:endParaRPr lang="en-US" sz="2200" b="0" dirty="0">
              <a:solidFill>
                <a:srgbClr val="203864"/>
              </a:solidFill>
              <a:sym typeface="Arial" panose="020B0604020202020204" pitchFamily="34" charset="0"/>
            </a:endParaRPr>
          </a:p>
          <a:p>
            <a:pPr marL="342900" indent="-342900">
              <a:buFont typeface="Wingdings" panose="05000000000000000000" pitchFamily="2" charset="2"/>
              <a:buChar char="ü"/>
            </a:pPr>
            <a:endParaRPr lang="en-US" sz="2200" b="0" dirty="0">
              <a:solidFill>
                <a:srgbClr val="203864"/>
              </a:solidFill>
              <a:sym typeface="Arial" panose="020B0604020202020204" pitchFamily="34" charset="0"/>
            </a:endParaRPr>
          </a:p>
          <a:p>
            <a:endParaRPr lang="en-US" sz="2200" b="0" dirty="0">
              <a:solidFill>
                <a:srgbClr val="203864"/>
              </a:solidFill>
              <a:sym typeface="Arial" panose="020B0604020202020204" pitchFamily="34" charset="0"/>
            </a:endParaRPr>
          </a:p>
        </p:txBody>
      </p:sp>
      <p:pic>
        <p:nvPicPr>
          <p:cNvPr id="2" name="Picture 2" descr="Ambition abstract concept">
            <a:extLst>
              <a:ext uri="{FF2B5EF4-FFF2-40B4-BE49-F238E27FC236}">
                <a16:creationId xmlns:a16="http://schemas.microsoft.com/office/drawing/2014/main" id="{0629C4BE-F03E-CE6A-70C8-380F8E19AF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8162" y="1079999"/>
            <a:ext cx="5517062" cy="53439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FAE7BD1-51DF-F5A5-DDBE-6B6217B2D6A3}"/>
              </a:ext>
            </a:extLst>
          </p:cNvPr>
          <p:cNvSpPr txBox="1"/>
          <p:nvPr/>
        </p:nvSpPr>
        <p:spPr>
          <a:xfrm>
            <a:off x="6000589" y="6199679"/>
            <a:ext cx="6099586" cy="276999"/>
          </a:xfrm>
          <a:prstGeom prst="rect">
            <a:avLst/>
          </a:prstGeom>
          <a:noFill/>
        </p:spPr>
        <p:txBody>
          <a:bodyPr wrap="square">
            <a:spAutoFit/>
          </a:bodyPr>
          <a:lstStyle/>
          <a:p>
            <a:pPr algn="r"/>
            <a:r>
              <a:rPr lang="en-US" sz="1200" dirty="0">
                <a:hlinkClick r:id="rId4"/>
              </a:rPr>
              <a:t>Designed by </a:t>
            </a:r>
            <a:r>
              <a:rPr lang="en-US" sz="1200" dirty="0" err="1">
                <a:hlinkClick r:id="rId4"/>
              </a:rPr>
              <a:t>Freepik</a:t>
            </a:r>
            <a:endParaRPr lang="el-GR" sz="1200" dirty="0"/>
          </a:p>
        </p:txBody>
      </p:sp>
    </p:spTree>
    <p:extLst>
      <p:ext uri="{BB962C8B-B14F-4D97-AF65-F5344CB8AC3E}">
        <p14:creationId xmlns:p14="http://schemas.microsoft.com/office/powerpoint/2010/main" val="300289262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708E4E2-A5FB-9BEA-481A-82B8688F8F8C}"/>
              </a:ext>
            </a:extLst>
          </p:cNvPr>
          <p:cNvSpPr>
            <a:spLocks noGrp="1"/>
          </p:cNvSpPr>
          <p:nvPr>
            <p:ph type="title"/>
          </p:nvPr>
        </p:nvSpPr>
        <p:spPr/>
        <p:txBody>
          <a:bodyPr>
            <a:normAutofit/>
          </a:bodyPr>
          <a:lstStyle/>
          <a:p>
            <a:r>
              <a:rPr lang="en-US" dirty="0" err="1"/>
              <a:t>BetterSleep</a:t>
            </a:r>
            <a:r>
              <a:rPr lang="en-US" dirty="0"/>
              <a:t>: The application we will explore in this module </a:t>
            </a:r>
            <a:endParaRPr lang="el-GR" dirty="0"/>
          </a:p>
        </p:txBody>
      </p:sp>
      <p:cxnSp>
        <p:nvCxnSpPr>
          <p:cNvPr id="12" name="Straight Arrow Connector 11">
            <a:extLst>
              <a:ext uri="{FF2B5EF4-FFF2-40B4-BE49-F238E27FC236}">
                <a16:creationId xmlns:a16="http://schemas.microsoft.com/office/drawing/2014/main" id="{9132448D-F5DF-4B89-BB92-81881FEDBC67}"/>
              </a:ext>
            </a:extLst>
          </p:cNvPr>
          <p:cNvCxnSpPr/>
          <p:nvPr/>
        </p:nvCxnSpPr>
        <p:spPr>
          <a:xfrm>
            <a:off x="6551272" y="1761694"/>
            <a:ext cx="0" cy="1782501"/>
          </a:xfrm>
          <a:prstGeom prst="straightConnector1">
            <a:avLst/>
          </a:prstGeom>
          <a:ln w="57150">
            <a:prstDash val="sysDash"/>
            <a:tailEnd type="triangle"/>
          </a:ln>
        </p:spPr>
        <p:style>
          <a:lnRef idx="1">
            <a:schemeClr val="accent2"/>
          </a:lnRef>
          <a:fillRef idx="0">
            <a:schemeClr val="accent2"/>
          </a:fillRef>
          <a:effectRef idx="0">
            <a:schemeClr val="accent2"/>
          </a:effectRef>
          <a:fontRef idx="minor">
            <a:schemeClr val="tx1"/>
          </a:fontRef>
        </p:style>
      </p:cxnSp>
      <p:pic>
        <p:nvPicPr>
          <p:cNvPr id="14" name="Picture 13">
            <a:extLst>
              <a:ext uri="{FF2B5EF4-FFF2-40B4-BE49-F238E27FC236}">
                <a16:creationId xmlns:a16="http://schemas.microsoft.com/office/drawing/2014/main" id="{C6AA29BB-36D3-41C9-A8E0-271A8E1EDD8B}"/>
              </a:ext>
            </a:extLst>
          </p:cNvPr>
          <p:cNvPicPr>
            <a:picLocks noChangeAspect="1"/>
          </p:cNvPicPr>
          <p:nvPr/>
        </p:nvPicPr>
        <p:blipFill rotWithShape="1">
          <a:blip r:embed="rId3"/>
          <a:srcRect l="855" t="15748" r="6107" b="25401"/>
          <a:stretch/>
        </p:blipFill>
        <p:spPr>
          <a:xfrm>
            <a:off x="6366077" y="3731016"/>
            <a:ext cx="4907666" cy="1746193"/>
          </a:xfrm>
          <a:prstGeom prst="rect">
            <a:avLst/>
          </a:prstGeom>
          <a:ln>
            <a:noFill/>
          </a:ln>
          <a:effectLst>
            <a:outerShdw blurRad="190500" algn="tl" rotWithShape="0">
              <a:srgbClr val="000000">
                <a:alpha val="70000"/>
              </a:srgbClr>
            </a:outerShdw>
          </a:effectLst>
        </p:spPr>
      </p:pic>
      <p:pic>
        <p:nvPicPr>
          <p:cNvPr id="16" name="Picture 15">
            <a:extLst>
              <a:ext uri="{FF2B5EF4-FFF2-40B4-BE49-F238E27FC236}">
                <a16:creationId xmlns:a16="http://schemas.microsoft.com/office/drawing/2014/main" id="{80497B0F-CEC7-43B4-BFEE-0AB6E6170ECD}"/>
              </a:ext>
            </a:extLst>
          </p:cNvPr>
          <p:cNvPicPr>
            <a:picLocks noChangeAspect="1"/>
          </p:cNvPicPr>
          <p:nvPr/>
        </p:nvPicPr>
        <p:blipFill rotWithShape="1">
          <a:blip r:embed="rId4"/>
          <a:srcRect l="9173" t="22616" r="37532" b="25907"/>
          <a:stretch/>
        </p:blipFill>
        <p:spPr>
          <a:xfrm>
            <a:off x="558000" y="2849716"/>
            <a:ext cx="5131929" cy="2788220"/>
          </a:xfrm>
          <a:prstGeom prst="rect">
            <a:avLst/>
          </a:prstGeom>
          <a:ln>
            <a:noFill/>
          </a:ln>
          <a:effectLst>
            <a:outerShdw blurRad="190500" algn="tl" rotWithShape="0">
              <a:srgbClr val="000000">
                <a:alpha val="70000"/>
              </a:srgbClr>
            </a:outerShdw>
          </a:effectLst>
        </p:spPr>
      </p:pic>
      <p:cxnSp>
        <p:nvCxnSpPr>
          <p:cNvPr id="17" name="Straight Arrow Connector 16">
            <a:extLst>
              <a:ext uri="{FF2B5EF4-FFF2-40B4-BE49-F238E27FC236}">
                <a16:creationId xmlns:a16="http://schemas.microsoft.com/office/drawing/2014/main" id="{CBC7A43A-0A65-4094-8BF5-F8273F109E42}"/>
              </a:ext>
            </a:extLst>
          </p:cNvPr>
          <p:cNvCxnSpPr>
            <a:cxnSpLocks/>
          </p:cNvCxnSpPr>
          <p:nvPr/>
        </p:nvCxnSpPr>
        <p:spPr>
          <a:xfrm>
            <a:off x="4423459" y="1761694"/>
            <a:ext cx="0" cy="1387036"/>
          </a:xfrm>
          <a:prstGeom prst="straightConnector1">
            <a:avLst/>
          </a:prstGeom>
          <a:ln w="57150">
            <a:prstDash val="sysDash"/>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61602526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455C9AF-BDD3-8DB1-4160-D0F59F39DE44}"/>
              </a:ext>
            </a:extLst>
          </p:cNvPr>
          <p:cNvSpPr>
            <a:spLocks noGrp="1"/>
          </p:cNvSpPr>
          <p:nvPr>
            <p:ph type="title"/>
          </p:nvPr>
        </p:nvSpPr>
        <p:spPr/>
        <p:txBody>
          <a:bodyPr/>
          <a:lstStyle/>
          <a:p>
            <a:r>
              <a:rPr lang="en-US" dirty="0"/>
              <a:t>Fing the app</a:t>
            </a:r>
            <a:endParaRPr lang="el-GR" dirty="0"/>
          </a:p>
        </p:txBody>
      </p:sp>
      <p:sp>
        <p:nvSpPr>
          <p:cNvPr id="9" name="Text Placeholder 8">
            <a:extLst>
              <a:ext uri="{FF2B5EF4-FFF2-40B4-BE49-F238E27FC236}">
                <a16:creationId xmlns:a16="http://schemas.microsoft.com/office/drawing/2014/main" id="{3FFAF2E0-827E-41E1-9DAD-9884F018C023}"/>
              </a:ext>
            </a:extLst>
          </p:cNvPr>
          <p:cNvSpPr>
            <a:spLocks noGrp="1"/>
          </p:cNvSpPr>
          <p:nvPr>
            <p:ph idx="1"/>
          </p:nvPr>
        </p:nvSpPr>
        <p:spPr/>
        <p:txBody>
          <a:bodyPr anchor="t">
            <a:normAutofit/>
          </a:bodyPr>
          <a:lstStyle/>
          <a:p>
            <a:pPr marL="342900" marR="0" lvl="0" indent="-342900" algn="l" defTabSz="914400" rtl="0" eaLnBrk="1" fontAlgn="auto" latinLnBrk="0" hangingPunct="1">
              <a:lnSpc>
                <a:spcPct val="100000"/>
              </a:lnSpc>
              <a:spcBef>
                <a:spcPts val="600"/>
              </a:spcBef>
              <a:spcAft>
                <a:spcPts val="600"/>
              </a:spcAft>
              <a:buClr>
                <a:srgbClr val="C01E24"/>
              </a:buClr>
              <a:buSzTx/>
              <a:buFont typeface="Wingdings" panose="05000000000000000000" pitchFamily="2" charset="2"/>
              <a:buChar char="ü"/>
              <a:tabLst/>
              <a:defRPr/>
            </a:pPr>
            <a:r>
              <a:rPr kumimoji="0" lang="en-US" sz="2200" b="0" i="0" u="none" strike="noStrike" kern="1200" cap="none" spc="0" normalizeH="0" baseline="0" noProof="0" dirty="0">
                <a:ln>
                  <a:noFill/>
                </a:ln>
                <a:effectLst/>
                <a:uLnTx/>
                <a:uFillTx/>
                <a:ea typeface="MS PGothic" panose="020B0600070205080204" pitchFamily="34" charset="-128"/>
                <a:cs typeface="+mn-cs"/>
                <a:sym typeface="Arial" panose="020B0604020202020204" pitchFamily="34" charset="0"/>
              </a:rPr>
              <a:t>Go to Play Store (for Android) or AppStore (for IOS)</a:t>
            </a:r>
          </a:p>
          <a:p>
            <a:pPr marL="342900" marR="0" lvl="0" indent="-342900" algn="l" defTabSz="914400" rtl="0" eaLnBrk="1" fontAlgn="auto" latinLnBrk="0" hangingPunct="1">
              <a:lnSpc>
                <a:spcPct val="100000"/>
              </a:lnSpc>
              <a:spcBef>
                <a:spcPts val="600"/>
              </a:spcBef>
              <a:spcAft>
                <a:spcPts val="600"/>
              </a:spcAft>
              <a:buClr>
                <a:srgbClr val="C01E24"/>
              </a:buClr>
              <a:buSzTx/>
              <a:buFont typeface="Wingdings" panose="05000000000000000000" pitchFamily="2" charset="2"/>
              <a:buChar char="ü"/>
              <a:tabLst/>
              <a:defRPr/>
            </a:pPr>
            <a:r>
              <a:rPr lang="en-US" sz="2200" b="0" dirty="0">
                <a:sym typeface="Arial" panose="020B0604020202020204" pitchFamily="34" charset="0"/>
              </a:rPr>
              <a:t>Search the application by clicking: </a:t>
            </a:r>
            <a:r>
              <a:rPr lang="en-US" sz="2200" b="0" i="1" dirty="0">
                <a:sym typeface="Arial" panose="020B0604020202020204" pitchFamily="34" charset="0"/>
              </a:rPr>
              <a:t>Sleep Cycle: Sleep Tracker</a:t>
            </a:r>
          </a:p>
          <a:p>
            <a:pPr marL="342900" marR="0" lvl="0" indent="-342900" algn="l" defTabSz="914400" rtl="0" eaLnBrk="1" fontAlgn="auto" latinLnBrk="0" hangingPunct="1">
              <a:lnSpc>
                <a:spcPct val="100000"/>
              </a:lnSpc>
              <a:spcBef>
                <a:spcPts val="600"/>
              </a:spcBef>
              <a:spcAft>
                <a:spcPts val="600"/>
              </a:spcAft>
              <a:buClr>
                <a:srgbClr val="C01E24"/>
              </a:buClr>
              <a:buSzTx/>
              <a:buFont typeface="Wingdings" panose="05000000000000000000" pitchFamily="2" charset="2"/>
              <a:buChar char="ü"/>
              <a:tabLst/>
              <a:defRPr/>
            </a:pPr>
            <a:r>
              <a:rPr kumimoji="0" lang="en-US" sz="2200" b="0" u="none" strike="noStrike" kern="1200" cap="none" spc="0" normalizeH="0" baseline="0" noProof="0" dirty="0">
                <a:ln>
                  <a:noFill/>
                </a:ln>
                <a:effectLst/>
                <a:uLnTx/>
                <a:uFillTx/>
                <a:ea typeface="MS PGothic" panose="020B0600070205080204" pitchFamily="34" charset="-128"/>
                <a:cs typeface="+mn-cs"/>
                <a:sym typeface="Arial" panose="020B0604020202020204" pitchFamily="34" charset="0"/>
              </a:rPr>
              <a:t>Click install in order to download the application</a:t>
            </a:r>
          </a:p>
        </p:txBody>
      </p:sp>
      <p:sp>
        <p:nvSpPr>
          <p:cNvPr id="5" name="Arrow: Curved Right 4">
            <a:extLst>
              <a:ext uri="{FF2B5EF4-FFF2-40B4-BE49-F238E27FC236}">
                <a16:creationId xmlns:a16="http://schemas.microsoft.com/office/drawing/2014/main" id="{C5BDFD90-10D5-419F-8FE0-2772A870755F}"/>
              </a:ext>
            </a:extLst>
          </p:cNvPr>
          <p:cNvSpPr/>
          <p:nvPr/>
        </p:nvSpPr>
        <p:spPr>
          <a:xfrm>
            <a:off x="4412250" y="3962089"/>
            <a:ext cx="1400537" cy="2082210"/>
          </a:xfrm>
          <a:prstGeom prst="curved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schemeClr val="tx1"/>
              </a:solidFill>
            </a:endParaRPr>
          </a:p>
        </p:txBody>
      </p:sp>
      <p:pic>
        <p:nvPicPr>
          <p:cNvPr id="10" name="Picture 9">
            <a:extLst>
              <a:ext uri="{FF2B5EF4-FFF2-40B4-BE49-F238E27FC236}">
                <a16:creationId xmlns:a16="http://schemas.microsoft.com/office/drawing/2014/main" id="{4E2B73C4-BD22-4577-8985-032A0E1AA585}"/>
              </a:ext>
            </a:extLst>
          </p:cNvPr>
          <p:cNvPicPr>
            <a:picLocks noChangeAspect="1"/>
          </p:cNvPicPr>
          <p:nvPr/>
        </p:nvPicPr>
        <p:blipFill rotWithShape="1">
          <a:blip r:embed="rId3"/>
          <a:srcRect l="855" t="15748" r="6107" b="25401"/>
          <a:stretch/>
        </p:blipFill>
        <p:spPr>
          <a:xfrm>
            <a:off x="5904456" y="4744125"/>
            <a:ext cx="4907666" cy="1746193"/>
          </a:xfrm>
          <a:prstGeom prst="rect">
            <a:avLst/>
          </a:prstGeom>
          <a:ln>
            <a:noFill/>
          </a:ln>
          <a:effectLst>
            <a:outerShdw blurRad="190500" algn="tl" rotWithShape="0">
              <a:srgbClr val="000000">
                <a:alpha val="70000"/>
              </a:srgbClr>
            </a:outerShdw>
          </a:effectLst>
        </p:spPr>
      </p:pic>
      <p:pic>
        <p:nvPicPr>
          <p:cNvPr id="11" name="Picture 10">
            <a:extLst>
              <a:ext uri="{FF2B5EF4-FFF2-40B4-BE49-F238E27FC236}">
                <a16:creationId xmlns:a16="http://schemas.microsoft.com/office/drawing/2014/main" id="{0485AF32-934C-4B0D-AD85-49C263346B7F}"/>
              </a:ext>
            </a:extLst>
          </p:cNvPr>
          <p:cNvPicPr>
            <a:picLocks noChangeAspect="1"/>
          </p:cNvPicPr>
          <p:nvPr/>
        </p:nvPicPr>
        <p:blipFill rotWithShape="1">
          <a:blip r:embed="rId4"/>
          <a:srcRect l="9173" t="22616" r="37532" b="25907"/>
          <a:stretch/>
        </p:blipFill>
        <p:spPr>
          <a:xfrm>
            <a:off x="6689161" y="1535376"/>
            <a:ext cx="5131929" cy="278822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15155091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B438BB1-EBFF-DF08-529E-5C0871451B7F}"/>
              </a:ext>
            </a:extLst>
          </p:cNvPr>
          <p:cNvSpPr>
            <a:spLocks noGrp="1"/>
          </p:cNvSpPr>
          <p:nvPr>
            <p:ph type="title"/>
          </p:nvPr>
        </p:nvSpPr>
        <p:spPr/>
        <p:txBody>
          <a:bodyPr/>
          <a:lstStyle/>
          <a:p>
            <a:r>
              <a:rPr lang="en-US" dirty="0"/>
              <a:t>Better sleep app  (1)</a:t>
            </a:r>
            <a:endParaRPr lang="el-GR" dirty="0"/>
          </a:p>
        </p:txBody>
      </p:sp>
      <p:sp>
        <p:nvSpPr>
          <p:cNvPr id="9" name="Text Placeholder 8">
            <a:extLst>
              <a:ext uri="{FF2B5EF4-FFF2-40B4-BE49-F238E27FC236}">
                <a16:creationId xmlns:a16="http://schemas.microsoft.com/office/drawing/2014/main" id="{3FFAF2E0-827E-41E1-9DAD-9884F018C023}"/>
              </a:ext>
            </a:extLst>
          </p:cNvPr>
          <p:cNvSpPr>
            <a:spLocks noGrp="1"/>
          </p:cNvSpPr>
          <p:nvPr>
            <p:ph idx="1"/>
          </p:nvPr>
        </p:nvSpPr>
        <p:spPr/>
        <p:txBody>
          <a:bodyPr anchor="t">
            <a:normAutofit/>
          </a:bodyPr>
          <a:lstStyle/>
          <a:p>
            <a:pPr marL="0" marR="0" lvl="0" indent="0" algn="l" defTabSz="914400" rtl="0" eaLnBrk="1" fontAlgn="auto" latinLnBrk="0" hangingPunct="1">
              <a:lnSpc>
                <a:spcPct val="100000"/>
              </a:lnSpc>
              <a:spcBef>
                <a:spcPts val="600"/>
              </a:spcBef>
              <a:spcAft>
                <a:spcPts val="600"/>
              </a:spcAft>
              <a:buClr>
                <a:srgbClr val="C01E24"/>
              </a:buClr>
              <a:buSzTx/>
              <a:buNone/>
              <a:tabLst/>
              <a:defRPr/>
            </a:pPr>
            <a:r>
              <a:rPr kumimoji="0" lang="en-US" sz="2200" b="0" u="none" strike="noStrike" kern="1200" cap="none" spc="0" normalizeH="0" baseline="0" noProof="0" dirty="0">
                <a:ln>
                  <a:noFill/>
                </a:ln>
                <a:effectLst/>
                <a:uLnTx/>
                <a:uFillTx/>
                <a:ea typeface="MS PGothic" panose="020B0600070205080204" pitchFamily="34" charset="-128"/>
                <a:cs typeface="+mn-cs"/>
                <a:sym typeface="Arial" panose="020B0604020202020204" pitchFamily="34" charset="0"/>
              </a:rPr>
              <a:t>Better sleep application includes </a:t>
            </a:r>
          </a:p>
          <a:p>
            <a:pPr marL="342900" marR="0" lvl="0" indent="-342900" algn="l" defTabSz="914400" rtl="0" eaLnBrk="1" fontAlgn="auto" latinLnBrk="0" hangingPunct="1">
              <a:lnSpc>
                <a:spcPct val="100000"/>
              </a:lnSpc>
              <a:spcBef>
                <a:spcPts val="600"/>
              </a:spcBef>
              <a:spcAft>
                <a:spcPts val="600"/>
              </a:spcAft>
              <a:buClr>
                <a:srgbClr val="C01E24"/>
              </a:buClr>
              <a:buSzTx/>
              <a:buFont typeface="Wingdings" panose="05000000000000000000" pitchFamily="2" charset="2"/>
              <a:buChar char="ü"/>
              <a:tabLst/>
              <a:defRPr/>
            </a:pPr>
            <a:r>
              <a:rPr lang="en-US" sz="2200" b="0" dirty="0">
                <a:sym typeface="Arial" panose="020B0604020202020204" pitchFamily="34" charset="0"/>
              </a:rPr>
              <a:t>S</a:t>
            </a:r>
            <a:r>
              <a:rPr kumimoji="0" lang="en-US" sz="2200" b="0" u="none" strike="noStrike" kern="1200" cap="none" spc="0" normalizeH="0" baseline="0" noProof="0" dirty="0" err="1">
                <a:ln>
                  <a:noFill/>
                </a:ln>
                <a:effectLst/>
                <a:uLnTx/>
                <a:uFillTx/>
                <a:ea typeface="MS PGothic" panose="020B0600070205080204" pitchFamily="34" charset="-128"/>
                <a:cs typeface="+mn-cs"/>
                <a:sym typeface="Arial" panose="020B0604020202020204" pitchFamily="34" charset="0"/>
              </a:rPr>
              <a:t>leep</a:t>
            </a:r>
            <a:r>
              <a:rPr kumimoji="0" lang="en-US" sz="2200" b="0" u="none" strike="noStrike" kern="1200" cap="none" spc="0" normalizeH="0" baseline="0" noProof="0" dirty="0">
                <a:ln>
                  <a:noFill/>
                </a:ln>
                <a:effectLst/>
                <a:uLnTx/>
                <a:uFillTx/>
                <a:ea typeface="MS PGothic" panose="020B0600070205080204" pitchFamily="34" charset="-128"/>
                <a:cs typeface="+mn-cs"/>
                <a:sym typeface="Arial" panose="020B0604020202020204" pitchFamily="34" charset="0"/>
              </a:rPr>
              <a:t> habits recording</a:t>
            </a:r>
          </a:p>
          <a:p>
            <a:pPr marL="342900" marR="0" lvl="0" indent="-342900" algn="l" defTabSz="914400" rtl="0" eaLnBrk="1" fontAlgn="auto" latinLnBrk="0" hangingPunct="1">
              <a:lnSpc>
                <a:spcPct val="100000"/>
              </a:lnSpc>
              <a:spcBef>
                <a:spcPts val="600"/>
              </a:spcBef>
              <a:spcAft>
                <a:spcPts val="600"/>
              </a:spcAft>
              <a:buClr>
                <a:srgbClr val="C01E24"/>
              </a:buClr>
              <a:buSzTx/>
              <a:buFont typeface="Wingdings" panose="05000000000000000000" pitchFamily="2" charset="2"/>
              <a:buChar char="ü"/>
              <a:tabLst/>
              <a:defRPr/>
            </a:pPr>
            <a:r>
              <a:rPr lang="en-US" sz="2200" b="0" dirty="0">
                <a:sym typeface="Arial" panose="020B0604020202020204" pitchFamily="34" charset="0"/>
              </a:rPr>
              <a:t>Music and sounds for relaxation </a:t>
            </a:r>
          </a:p>
          <a:p>
            <a:pPr marL="342900" marR="0" lvl="0" indent="-342900" algn="l" defTabSz="914400" rtl="0" eaLnBrk="1" fontAlgn="auto" latinLnBrk="0" hangingPunct="1">
              <a:lnSpc>
                <a:spcPct val="100000"/>
              </a:lnSpc>
              <a:spcBef>
                <a:spcPts val="600"/>
              </a:spcBef>
              <a:spcAft>
                <a:spcPts val="600"/>
              </a:spcAft>
              <a:buClr>
                <a:srgbClr val="C01E24"/>
              </a:buClr>
              <a:buSzTx/>
              <a:buFont typeface="Wingdings" panose="05000000000000000000" pitchFamily="2" charset="2"/>
              <a:buChar char="ü"/>
              <a:tabLst/>
              <a:defRPr/>
            </a:pPr>
            <a:r>
              <a:rPr kumimoji="0" lang="en-US" sz="2200" b="0" u="none" strike="noStrike" kern="1200" cap="none" spc="0" normalizeH="0" baseline="0" noProof="0" dirty="0">
                <a:ln>
                  <a:noFill/>
                </a:ln>
                <a:effectLst/>
                <a:uLnTx/>
                <a:uFillTx/>
                <a:ea typeface="MS PGothic" panose="020B0600070205080204" pitchFamily="34" charset="-128"/>
                <a:cs typeface="+mn-cs"/>
                <a:sym typeface="Arial" panose="020B0604020202020204" pitchFamily="34" charset="0"/>
              </a:rPr>
              <a:t>Personalized advices for sleep </a:t>
            </a:r>
          </a:p>
          <a:p>
            <a:pPr marL="342900" marR="0" lvl="0" indent="-342900" algn="l" defTabSz="914400" rtl="0" eaLnBrk="1" fontAlgn="auto" latinLnBrk="0" hangingPunct="1">
              <a:lnSpc>
                <a:spcPct val="100000"/>
              </a:lnSpc>
              <a:spcBef>
                <a:spcPts val="600"/>
              </a:spcBef>
              <a:spcAft>
                <a:spcPts val="600"/>
              </a:spcAft>
              <a:buClr>
                <a:srgbClr val="C01E24"/>
              </a:buClr>
              <a:buSzTx/>
              <a:buFont typeface="Wingdings" panose="05000000000000000000" pitchFamily="2" charset="2"/>
              <a:buChar char="ü"/>
              <a:tabLst/>
              <a:defRPr/>
            </a:pPr>
            <a:endParaRPr kumimoji="0" lang="en-US" sz="2200" b="0" u="none" strike="noStrike" kern="1200" cap="none" spc="0" normalizeH="0" baseline="0" noProof="0" dirty="0">
              <a:ln>
                <a:noFill/>
              </a:ln>
              <a:solidFill>
                <a:srgbClr val="203864"/>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pic>
        <p:nvPicPr>
          <p:cNvPr id="12" name="Picture 11">
            <a:extLst>
              <a:ext uri="{FF2B5EF4-FFF2-40B4-BE49-F238E27FC236}">
                <a16:creationId xmlns:a16="http://schemas.microsoft.com/office/drawing/2014/main" id="{04237132-F061-4036-B75D-D91635CB8A11}"/>
              </a:ext>
            </a:extLst>
          </p:cNvPr>
          <p:cNvPicPr>
            <a:picLocks noChangeAspect="1"/>
          </p:cNvPicPr>
          <p:nvPr/>
        </p:nvPicPr>
        <p:blipFill rotWithShape="1">
          <a:blip r:embed="rId3"/>
          <a:srcRect l="10830" t="36505" r="70178" b="26525"/>
          <a:stretch/>
        </p:blipFill>
        <p:spPr>
          <a:xfrm>
            <a:off x="7757385" y="2038783"/>
            <a:ext cx="2314936" cy="2534708"/>
          </a:xfrm>
          <a:prstGeom prst="rect">
            <a:avLst/>
          </a:prstGeom>
        </p:spPr>
      </p:pic>
    </p:spTree>
    <p:extLst>
      <p:ext uri="{BB962C8B-B14F-4D97-AF65-F5344CB8AC3E}">
        <p14:creationId xmlns:p14="http://schemas.microsoft.com/office/powerpoint/2010/main" val="2690057202"/>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COURSE_TITLE" val="ETA4 2 Health Apps for Rest Routines EXPERIENTIAL TRAINING"/>
  <p:tag name="ISPRING_PLAYERS_CUSTOMIZATION_2" val="UEsDBBQAAgAIAKl+UE82YVgCRwMAAOEJAAAUAAAAdW5pdmVyc2FsL3BsYXllci54bWytVl1P2zAUfS4S/yHyO3FLxwYoATEktIcxIXVse6vc5DbxmtiZ7RC6X78b5zukbEir1Cq5vuf4fhxf17t+ThPnCZTmUvhk4c6JAyKQIReRTx6/3p2ck+ur4yMvS9gelMNDn+SClwCWECcEHSieGQQ/MBP7pGdwkZk4meJScbP3yXKO3O1Oyzk5Ppqhi9A+iY3JLiktisLlGhEi0jLJSxLtBjKlmQINwoCiVRjEabCX5u9o/KZSULPPQPeQmXn7xjVJy/Gs+YCkWLpSRfR0Pl/QH/efV0EMKTvhQhsmAiAOVnJmS7lhwe5ehnkCurTNvCrIFRhTBmFtM89c8sW5cLQKfFI5rFPQmkWg3UREhLZ+DWdDUGEa65qJcC3YE49Ymdta1162RR2JjqUyQW5q9A72G8lUuG7tPX+PTkTsbROm45pPD3Kx/DteJ2P91uX7ZCw2o3yTcB3jUh/SWaeToMNdvdTW2Mr2sZHtXclEHAW/cq4gtK/f2hMwX5Bqw1bmNk5XFwEu4NMdC4xU+1uEoXRr2bitUtxKKa4FtRxuu/uqoyBNtltgJlfQlGrmPfEQ5BemlO3XlVE5eHRkrLF0CPZolXLdpK4hXmzS5OwfelP6jVrzU7/WGQv4H435hERtTbgI4fmOo4+BFGtqAItd2lyTJW65ZxeTzjdp7zANTN1JwKZgIo5hKgI8+yEzjHZ2eggKiml0CXI1wvYWDoJjHsUJfs0kw3j1IE3K1G6SobdwEJzIYDcBbc0HgRslC8xQ51mGA+Bl8V6utx2h45aMdNmK0aMT49ALcm1kyn9bpQ/mpLm0kn7l9B4fOYc+Degm4y3kw/w1xGgSDOJq5sL2NQKcC08citWA56S2uhkO8YlZXz6NBnxpeihnTDOdS8M6qyzjOQ4mzyqv5hzn2cgnhC3LE3PbT2h4eVjoKOHpe2OK6zueVVms+G9wCh6Wfw0WSyy1E0Opd5+8P1/2GFCLOBkH21vToR23UjR1cF1q36pf247mhqq1UsnskKS8uhcVppoHH1GOkZK5CEcCsA2r6XWC8/hGAXMS2GJGi1M8HjLzyTt8qHO+OLvoUv6wuGiwNq6HauMqljdcR3XAnfxofZDaRLx6ruHjH1BLAwQUAAIACAApq6hYtTf0qBwFAADhEwAAHQAAAHVuaXZlcnNhbC9jb21tb25fbWVzc2FnZXMubG5nrVj/bts2EP6/QN+BEFBgA7q0HdBgGBIXtMTEQmTJleik2TAIjMTYRCjR1Q8n3l97mj3YnmRHSnbttoGkpIANmJLvuyP5fXdHnnx4yCRa86IUKj+13h29tRDPE5WKfHFqzenZL79ZqKxYnjKpcn5q5cpCH0YvX5xIli9qtuDw++ULhE4yXpYwLEd69GWMRHpqzcbxGNsXMQ1iPJvF4zmlgR97eEw8azRmyd3Jm/bvj1jbwXSG/evYC86DeOyeWyNbZSuWb5CnFuqnX4+PH969P/55EEw0xZ53CIQM0vu3PYB8GgZeDGjEi33yiVqjYTbBnHquT6xR+2OY9Swklz08zsOQ+DSOPNchsRvFfkDNGniEEscaXasaLdmao0qhteD3qFpy2P1KFByVUqTmRaLgQV7zLmdOMMWuH4ckoqFrUzfwrVGkimLz2sCyulqqAtyVKBUlu5E8NT6BZ+b9quAluGYV8BDBp1oK+KfKmMiPul1f+V6AHUOuKYkifA4LS3eTAqQD+HtRLeFdytVrcHGfS8VSdFtwAAwixFYrKZLmnyJaFTrCmWSbzihCfOX650DywIti4jvbJ9aI5ClyCqYnOxAlxBEJAaBgJS+eYBsbjhtzhKUchjBxzycefKkOYSIWSwnfamgcMwJMmPG8ywqYSkLgdxRdBaGjFw1cIYZWrCzvVZEesHR/P7uAXd8OQAg23QOnGmMLDPwQkPOKgidVNxhEiQ2/W13BVIGAMTVJQEsqq8sKZJOtJK+4iVboqbDEUOqG3yrQl+Rs3XAfvBuxddLcw3PfnsRjukudHqvzZNnTDsT5XX3sq6EGmuxzvjOmFi0eB58gu1gjPxhiEVxA/rsYYnFNIlhkEnXZ+PjSPcdmlyDvbZPSNuklTOcYuUEsScBOs2ktVF3CE70kkJrMjpRHw9xE5OMcWOxi75Hc2qACHcxoIdYc4ihSXnQ6goRvE0eL6uPc/SM+w65HnO9Qj21QrirE0jXLEw5kS5je0w28S0Vq3mnaG/+fa/E3YlWb6l+1VcJ3yKdXQ+M5KCyPKIJVFc9WVZdrvWBt+E+JQkv80RD6TP1p/iOb+Dh0gx+zM6XIatlUoGfvzy6yoXvUGcQzV6r/bv3oSKKm1BBoWHRxhB5D9reaaLdjN9AVMeX97Vz/DGxmTd2Cwubmt6q/tR+0AL5CT8WIJrDGJvIIWp0MqlB/20uY9UH4l7pg9Le/IuPIpVB1rvhNKapOz0bPveurkfPTC+tez3pQbKhLPQjZB8BF2w+WSIoM4k97YM6nZLsCTYk4mMmVqmVq5C/FnSkTsLZ1xr/thm8LlZmnkpVb+jdl6sNzomgmFzZOZwP6qZ2Ce+/PnoCfvksRwSG0MTb2bd372FrtsqcRyEcvhUejbesEOspYlSyhHN+qOk97AjXHL4ecYQBr59zT9KsAmqeoffr7IBDdy0H6JDuwP31V8fKvwSB6AjuMqDny8YeqE4ji8WEAZtDHqj3ubu06TVyg7w85U7KmqmUqg0dH3X5BHe1uY0qxPZmCgCKjF1UX0DUOQdjyxQ7mIZzJWunZAAQdABWV5Ig8MC2YIahTHF5AajWnLGs0ZcUd5GWqlBwUm9k5rYdq2Jy+XGDUlRT5oMifVxX1hKk7i7HjmJscWEk4sN81TUAKJ8akvdKRatEbzJ5gH9L+V3g8FdVQwJCQ3W2NvpUwNwCeYvpK7b9//u2yN5V2m1QhbzXjL1lr/W3h3Y1Kcxl38mbvbu5/UEsDBBQAAgAIACmrqFgVHmAbowAAAH8BAAAuAAAAdW5pdmVyc2FsL3BsYXliYWNrX2FuZF9uYXZpZ2F0aW9uX3NldHRpbmdzLnhtbHWQQQqDMBBF957CGwhdh0DXpUWoFxhxlECSCZlR8PZNRG1p02Xe+z/DjGIUMX5iXdW1glnoKRBFS5xRNe93tgwLXr1xIIZ8woK850omNyxRaCMyetmUHsFyyv/wY3hrYT0/4iNeMOVCZxzqS6mwmVzysJhpY90aUI8R04AvmHPoobd4w7UniMPjDOwb/9W5mzabHd5pQB0iuSCq+UBVutdx9BdQSwMEFAACAAgAKauoWHRJNR88BAAADBUAACcAAAB1bml2ZXJzYWwvZmxhc2hfcHVibGlzaGluZ19zZXR0aW5ncy54bWztWN1y2jgUvucpNN7pZTFpkk3KGDJZMBOmBFLs7jbT6WSELbA2suRaMpRe9Wn6YH2SPbLAgUBakw3T7WwvMsRH53zn6Ds/0sg5+xgzNCWppII3rINqzUKEByKkfNKw3vid56cWkgrzEDPBScPiwkJnzYqTZCNGZeQRpUBVIoDhsp6ohhUpldRtezabValMUr0qWKYAX1YDEdtJSiThiqR2wvAcftQ8IdJaIJQAgL9Y8IVZs1JByDFIlyLMGEE0hMg51ZvCrMOwjCzbqI1wcDtJRcbDlmAiRelk1LB+a7ntg/bhUsdAtWlMuOZENkGoxaqOw5DqKDDz6CeCIkInEYR7cmShGQ1V1LAOay80DKjbmzA5uNk71jAtASRwtcCPicIhVth8GoeKfFRyKTCicM5xTAMfVpAmoGG1/Ruv1227N/2B73o3F/5lz8Swg5HvvvV3MPK7fs/dRb8s/MX1lTvsdfuvbvzBoOd3r+6sgNE1Qhx7nTEHmBVZGpCCMEdFWTzimDIo0ns0SqKgzBlOJ8QXHQpZHGMmiYX+TsjkdYYZVXPohhp0wy0hyblMSKCGOm0NS6UZse7gDCAEBrksauL4ZVETJ6drW7eN97ttbY3SwUrhIILiAVkemmOvipZqVPcRDhSdQmWSe5scZ4x5WZKIVDV10LnvVWERwwMwzljwNeb0NxoJFhZ8kXhEwj6OyUrLebeUd0DzwEJjyDEDJgcJ4cjDHNqcKmA3KABkNpKKqry9Owvt85RihgAP5hBBl94G20GEU7mW1CKxureC5ru+UES+N2wb0YOqHqPgRZdWKf2/RMZCNBcZYvQW7ASCysti+C8iaLW/0TgVcS6FEaSQzN1MKZmR8KyMo2twEWdgCfMuYUQZDx8y+gmNyFikgEvwFKYjyKk0+NWdgBMs5R0oXsb4zHRtt9923z7TG8ThFPNgR3AoVxInai/4eI64UEs7oCPAmSR5UkIa5mtl9lZ9fBqKjoE8P1E21vAljTOGnxK+IGQFeo8p34+XXRL/3QhKu43wNG903bw5NLQ4hZQYTFgIYNpRvpiwJQADzJHgbI5wAAeW1GNjSkUmQWIGhIGWj4/Q2EOZ5l8TmMzgMQ1JWgqydvDi8Oj495PTl/Wq/fXzl+ffNFoc5VcMa3fmLG89eFcoZ3XvxvAdo2/cGzZsOyKNdaGGG06334VKmHf7vjs8b/ndP7v+9RaAnL3NM8ux9Xm6/XjNLxn/1dPVc8+HrQs0dL03Pd+rl6movoDmVUEENTnW9+9SNjofpTqgnFp/UEZr8KqM1tCc+Vcr532pEGCGT8xMginOaEyhkn6KjizVHI9q5p+jIf/1fdd09H4a8lHV8f8YhL9o/zHlvtcD6MmIX2fOcy+7fwx67V8T40cxaL6KJ561Nx3H3vp6pldiymkMtOpLb/Hk1jw+qjn29qVKBdDWXzCblX8AUEsDBBQAAgAIACmrqFg3i4dqewMAAKwMAAAhAAAAdW5pdmVyc2FsL2ZsYXNoX3NraW5fc2V0dGluZ3MueG1slVdtb9s2EP6eX2F4wLB+iVcnnRtMEeDYHlA0a4MlyHfaOttEKFIgT07973cUKYm0pcqNECC8ex7yXh4ekcS8cTk6gDZcyfvxdJxejUbJptQaJL5AXgiGMJIsh/vxE5MIgpvRH78L/Dv9MJ44sBJKPwMilztjLbVtxLP78bpEVPJ6o4gr8VoqnTMxTn/7p/pJJhVyiKUowEs5W7aB9phP088Py4so/ozbh9lycddH2Ki8YPL4qHbqes02bzutSpnZ0G7s10fbHwvQgsu3wYiovPgFIY9iWn1cTVfTyyiFBmPAhnS3nE/nfw2yBFuDaLKf3X6+nV/IaY/6eWNOaAduOFa02XR2M7vtoxVsB3GRF6vlx+VNP17S7nFXfhqXIyD8wMHM6RocQf/S5qooi1/RSKHVzhb0hDOz3yBHKJbR9SPC8s5+gwSbkD1oUJBG8IzaoHTmpPin/frAfbX0f4ZDIrF3WyvxZJtwMj2sQtYCUtQlJJN65Xxmr96/l0iXCdItE4YAoakFPVGGT6w0Eaw1tsD/4J3LLER5Swt5VaLMYeEiDpGxoyUsFg/VaAmxjS2IUcPBG12uJ8YW+Y0qe4YMjC3y2TbsuxTHM/ipx3FqSTww38+gAT76qAPkBslomfmt61XttUc92ptugrO9ocbkKoO0ktYLz8F2LplUNhfT5CyoRLID3zGkV+pfi1sfq2xMMjlxeLV1aytBjgK6JLdRpTYUDLlf4+Q7PI7iHg8zx0fYYo2OjW1X7IsRiqFaXw0Wuz6kKZxbj5AelPtxzvQb6BelhBmPPI8uIRXdPc3nDDuy6UEF/UVuVcCpzu4jSYVgLgUrdxEvhTNEttnnFFNfCk1NXWu7O5j4Y7taK8t8DXpFiuBQSzK2Odye7/aCfvGVwztkMaHH6Zi4p+0k443iA4OXADC92df3wS2cJy8FcgEHEN4bGKqE+zJLDOm/K18rr1iUgeUiRfop1ColGqGRo4PwSnF1M5xneMYjW5sqs2im1CO+HSrR0K8HpRVreLozeClFO5O/q4TUrKierET1jEyjP7ld++TZAeaS59UMIgc2ounyOI5QqvBlqZx1wGf2NgT7dDWbNRl2ePoodtKm0y5K5Tkdsy90P9OtBghHbGW8Ch6Br3BcK6azbw0kehU63I5NOdLDWU1smvV5gckkMLnmNG2gv+m/lPR/UEsDBBQAAgAIACmrqFimr1YjNgQAAJYUAAAmAAAAdW5pdmVyc2FsL2h0bWxfcHVibGlzaGluZ19zZXR0aW5ncy54bWztWN1u2kgUvucpRl71sjhp2k2KDFEWjIJKgGJ3t9FqFY3tAc9mPOP1jKH0ap+mD7ZPsmc84EAgqYlCV5H2IiI+Puc7Z77zN7Jz/iVhaEYySQVvWsf1IwsRHoqI8mnT+uR3X59ZSCrMI8wEJ02LCwudt2pOmgeMytgjSoGqRADDZSNVTStWKm3Y9nw+r1OZZvqtYLkCfFkPRWKnGZGEK5LZKcML+FGLlEhriVABAP4SwZdmrVoNIccgXYkoZwTRCCLnVB8Ks0uVMMs2WgEOb6eZyHnUFkxkKJsGTeuntts57pysdAxShyaEa0pkC4RarBo4iqgOAjOPfiUoJnQaQ7Snby00p5GKm9bJ0RsNA+r2NkwBbo6ONUxbAAdcLfETonCEFTaPxqEiX5RcCYwoWnCc0NCHN0ifv2l1/Buv3+u4N4Oh73o3l/5V38Swh5Hvfvb3MPJ7ft/dR78q/OX1yB33e4MPN/5w2Pd7ozsrYHSDEMfeZMwBZkWehaQkzFFxngQcUwY1eo9GSRRUOcPZlPiiSyGLE8wksdCfKZl+zDGjagHNcATNcEtIeiFTEqqxTlvTUllOrDs4AwiBQS7Lmnj3vqyJ07ONo9vG+92xdkbpYKVwGEPxgKwIzbHXRSs1qtsIh4rOoDLJvUNOcsa8PE1Fplo66ML3urCM4QEYZyL4BnP6GQWCRSVfJAlINMAJ5G/U5RaaQFIZUDdMCUce5tDWVAGdYWkh80Aqqop27i61LzKKGYKWhblD0JW3RW8Y40xuZLHMpG6msPX7QCgi/zD0GtGDqh6j4EXXUiX930TOIrQQOWL0FuwEglLLE/gvJmi9odEkE0khZVgqJAs3M0rmJDqv4ugaXCQ5WMJ8SxlRxsNfOf2KAjIRGeASPINpCHIqDX59L+AUS3kHilcxvjJt2ht03M+v9AFxNMM83BMc6pMkqToIPl4gLtTKDugIcS5JkZSIRsW7KmerPz0NZYtAnp8pGxv4kiY5w88JXxKyBn3AlB/Gyz6J/24Eld3GeFY0um7eAhpanEJKDCa8CGEQUr4cqRUAQ8yR4GyBcAgbSuqxMaMilyAxA8JAy6dHaOyhTIunKVx+wGMWkawS5NHxm5O3734+PXvfqNv//P3t9aNGy909Yli7M8u7/eDloJrVvSvCd4weuShs2XZFluhCjbac7r78VDDvDXx3fNH2e7/2/OsdAAV72zvLsfUC3b1Pi1vFvXUa/Hf71HMvxu1LNHa9T33fa1SpoYGAdlVhDFU40VfsSjY6A5VqvpraYFhFa/ihitbYbPnR2oavFAJM7amZQjC3GU0o1M6L6MFK7fCk9n0ZLbjzSksf7UHTtYdpwSfVwwsedv8z/aNqWu5aLMgjCdVGP2jDPBvpm6x57lXvl2G/c1D6aDX+XkTNPi995qn8RrPxUcaxd37+qoF881tiq/YvUEsDBBQAAgAIACmrqFgmD37osAEAAG8GAAAfAAAAdW5pdmVyc2FsL2h0bWxfc2tpbl9zZXR0aW5ncy5qc42UwU/CMBTG7/wVZF4NkYEOvIHDxMSDidyMh248xkLX17QFRcP/7joUuu4NWS/0y4/v9b2t33enWz5BGnTvu9/V72r/Ut9XGljNqA1c13XeohdWDzTPFzDPC+C5gMBDthZZMq7hqO9PCOUciMo12b1aX+0YBng0c0RJiYrw1RS4JcAPCvykxK+/f3ecxg5NOaNONsag6KUoDAjTE6gKVjHB1WP1uD16MG5B/YMuWQo109twNI1byZPjcBrFD2OXS7GQTOyeMcNewtJ1pnAjFr/1B3a59GonQZUvfd1WlufaPBko/MKz/iyche2kVKA1/NYdx5NwckfCnCXA3Yai4Wg4OYPWjJsD9ehtrnPzR0dhNIiGLi1ZBo0pPczifjyoY6L0akyzUfzAGfg0bc1IznagLrFCuZEXvECpMLMTaaKRXSTKkS1ykR24eGwXydnDWtu2b6NKjV6CanH8Km7scpnGMGrXDL1rtiKuctGWL1Q2eJohL7f2qj5TucApUVAiEoXl2aCqncb4UWP3b2XfTK1BzRF5GaDdgBnD0lVRBkp5/Hc3GMiTphf35MX7vrP/AVBLAwQUAAIACAApq6hYFQaV5GsAAABvAAAAHAAAAHVuaXZlcnNhbC9sb2NhbF9zZXR0aW5ncy54bWwNyrEKwkAMANC9XxEySB3Uugn2rpujCK0fENogB7mk9ELRv/e2N7x++GaBnbeSTANezx0C62xL0k/A9/Q43RCKky4kphxQDWGITS82k4zsXmOBVejH28S5wvlJuc4XqbOkAu1B/B6PeInNH1BLAwQUAAIACAAqq6hYwhuumWgSAAD3TQAAFwAAAHVuaXZlcnNhbC91bml2ZXJzYWwucG5n7Zx7WFNXtsBxbHV81TrO1KKVtNXqtbXGikghkLQWsegoU20FH0nEF9W0oMYkQB6n33QKVq2paMUHIXdERQskWI0B8qpSjUpNqjwigeSoKRwgnESIJJycJGcOIViwnf/m3u+7t4cPPrJ39m/ttddae+21+Q758m8rl04YO3VsWFjYhKT3E1aFhY1qDAt75rM/jsJ7WIbsI/ivEexVSxeHyQwvdeCNZ9LfXfFuWNgF8Thf2rN4e8zO99eyw8Keq+n/GaHPPLclLGzFgaSEdz/MYnRZwFIYebcNQZzV2x8tnqTuOHvlpEP7KHHqoX9+Gh7e5Rg36RP1X8ft2vanT1+SjN2xZ1bsC5EvJtxaWc/9+stzk0pOHe57I2Hkwwja6DUXvmtbf/P8bPE3sxUMcha7kWFXmZpKvqVyLpC0qC+aHBb8+t60JXVk8NVnpo3/C68eFeUqQMwPFsxMyu//7ph2l9+rBFAlGfCbAH/PGbKwo1Ue6JTPjM+GsGchbAyETTjviSsbEdQWhTUiwOsMOJwMbd81MkPEpt9l8wLgzgDp0PyBMfOd+BAzfUe+dh2ETRpTMzU4s8tq95TItYfmJXleG88Kdv0YWZa0o2CQMlbMOk+/WjEqOE1czYnT3CfoeFa++fcDyePLhA62lI/Ul1B7exrXZ2rUSNvJfOrLkkihwR1jS0nHtP9ImxB0ZzacBh+W+n4u9fjqaP66AjKA1P77kS1Nu3tXZCeRDhjCdbHoMD/kkMMbg42sdblRSc7XQmom11bM6tCEIvT+9vDGmZqCEBX3Jr4eT35IfMnW1MNFJWTBg3FkWu9qWm+PBkQ1zscjaY9GkklYn54s190K2aFuQVmS8U46DW0qcPYddGYhRzORo7Vau0pr73FFRA5Y4dGl8ay7o3XsEnO4wfCZ20YL2ORUrYY7Ssk2mbPhPFF7nvahS7Zg2OjIs0LFgy5RFt9erpwnr9r6i9qnJ4pARAIinfp3rOB5973wegYkixpcZGl8WdKqQTep3RVcx17k4RTdf20/R/PV0ARI/+y1JgdfYn/KcKyJLCnaAs3ThZM7ppmcPoNTLehcLc1B9uv69teakqGuIpYBmyxj6Dgy1VMg8HgpsAe5nZUEVoo8PMDTmiJqTWGI7EqRvaeXhrloAKJgoooUk++m1HezNUr567khv/bxGXLSVPtkad8PtUbfj0b1VKNBwlJCoAiFC8SAzyZnUCR2BxPoKuwuvQgwhy3yQJV3m/p05ieQ7BLTd40pQC6Q0AvypmTscbKuOtAp/PWEOn+zTtiv8zRJpPeOWPRYInKnA+7WaJEtmiHCF/S4NQ/oywM7akiBR7VSf5OULgo0NOnIaQOu2Mjgp6LBsI4GXNH52pvez2l9nxeQfFdIAiTgxAIpEj1Upf8NM+sCdl0AQxNxfQ+KnB6Rs5WvhfgMTgSTzjb0PT1FA9PfUKDzoUzQW1/CFD2YrPP11JHQqgKsezaw7G50GuQrYgsMrhhTeiol3dfZBQ7bfQ8LRB2tNSTESCZ5H2EzO0bWx5ik2NUpDKvAdbt2uBndhzGXcYNoNeNuNKDztWHbQ0GXrchTkFASdTcyITsJ9ElUjYP7phy3fS9uQ1Lhb++kXtEEFugCRVLqfbqfbxotV1pz7D1DVHT6X2qkYojRPtI8LVO9C3HSSWqqp8pIL/Kjf8qNCspsC2+sv1HhjqNLUD3RR/T9nvra1+YqSNgNQIR0iP0trSyxv4vsyywwKmOZeiRHxkDzujpbaEd/OaTPJnZUuCfTenVqX4AkcCv034JeOWaqJWG0TGAJhLhYC7ZIQKwT4dl9EUrQFej+SN/gYpbr5VAgPoK5HPuRmZkCBS48OWtzo6KW5Soix/p1eNqoZQb8QLSc8rym+dgRq4aTqCmFwHL0LZhl0XA3xGMNOb4cB1YmlodO4PvCbamri7ekokwASWH4vYxRp3gqd8tN7rQqgy0yR9PLpPoNL3IYFJI0Q4qpME86I9BWyxT1FkHsDCfH3sk2yJVpsFqEZet6AF8nxSTV62FFs4lt71xZVSqH3HyL1SkQ8B2+HMz4MAWATWA2VgoklssM/s1DCpQdj3t901nikXdS7BaZBgjEaYWC6/LItyUUm0Ff4uqucsRRTRadsdyEFKL69LcpxffCxxld4hpzeJ8hlcuXl4KegD/DotP7bXVVboEhW2B1+SIgWx2yLp/SxygpZWOpQ6qjqRopjqoN8hKUospw7ooAHbkUySG7wADb1kNeNmxzlQxMdS+WV2hh8guZRst2sc4IK1CZtgi1O0hSg0JJc4XftcIK7tMeWafaDHefaJ7+MSSTNYvT4kyFLKdc5WQJDX5bs3ijWujoqKTz0EliDy5a5ehGmvlxVKqEZYRaGCrAWQcv3XxZFesRDymbzt/xVnDtcUCiLDIWP7nMpXYHX2msAgSJCr2uBMbFcTzNm1OYRjg+giR1YIV6Wr1YJPhV+N3Ga7PpXNGfbf4oZYRckxPoPhH5tiWxxGXvj50SqLfOJv6bureBCqmx7ECgGzlhjFIaafLpSrGRpaTcMKB0ywpub2+LTr9LxXbswaA4Wm5PSxqPD7t9tISnLeHNyVWwS0z+n/ZEzbfkqN2diJ6Fh9ZiSzWm+slgc7XYLNuc7hgIaVZ4xMmQk6OiY1mjm6vcbr4kAtCtFzON2QI+PD4d14EkZRnQIn16mQrAUCOLx3GQlr84EMjH0vE4lqen1kWnPK3BgrL4ZKKP6CP6fqPPCVWcnZgBekC/pwCz9l6xD00X/fVp3wxadvDm4JO4hEM3nCmikdqt02WHas5fvWkVoWzHusPUzyRsocHTUAXMHVI1U/wP0rH21q+k6Be1mYbl3jZ7IcSWyQ3oR0/OhMAr+OXQ+J+8BlvlaTAEBKDeEc5OUFV0cagR3IgRYJB+smbZvqoFnDmG4ef+WZRo/99ttx/PUyjxW2prnTRwu9YkyyGbgJ7DUrVApBm6N3LkeEVQIPp5KX4Bx+/IOlGDDtECaM9xo6Ctx4waftqDFtZli0vtVmMGs66BlWJhYgqqh+S3AbsRX87QYubIeBbmALE8nsMaKzZWcjlweaRaaFcK0drZ1O7l8lHno61990qZcpmQhuIHpJzjOZEG00O7py9xPn7am9Dil5nphbEmXx3gNpKZFMkV+D2SN1keW9wMI5E3hD8X07o7kUir5Xqlywd762Ckrmqy4wDDI5eKM+Wg1dmoEsLpC1V0Nh9DafZsf0CmcnFAGU3szFPg5STH8QhN/GZoacB0VnATT8s5enP4UcN0Vnp9jgAe/yH2kBkoTXGyc0tdfYu2SCZ1tkziUamWUd9FZkgM7PQjFKcQM/uhQrxMMyN97oDSJMtVuDhWJg+tNtqaez3iTECLUnoceQqXETqwU+mp9sanLHvq4KbwGJJD7eMTU+Qg73pJ5BbJiM7x25SvdC36u0WmsjRwIqSsTCMY+x5eL2RC8Rk2E5Jj+J7Dh0VhlJGmcI2MoXJuYOcq9JBTrgMEImdzFs++qMwSCKdrLg8r/M7gXj5geMSh7dOshFyGP3KmyQzteyKkzEzLdXnpiM4d41Ukm4HlYdb5e5mwQp/BK5e85XAXTwsKxlCwWghD1S5jxwY+6FcsH1qhfbCgTKK6jUsDPCZ+hyDwaVbsjDr/9G0eCSuDd9kSO8Nks2yB9HOt4AV3hq3J5uRgZhVn2nWDZLfHBNKoxWY/qORWkxojdNbWYRGseY6l/AAevzZ9YTWniFZsarjHLaLV1MM29m1YH1Ok9wBLm6sci85KKM0Rzmco+AVi0dd4Ncm3OF6nbMZNlWEq0itHdHV7Yp3CqDKJRy2coPTo/DFy3FN8EMu65TL7LVxI0SzF1KCftl/x9Ox4IH5+d7OSUi0LMC7pjTG2Rn/lnsRq1ORcei5SZimiOdlFNDnIBIAp5ip2V0BjtKGqmwYbauSr67oe9wWUOhoc0ESAHrUJ9uop9wwKD3CwFGSfGXaRwQ5GCecPrelm1Jxw/E+2i69XuGfQekj4PacDVAsGdlh1zgr+U3714yUnSfvQ1r9va9OpruO8iP4cIoCiaszRKcMuMow8BTvdrBQ1K4FrG7nTGleCfgvmbXjExW9RtOdYUFWkWpKxuZA7bAfgV7ClWJ9UHXlQAhmOcafdClzT+VLIJKQ9We3tg5VgYF8aLPAlY000ID2LIv6KtX6Yhj3FLxsruFj3p6l8gQCPIAN4zf1lsu8uRS7Bk8H24mGJjobvRHNVMezLieWVhTdeHqaJh5+qAp5af2yZREeG3d22Cvf1aSQ+pEDTcFjks8FR8LAMcrPCnal1glrXjOlGvafGvJTqnSwX/WDLdvTnXvmLjYYXeVSPmuttzES5vIqvnoLxUmSoKbek1gmJNtH+zbbVmLaC1BL8K+mwgk3DxIs+aM5gsVmUtmKVakj0J8FDUttMxZBccLh+HgEREAEREAEREAEREAEREAEREAEREAEREAEREAEREAEREAEREAEREAEREAEREAEREAEREAEREAEREAEREAH9f4HuYyznQfqZSmXYQUwsv6xMziSrHdwXFt9qXhtXESn5+lUJfeznh17ev+HxoXN7GYuQbN7NiTFtt2PQk9mRPBqp7+Hkbdclb7ZdiWmih60xblpxt/31uQNTpsbvj0oqLq0Izdk7t3HmV7KrmwY0bbiYenhh9dj9A6r+jsC7OJA/8LExRx2dnZ3zzxfNmnpq+Srmkh0Xgv/LEbb++Ql3XjsvH5Syfnbw7S+uDTwerFy5MKHgtHZQaobk473zkoR/eWHgofaW2DvP0/O9g+pVck69Uj2z96PUgYfRfa3iiSY0L1nm9sxjCjuYWGArZzpzPV8C964prBUmvrcnqXNwLQary6L3S/ZPeZCfXq4wNTN416ta0icPVe1tvocEXz1jMLPkFNsGx8Uvc9vz61PSBpZRqPn4+MVvFpxyKVetGarx/a4l+wvLj0yS6L75bkC501NYcN6rZKkW6ak5xCOpx5N2HjdHmRXmqFLa4jH9zM59H3OrhsraV7/pU4+7roz2SZPMEhiw02tLXLeGy32BNUXMzJt46ZACGHBP0p2y3W9sTYAyz5QNWO38NXOhdA2l8YmIi7eWGUX+nZUPA7XYwYPh9MQ9gb1HK51Phq97PP/kjNBY9q1PJko3TJddBrHuBzmA50rto8o7uHTxOQtLBRW7GQl6yaC+h6ewwN23TIl/6GfnzjmxepvXgYLPpVTvwu7Mi8s4iK9taYOjymQ93F65Y+2AD7etLZN4138SdOTyfW1Hjhc5qRGySyDW51I9OlZ1a6+BtFblKXYXJeg/rN0XtP1bggtc5PGKrA2znuh4XnG8/QM09gfKFPJVW9vrM2KBLbAVlf/jpbfI1KN/CbpzU9+m8viFyf69wU9T+j7/VEzrEQddG7vhQSLK39NS2L+mDJln5hvBQLxWcc080RgQjSgJpIQ/UW61FxA9+/OFA+2+mBO2N165OOCC8WvLpgOry/3Z9RFHG1qn/iI+glqFi28bObrf3+KTF3HujsLz31jsDXfEEv3W0HJ29WyCKz+kNGpHfYfrhyx7/5dV3e7uKPtr+B2k+KR9tSBksJWMsiWKL8xzdBeDEVhx+uOVMQr3bbp/9qV5Uu0Y8clSfJpDCj5th/PmHFr4Y84vhl6ylfqHCYPQ8Y5AseXBsuiVyP13L+PIBwq+Q+GZGStbF/LmkhdYtDg03rfjRqZfOm5wVVsvLxodv4OZ93ZP3Trsw/7IMWvczBFN1v3tlatvhRyEboKtraU1TdEkf/y8OrMUdjJJYDAqUlctLPmx8ehylVL6XEqLE3PVATW2xIJJEtoprnwpHH9s8/ljIX8dSi6jx4mElVdv7y73a/xNCfqRg3GVcQZXuPxIaOAFMNVewNK0pz4x3LAdMvdyKotOFbIr74KnbEFXHv3z7TnKVbjua0IKX7i3Ce47uYO5/+Czg0q2LMPtvn5OKBpe3a/IfLPhRHvWv5nC+9HXq4Papd61jCbXrG0dni0OrSuzVGVNotYnPtmE+NKmG94wMfiWcGi3dMWTDf9lXkbriFA+sDQn7xdUbNwC9142SXbN8zQlBHPX+282tona15C+Di6mJEeLVup4yOuFdFm5O7bZXv52AXpgcNoodvye5Ox3grZ/hzyQgnNCKZg1ZXgKhvyo58HL9Px1cPgHofz2fbkLcUE7j81LKncfOBdKmvfXVGu1Vh3fM++lb5fHGs2R/4yf9m0oF4dt/EMoZ4cd+35AcFjYrIrBzxQb8x8dhm3XYZMfzG4Y2xGzE+zvSVqyMkG2eOPf/wVQSwMEFAACAAgAKquoWOohDhNLAAAAbAAAABsAAAB1bml2ZXJzYWwvdW5pdmVyc2FsLnBuZy54bWyzsa/IzVEoSy0qzszPs1Uy1DNQsrfj5bIpKEoty0wtV6gAigEFIUBJoRLINUJwyzNTSjKAQiYmFgjBjNTM9IwSoKiBhRlcVB9oKABQSwECAAAUAAIACACpflBPNmFYAkcDAADhCQAAFAAAAAAAAAABAAAAAAAAAAAAdW5pdmVyc2FsL3BsYXllci54bWxQSwECAAAUAAIACAApq6hYtTf0qBwFAADhEwAAHQAAAAAAAAABAAAAAAB5AwAAdW5pdmVyc2FsL2NvbW1vbl9tZXNzYWdlcy5sbmdQSwECAAAUAAIACAApq6hYFR5gG6MAAAB/AQAALgAAAAAAAAABAAAAAADQCAAAdW5pdmVyc2FsL3BsYXliYWNrX2FuZF9uYXZpZ2F0aW9uX3NldHRpbmdzLnhtbFBLAQIAABQAAgAIACmrqFh0STUfPAQAAAwVAAAnAAAAAAAAAAEAAAAAAL8JAAB1bml2ZXJzYWwvZmxhc2hfcHVibGlzaGluZ19zZXR0aW5ncy54bWxQSwECAAAUAAIACAApq6hYN4uHansDAACsDAAAIQAAAAAAAAABAAAAAABADgAAdW5pdmVyc2FsL2ZsYXNoX3NraW5fc2V0dGluZ3MueG1sUEsBAgAAFAACAAgAKauoWKavViM2BAAAlhQAACYAAAAAAAAAAQAAAAAA+hEAAHVuaXZlcnNhbC9odG1sX3B1Ymxpc2hpbmdfc2V0dGluZ3MueG1sUEsBAgAAFAACAAgAKauoWCYPfuiwAQAAbwYAAB8AAAAAAAAAAQAAAAAAdBYAAHVuaXZlcnNhbC9odG1sX3NraW5fc2V0dGluZ3MuanNQSwECAAAUAAIACAApq6hYFQaV5GsAAABvAAAAHAAAAAAAAAABAAAAAABhGAAAdW5pdmVyc2FsL2xvY2FsX3NldHRpbmdzLnhtbFBLAQIAABQAAgAIACqrqFjCG66ZaBIAAPdNAAAXAAAAAAAAAAAAAAAAAAYZAAB1bml2ZXJzYWwvdW5pdmVyc2FsLnBuZ1BLAQIAABQAAgAIACqrqFjqIQ4TSwAAAGwAAAAbAAAAAAAAAAEAAAAAAKMrAAB1bml2ZXJzYWwvdW5pdmVyc2FsLnBuZy54bWxQSwUGAAAAAAoACgAGAwAAJywAAAAA"/>
  <p:tag name="ISPRING_LMS_API_VERSION" val="SCORM 1.2"/>
  <p:tag name="ISPRING_ULTRA_SCORM_COURSE_ID" val="EB3922D0-A065-48DC-A227-6A0DDAA13C80"/>
  <p:tag name="ISPRING_CMI5_LAUNCH_METHOD" val="any window"/>
  <p:tag name="ISPRING_SCORM_ENDPOINT" val="&lt;endpoint&gt;&lt;enable&gt;0&lt;/enable&gt;&lt;lrs&gt;http://&lt;/lrs&gt;&lt;auth&gt;0&lt;/auth&gt;&lt;login&gt;&lt;/login&gt;&lt;password&gt;&lt;/password&gt;&lt;key&gt;&lt;/key&gt;&lt;name&gt;&lt;/name&gt;&lt;email&gt;&lt;/email&gt;&lt;/endpoint&gt;&#10;"/>
  <p:tag name="ISPRINGCLOUDFOLDERID" val="1"/>
  <p:tag name="ISPRINGONLINEFOLDERID" val="1"/>
  <p:tag name="ISPRING_OUTPUT_FOLDER" val="[[&quot;\u007F\uFFFD\uFFFD{A396230D-9A3A-426D-B380-67D82CDE4863}&quot;,&quot;C:\\Users\\pantelis\\Documents\\MHAPPS\\EN\\Training material for ETA 04&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universal&quot;},&quot;advancedSettings&quot;:{&quot;enableTextAllocation&quot;:&quot;T_TRUE&quot;,&quot;viewingFromLocalDrive&quot;:&quot;T_TRUE&quot;,&quot;contentScale&quot;:75,&quot;contentScaleMode&quot;:&quot;FIT_TO_WINDOW&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
  <p:tag name="ISPRING_SCORM_RATE_SLIDES" val="0"/>
  <p:tag name="ISPRING_SCORM_RATE_QUIZZES" val="0"/>
  <p:tag name="ISPRING_SCORM_PASSING_SCORE" val="0.000000"/>
  <p:tag name="ISPRING_CURRENT_PLAYER_ID" val="universal"/>
  <p:tag name="ISPRING_PRESENTATION_TITLE" val="ETA4 2 Health Apps for Rest Routines EXPERIENTIAL TRAINING"/>
  <p:tag name="ISPRING_FIRST_PUBLISH" val="1"/>
</p:tagLst>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wrap="square" rtlCol="0">
        <a:spAutoFit/>
      </a:bodyPr>
      <a:lstStyle>
        <a:defPPr algn="l">
          <a:defRPr dirty="0" err="1"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4321</TotalTime>
  <Words>745</Words>
  <Application>Microsoft Office PowerPoint</Application>
  <PresentationFormat>Ευρεία οθόνη</PresentationFormat>
  <Paragraphs>143</Paragraphs>
  <Slides>19</Slides>
  <Notes>19</Notes>
  <HiddenSlides>0</HiddenSlides>
  <MMClips>0</MMClips>
  <ScaleCrop>false</ScaleCrop>
  <HeadingPairs>
    <vt:vector size="6" baseType="variant">
      <vt:variant>
        <vt:lpstr>Γραμματοσειρές που χρησιμοποιούνται</vt:lpstr>
      </vt:variant>
      <vt:variant>
        <vt:i4>11</vt:i4>
      </vt:variant>
      <vt:variant>
        <vt:lpstr>Θέμα</vt:lpstr>
      </vt:variant>
      <vt:variant>
        <vt:i4>1</vt:i4>
      </vt:variant>
      <vt:variant>
        <vt:lpstr>Τίτλοι διαφανειών</vt:lpstr>
      </vt:variant>
      <vt:variant>
        <vt:i4>19</vt:i4>
      </vt:variant>
    </vt:vector>
  </HeadingPairs>
  <TitlesOfParts>
    <vt:vector size="31" baseType="lpstr">
      <vt:lpstr>Adobe Gothic Std B</vt:lpstr>
      <vt:lpstr>MS PGothic</vt:lpstr>
      <vt:lpstr>Abadi Extra Light</vt:lpstr>
      <vt:lpstr>Arial</vt:lpstr>
      <vt:lpstr>Calibri</vt:lpstr>
      <vt:lpstr>Calibri Light</vt:lpstr>
      <vt:lpstr>Courier New</vt:lpstr>
      <vt:lpstr>Gill Sans Nova</vt:lpstr>
      <vt:lpstr>Impact</vt:lpstr>
      <vt:lpstr>Roboto</vt:lpstr>
      <vt:lpstr>Wingdings</vt:lpstr>
      <vt:lpstr>Θέμα του Office</vt:lpstr>
      <vt:lpstr>Παρουσίαση του PowerPoint</vt:lpstr>
      <vt:lpstr>Partners</vt:lpstr>
      <vt:lpstr>Experiential training session:  Content</vt:lpstr>
      <vt:lpstr>Objectives</vt:lpstr>
      <vt:lpstr>Παρουσίαση του PowerPoint</vt:lpstr>
      <vt:lpstr>4.2.1 Interactive use of rest routines applications</vt:lpstr>
      <vt:lpstr>BetterSleep: The application we will explore in this module </vt:lpstr>
      <vt:lpstr>Fing the app</vt:lpstr>
      <vt:lpstr>Better sleep app  (1)</vt:lpstr>
      <vt:lpstr>Better sleep app  (2)</vt:lpstr>
      <vt:lpstr>Better sleep app  (3)</vt:lpstr>
      <vt:lpstr>Better sleep app  (4)</vt:lpstr>
      <vt:lpstr>Better sleep app  (5)</vt:lpstr>
      <vt:lpstr>Better sleep app  (6)</vt:lpstr>
      <vt:lpstr>Better sleep app  (7)</vt:lpstr>
      <vt:lpstr>Better sleep app  (8)</vt:lpstr>
      <vt:lpstr>BetterSleep app YouTube tutorial</vt:lpstr>
      <vt:lpstr>Activity: Time for action!</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ETA4 2 Health Apps for Rest Routines EXPERIENTIAL TRAINING</dc:title>
  <dc:creator>pantelis bbalaouras</dc:creator>
  <cp:lastModifiedBy>pantelis</cp:lastModifiedBy>
  <cp:revision>59</cp:revision>
  <dcterms:created xsi:type="dcterms:W3CDTF">2020-06-02T13:31:56Z</dcterms:created>
  <dcterms:modified xsi:type="dcterms:W3CDTF">2024-05-08T18:25:52Z</dcterms:modified>
</cp:coreProperties>
</file>