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8" r:id="rId6"/>
    <p:sldId id="271" r:id="rId7"/>
    <p:sldId id="270" r:id="rId8"/>
    <p:sldId id="273" r:id="rId9"/>
    <p:sldId id="272" r:id="rId10"/>
    <p:sldId id="265" r:id="rId11"/>
  </p:sldIdLst>
  <p:sldSz cx="12192000" cy="6858000"/>
  <p:notesSz cx="6858000" cy="9144000"/>
  <p:embeddedFontLst>
    <p:embeddedFont>
      <p:font typeface="MS PGothic" panose="020B0600070205080204" pitchFamily="34" charset="-128"/>
      <p:regular r:id="rId13"/>
    </p:embeddedFont>
    <p:embeddedFont>
      <p:font typeface="Gill Sans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Impact" panose="020B0806030902050204" pitchFamily="34" charset="0"/>
      <p:regular r:id="rId26"/>
    </p:embeddedFont>
    <p:embeddedFont>
      <p:font typeface="Gill Sans Nova" panose="020B0602020104020203" pitchFamily="34" charset="0"/>
      <p:regular r:id="rId27"/>
      <p:bold r:id="rId28"/>
      <p:italic r:id="rId29"/>
      <p:boldItalic r:id="rId30"/>
    </p:embeddedFont>
    <p:embeddedFont>
      <p:font typeface="Abadi Extra Light" panose="020B0604020202020204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Lp2j8yCPrIg+IWR28npj5gsgp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2C9E8-C1F1-46D8-BD00-819FC7AA674A}" v="5" dt="2024-05-02T08:34:28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microsoft.com/office/2015/10/relationships/revisionInfo" Target="revisionInfo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m Part López" userId="39f5615f-54c3-4dde-9b55-95608137fd0d" providerId="ADAL" clId="{47C586AB-69D2-4731-AFD0-61FE0CC0B7B5}"/>
    <pc:docChg chg="custSel modSld">
      <pc:chgData name="Guillem Part López" userId="39f5615f-54c3-4dde-9b55-95608137fd0d" providerId="ADAL" clId="{47C586AB-69D2-4731-AFD0-61FE0CC0B7B5}" dt="2024-03-26T09:58:00.584" v="83" actId="1076"/>
      <pc:docMkLst>
        <pc:docMk/>
      </pc:docMkLst>
      <pc:sldChg chg="modSp mod">
        <pc:chgData name="Guillem Part López" userId="39f5615f-54c3-4dde-9b55-95608137fd0d" providerId="ADAL" clId="{47C586AB-69D2-4731-AFD0-61FE0CC0B7B5}" dt="2024-03-26T09:55:17.368" v="10" actId="20577"/>
        <pc:sldMkLst>
          <pc:docMk/>
          <pc:sldMk cId="0" sldId="256"/>
        </pc:sldMkLst>
        <pc:spChg chg="mod">
          <ac:chgData name="Guillem Part López" userId="39f5615f-54c3-4dde-9b55-95608137fd0d" providerId="ADAL" clId="{47C586AB-69D2-4731-AFD0-61FE0CC0B7B5}" dt="2024-03-26T09:55:17.368" v="10" actId="20577"/>
          <ac:spMkLst>
            <pc:docMk/>
            <pc:sldMk cId="0" sldId="256"/>
            <ac:spMk id="212" creationId="{00000000-0000-0000-0000-000000000000}"/>
          </ac:spMkLst>
        </pc:spChg>
      </pc:sldChg>
      <pc:sldChg chg="modSp mod">
        <pc:chgData name="Guillem Part López" userId="39f5615f-54c3-4dde-9b55-95608137fd0d" providerId="ADAL" clId="{47C586AB-69D2-4731-AFD0-61FE0CC0B7B5}" dt="2024-03-26T09:56:16.599" v="11" actId="20577"/>
        <pc:sldMkLst>
          <pc:docMk/>
          <pc:sldMk cId="0" sldId="261"/>
        </pc:sldMkLst>
        <pc:spChg chg="mod">
          <ac:chgData name="Guillem Part López" userId="39f5615f-54c3-4dde-9b55-95608137fd0d" providerId="ADAL" clId="{47C586AB-69D2-4731-AFD0-61FE0CC0B7B5}" dt="2024-03-26T09:56:16.599" v="11" actId="20577"/>
          <ac:spMkLst>
            <pc:docMk/>
            <pc:sldMk cId="0" sldId="261"/>
            <ac:spMk id="306" creationId="{00000000-0000-0000-0000-000000000000}"/>
          </ac:spMkLst>
        </pc:spChg>
      </pc:sldChg>
      <pc:sldChg chg="modSp mod">
        <pc:chgData name="Guillem Part López" userId="39f5615f-54c3-4dde-9b55-95608137fd0d" providerId="ADAL" clId="{47C586AB-69D2-4731-AFD0-61FE0CC0B7B5}" dt="2024-03-26T09:57:25.026" v="81" actId="20577"/>
        <pc:sldMkLst>
          <pc:docMk/>
          <pc:sldMk cId="0" sldId="262"/>
        </pc:sldMkLst>
        <pc:spChg chg="mod">
          <ac:chgData name="Guillem Part López" userId="39f5615f-54c3-4dde-9b55-95608137fd0d" providerId="ADAL" clId="{47C586AB-69D2-4731-AFD0-61FE0CC0B7B5}" dt="2024-03-26T09:57:25.026" v="81" actId="20577"/>
          <ac:spMkLst>
            <pc:docMk/>
            <pc:sldMk cId="0" sldId="262"/>
            <ac:spMk id="317" creationId="{00000000-0000-0000-0000-000000000000}"/>
          </ac:spMkLst>
        </pc:spChg>
      </pc:sldChg>
      <pc:sldChg chg="addSp modSp mod">
        <pc:chgData name="Guillem Part López" userId="39f5615f-54c3-4dde-9b55-95608137fd0d" providerId="ADAL" clId="{47C586AB-69D2-4731-AFD0-61FE0CC0B7B5}" dt="2024-03-26T09:58:00.584" v="83" actId="1076"/>
        <pc:sldMkLst>
          <pc:docMk/>
          <pc:sldMk cId="0" sldId="264"/>
        </pc:sldMkLst>
        <pc:spChg chg="add mod">
          <ac:chgData name="Guillem Part López" userId="39f5615f-54c3-4dde-9b55-95608137fd0d" providerId="ADAL" clId="{47C586AB-69D2-4731-AFD0-61FE0CC0B7B5}" dt="2024-03-26T09:58:00.584" v="83" actId="1076"/>
          <ac:spMkLst>
            <pc:docMk/>
            <pc:sldMk cId="0" sldId="264"/>
            <ac:spMk id="2" creationId="{895880AD-3964-A718-5FEB-037FEC39A6E2}"/>
          </ac:spMkLst>
        </pc:spChg>
      </pc:sldChg>
    </pc:docChg>
  </pc:docChgLst>
  <pc:docChgLst>
    <pc:chgData name="pantelis balaouras" userId="25e8755020fc1734" providerId="LiveId" clId="{F3E2C9E8-C1F1-46D8-BD00-819FC7AA674A}"/>
    <pc:docChg chg="custSel modSld">
      <pc:chgData name="pantelis balaouras" userId="25e8755020fc1734" providerId="LiveId" clId="{F3E2C9E8-C1F1-46D8-BD00-819FC7AA674A}" dt="2024-05-02T09:32:13.532" v="16" actId="2711"/>
      <pc:docMkLst>
        <pc:docMk/>
      </pc:docMkLst>
      <pc:sldChg chg="modSp mod">
        <pc:chgData name="pantelis balaouras" userId="25e8755020fc1734" providerId="LiveId" clId="{F3E2C9E8-C1F1-46D8-BD00-819FC7AA674A}" dt="2024-05-02T09:32:13.532" v="16" actId="2711"/>
        <pc:sldMkLst>
          <pc:docMk/>
          <pc:sldMk cId="0" sldId="256"/>
        </pc:sldMkLst>
        <pc:spChg chg="mod">
          <ac:chgData name="pantelis balaouras" userId="25e8755020fc1734" providerId="LiveId" clId="{F3E2C9E8-C1F1-46D8-BD00-819FC7AA674A}" dt="2024-05-02T09:32:13.532" v="16" actId="2711"/>
          <ac:spMkLst>
            <pc:docMk/>
            <pc:sldMk cId="0" sldId="256"/>
            <ac:spMk id="212" creationId="{00000000-0000-0000-0000-000000000000}"/>
          </ac:spMkLst>
        </pc:spChg>
      </pc:sldChg>
      <pc:sldChg chg="addSp delSp modSp mod">
        <pc:chgData name="pantelis balaouras" userId="25e8755020fc1734" providerId="LiveId" clId="{F3E2C9E8-C1F1-46D8-BD00-819FC7AA674A}" dt="2024-05-02T08:33:52.802" v="8"/>
        <pc:sldMkLst>
          <pc:docMk/>
          <pc:sldMk cId="4178893131" sldId="266"/>
        </pc:sldMkLst>
        <pc:spChg chg="add mod">
          <ac:chgData name="pantelis balaouras" userId="25e8755020fc1734" providerId="LiveId" clId="{F3E2C9E8-C1F1-46D8-BD00-819FC7AA674A}" dt="2024-05-02T08:33:16.564" v="4"/>
          <ac:spMkLst>
            <pc:docMk/>
            <pc:sldMk cId="4178893131" sldId="266"/>
            <ac:spMk id="2" creationId="{B4837B29-A4AC-99CD-42A4-BCCD5AF582EE}"/>
          </ac:spMkLst>
        </pc:spChg>
        <pc:spChg chg="add mod">
          <ac:chgData name="pantelis balaouras" userId="25e8755020fc1734" providerId="LiveId" clId="{F3E2C9E8-C1F1-46D8-BD00-819FC7AA674A}" dt="2024-05-02T08:33:52.802" v="8"/>
          <ac:spMkLst>
            <pc:docMk/>
            <pc:sldMk cId="4178893131" sldId="266"/>
            <ac:spMk id="4" creationId="{815B4D01-2198-A9AA-96BF-C1816AC4F2EE}"/>
          </ac:spMkLst>
        </pc:spChg>
        <pc:spChg chg="mod">
          <ac:chgData name="pantelis balaouras" userId="25e8755020fc1734" providerId="LiveId" clId="{F3E2C9E8-C1F1-46D8-BD00-819FC7AA674A}" dt="2024-05-02T08:33:37.657" v="6" actId="14100"/>
          <ac:spMkLst>
            <pc:docMk/>
            <pc:sldMk cId="4178893131" sldId="266"/>
            <ac:spMk id="10" creationId="{00000000-0000-0000-0000-000000000000}"/>
          </ac:spMkLst>
        </pc:spChg>
        <pc:spChg chg="mod">
          <ac:chgData name="pantelis balaouras" userId="25e8755020fc1734" providerId="LiveId" clId="{F3E2C9E8-C1F1-46D8-BD00-819FC7AA674A}" dt="2024-05-02T08:33:43.183" v="7" actId="14100"/>
          <ac:spMkLst>
            <pc:docMk/>
            <pc:sldMk cId="4178893131" sldId="266"/>
            <ac:spMk id="12" creationId="{00000000-0000-0000-0000-000000000000}"/>
          </ac:spMkLst>
        </pc:spChg>
        <pc:picChg chg="add mod">
          <ac:chgData name="pantelis balaouras" userId="25e8755020fc1734" providerId="LiveId" clId="{F3E2C9E8-C1F1-46D8-BD00-819FC7AA674A}" dt="2024-05-02T08:33:16.564" v="4"/>
          <ac:picMkLst>
            <pc:docMk/>
            <pc:sldMk cId="4178893131" sldId="266"/>
            <ac:picMk id="3" creationId="{8E853089-DFC3-C025-190C-E12132CCE5F7}"/>
          </ac:picMkLst>
        </pc:picChg>
        <pc:picChg chg="add mod">
          <ac:chgData name="pantelis balaouras" userId="25e8755020fc1734" providerId="LiveId" clId="{F3E2C9E8-C1F1-46D8-BD00-819FC7AA674A}" dt="2024-05-02T08:33:52.802" v="8"/>
          <ac:picMkLst>
            <pc:docMk/>
            <pc:sldMk cId="4178893131" sldId="266"/>
            <ac:picMk id="5" creationId="{FD903E2E-A8D6-3D53-66CF-0CCC3B756E8B}"/>
          </ac:picMkLst>
        </pc:picChg>
        <pc:picChg chg="del">
          <ac:chgData name="pantelis balaouras" userId="25e8755020fc1734" providerId="LiveId" clId="{F3E2C9E8-C1F1-46D8-BD00-819FC7AA674A}" dt="2024-05-02T08:33:03.783" v="0" actId="478"/>
          <ac:picMkLst>
            <pc:docMk/>
            <pc:sldMk cId="4178893131" sldId="266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F3E2C9E8-C1F1-46D8-BD00-819FC7AA674A}" dt="2024-05-02T08:34:05.192" v="10" actId="14100"/>
        <pc:sldMkLst>
          <pc:docMk/>
          <pc:sldMk cId="4059040240" sldId="267"/>
        </pc:sldMkLst>
        <pc:spChg chg="add mod">
          <ac:chgData name="pantelis balaouras" userId="25e8755020fc1734" providerId="LiveId" clId="{F3E2C9E8-C1F1-46D8-BD00-819FC7AA674A}" dt="2024-05-02T08:33:56.290" v="9"/>
          <ac:spMkLst>
            <pc:docMk/>
            <pc:sldMk cId="4059040240" sldId="267"/>
            <ac:spMk id="2" creationId="{496113D7-0882-87F2-2B4C-8A5C65F7EF51}"/>
          </ac:spMkLst>
        </pc:spChg>
        <pc:spChg chg="mod">
          <ac:chgData name="pantelis balaouras" userId="25e8755020fc1734" providerId="LiveId" clId="{F3E2C9E8-C1F1-46D8-BD00-819FC7AA674A}" dt="2024-05-02T08:34:05.192" v="10" actId="14100"/>
          <ac:spMkLst>
            <pc:docMk/>
            <pc:sldMk cId="4059040240" sldId="267"/>
            <ac:spMk id="12" creationId="{00000000-0000-0000-0000-000000000000}"/>
          </ac:spMkLst>
        </pc:spChg>
        <pc:spChg chg="del">
          <ac:chgData name="pantelis balaouras" userId="25e8755020fc1734" providerId="LiveId" clId="{F3E2C9E8-C1F1-46D8-BD00-819FC7AA674A}" dt="2024-05-02T08:33:09.548" v="3" actId="478"/>
          <ac:spMkLst>
            <pc:docMk/>
            <pc:sldMk cId="4059040240" sldId="267"/>
            <ac:spMk id="16" creationId="{00000000-0000-0000-0000-000000000000}"/>
          </ac:spMkLst>
        </pc:spChg>
        <pc:picChg chg="add mod">
          <ac:chgData name="pantelis balaouras" userId="25e8755020fc1734" providerId="LiveId" clId="{F3E2C9E8-C1F1-46D8-BD00-819FC7AA674A}" dt="2024-05-02T08:33:56.290" v="9"/>
          <ac:picMkLst>
            <pc:docMk/>
            <pc:sldMk cId="4059040240" sldId="267"/>
            <ac:picMk id="3" creationId="{01AD9122-0F95-DE39-A607-3A3AFE69998B}"/>
          </ac:picMkLst>
        </pc:picChg>
        <pc:picChg chg="del mod">
          <ac:chgData name="pantelis balaouras" userId="25e8755020fc1734" providerId="LiveId" clId="{F3E2C9E8-C1F1-46D8-BD00-819FC7AA674A}" dt="2024-05-02T08:33:06.658" v="2" actId="478"/>
          <ac:picMkLst>
            <pc:docMk/>
            <pc:sldMk cId="4059040240" sldId="267"/>
            <ac:picMk id="9" creationId="{00000000-0000-0000-0000-000000000000}"/>
          </ac:picMkLst>
        </pc:picChg>
      </pc:sldChg>
      <pc:sldChg chg="addSp delSp modSp mod">
        <pc:chgData name="pantelis balaouras" userId="25e8755020fc1734" providerId="LiveId" clId="{F3E2C9E8-C1F1-46D8-BD00-819FC7AA674A}" dt="2024-05-02T08:34:38.955" v="15" actId="114"/>
        <pc:sldMkLst>
          <pc:docMk/>
          <pc:sldMk cId="3241928664" sldId="272"/>
        </pc:sldMkLst>
        <pc:spChg chg="add mod">
          <ac:chgData name="pantelis balaouras" userId="25e8755020fc1734" providerId="LiveId" clId="{F3E2C9E8-C1F1-46D8-BD00-819FC7AA674A}" dt="2024-05-02T08:34:28.845" v="13"/>
          <ac:spMkLst>
            <pc:docMk/>
            <pc:sldMk cId="3241928664" sldId="272"/>
            <ac:spMk id="3" creationId="{D1D43AE4-2FAD-D2A2-D232-4A2F9D261091}"/>
          </ac:spMkLst>
        </pc:spChg>
        <pc:spChg chg="mod">
          <ac:chgData name="pantelis balaouras" userId="25e8755020fc1734" providerId="LiveId" clId="{F3E2C9E8-C1F1-46D8-BD00-819FC7AA674A}" dt="2024-05-02T08:34:38.955" v="15" actId="114"/>
          <ac:spMkLst>
            <pc:docMk/>
            <pc:sldMk cId="3241928664" sldId="272"/>
            <ac:spMk id="13" creationId="{00000000-0000-0000-0000-000000000000}"/>
          </ac:spMkLst>
        </pc:spChg>
        <pc:spChg chg="del">
          <ac:chgData name="pantelis balaouras" userId="25e8755020fc1734" providerId="LiveId" clId="{F3E2C9E8-C1F1-46D8-BD00-819FC7AA674A}" dt="2024-05-02T08:34:27.439" v="12" actId="478"/>
          <ac:spMkLst>
            <pc:docMk/>
            <pc:sldMk cId="3241928664" sldId="272"/>
            <ac:spMk id="15" creationId="{895880AD-3964-A718-5FEB-037FEC39A6E2}"/>
          </ac:spMkLst>
        </pc:spChg>
        <pc:picChg chg="add mod">
          <ac:chgData name="pantelis balaouras" userId="25e8755020fc1734" providerId="LiveId" clId="{F3E2C9E8-C1F1-46D8-BD00-819FC7AA674A}" dt="2024-05-02T08:34:28.845" v="13"/>
          <ac:picMkLst>
            <pc:docMk/>
            <pc:sldMk cId="3241928664" sldId="272"/>
            <ac:picMk id="2" creationId="{3EB0C127-9A08-E36A-D8B8-8C7518D45357}"/>
          </ac:picMkLst>
        </pc:picChg>
        <pc:picChg chg="del">
          <ac:chgData name="pantelis balaouras" userId="25e8755020fc1734" providerId="LiveId" clId="{F3E2C9E8-C1F1-46D8-BD00-819FC7AA674A}" dt="2024-05-02T08:34:24.674" v="11" actId="478"/>
          <ac:picMkLst>
            <pc:docMk/>
            <pc:sldMk cId="3241928664" sldId="272"/>
            <ac:picMk id="14" creationId="{00000000-0000-0000-0000-000000000000}"/>
          </ac:picMkLst>
        </pc:picChg>
      </pc:sldChg>
    </pc:docChg>
  </pc:docChgLst>
  <pc:docChgLst>
    <pc:chgData name="pantelis balaouras" userId="25e8755020fc1734" providerId="LiveId" clId="{9D5EDBB9-EF99-449A-8935-BA27F771FB00}"/>
    <pc:docChg chg="custSel modSld modMainMaster">
      <pc:chgData name="pantelis balaouras" userId="25e8755020fc1734" providerId="LiveId" clId="{9D5EDBB9-EF99-449A-8935-BA27F771FB00}" dt="2024-04-29T12:35:16.448" v="56" actId="2711"/>
      <pc:docMkLst>
        <pc:docMk/>
      </pc:docMkLst>
      <pc:sldChg chg="addSp delSp modSp mod">
        <pc:chgData name="pantelis balaouras" userId="25e8755020fc1734" providerId="LiveId" clId="{9D5EDBB9-EF99-449A-8935-BA27F771FB00}" dt="2024-04-29T12:32:23.324" v="28" actId="255"/>
        <pc:sldMkLst>
          <pc:docMk/>
          <pc:sldMk cId="0" sldId="256"/>
        </pc:sldMkLst>
        <pc:spChg chg="add mod">
          <ac:chgData name="pantelis balaouras" userId="25e8755020fc1734" providerId="LiveId" clId="{9D5EDBB9-EF99-449A-8935-BA27F771FB00}" dt="2024-04-28T21:49:01.183" v="11"/>
          <ac:spMkLst>
            <pc:docMk/>
            <pc:sldMk cId="0" sldId="256"/>
            <ac:spMk id="3" creationId="{395E4A95-1C46-79DA-4D69-1CCF05F96726}"/>
          </ac:spMkLst>
        </pc:spChg>
        <pc:spChg chg="mod">
          <ac:chgData name="pantelis balaouras" userId="25e8755020fc1734" providerId="LiveId" clId="{9D5EDBB9-EF99-449A-8935-BA27F771FB00}" dt="2024-04-29T12:32:23.324" v="28" actId="255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pantelis balaouras" userId="25e8755020fc1734" providerId="LiveId" clId="{9D5EDBB9-EF99-449A-8935-BA27F771FB00}" dt="2024-04-28T21:36:07.350" v="0" actId="108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pantelis balaouras" userId="25e8755020fc1734" providerId="LiveId" clId="{9D5EDBB9-EF99-449A-8935-BA27F771FB00}" dt="2024-04-28T21:36:10.997" v="1" actId="108"/>
          <ac:spMkLst>
            <pc:docMk/>
            <pc:sldMk cId="0" sldId="256"/>
            <ac:spMk id="230" creationId="{00000000-0000-0000-0000-000000000000}"/>
          </ac:spMkLst>
        </pc:spChg>
        <pc:picChg chg="add del mod">
          <ac:chgData name="pantelis balaouras" userId="25e8755020fc1734" providerId="LiveId" clId="{9D5EDBB9-EF99-449A-8935-BA27F771FB00}" dt="2024-04-28T21:49:09.154" v="13" actId="478"/>
          <ac:picMkLst>
            <pc:docMk/>
            <pc:sldMk cId="0" sldId="256"/>
            <ac:picMk id="2" creationId="{7B113D31-A38F-C7B7-547B-389B87B056B5}"/>
          </ac:picMkLst>
        </pc:picChg>
        <pc:picChg chg="add mod">
          <ac:chgData name="pantelis balaouras" userId="25e8755020fc1734" providerId="LiveId" clId="{9D5EDBB9-EF99-449A-8935-BA27F771FB00}" dt="2024-04-28T21:49:01.183" v="11"/>
          <ac:picMkLst>
            <pc:docMk/>
            <pc:sldMk cId="0" sldId="256"/>
            <ac:picMk id="4" creationId="{89C07A86-9A7C-4664-DF02-53CE3D45B40D}"/>
          </ac:picMkLst>
        </pc:picChg>
        <pc:picChg chg="mod">
          <ac:chgData name="pantelis balaouras" userId="25e8755020fc1734" providerId="LiveId" clId="{9D5EDBB9-EF99-449A-8935-BA27F771FB00}" dt="2024-04-28T21:49:11.902" v="15" actId="1038"/>
          <ac:picMkLst>
            <pc:docMk/>
            <pc:sldMk cId="0" sldId="256"/>
            <ac:picMk id="221" creationId="{00000000-0000-0000-0000-000000000000}"/>
          </ac:picMkLst>
        </pc:picChg>
        <pc:picChg chg="del">
          <ac:chgData name="pantelis balaouras" userId="25e8755020fc1734" providerId="LiveId" clId="{9D5EDBB9-EF99-449A-8935-BA27F771FB00}" dt="2024-04-28T21:49:05.065" v="12" actId="478"/>
          <ac:picMkLst>
            <pc:docMk/>
            <pc:sldMk cId="0" sldId="256"/>
            <ac:picMk id="222" creationId="{00000000-0000-0000-0000-000000000000}"/>
          </ac:picMkLst>
        </pc:picChg>
      </pc:sldChg>
      <pc:sldChg chg="modSp">
        <pc:chgData name="pantelis balaouras" userId="25e8755020fc1734" providerId="LiveId" clId="{9D5EDBB9-EF99-449A-8935-BA27F771FB00}" dt="2024-04-29T12:34:40.425" v="54"/>
        <pc:sldMkLst>
          <pc:docMk/>
          <pc:sldMk cId="0" sldId="257"/>
        </pc:sldMkLst>
        <pc:spChg chg="mod">
          <ac:chgData name="pantelis balaouras" userId="25e8755020fc1734" providerId="LiveId" clId="{9D5EDBB9-EF99-449A-8935-BA27F771FB00}" dt="2024-04-29T12:34:40.425" v="54"/>
          <ac:spMkLst>
            <pc:docMk/>
            <pc:sldMk cId="0" sldId="257"/>
            <ac:spMk id="236" creationId="{00000000-0000-0000-0000-000000000000}"/>
          </ac:spMkLst>
        </pc:spChg>
      </pc:sldChg>
      <pc:sldChg chg="addSp delSp modSp mod">
        <pc:chgData name="pantelis balaouras" userId="25e8755020fc1734" providerId="LiveId" clId="{9D5EDBB9-EF99-449A-8935-BA27F771FB00}" dt="2024-04-28T21:36:36.594" v="5"/>
        <pc:sldMkLst>
          <pc:docMk/>
          <pc:sldMk cId="0" sldId="265"/>
        </pc:sldMkLst>
        <pc:spChg chg="add mod">
          <ac:chgData name="pantelis balaouras" userId="25e8755020fc1734" providerId="LiveId" clId="{9D5EDBB9-EF99-449A-8935-BA27F771FB00}" dt="2024-04-28T21:36:36.594" v="5"/>
          <ac:spMkLst>
            <pc:docMk/>
            <pc:sldMk cId="0" sldId="265"/>
            <ac:spMk id="3" creationId="{56DF1CA0-7917-AD31-7594-3D5AB32B3194}"/>
          </ac:spMkLst>
        </pc:spChg>
        <pc:spChg chg="del">
          <ac:chgData name="pantelis balaouras" userId="25e8755020fc1734" providerId="LiveId" clId="{9D5EDBB9-EF99-449A-8935-BA27F771FB00}" dt="2024-04-28T21:36:26.135" v="4" actId="478"/>
          <ac:spMkLst>
            <pc:docMk/>
            <pc:sldMk cId="0" sldId="265"/>
            <ac:spMk id="350" creationId="{00000000-0000-0000-0000-000000000000}"/>
          </ac:spMkLst>
        </pc:spChg>
        <pc:picChg chg="add mod">
          <ac:chgData name="pantelis balaouras" userId="25e8755020fc1734" providerId="LiveId" clId="{9D5EDBB9-EF99-449A-8935-BA27F771FB00}" dt="2024-04-28T21:36:21.541" v="3"/>
          <ac:picMkLst>
            <pc:docMk/>
            <pc:sldMk cId="0" sldId="265"/>
            <ac:picMk id="2" creationId="{F73364A8-E8BE-99ED-2C8B-C632ECA8542E}"/>
          </ac:picMkLst>
        </pc:picChg>
        <pc:picChg chg="del">
          <ac:chgData name="pantelis balaouras" userId="25e8755020fc1734" providerId="LiveId" clId="{9D5EDBB9-EF99-449A-8935-BA27F771FB00}" dt="2024-04-28T21:36:20.894" v="2" actId="478"/>
          <ac:picMkLst>
            <pc:docMk/>
            <pc:sldMk cId="0" sldId="265"/>
            <ac:picMk id="352" creationId="{00000000-0000-0000-0000-000000000000}"/>
          </ac:picMkLst>
        </pc:picChg>
      </pc:sldChg>
      <pc:sldChg chg="modSp mod">
        <pc:chgData name="pantelis balaouras" userId="25e8755020fc1734" providerId="LiveId" clId="{9D5EDBB9-EF99-449A-8935-BA27F771FB00}" dt="2024-04-29T12:35:16.448" v="56" actId="2711"/>
        <pc:sldMkLst>
          <pc:docMk/>
          <pc:sldMk cId="4178893131" sldId="266"/>
        </pc:sldMkLst>
        <pc:spChg chg="mod">
          <ac:chgData name="pantelis balaouras" userId="25e8755020fc1734" providerId="LiveId" clId="{9D5EDBB9-EF99-449A-8935-BA27F771FB00}" dt="2024-04-29T12:35:16.448" v="56" actId="2711"/>
          <ac:spMkLst>
            <pc:docMk/>
            <pc:sldMk cId="4178893131" sldId="266"/>
            <ac:spMk id="10" creationId="{00000000-0000-0000-0000-000000000000}"/>
          </ac:spMkLst>
        </pc:spChg>
      </pc:sldChg>
      <pc:sldChg chg="modSp mod">
        <pc:chgData name="pantelis balaouras" userId="25e8755020fc1734" providerId="LiveId" clId="{9D5EDBB9-EF99-449A-8935-BA27F771FB00}" dt="2024-04-29T12:35:03.516" v="55" actId="2711"/>
        <pc:sldMkLst>
          <pc:docMk/>
          <pc:sldMk cId="4059040240" sldId="267"/>
        </pc:sldMkLst>
        <pc:spChg chg="mod">
          <ac:chgData name="pantelis balaouras" userId="25e8755020fc1734" providerId="LiveId" clId="{9D5EDBB9-EF99-449A-8935-BA27F771FB00}" dt="2024-04-29T12:35:03.516" v="55" actId="2711"/>
          <ac:spMkLst>
            <pc:docMk/>
            <pc:sldMk cId="4059040240" sldId="267"/>
            <ac:spMk id="8" creationId="{00000000-0000-0000-0000-000000000000}"/>
          </ac:spMkLst>
        </pc:spChg>
      </pc:sldChg>
      <pc:sldChg chg="delSp mod">
        <pc:chgData name="pantelis balaouras" userId="25e8755020fc1734" providerId="LiveId" clId="{9D5EDBB9-EF99-449A-8935-BA27F771FB00}" dt="2024-04-29T12:34:10.557" v="52" actId="478"/>
        <pc:sldMkLst>
          <pc:docMk/>
          <pc:sldMk cId="1068856027" sldId="268"/>
        </pc:sldMkLst>
        <pc:grpChg chg="del">
          <ac:chgData name="pantelis balaouras" userId="25e8755020fc1734" providerId="LiveId" clId="{9D5EDBB9-EF99-449A-8935-BA27F771FB00}" dt="2024-04-29T12:34:10.557" v="52" actId="478"/>
          <ac:grpSpMkLst>
            <pc:docMk/>
            <pc:sldMk cId="1068856027" sldId="268"/>
            <ac:grpSpMk id="231" creationId="{00000000-0000-0000-0000-000000000000}"/>
          </ac:grpSpMkLst>
        </pc:grpChg>
      </pc:sldChg>
      <pc:sldChg chg="delSp modSp mod">
        <pc:chgData name="pantelis balaouras" userId="25e8755020fc1734" providerId="LiveId" clId="{9D5EDBB9-EF99-449A-8935-BA27F771FB00}" dt="2024-04-29T12:33:10.539" v="31" actId="478"/>
        <pc:sldMkLst>
          <pc:docMk/>
          <pc:sldMk cId="798562027" sldId="270"/>
        </pc:sldMkLst>
        <pc:spChg chg="mod">
          <ac:chgData name="pantelis balaouras" userId="25e8755020fc1734" providerId="LiveId" clId="{9D5EDBB9-EF99-449A-8935-BA27F771FB00}" dt="2024-04-28T21:37:18.127" v="10" actId="27636"/>
          <ac:spMkLst>
            <pc:docMk/>
            <pc:sldMk cId="798562027" sldId="270"/>
            <ac:spMk id="7" creationId="{00000000-0000-0000-0000-000000000000}"/>
          </ac:spMkLst>
        </pc:spChg>
        <pc:grpChg chg="del">
          <ac:chgData name="pantelis balaouras" userId="25e8755020fc1734" providerId="LiveId" clId="{9D5EDBB9-EF99-449A-8935-BA27F771FB00}" dt="2024-04-29T12:33:10.539" v="31" actId="478"/>
          <ac:grpSpMkLst>
            <pc:docMk/>
            <pc:sldMk cId="798562027" sldId="270"/>
            <ac:grpSpMk id="231" creationId="{00000000-0000-0000-0000-000000000000}"/>
          </ac:grpSpMkLst>
        </pc:grpChg>
      </pc:sldChg>
      <pc:sldChg chg="delSp modSp mod">
        <pc:chgData name="pantelis balaouras" userId="25e8755020fc1734" providerId="LiveId" clId="{9D5EDBB9-EF99-449A-8935-BA27F771FB00}" dt="2024-04-29T12:33:06.119" v="30" actId="478"/>
        <pc:sldMkLst>
          <pc:docMk/>
          <pc:sldMk cId="2533129855" sldId="271"/>
        </pc:sldMkLst>
        <pc:spChg chg="mod">
          <ac:chgData name="pantelis balaouras" userId="25e8755020fc1734" providerId="LiveId" clId="{9D5EDBB9-EF99-449A-8935-BA27F771FB00}" dt="2024-04-28T21:36:56.746" v="6" actId="120"/>
          <ac:spMkLst>
            <pc:docMk/>
            <pc:sldMk cId="2533129855" sldId="271"/>
            <ac:spMk id="6" creationId="{00000000-0000-0000-0000-000000000000}"/>
          </ac:spMkLst>
        </pc:spChg>
        <pc:grpChg chg="del mod">
          <ac:chgData name="pantelis balaouras" userId="25e8755020fc1734" providerId="LiveId" clId="{9D5EDBB9-EF99-449A-8935-BA27F771FB00}" dt="2024-04-29T12:33:06.119" v="30" actId="478"/>
          <ac:grpSpMkLst>
            <pc:docMk/>
            <pc:sldMk cId="2533129855" sldId="271"/>
            <ac:grpSpMk id="231" creationId="{00000000-0000-0000-0000-000000000000}"/>
          </ac:grpSpMkLst>
        </pc:grpChg>
      </pc:sldChg>
      <pc:sldChg chg="delSp mod">
        <pc:chgData name="pantelis balaouras" userId="25e8755020fc1734" providerId="LiveId" clId="{9D5EDBB9-EF99-449A-8935-BA27F771FB00}" dt="2024-04-29T12:33:18.336" v="33" actId="478"/>
        <pc:sldMkLst>
          <pc:docMk/>
          <pc:sldMk cId="3241928664" sldId="272"/>
        </pc:sldMkLst>
        <pc:grpChg chg="del">
          <ac:chgData name="pantelis balaouras" userId="25e8755020fc1734" providerId="LiveId" clId="{9D5EDBB9-EF99-449A-8935-BA27F771FB00}" dt="2024-04-29T12:33:18.336" v="33" actId="478"/>
          <ac:grpSpMkLst>
            <pc:docMk/>
            <pc:sldMk cId="3241928664" sldId="272"/>
            <ac:grpSpMk id="231" creationId="{00000000-0000-0000-0000-000000000000}"/>
          </ac:grpSpMkLst>
        </pc:grpChg>
      </pc:sldChg>
      <pc:sldChg chg="delSp mod">
        <pc:chgData name="pantelis balaouras" userId="25e8755020fc1734" providerId="LiveId" clId="{9D5EDBB9-EF99-449A-8935-BA27F771FB00}" dt="2024-04-29T12:33:15.100" v="32" actId="478"/>
        <pc:sldMkLst>
          <pc:docMk/>
          <pc:sldMk cId="1549119602" sldId="273"/>
        </pc:sldMkLst>
        <pc:grpChg chg="del">
          <ac:chgData name="pantelis balaouras" userId="25e8755020fc1734" providerId="LiveId" clId="{9D5EDBB9-EF99-449A-8935-BA27F771FB00}" dt="2024-04-29T12:33:15.100" v="32" actId="478"/>
          <ac:grpSpMkLst>
            <pc:docMk/>
            <pc:sldMk cId="1549119602" sldId="273"/>
            <ac:grpSpMk id="231" creationId="{00000000-0000-0000-0000-000000000000}"/>
          </ac:grpSpMkLst>
        </pc:grpChg>
      </pc:sldChg>
      <pc:sldMasterChg chg="modSldLayout">
        <pc:chgData name="pantelis balaouras" userId="25e8755020fc1734" providerId="LiveId" clId="{9D5EDBB9-EF99-449A-8935-BA27F771FB00}" dt="2024-04-29T12:33:57.720" v="51"/>
        <pc:sldMasterMkLst>
          <pc:docMk/>
          <pc:sldMasterMk cId="950558431" sldId="2147483691"/>
        </pc:sldMasterMkLst>
        <pc:sldLayoutChg chg="addSp delSp modSp mod">
          <pc:chgData name="pantelis balaouras" userId="25e8755020fc1734" providerId="LiveId" clId="{9D5EDBB9-EF99-449A-8935-BA27F771FB00}" dt="2024-04-29T12:33:43.226" v="47" actId="20577"/>
          <pc:sldLayoutMkLst>
            <pc:docMk/>
            <pc:sldMasterMk cId="950558431" sldId="2147483691"/>
            <pc:sldLayoutMk cId="435141678" sldId="2147483694"/>
          </pc:sldLayoutMkLst>
          <pc:spChg chg="add mod">
            <ac:chgData name="pantelis balaouras" userId="25e8755020fc1734" providerId="LiveId" clId="{9D5EDBB9-EF99-449A-8935-BA27F771FB00}" dt="2024-04-29T12:33:43.226" v="47" actId="20577"/>
            <ac:spMkLst>
              <pc:docMk/>
              <pc:sldMasterMk cId="950558431" sldId="2147483691"/>
              <pc:sldLayoutMk cId="435141678" sldId="2147483694"/>
              <ac:spMk id="2" creationId="{43790A6D-F2D3-4259-9144-E79C66893D79}"/>
            </ac:spMkLst>
          </pc:spChg>
          <pc:spChg chg="del">
            <ac:chgData name="pantelis balaouras" userId="25e8755020fc1734" providerId="LiveId" clId="{9D5EDBB9-EF99-449A-8935-BA27F771FB00}" dt="2024-04-29T12:33:28.900" v="34" actId="478"/>
            <ac:spMkLst>
              <pc:docMk/>
              <pc:sldMasterMk cId="950558431" sldId="2147483691"/>
              <pc:sldLayoutMk cId="435141678" sldId="2147483694"/>
              <ac:spMk id="9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9D5EDBB9-EF99-449A-8935-BA27F771FB00}" dt="2024-04-29T12:33:52.936" v="49"/>
          <pc:sldLayoutMkLst>
            <pc:docMk/>
            <pc:sldMasterMk cId="950558431" sldId="2147483691"/>
            <pc:sldLayoutMk cId="3878284554" sldId="2147483697"/>
          </pc:sldLayoutMkLst>
          <pc:spChg chg="add mod">
            <ac:chgData name="pantelis balaouras" userId="25e8755020fc1734" providerId="LiveId" clId="{9D5EDBB9-EF99-449A-8935-BA27F771FB00}" dt="2024-04-29T12:33:52.936" v="49"/>
            <ac:spMkLst>
              <pc:docMk/>
              <pc:sldMasterMk cId="950558431" sldId="2147483691"/>
              <pc:sldLayoutMk cId="3878284554" sldId="2147483697"/>
              <ac:spMk id="2" creationId="{F9E537C4-E537-A6E4-752B-28CC6A7CFAB5}"/>
            </ac:spMkLst>
          </pc:spChg>
          <pc:spChg chg="del">
            <ac:chgData name="pantelis balaouras" userId="25e8755020fc1734" providerId="LiveId" clId="{9D5EDBB9-EF99-449A-8935-BA27F771FB00}" dt="2024-04-29T12:33:52.297" v="48" actId="478"/>
            <ac:spMkLst>
              <pc:docMk/>
              <pc:sldMasterMk cId="950558431" sldId="2147483691"/>
              <pc:sldLayoutMk cId="3878284554" sldId="2147483697"/>
              <ac:spMk id="108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9D5EDBB9-EF99-449A-8935-BA27F771FB00}" dt="2024-04-29T12:33:57.720" v="51"/>
          <pc:sldLayoutMkLst>
            <pc:docMk/>
            <pc:sldMasterMk cId="950558431" sldId="2147483691"/>
            <pc:sldLayoutMk cId="2005463613" sldId="2147483698"/>
          </pc:sldLayoutMkLst>
          <pc:spChg chg="add mod">
            <ac:chgData name="pantelis balaouras" userId="25e8755020fc1734" providerId="LiveId" clId="{9D5EDBB9-EF99-449A-8935-BA27F771FB00}" dt="2024-04-29T12:33:57.720" v="51"/>
            <ac:spMkLst>
              <pc:docMk/>
              <pc:sldMasterMk cId="950558431" sldId="2147483691"/>
              <pc:sldLayoutMk cId="2005463613" sldId="2147483698"/>
              <ac:spMk id="2" creationId="{E6504E85-8A2C-3FD2-6B36-BC74AA28D31D}"/>
            </ac:spMkLst>
          </pc:spChg>
          <pc:spChg chg="del">
            <ac:chgData name="pantelis balaouras" userId="25e8755020fc1734" providerId="LiveId" clId="{9D5EDBB9-EF99-449A-8935-BA27F771FB00}" dt="2024-04-29T12:33:56.977" v="50" actId="478"/>
            <ac:spMkLst>
              <pc:docMk/>
              <pc:sldMasterMk cId="950558431" sldId="2147483691"/>
              <pc:sldLayoutMk cId="2005463613" sldId="2147483698"/>
              <ac:spMk id="11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b2d886595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bb2d88659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b2d88659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bb2d886595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2bb2d886595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9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82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06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79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5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007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73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bab904ce24_0_20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41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b904ce24_0_2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b904ce24_0_205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2. Empower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g2bab904ce24_0_205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g2bab904ce24_0_205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1. Prevent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3" name="Google Shape;83;g2bab904ce24_0_20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ab904ce24_0_20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ab904ce24_0_20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2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 type="obj">
  <p:cSld name="Submodule other slide 1 colum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b904ce24_0_21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bab904ce24_0_214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43790A6D-F2D3-4259-9144-E79C66893D79}"/>
              </a:ext>
            </a:extLst>
          </p:cNvPr>
          <p:cNvSpPr txBox="1"/>
          <p:nvPr userDrawn="1"/>
        </p:nvSpPr>
        <p:spPr>
          <a:xfrm>
            <a:off x="-38637" y="36990"/>
            <a:ext cx="380332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8.4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14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ab904ce24_0_218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bab904ce24_0_2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ab904ce24_0_218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ab904ce24_0_218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bab904ce24_0_21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5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ab904ce24_0_22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bab904ce24_0_22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g2bab904ce24_0_225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g2bab904ce24_0_22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bab904ce24_0_22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7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ab904ce24_0_23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bab904ce24_0_232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g2bab904ce24_0_23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F9E537C4-E537-A6E4-752B-28CC6A7CFAB5}"/>
              </a:ext>
            </a:extLst>
          </p:cNvPr>
          <p:cNvSpPr txBox="1"/>
          <p:nvPr userDrawn="1"/>
        </p:nvSpPr>
        <p:spPr>
          <a:xfrm>
            <a:off x="-38637" y="36990"/>
            <a:ext cx="3885707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8.4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28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b904ce24_0_2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bab904ce24_0_237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bab904ce24_0_237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g2bab904ce24_0_2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E6504E85-8A2C-3FD2-6B36-BC74AA28D31D}"/>
              </a:ext>
            </a:extLst>
          </p:cNvPr>
          <p:cNvSpPr txBox="1"/>
          <p:nvPr userDrawn="1"/>
        </p:nvSpPr>
        <p:spPr>
          <a:xfrm>
            <a:off x="-38637" y="36990"/>
            <a:ext cx="4165794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8.4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46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ab904ce24_0_1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2bab904ce24_0_19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ab904ce24_0_1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ab904ce24_0_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bab904ce24_0_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558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84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g"/><Relationship Id="rId21" Type="http://schemas.openxmlformats.org/officeDocument/2006/relationships/image" Target="../media/image20.jpg"/><Relationship Id="rId7" Type="http://schemas.openxmlformats.org/officeDocument/2006/relationships/image" Target="../media/image13.jpg"/><Relationship Id="rId12" Type="http://schemas.openxmlformats.org/officeDocument/2006/relationships/hyperlink" Target="https://www.oxfamitalia.org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s://www.media-k.eu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g"/><Relationship Id="rId14" Type="http://schemas.openxmlformats.org/officeDocument/2006/relationships/hyperlink" Target="http://www.uv.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breastfeeding-mother-and-child-baby-273085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pps.apple.com/es/app/mi-beb%C3%A9-diario-del-beb%C3%A9/id1439575933" TargetMode="External"/><Relationship Id="rId4" Type="http://schemas.openxmlformats.org/officeDocument/2006/relationships/hyperlink" Target="https://pixabay.com/illustrations/center-centered-gears-visor-target-206490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sheep-sleeping-fantasy-animal-717874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de/service/license-summary/" TargetMode="External"/><Relationship Id="rId4" Type="http://schemas.openxmlformats.org/officeDocument/2006/relationships/hyperlink" Target="https://pixabay.com/de/illustrations/kacheln-herz-kurve-verlauf-anzeige-21401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illustration-speech-bubbles_2945500.htm#fromView=search&amp;page=3&amp;position=37&amp;uuid=1e961146-892f-475a-8cdf-236551e73b3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2d886595_0_68"/>
          <p:cNvSpPr txBox="1"/>
          <p:nvPr/>
        </p:nvSpPr>
        <p:spPr>
          <a:xfrm>
            <a:off x="3645160" y="3211606"/>
            <a:ext cx="90264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8 - Sesión de clausura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(8.4)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Cuidados del recién nacido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bb2d886595_0_68"/>
          <p:cNvSpPr/>
          <p:nvPr/>
        </p:nvSpPr>
        <p:spPr>
          <a:xfrm>
            <a:off x="-2" y="4433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4" name="Google Shape;214;g2bb2d886595_0_68"/>
          <p:cNvSpPr/>
          <p:nvPr/>
        </p:nvSpPr>
        <p:spPr>
          <a:xfrm>
            <a:off x="2609" y="1279151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bb2d886595_0_68"/>
          <p:cNvSpPr/>
          <p:nvPr/>
        </p:nvSpPr>
        <p:spPr>
          <a:xfrm>
            <a:off x="-56" y="2073918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bb2d886595_0_68"/>
          <p:cNvSpPr/>
          <p:nvPr/>
        </p:nvSpPr>
        <p:spPr>
          <a:xfrm>
            <a:off x="-2" y="2942374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bb2d886595_0_68"/>
          <p:cNvSpPr/>
          <p:nvPr/>
        </p:nvSpPr>
        <p:spPr>
          <a:xfrm>
            <a:off x="1655" y="3808337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bb2d886595_0_68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3740499" y="1090274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bb2d886595_0_68"/>
          <p:cNvSpPr txBox="1"/>
          <p:nvPr/>
        </p:nvSpPr>
        <p:spPr>
          <a:xfrm>
            <a:off x="4209093" y="2763744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bb2d886595_0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24" y="6005648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bb2d886595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3989" y="6316337"/>
            <a:ext cx="1406013" cy="49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bb2d886595_0_68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bb2d886595_0_6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8851" y="1620324"/>
            <a:ext cx="1612800" cy="28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bb2d886595_0_68"/>
          <p:cNvSpPr/>
          <p:nvPr/>
        </p:nvSpPr>
        <p:spPr>
          <a:xfrm>
            <a:off x="728788" y="94360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bb2d886595_0_68"/>
          <p:cNvSpPr/>
          <p:nvPr/>
        </p:nvSpPr>
        <p:spPr>
          <a:xfrm>
            <a:off x="721550" y="1785950"/>
            <a:ext cx="713400" cy="8751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bb2d886595_0_68"/>
          <p:cNvSpPr/>
          <p:nvPr/>
        </p:nvSpPr>
        <p:spPr>
          <a:xfrm>
            <a:off x="728735" y="258692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bb2d886595_0_68"/>
          <p:cNvSpPr/>
          <p:nvPr/>
        </p:nvSpPr>
        <p:spPr>
          <a:xfrm>
            <a:off x="728788" y="346216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bb2d886595_0_68"/>
          <p:cNvSpPr/>
          <p:nvPr/>
        </p:nvSpPr>
        <p:spPr>
          <a:xfrm>
            <a:off x="730425" y="4334893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bb2d886595_0_68"/>
          <p:cNvSpPr/>
          <p:nvPr/>
        </p:nvSpPr>
        <p:spPr>
          <a:xfrm>
            <a:off x="510" y="46751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" y="6404582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6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49" name="Google Shape;349;p26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¡Enhorabuena!</a:t>
            </a:r>
            <a:b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este módulo.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26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1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b2d886595_0_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g2bb2d886595_0_136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238" name="Google Shape;238;g2bb2d886595_0_1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g2bb2d886595_0_136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0" name="Google Shape;240;g2bb2d886595_0_136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241" name="Google Shape;241;g2bb2d886595_0_1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g2bb2d886595_0_136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3" name="Google Shape;243;g2bb2d886595_0_136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244" name="Google Shape;244;g2bb2d886595_0_1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g2bb2d886595_0_136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PROLIPSIS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" name="Google Shape;246;g2bb2d886595_0_136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247" name="Google Shape;247;g2bb2d886595_0_1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g2bb2d886595_0_136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9" name="Google Shape;249;g2bb2d886595_0_136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250" name="Google Shape;250;g2bb2d886595_0_13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g2bb2d886595_0_136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2" name="Google Shape;252;g2bb2d886595_0_136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253" name="Google Shape;253;g2bb2d886595_0_13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g2bb2d886595_0_136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5" name="Google Shape;255;g2bb2d886595_0_136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Google Shape;256;g2bb2d886595_0_1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bb2d886595_0_13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2bb2d886595_0_136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g2bb2d886595_0_136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g2bb2d886595_0_136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bb2d886595_0_136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90950" y="1608951"/>
            <a:ext cx="2687300" cy="109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0" name="Google Shape;272;p4"/>
          <p:cNvSpPr txBox="1">
            <a:spLocks/>
          </p:cNvSpPr>
          <p:nvPr/>
        </p:nvSpPr>
        <p:spPr>
          <a:xfrm>
            <a:off x="723318" y="2659224"/>
            <a:ext cx="7336161" cy="37873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2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Resumen de los recién nacidos</a:t>
            </a:r>
          </a:p>
          <a:p>
            <a:pPr>
              <a:buSzPts val="22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Resumen de lactancia y alimentación</a:t>
            </a:r>
          </a:p>
          <a:p>
            <a:pPr>
              <a:buSzPts val="22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Resumen de los hábitos de sueño.</a:t>
            </a:r>
          </a:p>
          <a:p>
            <a:pPr>
              <a:buSzPts val="22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Resumen de las solicitudes de los recién nacidos.</a:t>
            </a:r>
          </a:p>
        </p:txBody>
      </p:sp>
      <p:sp>
        <p:nvSpPr>
          <p:cNvPr id="12" name="Google Shape;269;p4"/>
          <p:cNvSpPr txBox="1"/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Cuidados del recién nacido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8;p4"/>
          <p:cNvSpPr/>
          <p:nvPr/>
        </p:nvSpPr>
        <p:spPr>
          <a:xfrm>
            <a:off x="36958" y="346851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4"/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8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37B29-A4AC-99CD-42A4-BCCD5AF582EE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8E853089-DFC3-C025-190C-E12132CCE5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8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Google Shape;269;p4"/>
          <p:cNvSpPr txBox="1"/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Cuidados del recién nacido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8;p4"/>
          <p:cNvSpPr/>
          <p:nvPr/>
        </p:nvSpPr>
        <p:spPr>
          <a:xfrm>
            <a:off x="36958" y="346851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4"/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8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278;p5"/>
          <p:cNvSpPr txBox="1">
            <a:spLocks/>
          </p:cNvSpPr>
          <p:nvPr/>
        </p:nvSpPr>
        <p:spPr>
          <a:xfrm>
            <a:off x="570032" y="2360645"/>
            <a:ext cx="6390605" cy="36327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✔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Haga un breve resumen de los aspectos vistos durante las sesiones.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✔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Diseña un esquema mental de los conceptos.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96113D7-0882-87F2-2B4C-8A5C65F7EF51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3" name="Google Shape;190;g2c07f5df07d_0_263">
            <a:extLst>
              <a:ext uri="{FF2B5EF4-FFF2-40B4-BE49-F238E27FC236}">
                <a16:creationId xmlns:a16="http://schemas.microsoft.com/office/drawing/2014/main" id="{01AD9122-0F95-DE39-A607-3A3AFE6999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0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1;g2bb2d886595_0_278"/>
          <p:cNvSpPr txBox="1">
            <a:spLocks/>
          </p:cNvSpPr>
          <p:nvPr/>
        </p:nvSpPr>
        <p:spPr>
          <a:xfrm>
            <a:off x="566149" y="9762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Recién nacidos</a:t>
            </a:r>
            <a:endParaRPr lang="en-US" dirty="0"/>
          </a:p>
        </p:txBody>
      </p:sp>
      <p:sp>
        <p:nvSpPr>
          <p:cNvPr id="14" name="Google Shape;295;g2bb2d886595_0_278"/>
          <p:cNvSpPr txBox="1">
            <a:spLocks noGrp="1"/>
          </p:cNvSpPr>
          <p:nvPr>
            <p:ph type="body" idx="4294967295"/>
          </p:nvPr>
        </p:nvSpPr>
        <p:spPr>
          <a:xfrm>
            <a:off x="617629" y="1685900"/>
            <a:ext cx="113958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Se entiende por recién nacido un periodo (periodo neonatal), que comprende las 4 primeras semanas de vida del lactante, en el que se producen cambios rápidos.</a:t>
            </a:r>
            <a:endParaRPr sz="2000" dirty="0"/>
          </a:p>
          <a:p>
            <a:pPr marL="228600" lvl="0" indent="-2222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Los recién nacidos se diferencian según su edad gestacional: </a:t>
            </a:r>
            <a:endParaRPr sz="2000" dirty="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/>
              <a:t>Recién nacido a término (entre 38 y 42 semanas de gestación).</a:t>
            </a:r>
            <a:endParaRPr sz="2000" dirty="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/>
              <a:t>Recién nacidos prematuros (antes de las 38 semanas de gestación) </a:t>
            </a:r>
            <a:endParaRPr sz="2000" dirty="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/>
              <a:t>Recién nacidos postérmino (después de 42 semanas de gestación.)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15" name="Google Shape;254;g2bb2862943f_0_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076" y="2663099"/>
            <a:ext cx="2411701" cy="3077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3;g2bb2862943f_0_334"/>
          <p:cNvSpPr/>
          <p:nvPr/>
        </p:nvSpPr>
        <p:spPr>
          <a:xfrm>
            <a:off x="9780282" y="60429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8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2;g2bb2d886595_0_358"/>
          <p:cNvSpPr txBox="1">
            <a:spLocks noGrp="1"/>
          </p:cNvSpPr>
          <p:nvPr>
            <p:ph type="title"/>
          </p:nvPr>
        </p:nvSpPr>
        <p:spPr>
          <a:xfrm>
            <a:off x="566149" y="9762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Lactancia materna y alimentación complementaria</a:t>
            </a:r>
            <a:endParaRPr/>
          </a:p>
        </p:txBody>
      </p:sp>
      <p:sp>
        <p:nvSpPr>
          <p:cNvPr id="6" name="Google Shape;306;g2bb2d886595_0_358"/>
          <p:cNvSpPr txBox="1">
            <a:spLocks noGrp="1"/>
          </p:cNvSpPr>
          <p:nvPr>
            <p:ph type="body" idx="4294967295"/>
          </p:nvPr>
        </p:nvSpPr>
        <p:spPr>
          <a:xfrm>
            <a:off x="617625" y="1762100"/>
            <a:ext cx="6734897" cy="45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0662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La lactancia materna es un proceso mediante el cual la madre alimenta a su hijo recién nacido a través de sus pechos. Sin embargo, la lactancia materna puede no estar disponible o estar contraindicada para algunas madres. En esos casos, se recomienda la </a:t>
            </a:r>
            <a:r>
              <a:rPr lang="en-US" sz="2000" b="1" dirty="0"/>
              <a:t>leche humana pasteurizada</a:t>
            </a:r>
            <a:r>
              <a:rPr lang="en-US" sz="2000" dirty="0"/>
              <a:t>. </a:t>
            </a:r>
            <a:endParaRPr sz="2000" dirty="0"/>
          </a:p>
          <a:p>
            <a:pPr marL="228600" lvl="0" indent="-220662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Se recomienda introducir gradualmente la alimentación complementaria a partir de los 6 meses de edad. Una buena opción de alimentación complementaria son los alimentos ricos en proteínas, hierro y zinc (por </a:t>
            </a:r>
            <a:r>
              <a:rPr lang="en-US" sz="2000" dirty="0" err="1"/>
              <a:t>ejemplo, </a:t>
            </a:r>
            <a:r>
              <a:rPr lang="en-US" sz="2000" dirty="0"/>
              <a:t>carne o pescado). 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588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7" name="Google Shape;449;g2bb2862943f_0_9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8654" y="2190550"/>
            <a:ext cx="2411700" cy="24371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47;g2bb2862943f_0_930"/>
          <p:cNvSpPr/>
          <p:nvPr/>
        </p:nvSpPr>
        <p:spPr>
          <a:xfrm>
            <a:off x="9778965" y="6349349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licencia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1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3;g2bb2d886595_0_371"/>
          <p:cNvSpPr txBox="1">
            <a:spLocks noGrp="1"/>
          </p:cNvSpPr>
          <p:nvPr>
            <p:ph type="title"/>
          </p:nvPr>
        </p:nvSpPr>
        <p:spPr>
          <a:xfrm>
            <a:off x="584810" y="584362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Hábitos de sueño</a:t>
            </a:r>
            <a:endParaRPr dirty="0"/>
          </a:p>
        </p:txBody>
      </p:sp>
      <p:sp>
        <p:nvSpPr>
          <p:cNvPr id="7" name="Google Shape;317;g2bb2d886595_0_371"/>
          <p:cNvSpPr txBox="1">
            <a:spLocks noGrp="1"/>
          </p:cNvSpPr>
          <p:nvPr>
            <p:ph type="body" idx="4294967295"/>
          </p:nvPr>
        </p:nvSpPr>
        <p:spPr>
          <a:xfrm>
            <a:off x="450036" y="1092658"/>
            <a:ext cx="7966177" cy="53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Establecer buenos hábitos y rutinas de sueño en los recién nacidos es crucial para el bienestar del bebé, ya que las alteraciones del sueño a una edad temprana pueden repercutir negativamente en su desarrollo cognitivo, su </a:t>
            </a:r>
            <a:r>
              <a:rPr lang="en-US" sz="2000" dirty="0" err="1"/>
              <a:t>comportamiento</a:t>
            </a:r>
            <a:r>
              <a:rPr lang="en-US" sz="2000" dirty="0"/>
              <a:t>, su salud y su calidad de vida.</a:t>
            </a:r>
          </a:p>
          <a:p>
            <a:pPr marL="457200" lvl="0" indent="-3556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Dependiendo de la etapa de desarrollo en la que se encuentre, el bebé necesita un número determinado de horas de sueño para garantizar un crecimiento adecuado.</a:t>
            </a:r>
            <a:endParaRPr sz="2000" dirty="0"/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Char char="-"/>
            </a:pPr>
            <a:r>
              <a:rPr lang="en-US" sz="2000" dirty="0"/>
              <a:t>4 - 2 meses de edad → 12 - 16 horas</a:t>
            </a:r>
            <a:endParaRPr sz="2000" dirty="0"/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Char char="-"/>
            </a:pPr>
            <a:r>
              <a:rPr lang="en-US" sz="2000" dirty="0"/>
              <a:t>1 - 2 año(s) de edad → 11 - 14 horas</a:t>
            </a:r>
            <a:endParaRPr sz="2000" dirty="0"/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Char char="-"/>
            </a:pPr>
            <a:r>
              <a:rPr lang="en-US" sz="2000" dirty="0"/>
              <a:t>3 - 5 años → 10 - 13 horas</a:t>
            </a:r>
            <a:endParaRPr sz="2000" dirty="0"/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Char char="-"/>
            </a:pPr>
            <a:r>
              <a:rPr lang="en-US" sz="2000" dirty="0"/>
              <a:t>6 - 12 años → 9 - 12 horas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588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ACC21-4397-1D11-65E2-B0609EE88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2995" r="1505" b="15748"/>
          <a:stretch/>
        </p:blipFill>
        <p:spPr>
          <a:xfrm>
            <a:off x="8723787" y="2844246"/>
            <a:ext cx="3300262" cy="2614161"/>
          </a:xfrm>
          <a:prstGeom prst="rect">
            <a:avLst/>
          </a:prstGeom>
        </p:spPr>
      </p:pic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DD08C4A5-5D27-4FE7-9750-99BE8B416AEB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85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4;g2bb2d886595_0_384"/>
          <p:cNvSpPr txBox="1">
            <a:spLocks noGrp="1"/>
          </p:cNvSpPr>
          <p:nvPr>
            <p:ph type="title"/>
          </p:nvPr>
        </p:nvSpPr>
        <p:spPr>
          <a:xfrm>
            <a:off x="566149" y="9762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Aplicaciones sanitarias en recién nacidos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28;g2bb2d886595_0_384"/>
          <p:cNvSpPr txBox="1">
            <a:spLocks noGrp="1"/>
          </p:cNvSpPr>
          <p:nvPr>
            <p:ph type="body" idx="4294967295"/>
          </p:nvPr>
        </p:nvSpPr>
        <p:spPr>
          <a:xfrm>
            <a:off x="617629" y="1685900"/>
            <a:ext cx="6287024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100" dirty="0"/>
              <a:t>Existen diferentes tipos de aplicaciones:</a:t>
            </a:r>
            <a:endParaRPr sz="2100" dirty="0"/>
          </a:p>
          <a:p>
            <a:pPr marL="457200" lvl="0" indent="-3619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100"/>
              <a:buChar char="▪"/>
            </a:pPr>
            <a:r>
              <a:rPr lang="en-US" sz="2100" dirty="0"/>
              <a:t>Registros diarios, hábitos de sueño... (Mi Bebé - Baby Diary y Baby Tracker)</a:t>
            </a:r>
            <a:endParaRPr sz="21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 dirty="0"/>
              <a:t>Asesoramiento pediátrico (</a:t>
            </a:r>
            <a:r>
              <a:rPr lang="en-US" sz="2100" dirty="0" err="1"/>
              <a:t>Pediamécum </a:t>
            </a:r>
            <a:r>
              <a:rPr lang="en-US" sz="2100" dirty="0"/>
              <a:t>AEP)</a:t>
            </a:r>
            <a:endParaRPr sz="21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 dirty="0"/>
              <a:t>Lactancia (Hora de la leche - temporizador para la lactancia)</a:t>
            </a:r>
            <a:endParaRPr sz="21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 dirty="0"/>
              <a:t>Alimentación (Comidas BLW: Cómo empezar a comer sólidos)</a:t>
            </a:r>
            <a:endParaRPr sz="21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8" name="Picture 2" descr="Kacheln, Herz, Kurve, Verlauf, Anzeige">
            <a:extLst>
              <a:ext uri="{FF2B5EF4-FFF2-40B4-BE49-F238E27FC236}">
                <a16:creationId xmlns:a16="http://schemas.microsoft.com/office/drawing/2014/main" id="{3FB0F7DD-0EC8-C903-DA7F-44A715A9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75" y="1921620"/>
            <a:ext cx="3424820" cy="34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60;p5"/>
          <p:cNvSpPr/>
          <p:nvPr/>
        </p:nvSpPr>
        <p:spPr>
          <a:xfrm>
            <a:off x="3214638" y="6045384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Palabay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1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4;g2bb2d886595_0_452"/>
          <p:cNvSpPr txBox="1">
            <a:spLocks noGrp="1"/>
          </p:cNvSpPr>
          <p:nvPr>
            <p:ph type="title"/>
          </p:nvPr>
        </p:nvSpPr>
        <p:spPr>
          <a:xfrm>
            <a:off x="718500" y="886238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Calibri"/>
              <a:buNone/>
            </a:pPr>
            <a:r>
              <a:rPr lang="en-US" sz="3000" dirty="0"/>
              <a:t>Aportar comentarios y debatir </a:t>
            </a:r>
            <a:endParaRPr sz="3000" dirty="0"/>
          </a:p>
        </p:txBody>
      </p:sp>
      <p:sp>
        <p:nvSpPr>
          <p:cNvPr id="13" name="Google Shape;335;g2bb2d886595_0_452"/>
          <p:cNvSpPr txBox="1">
            <a:spLocks noGrp="1"/>
          </p:cNvSpPr>
          <p:nvPr>
            <p:ph type="body" idx="1"/>
          </p:nvPr>
        </p:nvSpPr>
        <p:spPr>
          <a:xfrm>
            <a:off x="481800" y="1595475"/>
            <a:ext cx="6758884" cy="4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76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▪"/>
            </a:pPr>
            <a:r>
              <a:rPr lang="en-US" sz="2400" i="1" dirty="0"/>
              <a:t>¿Cree que este curso ha sido </a:t>
            </a:r>
            <a:r>
              <a:rPr lang="en-US" sz="2400" b="1" i="1" dirty="0"/>
              <a:t>útil</a:t>
            </a:r>
            <a:r>
              <a:rPr lang="en-US" sz="2400" i="1" dirty="0"/>
              <a:t>?</a:t>
            </a:r>
            <a:endParaRPr i="1" dirty="0"/>
          </a:p>
          <a:p>
            <a:pPr marL="228600" lvl="0" indent="-2076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▪"/>
            </a:pPr>
            <a:r>
              <a:rPr lang="en-US" sz="2400" i="1" dirty="0"/>
              <a:t>¿Crees que </a:t>
            </a:r>
            <a:r>
              <a:rPr lang="en-US" sz="2400" b="1" i="1" dirty="0"/>
              <a:t>utilizarás </a:t>
            </a:r>
            <a:r>
              <a:rPr lang="en-US" sz="2400" i="1" dirty="0"/>
              <a:t>alguna de las aplicaciones del módulo?</a:t>
            </a:r>
            <a:endParaRPr sz="2400" i="1" dirty="0"/>
          </a:p>
          <a:p>
            <a:pPr marL="228600" lvl="0" indent="-2076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▪"/>
            </a:pPr>
            <a:r>
              <a:rPr lang="en-US" sz="2400" i="1" dirty="0"/>
              <a:t>Desde su experiencia, ¿considera que estas aplicaciones </a:t>
            </a:r>
            <a:r>
              <a:rPr lang="en-US" sz="2400" b="1" i="1" dirty="0"/>
              <a:t>ayudan a alcanzar </a:t>
            </a:r>
            <a:r>
              <a:rPr lang="en-US" sz="2400" i="1" dirty="0"/>
              <a:t>los objetivos?</a:t>
            </a:r>
            <a:endParaRPr sz="2400" i="1" dirty="0"/>
          </a:p>
          <a:p>
            <a:pPr marL="228600" lvl="0" indent="-2076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▪"/>
            </a:pPr>
            <a:r>
              <a:rPr lang="en-US" sz="2400" i="1" dirty="0"/>
              <a:t>¿Puede comentar alguna </a:t>
            </a:r>
            <a:r>
              <a:rPr lang="en-US" sz="2400" b="1" i="1" dirty="0"/>
              <a:t>experiencia positiva que </a:t>
            </a:r>
            <a:r>
              <a:rPr lang="en-US" sz="2400" i="1" dirty="0"/>
              <a:t>haya tenido con la aplicación utilizada?</a:t>
            </a:r>
            <a:endParaRPr sz="2400" i="1" dirty="0"/>
          </a:p>
        </p:txBody>
      </p:sp>
      <p:pic>
        <p:nvPicPr>
          <p:cNvPr id="2" name="Picture 2" descr="Illustration of speech bubbles">
            <a:extLst>
              <a:ext uri="{FF2B5EF4-FFF2-40B4-BE49-F238E27FC236}">
                <a16:creationId xmlns:a16="http://schemas.microsoft.com/office/drawing/2014/main" id="{3EB0C127-9A08-E36A-D8B8-8C7518D45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22662" r="15336" b="22972"/>
          <a:stretch/>
        </p:blipFill>
        <p:spPr bwMode="auto">
          <a:xfrm>
            <a:off x="7401292" y="515757"/>
            <a:ext cx="4216400" cy="32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D43AE4-2FAD-D2A2-D232-4A2F9D261091}"/>
              </a:ext>
            </a:extLst>
          </p:cNvPr>
          <p:cNvSpPr txBox="1"/>
          <p:nvPr/>
        </p:nvSpPr>
        <p:spPr>
          <a:xfrm>
            <a:off x="6032864" y="6503930"/>
            <a:ext cx="6159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2419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8 4 CLOS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Aky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ECT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QJM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ECT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ECT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ECT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AkyZZFQaV5GsAAABvAAAAHAAAAHVuaXZlcnNhbC9sb2NhbF9zZXR0aW5ncy54bWwNyrEKwkAMANC9XxEySB3Uugn2rpujCK0fENogB7mk9ELRv/e2N7x++GaBnbeSTANezx0C62xL0k/A9/Q43RCKky4kphxQDWGITS82k4zsXmOBVejH28S5wvlJuc4XqbOkAu1B/B6PeInNH1BLAwQUAAIACABBky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QZMmWeohDhNLAAAAbAAAABsAAAB1bml2ZXJzYWwvdW5pdmVyc2FsLnBuZy54bWyzsa/IzVEoSy0qzszPs1Uy1DNQsrfj5bIpKEoty0wtV6gAigEFIUBJoRLINUJwyzNTSjKAQiYmFgjBjNTM9IwSoKiBhRlcVB9oKABQSwECAAAUAAIACACpflBPNmFYAkcDAADhCQAAFAAAAAAAAAABAAAAAAAAAAAAdW5pdmVyc2FsL3BsYXllci54bWxQSwECAAAUAAIACABAkyZZtTf0qBwFAADhEwAAHQAAAAAAAAABAAAAAAB5AwAAdW5pdmVyc2FsL2NvbW1vbl9tZXNzYWdlcy5sbmdQSwECAAAUAAIACABAkyZZFR5gG6MAAAB/AQAALgAAAAAAAAABAAAAAADQCAAAdW5pdmVyc2FsL3BsYXliYWNrX2FuZF9uYXZpZ2F0aW9uX3NldHRpbmdzLnhtbFBLAQIAABQAAgAIAECTJll0STUfPAQAAAwVAAAnAAAAAAAAAAEAAAAAAL8JAAB1bml2ZXJzYWwvZmxhc2hfcHVibGlzaGluZ19zZXR0aW5ncy54bWxQSwECAAAUAAIACABAkyZZN4uHansDAACsDAAAIQAAAAAAAAABAAAAAABADgAAdW5pdmVyc2FsL2ZsYXNoX3NraW5fc2V0dGluZ3MueG1sUEsBAgAAFAACAAgAQJMmWaavViM2BAAAlhQAACYAAAAAAAAAAQAAAAAA+hEAAHVuaXZlcnNhbC9odG1sX3B1Ymxpc2hpbmdfc2V0dGluZ3MueG1sUEsBAgAAFAACAAgAQJMmWSYPfuiwAQAAbwYAAB8AAAAAAAAAAQAAAAAAdBYAAHVuaXZlcnNhbC9odG1sX3NraW5fc2V0dGluZ3MuanNQSwECAAAUAAIACABAkyZZFQaV5GsAAABvAAAAHAAAAAAAAAABAAAAAABhGAAAdW5pdmVyc2FsL2xvY2FsX3NldHRpbmdzLnhtbFBLAQIAABQAAgAIAEGTJlnCG66ZaBIAAPdNAAAXAAAAAAAAAAAAAAAAAAYZAAB1bml2ZXJzYWwvdW5pdmVyc2FsLnBuZ1BLAQIAABQAAgAIAEGTJlnqIQ4TSwAAAGwAAAAbAAAAAAAAAAEAAAAAAKMrAAB1bml2ZXJzYWwvdW5pdmVyc2FsLnBuZy54bWxQSwUGAAAAAAoACgAGAwAAJywAAAAA"/>
  <p:tag name="ISPRING_LMS_API_VERSION" val="SCORM 1.2"/>
  <p:tag name="ISPRING_ULTRA_SCORM_COURSE_ID" val="027D3A0D-400F-45BF-9BD6-94DB6B0F847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8 ESPAξOL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8 4 CLOSING SESSION es"/>
  <p:tag name="ISPRING_FIRST_PUBLISH" val="1"/>
</p:tagLst>
</file>

<file path=ppt/theme/theme1.xml><?xml version="1.0" encoding="utf-8"?>
<a:theme xmlns:a="http://schemas.openxmlformats.org/drawingml/2006/main" name="2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718</Words>
  <Application>Microsoft Office PowerPoint</Application>
  <PresentationFormat>Ευρεία οθόνη</PresentationFormat>
  <Paragraphs>95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23" baseType="lpstr">
      <vt:lpstr>MS PGothic</vt:lpstr>
      <vt:lpstr>Gill Sans</vt:lpstr>
      <vt:lpstr>Calibri</vt:lpstr>
      <vt:lpstr>Adobe Gothic Std B</vt:lpstr>
      <vt:lpstr>Wingdings</vt:lpstr>
      <vt:lpstr>Roboto</vt:lpstr>
      <vt:lpstr>Arial</vt:lpstr>
      <vt:lpstr>Calibri Light</vt:lpstr>
      <vt:lpstr>Noto Sans Symbols</vt:lpstr>
      <vt:lpstr>Impact</vt:lpstr>
      <vt:lpstr>Gill Sans Nova</vt:lpstr>
      <vt:lpstr>Abadi Extra Light</vt:lpstr>
      <vt:lpstr>2_Θέμα του Office</vt:lpstr>
      <vt:lpstr>Παρουσίαση του PowerPoint</vt:lpstr>
      <vt:lpstr>Socios</vt:lpstr>
      <vt:lpstr>Objetivos</vt:lpstr>
      <vt:lpstr>Competencias</vt:lpstr>
      <vt:lpstr>Παρουσίαση του PowerPoint</vt:lpstr>
      <vt:lpstr>Lactancia materna y alimentación complementaria</vt:lpstr>
      <vt:lpstr>Hábitos de sueño</vt:lpstr>
      <vt:lpstr>Aplicaciones sanitarias en recién nacidos</vt:lpstr>
      <vt:lpstr>Aportar comentarios y debatir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8 4 CLOSING SESSION es</dc:title>
  <dc:creator>pantelis bbalaouras</dc:creator>
  <cp:keywords>, docId:F2119E769C160B4FA66E1BB637022AFC</cp:keywords>
  <cp:lastModifiedBy>pantelis</cp:lastModifiedBy>
  <cp:revision>14</cp:revision>
  <dcterms:created xsi:type="dcterms:W3CDTF">2020-06-02T13:31:56Z</dcterms:created>
  <dcterms:modified xsi:type="dcterms:W3CDTF">2024-09-06T15:26:31Z</dcterms:modified>
</cp:coreProperties>
</file>